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9" r:id="rId1"/>
  </p:sldMasterIdLst>
  <p:notesMasterIdLst>
    <p:notesMasterId r:id="rId44"/>
  </p:notesMasterIdLst>
  <p:handoutMasterIdLst>
    <p:handoutMasterId r:id="rId45"/>
  </p:handoutMasterIdLst>
  <p:sldIdLst>
    <p:sldId id="421" r:id="rId2"/>
    <p:sldId id="452" r:id="rId3"/>
    <p:sldId id="453" r:id="rId4"/>
    <p:sldId id="378" r:id="rId5"/>
    <p:sldId id="379" r:id="rId6"/>
    <p:sldId id="433" r:id="rId7"/>
    <p:sldId id="380" r:id="rId8"/>
    <p:sldId id="454" r:id="rId9"/>
    <p:sldId id="410" r:id="rId10"/>
    <p:sldId id="462" r:id="rId11"/>
    <p:sldId id="464" r:id="rId12"/>
    <p:sldId id="465" r:id="rId13"/>
    <p:sldId id="381" r:id="rId14"/>
    <p:sldId id="383" r:id="rId15"/>
    <p:sldId id="384" r:id="rId16"/>
    <p:sldId id="346" r:id="rId17"/>
    <p:sldId id="425" r:id="rId18"/>
    <p:sldId id="439" r:id="rId19"/>
    <p:sldId id="360" r:id="rId20"/>
    <p:sldId id="469" r:id="rId21"/>
    <p:sldId id="475" r:id="rId22"/>
    <p:sldId id="466" r:id="rId23"/>
    <p:sldId id="472" r:id="rId24"/>
    <p:sldId id="471" r:id="rId25"/>
    <p:sldId id="473" r:id="rId26"/>
    <p:sldId id="467" r:id="rId27"/>
    <p:sldId id="455" r:id="rId28"/>
    <p:sldId id="350" r:id="rId29"/>
    <p:sldId id="440" r:id="rId30"/>
    <p:sldId id="441" r:id="rId31"/>
    <p:sldId id="428" r:id="rId32"/>
    <p:sldId id="456" r:id="rId33"/>
    <p:sldId id="394" r:id="rId34"/>
    <p:sldId id="395" r:id="rId35"/>
    <p:sldId id="397" r:id="rId36"/>
    <p:sldId id="396" r:id="rId37"/>
    <p:sldId id="457" r:id="rId38"/>
    <p:sldId id="422" r:id="rId39"/>
    <p:sldId id="442" r:id="rId40"/>
    <p:sldId id="413" r:id="rId41"/>
    <p:sldId id="474" r:id="rId42"/>
    <p:sldId id="461" r:id="rId43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BFFD1"/>
    <a:srgbClr val="FF0066"/>
    <a:srgbClr val="FF3300"/>
    <a:srgbClr val="E1C48F"/>
    <a:srgbClr val="FF9999"/>
    <a:srgbClr val="33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3" autoAdjust="0"/>
    <p:restoredTop sz="94660"/>
  </p:normalViewPr>
  <p:slideViewPr>
    <p:cSldViewPr>
      <p:cViewPr varScale="1">
        <p:scale>
          <a:sx n="103" d="100"/>
          <a:sy n="103" d="100"/>
        </p:scale>
        <p:origin x="252" y="102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2082" y="108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ko-KR" altLang="en-US" sz="400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ko-KR" altLang="en-US" dirty="0" smtClean="0"/>
              <a:t>큐와 </a:t>
            </a:r>
            <a:r>
              <a:rPr lang="ko-KR" altLang="en-US" dirty="0" err="1" smtClean="0"/>
              <a:t>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8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1" y="4860930"/>
            <a:ext cx="5683886" cy="460692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8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66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542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768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28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065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92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30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14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27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37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7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0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781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964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45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77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734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16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30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 smtClean="0"/>
              <a:t>----------------</a:t>
            </a:r>
          </a:p>
          <a:p>
            <a:pPr algn="l"/>
            <a:r>
              <a:rPr lang="ko-KR" altLang="en-US" sz="1600" dirty="0" err="1" smtClean="0"/>
              <a:t>파이썬</a:t>
            </a:r>
            <a:endParaRPr lang="en-US" altLang="ko-KR" sz="1600" dirty="0" smtClean="0"/>
          </a:p>
          <a:p>
            <a:pPr algn="l"/>
            <a:r>
              <a:rPr lang="ko-KR" altLang="en-US" sz="1600" dirty="0" smtClean="0"/>
              <a:t>자료구조</a:t>
            </a:r>
            <a:endParaRPr lang="en-US" altLang="ko-KR" sz="1600" dirty="0" smtClean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657483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Tuesday, October 5,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2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Tuesday, October 5,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5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Tuesday, October 5,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Tuesday, October 5,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8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Tuesday, October 5,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01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Tuesday, October 5,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9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Tuesday, October 5,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6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Tuesday, October 5,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1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Tuesday, October 5, 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Tuesday, October 5, 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9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Tuesday, October 5, 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Tuesday, October 5, 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9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Tuesday, October 5,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1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Tuesday, October 5,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613830" y="6489340"/>
            <a:ext cx="3529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endParaRPr lang="en-US" altLang="ko-KR" sz="1050" dirty="0" smtClean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623" y="6482484"/>
            <a:ext cx="702035" cy="2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5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  <p:sldLayoutId id="2147484321" r:id="rId12"/>
    <p:sldLayoutId id="2147484322" r:id="rId13"/>
    <p:sldLayoutId id="214748432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 smtClean="0"/>
              <a:t>        큐와 </a:t>
            </a:r>
            <a:r>
              <a:rPr lang="ko-KR" altLang="en-US" dirty="0" err="1" smtClean="0"/>
              <a:t>덱</a:t>
            </a:r>
            <a:endParaRPr lang="ko-KR" alt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05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 smtClean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756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99"/>
    </mc:Choice>
    <mc:Fallback xmlns="">
      <p:transition spd="slow" advTm="2429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dirty="0" smtClean="0"/>
              <a:t>데이터 이동 없이 인덱스 사용</a:t>
            </a:r>
            <a:endParaRPr lang="ko-KR" altLang="en-US" sz="36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25601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 smtClean="0">
                <a:solidFill>
                  <a:schemeClr val="tx2"/>
                </a:solidFill>
                <a:latin typeface="+mj-ea"/>
                <a:ea typeface="+mj-ea"/>
              </a:rPr>
              <a:t>배열을 </a:t>
            </a:r>
            <a:r>
              <a:rPr lang="ko-KR" altLang="en-US" sz="2400" dirty="0">
                <a:solidFill>
                  <a:schemeClr val="tx2"/>
                </a:solidFill>
                <a:latin typeface="+mj-ea"/>
                <a:ea typeface="+mj-ea"/>
              </a:rPr>
              <a:t>사용하여 큐를 구현할 때 배열의 크기가 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8</a:t>
            </a:r>
            <a:r>
              <a:rPr lang="ko-KR" altLang="en-US" sz="2400">
                <a:solidFill>
                  <a:schemeClr val="tx2"/>
                </a:solidFill>
                <a:latin typeface="+mj-ea"/>
                <a:ea typeface="+mj-ea"/>
              </a:rPr>
              <a:t>이고 입력으로 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6, 4, 7, 2, 3, 8, 5</a:t>
            </a:r>
            <a:r>
              <a:rPr lang="ko-KR" altLang="en-US" sz="2400">
                <a:solidFill>
                  <a:schemeClr val="tx2"/>
                </a:solidFill>
                <a:latin typeface="+mj-ea"/>
                <a:ea typeface="+mj-ea"/>
              </a:rPr>
              <a:t>의 데이터를 삽입한다고 가정하자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.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</a:rPr>
              <a:t>2</a:t>
            </a:r>
            <a:r>
              <a:rPr lang="ko-KR" altLang="en-US" sz="2400" smtClean="0">
                <a:solidFill>
                  <a:schemeClr val="tx2"/>
                </a:solidFill>
              </a:rPr>
              <a:t>개의 </a:t>
            </a:r>
            <a:r>
              <a:rPr lang="ko-KR" altLang="en-US" sz="2400">
                <a:solidFill>
                  <a:schemeClr val="tx2"/>
                </a:solidFill>
                <a:latin typeface="+mj-ea"/>
                <a:ea typeface="+mj-ea"/>
              </a:rPr>
              <a:t>데이터를 삭제하면 </a:t>
            </a:r>
            <a:r>
              <a:rPr lang="en-US" altLang="ko-KR" sz="2400" dirty="0" smtClean="0">
                <a:solidFill>
                  <a:schemeClr val="tx2"/>
                </a:solidFill>
                <a:latin typeface="+mj-ea"/>
                <a:ea typeface="+mj-ea"/>
              </a:rPr>
              <a:t>front </a:t>
            </a:r>
            <a:r>
              <a:rPr lang="ko-KR" altLang="en-US" sz="2400" smtClean="0">
                <a:solidFill>
                  <a:schemeClr val="tx2"/>
                </a:solidFill>
                <a:latin typeface="+mj-ea"/>
                <a:ea typeface="+mj-ea"/>
              </a:rPr>
              <a:t>인덱스가 증가되어 다음과 </a:t>
            </a:r>
            <a:r>
              <a:rPr lang="ko-KR" altLang="en-US" sz="2400">
                <a:solidFill>
                  <a:schemeClr val="tx2"/>
                </a:solidFill>
                <a:latin typeface="+mj-ea"/>
                <a:ea typeface="+mj-ea"/>
              </a:rPr>
              <a:t>같이 된다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.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9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23746"/>
              </p:ext>
            </p:extLst>
          </p:nvPr>
        </p:nvGraphicFramePr>
        <p:xfrm>
          <a:off x="1331913" y="2617124"/>
          <a:ext cx="5856287" cy="504825"/>
        </p:xfrm>
        <a:graphic>
          <a:graphicData uri="http://schemas.openxmlformats.org/drawingml/2006/table">
            <a:tbl>
              <a:tblPr/>
              <a:tblGrid>
                <a:gridCol w="731837"/>
                <a:gridCol w="731838"/>
                <a:gridCol w="731837"/>
                <a:gridCol w="733425"/>
                <a:gridCol w="731838"/>
                <a:gridCol w="731837"/>
                <a:gridCol w="731838"/>
                <a:gridCol w="731837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Line 168"/>
          <p:cNvSpPr>
            <a:spLocks noChangeShapeType="1"/>
          </p:cNvSpPr>
          <p:nvPr/>
        </p:nvSpPr>
        <p:spPr bwMode="auto">
          <a:xfrm flipV="1">
            <a:off x="1692275" y="3120362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169"/>
          <p:cNvSpPr>
            <a:spLocks noChangeShapeType="1"/>
          </p:cNvSpPr>
          <p:nvPr/>
        </p:nvSpPr>
        <p:spPr bwMode="auto">
          <a:xfrm flipV="1">
            <a:off x="5967413" y="3120362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 Box 200"/>
          <p:cNvSpPr txBox="1">
            <a:spLocks noChangeArrowheads="1"/>
          </p:cNvSpPr>
          <p:nvPr/>
        </p:nvSpPr>
        <p:spPr bwMode="auto">
          <a:xfrm>
            <a:off x="5705475" y="3452149"/>
            <a:ext cx="65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 b="0" dirty="0">
                <a:latin typeface="Times New Roman" panose="02020603050405020304" pitchFamily="18" charset="0"/>
                <a:ea typeface="굴림" panose="020B0600000101010101" pitchFamily="50" charset="-127"/>
              </a:rPr>
              <a:t>rear</a:t>
            </a:r>
          </a:p>
        </p:txBody>
      </p:sp>
      <p:sp>
        <p:nvSpPr>
          <p:cNvPr id="13" name="Text Box 201"/>
          <p:cNvSpPr txBox="1">
            <a:spLocks noChangeArrowheads="1"/>
          </p:cNvSpPr>
          <p:nvPr/>
        </p:nvSpPr>
        <p:spPr bwMode="auto">
          <a:xfrm>
            <a:off x="1331913" y="3480724"/>
            <a:ext cx="852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 b="0" dirty="0">
                <a:latin typeface="Times New Roman" panose="02020603050405020304" pitchFamily="18" charset="0"/>
                <a:ea typeface="굴림" panose="020B0600000101010101" pitchFamily="50" charset="-127"/>
              </a:rPr>
              <a:t>front </a:t>
            </a:r>
          </a:p>
        </p:txBody>
      </p:sp>
      <p:graphicFrame>
        <p:nvGraphicFramePr>
          <p:cNvPr id="14" name="Group 194"/>
          <p:cNvGraphicFramePr>
            <a:graphicFrameLocks/>
          </p:cNvGraphicFramePr>
          <p:nvPr/>
        </p:nvGraphicFramePr>
        <p:xfrm>
          <a:off x="1476375" y="4797425"/>
          <a:ext cx="5761038" cy="457200"/>
        </p:xfrm>
        <a:graphic>
          <a:graphicData uri="http://schemas.openxmlformats.org/drawingml/2006/table">
            <a:tbl>
              <a:tblPr/>
              <a:tblGrid>
                <a:gridCol w="720725"/>
                <a:gridCol w="720725"/>
                <a:gridCol w="719138"/>
                <a:gridCol w="720725"/>
                <a:gridCol w="720725"/>
                <a:gridCol w="717550"/>
                <a:gridCol w="722312"/>
                <a:gridCol w="719138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Line 195"/>
          <p:cNvSpPr>
            <a:spLocks noChangeShapeType="1"/>
          </p:cNvSpPr>
          <p:nvPr/>
        </p:nvSpPr>
        <p:spPr bwMode="auto">
          <a:xfrm flipV="1">
            <a:off x="6034088" y="5260975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Line 196"/>
          <p:cNvSpPr>
            <a:spLocks noChangeShapeType="1"/>
          </p:cNvSpPr>
          <p:nvPr/>
        </p:nvSpPr>
        <p:spPr bwMode="auto">
          <a:xfrm flipV="1">
            <a:off x="3132138" y="531018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 Box 198"/>
          <p:cNvSpPr txBox="1">
            <a:spLocks noChangeArrowheads="1"/>
          </p:cNvSpPr>
          <p:nvPr/>
        </p:nvSpPr>
        <p:spPr bwMode="auto">
          <a:xfrm>
            <a:off x="2751138" y="5708650"/>
            <a:ext cx="852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 b="0">
                <a:latin typeface="Times New Roman" panose="02020603050405020304" pitchFamily="18" charset="0"/>
                <a:ea typeface="굴림" panose="020B0600000101010101" pitchFamily="50" charset="-127"/>
              </a:rPr>
              <a:t>front </a:t>
            </a:r>
          </a:p>
        </p:txBody>
      </p:sp>
      <p:sp>
        <p:nvSpPr>
          <p:cNvPr id="18" name="Text Box 199"/>
          <p:cNvSpPr txBox="1">
            <a:spLocks noChangeArrowheads="1"/>
          </p:cNvSpPr>
          <p:nvPr/>
        </p:nvSpPr>
        <p:spPr bwMode="auto">
          <a:xfrm>
            <a:off x="5718175" y="5589588"/>
            <a:ext cx="65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 b="0">
                <a:latin typeface="Times New Roman" panose="02020603050405020304" pitchFamily="18" charset="0"/>
                <a:ea typeface="굴림" panose="020B0600000101010101" pitchFamily="50" charset="-127"/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4908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330"/>
    </mc:Choice>
    <mc:Fallback xmlns="">
      <p:transition spd="slow" advTm="8933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331" x="7715250" y="4979988"/>
          <p14:tracePt t="6594" x="7723188" y="4979988"/>
          <p14:tracePt t="6602" x="7723188" y="4972050"/>
          <p14:tracePt t="6619" x="7729538" y="4965700"/>
          <p14:tracePt t="6626" x="7737475" y="4965700"/>
          <p14:tracePt t="6636" x="7743825" y="4957763"/>
          <p14:tracePt t="6653" x="7751763" y="4951413"/>
          <p14:tracePt t="6670" x="7766050" y="4951413"/>
          <p14:tracePt t="6688" x="7766050" y="4937125"/>
          <p14:tracePt t="6704" x="7772400" y="4929188"/>
          <p14:tracePt t="6738" x="7780338" y="4922838"/>
          <p14:tracePt t="6755" x="7786688" y="4922838"/>
          <p14:tracePt t="6772" x="7786688" y="4908550"/>
          <p14:tracePt t="6789" x="7794625" y="4908550"/>
          <p14:tracePt t="6821" x="7794625" y="4900613"/>
          <p14:tracePt t="6900" x="7800975" y="4900613"/>
          <p14:tracePt t="6905" x="7800975" y="4894263"/>
          <p14:tracePt t="6946" x="7800975" y="4886325"/>
          <p14:tracePt t="6971" x="7800975" y="4879975"/>
          <p14:tracePt t="7086" x="7800975" y="4872038"/>
          <p14:tracePt t="7118" x="7800975" y="4865688"/>
          <p14:tracePt t="7125" x="7800975" y="4857750"/>
          <p14:tracePt t="7133" x="7800975" y="4851400"/>
          <p14:tracePt t="7150" x="7800975" y="4843463"/>
          <p14:tracePt t="7160" x="7800975" y="4829175"/>
          <p14:tracePt t="7175" x="7808913" y="4822825"/>
          <p14:tracePt t="7192" x="7808913" y="4808538"/>
          <p14:tracePt t="7210" x="7808913" y="4800600"/>
          <p14:tracePt t="7228" x="7808913" y="4779963"/>
          <p14:tracePt t="7245" x="7808913" y="4765675"/>
          <p14:tracePt t="7262" x="7800975" y="4757738"/>
          <p14:tracePt t="7277" x="7800975" y="4743450"/>
          <p14:tracePt t="7298" x="7800975" y="4737100"/>
          <p14:tracePt t="7314" x="7800975" y="4729163"/>
          <p14:tracePt t="7342" x="7794625" y="4722813"/>
          <p14:tracePt t="7359" x="7786688" y="4722813"/>
          <p14:tracePt t="7367" x="7786688" y="4714875"/>
          <p14:tracePt t="7378" x="7786688" y="4708525"/>
          <p14:tracePt t="7395" x="7780338" y="4700588"/>
          <p14:tracePt t="7412" x="7766050" y="4672013"/>
          <p14:tracePt t="7429" x="7766050" y="4657725"/>
          <p14:tracePt t="7447" x="7758113" y="4651375"/>
          <p14:tracePt t="7464" x="7751763" y="4637088"/>
          <p14:tracePt t="7481" x="7743825" y="4608513"/>
          <p14:tracePt t="7498" x="7737475" y="4565650"/>
          <p14:tracePt t="7515" x="7729538" y="4522788"/>
          <p14:tracePt t="7532" x="7715250" y="4479925"/>
          <p14:tracePt t="7548" x="7715250" y="4443413"/>
          <p14:tracePt t="7564" x="7708900" y="4414838"/>
          <p14:tracePt t="7581" x="7700963" y="4394200"/>
          <p14:tracePt t="7598" x="7700963" y="4379913"/>
          <p14:tracePt t="7617" x="7694613" y="4365625"/>
          <p14:tracePt t="7633" x="7694613" y="4343400"/>
          <p14:tracePt t="7652" x="7694613" y="4337050"/>
          <p14:tracePt t="7667" x="7694613" y="4322763"/>
          <p14:tracePt t="7684" x="7694613" y="4314825"/>
          <p14:tracePt t="7701" x="7694613" y="4286250"/>
          <p14:tracePt t="7718" x="7694613" y="4243388"/>
          <p14:tracePt t="7735" x="7694613" y="4222750"/>
          <p14:tracePt t="7752" x="7694613" y="4208463"/>
          <p14:tracePt t="7769" x="7694613" y="4186238"/>
          <p14:tracePt t="7785" x="7700963" y="4165600"/>
          <p14:tracePt t="7802" x="7708900" y="4137025"/>
          <p14:tracePt t="7819" x="7708900" y="4079875"/>
          <p14:tracePt t="7836" x="7715250" y="4043363"/>
          <p14:tracePt t="7853" x="7715250" y="4022725"/>
          <p14:tracePt t="7870" x="7715250" y="3994150"/>
          <p14:tracePt t="7885" x="7715250" y="3957638"/>
          <p14:tracePt t="7902" x="7715250" y="3929063"/>
          <p14:tracePt t="7920" x="7723188" y="3879850"/>
          <p14:tracePt t="7936" x="7729538" y="3857625"/>
          <p14:tracePt t="7953" x="7737475" y="3829050"/>
          <p14:tracePt t="7969" x="7743825" y="3814763"/>
          <p14:tracePt t="7987" x="7743825" y="3800475"/>
          <p14:tracePt t="8004" x="7743825" y="3779838"/>
          <p14:tracePt t="8022" x="7751763" y="3736975"/>
          <p14:tracePt t="8039" x="7758113" y="3714750"/>
          <p14:tracePt t="8056" x="7758113" y="3694113"/>
          <p14:tracePt t="8072" x="7758113" y="3665538"/>
          <p14:tracePt t="8088" x="7758113" y="3643313"/>
          <p14:tracePt t="8105" x="7758113" y="3622675"/>
          <p14:tracePt t="8122" x="7758113" y="3614738"/>
          <p14:tracePt t="8138" x="7758113" y="3608388"/>
          <p14:tracePt t="8157" x="7758113" y="3594100"/>
          <p14:tracePt t="8192" x="7758113" y="3571875"/>
          <p14:tracePt t="8208" x="7758113" y="3557588"/>
          <p14:tracePt t="8224" x="7766050" y="3536950"/>
          <p14:tracePt t="8240" x="7766050" y="3522663"/>
          <p14:tracePt t="8257" x="7772400" y="3514725"/>
          <p14:tracePt t="8274" x="7772400" y="3508375"/>
          <p14:tracePt t="8374" x="7772400" y="3500438"/>
          <p14:tracePt t="17949" x="7772400" y="3494088"/>
          <p14:tracePt t="17956" x="7772400" y="3479800"/>
          <p14:tracePt t="17962" x="7766050" y="3479800"/>
          <p14:tracePt t="17979" x="7751763" y="3471863"/>
          <p14:tracePt t="17989" x="7743825" y="3465513"/>
          <p14:tracePt t="18008" x="7700963" y="3443288"/>
          <p14:tracePt t="18025" x="7672388" y="3429000"/>
          <p14:tracePt t="18042" x="7623175" y="3408363"/>
          <p14:tracePt t="18059" x="7600950" y="3400425"/>
          <p14:tracePt t="18073" x="7566025" y="3379788"/>
          <p14:tracePt t="18091" x="7537450" y="3365500"/>
          <p14:tracePt t="18107" x="7494588" y="3343275"/>
          <p14:tracePt t="18126" x="7423150" y="3308350"/>
          <p14:tracePt t="18143" x="7372350" y="3271838"/>
          <p14:tracePt t="18159" x="7286625" y="3251200"/>
          <p14:tracePt t="18176" x="7237413" y="3243263"/>
          <p14:tracePt t="18193" x="7194550" y="3228975"/>
          <p14:tracePt t="18211" x="7151688" y="3214688"/>
          <p14:tracePt t="18227" x="7051675" y="3194050"/>
          <p14:tracePt t="18244" x="6980238" y="3179763"/>
          <p14:tracePt t="18261" x="6908800" y="3165475"/>
          <p14:tracePt t="18278" x="6794500" y="3143250"/>
          <p14:tracePt t="18293" x="6729413" y="3136900"/>
          <p14:tracePt t="18313" x="6665913" y="3114675"/>
          <p14:tracePt t="18328" x="6572250" y="3114675"/>
          <p14:tracePt t="18345" x="6500813" y="3114675"/>
          <p14:tracePt t="18361" x="6480175" y="3114675"/>
          <p14:tracePt t="18378" x="6457950" y="3114675"/>
          <p14:tracePt t="18394" x="6443663" y="3114675"/>
          <p14:tracePt t="18411" x="6429375" y="3114675"/>
          <p14:tracePt t="18428" x="6423025" y="3114675"/>
          <p14:tracePt t="18447" x="6386513" y="3114675"/>
          <p14:tracePt t="18462" x="6365875" y="3114675"/>
          <p14:tracePt t="18479" x="6329363" y="3122613"/>
          <p14:tracePt t="18496" x="6308725" y="3122613"/>
          <p14:tracePt t="18513" x="6286500" y="3128963"/>
          <p14:tracePt t="18532" x="6265863" y="3128963"/>
          <p14:tracePt t="18548" x="6257925" y="3136900"/>
          <p14:tracePt t="18643" x="6251575" y="3136900"/>
          <p14:tracePt t="18774" x="6243638" y="3136900"/>
          <p14:tracePt t="18791" x="6237288" y="3136900"/>
          <p14:tracePt t="18805" x="6229350" y="3136900"/>
          <p14:tracePt t="18812" x="6215063" y="3136900"/>
          <p14:tracePt t="18820" x="6208713" y="3136900"/>
          <p14:tracePt t="18834" x="6200775" y="3136900"/>
          <p14:tracePt t="18850" x="6180138" y="3136900"/>
          <p14:tracePt t="18869" x="6165850" y="3136900"/>
          <p14:tracePt t="18886" x="6157913" y="3136900"/>
          <p14:tracePt t="18903" x="6151563" y="3143250"/>
          <p14:tracePt t="18920" x="6115050" y="3151188"/>
          <p14:tracePt t="18937" x="6094413" y="3151188"/>
          <p14:tracePt t="18953" x="6051550" y="3151188"/>
          <p14:tracePt t="18955" x="6043613" y="3151188"/>
          <p14:tracePt t="18970" x="6008688" y="3151188"/>
          <p14:tracePt t="18987" x="5986463" y="3151188"/>
          <p14:tracePt t="19004" x="5965825" y="3151188"/>
          <p14:tracePt t="19021" x="5957888" y="3151188"/>
          <p14:tracePt t="19135" x="5951538" y="3151188"/>
          <p14:tracePt t="19143" x="5937250" y="3151188"/>
          <p14:tracePt t="19154" x="5915025" y="3151188"/>
          <p14:tracePt t="19171" x="5837238" y="3151188"/>
          <p14:tracePt t="19188" x="5765800" y="3151188"/>
          <p14:tracePt t="19206" x="5637213" y="3143250"/>
          <p14:tracePt t="19222" x="5500688" y="3136900"/>
          <p14:tracePt t="19239" x="5408613" y="3128963"/>
          <p14:tracePt t="19258" x="5300663" y="3122613"/>
          <p14:tracePt t="19275" x="5208588" y="3108325"/>
          <p14:tracePt t="19293" x="5157788" y="3108325"/>
          <p14:tracePt t="19307" x="5094288" y="3108325"/>
          <p14:tracePt t="19324" x="5022850" y="3108325"/>
          <p14:tracePt t="19340" x="4994275" y="3094038"/>
          <p14:tracePt t="19357" x="4929188" y="3094038"/>
          <p14:tracePt t="19361" x="4900613" y="3094038"/>
          <p14:tracePt t="19377" x="4886325" y="3094038"/>
          <p14:tracePt t="19391" x="4865688" y="3094038"/>
          <p14:tracePt t="19408" x="4814888" y="3094038"/>
          <p14:tracePt t="19425" x="4751388" y="3100388"/>
          <p14:tracePt t="19443" x="4694238" y="3100388"/>
          <p14:tracePt t="19459" x="4565650" y="3100388"/>
          <p14:tracePt t="19476" x="4508500" y="3100388"/>
          <p14:tracePt t="19493" x="4443413" y="3100388"/>
          <p14:tracePt t="19509" x="4386263" y="3094038"/>
          <p14:tracePt t="19526" x="4357688" y="3100388"/>
          <p14:tracePt t="19544" x="4329113" y="3108325"/>
          <p14:tracePt t="19562" x="4271963" y="3122613"/>
          <p14:tracePt t="19578" x="4229100" y="3143250"/>
          <p14:tracePt t="19594" x="4200525" y="3143250"/>
          <p14:tracePt t="19611" x="4157663" y="3165475"/>
          <p14:tracePt t="19628" x="4114800" y="3179763"/>
          <p14:tracePt t="19645" x="4094163" y="3179763"/>
          <p14:tracePt t="19664" x="4057650" y="3200400"/>
          <p14:tracePt t="19680" x="4022725" y="3208338"/>
          <p14:tracePt t="19697" x="3957638" y="3236913"/>
          <p14:tracePt t="19714" x="3900488" y="3251200"/>
          <p14:tracePt t="19730" x="3865563" y="3265488"/>
          <p14:tracePt t="19748" x="3822700" y="3286125"/>
          <p14:tracePt t="19764" x="3808413" y="3294063"/>
          <p14:tracePt t="19779" x="3786188" y="3300413"/>
          <p14:tracePt t="19796" x="3751263" y="3328988"/>
          <p14:tracePt t="19813" x="3736975" y="3343275"/>
          <p14:tracePt t="19831" x="3714750" y="3365500"/>
          <p14:tracePt t="19847" x="3694113" y="3379788"/>
          <p14:tracePt t="19866" x="3657600" y="3414713"/>
          <p14:tracePt t="19882" x="3614738" y="3429000"/>
          <p14:tracePt t="19898" x="3551238" y="3451225"/>
          <p14:tracePt t="19915" x="3479800" y="3486150"/>
          <p14:tracePt t="19932" x="3436938" y="3514725"/>
          <p14:tracePt t="19949" x="3386138" y="3543300"/>
          <p14:tracePt t="19966" x="3351213" y="3565525"/>
          <p14:tracePt t="19983" x="3314700" y="3579813"/>
          <p14:tracePt t="20000" x="3251200" y="3600450"/>
          <p14:tracePt t="20017" x="3208338" y="3622675"/>
          <p14:tracePt t="20033" x="3179763" y="3643313"/>
          <p14:tracePt t="20050" x="3151188" y="3657600"/>
          <p14:tracePt t="20069" x="3122613" y="3665538"/>
          <p14:tracePt t="20084" x="3108325" y="3671888"/>
          <p14:tracePt t="20085" x="3100388" y="3679825"/>
          <p14:tracePt t="20101" x="3094038" y="3679825"/>
          <p14:tracePt t="20118" x="3057525" y="3679825"/>
          <p14:tracePt t="20135" x="3008313" y="3679825"/>
          <p14:tracePt t="20152" x="2957513" y="3679825"/>
          <p14:tracePt t="20168" x="2865438" y="3671888"/>
          <p14:tracePt t="20187" x="2751138" y="3665538"/>
          <p14:tracePt t="20204" x="2600325" y="3643313"/>
          <p14:tracePt t="20221" x="2500313" y="3614738"/>
          <p14:tracePt t="20238" x="2386013" y="3600450"/>
          <p14:tracePt t="20254" x="2271713" y="3571875"/>
          <p14:tracePt t="20270" x="2165350" y="3543300"/>
          <p14:tracePt t="20287" x="2000250" y="3522663"/>
          <p14:tracePt t="20304" x="1965325" y="3514725"/>
          <p14:tracePt t="20320" x="1951038" y="3500438"/>
          <p14:tracePt t="20408" x="1965325" y="3500438"/>
          <p14:tracePt t="20414" x="1971675" y="3500438"/>
          <p14:tracePt t="20422" x="1993900" y="3500438"/>
          <p14:tracePt t="20439" x="2022475" y="3500438"/>
          <p14:tracePt t="20456" x="2036763" y="3500438"/>
          <p14:tracePt t="20473" x="2043113" y="3500438"/>
          <p14:tracePt t="20579" x="2057400" y="3500438"/>
          <p14:tracePt t="20589" x="2079625" y="3500438"/>
          <p14:tracePt t="20598" x="2108200" y="3500438"/>
          <p14:tracePt t="20607" x="2151063" y="3500438"/>
          <p14:tracePt t="20625" x="2157413" y="3500438"/>
          <p14:tracePt t="20642" x="2171700" y="3500438"/>
          <p14:tracePt t="20758" x="2157413" y="3500438"/>
          <p14:tracePt t="20767" x="2143125" y="3500438"/>
          <p14:tracePt t="20777" x="2122488" y="3494088"/>
          <p14:tracePt t="20794" x="2085975" y="3494088"/>
          <p14:tracePt t="20811" x="2036763" y="3494088"/>
          <p14:tracePt t="20828" x="1965325" y="3500438"/>
          <p14:tracePt t="20844" x="1936750" y="3514725"/>
          <p14:tracePt t="20863" x="1928813" y="3514725"/>
          <p14:tracePt t="20879" x="1914525" y="3522663"/>
          <p14:tracePt t="20896" x="1908175" y="3529013"/>
          <p14:tracePt t="20914" x="1851025" y="3551238"/>
          <p14:tracePt t="20931" x="1808163" y="3557588"/>
          <p14:tracePt t="20947" x="1793875" y="3565525"/>
          <p14:tracePt t="20963" x="1779588" y="3565525"/>
          <p14:tracePt t="21040" x="1779588" y="3571875"/>
          <p14:tracePt t="21050" x="1779588" y="3579813"/>
          <p14:tracePt t="21253" x="1779588" y="3586163"/>
          <p14:tracePt t="21260" x="1785938" y="3594100"/>
          <p14:tracePt t="21269" x="1785938" y="3600450"/>
          <p14:tracePt t="21285" x="1785938" y="3608388"/>
          <p14:tracePt t="21346" x="1785938" y="3614738"/>
          <p14:tracePt t="21359" x="1793875" y="3614738"/>
          <p14:tracePt t="21368" x="1793875" y="3622675"/>
          <p14:tracePt t="21385" x="1800225" y="3629025"/>
          <p14:tracePt t="21401" x="1814513" y="3643313"/>
          <p14:tracePt t="21419" x="1822450" y="3657600"/>
          <p14:tracePt t="21436" x="1836738" y="3679825"/>
          <p14:tracePt t="21452" x="1836738" y="3757613"/>
          <p14:tracePt t="21469" x="1836738" y="3808413"/>
          <p14:tracePt t="21487" x="1836738" y="3857625"/>
          <p14:tracePt t="21503" x="1836738" y="3908425"/>
          <p14:tracePt t="21521" x="1828800" y="3929063"/>
          <p14:tracePt t="21538" x="1814513" y="3943350"/>
          <p14:tracePt t="21554" x="1808163" y="3951288"/>
          <p14:tracePt t="21588" x="1800225" y="3951288"/>
          <p14:tracePt t="21609" x="1793875" y="3951288"/>
          <p14:tracePt t="21622" x="1785938" y="3951288"/>
          <p14:tracePt t="21638" x="1779588" y="3951288"/>
          <p14:tracePt t="21655" x="1765300" y="3951288"/>
          <p14:tracePt t="21674" x="1751013" y="3951288"/>
          <p14:tracePt t="21691" x="1743075" y="3951288"/>
          <p14:tracePt t="21790" x="1736725" y="3943350"/>
          <p14:tracePt t="21806" x="1736725" y="3937000"/>
          <p14:tracePt t="21868" x="1736725" y="3929063"/>
          <p14:tracePt t="21882" x="1736725" y="3922713"/>
          <p14:tracePt t="22008" x="1751013" y="3914775"/>
          <p14:tracePt t="22016" x="1779588" y="3914775"/>
          <p14:tracePt t="22027" x="1851025" y="3914775"/>
          <p14:tracePt t="22044" x="2108200" y="3879850"/>
          <p14:tracePt t="22061" x="2408238" y="3857625"/>
          <p14:tracePt t="22078" x="3171825" y="3836988"/>
          <p14:tracePt t="22096" x="3465513" y="3836988"/>
          <p14:tracePt t="22113" x="3894138" y="3894138"/>
          <p14:tracePt t="22130" x="4351338" y="3994150"/>
          <p14:tracePt t="22147" x="4729163" y="4022725"/>
          <p14:tracePt t="22162" x="5080000" y="4051300"/>
          <p14:tracePt t="22164" x="5172075" y="4079875"/>
          <p14:tracePt t="22181" x="5351463" y="4086225"/>
          <p14:tracePt t="22198" x="5472113" y="4094163"/>
          <p14:tracePt t="22215" x="5522913" y="4094163"/>
          <p14:tracePt t="22232" x="5551488" y="4086225"/>
          <p14:tracePt t="22271" x="5557838" y="4086225"/>
          <p14:tracePt t="22284" x="5565775" y="4086225"/>
          <p14:tracePt t="22315" x="5586413" y="4079875"/>
          <p14:tracePt t="22325" x="5600700" y="4071938"/>
          <p14:tracePt t="22331" x="5614988" y="4071938"/>
          <p14:tracePt t="22350" x="5651500" y="4065588"/>
          <p14:tracePt t="22355" x="5672138" y="4065588"/>
          <p14:tracePt t="22366" x="5715000" y="4051300"/>
          <p14:tracePt t="22382" x="5737225" y="4043363"/>
          <p14:tracePt t="22398" x="5743575" y="4043363"/>
          <p14:tracePt t="22415" x="5765800" y="4022725"/>
          <p14:tracePt t="22432" x="5800725" y="4008438"/>
          <p14:tracePt t="22450" x="5822950" y="3994150"/>
          <p14:tracePt t="22466" x="5865813" y="3965575"/>
          <p14:tracePt t="22485" x="5872163" y="3951288"/>
          <p14:tracePt t="22586" x="5872163" y="3943350"/>
          <p14:tracePt t="22600" x="5872163" y="3937000"/>
          <p14:tracePt t="22618" x="5872163" y="3929063"/>
          <p14:tracePt t="22624" x="5872163" y="3922713"/>
          <p14:tracePt t="22657" x="5872163" y="3914775"/>
          <p14:tracePt t="22753" x="5872163" y="3908425"/>
          <p14:tracePt t="22760" x="5865813" y="3908425"/>
          <p14:tracePt t="22772" x="5857875" y="3908425"/>
          <p14:tracePt t="22789" x="5851525" y="3908425"/>
          <p14:tracePt t="22804" x="5837238" y="3908425"/>
          <p14:tracePt t="22829" x="5829300" y="3908425"/>
          <p14:tracePt t="22852" x="5822950" y="3908425"/>
          <p14:tracePt t="23283" x="5808663" y="3908425"/>
          <p14:tracePt t="23289" x="5772150" y="3908425"/>
          <p14:tracePt t="23298" x="5743575" y="3908425"/>
          <p14:tracePt t="23311" x="5686425" y="3908425"/>
          <p14:tracePt t="23328" x="5494338" y="3857625"/>
          <p14:tracePt t="23345" x="5394325" y="3851275"/>
          <p14:tracePt t="23363" x="5286375" y="3836988"/>
          <p14:tracePt t="23380" x="5186363" y="3822700"/>
          <p14:tracePt t="23396" x="5072063" y="3814763"/>
          <p14:tracePt t="23412" x="4951413" y="3822700"/>
          <p14:tracePt t="23430" x="4794250" y="3829050"/>
          <p14:tracePt t="23448" x="4700588" y="3829050"/>
          <p14:tracePt t="23463" x="4594225" y="3836988"/>
          <p14:tracePt t="23480" x="4500563" y="3843338"/>
          <p14:tracePt t="23497" x="4408488" y="3857625"/>
          <p14:tracePt t="23514" x="4294188" y="3857625"/>
          <p14:tracePt t="23531" x="4065588" y="3857625"/>
          <p14:tracePt t="23548" x="3894138" y="3843338"/>
          <p14:tracePt t="23565" x="3765550" y="3836988"/>
          <p14:tracePt t="23581" x="3622675" y="3822700"/>
          <p14:tracePt t="23599" x="3494088" y="3794125"/>
          <p14:tracePt t="23617" x="3279775" y="3786188"/>
          <p14:tracePt t="23634" x="3108325" y="3779838"/>
          <p14:tracePt t="23649" x="2936875" y="3771900"/>
          <p14:tracePt t="23666" x="2786063" y="3771900"/>
          <p14:tracePt t="23683" x="2657475" y="3771900"/>
          <p14:tracePt t="23701" x="2528888" y="3771900"/>
          <p14:tracePt t="23718" x="2314575" y="3765550"/>
          <p14:tracePt t="23735" x="2208213" y="3751263"/>
          <p14:tracePt t="23752" x="2128838" y="3751263"/>
          <p14:tracePt t="23769" x="2000250" y="3751263"/>
          <p14:tracePt t="23786" x="1836738" y="3743325"/>
          <p14:tracePt t="23802" x="1708150" y="3736975"/>
          <p14:tracePt t="23820" x="1600200" y="3736975"/>
          <p14:tracePt t="23836" x="1579563" y="3736975"/>
          <p14:tracePt t="24961" x="1579563" y="3729038"/>
          <p14:tracePt t="24993" x="1579563" y="3722688"/>
          <p14:tracePt t="25001" x="1585913" y="3722688"/>
          <p14:tracePt t="25006" x="1593850" y="3722688"/>
          <p14:tracePt t="25017" x="1600200" y="3722688"/>
          <p14:tracePt t="25034" x="1636713" y="3722688"/>
          <p14:tracePt t="25051" x="1665288" y="3722688"/>
          <p14:tracePt t="25068" x="1722438" y="3729038"/>
          <p14:tracePt t="25087" x="1822450" y="3736975"/>
          <p14:tracePt t="25105" x="1857375" y="3743325"/>
          <p14:tracePt t="25120" x="1885950" y="3743325"/>
          <p14:tracePt t="25137" x="1893888" y="3743325"/>
          <p14:tracePt t="25154" x="1908175" y="3743325"/>
          <p14:tracePt t="25170" x="1951038" y="3743325"/>
          <p14:tracePt t="25186" x="2051050" y="3736975"/>
          <p14:tracePt t="25203" x="2151063" y="3736975"/>
          <p14:tracePt t="25220" x="2314575" y="3722688"/>
          <p14:tracePt t="25237" x="2522538" y="3714750"/>
          <p14:tracePt t="25254" x="2751138" y="3722688"/>
          <p14:tracePt t="25271" x="2965450" y="3722688"/>
          <p14:tracePt t="25288" x="3228975" y="3714750"/>
          <p14:tracePt t="25305" x="3414713" y="3722688"/>
          <p14:tracePt t="25322" x="3686175" y="3743325"/>
          <p14:tracePt t="25339" x="3865563" y="3757613"/>
          <p14:tracePt t="25356" x="4071938" y="3765550"/>
          <p14:tracePt t="25359" x="4157663" y="3765550"/>
          <p14:tracePt t="25375" x="4329113" y="3771900"/>
          <p14:tracePt t="25390" x="4514850" y="3779838"/>
          <p14:tracePt t="25407" x="4686300" y="3794125"/>
          <p14:tracePt t="25423" x="4794250" y="3808413"/>
          <p14:tracePt t="25440" x="4886325" y="3814763"/>
          <p14:tracePt t="25457" x="4986338" y="3836988"/>
          <p14:tracePt t="25474" x="5094288" y="3836988"/>
          <p14:tracePt t="25492" x="5180013" y="3836988"/>
          <p14:tracePt t="25507" x="5257800" y="3843338"/>
          <p14:tracePt t="25524" x="5300663" y="3843338"/>
          <p14:tracePt t="25542" x="5337175" y="3851275"/>
          <p14:tracePt t="25559" x="5365750" y="3851275"/>
          <p14:tracePt t="25576" x="5422900" y="3851275"/>
          <p14:tracePt t="25592" x="5500688" y="3851275"/>
          <p14:tracePt t="25609" x="5543550" y="3851275"/>
          <p14:tracePt t="25626" x="5608638" y="3851275"/>
          <p14:tracePt t="25643" x="5694363" y="3843338"/>
          <p14:tracePt t="25659" x="5786438" y="3829050"/>
          <p14:tracePt t="25677" x="5900738" y="3829050"/>
          <p14:tracePt t="25695" x="6037263" y="3836988"/>
          <p14:tracePt t="25712" x="6065838" y="3836988"/>
          <p14:tracePt t="25729" x="6086475" y="3836988"/>
          <p14:tracePt t="25763" x="6094413" y="3836988"/>
          <p14:tracePt t="25779" x="6100763" y="3836988"/>
          <p14:tracePt t="25796" x="6122988" y="3836988"/>
          <p14:tracePt t="25812" x="6137275" y="3829050"/>
          <p14:tracePt t="25828" x="6143625" y="3829050"/>
          <p14:tracePt t="26767" x="6143625" y="3822700"/>
          <p14:tracePt t="26858" x="6137275" y="3822700"/>
          <p14:tracePt t="28134" x="6129338" y="3822700"/>
          <p14:tracePt t="28158" x="6122988" y="3822700"/>
          <p14:tracePt t="28189" x="6115050" y="3822700"/>
          <p14:tracePt t="28214" x="6108700" y="3822700"/>
          <p14:tracePt t="28227" x="6100763" y="3822700"/>
          <p14:tracePt t="28235" x="6094413" y="3822700"/>
          <p14:tracePt t="28244" x="6086475" y="3822700"/>
          <p14:tracePt t="28264" x="6057900" y="3814763"/>
          <p14:tracePt t="28281" x="6051550" y="3814763"/>
          <p14:tracePt t="28298" x="6043613" y="3814763"/>
          <p14:tracePt t="28313" x="6029325" y="3814763"/>
          <p14:tracePt t="32923" x="6043613" y="3808413"/>
          <p14:tracePt t="32939" x="6051550" y="3808413"/>
          <p14:tracePt t="32945" x="6057900" y="3800475"/>
          <p14:tracePt t="32958" x="6072188" y="3800475"/>
          <p14:tracePt t="32978" x="6115050" y="3800475"/>
          <p14:tracePt t="32994" x="6143625" y="3794125"/>
          <p14:tracePt t="33011" x="6186488" y="3779838"/>
          <p14:tracePt t="33028" x="6200775" y="3765550"/>
          <p14:tracePt t="33045" x="6243638" y="3736975"/>
          <p14:tracePt t="33062" x="6272213" y="3708400"/>
          <p14:tracePt t="33079" x="6315075" y="3686175"/>
          <p14:tracePt t="33095" x="6315075" y="3657600"/>
          <p14:tracePt t="33111" x="6351588" y="3629025"/>
          <p14:tracePt t="33128" x="6386513" y="3600450"/>
          <p14:tracePt t="33144" x="6415088" y="3571875"/>
          <p14:tracePt t="33162" x="6480175" y="3500438"/>
          <p14:tracePt t="33178" x="6486525" y="3429000"/>
          <p14:tracePt t="33195" x="6515100" y="3365500"/>
          <p14:tracePt t="33212" x="6523038" y="3328988"/>
          <p14:tracePt t="33229" x="6537325" y="3300413"/>
          <p14:tracePt t="33247" x="6565900" y="3271838"/>
          <p14:tracePt t="33263" x="6594475" y="3228975"/>
          <p14:tracePt t="33280" x="6615113" y="3194050"/>
          <p14:tracePt t="33296" x="6637338" y="3171825"/>
          <p14:tracePt t="33313" x="6657975" y="3151188"/>
          <p14:tracePt t="33330" x="6665913" y="3143250"/>
          <p14:tracePt t="33350" x="6686550" y="3136900"/>
          <p14:tracePt t="33364" x="6694488" y="3136900"/>
          <p14:tracePt t="33381" x="6700838" y="3136900"/>
          <p14:tracePt t="33405" x="6700838" y="3128963"/>
          <p14:tracePt t="33414" x="6708775" y="3128963"/>
          <p14:tracePt t="33476" x="6715125" y="3128963"/>
          <p14:tracePt t="33485" x="6723063" y="3128963"/>
          <p14:tracePt t="33500" x="6729413" y="3122613"/>
          <p14:tracePt t="33515" x="6737350" y="3122613"/>
          <p14:tracePt t="33538" x="6743700" y="3122613"/>
          <p14:tracePt t="36803" x="6729413" y="3122613"/>
          <p14:tracePt t="36811" x="6694488" y="3122613"/>
          <p14:tracePt t="36821" x="6672263" y="3122613"/>
          <p14:tracePt t="36840" x="6623050" y="3136900"/>
          <p14:tracePt t="36856" x="6565900" y="3136900"/>
          <p14:tracePt t="36872" x="6508750" y="3143250"/>
          <p14:tracePt t="36888" x="6457950" y="3143250"/>
          <p14:tracePt t="36905" x="6380163" y="3179763"/>
          <p14:tracePt t="36922" x="6208713" y="3236913"/>
          <p14:tracePt t="36939" x="6129338" y="3271838"/>
          <p14:tracePt t="36957" x="6037263" y="3286125"/>
          <p14:tracePt t="36974" x="6008688" y="3286125"/>
          <p14:tracePt t="37007" x="6000750" y="3286125"/>
          <p14:tracePt t="37079" x="5994400" y="3286125"/>
          <p14:tracePt t="37095" x="5980113" y="3294063"/>
          <p14:tracePt t="37124" x="5980113" y="3300413"/>
          <p14:tracePt t="37211" x="5980113" y="3314700"/>
          <p14:tracePt t="37219" x="5965825" y="3343275"/>
          <p14:tracePt t="37227" x="5965825" y="3365500"/>
          <p14:tracePt t="37244" x="5965825" y="3400425"/>
          <p14:tracePt t="37261" x="5965825" y="3422650"/>
          <p14:tracePt t="37278" x="5965825" y="3443288"/>
          <p14:tracePt t="37294" x="5965825" y="3451225"/>
          <p14:tracePt t="37311" x="5965825" y="3457575"/>
          <p14:tracePt t="37327" x="5965825" y="3465513"/>
          <p14:tracePt t="37343" x="5965825" y="3471863"/>
          <p14:tracePt t="37360" x="5965825" y="3479800"/>
          <p14:tracePt t="37377" x="5965825" y="3486150"/>
          <p14:tracePt t="37394" x="5965825" y="3500438"/>
          <p14:tracePt t="37411" x="5957888" y="3536950"/>
          <p14:tracePt t="37428" x="5957888" y="3565525"/>
          <p14:tracePt t="37444" x="5957888" y="3571875"/>
          <p14:tracePt t="37461" x="5957888" y="3586163"/>
          <p14:tracePt t="37478" x="5957888" y="3608388"/>
          <p14:tracePt t="37496" x="5957888" y="3614738"/>
          <p14:tracePt t="37514" x="5957888" y="3622675"/>
          <p14:tracePt t="37530" x="5957888" y="3636963"/>
          <p14:tracePt t="37547" x="5965825" y="3643313"/>
          <p14:tracePt t="37564" x="5965825" y="3651250"/>
          <p14:tracePt t="37581" x="5965825" y="3657600"/>
          <p14:tracePt t="37598" x="5972175" y="3665538"/>
          <p14:tracePt t="37709" x="5972175" y="3671888"/>
          <p14:tracePt t="37790" x="5980113" y="3671888"/>
          <p14:tracePt t="37875" x="5980113" y="3679825"/>
          <p14:tracePt t="40608" x="5986463" y="3679825"/>
          <p14:tracePt t="40817" x="5980113" y="3679825"/>
          <p14:tracePt t="40827" x="5965825" y="3686175"/>
          <p14:tracePt t="40834" x="5951538" y="3700463"/>
          <p14:tracePt t="40848" x="5872163" y="3736975"/>
          <p14:tracePt t="40865" x="5800725" y="3757613"/>
          <p14:tracePt t="40882" x="5743575" y="3765550"/>
          <p14:tracePt t="40898" x="5600700" y="3808413"/>
          <p14:tracePt t="40915" x="5494338" y="3822700"/>
          <p14:tracePt t="40932" x="5408613" y="3843338"/>
          <p14:tracePt t="40950" x="5257800" y="3871913"/>
          <p14:tracePt t="40967" x="5172075" y="3871913"/>
          <p14:tracePt t="40984" x="5086350" y="3871913"/>
          <p14:tracePt t="41001" x="4979988" y="3879850"/>
          <p14:tracePt t="41018" x="4908550" y="3894138"/>
          <p14:tracePt t="41035" x="4857750" y="3900488"/>
          <p14:tracePt t="41050" x="4800600" y="3914775"/>
          <p14:tracePt t="41067" x="4743450" y="3922713"/>
          <p14:tracePt t="41085" x="4608513" y="3929063"/>
          <p14:tracePt t="41102" x="4543425" y="3937000"/>
          <p14:tracePt t="41120" x="4457700" y="3951288"/>
          <p14:tracePt t="41136" x="4343400" y="3957638"/>
          <p14:tracePt t="41153" x="4243388" y="3957638"/>
          <p14:tracePt t="41168" x="4114800" y="3957638"/>
          <p14:tracePt t="41186" x="4037013" y="3957638"/>
          <p14:tracePt t="41203" x="3943350" y="3943350"/>
          <p14:tracePt t="41220" x="3851275" y="3914775"/>
          <p14:tracePt t="41237" x="3771900" y="3879850"/>
          <p14:tracePt t="41254" x="3600450" y="3829050"/>
          <p14:tracePt t="41271" x="3508375" y="3794125"/>
          <p14:tracePt t="41287" x="3328988" y="3757613"/>
          <p14:tracePt t="41304" x="3186113" y="3714750"/>
          <p14:tracePt t="41321" x="3000375" y="3657600"/>
          <p14:tracePt t="41338" x="2894013" y="3629025"/>
          <p14:tracePt t="41355" x="2771775" y="3608388"/>
          <p14:tracePt t="41370" x="2665413" y="3594100"/>
          <p14:tracePt t="41372" x="2628900" y="3594100"/>
          <p14:tracePt t="41387" x="2579688" y="3579813"/>
          <p14:tracePt t="41405" x="2500313" y="3565525"/>
          <p14:tracePt t="41421" x="2465388" y="3551238"/>
          <p14:tracePt t="41437" x="2408238" y="3543300"/>
          <p14:tracePt t="41454" x="2328863" y="3522663"/>
          <p14:tracePt t="41471" x="2286000" y="3514725"/>
          <p14:tracePt t="41488" x="2236788" y="3494088"/>
          <p14:tracePt t="41505" x="2171700" y="3471863"/>
          <p14:tracePt t="41522" x="2051050" y="3443288"/>
          <p14:tracePt t="41538" x="1971675" y="3414713"/>
          <p14:tracePt t="41556" x="1885950" y="3386138"/>
          <p14:tracePt t="41573" x="1843088" y="3371850"/>
          <p14:tracePt t="41589" x="1785938" y="3365500"/>
          <p14:tracePt t="41608" x="1765300" y="3351213"/>
          <p14:tracePt t="41624" x="1714500" y="3351213"/>
          <p14:tracePt t="41642" x="1665288" y="3351213"/>
          <p14:tracePt t="41658" x="1622425" y="3351213"/>
          <p14:tracePt t="41673" x="1579563" y="3343275"/>
          <p14:tracePt t="41690" x="1550988" y="3328988"/>
          <p14:tracePt t="41707" x="1514475" y="3314700"/>
          <p14:tracePt t="41918" x="1522413" y="3308350"/>
          <p14:tracePt t="41927" x="1536700" y="3308350"/>
          <p14:tracePt t="41935" x="1543050" y="3308350"/>
          <p14:tracePt t="41944" x="1550988" y="3300413"/>
          <p14:tracePt t="41960" x="1571625" y="3300413"/>
          <p14:tracePt t="41978" x="1593850" y="3300413"/>
          <p14:tracePt t="41994" x="1628775" y="3300413"/>
          <p14:tracePt t="42010" x="1643063" y="3294063"/>
          <p14:tracePt t="42028" x="1665288" y="3294063"/>
          <p14:tracePt t="42044" x="1693863" y="3294063"/>
          <p14:tracePt t="42061" x="1728788" y="3294063"/>
          <p14:tracePt t="42078" x="1765300" y="3294063"/>
          <p14:tracePt t="42095" x="1808163" y="3308350"/>
          <p14:tracePt t="42111" x="1828800" y="3308350"/>
          <p14:tracePt t="42128" x="1836738" y="3308350"/>
          <p14:tracePt t="42329" x="1822450" y="3308350"/>
          <p14:tracePt t="42333" x="1814513" y="3314700"/>
          <p14:tracePt t="42347" x="1800225" y="3328988"/>
          <p14:tracePt t="42364" x="1793875" y="3328988"/>
          <p14:tracePt t="42506" x="1785938" y="3328988"/>
          <p14:tracePt t="42514" x="1785938" y="3336925"/>
          <p14:tracePt t="42521" x="1785938" y="3343275"/>
          <p14:tracePt t="42536" x="1771650" y="3351213"/>
          <p14:tracePt t="42553" x="1771650" y="3357563"/>
          <p14:tracePt t="43170" x="1779588" y="3357563"/>
          <p14:tracePt t="43186" x="1785938" y="3357563"/>
          <p14:tracePt t="43459" x="1779588" y="3357563"/>
          <p14:tracePt t="43475" x="1771650" y="3357563"/>
          <p14:tracePt t="43483" x="1765300" y="3357563"/>
          <p14:tracePt t="43499" x="1757363" y="3357563"/>
          <p14:tracePt t="43515" x="1751013" y="3357563"/>
          <p14:tracePt t="44131" x="1743075" y="3351213"/>
          <p14:tracePt t="44138" x="1736725" y="3328988"/>
          <p14:tracePt t="44150" x="1722438" y="3279775"/>
          <p14:tracePt t="44167" x="1693863" y="3208338"/>
          <p14:tracePt t="44184" x="1693863" y="3194050"/>
          <p14:tracePt t="44201" x="1693863" y="3171825"/>
          <p14:tracePt t="44218" x="1693863" y="3165475"/>
          <p14:tracePt t="45660" x="1700213" y="3165475"/>
          <p14:tracePt t="45669" x="1714500" y="3165475"/>
          <p14:tracePt t="45676" x="1722438" y="3165475"/>
          <p14:tracePt t="45685" x="1728788" y="3171825"/>
          <p14:tracePt t="45701" x="1779588" y="3186113"/>
          <p14:tracePt t="45717" x="1800225" y="3194050"/>
          <p14:tracePt t="45734" x="1836738" y="3194050"/>
          <p14:tracePt t="45751" x="1857375" y="3200400"/>
          <p14:tracePt t="45768" x="1871663" y="3200400"/>
          <p14:tracePt t="45784" x="1879600" y="3208338"/>
          <p14:tracePt t="45818" x="1885950" y="3208338"/>
          <p14:tracePt t="45976" x="1885950" y="3214688"/>
          <p14:tracePt t="45991" x="1885950" y="3222625"/>
          <p14:tracePt t="45998" x="1885950" y="3228975"/>
          <p14:tracePt t="46007" x="1885950" y="3243263"/>
          <p14:tracePt t="46020" x="1865313" y="3279775"/>
          <p14:tracePt t="46037" x="1857375" y="3308350"/>
          <p14:tracePt t="46071" x="1857375" y="3322638"/>
          <p14:tracePt t="46152" x="1879600" y="3328988"/>
          <p14:tracePt t="46161" x="1908175" y="3336925"/>
          <p14:tracePt t="46172" x="1936750" y="3343275"/>
          <p14:tracePt t="46189" x="1985963" y="3343275"/>
          <p14:tracePt t="46206" x="2051050" y="3365500"/>
          <p14:tracePt t="46224" x="2093913" y="3365500"/>
          <p14:tracePt t="46241" x="2114550" y="3371850"/>
          <p14:tracePt t="46258" x="2165350" y="3379788"/>
          <p14:tracePt t="46275" x="2222500" y="3379788"/>
          <p14:tracePt t="46291" x="2314575" y="3386138"/>
          <p14:tracePt t="46308" x="2379663" y="3394075"/>
          <p14:tracePt t="46325" x="2393950" y="3394075"/>
          <p14:tracePt t="53217" x="2386013" y="3394075"/>
          <p14:tracePt t="53222" x="2351088" y="3386138"/>
          <p14:tracePt t="53231" x="2322513" y="3365500"/>
          <p14:tracePt t="53249" x="2243138" y="3343275"/>
          <p14:tracePt t="53265" x="2171700" y="3328988"/>
          <p14:tracePt t="53284" x="2108200" y="3314700"/>
          <p14:tracePt t="53300" x="2093913" y="3308350"/>
          <p14:tracePt t="53523" x="2122488" y="3308350"/>
          <p14:tracePt t="53529" x="2136775" y="3308350"/>
          <p14:tracePt t="53545" x="2143125" y="3308350"/>
          <p14:tracePt t="53555" x="2151063" y="3308350"/>
          <p14:tracePt t="53568" x="2165350" y="3308350"/>
          <p14:tracePt t="53637" x="2171700" y="3308350"/>
          <p14:tracePt t="53646" x="2193925" y="3308350"/>
          <p14:tracePt t="53657" x="2200275" y="3308350"/>
          <p14:tracePt t="53671" x="2214563" y="3308350"/>
          <p14:tracePt t="53688" x="2222500" y="3308350"/>
          <p14:tracePt t="53704" x="2228850" y="3308350"/>
          <p14:tracePt t="54741" x="2236788" y="3308350"/>
          <p14:tracePt t="55011" x="2243138" y="3308350"/>
          <p14:tracePt t="55067" x="2243138" y="3314700"/>
          <p14:tracePt t="55402" x="2243138" y="3322638"/>
          <p14:tracePt t="55419" x="2251075" y="3322638"/>
          <p14:tracePt t="55433" x="2265363" y="3322638"/>
          <p14:tracePt t="55457" x="2271713" y="3322638"/>
          <p14:tracePt t="55473" x="2286000" y="3322638"/>
          <p14:tracePt t="55490" x="2286000" y="3328988"/>
          <p14:tracePt t="55521" x="2293938" y="3328988"/>
          <p14:tracePt t="55543" x="2293938" y="3336925"/>
          <p14:tracePt t="55599" x="2300288" y="3336925"/>
          <p14:tracePt t="55629" x="2314575" y="3336925"/>
          <p14:tracePt t="57433" x="2308225" y="3343275"/>
          <p14:tracePt t="57441" x="2300288" y="3343275"/>
          <p14:tracePt t="57448" x="2293938" y="3343275"/>
          <p14:tracePt t="57460" x="2279650" y="3357563"/>
          <p14:tracePt t="57477" x="2271713" y="3365500"/>
          <p14:tracePt t="88981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dirty="0"/>
              <a:t>데이터 이동 없이 인덱스 사용</a:t>
            </a:r>
            <a:endParaRPr lang="ko-KR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 smtClean="0">
                <a:solidFill>
                  <a:schemeClr val="tx2"/>
                </a:solidFill>
                <a:latin typeface="+mj-ea"/>
                <a:ea typeface="+mj-ea"/>
              </a:rPr>
              <a:t>삭제는 </a:t>
            </a:r>
            <a:r>
              <a:rPr lang="en-US" altLang="ko-KR" sz="2400" dirty="0" smtClean="0">
                <a:solidFill>
                  <a:schemeClr val="tx2"/>
                </a:solidFill>
                <a:latin typeface="+mj-ea"/>
                <a:ea typeface="+mj-ea"/>
              </a:rPr>
              <a:t>front</a:t>
            </a:r>
            <a:r>
              <a:rPr lang="ko-KR" altLang="en-US" sz="2400" smtClean="0">
                <a:solidFill>
                  <a:schemeClr val="tx2"/>
                </a:solidFill>
                <a:latin typeface="+mj-ea"/>
                <a:ea typeface="+mj-ea"/>
              </a:rPr>
              <a:t>에 있는 데이터 를 반환하고 </a:t>
            </a:r>
            <a:r>
              <a:rPr lang="en-US" altLang="ko-KR" sz="2400" dirty="0" smtClean="0">
                <a:solidFill>
                  <a:schemeClr val="tx2"/>
                </a:solidFill>
                <a:latin typeface="+mj-ea"/>
                <a:ea typeface="+mj-ea"/>
              </a:rPr>
              <a:t>front</a:t>
            </a:r>
            <a:r>
              <a:rPr lang="ko-KR" altLang="en-US" sz="2400">
                <a:solidFill>
                  <a:schemeClr val="tx2"/>
                </a:solidFill>
                <a:latin typeface="+mj-ea"/>
                <a:ea typeface="+mj-ea"/>
              </a:rPr>
              <a:t>를 하나 증가시킨다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. </a:t>
            </a:r>
            <a:r>
              <a:rPr lang="ko-KR" altLang="en-US" sz="2400">
                <a:solidFill>
                  <a:schemeClr val="tx2"/>
                </a:solidFill>
                <a:latin typeface="+mj-ea"/>
                <a:ea typeface="+mj-ea"/>
              </a:rPr>
              <a:t>이것은 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front</a:t>
            </a:r>
            <a:r>
              <a:rPr lang="ko-KR" altLang="en-US" sz="2400">
                <a:solidFill>
                  <a:schemeClr val="tx2"/>
                </a:solidFill>
                <a:latin typeface="+mj-ea"/>
                <a:ea typeface="+mj-ea"/>
              </a:rPr>
              <a:t>를 맨 앞으로 고정시키고 데이터를 이동시키는 것보다 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(</a:t>
            </a:r>
            <a:r>
              <a:rPr lang="ko-KR" altLang="en-US" sz="2400">
                <a:solidFill>
                  <a:schemeClr val="tx2"/>
                </a:solidFill>
                <a:latin typeface="+mj-ea"/>
                <a:ea typeface="+mj-ea"/>
              </a:rPr>
              <a:t>이 때의 실행시간은 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O(n)) </a:t>
            </a:r>
            <a:r>
              <a:rPr lang="ko-KR" altLang="en-US" sz="2400">
                <a:solidFill>
                  <a:schemeClr val="tx2"/>
                </a:solidFill>
                <a:latin typeface="+mj-ea"/>
                <a:ea typeface="+mj-ea"/>
              </a:rPr>
              <a:t>실행 시간을 단축시킬 수 있다 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(O(1)). 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  <a:latin typeface="+mj-ea"/>
                <a:ea typeface="+mj-ea"/>
              </a:rPr>
              <a:t>공간을 보다 효율적으로 사용하기 위해서 배열 크기 이상으로 데이터가 삽입될 때 맨 앞에 여유 공간이 있는지 검사하여 데이터를 삽입할 수 있다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. </a:t>
            </a:r>
            <a:r>
              <a:rPr lang="ko-KR" altLang="en-US" sz="2400">
                <a:solidFill>
                  <a:schemeClr val="tx2"/>
                </a:solidFill>
                <a:latin typeface="+mj-ea"/>
                <a:ea typeface="+mj-ea"/>
              </a:rPr>
              <a:t>이것은 큐의 배열을 선형으로 표현하지 않고 배열의 처음과 끝을 이어놓은 형태인 원형 큐 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(circular queue)</a:t>
            </a:r>
            <a:r>
              <a:rPr lang="ko-KR" altLang="en-US" sz="2400">
                <a:solidFill>
                  <a:schemeClr val="tx2"/>
                </a:solidFill>
                <a:latin typeface="+mj-ea"/>
                <a:ea typeface="+mj-ea"/>
              </a:rPr>
              <a:t>가 된다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. </a:t>
            </a:r>
          </a:p>
          <a:p>
            <a:pPr marL="0" indent="0">
              <a:buNone/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91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644"/>
    </mc:Choice>
    <mc:Fallback xmlns="">
      <p:transition spd="slow" advTm="81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4444" x="6557963" y="4908550"/>
          <p14:tracePt t="54513" x="6537325" y="4894263"/>
          <p14:tracePt t="54523" x="6472238" y="4872038"/>
          <p14:tracePt t="54539" x="6415088" y="4837113"/>
          <p14:tracePt t="54557" x="6300788" y="4794250"/>
          <p14:tracePt t="54571" x="6137275" y="4729163"/>
          <p14:tracePt t="54591" x="5908675" y="4679950"/>
          <p14:tracePt t="54607" x="5643563" y="4557713"/>
          <p14:tracePt t="54622" x="5457825" y="4500563"/>
          <p14:tracePt t="54639" x="5229225" y="4443413"/>
          <p14:tracePt t="54656" x="4986338" y="4343400"/>
          <p14:tracePt t="54673" x="4751388" y="4271963"/>
          <p14:tracePt t="54689" x="4600575" y="4214813"/>
          <p14:tracePt t="54706" x="4371975" y="4165600"/>
          <p14:tracePt t="54723" x="4237038" y="4143375"/>
          <p14:tracePt t="54740" x="4137025" y="4122738"/>
          <p14:tracePt t="54757" x="4057650" y="4108450"/>
          <p14:tracePt t="54774" x="4000500" y="4108450"/>
          <p14:tracePt t="54791" x="3943350" y="4094163"/>
          <p14:tracePt t="54807" x="3879850" y="4094163"/>
          <p14:tracePt t="54824" x="3771900" y="4094163"/>
          <p14:tracePt t="54841" x="3694113" y="4100513"/>
          <p14:tracePt t="54859" x="3636963" y="4108450"/>
          <p14:tracePt t="54875" x="3600450" y="4108450"/>
          <p14:tracePt t="54892" x="3579813" y="4129088"/>
          <p14:tracePt t="54909" x="3565525" y="4143375"/>
          <p14:tracePt t="54925" x="3557588" y="4143375"/>
          <p14:tracePt t="54942" x="3536950" y="4151313"/>
          <p14:tracePt t="54959" x="3529013" y="4151313"/>
          <p14:tracePt t="55115" x="3536950" y="4151313"/>
          <p14:tracePt t="55139" x="3543300" y="4151313"/>
          <p14:tracePt t="55147" x="3543300" y="4143375"/>
          <p14:tracePt t="55162" x="3551238" y="4143375"/>
          <p14:tracePt t="55169" x="3557588" y="4143375"/>
          <p14:tracePt t="55216" x="3565525" y="4143375"/>
          <p14:tracePt t="55263" x="3571875" y="4143375"/>
          <p14:tracePt t="55271" x="3571875" y="4137025"/>
          <p14:tracePt t="55279" x="3579813" y="4137025"/>
          <p14:tracePt t="55296" x="3594100" y="4137025"/>
          <p14:tracePt t="55313" x="3608388" y="4137025"/>
          <p14:tracePt t="55330" x="3636963" y="4137025"/>
          <p14:tracePt t="55347" x="3657600" y="4137025"/>
          <p14:tracePt t="55364" x="3679825" y="4137025"/>
          <p14:tracePt t="55380" x="3694113" y="4137025"/>
          <p14:tracePt t="55397" x="3700463" y="4137025"/>
          <p14:tracePt t="55416" x="3722688" y="4137025"/>
          <p14:tracePt t="55433" x="3757613" y="4137025"/>
          <p14:tracePt t="55448" x="3836988" y="4143375"/>
          <p14:tracePt t="55465" x="3929063" y="4151313"/>
          <p14:tracePt t="55481" x="4014788" y="4151313"/>
          <p14:tracePt t="55498" x="4094163" y="4151313"/>
          <p14:tracePt t="55517" x="4143375" y="4151313"/>
          <p14:tracePt t="55533" x="4208463" y="4165600"/>
          <p14:tracePt t="55549" x="4257675" y="4186238"/>
          <p14:tracePt t="55550" x="4286250" y="4194175"/>
          <p14:tracePt t="55566" x="4329113" y="4194175"/>
          <p14:tracePt t="55583" x="4365625" y="4200525"/>
          <p14:tracePt t="55601" x="4400550" y="4200525"/>
          <p14:tracePt t="55618" x="4443413" y="4200525"/>
          <p14:tracePt t="55637" x="4471988" y="4194175"/>
          <p14:tracePt t="55652" x="4486275" y="4194175"/>
          <p14:tracePt t="55668" x="4514850" y="4186238"/>
          <p14:tracePt t="55684" x="4543425" y="4186238"/>
          <p14:tracePt t="55700" x="4579938" y="4186238"/>
          <p14:tracePt t="55717" x="4608513" y="4186238"/>
          <p14:tracePt t="55734" x="4643438" y="4194175"/>
          <p14:tracePt t="55751" x="4679950" y="4194175"/>
          <p14:tracePt t="55768" x="4708525" y="4194175"/>
          <p14:tracePt t="55785" x="4757738" y="4200525"/>
          <p14:tracePt t="55802" x="4779963" y="4214813"/>
          <p14:tracePt t="55818" x="4800600" y="4214813"/>
          <p14:tracePt t="55836" x="4808538" y="4222750"/>
          <p14:tracePt t="55852" x="4837113" y="4229100"/>
          <p14:tracePt t="55869" x="4843463" y="4229100"/>
          <p14:tracePt t="55886" x="4879975" y="4243388"/>
          <p14:tracePt t="55903" x="4886325" y="4243388"/>
          <p14:tracePt t="55980" x="4894263" y="4251325"/>
          <p14:tracePt t="55989" x="4908550" y="4265613"/>
          <p14:tracePt t="55996" x="4914900" y="4279900"/>
          <p14:tracePt t="56006" x="4937125" y="4294188"/>
          <p14:tracePt t="56021" x="4994275" y="4314825"/>
          <p14:tracePt t="56037" x="5080000" y="4343400"/>
          <p14:tracePt t="56054" x="5122863" y="4365625"/>
          <p14:tracePt t="56072" x="5151438" y="4371975"/>
          <p14:tracePt t="56088" x="5222875" y="4379913"/>
          <p14:tracePt t="56106" x="5294313" y="4394200"/>
          <p14:tracePt t="56122" x="5394325" y="4394200"/>
          <p14:tracePt t="56139" x="5480050" y="4408488"/>
          <p14:tracePt t="56155" x="5572125" y="4429125"/>
          <p14:tracePt t="56173" x="5629275" y="4465638"/>
          <p14:tracePt t="56190" x="5729288" y="4514850"/>
          <p14:tracePt t="56207" x="5922963" y="4700588"/>
          <p14:tracePt t="56223" x="6051550" y="4837113"/>
          <p14:tracePt t="56240" x="6186488" y="4986338"/>
          <p14:tracePt t="56257" x="6308725" y="5086350"/>
          <p14:tracePt t="56273" x="6451600" y="5186363"/>
          <p14:tracePt t="56291" x="6580188" y="5229225"/>
          <p14:tracePt t="56307" x="6672263" y="5272088"/>
          <p14:tracePt t="56325" x="6723063" y="5286375"/>
          <p14:tracePt t="56343" x="6737350" y="5294313"/>
          <p14:tracePt t="56421" x="6743700" y="5300663"/>
          <p14:tracePt t="56429" x="6743700" y="5314950"/>
          <p14:tracePt t="56444" x="6757988" y="5329238"/>
          <p14:tracePt t="56461" x="6757988" y="5357813"/>
          <p14:tracePt t="56476" x="6780213" y="5386388"/>
          <p14:tracePt t="56493" x="6786563" y="5451475"/>
          <p14:tracePt t="56509" x="6808788" y="5486400"/>
          <p14:tracePt t="56527" x="6829425" y="5580063"/>
          <p14:tracePt t="56543" x="6865938" y="5657850"/>
          <p14:tracePt t="56560" x="6872288" y="5708650"/>
          <p14:tracePt t="56578" x="6886575" y="5757863"/>
          <p14:tracePt t="56595" x="6886575" y="5800725"/>
          <p14:tracePt t="56613" x="6894513" y="5829300"/>
          <p14:tracePt t="56629" x="6894513" y="5837238"/>
          <p14:tracePt t="81328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원형 큐 </a:t>
            </a:r>
            <a:r>
              <a:rPr lang="en-US" altLang="ko-KR" dirty="0">
                <a:latin typeface="+mj-ea"/>
              </a:rPr>
              <a:t>(circular queue)</a:t>
            </a:r>
            <a:endParaRPr lang="ko-KR" altLang="en-US" sz="3600" dirty="0" smtClean="0">
              <a:solidFill>
                <a:srgbClr val="0000FF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  <a:latin typeface="+mj-ea"/>
                <a:ea typeface="+mj-ea"/>
              </a:rPr>
              <a:t>삽입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, </a:t>
            </a:r>
            <a:r>
              <a:rPr lang="ko-KR" altLang="en-US" sz="2400">
                <a:solidFill>
                  <a:schemeClr val="tx2"/>
                </a:solidFill>
                <a:latin typeface="+mj-ea"/>
                <a:ea typeface="+mj-ea"/>
              </a:rPr>
              <a:t>삭제의 위치는 나머지 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(modulo) </a:t>
            </a:r>
            <a:r>
              <a:rPr lang="ko-KR" altLang="en-US" sz="2400">
                <a:solidFill>
                  <a:schemeClr val="tx2"/>
                </a:solidFill>
                <a:latin typeface="+mj-ea"/>
                <a:ea typeface="+mj-ea"/>
              </a:rPr>
              <a:t>연산을 사용하여 구한다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. </a:t>
            </a:r>
            <a:r>
              <a:rPr lang="ko-KR" altLang="en-US" sz="2400">
                <a:solidFill>
                  <a:schemeClr val="tx2"/>
                </a:solidFill>
                <a:latin typeface="+mj-ea"/>
                <a:ea typeface="+mj-ea"/>
              </a:rPr>
              <a:t>즉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, </a:t>
            </a:r>
            <a:r>
              <a:rPr lang="ko-KR" altLang="en-US" sz="2400">
                <a:solidFill>
                  <a:schemeClr val="tx2"/>
                </a:solidFill>
                <a:latin typeface="+mj-ea"/>
                <a:ea typeface="+mj-ea"/>
              </a:rPr>
              <a:t>현재 위치에서 하나 증가시키는 대신 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(x + 1)% N </a:t>
            </a:r>
            <a:r>
              <a:rPr lang="ko-KR" altLang="en-US" sz="2400">
                <a:solidFill>
                  <a:schemeClr val="tx2"/>
                </a:solidFill>
                <a:latin typeface="+mj-ea"/>
                <a:ea typeface="+mj-ea"/>
              </a:rPr>
              <a:t>을 수행하면  배열의 끝이 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wrap around </a:t>
            </a:r>
            <a:r>
              <a:rPr lang="ko-KR" altLang="en-US" sz="2400">
                <a:solidFill>
                  <a:schemeClr val="tx2"/>
                </a:solidFill>
                <a:latin typeface="+mj-ea"/>
                <a:ea typeface="+mj-ea"/>
              </a:rPr>
              <a:t>되어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ko-KR" altLang="en-US" sz="2400">
                <a:solidFill>
                  <a:schemeClr val="tx2"/>
                </a:solidFill>
                <a:latin typeface="+mj-ea"/>
                <a:ea typeface="+mj-ea"/>
              </a:rPr>
              <a:t>원형 큐에서의 삽입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, </a:t>
            </a:r>
            <a:r>
              <a:rPr lang="ko-KR" altLang="en-US" sz="2400">
                <a:solidFill>
                  <a:schemeClr val="tx2"/>
                </a:solidFill>
                <a:latin typeface="+mj-ea"/>
                <a:ea typeface="+mj-ea"/>
              </a:rPr>
              <a:t>삭제 위치를 찾을 수 있게 된다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. </a:t>
            </a:r>
            <a:endParaRPr lang="ko-KR" altLang="en-US" sz="2400">
              <a:solidFill>
                <a:schemeClr val="tx2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051050" y="1989138"/>
            <a:ext cx="3548063" cy="1485900"/>
            <a:chOff x="1977" y="9185"/>
            <a:chExt cx="5589" cy="2340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4893" y="9265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400">
                  <a:latin typeface="+mj-ea"/>
                  <a:ea typeface="+mj-ea"/>
                </a:rPr>
                <a:t>8</a:t>
              </a:r>
              <a:endParaRPr lang="en-US" altLang="ko-KR" sz="2400">
                <a:latin typeface="+mj-ea"/>
                <a:ea typeface="+mj-ea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205" y="9329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400">
                  <a:latin typeface="+mj-ea"/>
                  <a:ea typeface="+mj-ea"/>
                </a:rPr>
                <a:t>3</a:t>
              </a:r>
              <a:endParaRPr lang="en-US" altLang="ko-KR" sz="2400">
                <a:latin typeface="+mj-ea"/>
                <a:ea typeface="+mj-ea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681" y="9773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400">
                  <a:latin typeface="+mj-ea"/>
                  <a:ea typeface="+mj-ea"/>
                </a:rPr>
                <a:t>2</a:t>
              </a:r>
              <a:endParaRPr lang="en-US" altLang="ko-KR" sz="2400">
                <a:latin typeface="+mj-ea"/>
                <a:ea typeface="+mj-ea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629" y="10501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400">
                  <a:latin typeface="+mj-ea"/>
                  <a:ea typeface="+mj-ea"/>
                </a:rPr>
                <a:t>7</a:t>
              </a:r>
              <a:endParaRPr lang="en-US" altLang="ko-KR" sz="2400">
                <a:latin typeface="+mj-ea"/>
                <a:ea typeface="+mj-ea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3501" y="9185"/>
              <a:ext cx="2520" cy="23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6 h 21600"/>
                <a:gd name="T26" fmla="*/ 18437 w 21600"/>
                <a:gd name="T27" fmla="*/ 1843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Tx/>
                <a:buNone/>
              </a:pPr>
              <a:endParaRPr lang="ko-KR" altLang="en-US" sz="1400">
                <a:latin typeface="+mj-ea"/>
                <a:ea typeface="+mj-ea"/>
              </a:endParaRPr>
            </a:p>
            <a:p>
              <a:pPr algn="just">
                <a:spcBef>
                  <a:spcPct val="0"/>
                </a:spcBef>
                <a:buSzTx/>
                <a:buFontTx/>
                <a:buNone/>
              </a:pPr>
              <a:endParaRPr lang="ko-KR" altLang="en-US" sz="1400">
                <a:latin typeface="+mj-ea"/>
                <a:ea typeface="+mj-ea"/>
              </a:endParaRP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761" y="9185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761" y="10985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5377" y="10313"/>
              <a:ext cx="672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3511" y="10341"/>
              <a:ext cx="588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5233" y="9545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5269" y="10757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3877" y="10789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945" y="9513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961" y="10805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5908" y="988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666" y="9608"/>
              <a:ext cx="900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400">
                  <a:latin typeface="+mj-ea"/>
                  <a:ea typeface="+mj-ea"/>
                </a:rPr>
                <a:t>rear</a:t>
              </a:r>
              <a:endParaRPr lang="en-US" altLang="ko-KR" sz="2400">
                <a:latin typeface="+mj-ea"/>
                <a:ea typeface="+mj-ea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977" y="10541"/>
              <a:ext cx="984" cy="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400">
                  <a:latin typeface="+mj-ea"/>
                  <a:ea typeface="+mj-ea"/>
                </a:rPr>
                <a:t>front</a:t>
              </a:r>
              <a:endParaRPr lang="en-US" altLang="ko-KR" sz="2400">
                <a:latin typeface="+mj-ea"/>
                <a:ea typeface="+mj-ea"/>
              </a:endParaRPr>
            </a:p>
          </p:txBody>
        </p:sp>
      </p:grpSp>
      <p:sp>
        <p:nvSpPr>
          <p:cNvPr id="22" name="Text Box 41"/>
          <p:cNvSpPr txBox="1">
            <a:spLocks noChangeArrowheads="1"/>
          </p:cNvSpPr>
          <p:nvPr/>
        </p:nvSpPr>
        <p:spPr bwMode="auto">
          <a:xfrm>
            <a:off x="4203700" y="230981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1600">
                <a:latin typeface="+mj-ea"/>
                <a:ea typeface="+mj-e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4670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640"/>
    </mc:Choice>
    <mc:Fallback xmlns="">
      <p:transition spd="slow" advTm="7064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472" x="7251700" y="3694113"/>
          <p14:tracePt t="7567" x="7243763" y="3694113"/>
          <p14:tracePt t="7576" x="7237413" y="3694113"/>
          <p14:tracePt t="7586" x="7223125" y="3694113"/>
          <p14:tracePt t="7603" x="7194550" y="3686175"/>
          <p14:tracePt t="7620" x="7158038" y="3679825"/>
          <p14:tracePt t="7637" x="7108825" y="3665538"/>
          <p14:tracePt t="7654" x="6937375" y="3643313"/>
          <p14:tracePt t="7670" x="6757988" y="3643313"/>
          <p14:tracePt t="7687" x="6637338" y="3622675"/>
          <p14:tracePt t="7704" x="6451600" y="3614738"/>
          <p14:tracePt t="7721" x="6315075" y="3614738"/>
          <p14:tracePt t="7739" x="6122988" y="3614738"/>
          <p14:tracePt t="7754" x="6000750" y="3608388"/>
          <p14:tracePt t="7771" x="5757863" y="3557588"/>
          <p14:tracePt t="7788" x="5580063" y="3543300"/>
          <p14:tracePt t="7805" x="5443538" y="3522663"/>
          <p14:tracePt t="7822" x="5322888" y="3494088"/>
          <p14:tracePt t="7839" x="5194300" y="3479800"/>
          <p14:tracePt t="7856" x="5029200" y="3443288"/>
          <p14:tracePt t="7873" x="4922838" y="3422650"/>
          <p14:tracePt t="7889" x="4765675" y="3394075"/>
          <p14:tracePt t="7907" x="4643438" y="3371850"/>
          <p14:tracePt t="7923" x="4457700" y="3357563"/>
          <p14:tracePt t="7939" x="4322763" y="3343275"/>
          <p14:tracePt t="7958" x="4129088" y="3300413"/>
          <p14:tracePt t="7975" x="4022725" y="3265488"/>
          <p14:tracePt t="7991" x="3922713" y="3243263"/>
          <p14:tracePt t="8009" x="3857625" y="3228975"/>
          <p14:tracePt t="8025" x="3786188" y="3214688"/>
          <p14:tracePt t="8043" x="3736975" y="3200400"/>
          <p14:tracePt t="8060" x="3665538" y="3194050"/>
          <p14:tracePt t="8077" x="3636963" y="3186113"/>
          <p14:tracePt t="8093" x="3629025" y="3186113"/>
          <p14:tracePt t="8132" x="3622675" y="3186113"/>
          <p14:tracePt t="8142" x="3622675" y="3179763"/>
          <p14:tracePt t="8159" x="3608388" y="3179763"/>
          <p14:tracePt t="8177" x="3600450" y="3179763"/>
          <p14:tracePt t="8250" x="3614738" y="3171825"/>
          <p14:tracePt t="8260" x="3636963" y="3171825"/>
          <p14:tracePt t="8263" x="3657600" y="3165475"/>
          <p14:tracePt t="8277" x="3686175" y="3165475"/>
          <p14:tracePt t="8296" x="3722688" y="3157538"/>
          <p14:tracePt t="8312" x="3743325" y="3157538"/>
          <p14:tracePt t="8329" x="3751263" y="3151188"/>
          <p14:tracePt t="8346" x="3771900" y="3151188"/>
          <p14:tracePt t="8378" x="3786188" y="3151188"/>
          <p14:tracePt t="8395" x="3851275" y="3128963"/>
          <p14:tracePt t="8412" x="3971925" y="3100388"/>
          <p14:tracePt t="8428" x="4137025" y="3079750"/>
          <p14:tracePt t="8445" x="4265613" y="3051175"/>
          <p14:tracePt t="8462" x="4371975" y="3028950"/>
          <p14:tracePt t="8478" x="4451350" y="3008313"/>
          <p14:tracePt t="8496" x="4529138" y="3008313"/>
          <p14:tracePt t="8513" x="4579938" y="3008313"/>
          <p14:tracePt t="8529" x="4608513" y="3008313"/>
          <p14:tracePt t="8546" x="4629150" y="3008313"/>
          <p14:tracePt t="8563" x="4651375" y="2971800"/>
          <p14:tracePt t="8580" x="4679950" y="2951163"/>
          <p14:tracePt t="8599" x="4722813" y="2894013"/>
          <p14:tracePt t="8615" x="4729163" y="2879725"/>
          <p14:tracePt t="8631" x="4737100" y="2865438"/>
          <p14:tracePt t="8647" x="4743450" y="2865438"/>
          <p14:tracePt t="8685" x="4751388" y="2851150"/>
          <p14:tracePt t="8701" x="4751388" y="2836863"/>
          <p14:tracePt t="8715" x="4757738" y="2814638"/>
          <p14:tracePt t="8732" x="4765675" y="2800350"/>
          <p14:tracePt t="8750" x="4765675" y="2779713"/>
          <p14:tracePt t="8767" x="4772025" y="2757488"/>
          <p14:tracePt t="8784" x="4772025" y="2743200"/>
          <p14:tracePt t="8818" x="4779963" y="2714625"/>
          <p14:tracePt t="8834" x="4779963" y="2671763"/>
          <p14:tracePt t="8851" x="4779963" y="2628900"/>
          <p14:tracePt t="8866" x="4779963" y="2586038"/>
          <p14:tracePt t="8883" x="4779963" y="2571750"/>
          <p14:tracePt t="8900" x="4779963" y="2557463"/>
          <p14:tracePt t="8917" x="4779963" y="2536825"/>
          <p14:tracePt t="8921" x="4779963" y="2522538"/>
          <p14:tracePt t="8935" x="4779963" y="2514600"/>
          <p14:tracePt t="9029" x="4765675" y="2514600"/>
          <p14:tracePt t="9037" x="4757738" y="2514600"/>
          <p14:tracePt t="9044" x="4743450" y="2522538"/>
          <p14:tracePt t="9052" x="4737100" y="2522538"/>
          <p14:tracePt t="9068" x="4722813" y="2522538"/>
          <p14:tracePt t="9415" x="4729163" y="2522538"/>
          <p14:tracePt t="9428" x="4737100" y="2522538"/>
          <p14:tracePt t="9716" x="4737100" y="2528888"/>
          <p14:tracePt t="9742" x="4722813" y="2536825"/>
          <p14:tracePt t="9750" x="4714875" y="2536825"/>
          <p14:tracePt t="9767" x="4708525" y="2536825"/>
          <p14:tracePt t="9779" x="4700588" y="2536825"/>
          <p14:tracePt t="9793" x="4700588" y="2543175"/>
          <p14:tracePt t="10320" x="4700588" y="2551113"/>
          <p14:tracePt t="10414" x="4700588" y="2557463"/>
          <p14:tracePt t="10661" x="4700588" y="2565400"/>
          <p14:tracePt t="10670" x="4694238" y="2565400"/>
          <p14:tracePt t="10725" x="4694238" y="2571750"/>
          <p14:tracePt t="10748" x="4686300" y="2579688"/>
          <p14:tracePt t="10763" x="4686300" y="2586038"/>
          <p14:tracePt t="10779" x="4686300" y="2593975"/>
          <p14:tracePt t="10795" x="4686300" y="2600325"/>
          <p14:tracePt t="10801" x="4686300" y="2608263"/>
          <p14:tracePt t="10810" x="4686300" y="2614613"/>
          <p14:tracePt t="10821" x="4686300" y="2622550"/>
          <p14:tracePt t="10840" x="4679950" y="2679700"/>
          <p14:tracePt t="10856" x="4679950" y="2714625"/>
          <p14:tracePt t="10871" x="4679950" y="2736850"/>
          <p14:tracePt t="10888" x="4679950" y="2765425"/>
          <p14:tracePt t="10905" x="4679950" y="2779713"/>
          <p14:tracePt t="10922" x="4679950" y="2800350"/>
          <p14:tracePt t="10939" x="4679950" y="2814638"/>
          <p14:tracePt t="10943" x="4679950" y="2822575"/>
          <p14:tracePt t="10957" x="4679950" y="2857500"/>
          <p14:tracePt t="10972" x="4679950" y="2886075"/>
          <p14:tracePt t="10991" x="4657725" y="2943225"/>
          <p14:tracePt t="11008" x="4651375" y="2971800"/>
          <p14:tracePt t="11024" x="4643438" y="2979738"/>
          <p14:tracePt t="11040" x="4643438" y="2994025"/>
          <p14:tracePt t="11057" x="4637088" y="3000375"/>
          <p14:tracePt t="11073" x="4637088" y="3008313"/>
          <p14:tracePt t="11091" x="4622800" y="3022600"/>
          <p14:tracePt t="11108" x="4614863" y="3022600"/>
          <p14:tracePt t="11126" x="4608513" y="3028950"/>
          <p14:tracePt t="11142" x="4600575" y="3028950"/>
          <p14:tracePt t="11174" x="4594225" y="3028950"/>
          <p14:tracePt t="11203" x="4586288" y="3028950"/>
          <p14:tracePt t="11334" x="4579938" y="3028950"/>
          <p14:tracePt t="12091" x="4579938" y="3036888"/>
          <p14:tracePt t="12099" x="4572000" y="3043238"/>
          <p14:tracePt t="12106" x="4565650" y="3057525"/>
          <p14:tracePt t="12118" x="4557713" y="3071813"/>
          <p14:tracePt t="12135" x="4551363" y="3094038"/>
          <p14:tracePt t="12225" x="4543425" y="3094038"/>
          <p14:tracePt t="12239" x="4537075" y="3108325"/>
          <p14:tracePt t="12255" x="4529138" y="3108325"/>
          <p14:tracePt t="12267" x="4529138" y="3114675"/>
          <p14:tracePt t="12270" x="4522788" y="3122613"/>
          <p14:tracePt t="12288" x="4508500" y="3128963"/>
          <p14:tracePt t="12305" x="4500563" y="3136900"/>
          <p14:tracePt t="12322" x="4486275" y="3136900"/>
          <p14:tracePt t="12339" x="4471988" y="3136900"/>
          <p14:tracePt t="12356" x="4457700" y="3151188"/>
          <p14:tracePt t="12372" x="4443413" y="3151188"/>
          <p14:tracePt t="12389" x="4429125" y="3157538"/>
          <p14:tracePt t="12406" x="4422775" y="3165475"/>
          <p14:tracePt t="12422" x="4414838" y="3171825"/>
          <p14:tracePt t="12439" x="4408488" y="3179763"/>
          <p14:tracePt t="12455" x="4400550" y="3186113"/>
          <p14:tracePt t="12482" x="4394200" y="3186113"/>
          <p14:tracePt t="12491" x="4394200" y="3194050"/>
          <p14:tracePt t="12506" x="4394200" y="3200400"/>
          <p14:tracePt t="12524" x="4371975" y="3228975"/>
          <p14:tracePt t="12541" x="4357688" y="3236913"/>
          <p14:tracePt t="12558" x="4351338" y="3257550"/>
          <p14:tracePt t="12575" x="4329113" y="3279775"/>
          <p14:tracePt t="12631" x="4322763" y="3279775"/>
          <p14:tracePt t="12662" x="4322763" y="3286125"/>
          <p14:tracePt t="12670" x="4314825" y="3286125"/>
          <p14:tracePt t="12679" x="4314825" y="3294063"/>
          <p14:tracePt t="12691" x="4308475" y="3300413"/>
          <p14:tracePt t="12708" x="4294188" y="3322638"/>
          <p14:tracePt t="12725" x="4279900" y="3343275"/>
          <p14:tracePt t="12741" x="4271963" y="3351213"/>
          <p14:tracePt t="12758" x="4257675" y="3365500"/>
          <p14:tracePt t="12792" x="4251325" y="3365500"/>
          <p14:tracePt t="12809" x="4243388" y="3371850"/>
          <p14:tracePt t="12844" x="4237038" y="3371850"/>
          <p14:tracePt t="12861" x="4229100" y="3371850"/>
          <p14:tracePt t="13951" x="4222750" y="3371850"/>
          <p14:tracePt t="13960" x="4214813" y="3371850"/>
          <p14:tracePt t="13968" x="4208463" y="3371850"/>
          <p14:tracePt t="13976" x="4194175" y="3371850"/>
          <p14:tracePt t="13990" x="4165600" y="3371850"/>
          <p14:tracePt t="14007" x="4114800" y="3371850"/>
          <p14:tracePt t="14023" x="4022725" y="3371850"/>
          <p14:tracePt t="14038" x="3879850" y="3379788"/>
          <p14:tracePt t="14056" x="3743325" y="3394075"/>
          <p14:tracePt t="14073" x="3671888" y="3408363"/>
          <p14:tracePt t="14091" x="3600450" y="3394075"/>
          <p14:tracePt t="14108" x="3571875" y="3379788"/>
          <p14:tracePt t="14125" x="3551238" y="3379788"/>
          <p14:tracePt t="14142" x="3522663" y="3365500"/>
          <p14:tracePt t="14159" x="3500438" y="3365500"/>
          <p14:tracePt t="14175" x="3479800" y="3343275"/>
          <p14:tracePt t="14192" x="3465513" y="3336925"/>
          <p14:tracePt t="14209" x="3436938" y="3322638"/>
          <p14:tracePt t="14226" x="3414713" y="3308350"/>
          <p14:tracePt t="14242" x="3394075" y="3286125"/>
          <p14:tracePt t="14260" x="3371850" y="3286125"/>
          <p14:tracePt t="14275" x="3343275" y="3271838"/>
          <p14:tracePt t="14291" x="3300413" y="3265488"/>
          <p14:tracePt t="14308" x="3279775" y="3257550"/>
          <p14:tracePt t="14325" x="3179763" y="3214688"/>
          <p14:tracePt t="14342" x="3128963" y="3194050"/>
          <p14:tracePt t="14359" x="3057525" y="3171825"/>
          <p14:tracePt t="14376" x="3028950" y="3165475"/>
          <p14:tracePt t="14393" x="3008313" y="3157538"/>
          <p14:tracePt t="14623" x="3008313" y="3151188"/>
          <p14:tracePt t="14669" x="3008313" y="3143250"/>
          <p14:tracePt t="14795" x="3028950" y="3143250"/>
          <p14:tracePt t="14802" x="3043238" y="3143250"/>
          <p14:tracePt t="14814" x="3051175" y="3143250"/>
          <p14:tracePt t="14832" x="3071813" y="3136900"/>
          <p14:tracePt t="14847" x="3079750" y="3128963"/>
          <p14:tracePt t="14883" x="3086100" y="3128963"/>
          <p14:tracePt t="14975" x="3086100" y="3122613"/>
          <p14:tracePt t="14997" x="3086100" y="3114675"/>
          <p14:tracePt t="15021" x="3086100" y="3108325"/>
          <p14:tracePt t="15037" x="3086100" y="3100388"/>
          <p14:tracePt t="15075" x="3086100" y="3094038"/>
          <p14:tracePt t="15894" x="3086100" y="3086100"/>
          <p14:tracePt t="15901" x="3086100" y="3079750"/>
          <p14:tracePt t="15918" x="3079750" y="3057525"/>
          <p14:tracePt t="15927" x="3071813" y="3036888"/>
          <p14:tracePt t="15942" x="3057525" y="3008313"/>
          <p14:tracePt t="15959" x="3051175" y="2994025"/>
          <p14:tracePt t="15977" x="3043238" y="2971800"/>
          <p14:tracePt t="15994" x="3036888" y="2971800"/>
          <p14:tracePt t="16083" x="3036888" y="2965450"/>
          <p14:tracePt t="16090" x="3028950" y="2965450"/>
          <p14:tracePt t="16098" x="3028950" y="2957513"/>
          <p14:tracePt t="16111" x="3014663" y="2951163"/>
          <p14:tracePt t="16128" x="3008313" y="2936875"/>
          <p14:tracePt t="16145" x="3000375" y="2914650"/>
          <p14:tracePt t="16162" x="2986088" y="2900363"/>
          <p14:tracePt t="16178" x="2986088" y="2879725"/>
          <p14:tracePt t="16195" x="2979738" y="2871788"/>
          <p14:tracePt t="16504" x="2979738" y="2857500"/>
          <p14:tracePt t="16512" x="2971800" y="2836863"/>
          <p14:tracePt t="16520" x="2971800" y="2822575"/>
          <p14:tracePt t="16532" x="2965450" y="2808288"/>
          <p14:tracePt t="16549" x="2951163" y="2779713"/>
          <p14:tracePt t="16566" x="2943225" y="2765425"/>
          <p14:tracePt t="16678" x="2943225" y="2771775"/>
          <p14:tracePt t="16686" x="2943225" y="2779713"/>
          <p14:tracePt t="16694" x="2943225" y="2786063"/>
          <p14:tracePt t="16701" x="2943225" y="2800350"/>
          <p14:tracePt t="16718" x="2943225" y="2822575"/>
          <p14:tracePt t="16735" x="2943225" y="2857500"/>
          <p14:tracePt t="16751" x="2943225" y="2871788"/>
          <p14:tracePt t="16770" x="2943225" y="2886075"/>
          <p14:tracePt t="16786" x="2957513" y="2900363"/>
          <p14:tracePt t="16803" x="2957513" y="2908300"/>
          <p14:tracePt t="16820" x="2965450" y="2922588"/>
          <p14:tracePt t="16837" x="2979738" y="2928938"/>
          <p14:tracePt t="16874" x="2986088" y="2936875"/>
          <p14:tracePt t="16887" x="2986088" y="2943225"/>
          <p14:tracePt t="16903" x="2986088" y="2957513"/>
          <p14:tracePt t="16920" x="3000375" y="2971800"/>
          <p14:tracePt t="16937" x="3014663" y="2979738"/>
          <p14:tracePt t="16954" x="3022600" y="2986088"/>
          <p14:tracePt t="16970" x="3036888" y="2994025"/>
          <p14:tracePt t="16988" x="3051175" y="3000375"/>
          <p14:tracePt t="17044" x="3057525" y="3000375"/>
          <p14:tracePt t="17075" x="3065463" y="3000375"/>
          <p14:tracePt t="17389" x="3071813" y="3000375"/>
          <p14:tracePt t="17402" x="3071813" y="2994025"/>
          <p14:tracePt t="17412" x="3071813" y="2971800"/>
          <p14:tracePt t="17425" x="3079750" y="2936875"/>
          <p14:tracePt t="17442" x="3079750" y="2879725"/>
          <p14:tracePt t="17459" x="3086100" y="2843213"/>
          <p14:tracePt t="17476" x="3086100" y="2800350"/>
          <p14:tracePt t="17493" x="3086100" y="2765425"/>
          <p14:tracePt t="17510" x="3086100" y="2736850"/>
          <p14:tracePt t="17527" x="3057525" y="2622550"/>
          <p14:tracePt t="17543" x="3051175" y="2579688"/>
          <p14:tracePt t="17560" x="3043238" y="2551113"/>
          <p14:tracePt t="17577" x="3036888" y="2543175"/>
          <p14:tracePt t="17594" x="3036888" y="2536825"/>
          <p14:tracePt t="17611" x="3036888" y="2522538"/>
          <p14:tracePt t="17628" x="3036888" y="2514600"/>
          <p14:tracePt t="18295" x="3036888" y="2508250"/>
          <p14:tracePt t="18316" x="3036888" y="2500313"/>
          <p14:tracePt t="18332" x="3036888" y="2493963"/>
          <p14:tracePt t="18694" x="3036888" y="2486025"/>
          <p14:tracePt t="19427" x="3043238" y="2486025"/>
          <p14:tracePt t="19442" x="3051175" y="2479675"/>
          <p14:tracePt t="19451" x="3065463" y="2471738"/>
          <p14:tracePt t="19480" x="3071813" y="2465388"/>
          <p14:tracePt t="19496" x="3079750" y="2465388"/>
          <p14:tracePt t="22411" x="3079750" y="2471738"/>
          <p14:tracePt t="22420" x="3079750" y="2486025"/>
          <p14:tracePt t="22431" x="3079750" y="2493963"/>
          <p14:tracePt t="22448" x="3079750" y="2536825"/>
          <p14:tracePt t="22465" x="3071813" y="2586038"/>
          <p14:tracePt t="22481" x="3051175" y="2636838"/>
          <p14:tracePt t="22498" x="3051175" y="2665413"/>
          <p14:tracePt t="22515" x="3028950" y="2708275"/>
          <p14:tracePt t="22531" x="3028950" y="2751138"/>
          <p14:tracePt t="22548" x="3028950" y="2794000"/>
          <p14:tracePt t="22564" x="3014663" y="2843213"/>
          <p14:tracePt t="22581" x="2994025" y="2922588"/>
          <p14:tracePt t="22597" x="2979738" y="2965450"/>
          <p14:tracePt t="22614" x="2971800" y="3000375"/>
          <p14:tracePt t="22632" x="2957513" y="3051175"/>
          <p14:tracePt t="22649" x="2951163" y="3079750"/>
          <p14:tracePt t="22666" x="2943225" y="3108325"/>
          <p14:tracePt t="22682" x="2928938" y="3157538"/>
          <p14:tracePt t="22699" x="2922588" y="3186113"/>
          <p14:tracePt t="22715" x="2908300" y="3228975"/>
          <p14:tracePt t="22732" x="2908300" y="3279775"/>
          <p14:tracePt t="22749" x="2908300" y="3322638"/>
          <p14:tracePt t="22766" x="2900363" y="3371850"/>
          <p14:tracePt t="22783" x="2879725" y="3443288"/>
          <p14:tracePt t="22800" x="2871788" y="3465513"/>
          <p14:tracePt t="22818" x="2857500" y="3494088"/>
          <p14:tracePt t="22835" x="2843213" y="3522663"/>
          <p14:tracePt t="22852" x="2828925" y="3565525"/>
          <p14:tracePt t="22869" x="2808288" y="3636963"/>
          <p14:tracePt t="22886" x="2800350" y="3671888"/>
          <p14:tracePt t="22903" x="2765425" y="3743325"/>
          <p14:tracePt t="22919" x="2743200" y="3822700"/>
          <p14:tracePt t="22936" x="2722563" y="3900488"/>
          <p14:tracePt t="22941" x="2708275" y="3943350"/>
          <p14:tracePt t="22953" x="2708275" y="3957638"/>
          <p14:tracePt t="22968" x="2686050" y="4022725"/>
          <p14:tracePt t="22985" x="2679700" y="4065588"/>
          <p14:tracePt t="23004" x="2657475" y="4122738"/>
          <p14:tracePt t="23020" x="2622550" y="4186238"/>
          <p14:tracePt t="23036" x="2586038" y="4243388"/>
          <p14:tracePt t="23053" x="2536825" y="4300538"/>
          <p14:tracePt t="23069" x="2479675" y="4357688"/>
          <p14:tracePt t="23088" x="2428875" y="4414838"/>
          <p14:tracePt t="23105" x="2371725" y="4457700"/>
          <p14:tracePt t="23121" x="2357438" y="4479925"/>
          <p14:tracePt t="23138" x="2343150" y="4500563"/>
          <p14:tracePt t="23155" x="2336800" y="4529138"/>
          <p14:tracePt t="23172" x="2300288" y="4579938"/>
          <p14:tracePt t="23189" x="2185988" y="4622800"/>
          <p14:tracePt t="23206" x="2108200" y="4622800"/>
          <p14:tracePt t="23223" x="2014538" y="4643438"/>
          <p14:tracePt t="23239" x="1936750" y="4643438"/>
          <p14:tracePt t="23255" x="1857375" y="4651375"/>
          <p14:tracePt t="23272" x="1828800" y="4651375"/>
          <p14:tracePt t="23289" x="1785938" y="4651375"/>
          <p14:tracePt t="23307" x="1708150" y="4665663"/>
          <p14:tracePt t="23324" x="1665288" y="4672013"/>
          <p14:tracePt t="23339" x="1628775" y="4672013"/>
          <p14:tracePt t="23356" x="1571625" y="4679950"/>
          <p14:tracePt t="23373" x="1528763" y="4686300"/>
          <p14:tracePt t="23390" x="1508125" y="4686300"/>
          <p14:tracePt t="23407" x="1500188" y="4686300"/>
          <p14:tracePt t="23424" x="1493838" y="4686300"/>
          <p14:tracePt t="23596" x="1508125" y="4686300"/>
          <p14:tracePt t="23604" x="1514475" y="4686300"/>
          <p14:tracePt t="23613" x="1550988" y="4679950"/>
          <p14:tracePt t="23626" x="1593850" y="4679950"/>
          <p14:tracePt t="23642" x="1636713" y="4679950"/>
          <p14:tracePt t="23659" x="1736725" y="4672013"/>
          <p14:tracePt t="23676" x="1822450" y="4672013"/>
          <p14:tracePt t="23693" x="1865313" y="4672013"/>
          <p14:tracePt t="23710" x="1900238" y="4672013"/>
          <p14:tracePt t="23726" x="1943100" y="4672013"/>
          <p14:tracePt t="23743" x="1965325" y="4672013"/>
          <p14:tracePt t="23762" x="1993900" y="4672013"/>
          <p14:tracePt t="23778" x="2000250" y="4672013"/>
          <p14:tracePt t="23796" x="2022475" y="4665663"/>
          <p14:tracePt t="23812" x="2043113" y="4665663"/>
          <p14:tracePt t="23829" x="2051050" y="4651375"/>
          <p14:tracePt t="23846" x="2079625" y="4651375"/>
          <p14:tracePt t="23849" x="2085975" y="4651375"/>
          <p14:tracePt t="23863" x="2114550" y="4651375"/>
          <p14:tracePt t="23879" x="2143125" y="4643438"/>
          <p14:tracePt t="23895" x="2157413" y="4637088"/>
          <p14:tracePt t="23912" x="2185988" y="4637088"/>
          <p14:tracePt t="23929" x="2208213" y="4637088"/>
          <p14:tracePt t="23946" x="2243138" y="4629150"/>
          <p14:tracePt t="23950" x="2279650" y="4629150"/>
          <p14:tracePt t="23963" x="2314575" y="4629150"/>
          <p14:tracePt t="23980" x="2365375" y="4622800"/>
          <p14:tracePt t="23998" x="2400300" y="4614863"/>
          <p14:tracePt t="24015" x="2451100" y="4608513"/>
          <p14:tracePt t="24031" x="2486025" y="4608513"/>
          <p14:tracePt t="24046" x="2514600" y="4608513"/>
          <p14:tracePt t="24064" x="2528888" y="4608513"/>
          <p14:tracePt t="24082" x="2565400" y="4608513"/>
          <p14:tracePt t="24097" x="2579688" y="4608513"/>
          <p14:tracePt t="24114" x="2600325" y="4608513"/>
          <p14:tracePt t="24150" x="2608263" y="4608513"/>
          <p14:tracePt t="24166" x="2614613" y="4608513"/>
          <p14:tracePt t="24183" x="2657475" y="4622800"/>
          <p14:tracePt t="24200" x="2679700" y="4629150"/>
          <p14:tracePt t="24217" x="2708275" y="4643438"/>
          <p14:tracePt t="24234" x="2728913" y="4657725"/>
          <p14:tracePt t="24250" x="2743200" y="4657725"/>
          <p14:tracePt t="24268" x="2765425" y="4657725"/>
          <p14:tracePt t="24282" x="2771775" y="4657725"/>
          <p14:tracePt t="24299" x="2786063" y="4657725"/>
          <p14:tracePt t="24456" x="2794000" y="4657725"/>
          <p14:tracePt t="24464" x="2794000" y="4665663"/>
          <p14:tracePt t="24480" x="2800350" y="4665663"/>
          <p14:tracePt t="24489" x="2808288" y="4665663"/>
          <p14:tracePt t="24502" x="2814638" y="4672013"/>
          <p14:tracePt t="24518" x="2828925" y="4672013"/>
          <p14:tracePt t="24536" x="2836863" y="4672013"/>
          <p14:tracePt t="24552" x="2836863" y="4679950"/>
          <p14:tracePt t="24569" x="2851150" y="4679950"/>
          <p14:tracePt t="24586" x="2857500" y="4679950"/>
          <p14:tracePt t="24739" x="2865438" y="4686300"/>
          <p14:tracePt t="24748" x="2871788" y="4686300"/>
          <p14:tracePt t="24755" x="2879725" y="4686300"/>
          <p14:tracePt t="24771" x="2886075" y="4686300"/>
          <p14:tracePt t="24788" x="2900363" y="4700588"/>
          <p14:tracePt t="24805" x="2914650" y="4700588"/>
          <p14:tracePt t="24823" x="2928938" y="4700588"/>
          <p14:tracePt t="24839" x="2951163" y="4700588"/>
          <p14:tracePt t="24855" x="2965450" y="4700588"/>
          <p14:tracePt t="24872" x="2986088" y="4700588"/>
          <p14:tracePt t="24889" x="3000375" y="4700588"/>
          <p14:tracePt t="24908" x="3036888" y="4708525"/>
          <p14:tracePt t="24924" x="3071813" y="4722813"/>
          <p14:tracePt t="24940" x="3128963" y="4722813"/>
          <p14:tracePt t="24956" x="3165475" y="4737100"/>
          <p14:tracePt t="24975" x="3179763" y="4757738"/>
          <p14:tracePt t="24990" x="3194050" y="4772025"/>
          <p14:tracePt t="25007" x="3228975" y="4779963"/>
          <p14:tracePt t="25024" x="3243263" y="4779963"/>
          <p14:tracePt t="25041" x="3271838" y="4786313"/>
          <p14:tracePt t="25058" x="3279775" y="4786313"/>
          <p14:tracePt t="25076" x="3300413" y="4786313"/>
          <p14:tracePt t="25093" x="3308350" y="4794250"/>
          <p14:tracePt t="25110" x="3336925" y="4800600"/>
          <p14:tracePt t="25127" x="3357563" y="4800600"/>
          <p14:tracePt t="25144" x="3394075" y="4808538"/>
          <p14:tracePt t="25160" x="3422650" y="4808538"/>
          <p14:tracePt t="25177" x="3451225" y="4808538"/>
          <p14:tracePt t="25194" x="3479800" y="4808538"/>
          <p14:tracePt t="25211" x="3514725" y="4808538"/>
          <p14:tracePt t="25228" x="3536950" y="4800600"/>
          <p14:tracePt t="25243" x="3571875" y="4800600"/>
          <p14:tracePt t="25261" x="3629025" y="4800600"/>
          <p14:tracePt t="25278" x="3665538" y="4794250"/>
          <p14:tracePt t="25294" x="3686175" y="4786313"/>
          <p14:tracePt t="25311" x="3708400" y="4779963"/>
          <p14:tracePt t="25328" x="3729038" y="4779963"/>
          <p14:tracePt t="25345" x="3757613" y="4772025"/>
          <p14:tracePt t="25361" x="3786188" y="4765675"/>
          <p14:tracePt t="25377" x="3800475" y="4765675"/>
          <p14:tracePt t="25394" x="3822700" y="4765675"/>
          <p14:tracePt t="25413" x="3836988" y="4765675"/>
          <p14:tracePt t="25430" x="3843338" y="4765675"/>
          <p14:tracePt t="25446" x="3865563" y="4765675"/>
          <p14:tracePt t="25480" x="3871913" y="4765675"/>
          <p14:tracePt t="25551" x="3879850" y="4765675"/>
          <p14:tracePt t="26472" x="3886200" y="4765675"/>
          <p14:tracePt t="26520" x="3886200" y="4757738"/>
          <p14:tracePt t="26660" x="3894138" y="4757738"/>
          <p14:tracePt t="26690" x="3900488" y="4757738"/>
          <p14:tracePt t="26716" x="3908425" y="4757738"/>
          <p14:tracePt t="27130" x="3914775" y="4757738"/>
          <p14:tracePt t="27155" x="3922713" y="4757738"/>
          <p14:tracePt t="27176" x="3929063" y="4757738"/>
          <p14:tracePt t="27184" x="3937000" y="4757738"/>
          <p14:tracePt t="27200" x="3943350" y="4757738"/>
          <p14:tracePt t="27207" x="3951288" y="4757738"/>
          <p14:tracePt t="27233" x="3957638" y="4757738"/>
          <p14:tracePt t="27310" x="3965575" y="4757738"/>
          <p14:tracePt t="27318" x="3971925" y="4757738"/>
          <p14:tracePt t="27326" x="3986213" y="4757738"/>
          <p14:tracePt t="27341" x="3994150" y="4757738"/>
          <p14:tracePt t="27350" x="4008438" y="4757738"/>
          <p14:tracePt t="27367" x="4022725" y="4743450"/>
          <p14:tracePt t="27384" x="4022725" y="4729163"/>
          <p14:tracePt t="27402" x="4051300" y="4686300"/>
          <p14:tracePt t="27421" x="4065588" y="4665663"/>
          <p14:tracePt t="27435" x="4071938" y="4643438"/>
          <p14:tracePt t="27451" x="4071938" y="4637088"/>
          <p14:tracePt t="27510" x="4079875" y="4637088"/>
          <p14:tracePt t="27527" x="4100513" y="4637088"/>
          <p14:tracePt t="27535" x="4108450" y="4637088"/>
          <p14:tracePt t="27542" x="4114800" y="4637088"/>
          <p14:tracePt t="27553" x="4122738" y="4637088"/>
          <p14:tracePt t="27569" x="4157663" y="4643438"/>
          <p14:tracePt t="27585" x="4179888" y="4651375"/>
          <p14:tracePt t="27601" x="4186238" y="4651375"/>
          <p14:tracePt t="27661" x="4186238" y="4657725"/>
          <p14:tracePt t="27668" x="4186238" y="4665663"/>
          <p14:tracePt t="27674" x="4186238" y="4672013"/>
          <p14:tracePt t="27686" x="4186238" y="4686300"/>
          <p14:tracePt t="27703" x="4179888" y="4708525"/>
          <p14:tracePt t="27721" x="4165600" y="4743450"/>
          <p14:tracePt t="27738" x="4143375" y="4772025"/>
          <p14:tracePt t="27755" x="4137025" y="4794250"/>
          <p14:tracePt t="27772" x="4122738" y="4808538"/>
          <p14:tracePt t="27789" x="4094163" y="4822825"/>
          <p14:tracePt t="27806" x="4071938" y="4829175"/>
          <p14:tracePt t="27822" x="4022725" y="4837113"/>
          <p14:tracePt t="27839" x="3994150" y="4837113"/>
          <p14:tracePt t="27856" x="3971925" y="4829175"/>
          <p14:tracePt t="27873" x="3965575" y="4822825"/>
          <p14:tracePt t="27890" x="3951288" y="4800600"/>
          <p14:tracePt t="27906" x="3943350" y="4794250"/>
          <p14:tracePt t="27922" x="3937000" y="4786313"/>
          <p14:tracePt t="27941" x="3937000" y="4779963"/>
          <p14:tracePt t="27980" x="3937000" y="4772025"/>
          <p14:tracePt t="28003" x="3937000" y="4765675"/>
          <p14:tracePt t="28019" x="3937000" y="4757738"/>
          <p14:tracePt t="28051" x="3943350" y="4751388"/>
          <p14:tracePt t="28060" x="3951288" y="4751388"/>
          <p14:tracePt t="28066" x="3957638" y="4751388"/>
          <p14:tracePt t="28076" x="3965575" y="4751388"/>
          <p14:tracePt t="28091" x="3986213" y="4751388"/>
          <p14:tracePt t="28107" x="4022725" y="4751388"/>
          <p14:tracePt t="28124" x="4029075" y="4751388"/>
          <p14:tracePt t="28144" x="4043363" y="4751388"/>
          <p14:tracePt t="28239" x="4051300" y="4751388"/>
          <p14:tracePt t="28270" x="4057650" y="4751388"/>
          <p14:tracePt t="28286" x="4065588" y="4751388"/>
          <p14:tracePt t="28310" x="4071938" y="4751388"/>
          <p14:tracePt t="28327" x="4079875" y="4751388"/>
          <p14:tracePt t="28334" x="4086225" y="4751388"/>
          <p14:tracePt t="28434" x="4094163" y="4751388"/>
          <p14:tracePt t="28448" x="4100513" y="4751388"/>
          <p14:tracePt t="28456" x="4114800" y="4751388"/>
          <p14:tracePt t="28474" x="4122738" y="4751388"/>
          <p14:tracePt t="28488" x="4137025" y="4751388"/>
          <p14:tracePt t="28559" x="4143375" y="4751388"/>
          <p14:tracePt t="28589" x="4165600" y="4751388"/>
          <p14:tracePt t="28596" x="4179888" y="4751388"/>
          <p14:tracePt t="28605" x="4194175" y="4751388"/>
          <p14:tracePt t="28613" x="4214813" y="4751388"/>
          <p14:tracePt t="28630" x="4265613" y="4751388"/>
          <p14:tracePt t="28647" x="4300538" y="4743450"/>
          <p14:tracePt t="28663" x="4308475" y="4743450"/>
          <p14:tracePt t="28895" x="4294188" y="4743450"/>
          <p14:tracePt t="28900" x="4286250" y="4743450"/>
          <p14:tracePt t="28916" x="4265613" y="4743450"/>
          <p14:tracePt t="28933" x="4257675" y="4743450"/>
          <p14:tracePt t="28966" x="4251325" y="4743450"/>
          <p14:tracePt t="28995" x="4243388" y="4743450"/>
          <p14:tracePt t="29003" x="4237038" y="4743450"/>
          <p14:tracePt t="29026" x="4222750" y="4743450"/>
          <p14:tracePt t="29034" x="4214813" y="4743450"/>
          <p14:tracePt t="29050" x="4200525" y="4743450"/>
          <p14:tracePt t="29067" x="4194175" y="4743450"/>
          <p14:tracePt t="29084" x="4186238" y="4743450"/>
          <p14:tracePt t="29198" x="4194175" y="4743450"/>
          <p14:tracePt t="29207" x="4214813" y="4743450"/>
          <p14:tracePt t="29214" x="4222750" y="4751388"/>
          <p14:tracePt t="29222" x="4243388" y="4751388"/>
          <p14:tracePt t="29236" x="4265613" y="4751388"/>
          <p14:tracePt t="29253" x="4300538" y="4751388"/>
          <p14:tracePt t="29270" x="4329113" y="4757738"/>
          <p14:tracePt t="29287" x="4357688" y="4757738"/>
          <p14:tracePt t="29305" x="4379913" y="4757738"/>
          <p14:tracePt t="29322" x="4429125" y="4765675"/>
          <p14:tracePt t="29339" x="4479925" y="4779963"/>
          <p14:tracePt t="29355" x="4529138" y="4779963"/>
          <p14:tracePt t="29372" x="4622800" y="4786313"/>
          <p14:tracePt t="29389" x="4665663" y="4786313"/>
          <p14:tracePt t="29406" x="4722813" y="4786313"/>
          <p14:tracePt t="29421" x="4794250" y="4786313"/>
          <p14:tracePt t="29423" x="4829175" y="4786313"/>
          <p14:tracePt t="29438" x="4857750" y="4786313"/>
          <p14:tracePt t="29457" x="4922838" y="4794250"/>
          <p14:tracePt t="29472" x="4943475" y="4800600"/>
          <p14:tracePt t="29489" x="4979988" y="4808538"/>
          <p14:tracePt t="29505" x="5022850" y="4814888"/>
          <p14:tracePt t="29522" x="5043488" y="4829175"/>
          <p14:tracePt t="29539" x="5080000" y="4829175"/>
          <p14:tracePt t="29556" x="5143500" y="4829175"/>
          <p14:tracePt t="29573" x="5208588" y="4829175"/>
          <p14:tracePt t="29590" x="5272088" y="4829175"/>
          <p14:tracePt t="29607" x="5300663" y="4843463"/>
          <p14:tracePt t="29624" x="5351463" y="4851400"/>
          <p14:tracePt t="29640" x="5386388" y="4857750"/>
          <p14:tracePt t="29659" x="5422900" y="4865688"/>
          <p14:tracePt t="29675" x="5443538" y="4865688"/>
          <p14:tracePt t="29691" x="5486400" y="4872038"/>
          <p14:tracePt t="29708" x="5508625" y="4879975"/>
          <p14:tracePt t="29725" x="5537200" y="4894263"/>
          <p14:tracePt t="29741" x="5608638" y="4894263"/>
          <p14:tracePt t="29760" x="5637213" y="4894263"/>
          <p14:tracePt t="30066" x="5643563" y="4894263"/>
          <p14:tracePt t="30081" x="5651500" y="4894263"/>
          <p14:tracePt t="30088" x="5665788" y="4894263"/>
          <p14:tracePt t="30096" x="5672138" y="4894263"/>
          <p14:tracePt t="30114" x="5686425" y="4879975"/>
          <p14:tracePt t="30131" x="5708650" y="4879975"/>
          <p14:tracePt t="30149" x="5737225" y="4879975"/>
          <p14:tracePt t="30163" x="5743575" y="4879975"/>
          <p14:tracePt t="30180" x="5757863" y="4879975"/>
          <p14:tracePt t="30196" x="5772150" y="4879975"/>
          <p14:tracePt t="30213" x="5800725" y="4879975"/>
          <p14:tracePt t="30230" x="5829300" y="4865688"/>
          <p14:tracePt t="30247" x="5851525" y="4865688"/>
          <p14:tracePt t="30265" x="5865813" y="4865688"/>
          <p14:tracePt t="30280" x="5894388" y="4851400"/>
          <p14:tracePt t="30297" x="5908675" y="4851400"/>
          <p14:tracePt t="30314" x="5922963" y="4843463"/>
          <p14:tracePt t="30333" x="5951538" y="4843463"/>
          <p14:tracePt t="30350" x="5980113" y="4837113"/>
          <p14:tracePt t="30366" x="5994400" y="4837113"/>
          <p14:tracePt t="30383" x="6008688" y="4837113"/>
          <p14:tracePt t="30400" x="6029325" y="4837113"/>
          <p14:tracePt t="30434" x="6037263" y="4837113"/>
          <p14:tracePt t="30660" x="6037263" y="4843463"/>
          <p14:tracePt t="30698" x="6029325" y="4843463"/>
          <p14:tracePt t="30706" x="6022975" y="4843463"/>
          <p14:tracePt t="30723" x="6015038" y="4843463"/>
          <p14:tracePt t="30735" x="6008688" y="4851400"/>
          <p14:tracePt t="30752" x="6000750" y="4851400"/>
          <p14:tracePt t="30769" x="5994400" y="4857750"/>
          <p14:tracePt t="30786" x="5986463" y="4857750"/>
          <p14:tracePt t="30803" x="5980113" y="4865688"/>
          <p14:tracePt t="30820" x="5965825" y="4865688"/>
          <p14:tracePt t="30837" x="5937250" y="4872038"/>
          <p14:tracePt t="30854" x="5900738" y="4872038"/>
          <p14:tracePt t="30870" x="5865813" y="4879975"/>
          <p14:tracePt t="30887" x="5829300" y="4886325"/>
          <p14:tracePt t="30904" x="5786438" y="4900613"/>
          <p14:tracePt t="30923" x="5708650" y="4943475"/>
          <p14:tracePt t="30940" x="5665788" y="4965700"/>
          <p14:tracePt t="30956" x="5643563" y="4994275"/>
          <p14:tracePt t="30973" x="5629275" y="5000625"/>
          <p14:tracePt t="31007" x="5614988" y="5008563"/>
          <p14:tracePt t="31023" x="5600700" y="5008563"/>
          <p14:tracePt t="31039" x="5580063" y="5014913"/>
          <p14:tracePt t="31056" x="5514975" y="5043488"/>
          <p14:tracePt t="31072" x="5486400" y="5057775"/>
          <p14:tracePt t="31089" x="5443538" y="5080000"/>
          <p14:tracePt t="31107" x="5414963" y="5086350"/>
          <p14:tracePt t="31123" x="5386388" y="5100638"/>
          <p14:tracePt t="31140" x="5365750" y="5108575"/>
          <p14:tracePt t="31157" x="5351463" y="5108575"/>
          <p14:tracePt t="31173" x="5322888" y="5108575"/>
          <p14:tracePt t="31190" x="5308600" y="5108575"/>
          <p14:tracePt t="31208" x="5257800" y="5129213"/>
          <p14:tracePt t="31227" x="5200650" y="5137150"/>
          <p14:tracePt t="31244" x="5186363" y="5143500"/>
          <p14:tracePt t="31260" x="5165725" y="5143500"/>
          <p14:tracePt t="31275" x="5143500" y="5143500"/>
          <p14:tracePt t="31293" x="5129213" y="5151438"/>
          <p14:tracePt t="31310" x="5122863" y="5151438"/>
          <p14:tracePt t="31328" x="5108575" y="5157788"/>
          <p14:tracePt t="31344" x="5100638" y="5165725"/>
          <p14:tracePt t="31360" x="5086350" y="5165725"/>
          <p14:tracePt t="31378" x="5072063" y="5165725"/>
          <p14:tracePt t="31394" x="5065713" y="5165725"/>
          <p14:tracePt t="31409" x="5057775" y="5165725"/>
          <p14:tracePt t="31427" x="5051425" y="5172075"/>
          <p14:tracePt t="31473" x="5043488" y="5172075"/>
          <p14:tracePt t="35979" x="5037138" y="5172075"/>
          <p14:tracePt t="35986" x="5029200" y="5151438"/>
          <p14:tracePt t="35995" x="5014913" y="5122863"/>
          <p14:tracePt t="36009" x="4979988" y="5043488"/>
          <p14:tracePt t="36026" x="4922838" y="4972050"/>
          <p14:tracePt t="36043" x="4851400" y="4908550"/>
          <p14:tracePt t="36059" x="4743450" y="4800600"/>
          <p14:tracePt t="36076" x="4672013" y="4714875"/>
          <p14:tracePt t="36093" x="4586288" y="4643438"/>
          <p14:tracePt t="36110" x="4522788" y="4543425"/>
          <p14:tracePt t="36128" x="4486275" y="4514850"/>
          <p14:tracePt t="36145" x="4451350" y="4479925"/>
          <p14:tracePt t="36162" x="4408488" y="4437063"/>
          <p14:tracePt t="36179" x="4379913" y="4429125"/>
          <p14:tracePt t="36195" x="4365625" y="4422775"/>
          <p14:tracePt t="36211" x="4351338" y="4408488"/>
          <p14:tracePt t="36228" x="4343400" y="4394200"/>
          <p14:tracePt t="36245" x="4322763" y="4343400"/>
          <p14:tracePt t="36262" x="4308475" y="4300538"/>
          <p14:tracePt t="36279" x="4271963" y="4222750"/>
          <p14:tracePt t="36295" x="4257675" y="4179888"/>
          <p14:tracePt t="36312" x="4214813" y="4122738"/>
          <p14:tracePt t="36329" x="4208463" y="4094163"/>
          <p14:tracePt t="36346" x="4200525" y="4071938"/>
          <p14:tracePt t="36364" x="4200525" y="4043363"/>
          <p14:tracePt t="36381" x="4208463" y="4022725"/>
          <p14:tracePt t="36397" x="4222750" y="3994150"/>
          <p14:tracePt t="36414" x="4243388" y="3957638"/>
          <p14:tracePt t="36430" x="4257675" y="3937000"/>
          <p14:tracePt t="36447" x="4279900" y="3894138"/>
          <p14:tracePt t="36465" x="4294188" y="3871913"/>
          <p14:tracePt t="36471" x="4300538" y="3865563"/>
          <p14:tracePt t="36482" x="4308475" y="3857625"/>
          <p14:tracePt t="36499" x="4329113" y="3843338"/>
          <p14:tracePt t="36516" x="4371975" y="3794125"/>
          <p14:tracePt t="36533" x="4465638" y="3657600"/>
          <p14:tracePt t="36549" x="4508500" y="3594100"/>
          <p14:tracePt t="36567" x="4551363" y="3557588"/>
          <p14:tracePt t="36583" x="4565650" y="3536950"/>
          <p14:tracePt t="36600" x="4572000" y="3536950"/>
          <p14:tracePt t="36617" x="4579938" y="3514725"/>
          <p14:tracePt t="36634" x="4594225" y="3500438"/>
          <p14:tracePt t="36651" x="4608513" y="3479800"/>
          <p14:tracePt t="36667" x="4622800" y="3443288"/>
          <p14:tracePt t="36684" x="4651375" y="3422650"/>
          <p14:tracePt t="36701" x="4665663" y="3400425"/>
          <p14:tracePt t="36718" x="4672013" y="3379788"/>
          <p14:tracePt t="36735" x="4686300" y="3351213"/>
          <p14:tracePt t="36752" x="4694238" y="3328988"/>
          <p14:tracePt t="36769" x="4700588" y="3308350"/>
          <p14:tracePt t="36785" x="4700588" y="3286125"/>
          <p14:tracePt t="36801" x="4700588" y="3271838"/>
          <p14:tracePt t="36818" x="4700588" y="3243263"/>
          <p14:tracePt t="36835" x="4700588" y="3222625"/>
          <p14:tracePt t="36851" x="4708525" y="3157538"/>
          <p14:tracePt t="36868" x="4708525" y="3100388"/>
          <p14:tracePt t="36887" x="4708525" y="3057525"/>
          <p14:tracePt t="36904" x="4708525" y="3036888"/>
          <p14:tracePt t="36920" x="4708525" y="3000375"/>
          <p14:tracePt t="36936" x="4708525" y="2971800"/>
          <p14:tracePt t="36952" x="4708525" y="2922588"/>
          <p14:tracePt t="36969" x="4708525" y="2871788"/>
          <p14:tracePt t="36986" x="4694238" y="2828925"/>
          <p14:tracePt t="37003" x="4686300" y="2794000"/>
          <p14:tracePt t="37020" x="4686300" y="2757488"/>
          <p14:tracePt t="37037" x="4686300" y="2708275"/>
          <p14:tracePt t="37054" x="4686300" y="2665413"/>
          <p14:tracePt t="37070" x="4700588" y="2636838"/>
          <p14:tracePt t="37072" x="4708525" y="2622550"/>
          <p14:tracePt t="37087" x="4729163" y="2571750"/>
          <p14:tracePt t="37104" x="4737100" y="2536825"/>
          <p14:tracePt t="37121" x="4743450" y="2508250"/>
          <p14:tracePt t="37138" x="4757738" y="2486025"/>
          <p14:tracePt t="37155" x="4757738" y="2465388"/>
          <p14:tracePt t="37172" x="4757738" y="2457450"/>
          <p14:tracePt t="37189" x="4757738" y="2436813"/>
          <p14:tracePt t="37205" x="4772025" y="2422525"/>
          <p14:tracePt t="37223" x="4772025" y="2400300"/>
          <p14:tracePt t="37240" x="4779963" y="2379663"/>
          <p14:tracePt t="37257" x="4794250" y="2371725"/>
          <p14:tracePt t="37274" x="4800600" y="2357438"/>
          <p14:tracePt t="37289" x="4829175" y="2351088"/>
          <p14:tracePt t="37307" x="4837113" y="2343150"/>
          <p14:tracePt t="37323" x="4843463" y="2343150"/>
          <p14:tracePt t="37520" x="4843463" y="2357438"/>
          <p14:tracePt t="37528" x="4851400" y="2371725"/>
          <p14:tracePt t="37534" x="4851400" y="2379663"/>
          <p14:tracePt t="37544" x="4851400" y="2386013"/>
          <p14:tracePt t="37560" x="4851400" y="2400300"/>
          <p14:tracePt t="37576" x="4851400" y="2408238"/>
          <p14:tracePt t="37593" x="4851400" y="2422525"/>
          <p14:tracePt t="37609" x="4851400" y="2428875"/>
          <p14:tracePt t="37628" x="4837113" y="2428875"/>
          <p14:tracePt t="37645" x="4822825" y="2436813"/>
          <p14:tracePt t="37663" x="4808538" y="2443163"/>
          <p14:tracePt t="37679" x="4800600" y="2457450"/>
          <p14:tracePt t="37696" x="4786313" y="2465388"/>
          <p14:tracePt t="37731" x="4772025" y="2471738"/>
          <p14:tracePt t="37746" x="4765675" y="2471738"/>
          <p14:tracePt t="37762" x="4743450" y="2479675"/>
          <p14:tracePt t="37778" x="4714875" y="2479675"/>
          <p14:tracePt t="37795" x="4665663" y="2486025"/>
          <p14:tracePt t="37812" x="4622800" y="2486025"/>
          <p14:tracePt t="37829" x="4586288" y="2500313"/>
          <p14:tracePt t="37847" x="4557713" y="2500313"/>
          <p14:tracePt t="37981" x="4557713" y="2508250"/>
          <p14:tracePt t="38010" x="4551363" y="2508250"/>
          <p14:tracePt t="38315" x="4557713" y="2508250"/>
          <p14:tracePt t="38324" x="4565650" y="2508250"/>
          <p14:tracePt t="38334" x="4572000" y="2508250"/>
          <p14:tracePt t="38351" x="4579938" y="2508250"/>
          <p14:tracePt t="38774" x="4572000" y="2508250"/>
          <p14:tracePt t="38901" x="4565650" y="2508250"/>
          <p14:tracePt t="38932" x="4557713" y="2508250"/>
          <p14:tracePt t="39191" x="4565650" y="2508250"/>
          <p14:tracePt t="39197" x="4565650" y="2514600"/>
          <p14:tracePt t="39222" x="4572000" y="2514600"/>
          <p14:tracePt t="39231" x="4572000" y="2522538"/>
          <p14:tracePt t="39245" x="4572000" y="2528888"/>
          <p14:tracePt t="39262" x="4572000" y="2551113"/>
          <p14:tracePt t="39281" x="4586288" y="2579688"/>
          <p14:tracePt t="39298" x="4586288" y="2608263"/>
          <p14:tracePt t="39312" x="4594225" y="2614613"/>
          <p14:tracePt t="39328" x="4594225" y="2622550"/>
          <p14:tracePt t="39345" x="4594225" y="2628900"/>
          <p14:tracePt t="39363" x="4600575" y="2651125"/>
          <p14:tracePt t="39382" x="4608513" y="2665413"/>
          <p14:tracePt t="39398" x="4614863" y="2686050"/>
          <p14:tracePt t="39415" x="4614863" y="2700338"/>
          <p14:tracePt t="39431" x="4622800" y="2722563"/>
          <p14:tracePt t="39447" x="4622800" y="2728913"/>
          <p14:tracePt t="39465" x="4629150" y="2757488"/>
          <p14:tracePt t="39481" x="4629150" y="2771775"/>
          <p14:tracePt t="39498" x="4629150" y="2800350"/>
          <p14:tracePt t="39515" x="4629150" y="2822575"/>
          <p14:tracePt t="39531" x="4637088" y="2871788"/>
          <p14:tracePt t="39547" x="4637088" y="2886075"/>
          <p14:tracePt t="39565" x="4637088" y="2894013"/>
          <p14:tracePt t="39581" x="4637088" y="2900363"/>
          <p14:tracePt t="39598" x="4637088" y="2908300"/>
          <p14:tracePt t="39615" x="4637088" y="2914650"/>
          <p14:tracePt t="39648" x="4637088" y="2922588"/>
          <p14:tracePt t="39665" x="4637088" y="2943225"/>
          <p14:tracePt t="39682" x="4637088" y="2965450"/>
          <p14:tracePt t="39699" x="4637088" y="2971800"/>
          <p14:tracePt t="39716" x="4637088" y="2986088"/>
          <p14:tracePt t="39734" x="4629150" y="2986088"/>
          <p14:tracePt t="40504" x="4629150" y="2994025"/>
          <p14:tracePt t="40510" x="4622800" y="2994025"/>
          <p14:tracePt t="40526" x="4600575" y="2994025"/>
          <p14:tracePt t="40543" x="4557713" y="3000375"/>
          <p14:tracePt t="40560" x="4529138" y="3000375"/>
          <p14:tracePt t="40577" x="4479925" y="3008313"/>
          <p14:tracePt t="40592" x="4386263" y="3028950"/>
          <p14:tracePt t="40609" x="4222750" y="3043238"/>
          <p14:tracePt t="40626" x="4151313" y="3065463"/>
          <p14:tracePt t="40643" x="4094163" y="3079750"/>
          <p14:tracePt t="40660" x="4014788" y="3100388"/>
          <p14:tracePt t="40676" x="3957638" y="3108325"/>
          <p14:tracePt t="40693" x="3908425" y="3114675"/>
          <p14:tracePt t="40710" x="3822700" y="3136900"/>
          <p14:tracePt t="40727" x="3751263" y="3143250"/>
          <p14:tracePt t="40743" x="3700463" y="3143250"/>
          <p14:tracePt t="40761" x="3651250" y="3143250"/>
          <p14:tracePt t="40779" x="3600450" y="3136900"/>
          <p14:tracePt t="40795" x="3565525" y="3136900"/>
          <p14:tracePt t="40811" x="3529013" y="3128963"/>
          <p14:tracePt t="40828" x="3479800" y="3122613"/>
          <p14:tracePt t="40844" x="3400425" y="3094038"/>
          <p14:tracePt t="40861" x="3365500" y="3086100"/>
          <p14:tracePt t="40880" x="3343275" y="3079750"/>
          <p14:tracePt t="40897" x="3322638" y="3079750"/>
          <p14:tracePt t="40914" x="3286125" y="3079750"/>
          <p14:tracePt t="40930" x="3279775" y="3079750"/>
          <p14:tracePt t="40947" x="3265488" y="3079750"/>
          <p14:tracePt t="40962" x="3251200" y="3079750"/>
          <p14:tracePt t="40979" x="3243263" y="3079750"/>
          <p14:tracePt t="40996" x="3236913" y="3079750"/>
          <p14:tracePt t="41017" x="3214688" y="3071813"/>
          <p14:tracePt t="41031" x="3200400" y="3071813"/>
          <p14:tracePt t="41047" x="3194050" y="3071813"/>
          <p14:tracePt t="41064" x="3186113" y="3071813"/>
          <p14:tracePt t="41080" x="3171825" y="3065463"/>
          <p14:tracePt t="41097" x="3165475" y="3065463"/>
          <p14:tracePt t="41114" x="3157538" y="3065463"/>
          <p14:tracePt t="41132" x="3151188" y="3065463"/>
          <p14:tracePt t="41148" x="3136900" y="3065463"/>
          <p14:tracePt t="41165" x="3122613" y="3065463"/>
          <p14:tracePt t="41869" x="3114675" y="3057525"/>
          <p14:tracePt t="41877" x="3114675" y="3043238"/>
          <p14:tracePt t="41889" x="3114675" y="3028950"/>
          <p14:tracePt t="41908" x="3100388" y="2986088"/>
          <p14:tracePt t="41924" x="3094038" y="2943225"/>
          <p14:tracePt t="41941" x="3079750" y="2914650"/>
          <p14:tracePt t="41957" x="3071813" y="2886075"/>
          <p14:tracePt t="41974" x="3065463" y="2871788"/>
          <p14:tracePt t="41992" x="3057525" y="2865438"/>
          <p14:tracePt t="42009" x="3051175" y="2843213"/>
          <p14:tracePt t="42025" x="3036888" y="2828925"/>
          <p14:tracePt t="42041" x="3028950" y="2814638"/>
          <p14:tracePt t="42057" x="3022600" y="2808288"/>
          <p14:tracePt t="42091" x="3014663" y="2779713"/>
          <p14:tracePt t="42109" x="3014663" y="2751138"/>
          <p14:tracePt t="42125" x="3000375" y="2722563"/>
          <p14:tracePt t="42142" x="2994025" y="2679700"/>
          <p14:tracePt t="42159" x="2994025" y="2657475"/>
          <p14:tracePt t="42176" x="2994025" y="2643188"/>
          <p14:tracePt t="42193" x="2994025" y="2628900"/>
          <p14:tracePt t="42209" x="2994025" y="2622550"/>
          <p14:tracePt t="42226" x="2994025" y="2614613"/>
          <p14:tracePt t="42244" x="3008313" y="2608263"/>
          <p14:tracePt t="42261" x="3014663" y="2593975"/>
          <p14:tracePt t="42293" x="3022600" y="2586038"/>
          <p14:tracePt t="42310" x="3028950" y="2571750"/>
          <p14:tracePt t="42327" x="3028950" y="2565400"/>
          <p14:tracePt t="42432" x="3036888" y="2565400"/>
          <p14:tracePt t="42439" x="3036888" y="2557463"/>
          <p14:tracePt t="42471" x="3036888" y="2551113"/>
          <p14:tracePt t="42478" x="3036888" y="2543175"/>
          <p14:tracePt t="42495" x="3043238" y="2543175"/>
          <p14:tracePt t="43588" x="3043238" y="2551113"/>
          <p14:tracePt t="43610" x="3043238" y="2557463"/>
          <p14:tracePt t="43644" x="3043238" y="2565400"/>
          <p14:tracePt t="43680" x="3043238" y="2571750"/>
          <p14:tracePt t="43690" x="3043238" y="2579688"/>
          <p14:tracePt t="43705" x="3043238" y="2586038"/>
          <p14:tracePt t="43712" x="3043238" y="2593975"/>
          <p14:tracePt t="43726" x="3043238" y="2600325"/>
          <p14:tracePt t="43743" x="3043238" y="2628900"/>
          <p14:tracePt t="43759" x="3051175" y="2665413"/>
          <p14:tracePt t="43776" x="3051175" y="2693988"/>
          <p14:tracePt t="43794" x="3051175" y="2751138"/>
          <p14:tracePt t="43811" x="3057525" y="2786063"/>
          <p14:tracePt t="43828" x="3071813" y="2828925"/>
          <p14:tracePt t="43844" x="3086100" y="2879725"/>
          <p14:tracePt t="43860" x="3100388" y="2914650"/>
          <p14:tracePt t="43877" x="3122613" y="2951163"/>
          <p14:tracePt t="43894" x="3136900" y="2994025"/>
          <p14:tracePt t="43911" x="3157538" y="3036888"/>
          <p14:tracePt t="43930" x="3179763" y="3086100"/>
          <p14:tracePt t="43946" x="3214688" y="3122613"/>
          <p14:tracePt t="43961" x="3251200" y="3165475"/>
          <p14:tracePt t="43978" x="3286125" y="3208338"/>
          <p14:tracePt t="43995" x="3294063" y="3228975"/>
          <p14:tracePt t="44012" x="3314700" y="3251200"/>
          <p14:tracePt t="44028" x="3328988" y="3265488"/>
          <p14:tracePt t="44046" x="3351213" y="3279775"/>
          <p14:tracePt t="44063" x="3386138" y="3336925"/>
          <p14:tracePt t="44079" x="3436938" y="3414713"/>
          <p14:tracePt t="44096" x="3479800" y="3471863"/>
          <p14:tracePt t="44113" x="3508375" y="3522663"/>
          <p14:tracePt t="44131" x="3557588" y="3551238"/>
          <p14:tracePt t="44147" x="3586163" y="3594100"/>
          <p14:tracePt t="44164" x="3622675" y="3651250"/>
          <p14:tracePt t="44180" x="3636963" y="3686175"/>
          <p14:tracePt t="44199" x="3657600" y="3714750"/>
          <p14:tracePt t="44216" x="3694113" y="3765550"/>
          <p14:tracePt t="44231" x="3708400" y="3822700"/>
          <p14:tracePt t="44248" x="3729038" y="3857625"/>
          <p14:tracePt t="44265" x="3757613" y="3929063"/>
          <p14:tracePt t="44282" x="3771900" y="3971925"/>
          <p14:tracePt t="44298" x="3786188" y="4022725"/>
          <p14:tracePt t="44315" x="3808413" y="4043363"/>
          <p14:tracePt t="44332" x="3814763" y="4094163"/>
          <p14:tracePt t="44349" x="3829050" y="4157663"/>
          <p14:tracePt t="44368" x="3843338" y="4229100"/>
          <p14:tracePt t="44383" x="3857625" y="4286250"/>
          <p14:tracePt t="44399" x="3871913" y="4343400"/>
          <p14:tracePt t="44418" x="3886200" y="4400550"/>
          <p14:tracePt t="44435" x="3886200" y="4465638"/>
          <p14:tracePt t="44452" x="3900488" y="4494213"/>
          <p14:tracePt t="44468" x="3908425" y="4500563"/>
          <p14:tracePt t="44485" x="3914775" y="4522788"/>
          <p14:tracePt t="44502" x="3914775" y="4529138"/>
          <p14:tracePt t="44666" x="3922713" y="4529138"/>
          <p14:tracePt t="44922" x="3922713" y="4537075"/>
          <p14:tracePt t="44930" x="3922713" y="4543425"/>
          <p14:tracePt t="44938" x="3922713" y="4551363"/>
          <p14:tracePt t="44962" x="3922713" y="4565650"/>
          <p14:tracePt t="44978" x="3922713" y="4572000"/>
          <p14:tracePt t="44989" x="3922713" y="4579938"/>
          <p14:tracePt t="45006" x="3914775" y="4608513"/>
          <p14:tracePt t="45023" x="3914775" y="4686300"/>
          <p14:tracePt t="45040" x="3914775" y="4714875"/>
          <p14:tracePt t="45057" x="3922713" y="4743450"/>
          <p14:tracePt t="45073" x="3922713" y="4779963"/>
          <p14:tracePt t="45090" x="3922713" y="4794250"/>
          <p14:tracePt t="45107" x="3922713" y="4808538"/>
          <p14:tracePt t="45124" x="3922713" y="4814888"/>
          <p14:tracePt t="45143" x="3922713" y="4822825"/>
          <p14:tracePt t="45158" x="3929063" y="4857750"/>
          <p14:tracePt t="45175" x="3929063" y="4900613"/>
          <p14:tracePt t="45193" x="3929063" y="4951413"/>
          <p14:tracePt t="45209" x="3929063" y="4957763"/>
          <p14:tracePt t="45226" x="3929063" y="4979988"/>
          <p14:tracePt t="45242" x="3929063" y="4986338"/>
          <p14:tracePt t="45259" x="3929063" y="5000625"/>
          <p14:tracePt t="45276" x="3929063" y="5014913"/>
          <p14:tracePt t="45293" x="3922713" y="5051425"/>
          <p14:tracePt t="45309" x="3922713" y="5065713"/>
          <p14:tracePt t="45360" x="3922713" y="5072063"/>
          <p14:tracePt t="45432" x="3922713" y="5080000"/>
          <p14:tracePt t="45456" x="3922713" y="5086350"/>
          <p14:tracePt t="45464" x="3922713" y="5094288"/>
          <p14:tracePt t="45472" x="3922713" y="5100638"/>
          <p14:tracePt t="45477" x="3914775" y="5114925"/>
          <p14:tracePt t="45495" x="3914775" y="5122863"/>
          <p14:tracePt t="45511" x="3908425" y="5122863"/>
          <p14:tracePt t="45528" x="3908425" y="5137150"/>
          <p14:tracePt t="45574" x="3908425" y="5143500"/>
          <p14:tracePt t="45580" x="3908425" y="5151438"/>
          <p14:tracePt t="45597" x="3908425" y="5157788"/>
          <p14:tracePt t="45614" x="3908425" y="5180013"/>
          <p14:tracePt t="45648" x="3908425" y="5186363"/>
          <p14:tracePt t="45760" x="3908425" y="5194300"/>
          <p14:tracePt t="45792" x="3908425" y="5200650"/>
          <p14:tracePt t="45801" x="3908425" y="5208588"/>
          <p14:tracePt t="45830" x="3908425" y="5214938"/>
          <p14:tracePt t="45883" x="3908425" y="5222875"/>
          <p14:tracePt t="46197" x="3914775" y="5222875"/>
          <p14:tracePt t="46268" x="3922713" y="5222875"/>
          <p14:tracePt t="46276" x="3922713" y="5229225"/>
          <p14:tracePt t="46288" x="3922713" y="5237163"/>
          <p14:tracePt t="46303" x="3929063" y="5237163"/>
          <p14:tracePt t="46414" x="3937000" y="5237163"/>
          <p14:tracePt t="46492" x="3943350" y="5237163"/>
          <p14:tracePt t="46565" x="3943350" y="5243513"/>
          <p14:tracePt t="46572" x="3951288" y="5243513"/>
          <p14:tracePt t="46611" x="3957638" y="5243513"/>
          <p14:tracePt t="46674" x="3965575" y="5243513"/>
          <p14:tracePt t="46690" x="3971925" y="5243513"/>
          <p14:tracePt t="47494" x="3971925" y="5251450"/>
          <p14:tracePt t="47518" x="3965575" y="5257800"/>
          <p14:tracePt t="47542" x="3957638" y="5265738"/>
          <p14:tracePt t="47548" x="3957638" y="5272088"/>
          <p14:tracePt t="47572" x="3951288" y="5272088"/>
          <p14:tracePt t="47580" x="3951288" y="5280025"/>
          <p14:tracePt t="47596" x="3943350" y="5280025"/>
          <p14:tracePt t="47612" x="3937000" y="5280025"/>
          <p14:tracePt t="47628" x="3937000" y="5286375"/>
          <p14:tracePt t="47636" x="3929063" y="5286375"/>
          <p14:tracePt t="47651" x="3929063" y="5294313"/>
          <p14:tracePt t="47852" x="3937000" y="5294313"/>
          <p14:tracePt t="47869" x="3943350" y="5294313"/>
          <p14:tracePt t="47890" x="3951288" y="5294313"/>
          <p14:tracePt t="47899" x="3957638" y="5300663"/>
          <p14:tracePt t="47907" x="3965575" y="5300663"/>
          <p14:tracePt t="47921" x="3986213" y="5300663"/>
          <p14:tracePt t="47938" x="4022725" y="5308600"/>
          <p14:tracePt t="47955" x="4057650" y="5308600"/>
          <p14:tracePt t="47971" x="4079875" y="5308600"/>
          <p14:tracePt t="47988" x="4108450" y="5308600"/>
          <p14:tracePt t="48005" x="4122738" y="5308600"/>
          <p14:tracePt t="48022" x="4129088" y="5308600"/>
          <p14:tracePt t="48079" x="4137025" y="5308600"/>
          <p14:tracePt t="48086" x="4143375" y="5308600"/>
          <p14:tracePt t="48096" x="4151313" y="5308600"/>
          <p14:tracePt t="48108" x="4165600" y="5308600"/>
          <p14:tracePt t="48123" x="4200525" y="5308600"/>
          <p14:tracePt t="48141" x="4229100" y="5308600"/>
          <p14:tracePt t="48157" x="4265613" y="5308600"/>
          <p14:tracePt t="48174" x="4294188" y="5308600"/>
          <p14:tracePt t="48190" x="4314825" y="5308600"/>
          <p14:tracePt t="48207" x="4343400" y="5308600"/>
          <p14:tracePt t="48224" x="4365625" y="5308600"/>
          <p14:tracePt t="48242" x="4400550" y="5308600"/>
          <p14:tracePt t="48259" x="4414838" y="5308600"/>
          <p14:tracePt t="48280" x="4443413" y="5308600"/>
          <p14:tracePt t="48291" x="4465638" y="5308600"/>
          <p14:tracePt t="48308" x="4471988" y="5314950"/>
          <p14:tracePt t="48325" x="4486275" y="5314950"/>
          <p14:tracePt t="48343" x="4500563" y="5314950"/>
          <p14:tracePt t="48361" x="4514850" y="5314950"/>
          <p14:tracePt t="48394" x="4543425" y="5314950"/>
          <p14:tracePt t="48411" x="4572000" y="5314950"/>
          <p14:tracePt t="48428" x="4629150" y="5314950"/>
          <p14:tracePt t="48445" x="4694238" y="5314950"/>
          <p14:tracePt t="48460" x="4765675" y="5314950"/>
          <p14:tracePt t="48477" x="4829175" y="5322888"/>
          <p14:tracePt t="48494" x="4894263" y="5329238"/>
          <p14:tracePt t="48511" x="4937125" y="5337175"/>
          <p14:tracePt t="48528" x="4951413" y="5337175"/>
          <p14:tracePt t="48546" x="4994275" y="5337175"/>
          <p14:tracePt t="48563" x="5043488" y="5337175"/>
          <p14:tracePt t="48578" x="5094288" y="5337175"/>
          <p14:tracePt t="48594" x="5151438" y="5337175"/>
          <p14:tracePt t="48612" x="5186363" y="5329238"/>
          <p14:tracePt t="48628" x="5237163" y="5322888"/>
          <p14:tracePt t="48646" x="5280025" y="5314950"/>
          <p14:tracePt t="48663" x="5337175" y="5329238"/>
          <p14:tracePt t="48679" x="5386388" y="5337175"/>
          <p14:tracePt t="48696" x="5429250" y="5343525"/>
          <p14:tracePt t="48713" x="5486400" y="5351463"/>
          <p14:tracePt t="48730" x="5572125" y="5351463"/>
          <p14:tracePt t="48746" x="5629275" y="5351463"/>
          <p14:tracePt t="48763" x="5694363" y="5357813"/>
          <p14:tracePt t="48780" x="5737225" y="5357813"/>
          <p14:tracePt t="48798" x="5843588" y="5357813"/>
          <p14:tracePt t="48815" x="5880100" y="5357813"/>
          <p14:tracePt t="48832" x="5965825" y="5357813"/>
          <p14:tracePt t="48850" x="6000750" y="5357813"/>
          <p14:tracePt t="48864" x="6072188" y="5343525"/>
          <p14:tracePt t="48881" x="6151563" y="5329238"/>
          <p14:tracePt t="48898" x="6172200" y="5314950"/>
          <p14:tracePt t="48915" x="6208713" y="5300663"/>
          <p14:tracePt t="48932" x="6229350" y="5300663"/>
          <p14:tracePt t="48949" x="6251575" y="5300663"/>
          <p14:tracePt t="48965" x="6257925" y="5300663"/>
          <p14:tracePt t="48983" x="6272213" y="5294313"/>
          <p14:tracePt t="48999" x="6294438" y="5294313"/>
          <p14:tracePt t="49016" x="6308725" y="5294313"/>
          <p14:tracePt t="49033" x="6357938" y="5286375"/>
          <p14:tracePt t="49049" x="6415088" y="5286375"/>
          <p14:tracePt t="49067" x="6480175" y="5280025"/>
          <p14:tracePt t="49083" x="6565900" y="5280025"/>
          <p14:tracePt t="49100" x="6686550" y="5257800"/>
          <p14:tracePt t="49117" x="6829425" y="5243513"/>
          <p14:tracePt t="49134" x="6900863" y="5229225"/>
          <p14:tracePt t="49151" x="6972300" y="5229225"/>
          <p14:tracePt t="49167" x="7008813" y="5229225"/>
          <p14:tracePt t="49185" x="7051675" y="5229225"/>
          <p14:tracePt t="49203" x="7123113" y="5229225"/>
          <p14:tracePt t="49220" x="7172325" y="5237163"/>
          <p14:tracePt t="49237" x="7229475" y="5243513"/>
          <p14:tracePt t="49253" x="7258050" y="5243513"/>
          <p14:tracePt t="49269" x="7300913" y="5243513"/>
          <p14:tracePt t="49285" x="7351713" y="5251450"/>
          <p14:tracePt t="49303" x="7400925" y="5257800"/>
          <p14:tracePt t="49320" x="7494588" y="5257800"/>
          <p14:tracePt t="49336" x="7537450" y="5257800"/>
          <p14:tracePt t="49355" x="7580313" y="5257800"/>
          <p14:tracePt t="49372" x="7594600" y="5257800"/>
          <p14:tracePt t="49390" x="7623175" y="5257800"/>
          <p14:tracePt t="49406" x="7629525" y="5257800"/>
          <p14:tracePt t="49439" x="7637463" y="5257800"/>
          <p14:tracePt t="49454" x="7643813" y="5257800"/>
          <p14:tracePt t="49471" x="7658100" y="5257800"/>
          <p14:tracePt t="49489" x="7666038" y="5251450"/>
          <p14:tracePt t="49492" x="7672388" y="5251450"/>
          <p14:tracePt t="49504" x="7686675" y="5243513"/>
          <p14:tracePt t="49521" x="7694613" y="5243513"/>
          <p14:tracePt t="49541" x="7700963" y="5237163"/>
          <p14:tracePt t="49563" x="7708900" y="5237163"/>
          <p14:tracePt t="49572" x="7715250" y="5237163"/>
          <p14:tracePt t="49589" x="7715250" y="5229225"/>
          <p14:tracePt t="49606" x="7723188" y="5229225"/>
          <p14:tracePt t="49674" x="7729538" y="5229225"/>
          <p14:tracePt t="49702" x="7737475" y="5229225"/>
          <p14:tracePt t="49710" x="7743825" y="5229225"/>
          <p14:tracePt t="49742" x="7751763" y="5229225"/>
          <p14:tracePt t="50040" x="7743825" y="5229225"/>
          <p14:tracePt t="50045" x="7729538" y="5229225"/>
          <p14:tracePt t="50054" x="7715250" y="5237163"/>
          <p14:tracePt t="50064" x="7672388" y="5243513"/>
          <p14:tracePt t="50077" x="7543800" y="5265738"/>
          <p14:tracePt t="50094" x="7358063" y="5286375"/>
          <p14:tracePt t="50111" x="7129463" y="5314950"/>
          <p14:tracePt t="50128" x="6837363" y="5400675"/>
          <p14:tracePt t="50145" x="6529388" y="5472113"/>
          <p14:tracePt t="50162" x="6380163" y="5508625"/>
          <p14:tracePt t="50178" x="6186488" y="5543550"/>
          <p14:tracePt t="50195" x="5900738" y="5572125"/>
          <p14:tracePt t="50212" x="5700713" y="5572125"/>
          <p14:tracePt t="50229" x="5557838" y="5572125"/>
          <p14:tracePt t="50246" x="5422900" y="5572125"/>
          <p14:tracePt t="50263" x="5314950" y="5572125"/>
          <p14:tracePt t="50282" x="5080000" y="5594350"/>
          <p14:tracePt t="50298" x="4908550" y="5600700"/>
          <p14:tracePt t="50315" x="4729163" y="5608638"/>
          <p14:tracePt t="50332" x="4586288" y="5614988"/>
          <p14:tracePt t="50347" x="4422775" y="5637213"/>
          <p14:tracePt t="50364" x="4300538" y="5643563"/>
          <p14:tracePt t="50381" x="4100513" y="5637213"/>
          <p14:tracePt t="50399" x="3937000" y="5657850"/>
          <p14:tracePt t="50416" x="3786188" y="5657850"/>
          <p14:tracePt t="50433" x="3614738" y="5657850"/>
          <p14:tracePt t="50450" x="3422650" y="5657850"/>
          <p14:tracePt t="50468" x="3157538" y="5629275"/>
          <p14:tracePt t="50484" x="3065463" y="5614988"/>
          <p14:tracePt t="50500" x="2957513" y="5608638"/>
          <p14:tracePt t="50517" x="2857500" y="5594350"/>
          <p14:tracePt t="50534" x="2779713" y="5586413"/>
          <p14:tracePt t="50551" x="2679700" y="5572125"/>
          <p14:tracePt t="50568" x="2608263" y="5551488"/>
          <p14:tracePt t="50584" x="2528888" y="5543550"/>
          <p14:tracePt t="50600" x="2465388" y="5537200"/>
          <p14:tracePt t="50602" x="2414588" y="5529263"/>
          <p14:tracePt t="50617" x="2365375" y="5529263"/>
          <p14:tracePt t="50634" x="2314575" y="5522913"/>
          <p14:tracePt t="50652" x="2228850" y="5500688"/>
          <p14:tracePt t="50669" x="2143125" y="5486400"/>
          <p14:tracePt t="50685" x="2085975" y="5480050"/>
          <p14:tracePt t="50701" x="2014538" y="5457825"/>
          <p14:tracePt t="50718" x="1985963" y="5443538"/>
          <p14:tracePt t="50734" x="1971675" y="5443538"/>
          <p14:tracePt t="50751" x="1943100" y="5443538"/>
          <p14:tracePt t="50768" x="1936750" y="5443538"/>
          <p14:tracePt t="50786" x="1908175" y="5437188"/>
          <p14:tracePt t="50804" x="1879600" y="5437188"/>
          <p14:tracePt t="50819" x="1865313" y="5437188"/>
          <p14:tracePt t="50836" x="1851025" y="5437188"/>
          <p14:tracePt t="50852" x="1828800" y="5437188"/>
          <p14:tracePt t="50870" x="1800225" y="5437188"/>
          <p14:tracePt t="50888" x="1785938" y="5437188"/>
          <p14:tracePt t="50905" x="1757363" y="5437188"/>
          <p14:tracePt t="50922" x="1736725" y="5437188"/>
          <p14:tracePt t="50938" x="1728788" y="5443538"/>
          <p14:tracePt t="50955" x="1722438" y="5443538"/>
          <p14:tracePt t="51063" x="1714500" y="5443538"/>
          <p14:tracePt t="51102" x="1708150" y="5443538"/>
          <p14:tracePt t="51109" x="1708150" y="5451475"/>
          <p14:tracePt t="51122" x="1693863" y="5457825"/>
          <p14:tracePt t="51139" x="1685925" y="5465763"/>
          <p14:tracePt t="51158" x="1671638" y="5465763"/>
          <p14:tracePt t="51191" x="1665288" y="5465763"/>
          <p14:tracePt t="51228" x="1657350" y="5465763"/>
          <p14:tracePt t="51244" x="1651000" y="5472113"/>
          <p14:tracePt t="51259" x="1643063" y="5472113"/>
          <p14:tracePt t="51267" x="1643063" y="5480050"/>
          <p14:tracePt t="51276" x="1636713" y="5480050"/>
          <p14:tracePt t="51290" x="1628775" y="5486400"/>
          <p14:tracePt t="51307" x="1622425" y="5486400"/>
          <p14:tracePt t="51325" x="1614488" y="5486400"/>
          <p14:tracePt t="51343" x="1600200" y="5494338"/>
          <p14:tracePt t="51408" x="1593850" y="5500688"/>
          <p14:tracePt t="51425" x="1593850" y="5508625"/>
          <p14:tracePt t="51441" x="1585913" y="5508625"/>
          <p14:tracePt t="52141" x="1579563" y="5508625"/>
          <p14:tracePt t="52384" x="1571625" y="5508625"/>
          <p14:tracePt t="52440" x="1571625" y="5514975"/>
          <p14:tracePt t="52524" x="1565275" y="5514975"/>
          <p14:tracePt t="52570" x="1557338" y="5514975"/>
          <p14:tracePt t="52632" x="1550988" y="5514975"/>
          <p14:tracePt t="52648" x="1543050" y="5514975"/>
          <p14:tracePt t="52664" x="1543050" y="5522913"/>
          <p14:tracePt t="52687" x="1536700" y="5522913"/>
          <p14:tracePt t="52703" x="1528763" y="5522913"/>
          <p14:tracePt t="52712" x="1522413" y="5522913"/>
          <p14:tracePt t="52727" x="1514475" y="5522913"/>
          <p14:tracePt t="52750" x="1508125" y="5522913"/>
          <p14:tracePt t="52780" x="1500188" y="5522913"/>
          <p14:tracePt t="52805" x="1493838" y="5522913"/>
          <p14:tracePt t="52821" x="1485900" y="5522913"/>
          <p14:tracePt t="52837" x="1479550" y="5522913"/>
          <p14:tracePt t="52846" x="1471613" y="5522913"/>
          <p14:tracePt t="52860" x="1465263" y="5522913"/>
          <p14:tracePt t="52875" x="1457325" y="5522913"/>
          <p14:tracePt t="52891" x="1450975" y="5522913"/>
          <p14:tracePt t="52944" x="1443038" y="5522913"/>
          <p14:tracePt t="52969" x="1436688" y="5522913"/>
          <p14:tracePt t="53010" x="1422400" y="5522913"/>
          <p14:tracePt t="53023" x="1414463" y="5522913"/>
          <p14:tracePt t="53054" x="1408113" y="5522913"/>
          <p14:tracePt t="53078" x="1400175" y="5522913"/>
          <p14:tracePt t="53087" x="1393825" y="5522913"/>
          <p14:tracePt t="53100" x="1385888" y="5522913"/>
          <p14:tracePt t="53110" x="1379538" y="5522913"/>
          <p14:tracePt t="53127" x="1365250" y="5522913"/>
          <p14:tracePt t="54531" x="1371600" y="5522913"/>
          <p14:tracePt t="54538" x="1379538" y="5522913"/>
          <p14:tracePt t="54546" x="1385888" y="5522913"/>
          <p14:tracePt t="54559" x="1393825" y="5522913"/>
          <p14:tracePt t="54576" x="1408113" y="5522913"/>
          <p14:tracePt t="54593" x="1422400" y="5508625"/>
          <p14:tracePt t="54610" x="1428750" y="5508625"/>
          <p14:tracePt t="54627" x="1436688" y="5508625"/>
          <p14:tracePt t="54643" x="1450975" y="5508625"/>
          <p14:tracePt t="54660" x="1465263" y="5508625"/>
          <p14:tracePt t="54677" x="1479550" y="5508625"/>
          <p14:tracePt t="54694" x="1500188" y="5508625"/>
          <p14:tracePt t="54711" x="1514475" y="5508625"/>
          <p14:tracePt t="54727" x="1536700" y="5508625"/>
          <p14:tracePt t="54744" x="1550988" y="5508625"/>
          <p14:tracePt t="54761" x="1579563" y="5514975"/>
          <p14:tracePt t="54779" x="1600200" y="5514975"/>
          <p14:tracePt t="54795" x="1608138" y="5514975"/>
          <p14:tracePt t="54812" x="1614488" y="5514975"/>
          <p14:tracePt t="55093" x="1600200" y="5514975"/>
          <p14:tracePt t="55100" x="1593850" y="5514975"/>
          <p14:tracePt t="55124" x="1585913" y="5514975"/>
          <p14:tracePt t="55141" x="1579563" y="5514975"/>
          <p14:tracePt t="55174" x="1571625" y="5514975"/>
          <p14:tracePt t="55187" x="1565275" y="5514975"/>
          <p14:tracePt t="55218" x="1557338" y="5514975"/>
          <p14:tracePt t="55234" x="1550988" y="5514975"/>
          <p14:tracePt t="55248" x="1543050" y="5514975"/>
          <p14:tracePt t="55258" x="1536700" y="5514975"/>
          <p14:tracePt t="55267" x="1528763" y="5522913"/>
          <p14:tracePt t="55285" x="1514475" y="5529263"/>
          <p14:tracePt t="55305" x="1508125" y="5529263"/>
          <p14:tracePt t="55461" x="1528763" y="5529263"/>
          <p14:tracePt t="55468" x="1550988" y="5529263"/>
          <p14:tracePt t="55476" x="1600200" y="5543550"/>
          <p14:tracePt t="55485" x="1628775" y="5551488"/>
          <p14:tracePt t="55506" x="1714500" y="5572125"/>
          <p14:tracePt t="55521" x="1743075" y="5572125"/>
          <p14:tracePt t="55536" x="1751013" y="5572125"/>
          <p14:tracePt t="55553" x="1751013" y="5580063"/>
          <p14:tracePt t="56338" x="1736725" y="5580063"/>
          <p14:tracePt t="56346" x="1728788" y="5580063"/>
          <p14:tracePt t="56352" x="1722438" y="5580063"/>
          <p14:tracePt t="56363" x="1714500" y="5580063"/>
          <p14:tracePt t="56383" x="1700213" y="5580063"/>
          <p14:tracePt t="56395" x="1685925" y="5580063"/>
          <p14:tracePt t="56412" x="1679575" y="5572125"/>
          <p14:tracePt t="56429" x="1636713" y="5565775"/>
          <p14:tracePt t="56446" x="1614488" y="5551488"/>
          <p14:tracePt t="56465" x="1585913" y="5543550"/>
          <p14:tracePt t="56481" x="1557338" y="5537200"/>
          <p14:tracePt t="56498" x="1500188" y="5514975"/>
          <p14:tracePt t="56515" x="1457325" y="5508625"/>
          <p14:tracePt t="56532" x="1408113" y="5500688"/>
          <p14:tracePt t="56547" x="1385888" y="5494338"/>
          <p14:tracePt t="56564" x="1371600" y="5486400"/>
          <p14:tracePt t="56581" x="1365250" y="5486400"/>
          <p14:tracePt t="56844" x="1357313" y="5486400"/>
          <p14:tracePt t="57047" x="1365250" y="5486400"/>
          <p14:tracePt t="57064" x="1371600" y="5486400"/>
          <p14:tracePt t="57072" x="1379538" y="5486400"/>
          <p14:tracePt t="57171" x="1385888" y="5486400"/>
          <p14:tracePt t="57179" x="1385888" y="5480050"/>
          <p14:tracePt t="57195" x="1400175" y="5480050"/>
          <p14:tracePt t="57290" x="1408113" y="5480050"/>
          <p14:tracePt t="57337" x="1414463" y="5480050"/>
          <p14:tracePt t="57351" x="1422400" y="5480050"/>
          <p14:tracePt t="57359" x="1428750" y="5480050"/>
          <p14:tracePt t="57373" x="1443038" y="5472113"/>
          <p14:tracePt t="57407" x="1450975" y="5472113"/>
          <p14:tracePt t="57696" x="1457325" y="5472113"/>
          <p14:tracePt t="57703" x="1465263" y="5472113"/>
          <p14:tracePt t="57711" x="1471613" y="5472113"/>
          <p14:tracePt t="57727" x="1493838" y="5472113"/>
          <p14:tracePt t="57743" x="1508125" y="5472113"/>
          <p14:tracePt t="57760" x="1522413" y="5472113"/>
          <p14:tracePt t="57777" x="1528763" y="5480050"/>
          <p14:tracePt t="57795" x="1543050" y="5480050"/>
          <p14:tracePt t="57813" x="1550988" y="5480050"/>
          <p14:tracePt t="57828" x="1550988" y="5486400"/>
          <p14:tracePt t="57861" x="1557338" y="5486400"/>
          <p14:tracePt t="57891" x="1565275" y="5486400"/>
          <p14:tracePt t="57899" x="1571625" y="5486400"/>
          <p14:tracePt t="57915" x="1579563" y="5486400"/>
          <p14:tracePt t="57929" x="1585913" y="5486400"/>
          <p14:tracePt t="57945" x="1593850" y="5486400"/>
          <p14:tracePt t="57962" x="1593850" y="5494338"/>
          <p14:tracePt t="57980" x="1600200" y="5494338"/>
          <p14:tracePt t="57997" x="1614488" y="5500688"/>
          <p14:tracePt t="58013" x="1622425" y="5500688"/>
          <p14:tracePt t="58030" x="1628775" y="5500688"/>
          <p14:tracePt t="58047" x="1643063" y="5508625"/>
          <p14:tracePt t="58082" x="1657350" y="5508625"/>
          <p14:tracePt t="58099" x="1671638" y="5508625"/>
          <p14:tracePt t="58116" x="1685925" y="5514975"/>
          <p14:tracePt t="58132" x="1693863" y="5514975"/>
          <p14:tracePt t="58166" x="1700213" y="5514975"/>
          <p14:tracePt t="58188" x="1708150" y="5514975"/>
          <p14:tracePt t="58198" x="1714500" y="5514975"/>
          <p14:tracePt t="58219" x="1722438" y="5522913"/>
          <p14:tracePt t="58235" x="1736725" y="5529263"/>
          <p14:tracePt t="58249" x="1743075" y="5529263"/>
          <p14:tracePt t="58266" x="1779588" y="5529263"/>
          <p14:tracePt t="58282" x="1822450" y="5543550"/>
          <p14:tracePt t="58299" x="1851025" y="5551488"/>
          <p14:tracePt t="58317" x="1900238" y="5551488"/>
          <p14:tracePt t="58334" x="1985963" y="5557838"/>
          <p14:tracePt t="58352" x="2036763" y="5572125"/>
          <p14:tracePt t="58367" x="2108200" y="5572125"/>
          <p14:tracePt t="58384" x="2151063" y="5580063"/>
          <p14:tracePt t="58401" x="2200275" y="5580063"/>
          <p14:tracePt t="58417" x="2251075" y="5580063"/>
          <p14:tracePt t="58435" x="2314575" y="5580063"/>
          <p14:tracePt t="58453" x="2379663" y="5572125"/>
          <p14:tracePt t="58470" x="2422525" y="5572125"/>
          <p14:tracePt t="58485" x="2479675" y="5572125"/>
          <p14:tracePt t="58501" x="2514600" y="5572125"/>
          <p14:tracePt t="58518" x="2528888" y="5572125"/>
          <p14:tracePt t="58535" x="2557463" y="5580063"/>
          <p14:tracePt t="58554" x="2586038" y="5586413"/>
          <p14:tracePt t="58570" x="2614613" y="5594350"/>
          <p14:tracePt t="58588" x="2643188" y="5600700"/>
          <p14:tracePt t="58604" x="2671763" y="5600700"/>
          <p14:tracePt t="58620" x="2714625" y="5600700"/>
          <p14:tracePt t="58636" x="2736850" y="5600700"/>
          <p14:tracePt t="58653" x="2779713" y="5600700"/>
          <p14:tracePt t="58673" x="2828925" y="5600700"/>
          <p14:tracePt t="58689" x="2851150" y="5600700"/>
          <p14:tracePt t="58705" x="2879725" y="5600700"/>
          <p14:tracePt t="58722" x="2908300" y="5600700"/>
          <p14:tracePt t="58739" x="2936875" y="5600700"/>
          <p14:tracePt t="58756" x="2951163" y="5600700"/>
          <p14:tracePt t="58773" x="2971800" y="5600700"/>
          <p14:tracePt t="58788" x="2994025" y="5608638"/>
          <p14:tracePt t="58804" x="3014663" y="5608638"/>
          <p14:tracePt t="58822" x="3028950" y="5608638"/>
          <p14:tracePt t="58839" x="3057525" y="5608638"/>
          <p14:tracePt t="58855" x="3079750" y="5608638"/>
          <p14:tracePt t="58874" x="3151188" y="5600700"/>
          <p14:tracePt t="58889" x="3179763" y="5594350"/>
          <p14:tracePt t="58906" x="3208338" y="5594350"/>
          <p14:tracePt t="58923" x="3251200" y="5594350"/>
          <p14:tracePt t="58940" x="3300413" y="5594350"/>
          <p14:tracePt t="58957" x="3343275" y="5594350"/>
          <p14:tracePt t="58974" x="3379788" y="5594350"/>
          <p14:tracePt t="58990" x="3436938" y="5594350"/>
          <p14:tracePt t="59009" x="3465513" y="5594350"/>
          <p14:tracePt t="59026" x="3494088" y="5594350"/>
          <p14:tracePt t="59029" x="3500438" y="5594350"/>
          <p14:tracePt t="59041" x="3508375" y="5594350"/>
          <p14:tracePt t="59058" x="3529013" y="5600700"/>
          <p14:tracePt t="59075" x="3571875" y="5608638"/>
          <p14:tracePt t="59091" x="3608388" y="5608638"/>
          <p14:tracePt t="59108" x="3622675" y="5614988"/>
          <p14:tracePt t="59125" x="3657600" y="5622925"/>
          <p14:tracePt t="59142" x="3679825" y="5622925"/>
          <p14:tracePt t="59159" x="3708400" y="5622925"/>
          <p14:tracePt t="59175" x="3751263" y="5622925"/>
          <p14:tracePt t="59192" x="3771900" y="5622925"/>
          <p14:tracePt t="59211" x="3836988" y="5629275"/>
          <p14:tracePt t="59228" x="3871913" y="5637213"/>
          <p14:tracePt t="59244" x="3900488" y="5637213"/>
          <p14:tracePt t="59261" x="3922713" y="5637213"/>
          <p14:tracePt t="59277" x="3951288" y="5643563"/>
          <p14:tracePt t="59293" x="3957638" y="5651500"/>
          <p14:tracePt t="59312" x="3979863" y="5651500"/>
          <p14:tracePt t="59327" x="3994150" y="5651500"/>
          <p14:tracePt t="59346" x="4008438" y="5651500"/>
          <p14:tracePt t="59361" x="4022725" y="5657850"/>
          <p14:tracePt t="59380" x="4029075" y="5657850"/>
          <p14:tracePt t="59397" x="4065588" y="5657850"/>
          <p14:tracePt t="59413" x="4071938" y="5657850"/>
          <p14:tracePt t="59430" x="4079875" y="5657850"/>
          <p14:tracePt t="59447" x="4086225" y="5657850"/>
          <p14:tracePt t="59710" x="4094163" y="5657850"/>
          <p14:tracePt t="59976" x="4086225" y="5657850"/>
          <p14:tracePt t="59991" x="4079875" y="5657850"/>
          <p14:tracePt t="66602" x="4114800" y="5665788"/>
          <p14:tracePt t="66607" x="4279900" y="5700713"/>
          <p14:tracePt t="66624" x="4686300" y="5665788"/>
          <p14:tracePt t="66641" x="4865688" y="5657850"/>
          <p14:tracePt t="66658" x="4937125" y="5622925"/>
          <p14:tracePt t="66675" x="4972050" y="5572125"/>
          <p14:tracePt t="66692" x="5043488" y="5486400"/>
          <p14:tracePt t="66709" x="5165725" y="5394325"/>
          <p14:tracePt t="66725" x="5229225" y="5322888"/>
          <p14:tracePt t="66742" x="5294313" y="5257800"/>
          <p14:tracePt t="66759" x="5314950" y="5186363"/>
          <p14:tracePt t="66776" x="5329238" y="5065713"/>
          <p14:tracePt t="66793" x="5337175" y="4957763"/>
          <p14:tracePt t="66810" x="5351463" y="4865688"/>
          <p14:tracePt t="66826" x="5357813" y="4757738"/>
          <p14:tracePt t="66843" x="5357813" y="4657725"/>
          <p14:tracePt t="66860" x="5357813" y="4543425"/>
          <p14:tracePt t="66877" x="5351463" y="4457700"/>
          <p14:tracePt t="66892" x="5351463" y="4379913"/>
          <p14:tracePt t="66909" x="5351463" y="4322763"/>
          <p14:tracePt t="66925" x="5351463" y="4294188"/>
          <p14:tracePt t="66942" x="5351463" y="4279900"/>
          <p14:tracePt t="66959" x="5343525" y="4271963"/>
          <p14:tracePt t="66977" x="5343525" y="4257675"/>
          <p14:tracePt t="66993" x="5343525" y="4243388"/>
          <p14:tracePt t="67010" x="5343525" y="4237038"/>
          <p14:tracePt t="67027" x="5337175" y="4222750"/>
          <p14:tracePt t="67043" x="5329238" y="4208463"/>
          <p14:tracePt t="67061" x="5329238" y="4194175"/>
          <p14:tracePt t="67079" x="5314950" y="4171950"/>
          <p14:tracePt t="67096" x="5314950" y="4165600"/>
          <p14:tracePt t="67113" x="5308600" y="4151313"/>
          <p14:tracePt t="67146" x="5300663" y="4137025"/>
          <p14:tracePt t="67162" x="5300663" y="4122738"/>
          <p14:tracePt t="67179" x="5300663" y="4114800"/>
          <p14:tracePt t="67272" x="5300663" y="4108450"/>
          <p14:tracePt t="67279" x="5300663" y="4100513"/>
          <p14:tracePt t="67294" x="5300663" y="4094163"/>
          <p14:tracePt t="67303" x="5300663" y="4086225"/>
          <p14:tracePt t="67319" x="5300663" y="4079875"/>
          <p14:tracePt t="67331" x="5300663" y="4065588"/>
          <p14:tracePt t="67347" x="5308600" y="4051300"/>
          <p14:tracePt t="67364" x="5308600" y="4043363"/>
          <p14:tracePt t="67398" x="5308600" y="4037013"/>
          <p14:tracePt t="67458" x="5314950" y="4037013"/>
          <p14:tracePt t="67499" x="5314950" y="4029075"/>
          <p14:tracePt t="70310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원형 큐</a:t>
            </a:r>
            <a:endParaRPr lang="en-US" altLang="ko-KR" sz="2400" dirty="0" smtClean="0"/>
          </a:p>
          <a:p>
            <a:pPr lvl="1"/>
            <a:r>
              <a:rPr lang="ko-KR" altLang="en-US" dirty="0" smtClean="0"/>
              <a:t>배열을 원형으로 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sz="2400" dirty="0" smtClean="0"/>
          </a:p>
          <a:p>
            <a:endParaRPr lang="en-US" altLang="ko-KR" dirty="0"/>
          </a:p>
          <a:p>
            <a:r>
              <a:rPr lang="ko-KR" altLang="en-US" dirty="0" smtClean="0"/>
              <a:t>전단과 </a:t>
            </a:r>
            <a:r>
              <a:rPr lang="ko-KR" altLang="en-US" dirty="0"/>
              <a:t>후단을 </a:t>
            </a:r>
            <a:r>
              <a:rPr lang="ko-KR" altLang="en-US" dirty="0" smtClean="0"/>
              <a:t>위한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smtClean="0"/>
              <a:t>변수</a:t>
            </a:r>
            <a:endParaRPr lang="ko-KR" altLang="en-US" dirty="0"/>
          </a:p>
          <a:p>
            <a:pPr lvl="1"/>
            <a:r>
              <a:rPr lang="en-US" altLang="ko-KR" dirty="0"/>
              <a:t>front: </a:t>
            </a:r>
            <a:r>
              <a:rPr lang="ko-KR" altLang="en-US" dirty="0"/>
              <a:t>첫번째 요소 하나 앞의 인덱스</a:t>
            </a:r>
          </a:p>
          <a:p>
            <a:pPr lvl="1"/>
            <a:r>
              <a:rPr lang="en-US" altLang="ko-KR" dirty="0"/>
              <a:t>rear: </a:t>
            </a:r>
            <a:r>
              <a:rPr lang="ko-KR" altLang="en-US" dirty="0"/>
              <a:t>마지막 요소의 </a:t>
            </a:r>
            <a:r>
              <a:rPr lang="ko-KR" altLang="en-US" dirty="0" smtClean="0"/>
              <a:t>인덱스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회전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시계방향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방법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30721" name="_x37276696" descr="EMB00001cdc36e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95" y="1133746"/>
            <a:ext cx="3555395" cy="229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원형 큐가 훨씬 효율적이다</a:t>
            </a:r>
            <a:r>
              <a:rPr lang="en-US" altLang="ko-KR" sz="3200" dirty="0"/>
              <a:t>.</a:t>
            </a:r>
            <a:endParaRPr lang="ko-KR" altLang="en-US" sz="3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904" y="5284190"/>
            <a:ext cx="3469822" cy="7650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642995" y="3425180"/>
            <a:ext cx="3056070" cy="1545590"/>
            <a:chOff x="2752" y="9185"/>
            <a:chExt cx="4814" cy="2434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893" y="9265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400">
                  <a:latin typeface="+mj-ea"/>
                  <a:ea typeface="+mj-ea"/>
                </a:rPr>
                <a:t>8</a:t>
              </a:r>
              <a:endParaRPr lang="en-US" altLang="ko-KR" sz="2400">
                <a:latin typeface="+mj-ea"/>
                <a:ea typeface="+mj-ea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205" y="9329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400">
                  <a:latin typeface="+mj-ea"/>
                  <a:ea typeface="+mj-ea"/>
                </a:rPr>
                <a:t>3</a:t>
              </a:r>
              <a:endParaRPr lang="en-US" altLang="ko-KR" sz="2400">
                <a:latin typeface="+mj-ea"/>
                <a:ea typeface="+mj-ea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681" y="9773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400">
                  <a:latin typeface="+mj-ea"/>
                  <a:ea typeface="+mj-ea"/>
                </a:rPr>
                <a:t>2</a:t>
              </a:r>
              <a:endParaRPr lang="en-US" altLang="ko-KR" sz="2400">
                <a:latin typeface="+mj-ea"/>
                <a:ea typeface="+mj-ea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629" y="10501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400">
                  <a:latin typeface="+mj-ea"/>
                  <a:ea typeface="+mj-ea"/>
                </a:rPr>
                <a:t>7</a:t>
              </a:r>
              <a:endParaRPr lang="en-US" altLang="ko-KR" sz="2400">
                <a:latin typeface="+mj-ea"/>
                <a:ea typeface="+mj-ea"/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3501" y="9185"/>
              <a:ext cx="2520" cy="23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6 h 21600"/>
                <a:gd name="T26" fmla="*/ 18437 w 21600"/>
                <a:gd name="T27" fmla="*/ 1843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Tx/>
                <a:buNone/>
              </a:pPr>
              <a:endParaRPr lang="ko-KR" altLang="en-US" sz="1400">
                <a:latin typeface="+mj-ea"/>
                <a:ea typeface="+mj-ea"/>
              </a:endParaRPr>
            </a:p>
            <a:p>
              <a:pPr algn="just">
                <a:spcBef>
                  <a:spcPct val="0"/>
                </a:spcBef>
                <a:buSzTx/>
                <a:buFontTx/>
                <a:buNone/>
              </a:pPr>
              <a:endParaRPr lang="ko-KR" altLang="en-US" sz="1400">
                <a:latin typeface="+mj-ea"/>
                <a:ea typeface="+mj-ea"/>
              </a:endParaRP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4761" y="9185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761" y="10985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5377" y="10313"/>
              <a:ext cx="672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3511" y="10341"/>
              <a:ext cx="588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5233" y="9545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5269" y="10757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3877" y="10789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945" y="9513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607" y="11429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5908" y="988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6666" y="9608"/>
              <a:ext cx="900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400">
                  <a:latin typeface="+mj-ea"/>
                  <a:ea typeface="+mj-ea"/>
                </a:rPr>
                <a:t>rear</a:t>
              </a:r>
              <a:endParaRPr lang="en-US" altLang="ko-KR" sz="2400">
                <a:latin typeface="+mj-ea"/>
                <a:ea typeface="+mj-ea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2752" y="11175"/>
              <a:ext cx="984" cy="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400" dirty="0">
                  <a:latin typeface="+mj-ea"/>
                  <a:ea typeface="+mj-ea"/>
                </a:rPr>
                <a:t>front</a:t>
              </a:r>
              <a:endParaRPr lang="en-US" altLang="ko-KR" sz="2400" dirty="0">
                <a:latin typeface="+mj-ea"/>
                <a:ea typeface="+mj-ea"/>
              </a:endParaRPr>
            </a:p>
          </p:txBody>
        </p:sp>
      </p:grp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7303652" y="3745855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1600">
                <a:latin typeface="+mj-ea"/>
                <a:ea typeface="+mj-e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5118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57"/>
    </mc:Choice>
    <mc:Fallback xmlns="">
      <p:transition spd="slow" advTm="10995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558" x="5865813" y="4471988"/>
          <p14:tracePt t="3693" x="5865813" y="4465638"/>
          <p14:tracePt t="3701" x="5865813" y="4422775"/>
          <p14:tracePt t="3709" x="5857875" y="4386263"/>
          <p14:tracePt t="3718" x="5843588" y="4351338"/>
          <p14:tracePt t="3737" x="5800725" y="4265613"/>
          <p14:tracePt t="3753" x="5757863" y="4114800"/>
          <p14:tracePt t="3770" x="5722938" y="4008438"/>
          <p14:tracePt t="3773" x="5700713" y="3957638"/>
          <p14:tracePt t="3787" x="5665788" y="3886200"/>
          <p14:tracePt t="3803" x="5629275" y="3822700"/>
          <p14:tracePt t="3820" x="5594350" y="3757613"/>
          <p14:tracePt t="3836" x="5551488" y="3679825"/>
          <p14:tracePt t="3853" x="5472113" y="3551238"/>
          <p14:tracePt t="3870" x="5380038" y="3457575"/>
          <p14:tracePt t="3889" x="5314950" y="3343275"/>
          <p14:tracePt t="3906" x="5280025" y="3294063"/>
          <p14:tracePt t="3922" x="5251450" y="3251200"/>
          <p14:tracePt t="3940" x="5229225" y="3228975"/>
          <p14:tracePt t="3955" x="5194300" y="3171825"/>
          <p14:tracePt t="3972" x="5186363" y="3143250"/>
          <p14:tracePt t="3988" x="5157788" y="3094038"/>
          <p14:tracePt t="4005" x="5137150" y="3051175"/>
          <p14:tracePt t="4022" x="5108575" y="3014663"/>
          <p14:tracePt t="4039" x="5086350" y="2994025"/>
          <p14:tracePt t="4058" x="5080000" y="2986088"/>
          <p14:tracePt t="4074" x="5072063" y="2979738"/>
          <p14:tracePt t="4090" x="5072063" y="2971800"/>
          <p14:tracePt t="4106" x="5072063" y="2965450"/>
          <p14:tracePt t="4123" x="5072063" y="2951163"/>
          <p14:tracePt t="4140" x="5072063" y="2936875"/>
          <p14:tracePt t="4156" x="5072063" y="2928938"/>
          <p14:tracePt t="4191" x="5072063" y="2922588"/>
          <p14:tracePt t="4208" x="5072063" y="2908300"/>
          <p14:tracePt t="4226" x="5072063" y="2900363"/>
          <p14:tracePt t="4336" x="5080000" y="2900363"/>
          <p14:tracePt t="4343" x="5086350" y="2900363"/>
          <p14:tracePt t="4352" x="5100638" y="2900363"/>
          <p14:tracePt t="4358" x="5108575" y="2900363"/>
          <p14:tracePt t="4375" x="5143500" y="2908300"/>
          <p14:tracePt t="4393" x="5151438" y="2908300"/>
          <p14:tracePt t="4410" x="5157788" y="2908300"/>
          <p14:tracePt t="4426" x="5165725" y="2908300"/>
          <p14:tracePt t="4743" x="5165725" y="2914650"/>
          <p14:tracePt t="4767" x="5165725" y="2922588"/>
          <p14:tracePt t="4775" x="5165725" y="2928938"/>
          <p14:tracePt t="4859" x="5165725" y="2936875"/>
          <p14:tracePt t="4889" x="5165725" y="2943225"/>
          <p14:tracePt t="4897" x="5172075" y="2943225"/>
          <p14:tracePt t="4913" x="5172075" y="2951163"/>
          <p14:tracePt t="4922" x="5172075" y="2957513"/>
          <p14:tracePt t="4931" x="5180013" y="2957513"/>
          <p14:tracePt t="4968" x="5194300" y="2957513"/>
          <p14:tracePt t="4975" x="5200650" y="2965450"/>
          <p14:tracePt t="4984" x="5208588" y="2971800"/>
          <p14:tracePt t="4999" x="5214938" y="2979738"/>
          <p14:tracePt t="5016" x="5237163" y="2986088"/>
          <p14:tracePt t="5032" x="5257800" y="2994025"/>
          <p14:tracePt t="5051" x="5280025" y="3008313"/>
          <p14:tracePt t="5068" x="5337175" y="3022600"/>
          <p14:tracePt t="5083" x="5343525" y="3022600"/>
          <p14:tracePt t="5101" x="5380038" y="3022600"/>
          <p14:tracePt t="5118" x="5414963" y="3028950"/>
          <p14:tracePt t="5134" x="5465763" y="3043238"/>
          <p14:tracePt t="5151" x="5494338" y="3057525"/>
          <p14:tracePt t="5168" x="5514975" y="3065463"/>
          <p14:tracePt t="5185" x="5551488" y="3071813"/>
          <p14:tracePt t="5201" x="5557838" y="3079750"/>
          <p14:tracePt t="5343" x="5557838" y="3086100"/>
          <p14:tracePt t="5351" x="5565775" y="3086100"/>
          <p14:tracePt t="5357" x="5572125" y="3086100"/>
          <p14:tracePt t="5371" x="5580063" y="3086100"/>
          <p14:tracePt t="5388" x="5614988" y="3086100"/>
          <p14:tracePt t="5404" x="5637213" y="3094038"/>
          <p14:tracePt t="5529" x="5622925" y="3094038"/>
          <p14:tracePt t="5545" x="5614988" y="3094038"/>
          <p14:tracePt t="5562" x="5600700" y="3094038"/>
          <p14:tracePt t="5569" x="5586413" y="3100388"/>
          <p14:tracePt t="5578" x="5565775" y="3100388"/>
          <p14:tracePt t="5591" x="5557838" y="3100388"/>
          <p14:tracePt t="5606" x="5514975" y="3100388"/>
          <p14:tracePt t="5622" x="5480050" y="3100388"/>
          <p14:tracePt t="5639" x="5443538" y="3094038"/>
          <p14:tracePt t="5656" x="5429250" y="3094038"/>
          <p14:tracePt t="5674" x="5408613" y="3086100"/>
          <p14:tracePt t="5690" x="5394325" y="3086100"/>
          <p14:tracePt t="5707" x="5386388" y="3079750"/>
          <p14:tracePt t="5724" x="5365750" y="3051175"/>
          <p14:tracePt t="5740" x="5351463" y="3028950"/>
          <p14:tracePt t="5757" x="5329238" y="3008313"/>
          <p14:tracePt t="5774" x="5308600" y="2986088"/>
          <p14:tracePt t="5791" x="5294313" y="2951163"/>
          <p14:tracePt t="5808" x="5280025" y="2936875"/>
          <p14:tracePt t="5824" x="5272088" y="2922588"/>
          <p14:tracePt t="5842" x="5265738" y="2914650"/>
          <p14:tracePt t="5858" x="5222875" y="2851150"/>
          <p14:tracePt t="5875" x="5180013" y="2800350"/>
          <p14:tracePt t="5892" x="5129213" y="2736850"/>
          <p14:tracePt t="5909" x="5094288" y="2665413"/>
          <p14:tracePt t="5926" x="5051425" y="2565400"/>
          <p14:tracePt t="5944" x="5022850" y="2465388"/>
          <p14:tracePt t="5960" x="5008563" y="2400300"/>
          <p14:tracePt t="5976" x="5000625" y="2328863"/>
          <p14:tracePt t="5993" x="5000625" y="2243138"/>
          <p14:tracePt t="6010" x="5008563" y="2108200"/>
          <p14:tracePt t="6028" x="5022850" y="2028825"/>
          <p14:tracePt t="6044" x="5037138" y="1865313"/>
          <p14:tracePt t="6061" x="5051425" y="1736725"/>
          <p14:tracePt t="6078" x="5051425" y="1665288"/>
          <p14:tracePt t="6094" x="5080000" y="1593850"/>
          <p14:tracePt t="6111" x="5100638" y="1522413"/>
          <p14:tracePt t="6129" x="5143500" y="1443038"/>
          <p14:tracePt t="6147" x="5237163" y="1322388"/>
          <p14:tracePt t="6163" x="5280025" y="1265238"/>
          <p14:tracePt t="6180" x="5329238" y="1214438"/>
          <p14:tracePt t="6197" x="5394325" y="1171575"/>
          <p14:tracePt t="6213" x="5451475" y="1165225"/>
          <p14:tracePt t="6229" x="5500688" y="1143000"/>
          <p14:tracePt t="6245" x="5537200" y="1128713"/>
          <p14:tracePt t="6262" x="5565775" y="1114425"/>
          <p14:tracePt t="6279" x="5572125" y="1114425"/>
          <p14:tracePt t="6298" x="5586413" y="1114425"/>
          <p14:tracePt t="6332" x="5594350" y="1114425"/>
          <p14:tracePt t="6348" x="5643563" y="1122363"/>
          <p14:tracePt t="6364" x="5665788" y="1143000"/>
          <p14:tracePt t="6381" x="5729288" y="1171575"/>
          <p14:tracePt t="6397" x="5808663" y="1214438"/>
          <p14:tracePt t="6416" x="5908675" y="1265238"/>
          <p14:tracePt t="6433" x="5980113" y="1300163"/>
          <p14:tracePt t="6449" x="6051550" y="1336675"/>
          <p14:tracePt t="6451" x="6057900" y="1343025"/>
          <p14:tracePt t="6466" x="6100763" y="1379538"/>
          <p14:tracePt t="6483" x="6129338" y="1408113"/>
          <p14:tracePt t="6501" x="6157913" y="1436688"/>
          <p14:tracePt t="6517" x="6186488" y="1485900"/>
          <p14:tracePt t="6534" x="6215063" y="1522413"/>
          <p14:tracePt t="6551" x="6257925" y="1557338"/>
          <p14:tracePt t="6566" x="6286500" y="1585913"/>
          <p14:tracePt t="6583" x="6308725" y="1608138"/>
          <p14:tracePt t="6600" x="6329363" y="1651000"/>
          <p14:tracePt t="6617" x="6351588" y="1679575"/>
          <p14:tracePt t="6633" x="6357938" y="1714500"/>
          <p14:tracePt t="6650" x="6372225" y="1751013"/>
          <p14:tracePt t="6667" x="6380163" y="1785938"/>
          <p14:tracePt t="6684" x="6400800" y="1843088"/>
          <p14:tracePt t="6701" x="6415088" y="1943100"/>
          <p14:tracePt t="6718" x="6423025" y="2022475"/>
          <p14:tracePt t="6735" x="6443663" y="2100263"/>
          <p14:tracePt t="6752" x="6457950" y="2193925"/>
          <p14:tracePt t="6768" x="6457950" y="2308225"/>
          <p14:tracePt t="6772" x="6457950" y="2357438"/>
          <p14:tracePt t="6785" x="6457950" y="2408238"/>
          <p14:tracePt t="6802" x="6465888" y="2514600"/>
          <p14:tracePt t="6818" x="6465888" y="2571750"/>
          <p14:tracePt t="6835" x="6472238" y="2628900"/>
          <p14:tracePt t="6852" x="6480175" y="2693988"/>
          <p14:tracePt t="6871" x="6480175" y="2743200"/>
          <p14:tracePt t="6888" x="6465888" y="2828925"/>
          <p14:tracePt t="6905" x="6457950" y="2871788"/>
          <p14:tracePt t="6921" x="6451600" y="2914650"/>
          <p14:tracePt t="6937" x="6437313" y="2957513"/>
          <p14:tracePt t="6954" x="6423025" y="3008313"/>
          <p14:tracePt t="6970" x="6408738" y="3043238"/>
          <p14:tracePt t="6987" x="6380163" y="3114675"/>
          <p14:tracePt t="7004" x="6351588" y="3186113"/>
          <p14:tracePt t="7021" x="6272213" y="3294063"/>
          <p14:tracePt t="7038" x="6243638" y="3322638"/>
          <p14:tracePt t="7055" x="6223000" y="3343275"/>
          <p14:tracePt t="7071" x="6200775" y="3365500"/>
          <p14:tracePt t="7088" x="6180138" y="3371850"/>
          <p14:tracePt t="7105" x="6157913" y="3379788"/>
          <p14:tracePt t="7122" x="6108700" y="3394075"/>
          <p14:tracePt t="7140" x="6086475" y="3394075"/>
          <p14:tracePt t="7157" x="6029325" y="3414713"/>
          <p14:tracePt t="7174" x="6008688" y="3422650"/>
          <p14:tracePt t="7191" x="5957888" y="3422650"/>
          <p14:tracePt t="7206" x="5908675" y="3422650"/>
          <p14:tracePt t="7223" x="5894388" y="3422650"/>
          <p14:tracePt t="7240" x="5886450" y="3422650"/>
          <p14:tracePt t="7257" x="5880100" y="3422650"/>
          <p14:tracePt t="7305" x="5872163" y="3422650"/>
          <p14:tracePt t="7313" x="5857875" y="3422650"/>
          <p14:tracePt t="7324" x="5837238" y="3422650"/>
          <p14:tracePt t="7341" x="5808663" y="3414713"/>
          <p14:tracePt t="7358" x="5757863" y="3408363"/>
          <p14:tracePt t="7375" x="5743575" y="3408363"/>
          <p14:tracePt t="8857" x="5737225" y="3408363"/>
          <p14:tracePt t="8873" x="5729288" y="3408363"/>
          <p14:tracePt t="8898" x="5722938" y="3408363"/>
          <p14:tracePt t="8907" x="5715000" y="3408363"/>
          <p14:tracePt t="8921" x="5715000" y="3414713"/>
          <p14:tracePt t="8952" x="5708650" y="3422650"/>
          <p14:tracePt t="8976" x="5700713" y="3429000"/>
          <p14:tracePt t="8991" x="5686425" y="3429000"/>
          <p14:tracePt t="8998" x="5686425" y="3436938"/>
          <p14:tracePt t="9010" x="5672138" y="3436938"/>
          <p14:tracePt t="9027" x="5665788" y="3436938"/>
          <p14:tracePt t="9043" x="5657850" y="3451225"/>
          <p14:tracePt t="9061" x="5643563" y="3457575"/>
          <p14:tracePt t="9078" x="5629275" y="3465513"/>
          <p14:tracePt t="9095" x="5622925" y="3471863"/>
          <p14:tracePt t="9111" x="5614988" y="3479800"/>
          <p14:tracePt t="9127" x="5594350" y="3486150"/>
          <p14:tracePt t="9144" x="5572125" y="3508375"/>
          <p14:tracePt t="9161" x="5543550" y="3536950"/>
          <p14:tracePt t="9177" x="5522913" y="3543300"/>
          <p14:tracePt t="9196" x="5522913" y="3557588"/>
          <p14:tracePt t="9214" x="5514975" y="3557588"/>
          <p14:tracePt t="9343" x="5500688" y="3565525"/>
          <p14:tracePt t="9349" x="5486400" y="3579813"/>
          <p14:tracePt t="9363" x="5457825" y="3594100"/>
          <p14:tracePt t="9380" x="5386388" y="3651250"/>
          <p14:tracePt t="9396" x="5337175" y="3694113"/>
          <p14:tracePt t="9415" x="5308600" y="3708400"/>
          <p14:tracePt t="9432" x="5300663" y="3708400"/>
          <p14:tracePt t="9501" x="5294313" y="3708400"/>
          <p14:tracePt t="9507" x="5286375" y="3708400"/>
          <p14:tracePt t="9516" x="5257800" y="3708400"/>
          <p14:tracePt t="9533" x="5214938" y="3708400"/>
          <p14:tracePt t="9548" x="5172075" y="3729038"/>
          <p14:tracePt t="9565" x="5137150" y="3771900"/>
          <p14:tracePt t="9582" x="5100638" y="3829050"/>
          <p14:tracePt t="9600" x="5094288" y="3829050"/>
          <p14:tracePt t="9649" x="5086350" y="3765550"/>
          <p14:tracePt t="9656" x="5065713" y="3665538"/>
          <p14:tracePt t="9666" x="5051425" y="3579813"/>
          <p14:tracePt t="9684" x="5029200" y="3408363"/>
          <p14:tracePt t="9700" x="5014913" y="3236913"/>
          <p14:tracePt t="9717" x="5008563" y="3179763"/>
          <p14:tracePt t="9733" x="5000625" y="3171825"/>
          <p14:tracePt t="9795" x="4994275" y="3171825"/>
          <p14:tracePt t="9818" x="4986338" y="3171825"/>
          <p14:tracePt t="9827" x="4986338" y="3179763"/>
          <p14:tracePt t="9881" x="4979988" y="3179763"/>
          <p14:tracePt t="9904" x="4965700" y="3200400"/>
          <p14:tracePt t="9911" x="4965700" y="3228975"/>
          <p14:tracePt t="9919" x="4951413" y="3279775"/>
          <p14:tracePt t="9936" x="4943475" y="3400425"/>
          <p14:tracePt t="9953" x="4929188" y="3508375"/>
          <p14:tracePt t="9969" x="4929188" y="3557588"/>
          <p14:tracePt t="9986" x="4914900" y="3594100"/>
          <p14:tracePt t="10005" x="4914900" y="3629025"/>
          <p14:tracePt t="10021" x="4900613" y="3643313"/>
          <p14:tracePt t="10038" x="4894263" y="3665538"/>
          <p14:tracePt t="10054" x="4886325" y="3686175"/>
          <p14:tracePt t="10071" x="4857750" y="3729038"/>
          <p14:tracePt t="10088" x="4822825" y="3757613"/>
          <p14:tracePt t="10105" x="4757738" y="3800475"/>
          <p14:tracePt t="10123" x="4694238" y="3836988"/>
          <p14:tracePt t="10140" x="4629150" y="3865563"/>
          <p14:tracePt t="10156" x="4529138" y="3900488"/>
          <p14:tracePt t="10173" x="4451350" y="3929063"/>
          <p14:tracePt t="10190" x="4365625" y="3965575"/>
          <p14:tracePt t="10207" x="4251325" y="4014788"/>
          <p14:tracePt t="10224" x="4100513" y="4094163"/>
          <p14:tracePt t="10239" x="4057650" y="4122738"/>
          <p14:tracePt t="10256" x="3914775" y="4151313"/>
          <p14:tracePt t="10273" x="3829050" y="4157663"/>
          <p14:tracePt t="10291" x="3708400" y="4171950"/>
          <p14:tracePt t="10308" x="3586163" y="4171950"/>
          <p14:tracePt t="10325" x="3479800" y="4171950"/>
          <p14:tracePt t="10341" x="3365500" y="4165600"/>
          <p14:tracePt t="10358" x="3294063" y="4137025"/>
          <p14:tracePt t="10375" x="3194050" y="4100513"/>
          <p14:tracePt t="10392" x="3086100" y="4086225"/>
          <p14:tracePt t="10408" x="3014663" y="4071938"/>
          <p14:tracePt t="10425" x="2957513" y="4057650"/>
          <p14:tracePt t="10441" x="2871788" y="4043363"/>
          <p14:tracePt t="10458" x="2728913" y="4022725"/>
          <p14:tracePt t="10475" x="2628900" y="4037013"/>
          <p14:tracePt t="10492" x="2551113" y="4051300"/>
          <p14:tracePt t="10508" x="2500313" y="4051300"/>
          <p14:tracePt t="10525" x="2479675" y="4051300"/>
          <p14:tracePt t="10542" x="2465388" y="4057650"/>
          <p14:tracePt t="10618" x="2457450" y="4057650"/>
          <p14:tracePt t="10763" x="2451100" y="4057650"/>
          <p14:tracePt t="10775" x="2451100" y="4065588"/>
          <p14:tracePt t="10981" x="2457450" y="4065588"/>
          <p14:tracePt t="11005" x="2465388" y="4065588"/>
          <p14:tracePt t="11021" x="2471738" y="4065588"/>
          <p14:tracePt t="11029" x="2479675" y="4065588"/>
          <p14:tracePt t="11046" x="2493963" y="4065588"/>
          <p14:tracePt t="11053" x="2500313" y="4065588"/>
          <p14:tracePt t="11069" x="2514600" y="4065588"/>
          <p14:tracePt t="11082" x="2543175" y="4065588"/>
          <p14:tracePt t="11098" x="2579688" y="4065588"/>
          <p14:tracePt t="11115" x="2593975" y="4065588"/>
          <p14:tracePt t="11132" x="2622550" y="4065588"/>
          <p14:tracePt t="11149" x="2643188" y="4065588"/>
          <p14:tracePt t="11166" x="2679700" y="4057650"/>
          <p14:tracePt t="11182" x="2693988" y="4057650"/>
          <p14:tracePt t="11199" x="2722563" y="4057650"/>
          <p14:tracePt t="11216" x="2743200" y="4057650"/>
          <p14:tracePt t="11234" x="2751138" y="4051300"/>
          <p14:tracePt t="11251" x="2757488" y="4051300"/>
          <p14:tracePt t="11267" x="2771775" y="4037013"/>
          <p14:tracePt t="11284" x="2808288" y="4029075"/>
          <p14:tracePt t="11287" x="2822575" y="4014788"/>
          <p14:tracePt t="11300" x="2836863" y="4014788"/>
          <p14:tracePt t="11319" x="2886075" y="4000500"/>
          <p14:tracePt t="11335" x="2908300" y="4000500"/>
          <p14:tracePt t="11352" x="2928938" y="3994150"/>
          <p14:tracePt t="11369" x="2965450" y="3986213"/>
          <p14:tracePt t="11386" x="2986088" y="3986213"/>
          <p14:tracePt t="11404" x="2994025" y="3979863"/>
          <p14:tracePt t="11481" x="3000375" y="3979863"/>
          <p14:tracePt t="11489" x="3008313" y="3979863"/>
          <p14:tracePt t="11497" x="3014663" y="3979863"/>
          <p14:tracePt t="11505" x="3036888" y="3979863"/>
          <p14:tracePt t="11521" x="3043238" y="3979863"/>
          <p14:tracePt t="11536" x="3057525" y="3979863"/>
          <p14:tracePt t="11553" x="3108325" y="3965575"/>
          <p14:tracePt t="11570" x="3136900" y="3965575"/>
          <p14:tracePt t="11587" x="3165475" y="3965575"/>
          <p14:tracePt t="11604" x="3208338" y="3965575"/>
          <p14:tracePt t="11621" x="3236913" y="3965575"/>
          <p14:tracePt t="11637" x="3243263" y="3965575"/>
          <p14:tracePt t="11654" x="3271838" y="3965575"/>
          <p14:tracePt t="11671" x="3294063" y="3965575"/>
          <p14:tracePt t="11689" x="3336925" y="3965575"/>
          <p14:tracePt t="11705" x="3379788" y="3965575"/>
          <p14:tracePt t="11722" x="3422650" y="3965575"/>
          <p14:tracePt t="11738" x="3486150" y="3965575"/>
          <p14:tracePt t="11755" x="3529013" y="3957638"/>
          <p14:tracePt t="11772" x="3543300" y="3957638"/>
          <p14:tracePt t="11789" x="3551238" y="3957638"/>
          <p14:tracePt t="11806" x="3565525" y="3957638"/>
          <p14:tracePt t="11822" x="3579813" y="3957638"/>
          <p14:tracePt t="11840" x="3608388" y="3957638"/>
          <p14:tracePt t="11857" x="3622675" y="3957638"/>
          <p14:tracePt t="11873" x="3636963" y="3957638"/>
          <p14:tracePt t="11890" x="3643313" y="3957638"/>
          <p14:tracePt t="11907" x="3665538" y="3957638"/>
          <p14:tracePt t="12559" x="3671888" y="3957638"/>
          <p14:tracePt t="12739" x="3679825" y="3957638"/>
          <p14:tracePt t="12756" x="3694113" y="3957638"/>
          <p14:tracePt t="12763" x="3700463" y="3957638"/>
          <p14:tracePt t="12772" x="3714750" y="3957638"/>
          <p14:tracePt t="12783" x="3729038" y="3957638"/>
          <p14:tracePt t="12800" x="3757613" y="3957638"/>
          <p14:tracePt t="12817" x="3786188" y="3971925"/>
          <p14:tracePt t="12833" x="3871913" y="4014788"/>
          <p14:tracePt t="12850" x="3886200" y="4014788"/>
          <p14:tracePt t="12867" x="3900488" y="4022725"/>
          <p14:tracePt t="12884" x="3914775" y="4029075"/>
          <p14:tracePt t="12901" x="3922713" y="4037013"/>
          <p14:tracePt t="12918" x="3929063" y="4043363"/>
          <p14:tracePt t="12951" x="3929063" y="4051300"/>
          <p14:tracePt t="13475" x="3937000" y="4051300"/>
          <p14:tracePt t="13833" x="3929063" y="4051300"/>
          <p14:tracePt t="14764" x="3937000" y="4051300"/>
          <p14:tracePt t="14780" x="3943350" y="4051300"/>
          <p14:tracePt t="14787" x="3943350" y="4043363"/>
          <p14:tracePt t="14795" x="3951288" y="4043363"/>
          <p14:tracePt t="14807" x="3957638" y="4043363"/>
          <p14:tracePt t="14823" x="3965575" y="4037013"/>
          <p14:tracePt t="14839" x="3971925" y="4029075"/>
          <p14:tracePt t="14840" x="3979863" y="4029075"/>
          <p14:tracePt t="14872" x="3986213" y="4022725"/>
          <p14:tracePt t="15107" x="3994150" y="4022725"/>
          <p14:tracePt t="15123" x="4000500" y="4022725"/>
          <p14:tracePt t="15178" x="4008438" y="4022725"/>
          <p14:tracePt t="15194" x="4022725" y="4022725"/>
          <p14:tracePt t="15209" x="4029075" y="4022725"/>
          <p14:tracePt t="15224" x="4037013" y="4022725"/>
          <p14:tracePt t="15231" x="4043363" y="4022725"/>
          <p14:tracePt t="15243" x="4057650" y="4022725"/>
          <p14:tracePt t="15260" x="4071938" y="4022725"/>
          <p14:tracePt t="15279" x="4086225" y="4022725"/>
          <p14:tracePt t="15295" x="4094163" y="4022725"/>
          <p14:tracePt t="15312" x="4108450" y="4022725"/>
          <p14:tracePt t="15329" x="4114800" y="4022725"/>
          <p14:tracePt t="15346" x="4129088" y="4022725"/>
          <p14:tracePt t="15363" x="4137025" y="4022725"/>
          <p14:tracePt t="15381" x="4157663" y="4022725"/>
          <p14:tracePt t="15397" x="4165600" y="4022725"/>
          <p14:tracePt t="15413" x="4186238" y="4022725"/>
          <p14:tracePt t="15429" x="4208463" y="4022725"/>
          <p14:tracePt t="15446" x="4251325" y="4022725"/>
          <p14:tracePt t="15463" x="4271963" y="4022725"/>
          <p14:tracePt t="15479" x="4286250" y="4022725"/>
          <p14:tracePt t="15496" x="4300538" y="4022725"/>
          <p14:tracePt t="15512" x="4308475" y="4022725"/>
          <p14:tracePt t="15529" x="4314825" y="4022725"/>
          <p14:tracePt t="15599" x="4322763" y="4022725"/>
          <p14:tracePt t="15637" x="4329113" y="4022725"/>
          <p14:tracePt t="15652" x="4337050" y="4022725"/>
          <p14:tracePt t="15668" x="4337050" y="4014788"/>
          <p14:tracePt t="15693" x="4343400" y="4014788"/>
          <p14:tracePt t="15789" x="4351338" y="4014788"/>
          <p14:tracePt t="15803" x="4357688" y="4014788"/>
          <p14:tracePt t="15825" x="4365625" y="4014788"/>
          <p14:tracePt t="15833" x="4371975" y="4014788"/>
          <p14:tracePt t="15841" x="4379913" y="4014788"/>
          <p14:tracePt t="15850" x="4386263" y="4014788"/>
          <p14:tracePt t="15866" x="4408488" y="4014788"/>
          <p14:tracePt t="15885" x="4437063" y="4014788"/>
          <p14:tracePt t="15901" x="4465638" y="4029075"/>
          <p14:tracePt t="15917" x="4486275" y="4037013"/>
          <p14:tracePt t="15918" x="4508500" y="4043363"/>
          <p14:tracePt t="15933" x="4514850" y="4043363"/>
          <p14:tracePt t="15951" x="4529138" y="4051300"/>
          <p14:tracePt t="15967" x="4543425" y="4051300"/>
          <p14:tracePt t="15984" x="4551363" y="4057650"/>
          <p14:tracePt t="16001" x="4557713" y="4057650"/>
          <p14:tracePt t="16018" x="4565650" y="4057650"/>
          <p14:tracePt t="16075" x="4572000" y="4065588"/>
          <p14:tracePt t="16083" x="4579938" y="4071938"/>
          <p14:tracePt t="16091" x="4586288" y="4071938"/>
          <p14:tracePt t="16131" x="4586288" y="4079875"/>
          <p14:tracePt t="16145" x="4594225" y="4079875"/>
          <p14:tracePt t="16177" x="4600575" y="4079875"/>
          <p14:tracePt t="16185" x="4608513" y="4079875"/>
          <p14:tracePt t="16201" x="4614863" y="4079875"/>
          <p14:tracePt t="16215" x="4622800" y="4079875"/>
          <p14:tracePt t="16231" x="4629150" y="4086225"/>
          <p14:tracePt t="16240" x="4637088" y="4086225"/>
          <p14:tracePt t="16255" x="4651375" y="4094163"/>
          <p14:tracePt t="16272" x="4657725" y="4094163"/>
          <p14:tracePt t="16311" x="4665663" y="4094163"/>
          <p14:tracePt t="16334" x="4672013" y="4100513"/>
          <p14:tracePt t="16342" x="4679950" y="4100513"/>
          <p14:tracePt t="16354" x="4686300" y="4108450"/>
          <p14:tracePt t="16371" x="4700588" y="4114800"/>
          <p14:tracePt t="16405" x="4714875" y="4114800"/>
          <p14:tracePt t="16422" x="4729163" y="4122738"/>
          <p14:tracePt t="16439" x="4743450" y="4122738"/>
          <p14:tracePt t="16456" x="4757738" y="4143375"/>
          <p14:tracePt t="16473" x="4786313" y="4165600"/>
          <p14:tracePt t="16490" x="4794250" y="4165600"/>
          <p14:tracePt t="16506" x="4822825" y="4179888"/>
          <p14:tracePt t="16523" x="4843463" y="4179888"/>
          <p14:tracePt t="16540" x="4851400" y="4186238"/>
          <p14:tracePt t="16557" x="4857750" y="4194175"/>
          <p14:tracePt t="16574" x="4879975" y="4194175"/>
          <p14:tracePt t="16591" x="4908550" y="4208463"/>
          <p14:tracePt t="16608" x="4943475" y="4237038"/>
          <p14:tracePt t="16624" x="4986338" y="4257675"/>
          <p14:tracePt t="16641" x="5037138" y="4279900"/>
          <p14:tracePt t="16658" x="5100638" y="4308475"/>
          <p14:tracePt t="16675" x="5157788" y="4314825"/>
          <p14:tracePt t="16692" x="5222875" y="4343400"/>
          <p14:tracePt t="16709" x="5243513" y="4351338"/>
          <p14:tracePt t="16726" x="5280025" y="4371975"/>
          <p14:tracePt t="16742" x="5314950" y="4394200"/>
          <p14:tracePt t="16759" x="5351463" y="4414838"/>
          <p14:tracePt t="16776" x="5400675" y="4429125"/>
          <p14:tracePt t="16779" x="5437188" y="4443413"/>
          <p14:tracePt t="16793" x="5472113" y="4457700"/>
          <p14:tracePt t="16809" x="5514975" y="4465638"/>
          <p14:tracePt t="16826" x="5565775" y="4479925"/>
          <p14:tracePt t="16843" x="5586413" y="4479925"/>
          <p14:tracePt t="16860" x="5608638" y="4486275"/>
          <p14:tracePt t="16877" x="5629275" y="4494213"/>
          <p14:tracePt t="16894" x="5651500" y="4500563"/>
          <p14:tracePt t="16913" x="5657850" y="4500563"/>
          <p14:tracePt t="16930" x="5694363" y="4514850"/>
          <p14:tracePt t="16946" x="5715000" y="4514850"/>
          <p14:tracePt t="16963" x="5737225" y="4529138"/>
          <p14:tracePt t="16978" x="5757863" y="4529138"/>
          <p14:tracePt t="16995" x="5772150" y="4529138"/>
          <p14:tracePt t="17012" x="5800725" y="4529138"/>
          <p14:tracePt t="17035" x="5808663" y="4529138"/>
          <p14:tracePt t="17101" x="5815013" y="4529138"/>
          <p14:tracePt t="17117" x="5815013" y="4537075"/>
          <p14:tracePt t="17125" x="5822950" y="4537075"/>
          <p14:tracePt t="17134" x="5829300" y="4537075"/>
          <p14:tracePt t="17146" x="5837238" y="4537075"/>
          <p14:tracePt t="17164" x="5851525" y="4537075"/>
          <p14:tracePt t="17182" x="5865813" y="4537075"/>
          <p14:tracePt t="17199" x="5880100" y="4537075"/>
          <p14:tracePt t="17215" x="5886450" y="4537075"/>
          <p14:tracePt t="17231" x="5900738" y="4537075"/>
          <p14:tracePt t="17247" x="5908675" y="4537075"/>
          <p14:tracePt t="17265" x="5915025" y="4537075"/>
          <p14:tracePt t="17281" x="5929313" y="4537075"/>
          <p14:tracePt t="17298" x="5943600" y="4537075"/>
          <p14:tracePt t="17315" x="5951538" y="4529138"/>
          <p14:tracePt t="17929" x="5951538" y="4522788"/>
          <p14:tracePt t="18023" x="5957888" y="4522788"/>
          <p14:tracePt t="18061" x="5965825" y="4522788"/>
          <p14:tracePt t="18077" x="5972175" y="4522788"/>
          <p14:tracePt t="18085" x="5980113" y="4522788"/>
          <p14:tracePt t="18109" x="5986463" y="4522788"/>
          <p14:tracePt t="18138" x="5986463" y="4514850"/>
          <p14:tracePt t="18145" x="5994400" y="4514850"/>
          <p14:tracePt t="18157" x="6000750" y="4514850"/>
          <p14:tracePt t="18174" x="6000750" y="4508500"/>
          <p14:tracePt t="18192" x="6015038" y="4508500"/>
          <p14:tracePt t="18210" x="6029325" y="4508500"/>
          <p14:tracePt t="18227" x="6043613" y="4494213"/>
          <p14:tracePt t="18244" x="6065838" y="4486275"/>
          <p14:tracePt t="18261" x="6072188" y="4471988"/>
          <p14:tracePt t="18276" x="6094413" y="4465638"/>
          <p14:tracePt t="18292" x="6108700" y="4457700"/>
          <p14:tracePt t="18309" x="6122988" y="4451350"/>
          <p14:tracePt t="18326" x="6137275" y="4451350"/>
          <p14:tracePt t="18343" x="6143625" y="4443413"/>
          <p14:tracePt t="18360" x="6172200" y="4443413"/>
          <p14:tracePt t="18377" x="6200775" y="4429125"/>
          <p14:tracePt t="18395" x="6272213" y="4400550"/>
          <p14:tracePt t="18412" x="6315075" y="4379913"/>
          <p14:tracePt t="18429" x="6372225" y="4379913"/>
          <p14:tracePt t="18446" x="6423025" y="4365625"/>
          <p14:tracePt t="18463" x="6472238" y="4351338"/>
          <p14:tracePt t="18480" x="6537325" y="4343400"/>
          <p14:tracePt t="18497" x="6580188" y="4337050"/>
          <p14:tracePt t="18513" x="6623050" y="4322763"/>
          <p14:tracePt t="18529" x="6680200" y="4322763"/>
          <p14:tracePt t="18545" x="6708775" y="4300538"/>
          <p14:tracePt t="18562" x="6757988" y="4300538"/>
          <p14:tracePt t="18579" x="6808788" y="4279900"/>
          <p14:tracePt t="18596" x="6851650" y="4271963"/>
          <p14:tracePt t="18612" x="6908800" y="4257675"/>
          <p14:tracePt t="18629" x="6958013" y="4237038"/>
          <p14:tracePt t="18646" x="6994525" y="4237038"/>
          <p14:tracePt t="18663" x="7051675" y="4222750"/>
          <p14:tracePt t="18680" x="7108825" y="4222750"/>
          <p14:tracePt t="18697" x="7137400" y="4208463"/>
          <p14:tracePt t="18714" x="7194550" y="4186238"/>
          <p14:tracePt t="18731" x="7215188" y="4171950"/>
          <p14:tracePt t="18748" x="7243763" y="4157663"/>
          <p14:tracePt t="18766" x="7280275" y="4151313"/>
          <p14:tracePt t="18783" x="7294563" y="4143375"/>
          <p14:tracePt t="18799" x="7329488" y="4129088"/>
          <p14:tracePt t="18803" x="7337425" y="4122738"/>
          <p14:tracePt t="18818" x="7351713" y="4114800"/>
          <p14:tracePt t="18832" x="7372350" y="4100513"/>
          <p14:tracePt t="18848" x="7380288" y="4094163"/>
          <p14:tracePt t="18865" x="7394575" y="4086225"/>
          <p14:tracePt t="18882" x="7408863" y="4086225"/>
          <p14:tracePt t="18899" x="7408863" y="4079875"/>
          <p14:tracePt t="18916" x="7429500" y="4071938"/>
          <p14:tracePt t="18935" x="7458075" y="4051300"/>
          <p14:tracePt t="18951" x="7472363" y="4043363"/>
          <p14:tracePt t="18968" x="7480300" y="4037013"/>
          <p14:tracePt t="18985" x="7494588" y="4037013"/>
          <p14:tracePt t="19002" x="7494588" y="4029075"/>
          <p14:tracePt t="19035" x="7508875" y="4022725"/>
          <p14:tracePt t="19051" x="7515225" y="4014788"/>
          <p14:tracePt t="19505" x="7508875" y="4014788"/>
          <p14:tracePt t="19520" x="7508875" y="4022725"/>
          <p14:tracePt t="19528" x="7500938" y="4022725"/>
          <p14:tracePt t="19539" x="7494588" y="4037013"/>
          <p14:tracePt t="19556" x="7458075" y="4043363"/>
          <p14:tracePt t="19575" x="7400925" y="4065588"/>
          <p14:tracePt t="19591" x="7380288" y="4071938"/>
          <p14:tracePt t="19608" x="7343775" y="4086225"/>
          <p14:tracePt t="19624" x="7323138" y="4094163"/>
          <p14:tracePt t="19640" x="7315200" y="4100513"/>
          <p14:tracePt t="19660" x="7280275" y="4108450"/>
          <p14:tracePt t="19677" x="7223125" y="4137025"/>
          <p14:tracePt t="19693" x="7143750" y="4171950"/>
          <p14:tracePt t="19709" x="7065963" y="4186238"/>
          <p14:tracePt t="19726" x="7008813" y="4194175"/>
          <p14:tracePt t="19743" x="6972300" y="4208463"/>
          <p14:tracePt t="19761" x="6951663" y="4222750"/>
          <p14:tracePt t="19777" x="6929438" y="4222750"/>
          <p14:tracePt t="19793" x="6923088" y="4229100"/>
          <p14:tracePt t="19809" x="6886575" y="4251325"/>
          <p14:tracePt t="19825" x="6843713" y="4279900"/>
          <p14:tracePt t="19843" x="6786563" y="4322763"/>
          <p14:tracePt t="19860" x="6743700" y="4371975"/>
          <p14:tracePt t="19877" x="6694488" y="4429125"/>
          <p14:tracePt t="19893" x="6651625" y="4465638"/>
          <p14:tracePt t="19910" x="6623050" y="4494213"/>
          <p14:tracePt t="19928" x="6608763" y="4514850"/>
          <p14:tracePt t="19945" x="6586538" y="4537075"/>
          <p14:tracePt t="19961" x="6580188" y="4551363"/>
          <p14:tracePt t="19977" x="6572250" y="4565650"/>
          <p14:tracePt t="19994" x="6565900" y="4586288"/>
          <p14:tracePt t="20012" x="6557963" y="4622800"/>
          <p14:tracePt t="20029" x="6551613" y="4651375"/>
          <p14:tracePt t="20046" x="6537325" y="4672013"/>
          <p14:tracePt t="20063" x="6529388" y="4694238"/>
          <p14:tracePt t="20080" x="6523038" y="4708525"/>
          <p14:tracePt t="20097" x="6515100" y="4708525"/>
          <p14:tracePt t="20112" x="6515100" y="4714875"/>
          <p14:tracePt t="20129" x="6508750" y="4722813"/>
          <p14:tracePt t="20146" x="6500813" y="4729163"/>
          <p14:tracePt t="20179" x="6494463" y="4737100"/>
          <p14:tracePt t="20215" x="6486525" y="4743450"/>
          <p14:tracePt t="20232" x="6472238" y="4751388"/>
          <p14:tracePt t="20264" x="6465888" y="4757738"/>
          <p14:tracePt t="20280" x="6457950" y="4765675"/>
          <p14:tracePt t="20314" x="6451600" y="4772025"/>
          <p14:tracePt t="20331" x="6443663" y="4779963"/>
          <p14:tracePt t="20364" x="6437313" y="4779963"/>
          <p14:tracePt t="20403" x="6437313" y="4786313"/>
          <p14:tracePt t="20435" x="6429375" y="4786313"/>
          <p14:tracePt t="20543" x="6423025" y="4786313"/>
          <p14:tracePt t="20559" x="6415088" y="4786313"/>
          <p14:tracePt t="20606" x="6408738" y="4786313"/>
          <p14:tracePt t="20757" x="6400800" y="4786313"/>
          <p14:tracePt t="21045" x="6400800" y="4794250"/>
          <p14:tracePt t="21145" x="6394450" y="4794250"/>
          <p14:tracePt t="21215" x="6394450" y="4800600"/>
          <p14:tracePt t="21269" x="6394450" y="4808538"/>
          <p14:tracePt t="21357" x="6386513" y="4808538"/>
          <p14:tracePt t="21413" x="6386513" y="4814888"/>
          <p14:tracePt t="21435" x="6380163" y="4814888"/>
          <p14:tracePt t="21441" x="6372225" y="4814888"/>
          <p14:tracePt t="21449" x="6365875" y="4814888"/>
          <p14:tracePt t="21460" x="6357938" y="4814888"/>
          <p14:tracePt t="21477" x="6329363" y="4814888"/>
          <p14:tracePt t="21494" x="6300788" y="4814888"/>
          <p14:tracePt t="21511" x="6243638" y="4814888"/>
          <p14:tracePt t="21529" x="6208713" y="4822825"/>
          <p14:tracePt t="21546" x="6165850" y="4822825"/>
          <p14:tracePt t="21563" x="6137275" y="4822825"/>
          <p14:tracePt t="21580" x="6108700" y="4822825"/>
          <p14:tracePt t="21596" x="6080125" y="4829175"/>
          <p14:tracePt t="21613" x="6029325" y="4829175"/>
          <p14:tracePt t="21630" x="5972175" y="4829175"/>
          <p14:tracePt t="21647" x="5900738" y="4829175"/>
          <p14:tracePt t="21664" x="5822950" y="4814888"/>
          <p14:tracePt t="21680" x="5772150" y="4800600"/>
          <p14:tracePt t="21697" x="5686425" y="4800600"/>
          <p14:tracePt t="21714" x="5565775" y="4800600"/>
          <p14:tracePt t="21731" x="5414963" y="4794250"/>
          <p14:tracePt t="21748" x="5265738" y="4772025"/>
          <p14:tracePt t="21765" x="5080000" y="4743450"/>
          <p14:tracePt t="21782" x="4937125" y="4737100"/>
          <p14:tracePt t="21798" x="4865688" y="4729163"/>
          <p14:tracePt t="21802" x="4800600" y="4729163"/>
          <p14:tracePt t="21814" x="4729163" y="4729163"/>
          <p14:tracePt t="21831" x="4637088" y="4708525"/>
          <p14:tracePt t="21847" x="4543425" y="4672013"/>
          <p14:tracePt t="21850" x="4508500" y="4665663"/>
          <p14:tracePt t="21864" x="4371975" y="4643438"/>
          <p14:tracePt t="21881" x="4200525" y="4622800"/>
          <p14:tracePt t="21898" x="4043363" y="4622800"/>
          <p14:tracePt t="21915" x="3857625" y="4614863"/>
          <p14:tracePt t="21932" x="3686175" y="4586288"/>
          <p14:tracePt t="21951" x="3565525" y="4565650"/>
          <p14:tracePt t="21967" x="3457575" y="4551363"/>
          <p14:tracePt t="21983" x="3365500" y="4514850"/>
          <p14:tracePt t="21999" x="3300413" y="4508500"/>
          <p14:tracePt t="22016" x="3214688" y="4500563"/>
          <p14:tracePt t="22034" x="3128963" y="4486275"/>
          <p14:tracePt t="22051" x="3071813" y="4486275"/>
          <p14:tracePt t="22067" x="2971800" y="4494213"/>
          <p14:tracePt t="22084" x="2886075" y="4500563"/>
          <p14:tracePt t="22101" x="2771775" y="4500563"/>
          <p14:tracePt t="22119" x="2708275" y="4486275"/>
          <p14:tracePt t="22136" x="2571750" y="4471988"/>
          <p14:tracePt t="22152" x="2500313" y="4465638"/>
          <p14:tracePt t="22168" x="2457450" y="4465638"/>
          <p14:tracePt t="22185" x="2414588" y="4457700"/>
          <p14:tracePt t="22202" x="2379663" y="4457700"/>
          <p14:tracePt t="22219" x="2365375" y="4457700"/>
          <p14:tracePt t="22236" x="2351088" y="4457700"/>
          <p14:tracePt t="22253" x="2343150" y="4457700"/>
          <p14:tracePt t="22425" x="2343150" y="4465638"/>
          <p14:tracePt t="22458" x="2351088" y="4465638"/>
          <p14:tracePt t="22474" x="2357438" y="4465638"/>
          <p14:tracePt t="22490" x="2365375" y="4465638"/>
          <p14:tracePt t="22498" x="2371725" y="4465638"/>
          <p14:tracePt t="22504" x="2379663" y="4465638"/>
          <p14:tracePt t="22521" x="2386013" y="4465638"/>
          <p14:tracePt t="22543" x="2400300" y="4457700"/>
          <p14:tracePt t="22555" x="2408238" y="4457700"/>
          <p14:tracePt t="22572" x="2422525" y="4451350"/>
          <p14:tracePt t="22589" x="2443163" y="4451350"/>
          <p14:tracePt t="22605" x="2486025" y="4429125"/>
          <p14:tracePt t="22622" x="2508250" y="4429125"/>
          <p14:tracePt t="22639" x="2514600" y="4429125"/>
          <p14:tracePt t="22656" x="2528888" y="4422775"/>
          <p14:tracePt t="22673" x="2536825" y="4414838"/>
          <p14:tracePt t="22690" x="2551113" y="4414838"/>
          <p14:tracePt t="22707" x="2571750" y="4414838"/>
          <p14:tracePt t="22724" x="2579688" y="4408488"/>
          <p14:tracePt t="22742" x="2593975" y="4408488"/>
          <p14:tracePt t="22759" x="2614613" y="4408488"/>
          <p14:tracePt t="22774" x="2657475" y="4400550"/>
          <p14:tracePt t="22791" x="2693988" y="4386263"/>
          <p14:tracePt t="22808" x="2808288" y="4371975"/>
          <p14:tracePt t="22825" x="2843213" y="4371975"/>
          <p14:tracePt t="22841" x="2886075" y="4357688"/>
          <p14:tracePt t="22858" x="2943225" y="4357688"/>
          <p14:tracePt t="22877" x="2971800" y="4357688"/>
          <p14:tracePt t="22894" x="3000375" y="4357688"/>
          <p14:tracePt t="22895" x="3008313" y="4357688"/>
          <p14:tracePt t="22910" x="3014663" y="4357688"/>
          <p14:tracePt t="22926" x="3022600" y="4357688"/>
          <p14:tracePt t="23067" x="3028950" y="4357688"/>
          <p14:tracePt t="23082" x="3036888" y="4357688"/>
          <p14:tracePt t="23106" x="3043238" y="4357688"/>
          <p14:tracePt t="23193" x="3051175" y="4357688"/>
          <p14:tracePt t="23209" x="3057525" y="4357688"/>
          <p14:tracePt t="23217" x="3065463" y="4357688"/>
          <p14:tracePt t="23230" x="3071813" y="4357688"/>
          <p14:tracePt t="23247" x="3094038" y="4357688"/>
          <p14:tracePt t="23263" x="3114675" y="4357688"/>
          <p14:tracePt t="23280" x="3128963" y="4357688"/>
          <p14:tracePt t="23297" x="3157538" y="4371975"/>
          <p14:tracePt t="23313" x="3165475" y="4371975"/>
          <p14:tracePt t="23330" x="3200400" y="4386263"/>
          <p14:tracePt t="23347" x="3208338" y="4386263"/>
          <p14:tracePt t="23365" x="3228975" y="4386263"/>
          <p14:tracePt t="23382" x="3265488" y="4386263"/>
          <p14:tracePt t="23399" x="3294063" y="4386263"/>
          <p14:tracePt t="23415" x="3322638" y="4386263"/>
          <p14:tracePt t="23432" x="3386138" y="4386263"/>
          <p14:tracePt t="23449" x="3414713" y="4386263"/>
          <p14:tracePt t="23466" x="3465513" y="4386263"/>
          <p14:tracePt t="23483" x="3494088" y="4386263"/>
          <p14:tracePt t="23500" x="3529013" y="4379913"/>
          <p14:tracePt t="23517" x="3571875" y="4379913"/>
          <p14:tracePt t="23533" x="3622675" y="4379913"/>
          <p14:tracePt t="23534" x="3651250" y="4379913"/>
          <p14:tracePt t="23550" x="3671888" y="4371975"/>
          <p14:tracePt t="23566" x="3708400" y="4371975"/>
          <p14:tracePt t="23583" x="3743325" y="4371975"/>
          <p14:tracePt t="23599" x="3751263" y="4371975"/>
          <p14:tracePt t="23616" x="3765550" y="4371975"/>
          <p14:tracePt t="23633" x="3771900" y="4371975"/>
          <p14:tracePt t="23669" x="3786188" y="4371975"/>
          <p14:tracePt t="23685" x="3794125" y="4371975"/>
          <p14:tracePt t="23702" x="3800475" y="4371975"/>
          <p14:tracePt t="23719" x="3808413" y="4371975"/>
          <p14:tracePt t="23757" x="3814763" y="4371975"/>
          <p14:tracePt t="23786" x="3822700" y="4371975"/>
          <p14:tracePt t="23809" x="3829050" y="4371975"/>
          <p14:tracePt t="23825" x="3836988" y="4371975"/>
          <p14:tracePt t="23831" x="3851275" y="4371975"/>
          <p14:tracePt t="23839" x="3857625" y="4371975"/>
          <p14:tracePt t="23854" x="3871913" y="4371975"/>
          <p14:tracePt t="23871" x="3879850" y="4371975"/>
          <p14:tracePt t="23888" x="3894138" y="4379913"/>
          <p14:tracePt t="23904" x="3914775" y="4379913"/>
          <p14:tracePt t="23921" x="3937000" y="4379913"/>
          <p14:tracePt t="23938" x="3965575" y="4379913"/>
          <p14:tracePt t="23954" x="3979863" y="4371975"/>
          <p14:tracePt t="23971" x="4008438" y="4365625"/>
          <p14:tracePt t="23987" x="4022725" y="4365625"/>
          <p14:tracePt t="24004" x="4065588" y="4365625"/>
          <p14:tracePt t="24021" x="4100513" y="4365625"/>
          <p14:tracePt t="24038" x="4157663" y="4365625"/>
          <p14:tracePt t="24055" x="4200525" y="4357688"/>
          <p14:tracePt t="24072" x="4237038" y="4351338"/>
          <p14:tracePt t="24089" x="4300538" y="4343400"/>
          <p14:tracePt t="24105" x="4337050" y="4343400"/>
          <p14:tracePt t="24122" x="4408488" y="4343400"/>
          <p14:tracePt t="24139" x="4465638" y="4357688"/>
          <p14:tracePt t="24155" x="4529138" y="4365625"/>
          <p14:tracePt t="24172" x="4600575" y="4371975"/>
          <p14:tracePt t="24191" x="4657725" y="4394200"/>
          <p14:tracePt t="24207" x="4694238" y="4408488"/>
          <p14:tracePt t="24223" x="4729163" y="4422775"/>
          <p14:tracePt t="24240" x="4779963" y="4437063"/>
          <p14:tracePt t="24257" x="4822825" y="4451350"/>
          <p14:tracePt t="24274" x="4886325" y="4465638"/>
          <p14:tracePt t="24291" x="4979988" y="4500563"/>
          <p14:tracePt t="24294" x="4986338" y="4508500"/>
          <p14:tracePt t="24309" x="5043488" y="4529138"/>
          <p14:tracePt t="24326" x="5122863" y="4565650"/>
          <p14:tracePt t="24342" x="5172075" y="4586288"/>
          <p14:tracePt t="24359" x="5214938" y="4600575"/>
          <p14:tracePt t="24375" x="5257800" y="4622800"/>
          <p14:tracePt t="24392" x="5322888" y="4672013"/>
          <p14:tracePt t="24408" x="5372100" y="4714875"/>
          <p14:tracePt t="24425" x="5529263" y="4765675"/>
          <p14:tracePt t="24442" x="5614988" y="4822825"/>
          <p14:tracePt t="24461" x="5708650" y="4857750"/>
          <p14:tracePt t="24477" x="5765800" y="4886325"/>
          <p14:tracePt t="24494" x="5822950" y="4908550"/>
          <p14:tracePt t="24511" x="5872163" y="4929188"/>
          <p14:tracePt t="24528" x="5894388" y="4929188"/>
          <p14:tracePt t="24545" x="5915025" y="4929188"/>
          <p14:tracePt t="24562" x="5929313" y="4937125"/>
          <p14:tracePt t="24578" x="5965825" y="4937125"/>
          <p14:tracePt t="24594" x="6000750" y="4951413"/>
          <p14:tracePt t="24611" x="6043613" y="4951413"/>
          <p14:tracePt t="24628" x="6094413" y="4951413"/>
          <p14:tracePt t="24644" x="6115050" y="4951413"/>
          <p14:tracePt t="24661" x="6129338" y="4951413"/>
          <p14:tracePt t="24678" x="6143625" y="4951413"/>
          <p14:tracePt t="24695" x="6143625" y="4957763"/>
          <p14:tracePt t="24712" x="6157913" y="4957763"/>
          <p14:tracePt t="24730" x="6165850" y="4957763"/>
          <p14:tracePt t="24803" x="6172200" y="4957763"/>
          <p14:tracePt t="24809" x="6180138" y="4951413"/>
          <p14:tracePt t="24818" x="6186488" y="4951413"/>
          <p14:tracePt t="24840" x="6194425" y="4951413"/>
          <p14:tracePt t="24943" x="6194425" y="4943475"/>
          <p14:tracePt t="24982" x="6194425" y="4937125"/>
          <p14:tracePt t="24989" x="6200775" y="4937125"/>
          <p14:tracePt t="25003" x="6200775" y="4929188"/>
          <p14:tracePt t="25027" x="6208713" y="4922838"/>
          <p14:tracePt t="25036" x="6215063" y="4914900"/>
          <p14:tracePt t="25052" x="6223000" y="4908550"/>
          <p14:tracePt t="25068" x="6223000" y="4900613"/>
          <p14:tracePt t="25082" x="6223000" y="4894263"/>
          <p14:tracePt t="25100" x="6229350" y="4879975"/>
          <p14:tracePt t="25116" x="6237288" y="4857750"/>
          <p14:tracePt t="25133" x="6243638" y="4837113"/>
          <p14:tracePt t="25150" x="6251575" y="4800600"/>
          <p14:tracePt t="25166" x="6265863" y="4757738"/>
          <p14:tracePt t="25184" x="6272213" y="4743450"/>
          <p14:tracePt t="25200" x="6280150" y="4743450"/>
          <p14:tracePt t="25217" x="6286500" y="4737100"/>
          <p14:tracePt t="25234" x="6294438" y="4722813"/>
          <p14:tracePt t="25251" x="6300788" y="4708525"/>
          <p14:tracePt t="25268" x="6300788" y="4700588"/>
          <p14:tracePt t="25284" x="6300788" y="4686300"/>
          <p14:tracePt t="25303" x="6300788" y="4679950"/>
          <p14:tracePt t="25319" x="6300788" y="4665663"/>
          <p14:tracePt t="25335" x="6300788" y="4657725"/>
          <p14:tracePt t="25352" x="6300788" y="4651375"/>
          <p14:tracePt t="25369" x="6300788" y="4643438"/>
          <p14:tracePt t="25386" x="6300788" y="4629150"/>
          <p14:tracePt t="25403" x="6300788" y="4622800"/>
          <p14:tracePt t="25419" x="6308725" y="4622800"/>
          <p14:tracePt t="25436" x="6308725" y="4614863"/>
          <p14:tracePt t="25802" x="6323013" y="4629150"/>
          <p14:tracePt t="25809" x="6323013" y="4637088"/>
          <p14:tracePt t="25817" x="6329363" y="4643438"/>
          <p14:tracePt t="25824" x="6329363" y="4651375"/>
          <p14:tracePt t="25841" x="6337300" y="4672013"/>
          <p14:tracePt t="25857" x="6343650" y="4679950"/>
          <p14:tracePt t="25874" x="6365875" y="4708525"/>
          <p14:tracePt t="25891" x="6380163" y="4737100"/>
          <p14:tracePt t="25908" x="6394450" y="4757738"/>
          <p14:tracePt t="25925" x="6400800" y="4779963"/>
          <p14:tracePt t="26028" x="6400800" y="4786313"/>
          <p14:tracePt t="26035" x="6400800" y="4794250"/>
          <p14:tracePt t="26046" x="6415088" y="4808538"/>
          <p14:tracePt t="26061" x="6415088" y="4822825"/>
          <p14:tracePt t="26123" x="6423025" y="4822825"/>
          <p14:tracePt t="26136" x="6423025" y="4829175"/>
          <p14:tracePt t="26175" x="6423025" y="4837113"/>
          <p14:tracePt t="26191" x="6423025" y="4851400"/>
          <p14:tracePt t="26222" x="6423025" y="4857750"/>
          <p14:tracePt t="26324" x="6429375" y="4857750"/>
          <p14:tracePt t="26332" x="6429375" y="4865688"/>
          <p14:tracePt t="26341" x="6443663" y="4865688"/>
          <p14:tracePt t="26350" x="6451600" y="4872038"/>
          <p14:tracePt t="26363" x="6465888" y="4872038"/>
          <p14:tracePt t="26466" x="6472238" y="4872038"/>
          <p14:tracePt t="26480" x="6480175" y="4872038"/>
          <p14:tracePt t="26489" x="6486525" y="4872038"/>
          <p14:tracePt t="26511" x="6494463" y="4872038"/>
          <p14:tracePt t="26519" x="6500813" y="4872038"/>
          <p14:tracePt t="26675" x="6500813" y="4865688"/>
          <p14:tracePt t="26863" x="6508750" y="4865688"/>
          <p14:tracePt t="26871" x="6508750" y="4857750"/>
          <p14:tracePt t="26881" x="6515100" y="4857750"/>
          <p14:tracePt t="26911" x="6523038" y="4851400"/>
          <p14:tracePt t="26935" x="6529388" y="4851400"/>
          <p14:tracePt t="27012" x="6529388" y="4843463"/>
          <p14:tracePt t="27800" x="6523038" y="4843463"/>
          <p14:tracePt t="27807" x="6508750" y="4851400"/>
          <p14:tracePt t="27815" x="6465888" y="4857750"/>
          <p14:tracePt t="27828" x="6429375" y="4857750"/>
          <p14:tracePt t="27846" x="6323013" y="4872038"/>
          <p14:tracePt t="27862" x="6165850" y="4886325"/>
          <p14:tracePt t="27879" x="6022975" y="4894263"/>
          <p14:tracePt t="27896" x="5786438" y="4929188"/>
          <p14:tracePt t="27913" x="5329238" y="4972050"/>
          <p14:tracePt t="27931" x="4822825" y="4979988"/>
          <p14:tracePt t="27949" x="3865563" y="4951413"/>
          <p14:tracePt t="27965" x="3265488" y="4872038"/>
          <p14:tracePt t="27982" x="2857500" y="4779963"/>
          <p14:tracePt t="27999" x="2771775" y="4765675"/>
          <p14:tracePt t="28015" x="2643188" y="4751388"/>
          <p14:tracePt t="28031" x="2593975" y="4737100"/>
          <p14:tracePt t="28048" x="2565400" y="4737100"/>
          <p14:tracePt t="28064" x="2514600" y="4714875"/>
          <p14:tracePt t="28082" x="2479675" y="4714875"/>
          <p14:tracePt t="28098" x="2451100" y="4714875"/>
          <p14:tracePt t="28117" x="2428875" y="4708525"/>
          <p14:tracePt t="28133" x="2400300" y="4700588"/>
          <p14:tracePt t="28167" x="2393950" y="4700588"/>
          <p14:tracePt t="28331" x="2408238" y="4700588"/>
          <p14:tracePt t="28347" x="2422525" y="4700588"/>
          <p14:tracePt t="28355" x="2436813" y="4700588"/>
          <p14:tracePt t="28369" x="2443163" y="4700588"/>
          <p14:tracePt t="28387" x="2514600" y="4700588"/>
          <p14:tracePt t="28403" x="2579688" y="4700588"/>
          <p14:tracePt t="28420" x="2628900" y="4694238"/>
          <p14:tracePt t="28437" x="2665413" y="4694238"/>
          <p14:tracePt t="28455" x="2693988" y="4686300"/>
          <p14:tracePt t="28470" x="2700338" y="4686300"/>
          <p14:tracePt t="28472" x="2708275" y="4686300"/>
          <p14:tracePt t="28487" x="2736850" y="4686300"/>
          <p14:tracePt t="28504" x="2757488" y="4694238"/>
          <p14:tracePt t="28520" x="2779713" y="4694238"/>
          <p14:tracePt t="28536" x="2822575" y="4694238"/>
          <p14:tracePt t="28554" x="2836863" y="4694238"/>
          <p14:tracePt t="28570" x="2857500" y="4694238"/>
          <p14:tracePt t="28587" x="2879725" y="4686300"/>
          <p14:tracePt t="28603" x="2886075" y="4686300"/>
          <p14:tracePt t="28638" x="2894013" y="4686300"/>
          <p14:tracePt t="28989" x="2908300" y="4686300"/>
          <p14:tracePt t="28997" x="2908300" y="4679950"/>
          <p14:tracePt t="29009" x="2922588" y="4679950"/>
          <p14:tracePt t="29025" x="2936875" y="4679950"/>
          <p14:tracePt t="29043" x="2957513" y="4679950"/>
          <p14:tracePt t="29059" x="2971800" y="4679950"/>
          <p14:tracePt t="29076" x="3000375" y="4679950"/>
          <p14:tracePt t="29093" x="3071813" y="4679950"/>
          <p14:tracePt t="29110" x="3165475" y="4672013"/>
          <p14:tracePt t="29127" x="3265488" y="4637088"/>
          <p14:tracePt t="29143" x="3371850" y="4614863"/>
          <p14:tracePt t="29144" x="3422650" y="4608513"/>
          <p14:tracePt t="29159" x="3551238" y="4579938"/>
          <p14:tracePt t="29178" x="3714750" y="4565650"/>
          <p14:tracePt t="29193" x="3871913" y="4537075"/>
          <p14:tracePt t="29212" x="4051300" y="4537075"/>
          <p14:tracePt t="29229" x="4257675" y="4529138"/>
          <p14:tracePt t="29246" x="4371975" y="4522788"/>
          <p14:tracePt t="29263" x="4529138" y="4522788"/>
          <p14:tracePt t="29280" x="4686300" y="4522788"/>
          <p14:tracePt t="29296" x="4879975" y="4522788"/>
          <p14:tracePt t="29313" x="5037138" y="4514850"/>
          <p14:tracePt t="29316" x="5108575" y="4508500"/>
          <p14:tracePt t="29328" x="5208588" y="4508500"/>
          <p14:tracePt t="29345" x="5422900" y="4494213"/>
          <p14:tracePt t="29362" x="5729288" y="4471988"/>
          <p14:tracePt t="29379" x="5815013" y="4471988"/>
          <p14:tracePt t="29396" x="5880100" y="4479925"/>
          <p14:tracePt t="29412" x="5937250" y="4479925"/>
          <p14:tracePt t="29431" x="5994400" y="4479925"/>
          <p14:tracePt t="29446" x="6037263" y="4479925"/>
          <p14:tracePt t="29462" x="6086475" y="4457700"/>
          <p14:tracePt t="29480" x="6108700" y="4429125"/>
          <p14:tracePt t="29497" x="6137275" y="4408488"/>
          <p14:tracePt t="29513" x="6165850" y="4365625"/>
          <p14:tracePt t="29530" x="6208713" y="4337050"/>
          <p14:tracePt t="29549" x="6251575" y="4286250"/>
          <p14:tracePt t="29566" x="6329363" y="4265613"/>
          <p14:tracePt t="29581" x="6380163" y="4257675"/>
          <p14:tracePt t="29598" x="6437313" y="4243388"/>
          <p14:tracePt t="29614" x="6529388" y="4200525"/>
          <p14:tracePt t="29631" x="6600825" y="4143375"/>
          <p14:tracePt t="29651" x="6708775" y="4057650"/>
          <p14:tracePt t="29667" x="6786563" y="3986213"/>
          <p14:tracePt t="29684" x="6894513" y="3929063"/>
          <p14:tracePt t="29701" x="6980238" y="3886200"/>
          <p14:tracePt t="29717" x="7058025" y="3865563"/>
          <p14:tracePt t="29734" x="7158038" y="3843338"/>
          <p14:tracePt t="29751" x="7243763" y="3829050"/>
          <p14:tracePt t="29769" x="7300913" y="3829050"/>
          <p14:tracePt t="29784" x="7337425" y="3814763"/>
          <p14:tracePt t="29801" x="7358063" y="3814763"/>
          <p14:tracePt t="29806" x="7372350" y="3814763"/>
          <p14:tracePt t="29816" x="7380288" y="3808413"/>
          <p14:tracePt t="29833" x="7394575" y="3779838"/>
          <p14:tracePt t="29850" x="7415213" y="3751263"/>
          <p14:tracePt t="29867" x="7429500" y="3722688"/>
          <p14:tracePt t="29884" x="7472363" y="3714750"/>
          <p14:tracePt t="29901" x="7494588" y="3700463"/>
          <p14:tracePt t="29918" x="7515225" y="3700463"/>
          <p14:tracePt t="29972" x="7515225" y="3694113"/>
          <p14:tracePt t="30057" x="7515225" y="3708400"/>
          <p14:tracePt t="30066" x="7515225" y="3714750"/>
          <p14:tracePt t="30073" x="7529513" y="3729038"/>
          <p14:tracePt t="30089" x="7537450" y="3751263"/>
          <p14:tracePt t="30103" x="7537450" y="3765550"/>
          <p14:tracePt t="30120" x="7537450" y="3779838"/>
          <p14:tracePt t="30137" x="7537450" y="3786188"/>
          <p14:tracePt t="30262" x="7537450" y="3794125"/>
          <p14:tracePt t="30278" x="7537450" y="3800475"/>
          <p14:tracePt t="30285" x="7543800" y="3800475"/>
          <p14:tracePt t="30301" x="7543800" y="3808413"/>
          <p14:tracePt t="30324" x="7543800" y="3814763"/>
          <p14:tracePt t="30349" x="7551738" y="3814763"/>
          <p14:tracePt t="30529" x="7551738" y="3822700"/>
          <p14:tracePt t="30537" x="7551738" y="3829050"/>
          <p14:tracePt t="30591" x="7558088" y="3829050"/>
          <p14:tracePt t="30635" x="7558088" y="3836988"/>
          <p14:tracePt t="30644" x="7566025" y="3836988"/>
          <p14:tracePt t="30651" x="7566025" y="3843338"/>
          <p14:tracePt t="30667" x="7572375" y="3843338"/>
          <p14:tracePt t="30676" x="7580313" y="3851275"/>
          <p14:tracePt t="30693" x="7586663" y="3857625"/>
          <p14:tracePt t="30709" x="7586663" y="3865563"/>
          <p14:tracePt t="30730" x="7594600" y="3865563"/>
          <p14:tracePt t="30743" x="7594600" y="3871913"/>
          <p14:tracePt t="30763" x="7594600" y="3879850"/>
          <p14:tracePt t="30777" x="7600950" y="3886200"/>
          <p14:tracePt t="30794" x="7600950" y="3894138"/>
          <p14:tracePt t="30811" x="7608888" y="3908425"/>
          <p14:tracePt t="30827" x="7608888" y="3914775"/>
          <p14:tracePt t="30844" x="7615238" y="3929063"/>
          <p14:tracePt t="30924" x="7623175" y="3929063"/>
          <p14:tracePt t="30943" x="7623175" y="3937000"/>
          <p14:tracePt t="30973" x="7623175" y="3943350"/>
          <p14:tracePt t="30983" x="7629525" y="3951288"/>
          <p14:tracePt t="30989" x="7637463" y="3957638"/>
          <p14:tracePt t="30999" x="7651750" y="3957638"/>
          <p14:tracePt t="31014" x="7658100" y="3971925"/>
          <p14:tracePt t="31031" x="7666038" y="3971925"/>
          <p14:tracePt t="31409" x="7672388" y="3971925"/>
          <p14:tracePt t="31934" x="7680325" y="3971925"/>
          <p14:tracePt t="31941" x="7694613" y="3971925"/>
          <p14:tracePt t="32135" x="7694613" y="3979863"/>
          <p14:tracePt t="32143" x="7700963" y="3979863"/>
          <p14:tracePt t="32263" x="7708900" y="3979863"/>
          <p14:tracePt t="35317" x="7708900" y="3986213"/>
          <p14:tracePt t="35325" x="7708900" y="3994150"/>
          <p14:tracePt t="35331" x="7708900" y="4000500"/>
          <p14:tracePt t="35343" x="7700963" y="4000500"/>
          <p14:tracePt t="35361" x="7680325" y="4014788"/>
          <p14:tracePt t="35377" x="7666038" y="4029075"/>
          <p14:tracePt t="35393" x="7651750" y="4037013"/>
          <p14:tracePt t="35410" x="7629525" y="4051300"/>
          <p14:tracePt t="35427" x="7608888" y="4071938"/>
          <p14:tracePt t="35444" x="7523163" y="4108450"/>
          <p14:tracePt t="35461" x="7437438" y="4151313"/>
          <p14:tracePt t="35478" x="7272338" y="4300538"/>
          <p14:tracePt t="35496" x="7186613" y="4343400"/>
          <p14:tracePt t="35513" x="7123113" y="4379913"/>
          <p14:tracePt t="35530" x="7080250" y="4400550"/>
          <p14:tracePt t="35547" x="7051675" y="4422775"/>
          <p14:tracePt t="35564" x="6937375" y="4522788"/>
          <p14:tracePt t="35581" x="6851650" y="4614863"/>
          <p14:tracePt t="35596" x="6743700" y="4672013"/>
          <p14:tracePt t="35612" x="6657975" y="4743450"/>
          <p14:tracePt t="35629" x="6580188" y="4779963"/>
          <p14:tracePt t="35646" x="6523038" y="4822825"/>
          <p14:tracePt t="35663" x="6429375" y="4857750"/>
          <p14:tracePt t="35681" x="6365875" y="4879975"/>
          <p14:tracePt t="35697" x="6294438" y="4894263"/>
          <p14:tracePt t="35715" x="6208713" y="4908550"/>
          <p14:tracePt t="35730" x="6137275" y="4914900"/>
          <p14:tracePt t="35747" x="6057900" y="4914900"/>
          <p14:tracePt t="35764" x="6029325" y="4914900"/>
          <p14:tracePt t="35782" x="5965825" y="4914900"/>
          <p14:tracePt t="35799" x="5900738" y="4900613"/>
          <p14:tracePt t="35815" x="5880100" y="4900613"/>
          <p14:tracePt t="35832" x="5843588" y="4900613"/>
          <p14:tracePt t="35848" x="5829300" y="4894263"/>
          <p14:tracePt t="35865" x="5800725" y="4886325"/>
          <p14:tracePt t="35882" x="5780088" y="4879975"/>
          <p14:tracePt t="35899" x="5765800" y="4872038"/>
          <p14:tracePt t="35916" x="5729288" y="4851400"/>
          <p14:tracePt t="35934" x="5700713" y="4843463"/>
          <p14:tracePt t="35950" x="5686425" y="4829175"/>
          <p14:tracePt t="35967" x="5665788" y="4814888"/>
          <p14:tracePt t="36067" x="5665788" y="4808538"/>
          <p14:tracePt t="36075" x="5657850" y="4800600"/>
          <p14:tracePt t="36086" x="5651500" y="4786313"/>
          <p14:tracePt t="36106" x="5651500" y="4779963"/>
          <p14:tracePt t="36121" x="5651500" y="4765675"/>
          <p14:tracePt t="36136" x="5643563" y="4737100"/>
          <p14:tracePt t="36152" x="5643563" y="4694238"/>
          <p14:tracePt t="36168" x="5643563" y="4665663"/>
          <p14:tracePt t="36185" x="5637213" y="4643438"/>
          <p14:tracePt t="36219" x="5637213" y="4637088"/>
          <p14:tracePt t="36255" x="5643563" y="4629150"/>
          <p14:tracePt t="36272" x="5651500" y="4629150"/>
          <p14:tracePt t="36277" x="5657850" y="4629150"/>
          <p14:tracePt t="36293" x="5665788" y="4629150"/>
          <p14:tracePt t="36305" x="5672138" y="4629150"/>
          <p14:tracePt t="36322" x="5680075" y="4622800"/>
          <p14:tracePt t="36339" x="5708650" y="4614863"/>
          <p14:tracePt t="36355" x="5722938" y="4600575"/>
          <p14:tracePt t="36372" x="5722938" y="4594225"/>
          <p14:tracePt t="36387" x="5729288" y="4586288"/>
          <p14:tracePt t="36404" x="5729288" y="4579938"/>
          <p14:tracePt t="36567" x="5737225" y="4572000"/>
          <p14:tracePt t="36575" x="5743575" y="4572000"/>
          <p14:tracePt t="36583" x="5757863" y="4572000"/>
          <p14:tracePt t="36592" x="5780088" y="4572000"/>
          <p14:tracePt t="36609" x="5837238" y="4572000"/>
          <p14:tracePt t="36626" x="5929313" y="4572000"/>
          <p14:tracePt t="36642" x="5980113" y="4572000"/>
          <p14:tracePt t="36659" x="6043613" y="4572000"/>
          <p14:tracePt t="36713" x="6051550" y="4572000"/>
          <p14:tracePt t="36783" x="6057900" y="4572000"/>
          <p14:tracePt t="36815" x="6072188" y="4572000"/>
          <p14:tracePt t="36839" x="6080125" y="4572000"/>
          <p14:tracePt t="36847" x="6086475" y="4572000"/>
          <p14:tracePt t="36861" x="6100763" y="4572000"/>
          <p14:tracePt t="36878" x="6108700" y="4572000"/>
          <p14:tracePt t="36895" x="6122988" y="4557713"/>
          <p14:tracePt t="36911" x="6129338" y="4557713"/>
          <p14:tracePt t="36928" x="6143625" y="4551363"/>
          <p14:tracePt t="36945" x="6143625" y="4543425"/>
          <p14:tracePt t="36962" x="6165850" y="4543425"/>
          <p14:tracePt t="36982" x="6172200" y="4543425"/>
          <p14:tracePt t="37151" x="6172200" y="4537075"/>
          <p14:tracePt t="37317" x="6165850" y="4537075"/>
          <p14:tracePt t="37325" x="6157913" y="4537075"/>
          <p14:tracePt t="37333" x="6143625" y="4537075"/>
          <p14:tracePt t="37349" x="6122988" y="4543425"/>
          <p14:tracePt t="37366" x="6080125" y="4543425"/>
          <p14:tracePt t="37383" x="6051550" y="4551363"/>
          <p14:tracePt t="37401" x="6015038" y="4557713"/>
          <p14:tracePt t="37415" x="5986463" y="4565650"/>
          <p14:tracePt t="37434" x="5951538" y="4565650"/>
          <p14:tracePt t="37450" x="5922963" y="4565650"/>
          <p14:tracePt t="37467" x="5865813" y="4565650"/>
          <p14:tracePt t="37483" x="5843588" y="4565650"/>
          <p14:tracePt t="37499" x="5837238" y="4565650"/>
          <p14:tracePt t="37643" x="5837238" y="4557713"/>
          <p14:tracePt t="37667" x="5837238" y="4551363"/>
          <p14:tracePt t="37681" x="5843588" y="4537075"/>
          <p14:tracePt t="37697" x="5851525" y="4537075"/>
          <p14:tracePt t="37705" x="5857875" y="4537075"/>
          <p14:tracePt t="37718" x="5865813" y="4529138"/>
          <p14:tracePt t="37738" x="5872163" y="4529138"/>
          <p14:tracePt t="37752" x="5886450" y="4529138"/>
          <p14:tracePt t="37769" x="5894388" y="4529138"/>
          <p14:tracePt t="37786" x="5900738" y="4529138"/>
          <p14:tracePt t="37803" x="5922963" y="4529138"/>
          <p14:tracePt t="37820" x="5943600" y="4529138"/>
          <p14:tracePt t="37837" x="5986463" y="4543425"/>
          <p14:tracePt t="37855" x="6037263" y="4543425"/>
          <p14:tracePt t="37871" x="6086475" y="4537075"/>
          <p14:tracePt t="37887" x="6108700" y="4537075"/>
          <p14:tracePt t="37904" x="6115050" y="4537075"/>
          <p14:tracePt t="37921" x="6122988" y="4537075"/>
          <p14:tracePt t="37956" x="6137275" y="4537075"/>
          <p14:tracePt t="37972" x="6157913" y="4529138"/>
          <p14:tracePt t="37988" x="6194425" y="4522788"/>
          <p14:tracePt t="38007" x="6229350" y="4508500"/>
          <p14:tracePt t="38023" x="6272213" y="4494213"/>
          <p14:tracePt t="38041" x="6308725" y="4486275"/>
          <p14:tracePt t="38074" x="6315075" y="4486275"/>
          <p14:tracePt t="38333" x="6308725" y="4486275"/>
          <p14:tracePt t="38347" x="6300788" y="4486275"/>
          <p14:tracePt t="38355" x="6294438" y="4486275"/>
          <p14:tracePt t="38372" x="6286500" y="4486275"/>
          <p14:tracePt t="38396" x="6280150" y="4486275"/>
          <p14:tracePt t="39019" x="6286500" y="4486275"/>
          <p14:tracePt t="39027" x="6294438" y="4486275"/>
          <p14:tracePt t="39036" x="6329363" y="4486275"/>
          <p14:tracePt t="39051" x="6437313" y="4479925"/>
          <p14:tracePt t="39068" x="6572250" y="4471988"/>
          <p14:tracePt t="39085" x="6751638" y="4451350"/>
          <p14:tracePt t="39102" x="6943725" y="4371975"/>
          <p14:tracePt t="39119" x="7094538" y="4329113"/>
          <p14:tracePt t="39135" x="7215188" y="4286250"/>
          <p14:tracePt t="39152" x="7329488" y="4257675"/>
          <p14:tracePt t="39169" x="7415213" y="4237038"/>
          <p14:tracePt t="39186" x="7451725" y="4200525"/>
          <p14:tracePt t="39201" x="7466013" y="4186238"/>
          <p14:tracePt t="39218" x="7480300" y="4165600"/>
          <p14:tracePt t="39235" x="7494588" y="4137025"/>
          <p14:tracePt t="39252" x="7515225" y="4100513"/>
          <p14:tracePt t="39270" x="7515225" y="4094163"/>
          <p14:tracePt t="39287" x="7529513" y="4079875"/>
          <p14:tracePt t="39304" x="7529513" y="4057650"/>
          <p14:tracePt t="39309" x="7529513" y="4051300"/>
          <p14:tracePt t="39331" x="7529513" y="4043363"/>
          <p14:tracePt t="39338" x="7529513" y="4037013"/>
          <p14:tracePt t="39353" x="7529513" y="4022725"/>
          <p14:tracePt t="39370" x="7537450" y="4000500"/>
          <p14:tracePt t="39386" x="7537450" y="3994150"/>
          <p14:tracePt t="39403" x="7537450" y="3986213"/>
          <p14:tracePt t="39421" x="7537450" y="3971925"/>
          <p14:tracePt t="40535" x="7543800" y="3971925"/>
          <p14:tracePt t="40543" x="7551738" y="3971925"/>
          <p14:tracePt t="40553" x="7558088" y="3971925"/>
          <p14:tracePt t="40568" x="7572375" y="3971925"/>
          <p14:tracePt t="40584" x="7580313" y="3971925"/>
          <p14:tracePt t="40602" x="7629525" y="3965575"/>
          <p14:tracePt t="40619" x="7643813" y="3957638"/>
          <p14:tracePt t="40635" x="7651750" y="3957638"/>
          <p14:tracePt t="40652" x="7658100" y="3957638"/>
          <p14:tracePt t="40668" x="7658100" y="3951288"/>
          <p14:tracePt t="40784" x="7666038" y="3943350"/>
          <p14:tracePt t="41033" x="7666038" y="3951288"/>
          <p14:tracePt t="41057" x="7666038" y="3965575"/>
          <p14:tracePt t="41071" x="7666038" y="3971925"/>
          <p14:tracePt t="41079" x="7666038" y="3979863"/>
          <p14:tracePt t="41088" x="7666038" y="3986213"/>
          <p14:tracePt t="41105" x="7672388" y="4008438"/>
          <p14:tracePt t="41122" x="7672388" y="4014788"/>
          <p14:tracePt t="41139" x="7672388" y="4037013"/>
          <p14:tracePt t="41156" x="7686675" y="4051300"/>
          <p14:tracePt t="41173" x="7700963" y="4065588"/>
          <p14:tracePt t="41190" x="7700963" y="4071938"/>
          <p14:tracePt t="41207" x="7708900" y="4094163"/>
          <p14:tracePt t="41223" x="7715250" y="4108450"/>
          <p14:tracePt t="41240" x="7715250" y="4129088"/>
          <p14:tracePt t="41257" x="7723188" y="4151313"/>
          <p14:tracePt t="41274" x="7729538" y="4171950"/>
          <p14:tracePt t="41291" x="7729538" y="4186238"/>
          <p14:tracePt t="41307" x="7729538" y="4194175"/>
          <p14:tracePt t="41324" x="7729538" y="4208463"/>
          <p14:tracePt t="41341" x="7743825" y="4237038"/>
          <p14:tracePt t="41358" x="7743825" y="4257675"/>
          <p14:tracePt t="41375" x="7743825" y="4271963"/>
          <p14:tracePt t="41408" x="7743825" y="4279900"/>
          <p14:tracePt t="41425" x="7743825" y="4294188"/>
          <p14:tracePt t="41442" x="7743825" y="4300538"/>
          <p14:tracePt t="41459" x="7737475" y="4314825"/>
          <p14:tracePt t="41476" x="7737475" y="4329113"/>
          <p14:tracePt t="41494" x="7729538" y="4343400"/>
          <p14:tracePt t="41511" x="7729538" y="4357688"/>
          <p14:tracePt t="41528" x="7729538" y="4365625"/>
          <p14:tracePt t="41543" x="7723188" y="4371975"/>
          <p14:tracePt t="41561" x="7723188" y="4379913"/>
          <p14:tracePt t="41577" x="7723188" y="4394200"/>
          <p14:tracePt t="41594" x="7715250" y="4400550"/>
          <p14:tracePt t="41619" x="7708900" y="4400550"/>
          <p14:tracePt t="41690" x="7708900" y="4408488"/>
          <p14:tracePt t="41723" x="7708900" y="4414838"/>
          <p14:tracePt t="41737" x="7700963" y="4422775"/>
          <p14:tracePt t="43167" x="7700963" y="4414838"/>
          <p14:tracePt t="44219" x="7708900" y="4408488"/>
          <p14:tracePt t="44235" x="7737475" y="4408488"/>
          <p14:tracePt t="44243" x="7751763" y="4408488"/>
          <p14:tracePt t="44255" x="7772400" y="4408488"/>
          <p14:tracePt t="44272" x="7794625" y="4408488"/>
          <p14:tracePt t="44289" x="7808913" y="4408488"/>
          <p14:tracePt t="44713" x="7800975" y="4408488"/>
          <p14:tracePt t="44760" x="7794625" y="4408488"/>
          <p14:tracePt t="44785" x="7786688" y="4408488"/>
          <p14:tracePt t="44806" x="7780338" y="4408488"/>
          <p14:tracePt t="44814" x="7772400" y="4408488"/>
          <p14:tracePt t="44837" x="7772400" y="4414838"/>
          <p14:tracePt t="45003" x="7766050" y="4414838"/>
          <p14:tracePt t="48011" x="7758113" y="4414838"/>
          <p14:tracePt t="48039" x="7751763" y="4422775"/>
          <p14:tracePt t="48073" x="7743825" y="4422775"/>
          <p14:tracePt t="49658" x="7737475" y="4422775"/>
          <p14:tracePt t="49667" x="7737475" y="4429125"/>
          <p14:tracePt t="49675" x="7729538" y="4429125"/>
          <p14:tracePt t="49689" x="7729538" y="4437063"/>
          <p14:tracePt t="49697" x="7723188" y="4437063"/>
          <p14:tracePt t="49715" x="7715250" y="4443413"/>
          <p14:tracePt t="49732" x="7700963" y="4451350"/>
          <p14:tracePt t="49748" x="7686675" y="4451350"/>
          <p14:tracePt t="49765" x="7672388" y="4457700"/>
          <p14:tracePt t="49782" x="7658100" y="4465638"/>
          <p14:tracePt t="49799" x="7643813" y="4471988"/>
          <p14:tracePt t="49815" x="7637463" y="4486275"/>
          <p14:tracePt t="49833" x="7623175" y="4494213"/>
          <p14:tracePt t="49837" x="7608888" y="4500563"/>
          <p14:tracePt t="49850" x="7594600" y="4508500"/>
          <p14:tracePt t="49866" x="7580313" y="4522788"/>
          <p14:tracePt t="49885" x="7572375" y="4529138"/>
          <p14:tracePt t="49901" x="7572375" y="4537075"/>
          <p14:tracePt t="49918" x="7566025" y="4543425"/>
          <p14:tracePt t="49953" x="7558088" y="4551363"/>
          <p14:tracePt t="49969" x="7551738" y="4557713"/>
          <p14:tracePt t="49986" x="7537450" y="4572000"/>
          <p14:tracePt t="50002" x="7529513" y="4586288"/>
          <p14:tracePt t="50019" x="7523163" y="4600575"/>
          <p14:tracePt t="50097" x="7515225" y="4608513"/>
          <p14:tracePt t="50105" x="7515225" y="4614863"/>
          <p14:tracePt t="50111" x="7515225" y="4622800"/>
          <p14:tracePt t="50120" x="7515225" y="4629150"/>
          <p14:tracePt t="50138" x="7494588" y="4679950"/>
          <p14:tracePt t="50155" x="7472363" y="4751388"/>
          <p14:tracePt t="50169" x="7466013" y="4779963"/>
          <p14:tracePt t="50186" x="7443788" y="4800600"/>
          <p14:tracePt t="50203" x="7423150" y="4822825"/>
          <p14:tracePt t="50220" x="7400925" y="4829175"/>
          <p14:tracePt t="50237" x="7380288" y="4837113"/>
          <p14:tracePt t="50254" x="7358063" y="4851400"/>
          <p14:tracePt t="50271" x="7351713" y="4851400"/>
          <p14:tracePt t="50287" x="7329488" y="4865688"/>
          <p14:tracePt t="50304" x="7294563" y="4879975"/>
          <p14:tracePt t="50322" x="7258050" y="4900613"/>
          <p14:tracePt t="50339" x="7208838" y="4914900"/>
          <p14:tracePt t="50356" x="7186613" y="4937125"/>
          <p14:tracePt t="50373" x="7137400" y="4957763"/>
          <p14:tracePt t="50388" x="7100888" y="4979988"/>
          <p14:tracePt t="50390" x="7080250" y="4986338"/>
          <p14:tracePt t="50405" x="7065963" y="4986338"/>
          <p14:tracePt t="50423" x="7008813" y="5000625"/>
          <p14:tracePt t="50439" x="6994525" y="5000625"/>
          <p14:tracePt t="50456" x="6943725" y="5000625"/>
          <p14:tracePt t="50473" x="6923088" y="5000625"/>
          <p14:tracePt t="50489" x="6894513" y="5000625"/>
          <p14:tracePt t="50506" x="6858000" y="5000625"/>
          <p14:tracePt t="50523" x="6800850" y="5000625"/>
          <p14:tracePt t="50542" x="6780213" y="5008563"/>
          <p14:tracePt t="50559" x="6765925" y="5008563"/>
          <p14:tracePt t="50575" x="6743700" y="5008563"/>
          <p14:tracePt t="50591" x="6715125" y="5008563"/>
          <p14:tracePt t="50609" x="6700838" y="5008563"/>
          <p14:tracePt t="50626" x="6651625" y="5000625"/>
          <p14:tracePt t="50642" x="6637338" y="5000625"/>
          <p14:tracePt t="50658" x="6615113" y="5000625"/>
          <p14:tracePt t="50675" x="6594475" y="4994275"/>
          <p14:tracePt t="50692" x="6565900" y="4986338"/>
          <p14:tracePt t="50711" x="6523038" y="4979988"/>
          <p14:tracePt t="50727" x="6494463" y="4972050"/>
          <p14:tracePt t="50744" x="6480175" y="4972050"/>
          <p14:tracePt t="50761" x="6465888" y="4972050"/>
          <p14:tracePt t="50867" x="6451600" y="4965700"/>
          <p14:tracePt t="50875" x="6443663" y="4965700"/>
          <p14:tracePt t="50883" x="6429375" y="4965700"/>
          <p14:tracePt t="50894" x="6415088" y="4965700"/>
          <p14:tracePt t="50911" x="6386513" y="4965700"/>
          <p14:tracePt t="50928" x="6372225" y="4965700"/>
          <p14:tracePt t="50944" x="6351588" y="4965700"/>
          <p14:tracePt t="50961" x="6315075" y="4957763"/>
          <p14:tracePt t="50980" x="6257925" y="4951413"/>
          <p14:tracePt t="50997" x="6215063" y="4951413"/>
          <p14:tracePt t="51013" x="6157913" y="4943475"/>
          <p14:tracePt t="51031" x="6065838" y="4937125"/>
          <p14:tracePt t="51047" x="6043613" y="4937125"/>
          <p14:tracePt t="51064" x="6037263" y="4937125"/>
          <p14:tracePt t="51344" x="6051550" y="4943475"/>
          <p14:tracePt t="51360" x="6057900" y="4943475"/>
          <p14:tracePt t="51375" x="6072188" y="4943475"/>
          <p14:tracePt t="51383" x="6094413" y="4943475"/>
          <p14:tracePt t="51391" x="6100763" y="4943475"/>
          <p14:tracePt t="51401" x="6108700" y="4943475"/>
          <p14:tracePt t="51416" x="6122988" y="4943475"/>
          <p14:tracePt t="51433" x="6151563" y="4943475"/>
          <p14:tracePt t="51450" x="6186488" y="4943475"/>
          <p14:tracePt t="51467" x="6194425" y="4943475"/>
          <p14:tracePt t="51484" x="6223000" y="4943475"/>
          <p14:tracePt t="51501" x="6237288" y="4943475"/>
          <p14:tracePt t="51518" x="6257925" y="4943475"/>
          <p14:tracePt t="51534" x="6280150" y="4943475"/>
          <p14:tracePt t="51551" x="6300788" y="4943475"/>
          <p14:tracePt t="51568" x="6315075" y="4943475"/>
          <p14:tracePt t="51585" x="6337300" y="4943475"/>
          <p14:tracePt t="51602" x="6357938" y="4943475"/>
          <p14:tracePt t="51619" x="6372225" y="4937125"/>
          <p14:tracePt t="51652" x="6380163" y="4937125"/>
          <p14:tracePt t="51674" x="6386513" y="4937125"/>
          <p14:tracePt t="51691" x="6394450" y="4937125"/>
          <p14:tracePt t="51705" x="6400800" y="4937125"/>
          <p14:tracePt t="51721" x="6408738" y="4937125"/>
          <p14:tracePt t="52016" x="6415088" y="4937125"/>
          <p14:tracePt t="52243" x="6423025" y="4937125"/>
          <p14:tracePt t="52250" x="6423025" y="4929188"/>
          <p14:tracePt t="52280" x="6429375" y="4929188"/>
          <p14:tracePt t="52313" x="6437313" y="4929188"/>
          <p14:tracePt t="52337" x="6443663" y="4929188"/>
          <p14:tracePt t="52611" x="6451600" y="4929188"/>
          <p14:tracePt t="52643" x="6457950" y="4929188"/>
          <p14:tracePt t="53088" x="6465888" y="4929188"/>
          <p14:tracePt t="53128" x="6472238" y="4929188"/>
          <p14:tracePt t="53151" x="6480175" y="4929188"/>
          <p14:tracePt t="53159" x="6486525" y="4929188"/>
          <p14:tracePt t="53170" x="6494463" y="4929188"/>
          <p14:tracePt t="53187" x="6500813" y="4929188"/>
          <p14:tracePt t="53204" x="6508750" y="4929188"/>
          <p14:tracePt t="53221" x="6515100" y="4929188"/>
          <p14:tracePt t="53267" x="6523038" y="4929188"/>
          <p14:tracePt t="53283" x="6529388" y="4937125"/>
          <p14:tracePt t="53307" x="6537325" y="4937125"/>
          <p14:tracePt t="53399" x="6543675" y="4937125"/>
          <p14:tracePt t="53852" x="6551613" y="4929188"/>
          <p14:tracePt t="53867" x="6565900" y="4929188"/>
          <p14:tracePt t="53883" x="6572250" y="4929188"/>
          <p14:tracePt t="53909" x="6580188" y="4922838"/>
          <p14:tracePt t="53917" x="6586538" y="4922838"/>
          <p14:tracePt t="53932" x="6594475" y="4922838"/>
          <p14:tracePt t="53945" x="6608763" y="4922838"/>
          <p14:tracePt t="53962" x="6615113" y="4922838"/>
          <p14:tracePt t="53979" x="6623050" y="4914900"/>
          <p14:tracePt t="54012" x="6629400" y="4914900"/>
          <p14:tracePt t="54729" x="6629400" y="4908550"/>
          <p14:tracePt t="54752" x="6623050" y="4908550"/>
          <p14:tracePt t="56790" x="6623050" y="4900613"/>
          <p14:tracePt t="63139" x="6600825" y="4900613"/>
          <p14:tracePt t="63147" x="6580188" y="4894263"/>
          <p14:tracePt t="63155" x="6572250" y="4886325"/>
          <p14:tracePt t="63163" x="6551613" y="4886325"/>
          <p14:tracePt t="63176" x="6529388" y="4879975"/>
          <p14:tracePt t="63194" x="6451600" y="4843463"/>
          <p14:tracePt t="63210" x="6394450" y="4843463"/>
          <p14:tracePt t="63227" x="6308725" y="4837113"/>
          <p14:tracePt t="63244" x="6257925" y="4814888"/>
          <p14:tracePt t="63261" x="6229350" y="4800600"/>
          <p14:tracePt t="63278" x="6208713" y="4794250"/>
          <p14:tracePt t="63295" x="6186488" y="4786313"/>
          <p14:tracePt t="63312" x="6172200" y="4779963"/>
          <p14:tracePt t="63331" x="6151563" y="4765675"/>
          <p14:tracePt t="63346" x="6137275" y="4751388"/>
          <p14:tracePt t="63363" x="6108700" y="4743450"/>
          <p14:tracePt t="63367" x="6108700" y="4737100"/>
          <p14:tracePt t="63380" x="6086475" y="4722813"/>
          <p14:tracePt t="63397" x="6080125" y="4722813"/>
          <p14:tracePt t="63414" x="6065838" y="4714875"/>
          <p14:tracePt t="63431" x="6057900" y="4708525"/>
          <p14:tracePt t="63446" x="6051550" y="4700588"/>
          <p14:tracePt t="63463" x="6051550" y="4694238"/>
          <p14:tracePt t="63480" x="6043613" y="4686300"/>
          <p14:tracePt t="63497" x="6043613" y="4679950"/>
          <p14:tracePt t="63514" x="6037263" y="4665663"/>
          <p14:tracePt t="63547" x="6037263" y="4651375"/>
          <p14:tracePt t="63564" x="6037263" y="4637088"/>
          <p14:tracePt t="63581" x="6037263" y="4629150"/>
          <p14:tracePt t="63600" x="6037263" y="4614863"/>
          <p14:tracePt t="63616" x="6037263" y="4600575"/>
          <p14:tracePt t="63633" x="6037263" y="4579938"/>
          <p14:tracePt t="63650" x="6037263" y="4565650"/>
          <p14:tracePt t="63750" x="6037263" y="4557713"/>
          <p14:tracePt t="63773" x="6037263" y="4551363"/>
          <p14:tracePt t="63986" x="6037263" y="4543425"/>
          <p14:tracePt t="64009" x="6037263" y="4537075"/>
          <p14:tracePt t="64025" x="6037263" y="4529138"/>
          <p14:tracePt t="64031" x="6043613" y="4529138"/>
          <p14:tracePt t="64079" x="6051550" y="4529138"/>
          <p14:tracePt t="64111" x="6057900" y="4529138"/>
          <p14:tracePt t="64119" x="6065838" y="4529138"/>
          <p14:tracePt t="64125" x="6072188" y="4529138"/>
          <p14:tracePt t="64141" x="6086475" y="4529138"/>
          <p14:tracePt t="64156" x="6108700" y="4529138"/>
          <p14:tracePt t="64171" x="6115050" y="4522788"/>
          <p14:tracePt t="64206" x="6122988" y="4522788"/>
          <p14:tracePt t="64235" x="6129338" y="4522788"/>
          <p14:tracePt t="64275" x="6137275" y="4522788"/>
          <p14:tracePt t="64281" x="6151563" y="4522788"/>
          <p14:tracePt t="64288" x="6157913" y="4522788"/>
          <p14:tracePt t="64307" x="6172200" y="4522788"/>
          <p14:tracePt t="64324" x="6186488" y="4522788"/>
          <p14:tracePt t="64341" x="6194425" y="4522788"/>
          <p14:tracePt t="64357" x="6200775" y="4514850"/>
          <p14:tracePt t="64358" x="6208713" y="4514850"/>
          <p14:tracePt t="64717" x="6208713" y="4508500"/>
          <p14:tracePt t="64922" x="6208713" y="4500563"/>
          <p14:tracePt t="65025" x="6200775" y="4500563"/>
          <p14:tracePt t="65047" x="6194425" y="4500563"/>
          <p14:tracePt t="65095" x="6186488" y="4500563"/>
          <p14:tracePt t="65125" x="6180138" y="4500563"/>
          <p14:tracePt t="65149" x="6172200" y="4500563"/>
          <p14:tracePt t="65157" x="6165850" y="4500563"/>
          <p14:tracePt t="65193" x="6157913" y="4500563"/>
          <p14:tracePt t="65201" x="6151563" y="4500563"/>
          <p14:tracePt t="65218" x="6143625" y="4500563"/>
          <p14:tracePt t="65225" x="6137275" y="4500563"/>
          <p14:tracePt t="65241" x="6129338" y="4500563"/>
          <p14:tracePt t="65345" x="6115050" y="4500563"/>
          <p14:tracePt t="65352" x="6108700" y="4500563"/>
          <p14:tracePt t="65375" x="6100763" y="4500563"/>
          <p14:tracePt t="65383" x="6094413" y="4500563"/>
          <p14:tracePt t="65546" x="6086475" y="4500563"/>
          <p14:tracePt t="65615" x="6080125" y="4500563"/>
          <p14:tracePt t="65639" x="6072188" y="4500563"/>
          <p14:tracePt t="65657" x="6065838" y="4500563"/>
          <p14:tracePt t="65662" x="6065838" y="4494213"/>
          <p14:tracePt t="65672" x="6057900" y="4494213"/>
          <p14:tracePt t="65687" x="6043613" y="4494213"/>
          <p14:tracePt t="65704" x="6037263" y="4494213"/>
          <p14:tracePt t="65721" x="6022975" y="4494213"/>
          <p14:tracePt t="65739" x="6008688" y="4494213"/>
          <p14:tracePt t="65755" x="5994400" y="4494213"/>
          <p14:tracePt t="65771" x="5980113" y="4486275"/>
          <p14:tracePt t="65788" x="5951538" y="4479925"/>
          <p14:tracePt t="65805" x="5937250" y="4479925"/>
          <p14:tracePt t="65822" x="5929313" y="4471988"/>
          <p14:tracePt t="65839" x="5922963" y="4471988"/>
          <p14:tracePt t="66022" x="5922963" y="4465638"/>
          <p14:tracePt t="66038" x="5929313" y="4465638"/>
          <p14:tracePt t="66045" x="5937250" y="4457700"/>
          <p14:tracePt t="66057" x="5943600" y="4457700"/>
          <p14:tracePt t="66074" x="5951538" y="4443413"/>
          <p14:tracePt t="66092" x="5972175" y="4443413"/>
          <p14:tracePt t="66108" x="5986463" y="4443413"/>
          <p14:tracePt t="66125" x="6000750" y="4443413"/>
          <p14:tracePt t="66143" x="6037263" y="4443413"/>
          <p14:tracePt t="66161" x="6072188" y="4451350"/>
          <p14:tracePt t="66177" x="6080125" y="4451350"/>
          <p14:tracePt t="66194" x="6086475" y="4451350"/>
          <p14:tracePt t="66523" x="6115050" y="4451350"/>
          <p14:tracePt t="66530" x="6143625" y="4451350"/>
          <p14:tracePt t="66540" x="6186488" y="4451350"/>
          <p14:tracePt t="66546" x="6243638" y="4451350"/>
          <p14:tracePt t="66563" x="6343650" y="4443413"/>
          <p14:tracePt t="66580" x="6457950" y="4429125"/>
          <p14:tracePt t="66597" x="6586538" y="4394200"/>
          <p14:tracePt t="66614" x="6751638" y="4343400"/>
          <p14:tracePt t="66631" x="6872288" y="4322763"/>
          <p14:tracePt t="66647" x="7000875" y="4300538"/>
          <p14:tracePt t="66664" x="7086600" y="4271963"/>
          <p14:tracePt t="66681" x="7200900" y="4251325"/>
          <p14:tracePt t="66698" x="7237413" y="4229100"/>
          <p14:tracePt t="66715" x="7272338" y="4200525"/>
          <p14:tracePt t="66732" x="7337425" y="4165600"/>
          <p14:tracePt t="66748" x="7372350" y="4151313"/>
          <p14:tracePt t="66765" x="7394575" y="4137025"/>
          <p14:tracePt t="66783" x="7408863" y="4122738"/>
          <p14:tracePt t="66800" x="7437438" y="4108450"/>
          <p14:tracePt t="66816" x="7443788" y="4094163"/>
          <p14:tracePt t="66832" x="7451725" y="4086225"/>
          <p14:tracePt t="66849" x="7458075" y="4071938"/>
          <p14:tracePt t="66866" x="7466013" y="4071938"/>
          <p14:tracePt t="66899" x="7466013" y="4065588"/>
          <p14:tracePt t="66929" x="7466013" y="4057650"/>
          <p14:tracePt t="66951" x="7466013" y="4051300"/>
          <p14:tracePt t="66975" x="7466013" y="4043363"/>
          <p14:tracePt t="66991" x="7466013" y="4037013"/>
          <p14:tracePt t="66999" x="7472363" y="4029075"/>
          <p14:tracePt t="67007" x="7472363" y="4022725"/>
          <p14:tracePt t="67017" x="7480300" y="4022725"/>
          <p14:tracePt t="67035" x="7486650" y="4008438"/>
          <p14:tracePt t="67053" x="7494588" y="4000500"/>
          <p14:tracePt t="67923" x="7494588" y="3994150"/>
          <p14:tracePt t="68320" x="7500938" y="3994150"/>
          <p14:tracePt t="68327" x="7508875" y="3994150"/>
          <p14:tracePt t="68335" x="7515225" y="3994150"/>
          <p14:tracePt t="68349" x="7529513" y="4008438"/>
          <p14:tracePt t="68367" x="7543800" y="4014788"/>
          <p14:tracePt t="68382" x="7558088" y="4029075"/>
          <p14:tracePt t="68399" x="7558088" y="4057650"/>
          <p14:tracePt t="68417" x="7572375" y="4065588"/>
          <p14:tracePt t="68433" x="7580313" y="4071938"/>
          <p14:tracePt t="68450" x="7586663" y="4079875"/>
          <p14:tracePt t="68467" x="7586663" y="4086225"/>
          <p14:tracePt t="68485" x="7594600" y="4100513"/>
          <p14:tracePt t="68502" x="7600950" y="4122738"/>
          <p14:tracePt t="68519" x="7600950" y="4137025"/>
          <p14:tracePt t="68536" x="7608888" y="4151313"/>
          <p14:tracePt t="68552" x="7608888" y="4165600"/>
          <p14:tracePt t="68570" x="7615238" y="4194175"/>
          <p14:tracePt t="68585" x="7629525" y="4222750"/>
          <p14:tracePt t="68602" x="7637463" y="4243388"/>
          <p14:tracePt t="68618" x="7651750" y="4271963"/>
          <p14:tracePt t="68635" x="7666038" y="4279900"/>
          <p14:tracePt t="68652" x="7672388" y="4286250"/>
          <p14:tracePt t="68669" x="7680325" y="4300538"/>
          <p14:tracePt t="68703" x="7680325" y="4308475"/>
          <p14:tracePt t="68720" x="7686675" y="4314825"/>
          <p14:tracePt t="68740" x="7686675" y="4322763"/>
          <p14:tracePt t="68753" x="7694613" y="4322763"/>
          <p14:tracePt t="68770" x="7700963" y="4343400"/>
          <p14:tracePt t="68787" x="7700963" y="4357688"/>
          <p14:tracePt t="68804" x="7723188" y="4379913"/>
          <p14:tracePt t="68821" x="7737475" y="4400550"/>
          <p14:tracePt t="68837" x="7737475" y="4408488"/>
          <p14:tracePt t="68854" x="7743825" y="4408488"/>
          <p14:tracePt t="68929" x="7743825" y="4414838"/>
          <p14:tracePt t="69013" x="7743825" y="4422775"/>
          <p14:tracePt t="69036" x="7743825" y="4429125"/>
          <p14:tracePt t="73232" x="7743825" y="4437063"/>
          <p14:tracePt t="73240" x="7723188" y="4443413"/>
          <p14:tracePt t="73251" x="7700963" y="4443413"/>
          <p14:tracePt t="73268" x="7686675" y="4451350"/>
          <p14:tracePt t="73286" x="7629525" y="4471988"/>
          <p14:tracePt t="73302" x="7600950" y="4471988"/>
          <p14:tracePt t="73319" x="7572375" y="4479925"/>
          <p14:tracePt t="73336" x="7551738" y="4494213"/>
          <p14:tracePt t="73353" x="7523163" y="4500563"/>
          <p14:tracePt t="73370" x="7472363" y="4508500"/>
          <p14:tracePt t="73386" x="7400925" y="4529138"/>
          <p14:tracePt t="73389" x="7351713" y="4543425"/>
          <p14:tracePt t="73403" x="7143750" y="4608513"/>
          <p14:tracePt t="73421" x="6872288" y="4694238"/>
          <p14:tracePt t="73437" x="6657975" y="4737100"/>
          <p14:tracePt t="73454" x="6500813" y="4772025"/>
          <p14:tracePt t="73472" x="6386513" y="4822825"/>
          <p14:tracePt t="73489" x="6337300" y="4837113"/>
          <p14:tracePt t="73506" x="6265863" y="4872038"/>
          <p14:tracePt t="73523" x="6223000" y="4908550"/>
          <p14:tracePt t="73540" x="6186488" y="4965700"/>
          <p14:tracePt t="73557" x="6151563" y="5008563"/>
          <p14:tracePt t="73573" x="6108700" y="5051425"/>
          <p14:tracePt t="73591" x="6086475" y="5094288"/>
          <p14:tracePt t="73606" x="6080125" y="5100638"/>
          <p14:tracePt t="73741" x="6080125" y="5108575"/>
          <p14:tracePt t="73773" x="6094413" y="5108575"/>
          <p14:tracePt t="73780" x="6100763" y="5108575"/>
          <p14:tracePt t="73793" x="6115050" y="5108575"/>
          <p14:tracePt t="73808" x="6165850" y="5086350"/>
          <p14:tracePt t="73825" x="6223000" y="5072063"/>
          <p14:tracePt t="73842" x="6251575" y="5065713"/>
          <p14:tracePt t="73859" x="6329363" y="5057775"/>
          <p14:tracePt t="73875" x="6386513" y="5057775"/>
          <p14:tracePt t="73892" x="6472238" y="5051425"/>
          <p14:tracePt t="73910" x="6572250" y="5043488"/>
          <p14:tracePt t="73926" x="6600825" y="5037138"/>
          <p14:tracePt t="73943" x="6608763" y="5029200"/>
          <p14:tracePt t="73959" x="6629400" y="5029200"/>
          <p14:tracePt t="73993" x="6637338" y="5029200"/>
          <p14:tracePt t="74010" x="6637338" y="5022850"/>
          <p14:tracePt t="74038" x="6643688" y="5022850"/>
          <p14:tracePt t="74070" x="6651625" y="5022850"/>
          <p14:tracePt t="74084" x="6651625" y="5014913"/>
          <p14:tracePt t="74318" x="6651625" y="5008563"/>
          <p14:tracePt t="74349" x="6651625" y="5000625"/>
          <p14:tracePt t="74358" x="6643688" y="5000625"/>
          <p14:tracePt t="74366" x="6637338" y="5000625"/>
          <p14:tracePt t="74411" x="6629400" y="5000625"/>
          <p14:tracePt t="74466" x="6623050" y="5000625"/>
          <p14:tracePt t="74731" x="6629400" y="4994275"/>
          <p14:tracePt t="74739" x="6643688" y="4986338"/>
          <p14:tracePt t="74747" x="6672263" y="4986338"/>
          <p14:tracePt t="74755" x="6708775" y="4979988"/>
          <p14:tracePt t="74768" x="6743700" y="4979988"/>
          <p14:tracePt t="74785" x="6843713" y="4957763"/>
          <p14:tracePt t="74802" x="6937375" y="4814888"/>
          <p14:tracePt t="74819" x="7015163" y="4714875"/>
          <p14:tracePt t="74835" x="7065963" y="4614863"/>
          <p14:tracePt t="74852" x="7094538" y="4586288"/>
          <p14:tracePt t="74869" x="7123113" y="4543425"/>
          <p14:tracePt t="74886" x="7143750" y="4514850"/>
          <p14:tracePt t="74889" x="7151688" y="4508500"/>
          <p14:tracePt t="74903" x="7172325" y="4479925"/>
          <p14:tracePt t="74922" x="7194550" y="4465638"/>
          <p14:tracePt t="74938" x="7215188" y="4443413"/>
          <p14:tracePt t="74955" x="7237413" y="4429125"/>
          <p14:tracePt t="74972" x="7272338" y="4400550"/>
          <p14:tracePt t="74988" x="7286625" y="4379913"/>
          <p14:tracePt t="75004" x="7315200" y="4365625"/>
          <p14:tracePt t="75021" x="7329488" y="4337050"/>
          <p14:tracePt t="75038" x="7358063" y="4314825"/>
          <p14:tracePt t="75054" x="7372350" y="4308475"/>
          <p14:tracePt t="75071" x="7394575" y="4294188"/>
          <p14:tracePt t="75090" x="7429500" y="4271963"/>
          <p14:tracePt t="75107" x="7443788" y="4265613"/>
          <p14:tracePt t="75123" x="7451725" y="4265613"/>
          <p14:tracePt t="75140" x="7458075" y="4265613"/>
          <p14:tracePt t="75156" x="7466013" y="4257675"/>
          <p14:tracePt t="75173" x="7472363" y="4251325"/>
          <p14:tracePt t="75208" x="7480300" y="4251325"/>
          <p14:tracePt t="75225" x="7480300" y="4243388"/>
          <p14:tracePt t="75240" x="7486650" y="4243388"/>
          <p14:tracePt t="75262" x="7494588" y="4243388"/>
          <p14:tracePt t="75287" x="7500938" y="4243388"/>
          <p14:tracePt t="75325" x="7508875" y="4243388"/>
          <p14:tracePt t="75333" x="7508875" y="4237038"/>
          <p14:tracePt t="75396" x="7515225" y="4237038"/>
          <p14:tracePt t="75403" x="7523163" y="4229100"/>
          <p14:tracePt t="75412" x="7529513" y="4229100"/>
          <p14:tracePt t="75428" x="7537450" y="4222750"/>
          <p14:tracePt t="75459" x="7551738" y="4214813"/>
          <p14:tracePt t="75476" x="7558088" y="4208463"/>
          <p14:tracePt t="75492" x="7572375" y="4200525"/>
          <p14:tracePt t="75509" x="7580313" y="4194175"/>
          <p14:tracePt t="75544" x="7580313" y="4179888"/>
          <p14:tracePt t="75795" x="7586663" y="4179888"/>
          <p14:tracePt t="76887" x="7594600" y="4179888"/>
          <p14:tracePt t="77077" x="7600950" y="4179888"/>
          <p14:tracePt t="77498" x="7600950" y="4171950"/>
          <p14:tracePt t="77904" x="7608888" y="4171950"/>
          <p14:tracePt t="78553" x="7615238" y="4171950"/>
          <p14:tracePt t="78953" x="7623175" y="4171950"/>
          <p14:tracePt t="78992" x="7629525" y="4171950"/>
          <p14:tracePt t="79076" x="7637463" y="4171950"/>
          <p14:tracePt t="79109" x="7643813" y="4171950"/>
          <p14:tracePt t="79193" x="7651750" y="4171950"/>
          <p14:tracePt t="79327" x="7658100" y="4171950"/>
          <p14:tracePt t="79335" x="7666038" y="4171950"/>
          <p14:tracePt t="79351" x="7672388" y="4171950"/>
          <p14:tracePt t="79373" x="7680325" y="4171950"/>
          <p14:tracePt t="79381" x="7686675" y="4179888"/>
          <p14:tracePt t="79389" x="7700963" y="4186238"/>
          <p14:tracePt t="79403" x="7723188" y="4186238"/>
          <p14:tracePt t="79419" x="7743825" y="4194175"/>
          <p14:tracePt t="79435" x="7766050" y="4200525"/>
          <p14:tracePt t="79452" x="7786688" y="4200525"/>
          <p14:tracePt t="79469" x="7794625" y="4208463"/>
          <p14:tracePt t="79486" x="7800975" y="4208463"/>
          <p14:tracePt t="79502" x="7808913" y="4208463"/>
          <p14:tracePt t="79520" x="7815263" y="4208463"/>
          <p14:tracePt t="79555" x="7815263" y="4214813"/>
          <p14:tracePt t="79571" x="7829550" y="4214813"/>
          <p14:tracePt t="79588" x="7837488" y="4222750"/>
          <p14:tracePt t="79606" x="7851775" y="4229100"/>
          <p14:tracePt t="79692" x="7858125" y="4229100"/>
          <p14:tracePt t="79708" x="7872413" y="4229100"/>
          <p14:tracePt t="79716" x="7880350" y="4243388"/>
          <p14:tracePt t="79723" x="7886700" y="4243388"/>
          <p14:tracePt t="79738" x="7894638" y="4257675"/>
          <p14:tracePt t="79755" x="7908925" y="4265613"/>
          <p14:tracePt t="79772" x="7923213" y="4279900"/>
          <p14:tracePt t="79790" x="7929563" y="4279900"/>
          <p14:tracePt t="79806" x="7937500" y="4294188"/>
          <p14:tracePt t="79823" x="7943850" y="4300538"/>
          <p14:tracePt t="79840" x="7951788" y="4308475"/>
          <p14:tracePt t="79856" x="7958138" y="4314825"/>
          <p14:tracePt t="79873" x="7958138" y="4322763"/>
          <p14:tracePt t="79890" x="7958138" y="4329113"/>
          <p14:tracePt t="79908" x="7966075" y="4343400"/>
          <p14:tracePt t="79925" x="7966075" y="4351338"/>
          <p14:tracePt t="79957" x="7966075" y="4357688"/>
          <p14:tracePt t="79974" x="7966075" y="4371975"/>
          <p14:tracePt t="79991" x="7966075" y="4379913"/>
          <p14:tracePt t="80009" x="7972425" y="4379913"/>
          <p14:tracePt t="80026" x="7972425" y="4394200"/>
          <p14:tracePt t="80130" x="7972425" y="4400550"/>
          <p14:tracePt t="80185" x="7972425" y="4408488"/>
          <p14:tracePt t="80216" x="7972425" y="4414838"/>
          <p14:tracePt t="80223" x="7980363" y="4414838"/>
          <p14:tracePt t="80263" x="7980363" y="4422775"/>
          <p14:tracePt t="80285" x="7980363" y="4429125"/>
          <p14:tracePt t="80318" x="7980363" y="4437063"/>
          <p14:tracePt t="80498" x="7980363" y="4443413"/>
          <p14:tracePt t="80550" x="7980363" y="4451350"/>
          <p14:tracePt t="80576" x="7972425" y="4451350"/>
          <p14:tracePt t="80647" x="7966075" y="4457700"/>
          <p14:tracePt t="84225" x="7958138" y="4465638"/>
          <p14:tracePt t="84232" x="7943850" y="4494213"/>
          <p14:tracePt t="84241" x="7929563" y="4522788"/>
          <p14:tracePt t="84255" x="7894638" y="4586288"/>
          <p14:tracePt t="84272" x="7866063" y="4614863"/>
          <p14:tracePt t="84289" x="7837488" y="4637088"/>
          <p14:tracePt t="84306" x="7815263" y="4657725"/>
          <p14:tracePt t="84323" x="7794625" y="4679950"/>
          <p14:tracePt t="84338" x="7758113" y="4708525"/>
          <p14:tracePt t="84355" x="7737475" y="4737100"/>
          <p14:tracePt t="84372" x="7708900" y="4757738"/>
          <p14:tracePt t="84389" x="7666038" y="4786313"/>
          <p14:tracePt t="84405" x="7637463" y="4794250"/>
          <p14:tracePt t="84422" x="7586663" y="4829175"/>
          <p14:tracePt t="84441" x="7508875" y="4865688"/>
          <p14:tracePt t="84457" x="7429500" y="4894263"/>
          <p14:tracePt t="84473" x="7351713" y="4922838"/>
          <p14:tracePt t="84490" x="7286625" y="4957763"/>
          <p14:tracePt t="84507" x="7215188" y="5008563"/>
          <p14:tracePt t="84523" x="7158038" y="5051425"/>
          <p14:tracePt t="84540" x="7108825" y="5086350"/>
          <p14:tracePt t="84557" x="7051675" y="5122863"/>
          <p14:tracePt t="84574" x="6958013" y="5165725"/>
          <p14:tracePt t="84591" x="6872288" y="5186363"/>
          <p14:tracePt t="84607" x="6800850" y="5237163"/>
          <p14:tracePt t="84625" x="6729413" y="5257800"/>
          <p14:tracePt t="84641" x="6651625" y="5308600"/>
          <p14:tracePt t="84658" x="6580188" y="5337175"/>
          <p14:tracePt t="84675" x="6480175" y="5400675"/>
          <p14:tracePt t="84692" x="6429375" y="5443538"/>
          <p14:tracePt t="84710" x="6357938" y="5494338"/>
          <p14:tracePt t="84726" x="6300788" y="5514975"/>
          <p14:tracePt t="84742" x="6129338" y="5565775"/>
          <p14:tracePt t="84759" x="5994400" y="5600700"/>
          <p14:tracePt t="84776" x="5808663" y="5672138"/>
          <p14:tracePt t="84793" x="5680075" y="5751513"/>
          <p14:tracePt t="84811" x="5529263" y="5815013"/>
          <p14:tracePt t="84827" x="5386388" y="5857875"/>
          <p14:tracePt t="84843" x="5294313" y="5894388"/>
          <p14:tracePt t="84860" x="5237163" y="5922963"/>
          <p14:tracePt t="84878" x="5180013" y="5965825"/>
          <p14:tracePt t="84894" x="5051425" y="6000750"/>
          <p14:tracePt t="84911" x="4943475" y="6022975"/>
          <p14:tracePt t="84928" x="4837113" y="6065838"/>
          <p14:tracePt t="84946" x="4737100" y="6094413"/>
          <p14:tracePt t="84964" x="4594225" y="6115050"/>
          <p14:tracePt t="84981" x="4543425" y="6115050"/>
          <p14:tracePt t="84996" x="4514850" y="6122988"/>
          <p14:tracePt t="85013" x="4437063" y="6137275"/>
          <p14:tracePt t="85029" x="4329113" y="6137275"/>
          <p14:tracePt t="85046" x="4251325" y="6137275"/>
          <p14:tracePt t="85063" x="4165600" y="6137275"/>
          <p14:tracePt t="85079" x="4079875" y="6137275"/>
          <p14:tracePt t="85098" x="3986213" y="6129338"/>
          <p14:tracePt t="85114" x="3914775" y="6115050"/>
          <p14:tracePt t="85132" x="3879850" y="6115050"/>
          <p14:tracePt t="85148" x="3822700" y="6115050"/>
          <p14:tracePt t="85165" x="3765550" y="6094413"/>
          <p14:tracePt t="85180" x="3708400" y="6072188"/>
          <p14:tracePt t="85182" x="3686175" y="6072188"/>
          <p14:tracePt t="85199" x="3651250" y="6051550"/>
          <p14:tracePt t="85215" x="3614738" y="6043613"/>
          <p14:tracePt t="85231" x="3586163" y="6043613"/>
          <p14:tracePt t="85249" x="3557588" y="6029325"/>
          <p14:tracePt t="85266" x="3543300" y="6029325"/>
          <p14:tracePt t="85283" x="3522663" y="6015038"/>
          <p14:tracePt t="85298" x="3494088" y="6008688"/>
          <p14:tracePt t="85300" x="3457575" y="6008688"/>
          <p14:tracePt t="85316" x="3408363" y="5994400"/>
          <p14:tracePt t="85332" x="3357563" y="5980113"/>
          <p14:tracePt t="85349" x="3314700" y="5965825"/>
          <p14:tracePt t="85366" x="3271838" y="5957888"/>
          <p14:tracePt t="85382" x="3222625" y="5951538"/>
          <p14:tracePt t="85402" x="3179763" y="5937250"/>
          <p14:tracePt t="85416" x="3165475" y="5929313"/>
          <p14:tracePt t="85433" x="3136900" y="5915025"/>
          <p14:tracePt t="85450" x="3079750" y="5894388"/>
          <p14:tracePt t="85467" x="3036888" y="5886450"/>
          <p14:tracePt t="85484" x="3008313" y="5880100"/>
          <p14:tracePt t="85502" x="2957513" y="5872163"/>
          <p14:tracePt t="85518" x="2943225" y="5872163"/>
          <p14:tracePt t="85647" x="2936875" y="5872163"/>
          <p14:tracePt t="85654" x="2928938" y="5865813"/>
          <p14:tracePt t="85663" x="2922588" y="5865813"/>
          <p14:tracePt t="85670" x="2914650" y="5865813"/>
          <p14:tracePt t="85687" x="2894013" y="5857875"/>
          <p14:tracePt t="85785" x="2886075" y="5857875"/>
          <p14:tracePt t="85808" x="2879725" y="5857875"/>
          <p14:tracePt t="85925" x="2879725" y="5851525"/>
          <p14:tracePt t="85941" x="2886075" y="5851525"/>
          <p14:tracePt t="85949" x="2894013" y="5851525"/>
          <p14:tracePt t="85959" x="2900363" y="5851525"/>
          <p14:tracePt t="85974" x="2914650" y="5851525"/>
          <p14:tracePt t="85991" x="2928938" y="5851525"/>
          <p14:tracePt t="86008" x="2957513" y="5851525"/>
          <p14:tracePt t="86023" x="2986088" y="5843588"/>
          <p14:tracePt t="86040" x="3028950" y="5843588"/>
          <p14:tracePt t="86056" x="3065463" y="5822950"/>
          <p14:tracePt t="86074" x="3128963" y="5786438"/>
          <p14:tracePt t="86090" x="3151188" y="5765800"/>
          <p14:tracePt t="86107" x="3194050" y="5751513"/>
          <p14:tracePt t="86124" x="3222625" y="5751513"/>
          <p14:tracePt t="86141" x="3257550" y="5737225"/>
          <p14:tracePt t="86159" x="3322638" y="5715000"/>
          <p14:tracePt t="86176" x="3400425" y="5694363"/>
          <p14:tracePt t="86193" x="3429000" y="5680075"/>
          <p14:tracePt t="86210" x="3479800" y="5672138"/>
          <p14:tracePt t="86227" x="3508375" y="5672138"/>
          <p14:tracePt t="86243" x="3529013" y="5672138"/>
          <p14:tracePt t="86260" x="3551238" y="5672138"/>
          <p14:tracePt t="86277" x="3586163" y="5672138"/>
          <p14:tracePt t="86294" x="3614738" y="5672138"/>
          <p14:tracePt t="86311" x="3657600" y="5686425"/>
          <p14:tracePt t="86328" x="3722688" y="5694363"/>
          <p14:tracePt t="86344" x="3800475" y="5694363"/>
          <p14:tracePt t="86362" x="3886200" y="5694363"/>
          <p14:tracePt t="86378" x="4022725" y="5694363"/>
          <p14:tracePt t="86395" x="4129088" y="5708650"/>
          <p14:tracePt t="86412" x="4237038" y="5729288"/>
          <p14:tracePt t="86416" x="4286250" y="5737225"/>
          <p14:tracePt t="86427" x="4357688" y="5757863"/>
          <p14:tracePt t="86444" x="4479925" y="5757863"/>
          <p14:tracePt t="86461" x="4614863" y="5772150"/>
          <p14:tracePt t="86478" x="4729163" y="5772150"/>
          <p14:tracePt t="86495" x="4786313" y="5772150"/>
          <p14:tracePt t="86511" x="4843463" y="5772150"/>
          <p14:tracePt t="86528" x="4865688" y="5772150"/>
          <p14:tracePt t="86547" x="4900613" y="5772150"/>
          <p14:tracePt t="86564" x="4929188" y="5772150"/>
          <p14:tracePt t="86579" x="4943475" y="5772150"/>
          <p14:tracePt t="86596" x="4965700" y="5772150"/>
          <p14:tracePt t="86612" x="4972050" y="5772150"/>
          <p14:tracePt t="86786" x="4957763" y="5772150"/>
          <p14:tracePt t="86793" x="4937125" y="5772150"/>
          <p14:tracePt t="86801" x="4914900" y="5757863"/>
          <p14:tracePt t="86815" x="4886325" y="5743575"/>
          <p14:tracePt t="86832" x="4786313" y="5737225"/>
          <p14:tracePt t="86848" x="4737100" y="5722938"/>
          <p14:tracePt t="86865" x="4694238" y="5715000"/>
          <p14:tracePt t="86882" x="4665663" y="5715000"/>
          <p14:tracePt t="86899" x="4657725" y="5715000"/>
          <p14:tracePt t="87083" x="4657725" y="5708650"/>
          <p14:tracePt t="87091" x="4665663" y="5708650"/>
          <p14:tracePt t="87107" x="4672013" y="5708650"/>
          <p14:tracePt t="87130" x="4679950" y="5700713"/>
          <p14:tracePt t="87145" x="4686300" y="5700713"/>
          <p14:tracePt t="87153" x="4694238" y="5700713"/>
          <p14:tracePt t="87168" x="4708525" y="5700713"/>
          <p14:tracePt t="87185" x="4722813" y="5700713"/>
          <p14:tracePt t="87202" x="4751388" y="5700713"/>
          <p14:tracePt t="87219" x="4779963" y="5694363"/>
          <p14:tracePt t="87236" x="4814888" y="5686425"/>
          <p14:tracePt t="87255" x="4886325" y="5680075"/>
          <p14:tracePt t="87271" x="4922838" y="5665788"/>
          <p14:tracePt t="87288" x="4951413" y="5651500"/>
          <p14:tracePt t="87308" x="4994275" y="5643563"/>
          <p14:tracePt t="87337" x="5014913" y="5643563"/>
          <p14:tracePt t="87354" x="5029200" y="5637213"/>
          <p14:tracePt t="87372" x="5043488" y="5637213"/>
          <p14:tracePt t="87389" x="5065713" y="5629275"/>
          <p14:tracePt t="87406" x="5080000" y="5629275"/>
          <p14:tracePt t="87421" x="5094288" y="5629275"/>
          <p14:tracePt t="87438" x="5114925" y="5629275"/>
          <p14:tracePt t="87455" x="5137150" y="5629275"/>
          <p14:tracePt t="87473" x="5180013" y="5622925"/>
          <p14:tracePt t="87490" x="5214938" y="5622925"/>
          <p14:tracePt t="87507" x="5243513" y="5614988"/>
          <p14:tracePt t="87524" x="5280025" y="5614988"/>
          <p14:tracePt t="87541" x="5294313" y="5614988"/>
          <p14:tracePt t="87558" x="5351463" y="5614988"/>
          <p14:tracePt t="87573" x="5372100" y="5614988"/>
          <p14:tracePt t="87590" x="5386388" y="5614988"/>
          <p14:tracePt t="87607" x="5400675" y="5614988"/>
          <p14:tracePt t="87623" x="5408613" y="5622925"/>
          <p14:tracePt t="87641" x="5414963" y="5622925"/>
          <p14:tracePt t="87901" x="5422900" y="5622925"/>
          <p14:tracePt t="87917" x="5429250" y="5622925"/>
          <p14:tracePt t="87925" x="5437188" y="5622925"/>
          <p14:tracePt t="88044" x="5443538" y="5622925"/>
          <p14:tracePt t="89630" x="5429250" y="5629275"/>
          <p14:tracePt t="89637" x="5429250" y="5637213"/>
          <p14:tracePt t="89646" x="5429250" y="5643563"/>
          <p14:tracePt t="89662" x="5422900" y="5651500"/>
          <p14:tracePt t="89679" x="5414963" y="5657850"/>
          <p14:tracePt t="89696" x="5408613" y="5665788"/>
          <p14:tracePt t="89713" x="5386388" y="5700713"/>
          <p14:tracePt t="89729" x="5365750" y="5729288"/>
          <p14:tracePt t="89746" x="5351463" y="5751513"/>
          <p14:tracePt t="89763" x="5337175" y="5772150"/>
          <p14:tracePt t="89780" x="5322888" y="5786438"/>
          <p14:tracePt t="89797" x="5308600" y="5800725"/>
          <p14:tracePt t="89814" x="5300663" y="5822950"/>
          <p14:tracePt t="89831" x="5286375" y="5822950"/>
          <p14:tracePt t="89847" x="5286375" y="5829300"/>
          <p14:tracePt t="89881" x="5280025" y="5837238"/>
          <p14:tracePt t="89899" x="5265738" y="5865813"/>
          <p14:tracePt t="89917" x="5243513" y="5880100"/>
          <p14:tracePt t="89933" x="5237163" y="5886450"/>
          <p14:tracePt t="89950" x="5222875" y="5900738"/>
          <p14:tracePt t="90051" x="5222875" y="5908675"/>
          <p14:tracePt t="90065" x="5222875" y="5915025"/>
          <p14:tracePt t="90081" x="5214938" y="5922963"/>
          <p14:tracePt t="90106" x="5214938" y="5929313"/>
          <p14:tracePt t="90121" x="5214938" y="5937250"/>
          <p14:tracePt t="90239" x="5214938" y="5943600"/>
          <p14:tracePt t="90263" x="5229225" y="5951538"/>
          <p14:tracePt t="90271" x="5237163" y="5951538"/>
          <p14:tracePt t="90279" x="5243513" y="5957888"/>
          <p14:tracePt t="90287" x="5265738" y="5957888"/>
          <p14:tracePt t="90304" x="5272088" y="5957888"/>
          <p14:tracePt t="90319" x="5294313" y="5957888"/>
          <p14:tracePt t="90336" x="5300663" y="5957888"/>
          <p14:tracePt t="90353" x="5308600" y="5957888"/>
          <p14:tracePt t="90370" x="5322888" y="5957888"/>
          <p14:tracePt t="90403" x="5329238" y="5957888"/>
          <p14:tracePt t="90425" x="5337175" y="5957888"/>
          <p14:tracePt t="90441" x="5343525" y="5957888"/>
          <p14:tracePt t="90454" x="5351463" y="5957888"/>
          <p14:tracePt t="90471" x="5357813" y="5957888"/>
          <p14:tracePt t="90488" x="5394325" y="5957888"/>
          <p14:tracePt t="90506" x="5400675" y="5957888"/>
          <p14:tracePt t="90523" x="5408613" y="5957888"/>
          <p14:tracePt t="90540" x="5414963" y="5957888"/>
          <p14:tracePt t="90557" x="5437188" y="5965825"/>
          <p14:tracePt t="90573" x="5451475" y="5965825"/>
          <p14:tracePt t="90591" x="5457825" y="5965825"/>
          <p14:tracePt t="90607" x="5465763" y="5965825"/>
          <p14:tracePt t="90624" x="5472113" y="5965825"/>
          <p14:tracePt t="90662" x="5480050" y="5965825"/>
          <p14:tracePt t="90685" x="5494338" y="5965825"/>
          <p14:tracePt t="90693" x="5494338" y="5957888"/>
          <p14:tracePt t="90708" x="5508625" y="5951538"/>
          <p14:tracePt t="90725" x="5522913" y="5943600"/>
          <p14:tracePt t="90742" x="5557838" y="5880100"/>
          <p14:tracePt t="90758" x="5580063" y="5829300"/>
          <p14:tracePt t="90774" x="5643563" y="5708650"/>
          <p14:tracePt t="90792" x="5686425" y="5529263"/>
          <p14:tracePt t="90808" x="5715000" y="5422900"/>
          <p14:tracePt t="90824" x="5729288" y="5329238"/>
          <p14:tracePt t="90842" x="5757863" y="5257800"/>
          <p14:tracePt t="90858" x="5786438" y="5214938"/>
          <p14:tracePt t="90875" x="5794375" y="5186363"/>
          <p14:tracePt t="90892" x="5815013" y="5137150"/>
          <p14:tracePt t="90908" x="5837238" y="5094288"/>
          <p14:tracePt t="90926" x="5851525" y="5057775"/>
          <p14:tracePt t="90942" x="5851525" y="5043488"/>
          <p14:tracePt t="90959" x="5857875" y="5029200"/>
          <p14:tracePt t="90977" x="5857875" y="5022850"/>
          <p14:tracePt t="90994" x="5857875" y="5014913"/>
          <p14:tracePt t="91043" x="5865813" y="5014913"/>
          <p14:tracePt t="91049" x="5872163" y="5014913"/>
          <p14:tracePt t="91061" x="5880100" y="5000625"/>
          <p14:tracePt t="91077" x="5894388" y="5000625"/>
          <p14:tracePt t="91094" x="5908675" y="5000625"/>
          <p14:tracePt t="91111" x="5929313" y="4986338"/>
          <p14:tracePt t="91128" x="5929313" y="4979988"/>
          <p14:tracePt t="99316" x="5957888" y="4994275"/>
          <p14:tracePt t="99325" x="5994400" y="5022850"/>
          <p14:tracePt t="99336" x="6043613" y="5057775"/>
          <p14:tracePt t="99352" x="6151563" y="5143500"/>
          <p14:tracePt t="99367" x="6194425" y="5165725"/>
          <p14:tracePt t="99384" x="6300788" y="5243513"/>
          <p14:tracePt t="99401" x="6372225" y="5300663"/>
          <p14:tracePt t="99417" x="6437313" y="5351463"/>
          <p14:tracePt t="99435" x="6480175" y="5386388"/>
          <p14:tracePt t="99438" x="6494463" y="5386388"/>
          <p14:tracePt t="99451" x="6515100" y="5400675"/>
          <p14:tracePt t="99470" x="6565900" y="5429250"/>
          <p14:tracePt t="99486" x="6580188" y="5451475"/>
          <p14:tracePt t="99503" x="6600825" y="5472113"/>
          <p14:tracePt t="99520" x="6629400" y="5500688"/>
          <p14:tracePt t="99537" x="6643688" y="5522913"/>
          <p14:tracePt t="99554" x="6665913" y="5537200"/>
          <p14:tracePt t="99571" x="6680200" y="5557838"/>
          <p14:tracePt t="99587" x="6694488" y="5594350"/>
          <p14:tracePt t="99604" x="6757988" y="5672138"/>
          <p14:tracePt t="99621" x="6772275" y="5686425"/>
          <p14:tracePt t="99638" x="6772275" y="5694363"/>
          <p14:tracePt t="99706" x="6772275" y="5700713"/>
          <p14:tracePt t="99722" x="6765925" y="5700713"/>
          <p14:tracePt t="99745" x="6757988" y="5700713"/>
          <p14:tracePt t="99767" x="6751638" y="5700713"/>
          <p14:tracePt t="99775" x="6737350" y="5700713"/>
          <p14:tracePt t="99783" x="6723063" y="5700713"/>
          <p14:tracePt t="99791" x="6715125" y="5700713"/>
          <p14:tracePt t="99815" x="6708775" y="5700713"/>
          <p14:tracePt t="99823" x="6708775" y="5708650"/>
          <p14:tracePt t="99838" x="6700838" y="5708650"/>
          <p14:tracePt t="99855" x="6686550" y="5708650"/>
          <p14:tracePt t="99872" x="6680200" y="5715000"/>
          <p14:tracePt t="99891" x="6672263" y="5715000"/>
          <p14:tracePt t="99908" x="6600825" y="5715000"/>
          <p14:tracePt t="99924" x="6537325" y="5700713"/>
          <p14:tracePt t="99941" x="6472238" y="5680075"/>
          <p14:tracePt t="99956" x="6415088" y="5680075"/>
          <p14:tracePt t="99973" x="6351588" y="5680075"/>
          <p14:tracePt t="99990" x="6315075" y="5680075"/>
          <p14:tracePt t="100008" x="6251575" y="5680075"/>
          <p14:tracePt t="100025" x="6237288" y="5680075"/>
          <p14:tracePt t="100042" x="6223000" y="5680075"/>
          <p14:tracePt t="100058" x="6215063" y="5680075"/>
          <p14:tracePt t="100075" x="6200775" y="5680075"/>
          <p14:tracePt t="100091" x="6194425" y="5680075"/>
          <p14:tracePt t="100108" x="6186488" y="5680075"/>
          <p14:tracePt t="100125" x="6172200" y="5680075"/>
          <p14:tracePt t="100142" x="6122988" y="5680075"/>
          <p14:tracePt t="100159" x="6094413" y="5672138"/>
          <p14:tracePt t="100176" x="6080125" y="5665788"/>
          <p14:tracePt t="100193" x="6072188" y="5665788"/>
          <p14:tracePt t="100347" x="6072188" y="5657850"/>
          <p14:tracePt t="100363" x="6072188" y="5651500"/>
          <p14:tracePt t="100401" x="6072188" y="5643563"/>
          <p14:tracePt t="100478" x="6080125" y="5643563"/>
          <p14:tracePt t="100517" x="6086475" y="5643563"/>
          <p14:tracePt t="100541" x="6086475" y="5637213"/>
          <p14:tracePt t="100557" x="6094413" y="5637213"/>
          <p14:tracePt t="100566" x="6100763" y="5637213"/>
          <p14:tracePt t="100612" x="6108700" y="5637213"/>
          <p14:tracePt t="100653" x="6115050" y="5637213"/>
          <p14:tracePt t="100675" x="6122988" y="5637213"/>
          <p14:tracePt t="100699" x="6129338" y="5637213"/>
          <p14:tracePt t="100723" x="6129338" y="5629275"/>
          <p14:tracePt t="100731" x="6137275" y="5629275"/>
          <p14:tracePt t="100761" x="6143625" y="5629275"/>
          <p14:tracePt t="101121" x="6151563" y="5629275"/>
          <p14:tracePt t="101129" x="6157913" y="5629275"/>
          <p14:tracePt t="101138" x="6165850" y="5629275"/>
          <p14:tracePt t="101154" x="6172200" y="5629275"/>
          <p14:tracePt t="101171" x="6180138" y="5629275"/>
          <p14:tracePt t="101188" x="6208713" y="5629275"/>
          <p14:tracePt t="101205" x="6223000" y="5629275"/>
          <p14:tracePt t="101221" x="6237288" y="5622925"/>
          <p14:tracePt t="101237" x="6265863" y="5622925"/>
          <p14:tracePt t="101254" x="6280150" y="5622925"/>
          <p14:tracePt t="101271" x="6286500" y="5622925"/>
          <p14:tracePt t="101304" x="6300788" y="5622925"/>
          <p14:tracePt t="101322" x="6308725" y="5622925"/>
          <p14:tracePt t="101340" x="6329363" y="5622925"/>
          <p14:tracePt t="101356" x="6343650" y="5622925"/>
          <p14:tracePt t="101373" x="6372225" y="5622925"/>
          <p14:tracePt t="101390" x="6400800" y="5622925"/>
          <p14:tracePt t="101407" x="6437313" y="5622925"/>
          <p14:tracePt t="101423" x="6465888" y="5622925"/>
          <p14:tracePt t="101439" x="6486525" y="5622925"/>
          <p14:tracePt t="101456" x="6515100" y="5622925"/>
          <p14:tracePt t="101473" x="6537325" y="5622925"/>
          <p14:tracePt t="101490" x="6572250" y="5622925"/>
          <p14:tracePt t="101506" x="6594475" y="5622925"/>
          <p14:tracePt t="101524" x="6623050" y="5622925"/>
          <p14:tracePt t="101540" x="6637338" y="5622925"/>
          <p14:tracePt t="101581" x="6643688" y="5622925"/>
          <p14:tracePt t="101629" x="6651625" y="5622925"/>
          <p14:tracePt t="101645" x="6651625" y="5629275"/>
          <p14:tracePt t="101653" x="6657975" y="5629275"/>
          <p14:tracePt t="101667" x="6672263" y="5629275"/>
          <p14:tracePt t="101683" x="6680200" y="5629275"/>
          <p14:tracePt t="101693" x="6686550" y="5629275"/>
          <p14:tracePt t="101710" x="6694488" y="5637213"/>
          <p14:tracePt t="101744" x="6700838" y="5637213"/>
          <p14:tracePt t="102689" x="6708775" y="5637213"/>
          <p14:tracePt t="102697" x="6715125" y="5637213"/>
          <p14:tracePt t="102723" x="6729413" y="5637213"/>
          <p14:tracePt t="102737" x="6737350" y="5637213"/>
          <p14:tracePt t="102753" x="6743700" y="5637213"/>
          <p14:tracePt t="102829" x="6751638" y="5637213"/>
          <p14:tracePt t="102855" x="6757988" y="5637213"/>
          <p14:tracePt t="102871" x="6765925" y="5637213"/>
          <p14:tracePt t="102887" x="6772275" y="5637213"/>
          <p14:tracePt t="102917" x="6780213" y="5637213"/>
          <p14:tracePt t="102987" x="6786563" y="5637213"/>
          <p14:tracePt t="103011" x="6794500" y="5637213"/>
          <p14:tracePt t="103027" x="6808788" y="5637213"/>
          <p14:tracePt t="103051" x="6815138" y="5637213"/>
          <p14:tracePt t="103057" x="6823075" y="5637213"/>
          <p14:tracePt t="103065" x="6829425" y="5643563"/>
          <p14:tracePt t="103074" x="6837363" y="5643563"/>
          <p14:tracePt t="103090" x="6843713" y="5643563"/>
          <p14:tracePt t="103107" x="6865938" y="5651500"/>
          <p14:tracePt t="103124" x="6872288" y="5651500"/>
          <p14:tracePt t="103229" x="6880225" y="5651500"/>
          <p14:tracePt t="103267" x="6886575" y="5651500"/>
          <p14:tracePt t="103274" x="6894513" y="5651500"/>
          <p14:tracePt t="103353" x="6900863" y="5651500"/>
          <p14:tracePt t="103386" x="6908800" y="5651500"/>
          <p14:tracePt t="103399" x="6915150" y="5651500"/>
          <p14:tracePt t="103440" x="6923088" y="5651500"/>
          <p14:tracePt t="104035" x="6937375" y="5651500"/>
          <p14:tracePt t="104044" x="6943725" y="5651500"/>
          <p14:tracePt t="104052" x="6951663" y="5651500"/>
          <p14:tracePt t="104069" x="6965950" y="5651500"/>
          <p14:tracePt t="104087" x="6986588" y="5651500"/>
          <p14:tracePt t="104103" x="7000875" y="5651500"/>
          <p14:tracePt t="104118" x="7008813" y="5651500"/>
          <p14:tracePt t="104135" x="7015163" y="5651500"/>
          <p14:tracePt t="104152" x="7029450" y="5651500"/>
          <p14:tracePt t="104169" x="7037388" y="5651500"/>
          <p14:tracePt t="104186" x="7043738" y="5651500"/>
          <p14:tracePt t="104283" x="7051675" y="5651500"/>
          <p14:tracePt t="104299" x="7058025" y="5651500"/>
          <p14:tracePt t="104307" x="7065963" y="5651500"/>
          <p14:tracePt t="104330" x="7072313" y="5651500"/>
          <p14:tracePt t="104338" x="7080250" y="5651500"/>
          <p14:tracePt t="104354" x="7094538" y="5651500"/>
          <p14:tracePt t="104370" x="7108825" y="5643563"/>
          <p14:tracePt t="104388" x="7123113" y="5643563"/>
          <p14:tracePt t="104404" x="7137400" y="5643563"/>
          <p14:tracePt t="104422" x="7172325" y="5637213"/>
          <p14:tracePt t="104438" x="7194550" y="5629275"/>
          <p14:tracePt t="104455" x="7200900" y="5622925"/>
          <p14:tracePt t="104472" x="7229475" y="5622925"/>
          <p14:tracePt t="104488" x="7237413" y="5622925"/>
          <p14:tracePt t="104505" x="7251700" y="5622925"/>
          <p14:tracePt t="104522" x="7251700" y="5614988"/>
          <p14:tracePt t="104539" x="7258050" y="5608638"/>
          <p14:tracePt t="106719" x="7265988" y="5608638"/>
          <p14:tracePt t="106727" x="7272338" y="5608638"/>
          <p14:tracePt t="106735" x="7280275" y="5608638"/>
          <p14:tracePt t="106748" x="7286625" y="5608638"/>
          <p14:tracePt t="106763" x="7323138" y="5608638"/>
          <p14:tracePt t="106780" x="7351713" y="5608638"/>
          <p14:tracePt t="106797" x="7386638" y="5608638"/>
          <p14:tracePt t="106814" x="7458075" y="5608638"/>
          <p14:tracePt t="106830" x="7508875" y="5608638"/>
          <p14:tracePt t="106848" x="7594600" y="5608638"/>
          <p14:tracePt t="106864" x="7643813" y="5600700"/>
          <p14:tracePt t="106881" x="7723188" y="5594350"/>
          <p14:tracePt t="106899" x="7843838" y="5594350"/>
          <p14:tracePt t="106916" x="7908925" y="5594350"/>
          <p14:tracePt t="106933" x="7958138" y="5608638"/>
          <p14:tracePt t="106951" x="8001000" y="5608638"/>
          <p14:tracePt t="106956" x="8008938" y="5608638"/>
          <p14:tracePt t="106965" x="8015288" y="5608638"/>
          <p14:tracePt t="106982" x="8023225" y="5608638"/>
          <p14:tracePt t="107027" x="8029575" y="5608638"/>
          <p14:tracePt t="107048" x="8037513" y="5608638"/>
          <p14:tracePt t="107065" x="8043863" y="5608638"/>
          <p14:tracePt t="107073" x="8051800" y="5608638"/>
          <p14:tracePt t="107085" x="8058150" y="5608638"/>
          <p14:tracePt t="107114" x="8066088" y="5608638"/>
          <p14:tracePt t="107141" x="8072438" y="5608638"/>
          <p14:tracePt t="107157" x="8080375" y="5608638"/>
          <p14:tracePt t="107191" x="8086725" y="5608638"/>
          <p14:tracePt t="107353" x="8086725" y="5600700"/>
          <p14:tracePt t="107370" x="8094663" y="5600700"/>
          <p14:tracePt t="107384" x="8094663" y="5594350"/>
          <p14:tracePt t="107399" x="8094663" y="5586413"/>
          <p14:tracePt t="107415" x="8094663" y="5580063"/>
          <p14:tracePt t="109553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원형 큐의 삽입과 삭제 과정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1358770"/>
            <a:ext cx="6522935" cy="476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212"/>
    </mc:Choice>
    <mc:Fallback xmlns="">
      <p:transition spd="slow" advTm="13721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602" x="4629150" y="4694238"/>
          <p14:tracePt t="3709" x="4622800" y="4665663"/>
          <p14:tracePt t="3716" x="4608513" y="4637088"/>
          <p14:tracePt t="3724" x="4586288" y="4622800"/>
          <p14:tracePt t="3734" x="4557713" y="4579938"/>
          <p14:tracePt t="3751" x="4465638" y="4479925"/>
          <p14:tracePt t="3768" x="4343400" y="4371975"/>
          <p14:tracePt t="3785" x="4108450" y="4229100"/>
          <p14:tracePt t="3801" x="3937000" y="4086225"/>
          <p14:tracePt t="3818" x="3751263" y="3979863"/>
          <p14:tracePt t="3835" x="3600450" y="3886200"/>
          <p14:tracePt t="3852" x="3443288" y="3771900"/>
          <p14:tracePt t="3869" x="3251200" y="3600450"/>
          <p14:tracePt t="3886" x="3114675" y="3479800"/>
          <p14:tracePt t="3903" x="2908300" y="3351213"/>
          <p14:tracePt t="3921" x="2779713" y="3271838"/>
          <p14:tracePt t="3938" x="2693988" y="3243263"/>
          <p14:tracePt t="3954" x="2593975" y="3208338"/>
          <p14:tracePt t="3970" x="2543175" y="3171825"/>
          <p14:tracePt t="3987" x="2451100" y="3136900"/>
          <p14:tracePt t="4004" x="2300288" y="3100388"/>
          <p14:tracePt t="4020" x="2193925" y="3086100"/>
          <p14:tracePt t="4037" x="2128838" y="3071813"/>
          <p14:tracePt t="4054" x="2065338" y="3057525"/>
          <p14:tracePt t="4071" x="2043113" y="3057525"/>
          <p14:tracePt t="4088" x="2028825" y="3057525"/>
          <p14:tracePt t="4976" x="2028825" y="3051175"/>
          <p14:tracePt t="4997" x="2028825" y="3043238"/>
          <p14:tracePt t="5006" x="2036763" y="3043238"/>
          <p14:tracePt t="5016" x="2036763" y="3028950"/>
          <p14:tracePt t="5033" x="2051050" y="3022600"/>
          <p14:tracePt t="5122" x="2057400" y="3022600"/>
          <p14:tracePt t="5152" x="2057400" y="3014663"/>
          <p14:tracePt t="5279" x="2065338" y="3008313"/>
          <p14:tracePt t="5333" x="2071688" y="3008313"/>
          <p14:tracePt t="6130" x="2079625" y="3008313"/>
          <p14:tracePt t="6279" x="2085975" y="3008313"/>
          <p14:tracePt t="6652" x="2079625" y="3014663"/>
          <p14:tracePt t="6660" x="2071688" y="3014663"/>
          <p14:tracePt t="6676" x="2065338" y="3014663"/>
          <p14:tracePt t="6685" x="2043113" y="3022600"/>
          <p14:tracePt t="6701" x="2008188" y="3028950"/>
          <p14:tracePt t="6718" x="1957388" y="3028950"/>
          <p14:tracePt t="6735" x="1928813" y="3028950"/>
          <p14:tracePt t="6752" x="1885950" y="3036888"/>
          <p14:tracePt t="6769" x="1857375" y="3036888"/>
          <p14:tracePt t="6785" x="1828800" y="3036888"/>
          <p14:tracePt t="6801" x="1779588" y="3028950"/>
          <p14:tracePt t="6818" x="1728788" y="3022600"/>
          <p14:tracePt t="6835" x="1685925" y="3014663"/>
          <p14:tracePt t="6852" x="1665288" y="3014663"/>
          <p14:tracePt t="6870" x="1657350" y="3014663"/>
          <p14:tracePt t="6997" x="1657350" y="3022600"/>
          <p14:tracePt t="7005" x="1657350" y="3043238"/>
          <p14:tracePt t="7012" x="1665288" y="3065463"/>
          <p14:tracePt t="7021" x="1685925" y="3100388"/>
          <p14:tracePt t="7036" x="1708150" y="3136900"/>
          <p14:tracePt t="7053" x="1736725" y="3171825"/>
          <p14:tracePt t="7072" x="1757363" y="3200400"/>
          <p14:tracePt t="7087" x="1771650" y="3222625"/>
          <p14:tracePt t="7105" x="1808163" y="3251200"/>
          <p14:tracePt t="7141" x="1808163" y="3257550"/>
          <p14:tracePt t="7156" x="1814513" y="3271838"/>
          <p14:tracePt t="7173" x="1822450" y="3300413"/>
          <p14:tracePt t="7179" x="1822450" y="3308350"/>
          <p14:tracePt t="7188" x="1822450" y="3314700"/>
          <p14:tracePt t="7205" x="1828800" y="3322638"/>
          <p14:tracePt t="7409" x="1843088" y="3322638"/>
          <p14:tracePt t="7417" x="1843088" y="3300413"/>
          <p14:tracePt t="7426" x="1857375" y="3286125"/>
          <p14:tracePt t="7441" x="1871663" y="3265488"/>
          <p14:tracePt t="7457" x="1879600" y="3257550"/>
          <p14:tracePt t="7474" x="1885950" y="3243263"/>
          <p14:tracePt t="7491" x="1893888" y="3243263"/>
          <p14:tracePt t="7508" x="1893888" y="3236913"/>
          <p14:tracePt t="7526" x="1893888" y="3228975"/>
          <p14:tracePt t="7558" x="1900238" y="3222625"/>
          <p14:tracePt t="7594" x="1908175" y="3222625"/>
          <p14:tracePt t="7616" x="1914525" y="3222625"/>
          <p14:tracePt t="7628" x="1914525" y="3214688"/>
          <p14:tracePt t="7647" x="1922463" y="3214688"/>
          <p14:tracePt t="7671" x="1936750" y="3208338"/>
          <p14:tracePt t="7678" x="1936750" y="3194050"/>
          <p14:tracePt t="7695" x="1943100" y="3179763"/>
          <p14:tracePt t="7711" x="1957388" y="3179763"/>
          <p14:tracePt t="7729" x="1971675" y="3171825"/>
          <p14:tracePt t="7746" x="1979613" y="3157538"/>
          <p14:tracePt t="7762" x="1985963" y="3157538"/>
          <p14:tracePt t="7779" x="2000250" y="3151188"/>
          <p14:tracePt t="7796" x="2008188" y="3136900"/>
          <p14:tracePt t="7813" x="2014538" y="3128963"/>
          <p14:tracePt t="7830" x="2022475" y="3128963"/>
          <p14:tracePt t="7846" x="2022475" y="3114675"/>
          <p14:tracePt t="7847" x="2028825" y="3108325"/>
          <p14:tracePt t="7881" x="2028825" y="3100388"/>
          <p14:tracePt t="7950" x="2028825" y="3094038"/>
          <p14:tracePt t="13286" x="2036763" y="3094038"/>
          <p14:tracePt t="13294" x="2043113" y="3094038"/>
          <p14:tracePt t="13304" x="2051050" y="3094038"/>
          <p14:tracePt t="13321" x="2057400" y="3100388"/>
          <p14:tracePt t="13338" x="2079625" y="3114675"/>
          <p14:tracePt t="13355" x="2143125" y="3128963"/>
          <p14:tracePt t="13372" x="2171700" y="3143250"/>
          <p14:tracePt t="13390" x="2200275" y="3143250"/>
          <p14:tracePt t="13407" x="2214563" y="3151188"/>
          <p14:tracePt t="13423" x="2236788" y="3151188"/>
          <p14:tracePt t="13439" x="2257425" y="3157538"/>
          <p14:tracePt t="13456" x="2286000" y="3157538"/>
          <p14:tracePt t="13473" x="2322513" y="3171825"/>
          <p14:tracePt t="13489" x="2351088" y="3179763"/>
          <p14:tracePt t="13506" x="2422525" y="3194050"/>
          <p14:tracePt t="13523" x="2500313" y="3200400"/>
          <p14:tracePt t="13540" x="2543175" y="3208338"/>
          <p14:tracePt t="13557" x="2593975" y="3222625"/>
          <p14:tracePt t="13574" x="2628900" y="3222625"/>
          <p14:tracePt t="13590" x="2643188" y="3228975"/>
          <p14:tracePt t="13607" x="2671763" y="3228975"/>
          <p14:tracePt t="13626" x="2679700" y="3236913"/>
          <p14:tracePt t="13641" x="2708275" y="3236913"/>
          <p14:tracePt t="13658" x="2757488" y="3251200"/>
          <p14:tracePt t="13675" x="2808288" y="3251200"/>
          <p14:tracePt t="13692" x="2843213" y="3243263"/>
          <p14:tracePt t="13710" x="2894013" y="3236913"/>
          <p14:tracePt t="13727" x="2928938" y="3236913"/>
          <p14:tracePt t="13744" x="2951163" y="3228975"/>
          <p14:tracePt t="13761" x="2979738" y="3208338"/>
          <p14:tracePt t="13777" x="3008313" y="3208338"/>
          <p14:tracePt t="13793" x="3022600" y="3200400"/>
          <p14:tracePt t="13810" x="3036888" y="3186113"/>
          <p14:tracePt t="13826" x="3043238" y="3179763"/>
          <p14:tracePt t="13843" x="3051175" y="3171825"/>
          <p14:tracePt t="13861" x="3057525" y="3171825"/>
          <p14:tracePt t="14201" x="3065463" y="3171825"/>
          <p14:tracePt t="14215" x="3065463" y="3165475"/>
          <p14:tracePt t="14222" x="3071813" y="3165475"/>
          <p14:tracePt t="14230" x="3079750" y="3165475"/>
          <p14:tracePt t="14248" x="3086100" y="3165475"/>
          <p14:tracePt t="14264" x="3114675" y="3165475"/>
          <p14:tracePt t="14281" x="3136900" y="3165475"/>
          <p14:tracePt t="14299" x="3186113" y="3165475"/>
          <p14:tracePt t="14315" x="3271838" y="3157538"/>
          <p14:tracePt t="14332" x="3343275" y="3136900"/>
          <p14:tracePt t="14349" x="3394075" y="3114675"/>
          <p14:tracePt t="14368" x="3465513" y="3094038"/>
          <p14:tracePt t="14384" x="3500438" y="3079750"/>
          <p14:tracePt t="14386" x="3514725" y="3079750"/>
          <p14:tracePt t="14402" x="3536950" y="3065463"/>
          <p14:tracePt t="14417" x="3543300" y="3065463"/>
          <p14:tracePt t="14433" x="3565525" y="3051175"/>
          <p14:tracePt t="14450" x="3579813" y="3043238"/>
          <p14:tracePt t="14466" x="3586163" y="3028950"/>
          <p14:tracePt t="14484" x="3586163" y="3022600"/>
          <p14:tracePt t="14502" x="3608388" y="3014663"/>
          <p14:tracePt t="14517" x="3629025" y="3000375"/>
          <p14:tracePt t="14534" x="3636963" y="2994025"/>
          <p14:tracePt t="14551" x="3643313" y="2986088"/>
          <p14:tracePt t="14568" x="3657600" y="2979738"/>
          <p14:tracePt t="14585" x="3657600" y="2965450"/>
          <p14:tracePt t="14602" x="3665538" y="2965450"/>
          <p14:tracePt t="14618" x="3665538" y="2957513"/>
          <p14:tracePt t="14635" x="3671888" y="2957513"/>
          <p14:tracePt t="14676" x="3671888" y="2951163"/>
          <p14:tracePt t="14699" x="3679825" y="2951163"/>
          <p14:tracePt t="14715" x="3694113" y="2951163"/>
          <p14:tracePt t="14724" x="3694113" y="2943225"/>
          <p14:tracePt t="14737" x="3700463" y="2936875"/>
          <p14:tracePt t="14754" x="3714750" y="2936875"/>
          <p14:tracePt t="14772" x="3729038" y="2922588"/>
          <p14:tracePt t="14788" x="3743325" y="2914650"/>
          <p14:tracePt t="14805" x="3757613" y="2908300"/>
          <p14:tracePt t="14822" x="3757613" y="2894013"/>
          <p14:tracePt t="14838" x="3765550" y="2894013"/>
          <p14:tracePt t="14839" x="3771900" y="2886075"/>
          <p14:tracePt t="14854" x="3794125" y="2886075"/>
          <p14:tracePt t="14871" x="3800475" y="2879725"/>
          <p14:tracePt t="14889" x="3814763" y="2879725"/>
          <p14:tracePt t="14906" x="3843338" y="2865438"/>
          <p14:tracePt t="14921" x="3857625" y="2851150"/>
          <p14:tracePt t="14939" x="3871913" y="2843213"/>
          <p14:tracePt t="14956" x="3879850" y="2836863"/>
          <p14:tracePt t="14972" x="3894138" y="2828925"/>
          <p14:tracePt t="14989" x="3908425" y="2828925"/>
          <p14:tracePt t="15007" x="3937000" y="2814638"/>
          <p14:tracePt t="15024" x="3951288" y="2808288"/>
          <p14:tracePt t="15039" x="3965575" y="2808288"/>
          <p14:tracePt t="15056" x="3979863" y="2808288"/>
          <p14:tracePt t="15075" x="4008438" y="2808288"/>
          <p14:tracePt t="15093" x="4014788" y="2808288"/>
          <p14:tracePt t="15108" x="4022725" y="2800350"/>
          <p14:tracePt t="15125" x="4029075" y="2800350"/>
          <p14:tracePt t="15146" x="4037013" y="2800350"/>
          <p14:tracePt t="15214" x="4043363" y="2800350"/>
          <p14:tracePt t="15245" x="4051300" y="2800350"/>
          <p14:tracePt t="15262" x="4057650" y="2800350"/>
          <p14:tracePt t="15456" x="4065588" y="2800350"/>
          <p14:tracePt t="15542" x="4065588" y="2794000"/>
          <p14:tracePt t="15558" x="4071938" y="2794000"/>
          <p14:tracePt t="15662" x="4071938" y="2786063"/>
          <p14:tracePt t="15903" x="4071938" y="2779713"/>
          <p14:tracePt t="15918" x="4065588" y="2779713"/>
          <p14:tracePt t="15931" x="4057650" y="2779713"/>
          <p14:tracePt t="15939" x="4037013" y="2771775"/>
          <p14:tracePt t="15956" x="4029075" y="2771775"/>
          <p14:tracePt t="15966" x="4022725" y="2771775"/>
          <p14:tracePt t="15983" x="3986213" y="2771775"/>
          <p14:tracePt t="16000" x="3965575" y="2771775"/>
          <p14:tracePt t="16017" x="3943350" y="2771775"/>
          <p14:tracePt t="16035" x="3922713" y="2771775"/>
          <p14:tracePt t="16053" x="3908425" y="2771775"/>
          <p14:tracePt t="16068" x="3894138" y="2771775"/>
          <p14:tracePt t="16084" x="3879850" y="2771775"/>
          <p14:tracePt t="16101" x="3857625" y="2771775"/>
          <p14:tracePt t="16120" x="3843338" y="2765425"/>
          <p14:tracePt t="16338" x="3836988" y="2765425"/>
          <p14:tracePt t="16370" x="3836988" y="2757488"/>
          <p14:tracePt t="16412" x="3836988" y="2751138"/>
          <p14:tracePt t="16425" x="3836988" y="2743200"/>
          <p14:tracePt t="16440" x="3829050" y="2736850"/>
          <p14:tracePt t="16448" x="3829050" y="2722563"/>
          <p14:tracePt t="16457" x="3822700" y="2722563"/>
          <p14:tracePt t="16473" x="3822700" y="2714625"/>
          <p14:tracePt t="16488" x="3814763" y="2714625"/>
          <p14:tracePt t="16627" x="3814763" y="2708275"/>
          <p14:tracePt t="16652" x="3808413" y="2708275"/>
          <p14:tracePt t="16682" x="3808413" y="2700338"/>
          <p14:tracePt t="16706" x="3808413" y="2693988"/>
          <p14:tracePt t="16722" x="3808413" y="2679700"/>
          <p14:tracePt t="16738" x="3808413" y="2671763"/>
          <p14:tracePt t="16746" x="3808413" y="2665413"/>
          <p14:tracePt t="16758" x="3808413" y="2657475"/>
          <p14:tracePt t="16775" x="3814763" y="2651125"/>
          <p14:tracePt t="16793" x="3814763" y="2643188"/>
          <p14:tracePt t="16810" x="3814763" y="2636838"/>
          <p14:tracePt t="16874" x="3822700" y="2628900"/>
          <p14:tracePt t="16904" x="3822700" y="2622550"/>
          <p14:tracePt t="16918" x="3829050" y="2614613"/>
          <p14:tracePt t="16934" x="3829050" y="2608263"/>
          <p14:tracePt t="16956" x="3836988" y="2608263"/>
          <p14:tracePt t="16972" x="3836988" y="2600325"/>
          <p14:tracePt t="17012" x="3843338" y="2600325"/>
          <p14:tracePt t="17020" x="3843338" y="2593975"/>
          <p14:tracePt t="17029" x="3843338" y="2586038"/>
          <p14:tracePt t="17044" x="3851275" y="2586038"/>
          <p14:tracePt t="17062" x="3865563" y="2565400"/>
          <p14:tracePt t="17095" x="3879850" y="2543175"/>
          <p14:tracePt t="17112" x="3886200" y="2543175"/>
          <p14:tracePt t="17129" x="3886200" y="2536825"/>
          <p14:tracePt t="17147" x="3894138" y="2528888"/>
          <p14:tracePt t="17181" x="3908425" y="2522538"/>
          <p14:tracePt t="17201" x="3914775" y="2514600"/>
          <p14:tracePt t="17216" x="3914775" y="2508250"/>
          <p14:tracePt t="17240" x="3922713" y="2508250"/>
          <p14:tracePt t="17263" x="3922713" y="2500313"/>
          <p14:tracePt t="17285" x="3929063" y="2500313"/>
          <p14:tracePt t="17292" x="3937000" y="2500313"/>
          <p14:tracePt t="17308" x="3937000" y="2493963"/>
          <p14:tracePt t="17346" x="3943350" y="2493963"/>
          <p14:tracePt t="17410" x="3951288" y="2493963"/>
          <p14:tracePt t="17426" x="3951288" y="2479675"/>
          <p14:tracePt t="17432" x="3957638" y="2479675"/>
          <p14:tracePt t="17439" x="3965575" y="2479675"/>
          <p14:tracePt t="17449" x="3971925" y="2479675"/>
          <p14:tracePt t="17465" x="3979863" y="2479675"/>
          <p14:tracePt t="17482" x="3986213" y="2471738"/>
          <p14:tracePt t="17612" x="3994150" y="2471738"/>
          <p14:tracePt t="18199" x="3994150" y="2465388"/>
          <p14:tracePt t="18723" x="3994150" y="2471738"/>
          <p14:tracePt t="18731" x="3994150" y="2479675"/>
          <p14:tracePt t="18741" x="3994150" y="2486025"/>
          <p14:tracePt t="18747" x="4000500" y="2500313"/>
          <p14:tracePt t="18769" x="4000500" y="2514600"/>
          <p14:tracePt t="18785" x="4000500" y="2522538"/>
          <p14:tracePt t="18818" x="4000500" y="2528888"/>
          <p14:tracePt t="18833" x="4008438" y="2543175"/>
          <p14:tracePt t="18848" x="4008438" y="2551113"/>
          <p14:tracePt t="18856" x="4008438" y="2557463"/>
          <p14:tracePt t="18872" x="4008438" y="2565400"/>
          <p14:tracePt t="18882" x="4008438" y="2571750"/>
          <p14:tracePt t="18899" x="4008438" y="2579688"/>
          <p14:tracePt t="18916" x="4014788" y="2586038"/>
          <p14:tracePt t="18933" x="4014788" y="2593975"/>
          <p14:tracePt t="18948" x="4014788" y="2600325"/>
          <p14:tracePt t="18967" x="4014788" y="2614613"/>
          <p14:tracePt t="18984" x="4014788" y="2622550"/>
          <p14:tracePt t="19000" x="4022725" y="2628900"/>
          <p14:tracePt t="19001" x="4029075" y="2636838"/>
          <p14:tracePt t="19035" x="4029075" y="2643188"/>
          <p14:tracePt t="19372" x="4022725" y="2643188"/>
          <p14:tracePt t="19386" x="4022725" y="2636838"/>
          <p14:tracePt t="19408" x="4022725" y="2628900"/>
          <p14:tracePt t="19416" x="4014788" y="2622550"/>
          <p14:tracePt t="19432" x="4014788" y="2614613"/>
          <p14:tracePt t="19464" x="4014788" y="2608263"/>
          <p14:tracePt t="19526" x="4008438" y="2608263"/>
          <p14:tracePt t="19558" x="4000500" y="2593975"/>
          <p14:tracePt t="19580" x="4000500" y="2586038"/>
          <p14:tracePt t="19596" x="3994150" y="2586038"/>
          <p14:tracePt t="19848" x="3994150" y="2579688"/>
          <p14:tracePt t="19886" x="3994150" y="2571750"/>
          <p14:tracePt t="19895" x="3994150" y="2565400"/>
          <p14:tracePt t="19908" x="4000500" y="2565400"/>
          <p14:tracePt t="19924" x="4008438" y="2557463"/>
          <p14:tracePt t="19965" x="4014788" y="2557463"/>
          <p14:tracePt t="19972" x="4014788" y="2551113"/>
          <p14:tracePt t="20074" x="4014788" y="2543175"/>
          <p14:tracePt t="20087" x="4014788" y="2536825"/>
          <p14:tracePt t="20120" x="4022725" y="2536825"/>
          <p14:tracePt t="20152" x="4022725" y="2528888"/>
          <p14:tracePt t="20184" x="4022725" y="2522538"/>
          <p14:tracePt t="20317" x="4022725" y="2514600"/>
          <p14:tracePt t="20338" x="4022725" y="2508250"/>
          <p14:tracePt t="22980" x="4029075" y="2508250"/>
          <p14:tracePt t="22988" x="4029075" y="2522538"/>
          <p14:tracePt t="22996" x="4037013" y="2528888"/>
          <p14:tracePt t="23010" x="4043363" y="2543175"/>
          <p14:tracePt t="23027" x="4051300" y="2551113"/>
          <p14:tracePt t="23044" x="4051300" y="2557463"/>
          <p14:tracePt t="23078" x="4057650" y="2557463"/>
          <p14:tracePt t="23093" x="4057650" y="2571750"/>
          <p14:tracePt t="23110" x="4057650" y="2579688"/>
          <p14:tracePt t="23127" x="4065588" y="2593975"/>
          <p14:tracePt t="23143" x="4065588" y="2600325"/>
          <p14:tracePt t="23160" x="4065588" y="2608263"/>
          <p14:tracePt t="23177" x="4071938" y="2622550"/>
          <p14:tracePt t="23194" x="4071938" y="2628900"/>
          <p14:tracePt t="23197" x="4071938" y="2636838"/>
          <p14:tracePt t="23211" x="4071938" y="2643188"/>
          <p14:tracePt t="23276" x="4079875" y="2643188"/>
          <p14:tracePt t="23291" x="4079875" y="2651125"/>
          <p14:tracePt t="23314" x="4079875" y="2657475"/>
          <p14:tracePt t="23348" x="4079875" y="2665413"/>
          <p14:tracePt t="23363" x="4086225" y="2671763"/>
          <p14:tracePt t="23380" x="4086225" y="2686050"/>
          <p14:tracePt t="23388" x="4086225" y="2693988"/>
          <p14:tracePt t="23396" x="4086225" y="2708275"/>
          <p14:tracePt t="23413" x="4086225" y="2714625"/>
          <p14:tracePt t="23430" x="4094163" y="2728913"/>
          <p14:tracePt t="23447" x="4100513" y="2736850"/>
          <p14:tracePt t="23464" x="4108450" y="2751138"/>
          <p14:tracePt t="23480" x="4114800" y="2757488"/>
          <p14:tracePt t="23497" x="4122738" y="2765425"/>
          <p14:tracePt t="23514" x="4122738" y="2771775"/>
          <p14:tracePt t="23533" x="4129088" y="2779713"/>
          <p14:tracePt t="23549" x="4129088" y="2786063"/>
          <p14:tracePt t="23565" x="4137025" y="2794000"/>
          <p14:tracePt t="23582" x="4143375" y="2808288"/>
          <p14:tracePt t="23599" x="4151313" y="2814638"/>
          <p14:tracePt t="23615" x="4157663" y="2814638"/>
          <p14:tracePt t="23632" x="4165600" y="2828925"/>
          <p14:tracePt t="23649" x="4179888" y="2843213"/>
          <p14:tracePt t="23666" x="4194175" y="2851150"/>
          <p14:tracePt t="23683" x="4208463" y="2865438"/>
          <p14:tracePt t="23700" x="4208463" y="2871788"/>
          <p14:tracePt t="23716" x="4214813" y="2894013"/>
          <p14:tracePt t="23733" x="4229100" y="2900363"/>
          <p14:tracePt t="23750" x="4229100" y="2914650"/>
          <p14:tracePt t="23767" x="4251325" y="2922588"/>
          <p14:tracePt t="23783" x="4251325" y="2928938"/>
          <p14:tracePt t="23802" x="4257675" y="2928938"/>
          <p14:tracePt t="23864" x="4257675" y="2936875"/>
          <p14:tracePt t="23880" x="4257675" y="2943225"/>
          <p14:tracePt t="23895" x="4265613" y="2943225"/>
          <p14:tracePt t="24221" x="4265613" y="2951163"/>
          <p14:tracePt t="24286" x="4257675" y="2951163"/>
          <p14:tracePt t="24314" x="4251325" y="2951163"/>
          <p14:tracePt t="24329" x="4251325" y="2957513"/>
          <p14:tracePt t="24371" x="4251325" y="2965450"/>
          <p14:tracePt t="24401" x="4243388" y="2965450"/>
          <p14:tracePt t="24432" x="4243388" y="2971800"/>
          <p14:tracePt t="24900" x="4237038" y="2971800"/>
          <p14:tracePt t="24925" x="4237038" y="2965450"/>
          <p14:tracePt t="24933" x="4237038" y="2957513"/>
          <p14:tracePt t="24941" x="4222750" y="2957513"/>
          <p14:tracePt t="24950" x="4222750" y="2951163"/>
          <p14:tracePt t="24964" x="4222750" y="2943225"/>
          <p14:tracePt t="24981" x="4214813" y="2936875"/>
          <p14:tracePt t="25013" x="4214813" y="2928938"/>
          <p14:tracePt t="25031" x="4208463" y="2914650"/>
          <p14:tracePt t="25047" x="4137025" y="2828925"/>
          <p14:tracePt t="25064" x="4086225" y="2771775"/>
          <p14:tracePt t="25081" x="4043363" y="2728913"/>
          <p14:tracePt t="25098" x="4008438" y="2708275"/>
          <p14:tracePt t="25117" x="3994150" y="2693988"/>
          <p14:tracePt t="25131" x="3986213" y="2686050"/>
          <p14:tracePt t="25150" x="3971925" y="2671763"/>
          <p14:tracePt t="25167" x="3971925" y="2657475"/>
          <p14:tracePt t="25184" x="3971925" y="2643188"/>
          <p14:tracePt t="25200" x="3965575" y="2622550"/>
          <p14:tracePt t="25202" x="3957638" y="2608263"/>
          <p14:tracePt t="25217" x="3957638" y="2593975"/>
          <p14:tracePt t="25233" x="3957638" y="2579688"/>
          <p14:tracePt t="25249" x="3951288" y="2579688"/>
          <p14:tracePt t="25324" x="3951288" y="2571750"/>
          <p14:tracePt t="25371" x="3951288" y="2557463"/>
          <p14:tracePt t="25572" x="3951288" y="2565400"/>
          <p14:tracePt t="25589" x="3951288" y="2571750"/>
          <p14:tracePt t="25596" x="3957638" y="2571750"/>
          <p14:tracePt t="25604" x="3957638" y="2586038"/>
          <p14:tracePt t="25620" x="3971925" y="2600325"/>
          <p14:tracePt t="25637" x="3979863" y="2608263"/>
          <p14:tracePt t="25655" x="3986213" y="2628900"/>
          <p14:tracePt t="25672" x="3994150" y="2636838"/>
          <p14:tracePt t="25689" x="4008438" y="2651125"/>
          <p14:tracePt t="25706" x="4014788" y="2657475"/>
          <p14:tracePt t="25711" x="4022725" y="2657475"/>
          <p14:tracePt t="25722" x="4022725" y="2665413"/>
          <p14:tracePt t="25738" x="4022725" y="2671763"/>
          <p14:tracePt t="25755" x="4029075" y="2671763"/>
          <p14:tracePt t="25790" x="4037013" y="2679700"/>
          <p14:tracePt t="25824" x="4037013" y="2686050"/>
          <p14:tracePt t="25841" x="4043363" y="2693988"/>
          <p14:tracePt t="25870" x="4043363" y="2700338"/>
          <p14:tracePt t="25879" x="4051300" y="2700338"/>
          <p14:tracePt t="25891" x="4071938" y="2722563"/>
          <p14:tracePt t="25908" x="4071938" y="2728913"/>
          <p14:tracePt t="25923" x="4079875" y="2728913"/>
          <p14:tracePt t="25940" x="4086225" y="2736850"/>
          <p14:tracePt t="25957" x="4094163" y="2736850"/>
          <p14:tracePt t="25977" x="4094163" y="2743200"/>
          <p14:tracePt t="26028" x="4094163" y="2751138"/>
          <p14:tracePt t="26034" x="4100513" y="2757488"/>
          <p14:tracePt t="26050" x="4108450" y="2757488"/>
          <p14:tracePt t="26099" x="4108450" y="2765425"/>
          <p14:tracePt t="26158" x="4114800" y="2765425"/>
          <p14:tracePt t="26206" x="4114800" y="2771775"/>
          <p14:tracePt t="26212" x="4122738" y="2771775"/>
          <p14:tracePt t="26269" x="4122738" y="2779713"/>
          <p14:tracePt t="27012" x="4122738" y="2786063"/>
          <p14:tracePt t="27036" x="4129088" y="2786063"/>
          <p14:tracePt t="27144" x="4129088" y="2794000"/>
          <p14:tracePt t="27152" x="4137025" y="2794000"/>
          <p14:tracePt t="27176" x="4143375" y="2794000"/>
          <p14:tracePt t="27184" x="4143375" y="2800350"/>
          <p14:tracePt t="27228" x="4151313" y="2800350"/>
          <p14:tracePt t="27268" x="4157663" y="2800350"/>
          <p14:tracePt t="27292" x="4165600" y="2808288"/>
          <p14:tracePt t="27300" x="4171950" y="2808288"/>
          <p14:tracePt t="27308" x="4179888" y="2808288"/>
          <p14:tracePt t="27323" x="4186238" y="2814638"/>
          <p14:tracePt t="27378" x="4194175" y="2814638"/>
          <p14:tracePt t="28128" x="4194175" y="2822575"/>
          <p14:tracePt t="28134" x="4194175" y="2828925"/>
          <p14:tracePt t="28147" x="4194175" y="2836863"/>
          <p14:tracePt t="28165" x="4194175" y="2857500"/>
          <p14:tracePt t="28182" x="4194175" y="2865438"/>
          <p14:tracePt t="28198" x="4194175" y="2879725"/>
          <p14:tracePt t="28216" x="4194175" y="2894013"/>
          <p14:tracePt t="28232" x="4194175" y="2900363"/>
          <p14:tracePt t="28250" x="4194175" y="2914650"/>
          <p14:tracePt t="28275" x="4194175" y="2922588"/>
          <p14:tracePt t="28290" x="4194175" y="2928938"/>
          <p14:tracePt t="28322" x="4194175" y="2936875"/>
          <p14:tracePt t="29418" x="4200525" y="2936875"/>
          <p14:tracePt t="29429" x="4251325" y="2951163"/>
          <p14:tracePt t="29446" x="4537075" y="3122613"/>
          <p14:tracePt t="29463" x="4972050" y="3457575"/>
          <p14:tracePt t="29478" x="5594350" y="3894138"/>
          <p14:tracePt t="29495" x="6200775" y="4243388"/>
          <p14:tracePt t="29512" x="6551613" y="4400550"/>
          <p14:tracePt t="29529" x="7023100" y="4572000"/>
          <p14:tracePt t="29545" x="7558088" y="4794250"/>
          <p14:tracePt t="29563" x="8358188" y="5122863"/>
          <p14:tracePt t="29580" x="8866188" y="5300663"/>
          <p14:tracePt t="31379" x="9109075" y="4514850"/>
          <p14:tracePt t="31383" x="9009063" y="4508500"/>
          <p14:tracePt t="31399" x="8794750" y="4479925"/>
          <p14:tracePt t="31416" x="8594725" y="4465638"/>
          <p14:tracePt t="31433" x="8386763" y="4429125"/>
          <p14:tracePt t="31450" x="8008938" y="4379913"/>
          <p14:tracePt t="31468" x="7508875" y="4329113"/>
          <p14:tracePt t="31484" x="7108825" y="4300538"/>
          <p14:tracePt t="31486" x="6929438" y="4286250"/>
          <p14:tracePt t="31500" x="6551613" y="4265613"/>
          <p14:tracePt t="31517" x="6257925" y="4229100"/>
          <p14:tracePt t="31534" x="6115050" y="4229100"/>
          <p14:tracePt t="31551" x="6057900" y="4229100"/>
          <p14:tracePt t="31568" x="6037263" y="4229100"/>
          <p14:tracePt t="31634" x="6029325" y="4229100"/>
          <p14:tracePt t="31650" x="6015038" y="4222750"/>
          <p14:tracePt t="31658" x="5986463" y="4214813"/>
          <p14:tracePt t="31669" x="5951538" y="4214813"/>
          <p14:tracePt t="31686" x="5851525" y="4214813"/>
          <p14:tracePt t="31703" x="5629275" y="4186238"/>
          <p14:tracePt t="31720" x="5443538" y="4179888"/>
          <p14:tracePt t="31736" x="5294313" y="4129088"/>
          <p14:tracePt t="31753" x="5165725" y="4108450"/>
          <p14:tracePt t="31770" x="5114925" y="4100513"/>
          <p14:tracePt t="32996" x="5114925" y="4000500"/>
          <p14:tracePt t="33004" x="5114925" y="3779838"/>
          <p14:tracePt t="33012" x="5129213" y="3508375"/>
          <p14:tracePt t="33019" x="5143500" y="3208338"/>
          <p14:tracePt t="33035" x="5165725" y="2757488"/>
          <p14:tracePt t="33051" x="5165725" y="2422525"/>
          <p14:tracePt t="33067" x="5172075" y="2214563"/>
          <p14:tracePt t="33084" x="5172075" y="2151063"/>
          <p14:tracePt t="33101" x="5180013" y="2143125"/>
          <p14:tracePt t="33104" x="0" y="0"/>
        </p14:tracePtLst>
        <p14:tracePtLst>
          <p14:tracePt t="55649" x="6880225" y="4851400"/>
          <p14:tracePt t="56053" x="6872288" y="4851400"/>
          <p14:tracePt t="56059" x="6865938" y="4843463"/>
          <p14:tracePt t="56072" x="6851650" y="4829175"/>
          <p14:tracePt t="56089" x="6794500" y="4814888"/>
          <p14:tracePt t="56106" x="6694488" y="4757738"/>
          <p14:tracePt t="56122" x="6600825" y="4714875"/>
          <p14:tracePt t="56139" x="6537325" y="4679950"/>
          <p14:tracePt t="56143" x="6500813" y="4651375"/>
          <p14:tracePt t="56156" x="6451600" y="4614863"/>
          <p14:tracePt t="56173" x="6351588" y="4543425"/>
          <p14:tracePt t="56190" x="6229350" y="4465638"/>
          <p14:tracePt t="56206" x="6000750" y="4357688"/>
          <p14:tracePt t="56224" x="5886450" y="4271963"/>
          <p14:tracePt t="56240" x="5780088" y="4186238"/>
          <p14:tracePt t="56257" x="5694363" y="4137025"/>
          <p14:tracePt t="56274" x="5637213" y="4114800"/>
          <p14:tracePt t="56291" x="5600700" y="4079875"/>
          <p14:tracePt t="56308" x="5551488" y="4037013"/>
          <p14:tracePt t="56325" x="5522913" y="4000500"/>
          <p14:tracePt t="56342" x="5500688" y="3971925"/>
          <p14:tracePt t="56358" x="5486400" y="3943350"/>
          <p14:tracePt t="56375" x="5451475" y="3929063"/>
          <p14:tracePt t="56392" x="5414963" y="3900488"/>
          <p14:tracePt t="56409" x="5400675" y="3886200"/>
          <p14:tracePt t="56426" x="5365750" y="3851275"/>
          <p14:tracePt t="56443" x="5357813" y="3851275"/>
          <p14:tracePt t="56459" x="5351463" y="3843338"/>
          <p14:tracePt t="56553" x="5343525" y="3843338"/>
          <p14:tracePt t="56561" x="5343525" y="3836988"/>
          <p14:tracePt t="56577" x="5343525" y="3829050"/>
          <p14:tracePt t="56583" x="5343525" y="3822700"/>
          <p14:tracePt t="56598" x="5343525" y="3814763"/>
          <p14:tracePt t="56614" x="5343525" y="3808413"/>
          <p14:tracePt t="56630" x="5343525" y="3800475"/>
          <p14:tracePt t="56646" x="5343525" y="3794125"/>
          <p14:tracePt t="56662" x="5351463" y="3779838"/>
          <p14:tracePt t="56697" x="5351463" y="3771900"/>
          <p14:tracePt t="56714" x="5351463" y="3751263"/>
          <p14:tracePt t="56786" x="5351463" y="3743325"/>
          <p14:tracePt t="56801" x="5351463" y="3736975"/>
          <p14:tracePt t="56810" x="5351463" y="3729038"/>
          <p14:tracePt t="56834" x="5351463" y="3722688"/>
          <p14:tracePt t="56841" x="5343525" y="3722688"/>
          <p14:tracePt t="56865" x="5343525" y="3714750"/>
          <p14:tracePt t="56921" x="5337175" y="3714750"/>
          <p14:tracePt t="56929" x="5337175" y="3708400"/>
          <p14:tracePt t="56935" x="5337175" y="3700463"/>
          <p14:tracePt t="56965" x="5337175" y="3694113"/>
          <p14:tracePt t="56982" x="5337175" y="3686175"/>
          <p14:tracePt t="56989" x="5329238" y="3679825"/>
          <p14:tracePt t="56998" x="5329238" y="3671888"/>
          <p14:tracePt t="57016" x="5329238" y="3665538"/>
          <p14:tracePt t="57032" x="5329238" y="3657600"/>
          <p14:tracePt t="57052" x="5329238" y="3651250"/>
          <p14:tracePt t="57068" x="5329238" y="3643313"/>
          <p14:tracePt t="57086" x="5329238" y="3636963"/>
          <p14:tracePt t="57102" x="5322888" y="3629025"/>
          <p14:tracePt t="57118" x="5322888" y="3614738"/>
          <p14:tracePt t="57150" x="5322888" y="3608388"/>
          <p14:tracePt t="57167" x="5314950" y="3608388"/>
          <p14:tracePt t="57363" x="5308600" y="3608388"/>
          <p14:tracePt t="60583" x="5286375" y="3608388"/>
          <p14:tracePt t="60589" x="5257800" y="3608388"/>
          <p14:tracePt t="60597" x="5208588" y="3608388"/>
          <p14:tracePt t="60605" x="5165725" y="3608388"/>
          <p14:tracePt t="60621" x="5000625" y="3608388"/>
          <p14:tracePt t="60638" x="4872038" y="3608388"/>
          <p14:tracePt t="60655" x="4757738" y="3608388"/>
          <p14:tracePt t="60672" x="4637088" y="3608388"/>
          <p14:tracePt t="60688" x="4537075" y="3608388"/>
          <p14:tracePt t="60705" x="4400550" y="3614738"/>
          <p14:tracePt t="60722" x="4286250" y="3614738"/>
          <p14:tracePt t="60739" x="4179888" y="3614738"/>
          <p14:tracePt t="60756" x="4065588" y="3614738"/>
          <p14:tracePt t="60774" x="3914775" y="3600450"/>
          <p14:tracePt t="60791" x="3794125" y="3579813"/>
          <p14:tracePt t="60806" x="3671888" y="3571875"/>
          <p14:tracePt t="60808" x="3600450" y="3571875"/>
          <p14:tracePt t="60824" x="3486150" y="3571875"/>
          <p14:tracePt t="60840" x="3386138" y="3571875"/>
          <p14:tracePt t="60857" x="3286125" y="3571875"/>
          <p14:tracePt t="60874" x="3200400" y="3571875"/>
          <p14:tracePt t="60891" x="3151188" y="3571875"/>
          <p14:tracePt t="60909" x="3079750" y="3565525"/>
          <p14:tracePt t="60926" x="3008313" y="3557588"/>
          <p14:tracePt t="60942" x="2943225" y="3543300"/>
          <p14:tracePt t="60958" x="2894013" y="3536950"/>
          <p14:tracePt t="60975" x="2836863" y="3529013"/>
          <p14:tracePt t="60993" x="2800350" y="3522663"/>
          <p14:tracePt t="61010" x="2771775" y="3514725"/>
          <p14:tracePt t="61027" x="2736850" y="3508375"/>
          <p14:tracePt t="61045" x="2708275" y="3508375"/>
          <p14:tracePt t="61060" x="2671763" y="3500438"/>
          <p14:tracePt t="61078" x="2622550" y="3494088"/>
          <p14:tracePt t="61096" x="2528888" y="3486150"/>
          <p14:tracePt t="61112" x="2500313" y="3486150"/>
          <p14:tracePt t="61128" x="2428875" y="3471863"/>
          <p14:tracePt t="61145" x="2408238" y="3471863"/>
          <p14:tracePt t="61164" x="2400300" y="3465513"/>
          <p14:tracePt t="61280" x="2393950" y="3465513"/>
          <p14:tracePt t="61287" x="2386013" y="3465513"/>
          <p14:tracePt t="61303" x="2386013" y="3479800"/>
          <p14:tracePt t="61314" x="2379663" y="3479800"/>
          <p14:tracePt t="61330" x="2379663" y="3494088"/>
          <p14:tracePt t="61346" x="2379663" y="3508375"/>
          <p14:tracePt t="61362" x="2379663" y="3514725"/>
          <p14:tracePt t="61381" x="2379663" y="3522663"/>
          <p14:tracePt t="61396" x="2379663" y="3529013"/>
          <p14:tracePt t="61413" x="2379663" y="3536950"/>
          <p14:tracePt t="61473" x="2371725" y="3543300"/>
          <p14:tracePt t="61542" x="2371725" y="3551238"/>
          <p14:tracePt t="61566" x="2365375" y="3551238"/>
          <p14:tracePt t="61574" x="2357438" y="3557588"/>
          <p14:tracePt t="61623" x="2351088" y="3557588"/>
          <p14:tracePt t="61639" x="2336800" y="3565525"/>
          <p14:tracePt t="61655" x="2328863" y="3565525"/>
          <p14:tracePt t="61685" x="2322513" y="3571875"/>
          <p14:tracePt t="61693" x="2314575" y="3571875"/>
          <p14:tracePt t="61701" x="2314575" y="3579813"/>
          <p14:tracePt t="61747" x="2308225" y="3579813"/>
          <p14:tracePt t="61786" x="2300288" y="3579813"/>
          <p14:tracePt t="61794" x="2286000" y="3579813"/>
          <p14:tracePt t="61802" x="2279650" y="3579813"/>
          <p14:tracePt t="61817" x="2271713" y="3579813"/>
          <p14:tracePt t="61834" x="2257425" y="3571875"/>
          <p14:tracePt t="61851" x="2243138" y="3571875"/>
          <p14:tracePt t="61868" x="2236788" y="3565525"/>
          <p14:tracePt t="61884" x="2228850" y="3565525"/>
          <p14:tracePt t="61902" x="2222500" y="3557588"/>
          <p14:tracePt t="61935" x="2214563" y="3551238"/>
          <p14:tracePt t="61957" x="2214563" y="3543300"/>
          <p14:tracePt t="61969" x="2208213" y="3543300"/>
          <p14:tracePt t="61986" x="2200275" y="3536950"/>
          <p14:tracePt t="62003" x="2193925" y="3529013"/>
          <p14:tracePt t="62019" x="2171700" y="3500438"/>
          <p14:tracePt t="62036" x="2165350" y="3494088"/>
          <p14:tracePt t="62055" x="2157413" y="3479800"/>
          <p14:tracePt t="62072" x="2151063" y="3471863"/>
          <p14:tracePt t="62087" x="2151063" y="3457575"/>
          <p14:tracePt t="62104" x="2143125" y="3443288"/>
          <p14:tracePt t="62120" x="2136775" y="3436938"/>
          <p14:tracePt t="62139" x="2136775" y="3429000"/>
          <p14:tracePt t="62154" x="2128838" y="3414713"/>
          <p14:tracePt t="62171" x="2114550" y="3400425"/>
          <p14:tracePt t="62174" x="2100263" y="3386138"/>
          <p14:tracePt t="62188" x="2093913" y="3379788"/>
          <p14:tracePt t="62205" x="2085975" y="3371850"/>
          <p14:tracePt t="62223" x="2085975" y="3357563"/>
          <p14:tracePt t="62240" x="2079625" y="3351213"/>
          <p14:tracePt t="62260" x="2071688" y="3328988"/>
          <p14:tracePt t="62272" x="2071688" y="3322638"/>
          <p14:tracePt t="62291" x="2057400" y="3300413"/>
          <p14:tracePt t="62308" x="2051050" y="3279775"/>
          <p14:tracePt t="62324" x="2043113" y="3265488"/>
          <p14:tracePt t="62347" x="2043113" y="3257550"/>
          <p14:tracePt t="62363" x="2036763" y="3257550"/>
          <p14:tracePt t="62450" x="2036763" y="3251200"/>
          <p14:tracePt t="62511" x="2036763" y="3243263"/>
          <p14:tracePt t="62543" x="2036763" y="3236913"/>
          <p14:tracePt t="62589" x="2028825" y="3236913"/>
          <p14:tracePt t="62597" x="2028825" y="3228975"/>
          <p14:tracePt t="62612" x="2022475" y="3222625"/>
          <p14:tracePt t="62629" x="2022475" y="3208338"/>
          <p14:tracePt t="62643" x="2014538" y="3208338"/>
          <p14:tracePt t="62660" x="2014538" y="3200400"/>
          <p14:tracePt t="62677" x="2014538" y="3186113"/>
          <p14:tracePt t="62701" x="2008188" y="3179763"/>
          <p14:tracePt t="62733" x="2008188" y="3171825"/>
          <p14:tracePt t="62741" x="2008188" y="3165475"/>
          <p14:tracePt t="63449" x="2008188" y="3157538"/>
          <p14:tracePt t="63483" x="2008188" y="3151188"/>
          <p14:tracePt t="63505" x="2008188" y="3143250"/>
          <p14:tracePt t="63512" x="2000250" y="3143250"/>
          <p14:tracePt t="63535" x="2000250" y="3128963"/>
          <p14:tracePt t="63614" x="2000250" y="3122613"/>
          <p14:tracePt t="63644" x="2000250" y="3114675"/>
          <p14:tracePt t="63666" x="2000250" y="3108325"/>
          <p14:tracePt t="63745" x="2000250" y="3100388"/>
          <p14:tracePt t="63761" x="2000250" y="3094038"/>
          <p14:tracePt t="63786" x="1993900" y="3094038"/>
          <p14:tracePt t="63793" x="1985963" y="3086100"/>
          <p14:tracePt t="63810" x="1985963" y="3079750"/>
          <p14:tracePt t="63827" x="1979613" y="3079750"/>
          <p14:tracePt t="63841" x="1971675" y="3071813"/>
          <p14:tracePt t="63857" x="1965325" y="3071813"/>
          <p14:tracePt t="63873" x="1957388" y="3071813"/>
          <p14:tracePt t="63894" x="1951038" y="3071813"/>
          <p14:tracePt t="63917" x="1943100" y="3071813"/>
          <p14:tracePt t="63933" x="1936750" y="3071813"/>
          <p14:tracePt t="63941" x="1928813" y="3071813"/>
          <p14:tracePt t="63960" x="1928813" y="3065463"/>
          <p14:tracePt t="63974" x="1914525" y="3065463"/>
          <p14:tracePt t="63991" x="1900238" y="3065463"/>
          <p14:tracePt t="64007" x="1885950" y="3065463"/>
          <p14:tracePt t="64024" x="1871663" y="3065463"/>
          <p14:tracePt t="64041" x="1851025" y="3065463"/>
          <p14:tracePt t="64060" x="1843088" y="3065463"/>
          <p14:tracePt t="64077" x="1836738" y="3065463"/>
          <p14:tracePt t="64093" x="1822450" y="3065463"/>
          <p14:tracePt t="64110" x="1814513" y="3065463"/>
          <p14:tracePt t="64126" x="1800225" y="3065463"/>
          <p14:tracePt t="64144" x="1779588" y="3065463"/>
          <p14:tracePt t="64160" x="1736725" y="3065463"/>
          <p14:tracePt t="64177" x="1700213" y="3057525"/>
          <p14:tracePt t="64182" x="1685925" y="3057525"/>
          <p14:tracePt t="64193" x="1679575" y="3051175"/>
          <p14:tracePt t="64210" x="1651000" y="3043238"/>
          <p14:tracePt t="64227" x="1628775" y="3043238"/>
          <p14:tracePt t="64243" x="1622425" y="3043238"/>
          <p14:tracePt t="64404" x="1628775" y="3051175"/>
          <p14:tracePt t="64411" x="1628775" y="3057525"/>
          <p14:tracePt t="64419" x="1628775" y="3065463"/>
          <p14:tracePt t="64430" x="1628775" y="3071813"/>
          <p14:tracePt t="64446" x="1636713" y="3100388"/>
          <p14:tracePt t="64463" x="1636713" y="3122613"/>
          <p14:tracePt t="64480" x="1651000" y="3165475"/>
          <p14:tracePt t="64497" x="1657350" y="3171825"/>
          <p14:tracePt t="64513" x="1665288" y="3200400"/>
          <p14:tracePt t="64530" x="1671638" y="3208338"/>
          <p14:tracePt t="64548" x="1685925" y="3222625"/>
          <p14:tracePt t="64565" x="1700213" y="3228975"/>
          <p14:tracePt t="64582" x="1708150" y="3243263"/>
          <p14:tracePt t="64598" x="1714500" y="3257550"/>
          <p14:tracePt t="64616" x="1714500" y="3265488"/>
          <p14:tracePt t="64632" x="1728788" y="3279775"/>
          <p14:tracePt t="64649" x="1736725" y="3286125"/>
          <p14:tracePt t="64664" x="1736725" y="3294063"/>
          <p14:tracePt t="64682" x="1751013" y="3300413"/>
          <p14:tracePt t="64699" x="1757363" y="3314700"/>
          <p14:tracePt t="64715" x="1765300" y="3314700"/>
          <p14:tracePt t="64880" x="1771650" y="3314700"/>
          <p14:tracePt t="64895" x="1779588" y="3314700"/>
          <p14:tracePt t="64901" x="1779588" y="3308350"/>
          <p14:tracePt t="64909" x="1793875" y="3294063"/>
          <p14:tracePt t="64917" x="1800225" y="3294063"/>
          <p14:tracePt t="64934" x="1814513" y="3271838"/>
          <p14:tracePt t="64952" x="1836738" y="3257550"/>
          <p14:tracePt t="64969" x="1857375" y="3257550"/>
          <p14:tracePt t="64986" x="1865313" y="3251200"/>
          <p14:tracePt t="65002" x="1879600" y="3243263"/>
          <p14:tracePt t="65018" x="1885950" y="3236913"/>
          <p14:tracePt t="65035" x="1900238" y="3236913"/>
          <p14:tracePt t="65052" x="1900238" y="3228975"/>
          <p14:tracePt t="65069" x="1908175" y="3222625"/>
          <p14:tracePt t="65088" x="1914525" y="3208338"/>
          <p14:tracePt t="65108" x="1922463" y="3208338"/>
          <p14:tracePt t="65120" x="1928813" y="3200400"/>
          <p14:tracePt t="65137" x="1928813" y="3194050"/>
          <p14:tracePt t="65153" x="1928813" y="3186113"/>
          <p14:tracePt t="65170" x="1936750" y="3179763"/>
          <p14:tracePt t="65187" x="1936750" y="3171825"/>
          <p14:tracePt t="65190" x="1943100" y="3165475"/>
          <p14:tracePt t="65208" x="1943100" y="3157538"/>
          <p14:tracePt t="65221" x="1951038" y="3151188"/>
          <p14:tracePt t="65239" x="1957388" y="3143250"/>
          <p14:tracePt t="65256" x="1957388" y="3136900"/>
          <p14:tracePt t="65287" x="1957388" y="3128963"/>
          <p14:tracePt t="65303" x="1957388" y="3122613"/>
          <p14:tracePt t="65319" x="1965325" y="3114675"/>
          <p14:tracePt t="65356" x="1965325" y="3108325"/>
          <p14:tracePt t="65380" x="1965325" y="3094038"/>
          <p14:tracePt t="65411" x="1965325" y="3086100"/>
          <p14:tracePt t="65448" x="1965325" y="3079750"/>
          <p14:tracePt t="65465" x="1965325" y="3071813"/>
          <p14:tracePt t="67941" x="1971675" y="3071813"/>
          <p14:tracePt t="68097" x="1979613" y="3071813"/>
          <p14:tracePt t="69098" x="1985963" y="3071813"/>
          <p14:tracePt t="69105" x="1985963" y="3079750"/>
          <p14:tracePt t="69121" x="1993900" y="3079750"/>
          <p14:tracePt t="69136" x="2000250" y="3079750"/>
          <p14:tracePt t="69147" x="2008188" y="3086100"/>
          <p14:tracePt t="69165" x="2028825" y="3108325"/>
          <p14:tracePt t="69182" x="2085975" y="3128963"/>
          <p14:tracePt t="69199" x="2100263" y="3128963"/>
          <p14:tracePt t="69216" x="2136775" y="3151188"/>
          <p14:tracePt t="69232" x="2165350" y="3165475"/>
          <p14:tracePt t="69249" x="2193925" y="3179763"/>
          <p14:tracePt t="69266" x="2228850" y="3200400"/>
          <p14:tracePt t="69283" x="2265363" y="3214688"/>
          <p14:tracePt t="69300" x="2293938" y="3214688"/>
          <p14:tracePt t="69316" x="2328863" y="3222625"/>
          <p14:tracePt t="69333" x="2371725" y="3228975"/>
          <p14:tracePt t="69350" x="2400300" y="3228975"/>
          <p14:tracePt t="69365" x="2436813" y="3228975"/>
          <p14:tracePt t="69382" x="2479675" y="3228975"/>
          <p14:tracePt t="69400" x="2543175" y="3228975"/>
          <p14:tracePt t="69416" x="2608263" y="3236913"/>
          <p14:tracePt t="69432" x="2665413" y="3243263"/>
          <p14:tracePt t="69449" x="2700338" y="3257550"/>
          <p14:tracePt t="69466" x="2757488" y="3271838"/>
          <p14:tracePt t="69486" x="2828925" y="3279775"/>
          <p14:tracePt t="69502" x="2894013" y="3286125"/>
          <p14:tracePt t="69518" x="2965450" y="3294063"/>
          <p14:tracePt t="69535" x="3014663" y="3294063"/>
          <p14:tracePt t="69552" x="3079750" y="3294063"/>
          <p14:tracePt t="69569" x="3143250" y="3300413"/>
          <p14:tracePt t="69585" x="3179763" y="3300413"/>
          <p14:tracePt t="69601" x="3208338" y="3300413"/>
          <p14:tracePt t="69618" x="3236913" y="3300413"/>
          <p14:tracePt t="69635" x="3294063" y="3300413"/>
          <p14:tracePt t="69651" x="3314700" y="3300413"/>
          <p14:tracePt t="69668" x="3336925" y="3300413"/>
          <p14:tracePt t="69685" x="3343275" y="3308350"/>
          <p14:tracePt t="69703" x="3365500" y="3314700"/>
          <p14:tracePt t="69707" x="3371850" y="3314700"/>
          <p14:tracePt t="69720" x="3386138" y="3314700"/>
          <p14:tracePt t="69737" x="3400425" y="3314700"/>
          <p14:tracePt t="69769" x="3414713" y="3314700"/>
          <p14:tracePt t="69803" x="3429000" y="3314700"/>
          <p14:tracePt t="69820" x="3443288" y="3322638"/>
          <p14:tracePt t="69838" x="3451225" y="3322638"/>
          <p14:tracePt t="69856" x="3465513" y="3322638"/>
          <p14:tracePt t="69872" x="3486150" y="3322638"/>
          <p14:tracePt t="69905" x="3500438" y="3322638"/>
          <p14:tracePt t="69921" x="3508375" y="3328988"/>
          <p14:tracePt t="69949" x="3514725" y="3328988"/>
          <p14:tracePt t="69971" x="3522663" y="3328988"/>
          <p14:tracePt t="70003" x="3529013" y="3328988"/>
          <p14:tracePt t="70043" x="3536950" y="3328988"/>
          <p14:tracePt t="70049" x="3543300" y="3328988"/>
          <p14:tracePt t="70066" x="3551238" y="3328988"/>
          <p14:tracePt t="70075" x="3557588" y="3328988"/>
          <p14:tracePt t="70099" x="3565525" y="3328988"/>
          <p14:tracePt t="70136" x="3571875" y="3328988"/>
          <p14:tracePt t="70167" x="3579813" y="3328988"/>
          <p14:tracePt t="70208" x="3586163" y="3328988"/>
          <p14:tracePt t="70447" x="3594100" y="3328988"/>
          <p14:tracePt t="70557" x="3600450" y="3328988"/>
          <p14:tracePt t="70628" x="3608388" y="3328988"/>
          <p14:tracePt t="70651" x="3614738" y="3328988"/>
          <p14:tracePt t="71395" x="3614738" y="3322638"/>
          <p14:tracePt t="71403" x="3622675" y="3314700"/>
          <p14:tracePt t="71410" x="3622675" y="3300413"/>
          <p14:tracePt t="71421" x="3622675" y="3279775"/>
          <p14:tracePt t="71438" x="3629025" y="3257550"/>
          <p14:tracePt t="71454" x="3629025" y="3236913"/>
          <p14:tracePt t="71471" x="3636963" y="3214688"/>
          <p14:tracePt t="71489" x="3636963" y="3208338"/>
          <p14:tracePt t="71576" x="3636963" y="3200400"/>
          <p14:tracePt t="71580" x="3643313" y="3200400"/>
          <p14:tracePt t="71589" x="3643313" y="3194050"/>
          <p14:tracePt t="71610" x="3643313" y="3186113"/>
          <p14:tracePt t="71625" x="3643313" y="3179763"/>
          <p14:tracePt t="72519" x="3651250" y="3179763"/>
          <p14:tracePt t="72533" x="3651250" y="3171825"/>
          <p14:tracePt t="72541" x="3657600" y="3171825"/>
          <p14:tracePt t="72567" x="3665538" y="3171825"/>
          <p14:tracePt t="72613" x="3671888" y="3171825"/>
          <p14:tracePt t="72620" x="3679825" y="3171825"/>
          <p14:tracePt t="72668" x="3686175" y="3171825"/>
          <p14:tracePt t="72706" x="3694113" y="3171825"/>
          <p14:tracePt t="72731" x="3700463" y="3171825"/>
          <p14:tracePt t="72747" x="3708400" y="3171825"/>
          <p14:tracePt t="72755" x="3708400" y="3165475"/>
          <p14:tracePt t="72809" x="3714750" y="3165475"/>
          <p14:tracePt t="72878" x="3714750" y="3157538"/>
          <p14:tracePt t="72901" x="3714750" y="3151188"/>
          <p14:tracePt t="72933" x="3722688" y="3151188"/>
          <p14:tracePt t="72963" x="3722688" y="3143250"/>
          <p14:tracePt t="72979" x="3722688" y="3136900"/>
          <p14:tracePt t="72995" x="3722688" y="3128963"/>
          <p14:tracePt t="73003" x="3722688" y="3122613"/>
          <p14:tracePt t="73041" x="3722688" y="3114675"/>
          <p14:tracePt t="73058" x="3722688" y="3108325"/>
          <p14:tracePt t="73065" x="3722688" y="3100388"/>
          <p14:tracePt t="73073" x="3722688" y="3094038"/>
          <p14:tracePt t="73089" x="3722688" y="3086100"/>
          <p14:tracePt t="73111" x="3722688" y="3079750"/>
          <p14:tracePt t="73127" x="3722688" y="3071813"/>
          <p14:tracePt t="73151" x="3722688" y="3065463"/>
          <p14:tracePt t="73160" x="3722688" y="3057525"/>
          <p14:tracePt t="73190" x="3722688" y="3051175"/>
          <p14:tracePt t="73231" x="3729038" y="3051175"/>
          <p14:tracePt t="73371" x="3729038" y="3043238"/>
          <p14:tracePt t="73417" x="3729038" y="3036888"/>
          <p14:tracePt t="73424" x="3729038" y="3028950"/>
          <p14:tracePt t="73447" x="3729038" y="3022600"/>
          <p14:tracePt t="73456" x="3729038" y="3014663"/>
          <p14:tracePt t="73479" x="3729038" y="3008313"/>
          <p14:tracePt t="73487" x="3729038" y="3000375"/>
          <p14:tracePt t="73520" x="3729038" y="2994025"/>
          <p14:tracePt t="73551" x="3729038" y="2986088"/>
          <p14:tracePt t="73621" x="3729038" y="2979738"/>
          <p14:tracePt t="73667" x="3729038" y="2971800"/>
          <p14:tracePt t="73729" x="3729038" y="2965450"/>
          <p14:tracePt t="73795" x="3729038" y="2957513"/>
          <p14:tracePt t="73824" x="3729038" y="2951163"/>
          <p14:tracePt t="73831" x="3729038" y="2943225"/>
          <p14:tracePt t="73847" x="3729038" y="2936875"/>
          <p14:tracePt t="73869" x="3729038" y="2928938"/>
          <p14:tracePt t="73885" x="3729038" y="2922588"/>
          <p14:tracePt t="73893" x="3729038" y="2914650"/>
          <p14:tracePt t="73901" x="3729038" y="2908300"/>
          <p14:tracePt t="73917" x="3729038" y="2900363"/>
          <p14:tracePt t="73932" x="3729038" y="2886075"/>
          <p14:tracePt t="73965" x="3729038" y="2871788"/>
          <p14:tracePt t="73982" x="3729038" y="2865438"/>
          <p14:tracePt t="73998" x="3729038" y="2857500"/>
          <p14:tracePt t="74033" x="3729038" y="2851150"/>
          <p14:tracePt t="74057" x="3729038" y="2843213"/>
          <p14:tracePt t="74066" x="3729038" y="2836863"/>
          <p14:tracePt t="74095" x="3729038" y="2828925"/>
          <p14:tracePt t="74111" x="3736975" y="2828925"/>
          <p14:tracePt t="74128" x="3736975" y="2822575"/>
          <p14:tracePt t="74135" x="3736975" y="2814638"/>
          <p14:tracePt t="74229" x="3736975" y="2808288"/>
          <p14:tracePt t="74239" x="3736975" y="2800350"/>
          <p14:tracePt t="74248" x="3736975" y="2794000"/>
          <p14:tracePt t="74255" x="3736975" y="2786063"/>
          <p14:tracePt t="74270" x="3736975" y="2771775"/>
          <p14:tracePt t="74287" x="3736975" y="2751138"/>
          <p14:tracePt t="74303" x="3736975" y="2722563"/>
          <p14:tracePt t="74319" x="3736975" y="2714625"/>
          <p14:tracePt t="74335" x="3736975" y="2708275"/>
          <p14:tracePt t="74471" x="3743325" y="2708275"/>
          <p14:tracePt t="74479" x="3743325" y="2700338"/>
          <p14:tracePt t="74661" x="3751263" y="2700338"/>
          <p14:tracePt t="74669" x="3751263" y="2693988"/>
          <p14:tracePt t="74698" x="3757613" y="2686050"/>
          <p14:tracePt t="74707" x="3765550" y="2679700"/>
          <p14:tracePt t="74723" x="3771900" y="2671763"/>
          <p14:tracePt t="74755" x="3786188" y="2671763"/>
          <p14:tracePt t="74786" x="3786188" y="2665413"/>
          <p14:tracePt t="74792" x="3794125" y="2665413"/>
          <p14:tracePt t="74806" x="3800475" y="2657475"/>
          <p14:tracePt t="74823" x="3814763" y="2651125"/>
          <p14:tracePt t="74831" x="3822700" y="2651125"/>
          <p14:tracePt t="74841" x="3822700" y="2643188"/>
          <p14:tracePt t="74858" x="3829050" y="2636838"/>
          <p14:tracePt t="74876" x="3843338" y="2628900"/>
          <p14:tracePt t="74892" x="3851275" y="2622550"/>
          <p14:tracePt t="74908" x="3857625" y="2622550"/>
          <p14:tracePt t="74925" x="3879850" y="2608263"/>
          <p14:tracePt t="74942" x="3886200" y="2600325"/>
          <p14:tracePt t="74959" x="3894138" y="2600325"/>
          <p14:tracePt t="74976" x="3900488" y="2600325"/>
          <p14:tracePt t="74993" x="3908425" y="2600325"/>
          <p14:tracePt t="75009" x="3914775" y="2600325"/>
          <p14:tracePt t="75026" x="3929063" y="2600325"/>
          <p14:tracePt t="75043" x="3951288" y="2593975"/>
          <p14:tracePt t="75060" x="3957638" y="2593975"/>
          <p14:tracePt t="75077" x="3965575" y="2586038"/>
          <p14:tracePt t="75095" x="3965575" y="2579688"/>
          <p14:tracePt t="75114" x="3986213" y="2571750"/>
          <p14:tracePt t="75128" x="4014788" y="2551113"/>
          <p14:tracePt t="75145" x="4022725" y="2543175"/>
          <p14:tracePt t="75162" x="4037013" y="2528888"/>
          <p14:tracePt t="75178" x="4043363" y="2522538"/>
          <p14:tracePt t="75195" x="4057650" y="2522538"/>
          <p14:tracePt t="75293" x="4057650" y="2514600"/>
          <p14:tracePt t="75301" x="4057650" y="2508250"/>
          <p14:tracePt t="75314" x="4057650" y="2500313"/>
          <p14:tracePt t="75335" x="4057650" y="2493963"/>
          <p14:tracePt t="76300" x="4051300" y="2493963"/>
          <p14:tracePt t="76402" x="4043363" y="2493963"/>
          <p14:tracePt t="76518" x="4037013" y="2493963"/>
          <p14:tracePt t="76526" x="4037013" y="2500313"/>
          <p14:tracePt t="76543" x="4029075" y="2500313"/>
          <p14:tracePt t="76551" x="4022725" y="2500313"/>
          <p14:tracePt t="76559" x="4014788" y="2508250"/>
          <p14:tracePt t="76576" x="4000500" y="2508250"/>
          <p14:tracePt t="76594" x="3971925" y="2508250"/>
          <p14:tracePt t="76610" x="3957638" y="2514600"/>
          <p14:tracePt t="76628" x="3951288" y="2514600"/>
          <p14:tracePt t="76644" x="3937000" y="2522538"/>
          <p14:tracePt t="76660" x="3922713" y="2528888"/>
          <p14:tracePt t="76678" x="3908425" y="2528888"/>
          <p14:tracePt t="76694" x="3900488" y="2536825"/>
          <p14:tracePt t="76712" x="3886200" y="2536825"/>
          <p14:tracePt t="76728" x="3879850" y="2543175"/>
          <p14:tracePt t="76745" x="3871913" y="2543175"/>
          <p14:tracePt t="76762" x="3857625" y="2551113"/>
          <p14:tracePt t="76778" x="3851275" y="2551113"/>
          <p14:tracePt t="76796" x="3843338" y="2557463"/>
          <p14:tracePt t="76812" x="3843338" y="2565400"/>
          <p14:tracePt t="76830" x="3829050" y="2571750"/>
          <p14:tracePt t="76846" x="3822700" y="2579688"/>
          <p14:tracePt t="76880" x="3814763" y="2579688"/>
          <p14:tracePt t="76916" x="3808413" y="2579688"/>
          <p14:tracePt t="76947" x="3800475" y="2579688"/>
          <p14:tracePt t="77282" x="3814763" y="2571750"/>
          <p14:tracePt t="77290" x="3829050" y="2571750"/>
          <p14:tracePt t="77301" x="3843338" y="2565400"/>
          <p14:tracePt t="77318" x="3865563" y="2557463"/>
          <p14:tracePt t="77334" x="3894138" y="2543175"/>
          <p14:tracePt t="77352" x="3900488" y="2536825"/>
          <p14:tracePt t="77368" x="3908425" y="2528888"/>
          <p14:tracePt t="77385" x="3922713" y="2528888"/>
          <p14:tracePt t="77402" x="3929063" y="2528888"/>
          <p14:tracePt t="77419" x="3937000" y="2528888"/>
          <p14:tracePt t="77437" x="3951288" y="2522538"/>
          <p14:tracePt t="77452" x="3971925" y="2508250"/>
          <p14:tracePt t="77454" x="4000500" y="2500313"/>
          <p14:tracePt t="77470" x="4008438" y="2500313"/>
          <p14:tracePt t="77486" x="4022725" y="2500313"/>
          <p14:tracePt t="77661" x="4022725" y="2493963"/>
          <p14:tracePt t="77673" x="4029075" y="2493963"/>
          <p14:tracePt t="78134" x="4022725" y="2500313"/>
          <p14:tracePt t="78142" x="4008438" y="2514600"/>
          <p14:tracePt t="78150" x="4000500" y="2522538"/>
          <p14:tracePt t="78160" x="3994150" y="2528888"/>
          <p14:tracePt t="78177" x="3965575" y="2543175"/>
          <p14:tracePt t="78194" x="3943350" y="2557463"/>
          <p14:tracePt t="78211" x="3922713" y="2565400"/>
          <p14:tracePt t="78212" x="3908425" y="2579688"/>
          <p14:tracePt t="78229" x="3871913" y="2586038"/>
          <p14:tracePt t="78246" x="3822700" y="2600325"/>
          <p14:tracePt t="78263" x="3786188" y="2614613"/>
          <p14:tracePt t="78278" x="3729038" y="2651125"/>
          <p14:tracePt t="78295" x="3686175" y="2671763"/>
          <p14:tracePt t="78312" x="3651250" y="2700338"/>
          <p14:tracePt t="78329" x="3643313" y="2700338"/>
          <p14:tracePt t="78455" x="3651250" y="2700338"/>
          <p14:tracePt t="78462" x="3671888" y="2679700"/>
          <p14:tracePt t="78471" x="3679825" y="2671763"/>
          <p14:tracePt t="78480" x="3679825" y="2657475"/>
          <p14:tracePt t="78497" x="3714750" y="2636838"/>
          <p14:tracePt t="78514" x="3751263" y="2608263"/>
          <p14:tracePt t="78531" x="3786188" y="2593975"/>
          <p14:tracePt t="78548" x="3814763" y="2586038"/>
          <p14:tracePt t="78564" x="3829050" y="2586038"/>
          <p14:tracePt t="78582" x="3851275" y="2586038"/>
          <p14:tracePt t="78598" x="3894138" y="2571750"/>
          <p14:tracePt t="78615" x="3922713" y="2551113"/>
          <p14:tracePt t="78632" x="3929063" y="2551113"/>
          <p14:tracePt t="78649" x="3951288" y="2551113"/>
          <p14:tracePt t="78966" x="3951288" y="2557463"/>
          <p14:tracePt t="78972" x="3951288" y="2565400"/>
          <p14:tracePt t="78987" x="3951288" y="2579688"/>
          <p14:tracePt t="79004" x="3951288" y="2593975"/>
          <p14:tracePt t="79021" x="3951288" y="2600325"/>
          <p14:tracePt t="79038" x="3951288" y="2614613"/>
          <p14:tracePt t="79055" x="3951288" y="2628900"/>
          <p14:tracePt t="79072" x="3957638" y="2657475"/>
          <p14:tracePt t="79088" x="3965575" y="2679700"/>
          <p14:tracePt t="79104" x="3986213" y="2714625"/>
          <p14:tracePt t="79121" x="3994150" y="2736850"/>
          <p14:tracePt t="79138" x="4008438" y="2765425"/>
          <p14:tracePt t="79155" x="4014788" y="2779713"/>
          <p14:tracePt t="79172" x="4029075" y="2814638"/>
          <p14:tracePt t="79188" x="4051300" y="2836863"/>
          <p14:tracePt t="79207" x="4057650" y="2851150"/>
          <p14:tracePt t="79223" x="4071938" y="2857500"/>
          <p14:tracePt t="79240" x="4079875" y="2865438"/>
          <p14:tracePt t="79257" x="4086225" y="2871788"/>
          <p14:tracePt t="79274" x="4114800" y="2894013"/>
          <p14:tracePt t="79291" x="4129088" y="2894013"/>
          <p14:tracePt t="79307" x="4151313" y="2900363"/>
          <p14:tracePt t="79323" x="4165600" y="2908300"/>
          <p14:tracePt t="79356" x="4179888" y="2908300"/>
          <p14:tracePt t="79374" x="4186238" y="2908300"/>
          <p14:tracePt t="79390" x="4208463" y="2908300"/>
          <p14:tracePt t="79407" x="4229100" y="2908300"/>
          <p14:tracePt t="79424" x="4251325" y="2908300"/>
          <p14:tracePt t="79441" x="4265613" y="2894013"/>
          <p14:tracePt t="79457" x="4300538" y="2879725"/>
          <p14:tracePt t="79474" x="4314825" y="2857500"/>
          <p14:tracePt t="79491" x="4322763" y="2843213"/>
          <p14:tracePt t="79508" x="4322763" y="2828925"/>
          <p14:tracePt t="79527" x="4322763" y="2822575"/>
          <p14:tracePt t="79713" x="4308475" y="2808288"/>
          <p14:tracePt t="79721" x="4300538" y="2808288"/>
          <p14:tracePt t="79729" x="4279900" y="2800350"/>
          <p14:tracePt t="79744" x="4194175" y="2786063"/>
          <p14:tracePt t="79761" x="4122738" y="2743200"/>
          <p14:tracePt t="79778" x="4029075" y="2714625"/>
          <p14:tracePt t="79794" x="3979863" y="2714625"/>
          <p14:tracePt t="79812" x="3922713" y="2700338"/>
          <p14:tracePt t="79828" x="3914775" y="2693988"/>
          <p14:tracePt t="79862" x="3914775" y="2686050"/>
          <p14:tracePt t="79880" x="3914775" y="2679700"/>
          <p14:tracePt t="79978" x="3914775" y="2671763"/>
          <p14:tracePt t="79988" x="3922713" y="2671763"/>
          <p14:tracePt t="79996" x="3929063" y="2657475"/>
          <p14:tracePt t="80013" x="3943350" y="2643188"/>
          <p14:tracePt t="80031" x="3965575" y="2628900"/>
          <p14:tracePt t="80048" x="3971925" y="2622550"/>
          <p14:tracePt t="80064" x="3979863" y="2622550"/>
          <p14:tracePt t="80300" x="3994150" y="2622550"/>
          <p14:tracePt t="80315" x="4000500" y="2628900"/>
          <p14:tracePt t="80337" x="4008438" y="2628900"/>
          <p14:tracePt t="80422" x="4014788" y="2636838"/>
          <p14:tracePt t="80430" x="4014788" y="2643188"/>
          <p14:tracePt t="80438" x="4014788" y="2651125"/>
          <p14:tracePt t="80454" x="4022725" y="2651125"/>
          <p14:tracePt t="80468" x="4022725" y="2657475"/>
          <p14:tracePt t="80486" x="4029075" y="2671763"/>
          <p14:tracePt t="80502" x="4037013" y="2671763"/>
          <p14:tracePt t="80519" x="4043363" y="2671763"/>
          <p14:tracePt t="80589" x="4043363" y="2679700"/>
          <p14:tracePt t="80598" x="4051300" y="2679700"/>
          <p14:tracePt t="80611" x="4051300" y="2686050"/>
          <p14:tracePt t="80621" x="4057650" y="2686050"/>
          <p14:tracePt t="80638" x="4065588" y="2693988"/>
          <p14:tracePt t="80654" x="4071938" y="2700338"/>
          <p14:tracePt t="80671" x="4086225" y="2708275"/>
          <p14:tracePt t="80861" x="4094163" y="2714625"/>
          <p14:tracePt t="80877" x="4100513" y="2722563"/>
          <p14:tracePt t="81151" x="4100513" y="2728913"/>
          <p14:tracePt t="81235" x="4100513" y="2736850"/>
          <p14:tracePt t="81259" x="4100513" y="2743200"/>
          <p14:tracePt t="81299" x="4100513" y="2751138"/>
          <p14:tracePt t="81307" x="4108450" y="2751138"/>
          <p14:tracePt t="81314" x="4108450" y="2757488"/>
          <p14:tracePt t="81330" x="4108450" y="2765425"/>
          <p14:tracePt t="81353" x="4114800" y="2771775"/>
          <p14:tracePt t="81369" x="4114800" y="2779713"/>
          <p14:tracePt t="81555" x="4114800" y="2786063"/>
          <p14:tracePt t="83228" x="4114800" y="2794000"/>
          <p14:tracePt t="83253" x="4122738" y="2794000"/>
          <p14:tracePt t="83268" x="4129088" y="2794000"/>
          <p14:tracePt t="83277" x="4129088" y="2800350"/>
          <p14:tracePt t="83293" x="4143375" y="2800350"/>
          <p14:tracePt t="83307" x="4143375" y="2808288"/>
          <p14:tracePt t="83317" x="4151313" y="2808288"/>
          <p14:tracePt t="83346" x="4157663" y="2808288"/>
          <p14:tracePt t="83353" x="4165600" y="2814638"/>
          <p14:tracePt t="83366" x="4171950" y="2814638"/>
          <p14:tracePt t="83384" x="4179888" y="2822575"/>
          <p14:tracePt t="83400" x="4194175" y="2836863"/>
          <p14:tracePt t="83434" x="4200525" y="2836863"/>
          <p14:tracePt t="83450" x="4208463" y="2843213"/>
          <p14:tracePt t="83467" x="4214813" y="2843213"/>
          <p14:tracePt t="83484" x="4222750" y="2843213"/>
          <p14:tracePt t="83837" x="4229100" y="2843213"/>
          <p14:tracePt t="83940" x="4229100" y="2851150"/>
          <p14:tracePt t="84111" x="4229100" y="2857500"/>
          <p14:tracePt t="84119" x="4229100" y="2865438"/>
          <p14:tracePt t="84127" x="4237038" y="2865438"/>
          <p14:tracePt t="84143" x="4237038" y="2871788"/>
          <p14:tracePt t="84164" x="4237038" y="2879725"/>
          <p14:tracePt t="84180" x="4237038" y="2886075"/>
          <p14:tracePt t="84205" x="4243388" y="2894013"/>
          <p14:tracePt t="86564" x="4243388" y="2886075"/>
          <p14:tracePt t="86588" x="4243388" y="2879725"/>
          <p14:tracePt t="86597" x="4237038" y="2879725"/>
          <p14:tracePt t="86603" x="4237038" y="2865438"/>
          <p14:tracePt t="86620" x="4237038" y="2857500"/>
          <p14:tracePt t="86635" x="4222750" y="2843213"/>
          <p14:tracePt t="86654" x="4214813" y="2828925"/>
          <p14:tracePt t="86671" x="4214813" y="2814638"/>
          <p14:tracePt t="86686" x="4208463" y="2808288"/>
          <p14:tracePt t="86702" x="4200525" y="2808288"/>
          <p14:tracePt t="86719" x="4200525" y="2800350"/>
          <p14:tracePt t="86736" x="4194175" y="2794000"/>
          <p14:tracePt t="86754" x="4179888" y="2771775"/>
          <p14:tracePt t="86770" x="4171950" y="2757488"/>
          <p14:tracePt t="86786" x="4151313" y="2728913"/>
          <p14:tracePt t="86804" x="4129088" y="2700338"/>
          <p14:tracePt t="86820" x="4122738" y="2686050"/>
          <p14:tracePt t="86837" x="4108450" y="2665413"/>
          <p14:tracePt t="86854" x="4100513" y="2643188"/>
          <p14:tracePt t="86871" x="4094163" y="2636838"/>
          <p14:tracePt t="86888" x="4086225" y="2614613"/>
          <p14:tracePt t="86906" x="4079875" y="2600325"/>
          <p14:tracePt t="86939" x="4079875" y="2593975"/>
          <p14:tracePt t="86955" x="4079875" y="2586038"/>
          <p14:tracePt t="86972" x="4071938" y="2586038"/>
          <p14:tracePt t="86989" x="4071938" y="2571750"/>
          <p14:tracePt t="87023" x="4071938" y="2565400"/>
          <p14:tracePt t="87041" x="4065588" y="2565400"/>
          <p14:tracePt t="87058" x="4065588" y="2557463"/>
          <p14:tracePt t="87074" x="4065588" y="2551113"/>
          <p14:tracePt t="87091" x="4057650" y="2543175"/>
          <p14:tracePt t="87634" x="4065588" y="2543175"/>
          <p14:tracePt t="87651" x="4071938" y="2543175"/>
          <p14:tracePt t="87667" x="4079875" y="2543175"/>
          <p14:tracePt t="87674" x="4094163" y="2536825"/>
          <p14:tracePt t="87684" x="4100513" y="2536825"/>
          <p14:tracePt t="87698" x="4108450" y="2522538"/>
          <p14:tracePt t="87730" x="4114800" y="2522538"/>
          <p14:tracePt t="87747" x="4114800" y="2514600"/>
          <p14:tracePt t="87859" x="4122738" y="2514600"/>
          <p14:tracePt t="87884" x="4129088" y="2514600"/>
          <p14:tracePt t="87893" x="4137025" y="2514600"/>
          <p14:tracePt t="87902" x="4143375" y="2514600"/>
          <p14:tracePt t="87917" x="4171950" y="2514600"/>
          <p14:tracePt t="87933" x="4194175" y="2514600"/>
          <p14:tracePt t="87949" x="4251325" y="2508250"/>
          <p14:tracePt t="87966" x="4300538" y="2508250"/>
          <p14:tracePt t="87982" x="4371975" y="2508250"/>
          <p14:tracePt t="88000" x="4429125" y="2508250"/>
          <p14:tracePt t="88016" x="4514850" y="2508250"/>
          <p14:tracePt t="88033" x="4557713" y="2508250"/>
          <p14:tracePt t="88050" x="4643438" y="2500313"/>
          <p14:tracePt t="88067" x="4729163" y="2486025"/>
          <p14:tracePt t="88084" x="4814888" y="2479675"/>
          <p14:tracePt t="88101" x="4965700" y="2451100"/>
          <p14:tracePt t="88118" x="5072063" y="2436813"/>
          <p14:tracePt t="88134" x="5165725" y="2408238"/>
          <p14:tracePt t="88151" x="5251450" y="2408238"/>
          <p14:tracePt t="88168" x="5314950" y="2386013"/>
          <p14:tracePt t="88185" x="5372100" y="2386013"/>
          <p14:tracePt t="88202" x="5457825" y="2371725"/>
          <p14:tracePt t="88219" x="5494338" y="2365375"/>
          <p14:tracePt t="88236" x="5529263" y="2357438"/>
          <p14:tracePt t="88253" x="5580063" y="2343150"/>
          <p14:tracePt t="88269" x="5637213" y="2328863"/>
          <p14:tracePt t="88286" x="5680075" y="2308225"/>
          <p14:tracePt t="88305" x="5772150" y="2257425"/>
          <p14:tracePt t="88321" x="5843588" y="2243138"/>
          <p14:tracePt t="88338" x="5937250" y="2222500"/>
          <p14:tracePt t="88355" x="6000750" y="2208213"/>
          <p14:tracePt t="88372" x="6043613" y="2200275"/>
          <p14:tracePt t="88390" x="6086475" y="2179638"/>
          <p14:tracePt t="88406" x="6094413" y="2171700"/>
          <p14:tracePt t="88422" x="6100763" y="2165350"/>
          <p14:tracePt t="88439" x="6108700" y="2157413"/>
          <p14:tracePt t="88455" x="6122988" y="2143125"/>
          <p14:tracePt t="88471" x="6137275" y="2128838"/>
          <p14:tracePt t="88489" x="6151563" y="2114550"/>
          <p14:tracePt t="88505" x="6180138" y="2100263"/>
          <p14:tracePt t="88522" x="6215063" y="2085975"/>
          <p14:tracePt t="88539" x="6243638" y="2085975"/>
          <p14:tracePt t="88556" x="6257925" y="2079625"/>
          <p14:tracePt t="88572" x="6265863" y="2065338"/>
          <p14:tracePt t="88589" x="6272213" y="2057400"/>
          <p14:tracePt t="88608" x="6272213" y="2051050"/>
          <p14:tracePt t="88625" x="6272213" y="2043113"/>
          <p14:tracePt t="88658" x="6280150" y="2043113"/>
          <p14:tracePt t="88675" x="6286500" y="2036763"/>
          <p14:tracePt t="88692" x="6286500" y="2028825"/>
          <p14:tracePt t="88713" x="6286500" y="2022475"/>
          <p14:tracePt t="88727" x="6294438" y="2014538"/>
          <p14:tracePt t="89860" x="6294438" y="2022475"/>
          <p14:tracePt t="89876" x="6294438" y="2028825"/>
          <p14:tracePt t="89900" x="6294438" y="2036763"/>
          <p14:tracePt t="89923" x="6286500" y="2036763"/>
          <p14:tracePt t="89993" x="6286500" y="2043113"/>
          <p14:tracePt t="90009" x="6280150" y="2051050"/>
          <p14:tracePt t="90377" x="6280150" y="2057400"/>
          <p14:tracePt t="90477" x="6272213" y="2057400"/>
          <p14:tracePt t="90831" x="6272213" y="2065338"/>
          <p14:tracePt t="90868" x="6272213" y="2071688"/>
          <p14:tracePt t="90883" x="6272213" y="2079625"/>
          <p14:tracePt t="90915" x="6265863" y="2085975"/>
          <p14:tracePt t="90923" x="6257925" y="2093913"/>
          <p14:tracePt t="90931" x="6251575" y="2093913"/>
          <p14:tracePt t="90948" x="6237288" y="2100263"/>
          <p14:tracePt t="90965" x="6229350" y="2122488"/>
          <p14:tracePt t="90981" x="6223000" y="2128838"/>
          <p14:tracePt t="90998" x="6200775" y="2136775"/>
          <p14:tracePt t="91015" x="6186488" y="2143125"/>
          <p14:tracePt t="91032" x="6180138" y="2151063"/>
          <p14:tracePt t="91049" x="6172200" y="2157413"/>
          <p14:tracePt t="91066" x="6165850" y="2165350"/>
          <p14:tracePt t="91083" x="6157913" y="2171700"/>
          <p14:tracePt t="91100" x="6151563" y="2179638"/>
          <p14:tracePt t="91197" x="6143625" y="2179638"/>
          <p14:tracePt t="91205" x="6143625" y="2171700"/>
          <p14:tracePt t="91218" x="6143625" y="2157413"/>
          <p14:tracePt t="91236" x="6143625" y="2143125"/>
          <p14:tracePt t="91253" x="6143625" y="2122488"/>
          <p14:tracePt t="91270" x="6151563" y="2114550"/>
          <p14:tracePt t="91285" x="6157913" y="2108200"/>
          <p14:tracePt t="91302" x="6165850" y="2108200"/>
          <p14:tracePt t="91319" x="6172200" y="2100263"/>
          <p14:tracePt t="91337" x="6180138" y="2093913"/>
          <p14:tracePt t="91444" x="6186488" y="2093913"/>
          <p14:tracePt t="91453" x="6186488" y="2085975"/>
          <p14:tracePt t="91461" x="6194425" y="2079625"/>
          <p14:tracePt t="91477" x="6194425" y="2071688"/>
          <p14:tracePt t="91727" x="6200775" y="2071688"/>
          <p14:tracePt t="91765" x="6208713" y="2071688"/>
          <p14:tracePt t="91773" x="6208713" y="2065338"/>
          <p14:tracePt t="91829" x="6215063" y="2057400"/>
          <p14:tracePt t="92931" x="6208713" y="2065338"/>
          <p14:tracePt t="92947" x="6194425" y="2071688"/>
          <p14:tracePt t="92961" x="6186488" y="2079625"/>
          <p14:tracePt t="92969" x="6180138" y="2079625"/>
          <p14:tracePt t="92977" x="6157913" y="2079625"/>
          <p14:tracePt t="92986" x="6151563" y="2079625"/>
          <p14:tracePt t="93004" x="6108700" y="2079625"/>
          <p14:tracePt t="93020" x="6051550" y="2079625"/>
          <p14:tracePt t="93038" x="6008688" y="2085975"/>
          <p14:tracePt t="93054" x="6008688" y="2093913"/>
          <p14:tracePt t="93157" x="6008688" y="2085975"/>
          <p14:tracePt t="93171" x="6008688" y="2079625"/>
          <p14:tracePt t="93179" x="6015038" y="2079625"/>
          <p14:tracePt t="93190" x="6015038" y="2057400"/>
          <p14:tracePt t="93206" x="6029325" y="2043113"/>
          <p14:tracePt t="93223" x="6037263" y="2014538"/>
          <p14:tracePt t="93239" x="6051550" y="1985963"/>
          <p14:tracePt t="93242" x="6057900" y="1979613"/>
          <p14:tracePt t="93256" x="6065838" y="1965325"/>
          <p14:tracePt t="93274" x="6080125" y="1957388"/>
          <p14:tracePt t="93290" x="6086475" y="1957388"/>
          <p14:tracePt t="93307" x="6094413" y="1951038"/>
          <p14:tracePt t="93324" x="6100763" y="1951038"/>
          <p14:tracePt t="93358" x="6115050" y="1951038"/>
          <p14:tracePt t="93374" x="6122988" y="1936750"/>
          <p14:tracePt t="93408" x="6129338" y="1936750"/>
          <p14:tracePt t="93425" x="6137275" y="1928813"/>
          <p14:tracePt t="93442" x="6137275" y="1922463"/>
          <p14:tracePt t="93458" x="6143625" y="1922463"/>
          <p14:tracePt t="93626" x="6151563" y="1922463"/>
          <p14:tracePt t="93892" x="6151563" y="1928813"/>
          <p14:tracePt t="93900" x="6157913" y="1928813"/>
          <p14:tracePt t="93907" x="6157913" y="1936750"/>
          <p14:tracePt t="93913" x="6157913" y="1943100"/>
          <p14:tracePt t="93932" x="6165850" y="1951038"/>
          <p14:tracePt t="93949" x="6165850" y="1957388"/>
          <p14:tracePt t="93965" x="6165850" y="1965325"/>
          <p14:tracePt t="94008" x="6165850" y="1971675"/>
          <p14:tracePt t="94024" x="6165850" y="1979613"/>
          <p14:tracePt t="94032" x="6165850" y="1985963"/>
          <p14:tracePt t="94040" x="6165850" y="1993900"/>
          <p14:tracePt t="94048" x="6165850" y="2000250"/>
          <p14:tracePt t="94065" x="6165850" y="2022475"/>
          <p14:tracePt t="94082" x="6157913" y="2028825"/>
          <p14:tracePt t="94100" x="6157913" y="2036763"/>
          <p14:tracePt t="94116" x="6151563" y="2043113"/>
          <p14:tracePt t="94132" x="6151563" y="2051050"/>
          <p14:tracePt t="94149" x="6143625" y="2051050"/>
          <p14:tracePt t="94166" x="6137275" y="2057400"/>
          <p14:tracePt t="94200" x="6122988" y="2071688"/>
          <p14:tracePt t="94217" x="6115050" y="2079625"/>
          <p14:tracePt t="94235" x="6100763" y="2093913"/>
          <p14:tracePt t="94252" x="6100763" y="2100263"/>
          <p14:tracePt t="94367" x="6100763" y="2108200"/>
          <p14:tracePt t="94891" x="6094413" y="2108200"/>
          <p14:tracePt t="96329" x="6086475" y="2108200"/>
          <p14:tracePt t="96337" x="6080125" y="2108200"/>
          <p14:tracePt t="96344" x="6072188" y="2108200"/>
          <p14:tracePt t="96368" x="6057900" y="2114550"/>
          <p14:tracePt t="96485" x="6051550" y="2114550"/>
          <p14:tracePt t="96507" x="6043613" y="2114550"/>
          <p14:tracePt t="96514" x="6037263" y="2114550"/>
          <p14:tracePt t="96525" x="6029325" y="2114550"/>
          <p14:tracePt t="96711" x="6029325" y="2122488"/>
          <p14:tracePt t="96805" x="6022975" y="2122488"/>
          <p14:tracePt t="96853" x="6015038" y="2122488"/>
          <p14:tracePt t="96885" x="6008688" y="2122488"/>
          <p14:tracePt t="96923" x="6000750" y="2122488"/>
          <p14:tracePt t="97110" x="5994400" y="2122488"/>
          <p14:tracePt t="100696" x="6000750" y="2122488"/>
          <p14:tracePt t="100704" x="6000750" y="2128838"/>
          <p14:tracePt t="100853" x="6000750" y="2122488"/>
          <p14:tracePt t="101757" x="6000750" y="2128838"/>
          <p14:tracePt t="101866" x="6000750" y="2136775"/>
          <p14:tracePt t="101889" x="6000750" y="2143125"/>
          <p14:tracePt t="102148" x="6008688" y="2143125"/>
          <p14:tracePt t="102158" x="6015038" y="2143125"/>
          <p14:tracePt t="102162" x="6043613" y="2128838"/>
          <p14:tracePt t="102171" x="6051550" y="2122488"/>
          <p14:tracePt t="102186" x="6080125" y="2114550"/>
          <p14:tracePt t="102203" x="6108700" y="2100263"/>
          <p14:tracePt t="102219" x="6137275" y="2100263"/>
          <p14:tracePt t="102236" x="6165850" y="2100263"/>
          <p14:tracePt t="102254" x="6180138" y="2100263"/>
          <p14:tracePt t="102257" x="6186488" y="2093913"/>
          <p14:tracePt t="102270" x="6194425" y="2093913"/>
          <p14:tracePt t="102287" x="6200775" y="2093913"/>
          <p14:tracePt t="102720" x="6200775" y="2100263"/>
          <p14:tracePt t="102732" x="6200775" y="2108200"/>
          <p14:tracePt t="102741" x="6200775" y="2114550"/>
          <p14:tracePt t="102756" x="6194425" y="2114550"/>
          <p14:tracePt t="102781" x="6186488" y="2114550"/>
          <p14:tracePt t="102788" x="6186488" y="2122488"/>
          <p14:tracePt t="102797" x="6180138" y="2122488"/>
          <p14:tracePt t="102811" x="6165850" y="2122488"/>
          <p14:tracePt t="102826" x="6129338" y="2122488"/>
          <p14:tracePt t="102843" x="6065838" y="2122488"/>
          <p14:tracePt t="102860" x="5986463" y="2122488"/>
          <p14:tracePt t="102877" x="5937250" y="2122488"/>
          <p14:tracePt t="102894" x="5894388" y="2122488"/>
          <p14:tracePt t="102910" x="5886450" y="2122488"/>
          <p14:tracePt t="102935" x="5886450" y="2114550"/>
          <p14:tracePt t="102951" x="5886450" y="2100263"/>
          <p14:tracePt t="102967" x="5886450" y="2093913"/>
          <p14:tracePt t="103017" x="5894388" y="2093913"/>
          <p14:tracePt t="103023" x="5908675" y="2085975"/>
          <p14:tracePt t="103031" x="5915025" y="2085975"/>
          <p14:tracePt t="103046" x="5937250" y="2085975"/>
          <p14:tracePt t="103062" x="5972175" y="2079625"/>
          <p14:tracePt t="103079" x="6029325" y="2079625"/>
          <p14:tracePt t="103097" x="6100763" y="2079625"/>
          <p14:tracePt t="103114" x="6186488" y="2071688"/>
          <p14:tracePt t="103131" x="6215063" y="2057400"/>
          <p14:tracePt t="103148" x="6243638" y="2057400"/>
          <p14:tracePt t="103180" x="6251575" y="2057400"/>
          <p14:tracePt t="103649" x="6237288" y="2057400"/>
          <p14:tracePt t="103665" x="6229350" y="2057400"/>
          <p14:tracePt t="103695" x="6229350" y="2065338"/>
          <p14:tracePt t="103709" x="6229350" y="2071688"/>
          <p14:tracePt t="103719" x="6223000" y="2071688"/>
          <p14:tracePt t="103788" x="6215063" y="2071688"/>
          <p14:tracePt t="103803" x="6215063" y="2079625"/>
          <p14:tracePt t="103820" x="6208713" y="2079625"/>
          <p14:tracePt t="103835" x="6208713" y="2085975"/>
          <p14:tracePt t="103889" x="6200775" y="2085975"/>
          <p14:tracePt t="103975" x="6194425" y="2085975"/>
          <p14:tracePt t="103991" x="6186488" y="2085975"/>
          <p14:tracePt t="104025" x="6180138" y="2085975"/>
          <p14:tracePt t="104032" x="6165850" y="2085975"/>
          <p14:tracePt t="104046" x="6157913" y="2085975"/>
          <p14:tracePt t="104056" x="6137275" y="2085975"/>
          <p14:tracePt t="104073" x="6115050" y="2085975"/>
          <p14:tracePt t="104090" x="6108700" y="2085975"/>
          <p14:tracePt t="104107" x="6100763" y="2085975"/>
          <p14:tracePt t="104482" x="6094413" y="2085975"/>
          <p14:tracePt t="104499" x="6094413" y="2071688"/>
          <p14:tracePt t="104515" x="6094413" y="2065338"/>
          <p14:tracePt t="104521" x="6094413" y="2043113"/>
          <p14:tracePt t="104530" x="6094413" y="2036763"/>
          <p14:tracePt t="104545" x="6094413" y="2028825"/>
          <p14:tracePt t="104561" x="6094413" y="2022475"/>
          <p14:tracePt t="104579" x="6094413" y="2014538"/>
          <p14:tracePt t="104596" x="6094413" y="2008188"/>
          <p14:tracePt t="104639" x="6094413" y="2000250"/>
          <p14:tracePt t="104647" x="6094413" y="1993900"/>
          <p14:tracePt t="104671" x="6100763" y="1993900"/>
          <p14:tracePt t="104686" x="6100763" y="1985963"/>
          <p14:tracePt t="104694" x="6108700" y="1985963"/>
          <p14:tracePt t="104710" x="6115050" y="1979613"/>
          <p14:tracePt t="104733" x="6122988" y="1979613"/>
          <p14:tracePt t="104772" x="6129338" y="1979613"/>
          <p14:tracePt t="104788" x="6129338" y="1971675"/>
          <p14:tracePt t="104803" x="6137275" y="1971675"/>
          <p14:tracePt t="104939" x="6143625" y="1971675"/>
          <p14:tracePt t="105157" x="6151563" y="1971675"/>
          <p14:tracePt t="105249" x="6157913" y="1971675"/>
          <p14:tracePt t="105304" x="6165850" y="1971675"/>
          <p14:tracePt t="105356" x="6172200" y="1971675"/>
          <p14:tracePt t="105476" x="6180138" y="1971675"/>
          <p14:tracePt t="105491" x="6186488" y="1971675"/>
          <p14:tracePt t="105499" x="6194425" y="1971675"/>
          <p14:tracePt t="105514" x="6200775" y="1971675"/>
          <p14:tracePt t="105531" x="6208713" y="1971675"/>
          <p14:tracePt t="105595" x="6215063" y="1979613"/>
          <p14:tracePt t="105610" x="6223000" y="1979613"/>
          <p14:tracePt t="105631" x="6223000" y="1985963"/>
          <p14:tracePt t="105654" x="6223000" y="1993900"/>
          <p14:tracePt t="105662" x="6223000" y="2000250"/>
          <p14:tracePt t="105687" x="6223000" y="2008188"/>
          <p14:tracePt t="105717" x="6229350" y="2014538"/>
          <p14:tracePt t="105751" x="6229350" y="2028825"/>
          <p14:tracePt t="105787" x="6229350" y="2036763"/>
          <p14:tracePt t="105803" x="6223000" y="2043113"/>
          <p14:tracePt t="105819" x="6223000" y="2051050"/>
          <p14:tracePt t="105837" x="6215063" y="2051050"/>
          <p14:tracePt t="105844" x="6215063" y="2057400"/>
          <p14:tracePt t="105859" x="6208713" y="2057400"/>
          <p14:tracePt t="105875" x="6194425" y="2065338"/>
          <p14:tracePt t="105883" x="6194425" y="2071688"/>
          <p14:tracePt t="105896" x="6180138" y="2079625"/>
          <p14:tracePt t="105910" x="6172200" y="2079625"/>
          <p14:tracePt t="105943" x="6165850" y="2079625"/>
          <p14:tracePt t="105960" x="6157913" y="2079625"/>
          <p14:tracePt t="105977" x="6151563" y="2085975"/>
          <p14:tracePt t="105999" x="6143625" y="2085975"/>
          <p14:tracePt t="106014" x="6129338" y="2085975"/>
          <p14:tracePt t="106028" x="6108700" y="2085975"/>
          <p14:tracePt t="106045" x="6086475" y="2079625"/>
          <p14:tracePt t="106062" x="6072188" y="2071688"/>
          <p14:tracePt t="106099" x="6072188" y="2065338"/>
          <p14:tracePt t="106111" x="6072188" y="2057400"/>
          <p14:tracePt t="106129" x="6065838" y="2051050"/>
          <p14:tracePt t="106146" x="6057900" y="2028825"/>
          <p14:tracePt t="106163" x="6057900" y="2022475"/>
          <p14:tracePt t="106179" x="6057900" y="2014538"/>
          <p14:tracePt t="106196" x="6057900" y="2008188"/>
          <p14:tracePt t="106214" x="6057900" y="1993900"/>
          <p14:tracePt t="106232" x="6057900" y="1979613"/>
          <p14:tracePt t="106248" x="6065838" y="1971675"/>
          <p14:tracePt t="106263" x="6065838" y="1965325"/>
          <p14:tracePt t="106280" x="6072188" y="1957388"/>
          <p14:tracePt t="106314" x="6080125" y="1957388"/>
          <p14:tracePt t="106330" x="6086475" y="1951038"/>
          <p14:tracePt t="106348" x="6094413" y="1951038"/>
          <p14:tracePt t="106366" x="6100763" y="1951038"/>
          <p14:tracePt t="106382" x="6108700" y="1951038"/>
          <p14:tracePt t="106398" x="6115050" y="1943100"/>
          <p14:tracePt t="106415" x="6129338" y="1936750"/>
          <p14:tracePt t="106431" x="6143625" y="1936750"/>
          <p14:tracePt t="106448" x="6151563" y="1936750"/>
          <p14:tracePt t="106466" x="6157913" y="1936750"/>
          <p14:tracePt t="106568" x="6165850" y="1936750"/>
          <p14:tracePt t="106585" x="6180138" y="1936750"/>
          <p14:tracePt t="106601" x="6186488" y="1936750"/>
          <p14:tracePt t="106617" x="6194425" y="1936750"/>
          <p14:tracePt t="106641" x="6200775" y="1936750"/>
          <p14:tracePt t="106673" x="6208713" y="1936750"/>
          <p14:tracePt t="106700" x="6215063" y="1936750"/>
          <p14:tracePt t="106749" x="6223000" y="1936750"/>
          <p14:tracePt t="106813" x="6223000" y="1943100"/>
          <p14:tracePt t="106829" x="6229350" y="1943100"/>
          <p14:tracePt t="106898" x="6237288" y="1943100"/>
          <p14:tracePt t="106923" x="6237288" y="1951038"/>
          <p14:tracePt t="106977" x="6243638" y="1951038"/>
          <p14:tracePt t="106993" x="6243638" y="1957388"/>
          <p14:tracePt t="107004" x="6243638" y="1965325"/>
          <p14:tracePt t="107053" x="6243638" y="1971675"/>
          <p14:tracePt t="107069" x="6243638" y="1979613"/>
          <p14:tracePt t="107100" x="6243638" y="1985963"/>
          <p14:tracePt t="107132" x="6243638" y="1993900"/>
          <p14:tracePt t="107140" x="6251575" y="1993900"/>
          <p14:tracePt t="107156" x="6251575" y="2000250"/>
          <p14:tracePt t="107194" x="6251575" y="2008188"/>
          <p14:tracePt t="107249" x="6251575" y="2014538"/>
          <p14:tracePt t="107263" x="6251575" y="2022475"/>
          <p14:tracePt t="107287" x="6251575" y="2028825"/>
          <p14:tracePt t="107319" x="6251575" y="2036763"/>
          <p14:tracePt t="107366" x="6251575" y="2043113"/>
          <p14:tracePt t="107374" x="6251575" y="2051050"/>
          <p14:tracePt t="107382" x="6243638" y="2051050"/>
          <p14:tracePt t="107399" x="6243638" y="2057400"/>
          <p14:tracePt t="107420" x="6243638" y="2065338"/>
          <p14:tracePt t="107431" x="6237288" y="2065338"/>
          <p14:tracePt t="107443" x="6223000" y="2071688"/>
          <p14:tracePt t="107460" x="6223000" y="2079625"/>
          <p14:tracePt t="107476" x="6215063" y="2079625"/>
          <p14:tracePt t="107493" x="6208713" y="2079625"/>
          <p14:tracePt t="107530" x="6200775" y="2079625"/>
          <p14:tracePt t="107569" x="6194425" y="2079625"/>
          <p14:tracePt t="107638" x="6180138" y="2079625"/>
          <p14:tracePt t="107655" x="6172200" y="2079625"/>
          <p14:tracePt t="107669" x="6165850" y="2079625"/>
          <p14:tracePt t="107693" x="6157913" y="2079625"/>
          <p14:tracePt t="107708" x="6151563" y="2079625"/>
          <p14:tracePt t="107740" x="6143625" y="2071688"/>
          <p14:tracePt t="107749" x="6137275" y="2065338"/>
          <p14:tracePt t="107754" x="6129338" y="2065338"/>
          <p14:tracePt t="107770" x="6129338" y="2057400"/>
          <p14:tracePt t="107779" x="6122988" y="2057400"/>
          <p14:tracePt t="107819" x="6115050" y="2057400"/>
          <p14:tracePt t="107859" x="6115050" y="2051050"/>
          <p14:tracePt t="107883" x="6115050" y="2043113"/>
          <p14:tracePt t="107890" x="6115050" y="2036763"/>
          <p14:tracePt t="107899" x="6115050" y="2022475"/>
          <p14:tracePt t="107920" x="6115050" y="2014538"/>
          <p14:tracePt t="107931" x="6115050" y="2000250"/>
          <p14:tracePt t="107948" x="6115050" y="1993900"/>
          <p14:tracePt t="108085" x="6122988" y="1993900"/>
          <p14:tracePt t="108098" x="6129338" y="1993900"/>
          <p14:tracePt t="108257" x="6137275" y="1993900"/>
          <p14:tracePt t="108279" x="6143625" y="2000250"/>
          <p14:tracePt t="108287" x="6143625" y="2008188"/>
          <p14:tracePt t="108302" x="6151563" y="2014538"/>
          <p14:tracePt t="108349" x="6151563" y="2022475"/>
          <p14:tracePt t="108381" x="6151563" y="2028825"/>
          <p14:tracePt t="108398" x="6151563" y="2036763"/>
          <p14:tracePt t="108780" x="6151563" y="2043113"/>
          <p14:tracePt t="108803" x="6151563" y="2057400"/>
          <p14:tracePt t="108810" x="6151563" y="2065338"/>
          <p14:tracePt t="108818" x="6151563" y="2071688"/>
          <p14:tracePt t="108825" x="6151563" y="2085975"/>
          <p14:tracePt t="108841" x="6151563" y="2100263"/>
          <p14:tracePt t="108858" x="6151563" y="2122488"/>
          <p14:tracePt t="108874" x="6151563" y="2136775"/>
          <p14:tracePt t="108892" x="6151563" y="2143125"/>
          <p14:tracePt t="108908" x="6151563" y="2157413"/>
          <p14:tracePt t="108926" x="6151563" y="2171700"/>
          <p14:tracePt t="108942" x="6151563" y="2179638"/>
          <p14:tracePt t="108959" x="6151563" y="2193925"/>
          <p14:tracePt t="108976" x="6151563" y="2214563"/>
          <p14:tracePt t="108993" x="6151563" y="2251075"/>
          <p14:tracePt t="109010" x="6151563" y="2271713"/>
          <p14:tracePt t="109026" x="6151563" y="2293938"/>
          <p14:tracePt t="109044" x="6151563" y="2322513"/>
          <p14:tracePt t="109062" x="6151563" y="2328863"/>
          <p14:tracePt t="109079" x="6157913" y="2336800"/>
          <p14:tracePt t="109094" x="6157913" y="2357438"/>
          <p14:tracePt t="109110" x="6165850" y="2386013"/>
          <p14:tracePt t="109128" x="6165850" y="2393950"/>
          <p14:tracePt t="109144" x="6165850" y="2400300"/>
          <p14:tracePt t="109161" x="6165850" y="2408238"/>
          <p14:tracePt t="109178" x="6165850" y="2422525"/>
          <p14:tracePt t="109195" x="6165850" y="2428875"/>
          <p14:tracePt t="109212" x="6165850" y="2443163"/>
          <p14:tracePt t="109245" x="6180138" y="2465388"/>
          <p14:tracePt t="109262" x="6180138" y="2479675"/>
          <p14:tracePt t="109279" x="6186488" y="2500313"/>
          <p14:tracePt t="109296" x="6194425" y="2514600"/>
          <p14:tracePt t="109313" x="6200775" y="2528888"/>
          <p14:tracePt t="109330" x="6208713" y="2536825"/>
          <p14:tracePt t="109391" x="6208713" y="2543175"/>
          <p14:tracePt t="109404" x="6208713" y="2557463"/>
          <p14:tracePt t="109413" x="6215063" y="2571750"/>
          <p14:tracePt t="109420" x="6223000" y="2586038"/>
          <p14:tracePt t="109432" x="6223000" y="2593975"/>
          <p14:tracePt t="109447" x="6237288" y="2628900"/>
          <p14:tracePt t="109464" x="6251575" y="2665413"/>
          <p14:tracePt t="109482" x="6265863" y="2700338"/>
          <p14:tracePt t="109500" x="6280150" y="2714625"/>
          <p14:tracePt t="109517" x="6286500" y="2722563"/>
          <p14:tracePt t="109549" x="6294438" y="2736850"/>
          <p14:tracePt t="109565" x="6300788" y="2757488"/>
          <p14:tracePt t="109582" x="6308725" y="2757488"/>
          <p14:tracePt t="109600" x="6337300" y="2794000"/>
          <p14:tracePt t="109616" x="6351588" y="2814638"/>
          <p14:tracePt t="109633" x="6372225" y="2843213"/>
          <p14:tracePt t="109650" x="6372225" y="2857500"/>
          <p14:tracePt t="109669" x="6380163" y="2865438"/>
          <p14:tracePt t="109686" x="6380163" y="2871788"/>
          <p14:tracePt t="109702" x="6386513" y="2879725"/>
          <p14:tracePt t="109719" x="6386513" y="2886075"/>
          <p14:tracePt t="110125" x="6386513" y="2879725"/>
          <p14:tracePt t="110133" x="6386513" y="2871788"/>
          <p14:tracePt t="110140" x="6380163" y="2865438"/>
          <p14:tracePt t="110160" x="6372225" y="2851150"/>
          <p14:tracePt t="110190" x="6351588" y="2843213"/>
          <p14:tracePt t="110206" x="6351588" y="2836863"/>
          <p14:tracePt t="110223" x="6337300" y="2822575"/>
          <p14:tracePt t="110240" x="6329363" y="2822575"/>
          <p14:tracePt t="110256" x="6323013" y="2808288"/>
          <p14:tracePt t="110273" x="6323013" y="2794000"/>
          <p14:tracePt t="110290" x="6315075" y="2786063"/>
          <p14:tracePt t="110307" x="6300788" y="2779713"/>
          <p14:tracePt t="110325" x="6286500" y="2757488"/>
          <p14:tracePt t="110341" x="6280150" y="2751138"/>
          <p14:tracePt t="110358" x="6265863" y="2743200"/>
          <p14:tracePt t="110374" x="6265863" y="2736850"/>
          <p14:tracePt t="110391" x="6265863" y="2728913"/>
          <p14:tracePt t="110408" x="6257925" y="2728913"/>
          <p14:tracePt t="110426" x="6251575" y="2714625"/>
          <p14:tracePt t="110442" x="6243638" y="2700338"/>
          <p14:tracePt t="110459" x="6237288" y="2693988"/>
          <p14:tracePt t="110695" x="6243638" y="2693988"/>
          <p14:tracePt t="110711" x="6251575" y="2693988"/>
          <p14:tracePt t="110718" x="6257925" y="2700338"/>
          <p14:tracePt t="110735" x="6265863" y="2700338"/>
          <p14:tracePt t="110746" x="6280150" y="2714625"/>
          <p14:tracePt t="110763" x="6286500" y="2714625"/>
          <p14:tracePt t="110926" x="6286500" y="2708275"/>
          <p14:tracePt t="110943" x="6286500" y="2693988"/>
          <p14:tracePt t="110951" x="6286500" y="2686050"/>
          <p14:tracePt t="110960" x="6280150" y="2679700"/>
          <p14:tracePt t="110976" x="6272213" y="2665413"/>
          <p14:tracePt t="110983" x="6265863" y="2657475"/>
          <p14:tracePt t="110999" x="6257925" y="2651125"/>
          <p14:tracePt t="111016" x="6251575" y="2636838"/>
          <p14:tracePt t="111033" x="6243638" y="2628900"/>
          <p14:tracePt t="111067" x="6229350" y="2608263"/>
          <p14:tracePt t="111083" x="6229350" y="2593975"/>
          <p14:tracePt t="111100" x="6229350" y="2586038"/>
          <p14:tracePt t="111117" x="6229350" y="2579688"/>
          <p14:tracePt t="111134" x="6229350" y="2571750"/>
          <p14:tracePt t="111151" x="6229350" y="2565400"/>
          <p14:tracePt t="111167" x="6223000" y="2565400"/>
          <p14:tracePt t="111218" x="6223000" y="2557463"/>
          <p14:tracePt t="111241" x="6223000" y="2551113"/>
          <p14:tracePt t="111248" x="6223000" y="2543175"/>
          <p14:tracePt t="111254" x="6215063" y="2536825"/>
          <p14:tracePt t="111279" x="6215063" y="2528888"/>
          <p14:tracePt t="111287" x="6208713" y="2528888"/>
          <p14:tracePt t="111351" x="6208713" y="2522538"/>
          <p14:tracePt t="111360" x="6200775" y="2522538"/>
          <p14:tracePt t="111389" x="6200775" y="2514600"/>
          <p14:tracePt t="111403" x="6200775" y="2508250"/>
          <p14:tracePt t="111420" x="6194425" y="2508250"/>
          <p14:tracePt t="111451" x="6194425" y="2500313"/>
          <p14:tracePt t="120112" x="6194425" y="2508250"/>
          <p14:tracePt t="120145" x="6194425" y="2514600"/>
          <p14:tracePt t="120153" x="6194425" y="2522538"/>
          <p14:tracePt t="120176" x="6194425" y="2536825"/>
          <p14:tracePt t="120185" x="6200775" y="2536825"/>
          <p14:tracePt t="120197" x="6200775" y="2543175"/>
          <p14:tracePt t="120216" x="6200775" y="2551113"/>
          <p14:tracePt t="120238" x="6208713" y="2551113"/>
          <p14:tracePt t="120247" x="6208713" y="2565400"/>
          <p14:tracePt t="120264" x="6208713" y="2571750"/>
          <p14:tracePt t="120282" x="6208713" y="2586038"/>
          <p14:tracePt t="120298" x="6215063" y="2608263"/>
          <p14:tracePt t="120299" x="6215063" y="2614613"/>
          <p14:tracePt t="120315" x="6215063" y="2622550"/>
          <p14:tracePt t="120332" x="6215063" y="2636838"/>
          <p14:tracePt t="120354" x="6215063" y="2643188"/>
          <p14:tracePt t="120365" x="6215063" y="2651125"/>
          <p14:tracePt t="120383" x="6215063" y="2657475"/>
          <p14:tracePt t="120400" x="6215063" y="2671763"/>
          <p14:tracePt t="120418" x="6215063" y="2686050"/>
          <p14:tracePt t="120449" x="6215063" y="2693988"/>
          <p14:tracePt t="120467" x="6200775" y="2700338"/>
          <p14:tracePt t="120483" x="6194425" y="2700338"/>
          <p14:tracePt t="120500" x="6186488" y="2708275"/>
          <p14:tracePt t="120517" x="6180138" y="2714625"/>
          <p14:tracePt t="120606" x="6172200" y="2714625"/>
          <p14:tracePt t="120615" x="6172200" y="2708275"/>
          <p14:tracePt t="120629" x="6165850" y="2700338"/>
          <p14:tracePt t="120637" x="6157913" y="2686050"/>
          <p14:tracePt t="120652" x="6157913" y="2671763"/>
          <p14:tracePt t="120668" x="6151563" y="2657475"/>
          <p14:tracePt t="120686" x="6143625" y="2651125"/>
          <p14:tracePt t="120703" x="6143625" y="2643188"/>
          <p14:tracePt t="120793" x="6143625" y="2636838"/>
          <p14:tracePt t="120873" x="6137275" y="2643188"/>
          <p14:tracePt t="120880" x="6129338" y="2643188"/>
          <p14:tracePt t="120889" x="6122988" y="2651125"/>
          <p14:tracePt t="120906" x="6108700" y="2651125"/>
          <p14:tracePt t="120923" x="6086475" y="2671763"/>
          <p14:tracePt t="120941" x="5943600" y="2757488"/>
          <p14:tracePt t="120956" x="5765800" y="2871788"/>
          <p14:tracePt t="120973" x="5557838" y="3028950"/>
          <p14:tracePt t="120988" x="5380038" y="3171825"/>
          <p14:tracePt t="121007" x="5051425" y="3300413"/>
          <p14:tracePt t="121024" x="4665663" y="3471863"/>
          <p14:tracePt t="121041" x="4400550" y="3636963"/>
          <p14:tracePt t="121058" x="4108450" y="3879850"/>
          <p14:tracePt t="121074" x="3957638" y="4086225"/>
          <p14:tracePt t="121090" x="3643313" y="4294188"/>
          <p14:tracePt t="121106" x="3294063" y="4594225"/>
          <p14:tracePt t="121123" x="3000375" y="4814888"/>
          <p14:tracePt t="121140" x="2728913" y="4979988"/>
          <p14:tracePt t="121157" x="2457450" y="5100638"/>
          <p14:tracePt t="121174" x="2243138" y="5165725"/>
          <p14:tracePt t="121191" x="2057400" y="5165725"/>
          <p14:tracePt t="121208" x="1936750" y="5151438"/>
          <p14:tracePt t="121225" x="1814513" y="5086350"/>
          <p14:tracePt t="121242" x="1736725" y="5065713"/>
          <p14:tracePt t="121258" x="1700213" y="5065713"/>
          <p14:tracePt t="121277" x="1628775" y="5065713"/>
          <p14:tracePt t="121294" x="1614488" y="5086350"/>
          <p14:tracePt t="121300" x="1608138" y="5114925"/>
          <p14:tracePt t="121309" x="1600200" y="5129213"/>
          <p14:tracePt t="121326" x="1593850" y="5172075"/>
          <p14:tracePt t="121343" x="1585913" y="5214938"/>
          <p14:tracePt t="121360" x="1585913" y="5229225"/>
          <p14:tracePt t="121473" x="1585913" y="5237163"/>
          <p14:tracePt t="121481" x="1585913" y="5243513"/>
          <p14:tracePt t="121489" x="1600200" y="5243513"/>
          <p14:tracePt t="121497" x="1608138" y="5251450"/>
          <p14:tracePt t="121512" x="1628775" y="5257800"/>
          <p14:tracePt t="121529" x="1643063" y="5257800"/>
          <p14:tracePt t="121637" x="1651000" y="5257800"/>
          <p14:tracePt t="121683" x="1651000" y="5251450"/>
          <p14:tracePt t="121699" x="1665288" y="5243513"/>
          <p14:tracePt t="121723" x="1671638" y="5237163"/>
          <p14:tracePt t="121740" x="1679575" y="5229225"/>
          <p14:tracePt t="121748" x="1685925" y="5222875"/>
          <p14:tracePt t="121756" x="1685925" y="5208588"/>
          <p14:tracePt t="121770" x="1685925" y="5200650"/>
          <p14:tracePt t="121781" x="1693863" y="5200650"/>
          <p14:tracePt t="121798" x="1700213" y="5200650"/>
          <p14:tracePt t="121819" x="1700213" y="5194300"/>
          <p14:tracePt t="121833" x="1708150" y="5186363"/>
          <p14:tracePt t="121849" x="1714500" y="5186363"/>
          <p14:tracePt t="121866" x="1714500" y="5180013"/>
          <p14:tracePt t="124731" x="1722438" y="5180013"/>
          <p14:tracePt t="124785" x="1728788" y="5165725"/>
          <p14:tracePt t="124793" x="1728788" y="5129213"/>
          <p14:tracePt t="124801" x="1743075" y="5086350"/>
          <p14:tracePt t="124815" x="1751013" y="5065713"/>
          <p14:tracePt t="124832" x="1771650" y="5008563"/>
          <p14:tracePt t="124849" x="1771650" y="4994275"/>
          <p14:tracePt t="124919" x="1771650" y="4986338"/>
          <p14:tracePt t="124927" x="1779588" y="4965700"/>
          <p14:tracePt t="124936" x="1793875" y="4965700"/>
          <p14:tracePt t="124950" x="1800225" y="4929188"/>
          <p14:tracePt t="124967" x="1800225" y="4894263"/>
          <p14:tracePt t="124983" x="1814513" y="4872038"/>
          <p14:tracePt t="125000" x="1836738" y="4843463"/>
          <p14:tracePt t="125018" x="1865313" y="4814888"/>
          <p14:tracePt t="125035" x="1928813" y="4786313"/>
          <p14:tracePt t="125051" x="2008188" y="4743450"/>
          <p14:tracePt t="125068" x="2128838" y="4729163"/>
          <p14:tracePt t="125084" x="2243138" y="4708525"/>
          <p14:tracePt t="125101" x="2314575" y="4686300"/>
          <p14:tracePt t="125118" x="2357438" y="4665663"/>
          <p14:tracePt t="125136" x="2393950" y="4643438"/>
          <p14:tracePt t="125152" x="2400300" y="4637088"/>
          <p14:tracePt t="125167" x="2408238" y="4622800"/>
          <p14:tracePt t="125184" x="2436813" y="4614863"/>
          <p14:tracePt t="125201" x="2465388" y="4600575"/>
          <p14:tracePt t="125218" x="2508250" y="4600575"/>
          <p14:tracePt t="125234" x="2579688" y="4594225"/>
          <p14:tracePt t="125252" x="2708275" y="4586288"/>
          <p14:tracePt t="125268" x="2814638" y="4586288"/>
          <p14:tracePt t="125286" x="2894013" y="4586288"/>
          <p14:tracePt t="125303" x="3014663" y="4600575"/>
          <p14:tracePt t="125319" x="3114675" y="4614863"/>
          <p14:tracePt t="125336" x="3243263" y="4629150"/>
          <p14:tracePt t="125355" x="3379788" y="4651375"/>
          <p14:tracePt t="125370" x="3457575" y="4651375"/>
          <p14:tracePt t="125387" x="3536950" y="4657725"/>
          <p14:tracePt t="125404" x="3614738" y="4657725"/>
          <p14:tracePt t="125420" x="3636963" y="4657725"/>
          <p14:tracePt t="125437" x="3679825" y="4657725"/>
          <p14:tracePt t="125454" x="3736975" y="4657725"/>
          <p14:tracePt t="125470" x="3814763" y="4657725"/>
          <p14:tracePt t="125487" x="3937000" y="4657725"/>
          <p14:tracePt t="125504" x="4014788" y="4657725"/>
          <p14:tracePt t="125521" x="4079875" y="4657725"/>
          <p14:tracePt t="125538" x="4100513" y="4651375"/>
          <p14:tracePt t="125554" x="4114800" y="4651375"/>
          <p14:tracePt t="125572" x="4137025" y="4643438"/>
          <p14:tracePt t="125605" x="4157663" y="4643438"/>
          <p14:tracePt t="125622" x="4171950" y="4643438"/>
          <p14:tracePt t="125639" x="4186238" y="4637088"/>
          <p14:tracePt t="125656" x="4208463" y="4629150"/>
          <p14:tracePt t="125674" x="4251325" y="4629150"/>
          <p14:tracePt t="125691" x="4271963" y="4629150"/>
          <p14:tracePt t="125708" x="4286250" y="4629150"/>
          <p14:tracePt t="125724" x="4308475" y="4629150"/>
          <p14:tracePt t="125741" x="4322763" y="4622800"/>
          <p14:tracePt t="125758" x="4329113" y="4614863"/>
          <p14:tracePt t="125775" x="4329113" y="4608513"/>
          <p14:tracePt t="125795" x="4337050" y="4600575"/>
          <p14:tracePt t="125833" x="4343400" y="4600575"/>
          <p14:tracePt t="125856" x="4351338" y="4600575"/>
          <p14:tracePt t="125873" x="4351338" y="4594225"/>
          <p14:tracePt t="126003" x="4357688" y="4594225"/>
          <p14:tracePt t="126011" x="4357688" y="4586288"/>
          <p14:tracePt t="126037" x="4357688" y="4579938"/>
          <p14:tracePt t="126098" x="4357688" y="4572000"/>
          <p14:tracePt t="126115" x="4357688" y="4565650"/>
          <p14:tracePt t="126130" x="4357688" y="4557713"/>
          <p14:tracePt t="127815" x="4351338" y="4557713"/>
          <p14:tracePt t="129083" x="4357688" y="4557713"/>
          <p14:tracePt t="129091" x="4379913" y="4551363"/>
          <p14:tracePt t="129098" x="4414838" y="4543425"/>
          <p14:tracePt t="129110" x="4443413" y="4543425"/>
          <p14:tracePt t="129126" x="4486275" y="4543425"/>
          <p14:tracePt t="129143" x="4551363" y="4537075"/>
          <p14:tracePt t="129161" x="4565650" y="4537075"/>
          <p14:tracePt t="129179" x="4579938" y="4529138"/>
          <p14:tracePt t="129194" x="4608513" y="4522788"/>
          <p14:tracePt t="129212" x="4643438" y="4457700"/>
          <p14:tracePt t="129227" x="4672013" y="4437063"/>
          <p14:tracePt t="129246" x="4722813" y="4394200"/>
          <p14:tracePt t="129261" x="4772025" y="4357688"/>
          <p14:tracePt t="129280" x="4822825" y="4351338"/>
          <p14:tracePt t="129296" x="4857750" y="4329113"/>
          <p14:tracePt t="129314" x="4908550" y="4314825"/>
          <p14:tracePt t="129328" x="4929188" y="4314825"/>
          <p14:tracePt t="129345" x="5014913" y="4300538"/>
          <p14:tracePt t="129364" x="5100638" y="4300538"/>
          <p14:tracePt t="129381" x="5180013" y="4300538"/>
          <p14:tracePt t="129396" x="5294313" y="4300538"/>
          <p14:tracePt t="129413" x="5408613" y="4279900"/>
          <p14:tracePt t="129430" x="5480050" y="4279900"/>
          <p14:tracePt t="129448" x="5537200" y="4279900"/>
          <p14:tracePt t="129464" x="5665788" y="4279900"/>
          <p14:tracePt t="129480" x="5737225" y="4294188"/>
          <p14:tracePt t="129497" x="5822950" y="4294188"/>
          <p14:tracePt t="129514" x="5951538" y="4294188"/>
          <p14:tracePt t="129531" x="6043613" y="4294188"/>
          <p14:tracePt t="129549" x="6157913" y="4279900"/>
          <p14:tracePt t="129566" x="6215063" y="4271963"/>
          <p14:tracePt t="129583" x="6237288" y="4271963"/>
          <p14:tracePt t="129600" x="6251575" y="4271963"/>
          <p14:tracePt t="129616" x="6257925" y="4271963"/>
          <p14:tracePt t="129693" x="6280150" y="4271963"/>
          <p14:tracePt t="129700" x="6294438" y="4271963"/>
          <p14:tracePt t="129709" x="6323013" y="4279900"/>
          <p14:tracePt t="129718" x="6337300" y="4279900"/>
          <p14:tracePt t="129733" x="6400800" y="4286250"/>
          <p14:tracePt t="129750" x="6451600" y="4294188"/>
          <p14:tracePt t="129767" x="6543675" y="4314825"/>
          <p14:tracePt t="129783" x="6686550" y="4343400"/>
          <p14:tracePt t="129800" x="6729413" y="4357688"/>
          <p14:tracePt t="129817" x="6772275" y="4365625"/>
          <p14:tracePt t="129834" x="6808788" y="4379913"/>
          <p14:tracePt t="129851" x="6837363" y="4379913"/>
          <p14:tracePt t="129869" x="6894513" y="4386263"/>
          <p14:tracePt t="129886" x="6908800" y="4386263"/>
          <p14:tracePt t="129903" x="6929438" y="4394200"/>
          <p14:tracePt t="129920" x="6937375" y="4394200"/>
          <p14:tracePt t="129936" x="6958013" y="4394200"/>
          <p14:tracePt t="129953" x="6986588" y="4414838"/>
          <p14:tracePt t="129969" x="7000875" y="4422775"/>
          <p14:tracePt t="129986" x="7023100" y="4422775"/>
          <p14:tracePt t="130004" x="7023100" y="4429125"/>
          <p14:tracePt t="130021" x="7037388" y="4437063"/>
          <p14:tracePt t="130038" x="7051675" y="4451350"/>
          <p14:tracePt t="130055" x="7065963" y="4457700"/>
          <p14:tracePt t="130072" x="7086600" y="4457700"/>
          <p14:tracePt t="130332" x="7086600" y="4465638"/>
          <p14:tracePt t="130494" x="7080250" y="4465638"/>
          <p14:tracePt t="131709" x="7072313" y="4465638"/>
          <p14:tracePt t="132300" x="7072313" y="4457700"/>
          <p14:tracePt t="132323" x="7072313" y="4451350"/>
          <p14:tracePt t="132340" x="7072313" y="4443413"/>
          <p14:tracePt t="132349" x="7072313" y="4437063"/>
          <p14:tracePt t="132370" x="7072313" y="4422775"/>
          <p14:tracePt t="132385" x="7072313" y="4414838"/>
          <p14:tracePt t="132393" x="7072313" y="4408488"/>
          <p14:tracePt t="132409" x="7072313" y="4394200"/>
          <p14:tracePt t="132417" x="7080250" y="4386263"/>
          <p14:tracePt t="132429" x="7080250" y="4379913"/>
          <p14:tracePt t="132446" x="7080250" y="4365625"/>
          <p14:tracePt t="132462" x="7080250" y="4351338"/>
          <p14:tracePt t="132480" x="7080250" y="4343400"/>
          <p14:tracePt t="132926" x="7086600" y="4343400"/>
          <p14:tracePt t="132942" x="7094538" y="4343400"/>
          <p14:tracePt t="132950" x="7108825" y="4329113"/>
          <p14:tracePt t="132957" x="7115175" y="4322763"/>
          <p14:tracePt t="132968" x="7123113" y="4322763"/>
          <p14:tracePt t="132986" x="7143750" y="4314825"/>
          <p14:tracePt t="133003" x="7143750" y="4308475"/>
          <p14:tracePt t="133020" x="7151688" y="4308475"/>
          <p14:tracePt t="133558" x="7151688" y="4314825"/>
          <p14:tracePt t="133785" x="7158038" y="4314825"/>
          <p14:tracePt t="133809" x="7165975" y="4314825"/>
          <p14:tracePt t="133816" x="7172325" y="4314825"/>
          <p14:tracePt t="133829" x="7180263" y="4314825"/>
          <p14:tracePt t="133846" x="7215188" y="4314825"/>
          <p14:tracePt t="133862" x="7243763" y="4314825"/>
          <p14:tracePt t="133879" x="7286625" y="4314825"/>
          <p14:tracePt t="133896" x="7315200" y="4314825"/>
          <p14:tracePt t="133913" x="7337425" y="4314825"/>
          <p14:tracePt t="133930" x="7343775" y="4314825"/>
          <p14:tracePt t="134143" x="7351713" y="4314825"/>
          <p14:tracePt t="134160" x="7358063" y="4314825"/>
          <p14:tracePt t="134197" x="7366000" y="4314825"/>
          <p14:tracePt t="134231" x="7372350" y="4314825"/>
          <p14:tracePt t="134369" x="7380288" y="4314825"/>
          <p14:tracePt t="134395" x="7386638" y="4314825"/>
          <p14:tracePt t="134597" x="7394575" y="4314825"/>
          <p14:tracePt t="134611" x="7400925" y="4314825"/>
          <p14:tracePt t="134643" x="7408863" y="4314825"/>
          <p14:tracePt t="134721" x="7415213" y="4322763"/>
          <p14:tracePt t="134730" x="7423150" y="4322763"/>
          <p14:tracePt t="134740" x="7429500" y="4322763"/>
          <p14:tracePt t="134754" x="7443788" y="4322763"/>
          <p14:tracePt t="134771" x="7458075" y="4329113"/>
          <p14:tracePt t="134788" x="7472363" y="4329113"/>
          <p14:tracePt t="134806" x="7486650" y="4337050"/>
          <p14:tracePt t="134823" x="7500938" y="4337050"/>
          <p14:tracePt t="135269" x="7500938" y="4343400"/>
          <p14:tracePt t="135363" x="7500938" y="4351338"/>
          <p14:tracePt t="135426" x="7494588" y="4351338"/>
          <p14:tracePt t="135432" x="7494588" y="4357688"/>
          <p14:tracePt t="136832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4" name="Rectangle 9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공백상태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front == rear</a:t>
            </a:r>
          </a:p>
          <a:p>
            <a:r>
              <a:rPr lang="ko-KR" altLang="en-US" sz="2400" dirty="0" smtClean="0"/>
              <a:t>포화상태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front % M==(rear+1) % M</a:t>
            </a:r>
          </a:p>
          <a:p>
            <a:r>
              <a:rPr lang="ko-KR" altLang="en-US" sz="2400" dirty="0" smtClean="0"/>
              <a:t>공백상태와 포화상태를 구별 방법은</a:t>
            </a:r>
            <a:r>
              <a:rPr lang="en-US" altLang="ko-KR" sz="2400" dirty="0" smtClean="0"/>
              <a:t>?</a:t>
            </a:r>
          </a:p>
          <a:p>
            <a:pPr lvl="1"/>
            <a:r>
              <a:rPr lang="ko-KR" altLang="en-US" sz="2000" dirty="0" smtClean="0"/>
              <a:t>하나의 공간은 항상 비워둠</a:t>
            </a:r>
            <a:endParaRPr lang="en-US" altLang="ko-KR" sz="20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공백상태와</a:t>
            </a:r>
            <a:r>
              <a:rPr lang="en-US" altLang="ko-KR" sz="3200" dirty="0" smtClean="0"/>
              <a:t> </a:t>
            </a:r>
            <a:r>
              <a:rPr lang="ko-KR" altLang="en-US" sz="3200" dirty="0" smtClean="0">
                <a:solidFill>
                  <a:srgbClr val="FF0000"/>
                </a:solidFill>
              </a:rPr>
              <a:t>포화</a:t>
            </a:r>
            <a:r>
              <a:rPr lang="ko-KR" altLang="en-US" sz="3200" dirty="0" smtClean="0"/>
              <a:t>상태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3203975"/>
            <a:ext cx="6652710" cy="248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4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899"/>
    </mc:Choice>
    <mc:Fallback xmlns="">
      <p:transition spd="slow" advTm="16989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666" x="6400800" y="3757613"/>
          <p14:tracePt t="1963" x="6394450" y="3751263"/>
          <p14:tracePt t="1972" x="6386513" y="3729038"/>
          <p14:tracePt t="1979" x="6372225" y="3714750"/>
          <p14:tracePt t="1986" x="6365875" y="3708400"/>
          <p14:tracePt t="2006" x="6308725" y="3700463"/>
          <p14:tracePt t="2021" x="6272213" y="3671888"/>
          <p14:tracePt t="2037" x="6186488" y="3629025"/>
          <p14:tracePt t="2054" x="6108700" y="3586163"/>
          <p14:tracePt t="2071" x="6037263" y="3536950"/>
          <p14:tracePt t="2089" x="5986463" y="3500438"/>
          <p14:tracePt t="2105" x="5937250" y="3465513"/>
          <p14:tracePt t="2122" x="5880100" y="3422650"/>
          <p14:tracePt t="2138" x="5829300" y="3386138"/>
          <p14:tracePt t="2156" x="5715000" y="3336925"/>
          <p14:tracePt t="2172" x="5622925" y="3314700"/>
          <p14:tracePt t="2189" x="5565775" y="3279775"/>
          <p14:tracePt t="2205" x="5500688" y="3243263"/>
          <p14:tracePt t="2222" x="5422900" y="3194050"/>
          <p14:tracePt t="2240" x="5329238" y="3114675"/>
          <p14:tracePt t="2257" x="5251450" y="3051175"/>
          <p14:tracePt t="2274" x="5100638" y="2951163"/>
          <p14:tracePt t="2290" x="5014913" y="2900363"/>
          <p14:tracePt t="2307" x="4922838" y="2843213"/>
          <p14:tracePt t="2325" x="4822825" y="2771775"/>
          <p14:tracePt t="2342" x="4714875" y="2700338"/>
          <p14:tracePt t="2358" x="4608513" y="2636838"/>
          <p14:tracePt t="2359" x="4572000" y="2614613"/>
          <p14:tracePt t="2374" x="4522788" y="2593975"/>
          <p14:tracePt t="2391" x="4343400" y="2551113"/>
          <p14:tracePt t="2408" x="4222750" y="2486025"/>
          <p14:tracePt t="2425" x="4122738" y="2457450"/>
          <p14:tracePt t="2442" x="3994150" y="2408238"/>
          <p14:tracePt t="2458" x="3865563" y="2393950"/>
          <p14:tracePt t="2475" x="3694113" y="2328863"/>
          <p14:tracePt t="2492" x="3565525" y="2286000"/>
          <p14:tracePt t="2509" x="3422650" y="2243138"/>
          <p14:tracePt t="2526" x="3308350" y="2208213"/>
          <p14:tracePt t="2543" x="3186113" y="2185988"/>
          <p14:tracePt t="2559" x="3036888" y="2136775"/>
          <p14:tracePt t="2577" x="2822575" y="2079625"/>
          <p14:tracePt t="2593" x="2693988" y="2057400"/>
          <p14:tracePt t="2612" x="2551113" y="2043113"/>
          <p14:tracePt t="2629" x="2422525" y="2014538"/>
          <p14:tracePt t="2645" x="2351088" y="1979613"/>
          <p14:tracePt t="2662" x="2293938" y="1951038"/>
          <p14:tracePt t="2679" x="2251075" y="1943100"/>
          <p14:tracePt t="3110" x="2257425" y="1943100"/>
          <p14:tracePt t="3118" x="2257425" y="1936750"/>
          <p14:tracePt t="3127" x="2265363" y="1936750"/>
          <p14:tracePt t="3133" x="2271713" y="1936750"/>
          <p14:tracePt t="3149" x="2286000" y="1936750"/>
          <p14:tracePt t="3167" x="2300288" y="1936750"/>
          <p14:tracePt t="3184" x="2343150" y="1936750"/>
          <p14:tracePt t="3189" x="2351088" y="1936750"/>
          <p14:tracePt t="3200" x="2365375" y="1936750"/>
          <p14:tracePt t="3217" x="2393950" y="1936750"/>
          <p14:tracePt t="3234" x="2414588" y="1928813"/>
          <p14:tracePt t="3250" x="2428875" y="1928813"/>
          <p14:tracePt t="3267" x="2436813" y="1928813"/>
          <p14:tracePt t="3286" x="2451100" y="1922463"/>
          <p14:tracePt t="3302" x="2465388" y="1922463"/>
          <p14:tracePt t="3318" x="2486025" y="1914525"/>
          <p14:tracePt t="3334" x="2500313" y="1908175"/>
          <p14:tracePt t="3352" x="2508250" y="1908175"/>
          <p14:tracePt t="3572" x="2508250" y="1900238"/>
          <p14:tracePt t="3580" x="2543175" y="1900238"/>
          <p14:tracePt t="3589" x="2565400" y="1900238"/>
          <p14:tracePt t="3606" x="2628900" y="1900238"/>
          <p14:tracePt t="3626" x="2814638" y="1900238"/>
          <p14:tracePt t="3637" x="2879725" y="1900238"/>
          <p14:tracePt t="3655" x="3028950" y="1900238"/>
          <p14:tracePt t="3671" x="3194050" y="1893888"/>
          <p14:tracePt t="3688" x="3294063" y="1893888"/>
          <p14:tracePt t="3705" x="3322638" y="1893888"/>
          <p14:tracePt t="3723" x="3386138" y="1900238"/>
          <p14:tracePt t="3739" x="3429000" y="1908175"/>
          <p14:tracePt t="3756" x="3486150" y="1908175"/>
          <p14:tracePt t="3772" x="3571875" y="1908175"/>
          <p14:tracePt t="3789" x="3671888" y="1908175"/>
          <p14:tracePt t="3806" x="3714750" y="1908175"/>
          <p14:tracePt t="3823" x="3729038" y="1908175"/>
          <p14:tracePt t="3840" x="3765550" y="1908175"/>
          <p14:tracePt t="3857" x="3779838" y="1908175"/>
          <p14:tracePt t="3873" x="3786188" y="1908175"/>
          <p14:tracePt t="3890" x="3800475" y="1900238"/>
          <p14:tracePt t="3907" x="3851275" y="1900238"/>
          <p14:tracePt t="3924" x="3894138" y="1893888"/>
          <p14:tracePt t="3941" x="3951288" y="1893888"/>
          <p14:tracePt t="3958" x="3994150" y="1900238"/>
          <p14:tracePt t="3974" x="4029075" y="1900238"/>
          <p14:tracePt t="3992" x="4043363" y="1900238"/>
          <p14:tracePt t="4141" x="4051300" y="1900238"/>
          <p14:tracePt t="4156" x="4057650" y="1900238"/>
          <p14:tracePt t="7649" x="4057650" y="1908175"/>
          <p14:tracePt t="7656" x="4057650" y="1914525"/>
          <p14:tracePt t="7665" x="4057650" y="1928813"/>
          <p14:tracePt t="7681" x="4051300" y="1979613"/>
          <p14:tracePt t="7699" x="4008438" y="2022475"/>
          <p14:tracePt t="7702" x="3994150" y="2036763"/>
          <p14:tracePt t="7715" x="3971925" y="2057400"/>
          <p14:tracePt t="7732" x="3908425" y="2100263"/>
          <p14:tracePt t="7749" x="3829050" y="2136775"/>
          <p14:tracePt t="7766" x="3794125" y="2151063"/>
          <p14:tracePt t="7783" x="3751263" y="2171700"/>
          <p14:tracePt t="7799" x="3665538" y="2185988"/>
          <p14:tracePt t="7816" x="3636963" y="2193925"/>
          <p14:tracePt t="7833" x="3586163" y="2208213"/>
          <p14:tracePt t="7852" x="3514725" y="2228850"/>
          <p14:tracePt t="7867" x="3443288" y="2243138"/>
          <p14:tracePt t="7883" x="3386138" y="2251075"/>
          <p14:tracePt t="7900" x="3343275" y="2265363"/>
          <p14:tracePt t="7917" x="3308350" y="2271713"/>
          <p14:tracePt t="7934" x="3279775" y="2279650"/>
          <p14:tracePt t="7952" x="3243263" y="2279650"/>
          <p14:tracePt t="7969" x="3208338" y="2286000"/>
          <p14:tracePt t="7986" x="3179763" y="2286000"/>
          <p14:tracePt t="8003" x="3151188" y="2286000"/>
          <p14:tracePt t="8020" x="3122613" y="2300288"/>
          <p14:tracePt t="8037" x="3108325" y="2300288"/>
          <p14:tracePt t="8054" x="3100388" y="2308225"/>
          <p14:tracePt t="8069" x="3086100" y="2308225"/>
          <p14:tracePt t="8086" x="3079750" y="2308225"/>
          <p14:tracePt t="8103" x="3051175" y="2314575"/>
          <p14:tracePt t="8119" x="3028950" y="2322513"/>
          <p14:tracePt t="8136" x="3000375" y="2322513"/>
          <p14:tracePt t="8154" x="2979738" y="2322513"/>
          <p14:tracePt t="8171" x="2971800" y="2322513"/>
          <p14:tracePt t="8218" x="2965450" y="2322513"/>
          <p14:tracePt t="8267" x="2957513" y="2322513"/>
          <p14:tracePt t="8938" x="2971800" y="2322513"/>
          <p14:tracePt t="8946" x="3014663" y="2322513"/>
          <p14:tracePt t="8955" x="3065463" y="2322513"/>
          <p14:tracePt t="8963" x="3114675" y="2343150"/>
          <p14:tracePt t="8980" x="3208338" y="2351088"/>
          <p14:tracePt t="8997" x="3294063" y="2351088"/>
          <p14:tracePt t="9014" x="3371850" y="2351088"/>
          <p14:tracePt t="9031" x="3465513" y="2336800"/>
          <p14:tracePt t="9047" x="3514725" y="2308225"/>
          <p14:tracePt t="9063" x="3571875" y="2308225"/>
          <p14:tracePt t="9080" x="3651250" y="2308225"/>
          <p14:tracePt t="9096" x="3729038" y="2300288"/>
          <p14:tracePt t="9113" x="3843338" y="2293938"/>
          <p14:tracePt t="9130" x="3965575" y="2271713"/>
          <p14:tracePt t="9147" x="4122738" y="2265363"/>
          <p14:tracePt t="9164" x="4208463" y="2265363"/>
          <p14:tracePt t="9181" x="4279900" y="2271713"/>
          <p14:tracePt t="9198" x="4308475" y="2271713"/>
          <p14:tracePt t="9214" x="4322763" y="2271713"/>
          <p14:tracePt t="9232" x="4329113" y="2271713"/>
          <p14:tracePt t="9249" x="4351338" y="2271713"/>
          <p14:tracePt t="9265" x="4365625" y="2271713"/>
          <p14:tracePt t="9282" x="4422775" y="2251075"/>
          <p14:tracePt t="9299" x="4479925" y="2251075"/>
          <p14:tracePt t="9316" x="4494213" y="2251075"/>
          <p14:tracePt t="9333" x="4514850" y="2251075"/>
          <p14:tracePt t="9349" x="4522788" y="2243138"/>
          <p14:tracePt t="9805" x="4529138" y="2243138"/>
          <p14:tracePt t="9813" x="4537075" y="2251075"/>
          <p14:tracePt t="9821" x="4551363" y="2257425"/>
          <p14:tracePt t="9838" x="4572000" y="2265363"/>
          <p14:tracePt t="9855" x="4608513" y="2271713"/>
          <p14:tracePt t="9872" x="4651375" y="2286000"/>
          <p14:tracePt t="9890" x="4729163" y="2300288"/>
          <p14:tracePt t="9905" x="4757738" y="2308225"/>
          <p14:tracePt t="9922" x="4779963" y="2308225"/>
          <p14:tracePt t="10064" x="4794250" y="2308225"/>
          <p14:tracePt t="10072" x="4814888" y="2308225"/>
          <p14:tracePt t="10089" x="4822825" y="2308225"/>
          <p14:tracePt t="10095" x="4829175" y="2308225"/>
          <p14:tracePt t="10111" x="4837113" y="2308225"/>
          <p14:tracePt t="10126" x="4843463" y="2308225"/>
          <p14:tracePt t="10258" x="4851400" y="2308225"/>
          <p14:tracePt t="10271" x="4857750" y="2308225"/>
          <p14:tracePt t="10296" x="4872038" y="2308225"/>
          <p14:tracePt t="15046" x="4872038" y="2314575"/>
          <p14:tracePt t="15055" x="4886325" y="2328863"/>
          <p14:tracePt t="15060" x="4894263" y="2343150"/>
          <p14:tracePt t="15079" x="4900613" y="2365375"/>
          <p14:tracePt t="15096" x="4922838" y="2386013"/>
          <p14:tracePt t="15111" x="4929188" y="2400300"/>
          <p14:tracePt t="15130" x="4929188" y="2408238"/>
          <p14:tracePt t="15147" x="4937125" y="2428875"/>
          <p14:tracePt t="15162" x="4943475" y="2436813"/>
          <p14:tracePt t="15180" x="4943475" y="2443163"/>
          <p14:tracePt t="15196" x="4943475" y="2457450"/>
          <p14:tracePt t="15212" x="4951413" y="2479675"/>
          <p14:tracePt t="15230" x="4951413" y="2508250"/>
          <p14:tracePt t="15246" x="4957763" y="2528888"/>
          <p14:tracePt t="15264" x="4972050" y="2557463"/>
          <p14:tracePt t="15280" x="4972050" y="2571750"/>
          <p14:tracePt t="15297" x="4979988" y="2586038"/>
          <p14:tracePt t="15313" x="4979988" y="2608263"/>
          <p14:tracePt t="15330" x="4979988" y="2622550"/>
          <p14:tracePt t="15350" x="4994275" y="2643188"/>
          <p14:tracePt t="15381" x="4994275" y="2665413"/>
          <p14:tracePt t="15398" x="4994275" y="2671763"/>
          <p14:tracePt t="15432" x="4994275" y="2679700"/>
          <p14:tracePt t="15454" x="4994275" y="2686050"/>
          <p14:tracePt t="15476" x="4994275" y="2693988"/>
          <p14:tracePt t="15485" x="4994275" y="2700338"/>
          <p14:tracePt t="15499" x="4994275" y="2708275"/>
          <p14:tracePt t="15516" x="4994275" y="2722563"/>
          <p14:tracePt t="15534" x="4994275" y="2736850"/>
          <p14:tracePt t="15551" x="4994275" y="2743200"/>
          <p14:tracePt t="15568" x="4994275" y="2765425"/>
          <p14:tracePt t="15583" x="4994275" y="2771775"/>
          <p14:tracePt t="15600" x="4994275" y="2786063"/>
          <p14:tracePt t="15617" x="4994275" y="2794000"/>
          <p14:tracePt t="15689" x="4994275" y="2800350"/>
          <p14:tracePt t="15736" x="4994275" y="2808288"/>
          <p14:tracePt t="15804" x="4994275" y="2814638"/>
          <p14:tracePt t="15884" x="4986338" y="2822575"/>
          <p14:tracePt t="52545" x="5100638" y="2894013"/>
          <p14:tracePt t="52553" x="5186363" y="2914650"/>
          <p14:tracePt t="52560" x="5237163" y="2936875"/>
          <p14:tracePt t="52569" x="5272088" y="2951163"/>
          <p14:tracePt t="52582" x="5329238" y="2971800"/>
          <p14:tracePt t="52599" x="5343525" y="2979738"/>
          <p14:tracePt t="52648" x="5351463" y="2986088"/>
          <p14:tracePt t="52671" x="5365750" y="3000375"/>
          <p14:tracePt t="52687" x="5365750" y="3008313"/>
          <p14:tracePt t="52701" x="5365750" y="3014663"/>
          <p14:tracePt t="52765" x="5372100" y="3014663"/>
          <p14:tracePt t="52819" x="5380038" y="3022600"/>
          <p14:tracePt t="52827" x="5386388" y="3036888"/>
          <p14:tracePt t="52835" x="5386388" y="3057525"/>
          <p14:tracePt t="52852" x="5394325" y="3108325"/>
          <p14:tracePt t="52869" x="5394325" y="3128963"/>
          <p14:tracePt t="52885" x="5365750" y="3157538"/>
          <p14:tracePt t="52902" x="5322888" y="3157538"/>
          <p14:tracePt t="52921" x="5308600" y="3157538"/>
          <p14:tracePt t="53145" x="5300663" y="3157538"/>
          <p14:tracePt t="53153" x="5294313" y="3157538"/>
          <p14:tracePt t="53163" x="5294313" y="3151188"/>
          <p14:tracePt t="53176" x="5286375" y="3151188"/>
          <p14:tracePt t="53189" x="5280025" y="3151188"/>
          <p14:tracePt t="53207" x="5265738" y="3151188"/>
          <p14:tracePt t="53224" x="5257800" y="3157538"/>
          <p14:tracePt t="53241" x="5237163" y="3179763"/>
          <p14:tracePt t="53257" x="5208588" y="3194050"/>
          <p14:tracePt t="53274" x="5157788" y="3222625"/>
          <p14:tracePt t="53290" x="5129213" y="3222625"/>
          <p14:tracePt t="53307" x="5108575" y="3236913"/>
          <p14:tracePt t="53324" x="5094288" y="3243263"/>
          <p14:tracePt t="53341" x="5000625" y="3308350"/>
          <p14:tracePt t="53359" x="4965700" y="3365500"/>
          <p14:tracePt t="53376" x="4937125" y="3422650"/>
          <p14:tracePt t="53392" x="4929188" y="3436938"/>
          <p14:tracePt t="53410" x="4900613" y="3465513"/>
          <p14:tracePt t="53426" x="4894263" y="3494088"/>
          <p14:tracePt t="53443" x="4879975" y="3508375"/>
          <p14:tracePt t="53461" x="4872038" y="3508375"/>
          <p14:tracePt t="53475" x="4865688" y="3514725"/>
          <p14:tracePt t="53630" x="4857750" y="3514725"/>
          <p14:tracePt t="53637" x="4829175" y="3514725"/>
          <p14:tracePt t="53646" x="4808538" y="3514725"/>
          <p14:tracePt t="53662" x="4772025" y="3514725"/>
          <p14:tracePt t="53680" x="4729163" y="3508375"/>
          <p14:tracePt t="53695" x="4629150" y="3471863"/>
          <p14:tracePt t="53711" x="4551363" y="3451225"/>
          <p14:tracePt t="53728" x="4465638" y="3422650"/>
          <p14:tracePt t="53745" x="4379913" y="3386138"/>
          <p14:tracePt t="53761" x="4265613" y="3351213"/>
          <p14:tracePt t="53765" x="4222750" y="3328988"/>
          <p14:tracePt t="53778" x="4151313" y="3286125"/>
          <p14:tracePt t="53795" x="4071938" y="3257550"/>
          <p14:tracePt t="53812" x="4022725" y="3236913"/>
          <p14:tracePt t="53830" x="3965575" y="3214688"/>
          <p14:tracePt t="53846" x="3914775" y="3186113"/>
          <p14:tracePt t="53863" x="3894138" y="3179763"/>
          <p14:tracePt t="53880" x="3857625" y="3171825"/>
          <p14:tracePt t="53897" x="3822700" y="3171825"/>
          <p14:tracePt t="53913" x="3765550" y="3157538"/>
          <p14:tracePt t="53930" x="3743325" y="3151188"/>
          <p14:tracePt t="53947" x="3686175" y="3122613"/>
          <p14:tracePt t="53964" x="3614738" y="3108325"/>
          <p14:tracePt t="53981" x="3508375" y="3086100"/>
          <p14:tracePt t="53982" x="3457575" y="3065463"/>
          <p14:tracePt t="53998" x="3386138" y="3051175"/>
          <p14:tracePt t="54014" x="3322638" y="3028950"/>
          <p14:tracePt t="54032" x="3251200" y="3014663"/>
          <p14:tracePt t="54049" x="3214688" y="3008313"/>
          <p14:tracePt t="54066" x="3194050" y="3008313"/>
          <p14:tracePt t="54082" x="3165475" y="2986088"/>
          <p14:tracePt t="54098" x="3143250" y="2986088"/>
          <p14:tracePt t="54115" x="3128963" y="2986088"/>
          <p14:tracePt t="54132" x="3122613" y="2986088"/>
          <p14:tracePt t="54149" x="3114675" y="2979738"/>
          <p14:tracePt t="54166" x="3100388" y="2971800"/>
          <p14:tracePt t="54183" x="3014663" y="2957513"/>
          <p14:tracePt t="54199" x="2928938" y="2943225"/>
          <p14:tracePt t="54216" x="2828925" y="2936875"/>
          <p14:tracePt t="54233" x="2714625" y="2928938"/>
          <p14:tracePt t="54250" x="2600325" y="2914650"/>
          <p14:tracePt t="54267" x="2557463" y="2922588"/>
          <p14:tracePt t="54284" x="2551113" y="2928938"/>
          <p14:tracePt t="54301" x="2543175" y="2928938"/>
          <p14:tracePt t="54326" x="2543175" y="2936875"/>
          <p14:tracePt t="54396" x="2543175" y="2951163"/>
          <p14:tracePt t="54405" x="2551113" y="2951163"/>
          <p14:tracePt t="54421" x="2557463" y="2951163"/>
          <p14:tracePt t="54429" x="2565400" y="2951163"/>
          <p14:tracePt t="54435" x="2571750" y="2951163"/>
          <p14:tracePt t="54452" x="2586038" y="2957513"/>
          <p14:tracePt t="54469" x="2608263" y="2957513"/>
          <p14:tracePt t="54529" x="2622550" y="2957513"/>
          <p14:tracePt t="54545" x="2636838" y="2957513"/>
          <p14:tracePt t="54552" x="2657475" y="2957513"/>
          <p14:tracePt t="54562" x="2679700" y="2957513"/>
          <p14:tracePt t="54572" x="2700338" y="2957513"/>
          <p14:tracePt t="54589" x="2786063" y="2957513"/>
          <p14:tracePt t="54606" x="2871788" y="2957513"/>
          <p14:tracePt t="54622" x="2928938" y="2965450"/>
          <p14:tracePt t="54639" x="2994025" y="2965450"/>
          <p14:tracePt t="54656" x="3051175" y="2971800"/>
          <p14:tracePt t="54672" x="3100388" y="2971800"/>
          <p14:tracePt t="54688" x="3151188" y="2971800"/>
          <p14:tracePt t="54705" x="3194050" y="2979738"/>
          <p14:tracePt t="54724" x="3286125" y="2986088"/>
          <p14:tracePt t="54740" x="3322638" y="2986088"/>
          <p14:tracePt t="54756" x="3365500" y="2986088"/>
          <p14:tracePt t="54772" x="3386138" y="2986088"/>
          <p14:tracePt t="54789" x="3408363" y="2986088"/>
          <p14:tracePt t="54974" x="3408363" y="2994025"/>
          <p14:tracePt t="54983" x="3400425" y="2994025"/>
          <p14:tracePt t="54991" x="3394075" y="3000375"/>
          <p14:tracePt t="55009" x="3386138" y="3000375"/>
          <p14:tracePt t="55025" x="3357563" y="3008313"/>
          <p14:tracePt t="55059" x="3343275" y="3008313"/>
          <p14:tracePt t="55076" x="3308350" y="3028950"/>
          <p14:tracePt t="55093" x="3279775" y="3043238"/>
          <p14:tracePt t="55110" x="3251200" y="3065463"/>
          <p14:tracePt t="55127" x="3243263" y="3071813"/>
          <p14:tracePt t="55144" x="3236913" y="3071813"/>
          <p14:tracePt t="55162" x="3228975" y="3079750"/>
          <p14:tracePt t="55195" x="3214688" y="3086100"/>
          <p14:tracePt t="55212" x="3214688" y="3094038"/>
          <p14:tracePt t="55570" x="3222625" y="3094038"/>
          <p14:tracePt t="55577" x="3243263" y="3094038"/>
          <p14:tracePt t="55583" x="3257550" y="3094038"/>
          <p14:tracePt t="55600" x="3279775" y="3094038"/>
          <p14:tracePt t="55617" x="3308350" y="3094038"/>
          <p14:tracePt t="55633" x="3336925" y="3100388"/>
          <p14:tracePt t="55650" x="3357563" y="3100388"/>
          <p14:tracePt t="55667" x="3379788" y="3100388"/>
          <p14:tracePt t="55684" x="3394075" y="3100388"/>
          <p14:tracePt t="55702" x="3414713" y="3108325"/>
          <p14:tracePt t="55717" x="3443288" y="3108325"/>
          <p14:tracePt t="55733" x="3479800" y="3108325"/>
          <p14:tracePt t="55750" x="3522663" y="3114675"/>
          <p14:tracePt t="55767" x="3557588" y="3114675"/>
          <p14:tracePt t="55785" x="3586163" y="3122613"/>
          <p14:tracePt t="55788" x="3600450" y="3122613"/>
          <p14:tracePt t="55803" x="3608388" y="3122613"/>
          <p14:tracePt t="55889" x="3614738" y="3122613"/>
          <p14:tracePt t="55897" x="3622675" y="3122613"/>
          <p14:tracePt t="55905" x="3629025" y="3128963"/>
          <p14:tracePt t="55918" x="3657600" y="3128963"/>
          <p14:tracePt t="55935" x="3671888" y="3128963"/>
          <p14:tracePt t="55952" x="3686175" y="3128963"/>
          <p14:tracePt t="55969" x="3700463" y="3128963"/>
          <p14:tracePt t="55987" x="3708400" y="3128963"/>
          <p14:tracePt t="56004" x="3729038" y="3128963"/>
          <p14:tracePt t="56021" x="3757613" y="3128963"/>
          <p14:tracePt t="56038" x="3794125" y="3128963"/>
          <p14:tracePt t="56054" x="3822700" y="3128963"/>
          <p14:tracePt t="56070" x="3851275" y="3122613"/>
          <p14:tracePt t="56087" x="3894138" y="3122613"/>
          <p14:tracePt t="56103" x="3900488" y="3122613"/>
          <p14:tracePt t="56120" x="3908425" y="3122613"/>
          <p14:tracePt t="56137" x="3914775" y="3122613"/>
          <p14:tracePt t="56250" x="3922713" y="3122613"/>
          <p14:tracePt t="56561" x="3929063" y="3122613"/>
          <p14:tracePt t="56570" x="3943350" y="3143250"/>
          <p14:tracePt t="56579" x="3943350" y="3165475"/>
          <p14:tracePt t="56593" x="3965575" y="3208338"/>
          <p14:tracePt t="56611" x="3994150" y="3279775"/>
          <p14:tracePt t="56627" x="4029075" y="3371850"/>
          <p14:tracePt t="56644" x="4057650" y="3500438"/>
          <p14:tracePt t="56659" x="4108450" y="3651250"/>
          <p14:tracePt t="56676" x="4165600" y="3843338"/>
          <p14:tracePt t="56693" x="4200525" y="3943350"/>
          <p14:tracePt t="56710" x="4229100" y="4029075"/>
          <p14:tracePt t="56729" x="4251325" y="4065588"/>
          <p14:tracePt t="56745" x="4251325" y="4129088"/>
          <p14:tracePt t="56761" x="4243388" y="4271963"/>
          <p14:tracePt t="56777" x="4237038" y="4379913"/>
          <p14:tracePt t="56794" x="4214813" y="4479925"/>
          <p14:tracePt t="56811" x="4200525" y="4594225"/>
          <p14:tracePt t="56829" x="4179888" y="4694238"/>
          <p14:tracePt t="56845" x="4165600" y="4772025"/>
          <p14:tracePt t="56862" x="4129088" y="4814888"/>
          <p14:tracePt t="56879" x="4100513" y="4872038"/>
          <p14:tracePt t="56895" x="4014788" y="4994275"/>
          <p14:tracePt t="56912" x="3929063" y="5051425"/>
          <p14:tracePt t="56929" x="3851275" y="5129213"/>
          <p14:tracePt t="56946" x="3771900" y="5186363"/>
          <p14:tracePt t="56963" x="3694113" y="5265738"/>
          <p14:tracePt t="56979" x="3614738" y="5314950"/>
          <p14:tracePt t="56997" x="3486150" y="5408613"/>
          <p14:tracePt t="57013" x="3394075" y="5451475"/>
          <p14:tracePt t="57030" x="3286125" y="5480050"/>
          <p14:tracePt t="57047" x="3143250" y="5522913"/>
          <p14:tracePt t="57064" x="3028950" y="5551488"/>
          <p14:tracePt t="57081" x="2951163" y="5600700"/>
          <p14:tracePt t="57097" x="2836863" y="5637213"/>
          <p14:tracePt t="57114" x="2771775" y="5657850"/>
          <p14:tracePt t="57131" x="2736850" y="5680075"/>
          <p14:tracePt t="57149" x="2708275" y="5686425"/>
          <p14:tracePt t="57166" x="2665413" y="5694363"/>
          <p14:tracePt t="57183" x="2651125" y="5694363"/>
          <p14:tracePt t="57200" x="2643188" y="5694363"/>
          <p14:tracePt t="57217" x="2636838" y="5694363"/>
          <p14:tracePt t="57234" x="2628900" y="5694363"/>
          <p14:tracePt t="57267" x="2622550" y="5694363"/>
          <p14:tracePt t="57296" x="2614613" y="5694363"/>
          <p14:tracePt t="57311" x="2608263" y="5694363"/>
          <p14:tracePt t="57326" x="2608263" y="5686425"/>
          <p14:tracePt t="57340" x="2600325" y="5686425"/>
          <p14:tracePt t="57350" x="2586038" y="5680075"/>
          <p14:tracePt t="57367" x="2579688" y="5680075"/>
          <p14:tracePt t="57384" x="2571750" y="5680075"/>
          <p14:tracePt t="57508" x="2571750" y="5672138"/>
          <p14:tracePt t="57514" x="2565400" y="5657850"/>
          <p14:tracePt t="57529" x="2557463" y="5651500"/>
          <p14:tracePt t="57537" x="2551113" y="5643563"/>
          <p14:tracePt t="57561" x="2543175" y="5643563"/>
          <p14:tracePt t="57569" x="2543175" y="5637213"/>
          <p14:tracePt t="57586" x="2536825" y="5629275"/>
          <p14:tracePt t="57603" x="2528888" y="5608638"/>
          <p14:tracePt t="57620" x="2528888" y="5529263"/>
          <p14:tracePt t="57636" x="2528888" y="5408613"/>
          <p14:tracePt t="57638" x="2528888" y="5357813"/>
          <p14:tracePt t="57653" x="2528888" y="5194300"/>
          <p14:tracePt t="57671" x="2508250" y="5072063"/>
          <p14:tracePt t="57689" x="2493963" y="4972050"/>
          <p14:tracePt t="57706" x="2486025" y="4937125"/>
          <p14:tracePt t="57795" x="2486025" y="4929188"/>
          <p14:tracePt t="57811" x="2486025" y="4922838"/>
          <p14:tracePt t="57818" x="2479675" y="4900613"/>
          <p14:tracePt t="57825" x="2479675" y="4879975"/>
          <p14:tracePt t="57840" x="2471738" y="4851400"/>
          <p14:tracePt t="57856" x="2471738" y="4822825"/>
          <p14:tracePt t="57873" x="2471738" y="4814888"/>
          <p14:tracePt t="57889" x="2471738" y="4808538"/>
          <p14:tracePt t="57952" x="2465388" y="4800600"/>
          <p14:tracePt t="57959" x="2465388" y="4794250"/>
          <p14:tracePt t="57966" x="2457450" y="4786313"/>
          <p14:tracePt t="57983" x="2451100" y="4786313"/>
          <p14:tracePt t="58014" x="2443163" y="4786313"/>
          <p14:tracePt t="58210" x="2436813" y="4786313"/>
          <p14:tracePt t="58218" x="2428875" y="4794250"/>
          <p14:tracePt t="58234" x="2422525" y="4794250"/>
          <p14:tracePt t="58245" x="2422525" y="4800600"/>
          <p14:tracePt t="58261" x="2400300" y="4800600"/>
          <p14:tracePt t="58278" x="2351088" y="4822825"/>
          <p14:tracePt t="58295" x="2308225" y="4829175"/>
          <p14:tracePt t="58312" x="2236788" y="4851400"/>
          <p14:tracePt t="58328" x="2171700" y="4851400"/>
          <p14:tracePt t="58344" x="2093913" y="4872038"/>
          <p14:tracePt t="58361" x="2065338" y="4879975"/>
          <p14:tracePt t="58378" x="2036763" y="4886325"/>
          <p14:tracePt t="58395" x="2000250" y="4886325"/>
          <p14:tracePt t="58412" x="1965325" y="4900613"/>
          <p14:tracePt t="58429" x="1951038" y="4900613"/>
          <p14:tracePt t="58447" x="1936750" y="4908550"/>
          <p14:tracePt t="58464" x="1922463" y="4922838"/>
          <p14:tracePt t="58480" x="1908175" y="4922838"/>
          <p14:tracePt t="58496" x="1893888" y="4937125"/>
          <p14:tracePt t="58513" x="1871663" y="4957763"/>
          <p14:tracePt t="58530" x="1851025" y="4965700"/>
          <p14:tracePt t="58547" x="1836738" y="4972050"/>
          <p14:tracePt t="58564" x="1828800" y="4972050"/>
          <p14:tracePt t="58702" x="1822450" y="4972050"/>
          <p14:tracePt t="58742" x="1814513" y="4965700"/>
          <p14:tracePt t="58755" x="1808163" y="4957763"/>
          <p14:tracePt t="58770" x="1800225" y="4951413"/>
          <p14:tracePt t="58778" x="1800225" y="4943475"/>
          <p14:tracePt t="58786" x="1793875" y="4937125"/>
          <p14:tracePt t="58926" x="1793875" y="4943475"/>
          <p14:tracePt t="58935" x="1793875" y="4951413"/>
          <p14:tracePt t="58943" x="1793875" y="4965700"/>
          <p14:tracePt t="58951" x="1793875" y="4972050"/>
          <p14:tracePt t="58968" x="1800225" y="4994275"/>
          <p14:tracePt t="58985" x="1808163" y="5008563"/>
          <p14:tracePt t="59001" x="1822450" y="5037138"/>
          <p14:tracePt t="59018" x="1836738" y="5094288"/>
          <p14:tracePt t="59037" x="1851025" y="5137150"/>
          <p14:tracePt t="59053" x="1851025" y="5151438"/>
          <p14:tracePt t="59070" x="1865313" y="5165725"/>
          <p14:tracePt t="59087" x="1865313" y="5172075"/>
          <p14:tracePt t="59103" x="1865313" y="5200650"/>
          <p14:tracePt t="59119" x="1871663" y="5222875"/>
          <p14:tracePt t="59136" x="1879600" y="5237163"/>
          <p14:tracePt t="59153" x="1879600" y="5243513"/>
          <p14:tracePt t="59332" x="1885950" y="5237163"/>
          <p14:tracePt t="59341" x="1885950" y="5208588"/>
          <p14:tracePt t="59348" x="1900238" y="5172075"/>
          <p14:tracePt t="59357" x="1908175" y="5129213"/>
          <p14:tracePt t="59373" x="1908175" y="5072063"/>
          <p14:tracePt t="59390" x="1914525" y="5037138"/>
          <p14:tracePt t="59409" x="1914525" y="5029200"/>
          <p14:tracePt t="59467" x="1922463" y="5022850"/>
          <p14:tracePt t="59482" x="1922463" y="5014913"/>
          <p14:tracePt t="59497" x="1922463" y="5008563"/>
          <p14:tracePt t="60083" x="1936750" y="5008563"/>
          <p14:tracePt t="60091" x="1957388" y="5029200"/>
          <p14:tracePt t="60099" x="1965325" y="5037138"/>
          <p14:tracePt t="60113" x="2071688" y="5086350"/>
          <p14:tracePt t="60130" x="2165350" y="5129213"/>
          <p14:tracePt t="60148" x="2343150" y="5200650"/>
          <p14:tracePt t="60164" x="2479675" y="5257800"/>
          <p14:tracePt t="60181" x="2651125" y="5272088"/>
          <p14:tracePt t="60198" x="2828925" y="5322888"/>
          <p14:tracePt t="60214" x="2928938" y="5351463"/>
          <p14:tracePt t="60233" x="3151188" y="5408613"/>
          <p14:tracePt t="60250" x="3308350" y="5443538"/>
          <p14:tracePt t="60266" x="3471863" y="5480050"/>
          <p14:tracePt t="60283" x="3571875" y="5494338"/>
          <p14:tracePt t="60288" x="3643313" y="5508625"/>
          <p14:tracePt t="60298" x="3722688" y="5529263"/>
          <p14:tracePt t="60315" x="3857625" y="5557838"/>
          <p14:tracePt t="60332" x="4071938" y="5594350"/>
          <p14:tracePt t="60350" x="4171950" y="5608638"/>
          <p14:tracePt t="60367" x="4286250" y="5629275"/>
          <p14:tracePt t="60385" x="4408488" y="5643563"/>
          <p14:tracePt t="60400" x="4522788" y="5665788"/>
          <p14:tracePt t="60417" x="4708525" y="5643563"/>
          <p14:tracePt t="60418" x="4843463" y="5622925"/>
          <p14:tracePt t="60433" x="5065713" y="5608638"/>
          <p14:tracePt t="60450" x="5280025" y="5600700"/>
          <p14:tracePt t="60467" x="5437188" y="5580063"/>
          <p14:tracePt t="60484" x="5557838" y="5551488"/>
          <p14:tracePt t="60501" x="5665788" y="5537200"/>
          <p14:tracePt t="60518" x="5765800" y="5500688"/>
          <p14:tracePt t="60535" x="5837238" y="5486400"/>
          <p14:tracePt t="60551" x="5972175" y="5472113"/>
          <p14:tracePt t="60568" x="6100763" y="5457825"/>
          <p14:tracePt t="60585" x="6215063" y="5443538"/>
          <p14:tracePt t="60602" x="6300788" y="5437188"/>
          <p14:tracePt t="60619" x="6386513" y="5429250"/>
          <p14:tracePt t="60637" x="6480175" y="5365750"/>
          <p14:tracePt t="60654" x="6508750" y="5343525"/>
          <p14:tracePt t="60672" x="6551613" y="5329238"/>
          <p14:tracePt t="60688" x="6565900" y="5322888"/>
          <p14:tracePt t="60705" x="6586538" y="5300663"/>
          <p14:tracePt t="60722" x="6615113" y="5286375"/>
          <p14:tracePt t="60738" x="6629400" y="5257800"/>
          <p14:tracePt t="60824" x="6637338" y="5251450"/>
          <p14:tracePt t="60832" x="6637338" y="5243513"/>
          <p14:tracePt t="60849" x="6637338" y="5237163"/>
          <p14:tracePt t="60857" x="6637338" y="5222875"/>
          <p14:tracePt t="60871" x="6637338" y="5208588"/>
          <p14:tracePt t="60889" x="6637338" y="5200650"/>
          <p14:tracePt t="60945" x="6637338" y="5194300"/>
          <p14:tracePt t="60952" x="6629400" y="5194300"/>
          <p14:tracePt t="60961" x="6623050" y="5186363"/>
          <p14:tracePt t="60974" x="6608763" y="5186363"/>
          <p14:tracePt t="60990" x="6586538" y="5172075"/>
          <p14:tracePt t="61006" x="6557963" y="5172075"/>
          <p14:tracePt t="61024" x="6529388" y="5157788"/>
          <p14:tracePt t="61040" x="6508750" y="5157788"/>
          <p14:tracePt t="61057" x="6494463" y="5143500"/>
          <p14:tracePt t="61124" x="6486525" y="5137150"/>
          <p14:tracePt t="61131" x="6480175" y="5129213"/>
          <p14:tracePt t="61142" x="6457950" y="5114925"/>
          <p14:tracePt t="61158" x="6429375" y="5094288"/>
          <p14:tracePt t="61175" x="6337300" y="5043488"/>
          <p14:tracePt t="61192" x="6286500" y="5022850"/>
          <p14:tracePt t="61208" x="6251575" y="5008563"/>
          <p14:tracePt t="61226" x="6223000" y="5000625"/>
          <p14:tracePt t="61342" x="6223000" y="4979988"/>
          <p14:tracePt t="61348" x="6208713" y="4965700"/>
          <p14:tracePt t="61360" x="6208713" y="4951413"/>
          <p14:tracePt t="61377" x="6200775" y="4951413"/>
          <p14:tracePt t="61395" x="6200775" y="4943475"/>
          <p14:tracePt t="61522" x="6208713" y="4957763"/>
          <p14:tracePt t="61530" x="6229350" y="4972050"/>
          <p14:tracePt t="61537" x="6265863" y="4994275"/>
          <p14:tracePt t="61546" x="6286500" y="5014913"/>
          <p14:tracePt t="61563" x="6329363" y="5043488"/>
          <p14:tracePt t="61579" x="6380163" y="5065713"/>
          <p14:tracePt t="61596" x="6408738" y="5094288"/>
          <p14:tracePt t="61613" x="6451600" y="5122863"/>
          <p14:tracePt t="61630" x="6457950" y="5137150"/>
          <p14:tracePt t="61647" x="6486525" y="5172075"/>
          <p14:tracePt t="61664" x="6500813" y="5194300"/>
          <p14:tracePt t="61680" x="6508750" y="5229225"/>
          <p14:tracePt t="61698" x="6515100" y="5251450"/>
          <p14:tracePt t="61714" x="6529388" y="5272088"/>
          <p14:tracePt t="61910" x="6537325" y="5272088"/>
          <p14:tracePt t="61919" x="6543675" y="5265738"/>
          <p14:tracePt t="61926" x="6543675" y="5257800"/>
          <p14:tracePt t="61935" x="6551613" y="5257800"/>
          <p14:tracePt t="61950" x="6565900" y="5251450"/>
          <p14:tracePt t="61968" x="6572250" y="5243513"/>
          <p14:tracePt t="61984" x="6580188" y="5229225"/>
          <p14:tracePt t="62000" x="6586538" y="5222875"/>
          <p14:tracePt t="62017" x="6594475" y="5222875"/>
          <p14:tracePt t="62034" x="6608763" y="5208588"/>
          <p14:tracePt t="62052" x="6623050" y="5186363"/>
          <p14:tracePt t="62068" x="6629400" y="5180013"/>
          <p14:tracePt t="62101" x="6637338" y="5180013"/>
          <p14:tracePt t="62161" x="6643688" y="5165725"/>
          <p14:tracePt t="62168" x="6657975" y="5137150"/>
          <p14:tracePt t="62177" x="6657975" y="5129213"/>
          <p14:tracePt t="62186" x="6665913" y="5114925"/>
          <p14:tracePt t="62203" x="6665913" y="5100638"/>
          <p14:tracePt t="62220" x="6680200" y="5080000"/>
          <p14:tracePt t="62238" x="6708775" y="5022850"/>
          <p14:tracePt t="62254" x="6715125" y="4994275"/>
          <p14:tracePt t="62584" x="6723063" y="4994275"/>
          <p14:tracePt t="63137" x="6723063" y="4986338"/>
          <p14:tracePt t="63176" x="6723063" y="4979988"/>
          <p14:tracePt t="63184" x="6729413" y="4979988"/>
          <p14:tracePt t="63192" x="6729413" y="4972050"/>
          <p14:tracePt t="63200" x="6729413" y="4965700"/>
          <p14:tracePt t="63217" x="6729413" y="4957763"/>
          <p14:tracePt t="63351" x="6729413" y="4951413"/>
          <p14:tracePt t="63358" x="6729413" y="4943475"/>
          <p14:tracePt t="63371" x="6737350" y="4937125"/>
          <p14:tracePt t="63383" x="6737350" y="4929188"/>
          <p14:tracePt t="63400" x="6743700" y="4922838"/>
          <p14:tracePt t="63417" x="6751638" y="4922838"/>
          <p14:tracePt t="63433" x="6751638" y="4908550"/>
          <p14:tracePt t="63450" x="6757988" y="4900613"/>
          <p14:tracePt t="63998" x="6757988" y="4894263"/>
          <p14:tracePt t="64540" x="6751638" y="4894263"/>
          <p14:tracePt t="64553" x="6737350" y="4894263"/>
          <p14:tracePt t="64560" x="6729413" y="4894263"/>
          <p14:tracePt t="64568" x="6723063" y="4894263"/>
          <p14:tracePt t="64578" x="6715125" y="4894263"/>
          <p14:tracePt t="64595" x="6686550" y="4894263"/>
          <p14:tracePt t="64612" x="6672263" y="4900613"/>
          <p14:tracePt t="64629" x="6665913" y="4900613"/>
          <p14:tracePt t="65074" x="6665913" y="4894263"/>
          <p14:tracePt t="65082" x="6665913" y="4886325"/>
          <p14:tracePt t="65115" x="6665913" y="4879975"/>
          <p14:tracePt t="65129" x="6672263" y="4879975"/>
          <p14:tracePt t="65138" x="6672263" y="4872038"/>
          <p14:tracePt t="65151" x="6672263" y="4865688"/>
          <p14:tracePt t="65170" x="6680200" y="4865688"/>
          <p14:tracePt t="65186" x="6686550" y="4865688"/>
          <p14:tracePt t="65560" x="6686550" y="4872038"/>
          <p14:tracePt t="65849" x="6680200" y="4872038"/>
          <p14:tracePt t="65928" x="6672263" y="4872038"/>
          <p14:tracePt t="81813" x="6665913" y="4872038"/>
          <p14:tracePt t="81824" x="6651625" y="4886325"/>
          <p14:tracePt t="81833" x="6629400" y="4894263"/>
          <p14:tracePt t="81849" x="6594475" y="4908550"/>
          <p14:tracePt t="81866" x="6580188" y="4914900"/>
          <p14:tracePt t="81882" x="6537325" y="4929188"/>
          <p14:tracePt t="81898" x="6508750" y="4937125"/>
          <p14:tracePt t="81915" x="6437313" y="4943475"/>
          <p14:tracePt t="81932" x="6394450" y="4957763"/>
          <p14:tracePt t="81949" x="6365875" y="4957763"/>
          <p14:tracePt t="81967" x="6308725" y="4957763"/>
          <p14:tracePt t="81983" x="6243638" y="4979988"/>
          <p14:tracePt t="82000" x="6180138" y="4979988"/>
          <p14:tracePt t="82016" x="6100763" y="4979988"/>
          <p14:tracePt t="82033" x="5994400" y="4986338"/>
          <p14:tracePt t="82050" x="5943600" y="4986338"/>
          <p14:tracePt t="82067" x="5872163" y="5000625"/>
          <p14:tracePt t="82084" x="5808663" y="5008563"/>
          <p14:tracePt t="82102" x="5729288" y="5014913"/>
          <p14:tracePt t="82117" x="5600700" y="5043488"/>
          <p14:tracePt t="82134" x="5500688" y="5057775"/>
          <p14:tracePt t="82151" x="5437188" y="5065713"/>
          <p14:tracePt t="82168" x="5343525" y="5065713"/>
          <p14:tracePt t="82185" x="5265738" y="5072063"/>
          <p14:tracePt t="82202" x="5200650" y="5072063"/>
          <p14:tracePt t="82219" x="5086350" y="5072063"/>
          <p14:tracePt t="82236" x="5037138" y="5072063"/>
          <p14:tracePt t="82252" x="4979988" y="5057775"/>
          <p14:tracePt t="82270" x="4943475" y="5057775"/>
          <p14:tracePt t="82286" x="4914900" y="5057775"/>
          <p14:tracePt t="82303" x="4886325" y="5051425"/>
          <p14:tracePt t="82320" x="4872038" y="5051425"/>
          <p14:tracePt t="82323" x="4865688" y="5051425"/>
          <p14:tracePt t="82336" x="4851400" y="5051425"/>
          <p14:tracePt t="82353" x="4843463" y="5051425"/>
          <p14:tracePt t="82370" x="4829175" y="5051425"/>
          <p14:tracePt t="82387" x="4814888" y="5037138"/>
          <p14:tracePt t="82404" x="4808538" y="5037138"/>
          <p14:tracePt t="82421" x="4786313" y="5029200"/>
          <p14:tracePt t="82438" x="4757738" y="5029200"/>
          <p14:tracePt t="82455" x="4708525" y="5014913"/>
          <p14:tracePt t="82471" x="4686300" y="5008563"/>
          <p14:tracePt t="82488" x="4665663" y="5008563"/>
          <p14:tracePt t="82506" x="4657725" y="5008563"/>
          <p14:tracePt t="82522" x="4643438" y="5008563"/>
          <p14:tracePt t="82539" x="4614863" y="5008563"/>
          <p14:tracePt t="82555" x="4594225" y="5000625"/>
          <p14:tracePt t="82572" x="4586288" y="4994275"/>
          <p14:tracePt t="82589" x="4572000" y="4986338"/>
          <p14:tracePt t="82623" x="4565650" y="4986338"/>
          <p14:tracePt t="82642" x="4557713" y="4979988"/>
          <p14:tracePt t="82656" x="4551363" y="4979988"/>
          <p14:tracePt t="82673" x="4551363" y="4965700"/>
          <p14:tracePt t="82690" x="4543425" y="4965700"/>
          <p14:tracePt t="82707" x="4537075" y="4957763"/>
          <p14:tracePt t="82724" x="4529138" y="4951413"/>
          <p14:tracePt t="82740" x="4522788" y="4943475"/>
          <p14:tracePt t="82757" x="4508500" y="4929188"/>
          <p14:tracePt t="82774" x="4486275" y="4914900"/>
          <p14:tracePt t="82792" x="4471988" y="4908550"/>
          <p14:tracePt t="82870" x="4465638" y="4900613"/>
          <p14:tracePt t="82886" x="4457700" y="4900613"/>
          <p14:tracePt t="82910" x="4451350" y="4900613"/>
          <p14:tracePt t="82925" x="4451350" y="4894263"/>
          <p14:tracePt t="82949" x="4443413" y="4894263"/>
          <p14:tracePt t="82963" x="4429125" y="4894263"/>
          <p14:tracePt t="82979" x="4414838" y="4886325"/>
          <p14:tracePt t="82987" x="4400550" y="4886325"/>
          <p14:tracePt t="82995" x="4379913" y="4886325"/>
          <p14:tracePt t="83010" x="4343400" y="4886325"/>
          <p14:tracePt t="83027" x="4286250" y="4879975"/>
          <p14:tracePt t="83045" x="4251325" y="4872038"/>
          <p14:tracePt t="83062" x="4229100" y="4865688"/>
          <p14:tracePt t="83078" x="4214813" y="4857750"/>
          <p14:tracePt t="83160" x="4214813" y="4851400"/>
          <p14:tracePt t="83168" x="4208463" y="4837113"/>
          <p14:tracePt t="83180" x="4200525" y="4808538"/>
          <p14:tracePt t="83196" x="4186238" y="4757738"/>
          <p14:tracePt t="83212" x="4179888" y="4737100"/>
          <p14:tracePt t="83229" x="4179888" y="4714875"/>
          <p14:tracePt t="83246" x="4171950" y="4694238"/>
          <p14:tracePt t="83263" x="4165600" y="4679950"/>
          <p14:tracePt t="83280" x="4165600" y="4672013"/>
          <p14:tracePt t="83297" x="4165600" y="4651375"/>
          <p14:tracePt t="83314" x="4171950" y="4643438"/>
          <p14:tracePt t="83331" x="4171950" y="4629150"/>
          <p14:tracePt t="83348" x="4179888" y="4608513"/>
          <p14:tracePt t="83365" x="4179888" y="4565650"/>
          <p14:tracePt t="83381" x="4194175" y="4522788"/>
          <p14:tracePt t="83398" x="4200525" y="4500563"/>
          <p14:tracePt t="83416" x="4222750" y="4494213"/>
          <p14:tracePt t="83433" x="4251325" y="4479925"/>
          <p14:tracePt t="83449" x="4271963" y="4451350"/>
          <p14:tracePt t="83466" x="4286250" y="4437063"/>
          <p14:tracePt t="83484" x="4294188" y="4422775"/>
          <p14:tracePt t="83548" x="4300538" y="4422775"/>
          <p14:tracePt t="83556" x="4322763" y="4422775"/>
          <p14:tracePt t="83566" x="4337050" y="4422775"/>
          <p14:tracePt t="83585" x="4357688" y="4408488"/>
          <p14:tracePt t="83601" x="4379913" y="4400550"/>
          <p14:tracePt t="83617" x="4394200" y="4394200"/>
          <p14:tracePt t="83634" x="4408488" y="4394200"/>
          <p14:tracePt t="83651" x="4422775" y="4394200"/>
          <p14:tracePt t="83668" x="4429125" y="4394200"/>
          <p14:tracePt t="83685" x="4437063" y="4394200"/>
          <p14:tracePt t="83738" x="4443413" y="4394200"/>
          <p14:tracePt t="83746" x="4451350" y="4400550"/>
          <p14:tracePt t="83753" x="4457700" y="4408488"/>
          <p14:tracePt t="83769" x="4486275" y="4429125"/>
          <p14:tracePt t="83785" x="4508500" y="4437063"/>
          <p14:tracePt t="83802" x="4529138" y="4443413"/>
          <p14:tracePt t="83819" x="4537075" y="4443413"/>
          <p14:tracePt t="83836" x="4537075" y="4451350"/>
          <p14:tracePt t="83853" x="4543425" y="4457700"/>
          <p14:tracePt t="83877" x="4543425" y="4471988"/>
          <p14:tracePt t="83894" x="4543425" y="4479925"/>
          <p14:tracePt t="83905" x="4543425" y="4494213"/>
          <p14:tracePt t="83923" x="4543425" y="4500563"/>
          <p14:tracePt t="83937" x="4543425" y="4522788"/>
          <p14:tracePt t="83954" x="4543425" y="4557713"/>
          <p14:tracePt t="83971" x="4543425" y="4565650"/>
          <p14:tracePt t="83987" x="4543425" y="4579938"/>
          <p14:tracePt t="84004" x="4543425" y="4586288"/>
          <p14:tracePt t="84022" x="4543425" y="4600575"/>
          <p14:tracePt t="84039" x="4529138" y="4614863"/>
          <p14:tracePt t="84055" x="4522788" y="4629150"/>
          <p14:tracePt t="84072" x="4494213" y="4657725"/>
          <p14:tracePt t="84088" x="4486275" y="4672013"/>
          <p14:tracePt t="84105" x="4479925" y="4679950"/>
          <p14:tracePt t="84122" x="4479925" y="4686300"/>
          <p14:tracePt t="84139" x="4471988" y="4694238"/>
          <p14:tracePt t="84157" x="4457700" y="4700588"/>
          <p14:tracePt t="84174" x="4443413" y="4700588"/>
          <p14:tracePt t="84191" x="4437063" y="4700588"/>
          <p14:tracePt t="84207" x="4422775" y="4700588"/>
          <p14:tracePt t="84224" x="4408488" y="4700588"/>
          <p14:tracePt t="84241" x="4379913" y="4700588"/>
          <p14:tracePt t="84257" x="4357688" y="4700588"/>
          <p14:tracePt t="84274" x="4300538" y="4700588"/>
          <p14:tracePt t="84291" x="4279900" y="4700588"/>
          <p14:tracePt t="84308" x="4237038" y="4708525"/>
          <p14:tracePt t="84324" x="4200525" y="4708525"/>
          <p14:tracePt t="84341" x="4165600" y="4700588"/>
          <p14:tracePt t="84358" x="4143375" y="4694238"/>
          <p14:tracePt t="84375" x="4114800" y="4679950"/>
          <p14:tracePt t="84424" x="4114800" y="4672013"/>
          <p14:tracePt t="84434" x="4114800" y="4665663"/>
          <p14:tracePt t="84444" x="4114800" y="4643438"/>
          <p14:tracePt t="84460" x="4114800" y="4600575"/>
          <p14:tracePt t="84476" x="4114800" y="4565650"/>
          <p14:tracePt t="84493" x="4114800" y="4537075"/>
          <p14:tracePt t="84510" x="4122738" y="4522788"/>
          <p14:tracePt t="84527" x="4122738" y="4508500"/>
          <p14:tracePt t="84543" x="4129088" y="4494213"/>
          <p14:tracePt t="84560" x="4137025" y="4486275"/>
          <p14:tracePt t="84577" x="4143375" y="4479925"/>
          <p14:tracePt t="84594" x="4151313" y="4471988"/>
          <p14:tracePt t="84611" x="4186238" y="4465638"/>
          <p14:tracePt t="84628" x="4208463" y="4465638"/>
          <p14:tracePt t="84645" x="4237038" y="4457700"/>
          <p14:tracePt t="84662" x="4265613" y="4451350"/>
          <p14:tracePt t="84679" x="4294188" y="4451350"/>
          <p14:tracePt t="84697" x="4322763" y="4451350"/>
          <p14:tracePt t="84714" x="4337050" y="4443413"/>
          <p14:tracePt t="84730" x="4351338" y="4437063"/>
          <p14:tracePt t="84747" x="4357688" y="4437063"/>
          <p14:tracePt t="84762" x="4371975" y="4437063"/>
          <p14:tracePt t="84779" x="4386263" y="4437063"/>
          <p14:tracePt t="84813" x="4400550" y="4437063"/>
          <p14:tracePt t="84830" x="4414838" y="4451350"/>
          <p14:tracePt t="84848" x="4437063" y="4465638"/>
          <p14:tracePt t="84866" x="4443413" y="4471988"/>
          <p14:tracePt t="84881" x="4457700" y="4494213"/>
          <p14:tracePt t="84897" x="4465638" y="4522788"/>
          <p14:tracePt t="84914" x="4479925" y="4543425"/>
          <p14:tracePt t="84931" x="4514850" y="4586288"/>
          <p14:tracePt t="84950" x="4514850" y="4600575"/>
          <p14:tracePt t="84967" x="4514850" y="4629150"/>
          <p14:tracePt t="84983" x="4522788" y="4643438"/>
          <p14:tracePt t="85000" x="4522788" y="4665663"/>
          <p14:tracePt t="85015" x="4529138" y="4686300"/>
          <p14:tracePt t="85032" x="4537075" y="4714875"/>
          <p14:tracePt t="85049" x="4537075" y="4737100"/>
          <p14:tracePt t="85066" x="4537075" y="4751388"/>
          <p14:tracePt t="85103" x="4529138" y="4751388"/>
          <p14:tracePt t="85116" x="4522788" y="4757738"/>
          <p14:tracePt t="85133" x="4500563" y="4765675"/>
          <p14:tracePt t="85151" x="4471988" y="4779963"/>
          <p14:tracePt t="85167" x="4443413" y="4786313"/>
          <p14:tracePt t="85184" x="4414838" y="4786313"/>
          <p14:tracePt t="85201" x="4408488" y="4786313"/>
          <p14:tracePt t="85217" x="4394200" y="4786313"/>
          <p14:tracePt t="85235" x="4365625" y="4786313"/>
          <p14:tracePt t="85251" x="4351338" y="4786313"/>
          <p14:tracePt t="85268" x="4343400" y="4779963"/>
          <p14:tracePt t="85285" x="4322763" y="4765675"/>
          <p14:tracePt t="85302" x="4308475" y="4751388"/>
          <p14:tracePt t="85320" x="4279900" y="4737100"/>
          <p14:tracePt t="85323" x="4271963" y="4722813"/>
          <p14:tracePt t="85336" x="4265613" y="4722813"/>
          <p14:tracePt t="85352" x="4251325" y="4708525"/>
          <p14:tracePt t="85369" x="4243388" y="4694238"/>
          <p14:tracePt t="85386" x="4229100" y="4679950"/>
          <p14:tracePt t="85403" x="4222750" y="4679950"/>
          <p14:tracePt t="85420" x="4222750" y="4665663"/>
          <p14:tracePt t="85438" x="4214813" y="4643438"/>
          <p14:tracePt t="85455" x="4214813" y="4629150"/>
          <p14:tracePt t="85471" x="4208463" y="4586288"/>
          <p14:tracePt t="85487" x="4208463" y="4572000"/>
          <p14:tracePt t="85504" x="4208463" y="4551363"/>
          <p14:tracePt t="85521" x="4208463" y="4543425"/>
          <p14:tracePt t="85538" x="4208463" y="4529138"/>
          <p14:tracePt t="85555" x="4214813" y="4514850"/>
          <p14:tracePt t="85571" x="4229100" y="4508500"/>
          <p14:tracePt t="85588" x="4251325" y="4500563"/>
          <p14:tracePt t="85605" x="4265613" y="4494213"/>
          <p14:tracePt t="85622" x="4294188" y="4479925"/>
          <p14:tracePt t="85639" x="4322763" y="4479925"/>
          <p14:tracePt t="85656" x="4337050" y="4471988"/>
          <p14:tracePt t="85672" x="4357688" y="4471988"/>
          <p14:tracePt t="85689" x="4371975" y="4471988"/>
          <p14:tracePt t="85723" x="4379913" y="4471988"/>
          <p14:tracePt t="85790" x="4386263" y="4471988"/>
          <p14:tracePt t="85798" x="4394200" y="4479925"/>
          <p14:tracePt t="85808" x="4400550" y="4486275"/>
          <p14:tracePt t="85824" x="4414838" y="4500563"/>
          <p14:tracePt t="85841" x="4429125" y="4508500"/>
          <p14:tracePt t="85858" x="4437063" y="4514850"/>
          <p14:tracePt t="85875" x="4451350" y="4529138"/>
          <p14:tracePt t="85892" x="4457700" y="4543425"/>
          <p14:tracePt t="85909" x="4471988" y="4557713"/>
          <p14:tracePt t="85927" x="4471988" y="4565650"/>
          <p14:tracePt t="85944" x="4471988" y="4579938"/>
          <p14:tracePt t="85959" x="4471988" y="4594225"/>
          <p14:tracePt t="85976" x="4471988" y="4608513"/>
          <p14:tracePt t="85994" x="4471988" y="4629150"/>
          <p14:tracePt t="86010" x="4471988" y="4637088"/>
          <p14:tracePt t="86027" x="4471988" y="4657725"/>
          <p14:tracePt t="86044" x="4471988" y="4665663"/>
          <p14:tracePt t="86061" x="4471988" y="4679950"/>
          <p14:tracePt t="86078" x="4465638" y="4700588"/>
          <p14:tracePt t="86095" x="4457700" y="4714875"/>
          <p14:tracePt t="86111" x="4457700" y="4722813"/>
          <p14:tracePt t="86128" x="4451350" y="4722813"/>
          <p14:tracePt t="86146" x="4443413" y="4729163"/>
          <p14:tracePt t="86162" x="4437063" y="4729163"/>
          <p14:tracePt t="86178" x="4414838" y="4743450"/>
          <p14:tracePt t="86195" x="4400550" y="4743450"/>
          <p14:tracePt t="86196" x="4379913" y="4743450"/>
          <p14:tracePt t="86211" x="4337050" y="4743450"/>
          <p14:tracePt t="86230" x="4308475" y="4743450"/>
          <p14:tracePt t="86247" x="4286250" y="4743450"/>
          <p14:tracePt t="86264" x="4257675" y="4743450"/>
          <p14:tracePt t="86280" x="4251325" y="4743450"/>
          <p14:tracePt t="86360" x="4237038" y="4729163"/>
          <p14:tracePt t="86368" x="4229100" y="4722813"/>
          <p14:tracePt t="86376" x="4214813" y="4708525"/>
          <p14:tracePt t="86384" x="4208463" y="4694238"/>
          <p14:tracePt t="86396" x="4194175" y="4679950"/>
          <p14:tracePt t="86414" x="4194175" y="4672013"/>
          <p14:tracePt t="86430" x="4194175" y="4651375"/>
          <p14:tracePt t="86447" x="4194175" y="4622800"/>
          <p14:tracePt t="86464" x="4194175" y="4600575"/>
          <p14:tracePt t="86481" x="4194175" y="4572000"/>
          <p14:tracePt t="86498" x="4194175" y="4557713"/>
          <p14:tracePt t="86515" x="4200525" y="4537075"/>
          <p14:tracePt t="86533" x="4214813" y="4514850"/>
          <p14:tracePt t="86550" x="4237038" y="4500563"/>
          <p14:tracePt t="86567" x="4271963" y="4479925"/>
          <p14:tracePt t="86584" x="4300538" y="4457700"/>
          <p14:tracePt t="86601" x="4351338" y="4437063"/>
          <p14:tracePt t="86616" x="4371975" y="4437063"/>
          <p14:tracePt t="86634" x="4386263" y="4437063"/>
          <p14:tracePt t="86651" x="4400550" y="4437063"/>
          <p14:tracePt t="86667" x="4408488" y="4437063"/>
          <p14:tracePt t="86684" x="4422775" y="4437063"/>
          <p14:tracePt t="86717" x="4443413" y="4437063"/>
          <p14:tracePt t="86734" x="4457700" y="4437063"/>
          <p14:tracePt t="86735" x="4465638" y="4437063"/>
          <p14:tracePt t="86750" x="4471988" y="4437063"/>
          <p14:tracePt t="86767" x="4486275" y="4443413"/>
          <p14:tracePt t="86784" x="4494213" y="4451350"/>
          <p14:tracePt t="86803" x="4494213" y="4457700"/>
          <p14:tracePt t="86819" x="4500563" y="4471988"/>
          <p14:tracePt t="86836" x="4508500" y="4479925"/>
          <p14:tracePt t="86840" x="4514850" y="4494213"/>
          <p14:tracePt t="86853" x="4522788" y="4508500"/>
          <p14:tracePt t="86870" x="4529138" y="4537075"/>
          <p14:tracePt t="86888" x="4529138" y="4551363"/>
          <p14:tracePt t="86904" x="4529138" y="4565650"/>
          <p14:tracePt t="86922" x="4529138" y="4600575"/>
          <p14:tracePt t="86938" x="4529138" y="4622800"/>
          <p14:tracePt t="86954" x="4529138" y="4651375"/>
          <p14:tracePt t="86972" x="4529138" y="4672013"/>
          <p14:tracePt t="86988" x="4529138" y="4700588"/>
          <p14:tracePt t="87006" x="4529138" y="4714875"/>
          <p14:tracePt t="87021" x="4529138" y="4729163"/>
          <p14:tracePt t="87037" x="4522788" y="4743450"/>
          <p14:tracePt t="87054" x="4514850" y="4743450"/>
          <p14:tracePt t="87071" x="4494213" y="4743450"/>
          <p14:tracePt t="87088" x="4479925" y="4751388"/>
          <p14:tracePt t="87105" x="4457700" y="4751388"/>
          <p14:tracePt t="87122" x="4437063" y="4757738"/>
          <p14:tracePt t="87142" x="4400550" y="4765675"/>
          <p14:tracePt t="87157" x="4394200" y="4765675"/>
          <p14:tracePt t="87174" x="4379913" y="4765675"/>
          <p14:tracePt t="87190" x="4365625" y="4765675"/>
          <p14:tracePt t="87207" x="4351338" y="4765675"/>
          <p14:tracePt t="87224" x="4329113" y="4765675"/>
          <p14:tracePt t="87240" x="4300538" y="4743450"/>
          <p14:tracePt t="87256" x="4286250" y="4743450"/>
          <p14:tracePt t="87273" x="4271963" y="4743450"/>
          <p14:tracePt t="87330" x="4271963" y="4737100"/>
          <p14:tracePt t="87346" x="4271963" y="4714875"/>
          <p14:tracePt t="87354" x="4265613" y="4700588"/>
          <p14:tracePt t="87360" x="4265613" y="4679950"/>
          <p14:tracePt t="87374" x="4265613" y="4665663"/>
          <p14:tracePt t="87393" x="4265613" y="4608513"/>
          <p14:tracePt t="87408" x="4265613" y="4572000"/>
          <p14:tracePt t="87425" x="4265613" y="4551363"/>
          <p14:tracePt t="87442" x="4265613" y="4522788"/>
          <p14:tracePt t="87458" x="4265613" y="4514850"/>
          <p14:tracePt t="87475" x="4279900" y="4508500"/>
          <p14:tracePt t="87492" x="4300538" y="4500563"/>
          <p14:tracePt t="87509" x="4322763" y="4486275"/>
          <p14:tracePt t="87525" x="4351338" y="4471988"/>
          <p14:tracePt t="87544" x="4379913" y="4457700"/>
          <p14:tracePt t="87561" x="4414838" y="4457700"/>
          <p14:tracePt t="87578" x="4422775" y="4457700"/>
          <p14:tracePt t="87594" x="4429125" y="4457700"/>
          <p14:tracePt t="87612" x="4437063" y="4457700"/>
          <p14:tracePt t="87629" x="4443413" y="4457700"/>
          <p14:tracePt t="87644" x="4451350" y="4457700"/>
          <p14:tracePt t="87660" x="4465638" y="4471988"/>
          <p14:tracePt t="87694" x="4471988" y="4479925"/>
          <p14:tracePt t="87698" x="4479925" y="4486275"/>
          <p14:tracePt t="87711" x="4479925" y="4500563"/>
          <p14:tracePt t="87728" x="4494213" y="4522788"/>
          <p14:tracePt t="87745" x="4508500" y="4551363"/>
          <p14:tracePt t="87762" x="4522788" y="4572000"/>
          <p14:tracePt t="87778" x="4529138" y="4586288"/>
          <p14:tracePt t="87795" x="4529138" y="4594225"/>
          <p14:tracePt t="87812" x="4537075" y="4622800"/>
          <p14:tracePt t="87829" x="4537075" y="4651375"/>
          <p14:tracePt t="87846" x="4537075" y="4665663"/>
          <p14:tracePt t="87862" x="4537075" y="4679950"/>
          <p14:tracePt t="87879" x="4529138" y="4694238"/>
          <p14:tracePt t="87898" x="4522788" y="4708525"/>
          <p14:tracePt t="87914" x="4522788" y="4714875"/>
          <p14:tracePt t="87930" x="4508500" y="4722813"/>
          <p14:tracePt t="87947" x="4494213" y="4737100"/>
          <p14:tracePt t="87964" x="4479925" y="4737100"/>
          <p14:tracePt t="87981" x="4465638" y="4743450"/>
          <p14:tracePt t="87997" x="4457700" y="4743450"/>
          <p14:tracePt t="88014" x="4451350" y="4751388"/>
          <p14:tracePt t="88033" x="4429125" y="4757738"/>
          <p14:tracePt t="88050" x="4400550" y="4757738"/>
          <p14:tracePt t="88066" x="4379913" y="4757738"/>
          <p14:tracePt t="88083" x="4351338" y="4751388"/>
          <p14:tracePt t="88100" x="4343400" y="4751388"/>
          <p14:tracePt t="88117" x="4329113" y="4751388"/>
          <p14:tracePt t="88134" x="4314825" y="4751388"/>
          <p14:tracePt t="88149" x="4300538" y="4743450"/>
          <p14:tracePt t="88166" x="4279900" y="4729163"/>
          <p14:tracePt t="88183" x="4265613" y="4722813"/>
          <p14:tracePt t="88200" x="4257675" y="4714875"/>
          <p14:tracePt t="88267" x="4251325" y="4714875"/>
          <p14:tracePt t="88283" x="4251325" y="4694238"/>
          <p14:tracePt t="88290" x="4251325" y="4672013"/>
          <p14:tracePt t="88300" x="4251325" y="4657725"/>
          <p14:tracePt t="88317" x="4251325" y="4622800"/>
          <p14:tracePt t="88334" x="4251325" y="4579938"/>
          <p14:tracePt t="88337" x="4251325" y="4572000"/>
          <p14:tracePt t="88351" x="4257675" y="4543425"/>
          <p14:tracePt t="88368" x="4271963" y="4514850"/>
          <p14:tracePt t="88385" x="4286250" y="4486275"/>
          <p14:tracePt t="88402" x="4300538" y="4479925"/>
          <p14:tracePt t="88420" x="4308475" y="4471988"/>
          <p14:tracePt t="88438" x="4322763" y="4471988"/>
          <p14:tracePt t="88454" x="4343400" y="4465638"/>
          <p14:tracePt t="88471" x="4365625" y="4465638"/>
          <p14:tracePt t="88486" x="4408488" y="4465638"/>
          <p14:tracePt t="88504" x="4429125" y="4465638"/>
          <p14:tracePt t="88519" x="4457700" y="4471988"/>
          <p14:tracePt t="88538" x="4494213" y="4471988"/>
          <p14:tracePt t="88554" x="4537075" y="4471988"/>
          <p14:tracePt t="88570" x="4551363" y="4471988"/>
          <p14:tracePt t="88587" x="4579938" y="4471988"/>
          <p14:tracePt t="88605" x="4586288" y="4486275"/>
          <p14:tracePt t="88639" x="4594225" y="4494213"/>
          <p14:tracePt t="88655" x="4594225" y="4500563"/>
          <p14:tracePt t="88671" x="4600575" y="4522788"/>
          <p14:tracePt t="88688" x="4600575" y="4537075"/>
          <p14:tracePt t="88705" x="4600575" y="4551363"/>
          <p14:tracePt t="88722" x="4600575" y="4572000"/>
          <p14:tracePt t="88739" x="4600575" y="4586288"/>
          <p14:tracePt t="88755" x="4600575" y="4600575"/>
          <p14:tracePt t="88772" x="4600575" y="4622800"/>
          <p14:tracePt t="88789" x="4600575" y="4643438"/>
          <p14:tracePt t="88806" x="4594225" y="4665663"/>
          <p14:tracePt t="88823" x="4586288" y="4672013"/>
          <p14:tracePt t="88840" x="4579938" y="4686300"/>
          <p14:tracePt t="88857" x="4579938" y="4694238"/>
          <p14:tracePt t="88873" x="4551363" y="4708525"/>
          <p14:tracePt t="88891" x="4522788" y="4722813"/>
          <p14:tracePt t="88907" x="4500563" y="4737100"/>
          <p14:tracePt t="88924" x="4479925" y="4743450"/>
          <p14:tracePt t="88941" x="4465638" y="4743450"/>
          <p14:tracePt t="88958" x="4451350" y="4751388"/>
          <p14:tracePt t="88976" x="4443413" y="4751388"/>
          <p14:tracePt t="88992" x="4429125" y="4751388"/>
          <p14:tracePt t="89008" x="4422775" y="4751388"/>
          <p14:tracePt t="89025" x="4408488" y="4751388"/>
          <p14:tracePt t="89058" x="4408488" y="4737100"/>
          <p14:tracePt t="89076" x="4400550" y="4737100"/>
          <p14:tracePt t="89094" x="4386263" y="4722813"/>
          <p14:tracePt t="89111" x="4379913" y="4722813"/>
          <p14:tracePt t="89939" x="4371975" y="4722813"/>
          <p14:tracePt t="89947" x="4365625" y="4722813"/>
          <p14:tracePt t="89957" x="4351338" y="4722813"/>
          <p14:tracePt t="89970" x="4314825" y="4737100"/>
          <p14:tracePt t="89987" x="4265613" y="4751388"/>
          <p14:tracePt t="90004" x="4214813" y="4779963"/>
          <p14:tracePt t="90020" x="4194175" y="4786313"/>
          <p14:tracePt t="90036" x="4157663" y="4786313"/>
          <p14:tracePt t="90053" x="4143375" y="4786313"/>
          <p14:tracePt t="90070" x="4114800" y="4794250"/>
          <p14:tracePt t="90086" x="4029075" y="4808538"/>
          <p14:tracePt t="90104" x="3986213" y="4814888"/>
          <p14:tracePt t="90120" x="3937000" y="4837113"/>
          <p14:tracePt t="90137" x="3857625" y="4851400"/>
          <p14:tracePt t="90156" x="3729038" y="4857750"/>
          <p14:tracePt t="90172" x="3614738" y="4879975"/>
          <p14:tracePt t="90188" x="3557588" y="4879975"/>
          <p14:tracePt t="90204" x="3494088" y="4879975"/>
          <p14:tracePt t="90221" x="3436938" y="4879975"/>
          <p14:tracePt t="90239" x="3386138" y="4879975"/>
          <p14:tracePt t="90258" x="3251200" y="4872038"/>
          <p14:tracePt t="90274" x="3208338" y="4872038"/>
          <p14:tracePt t="90291" x="3171825" y="4872038"/>
          <p14:tracePt t="90308" x="3086100" y="4865688"/>
          <p14:tracePt t="90324" x="3051175" y="4851400"/>
          <p14:tracePt t="90341" x="2994025" y="4843463"/>
          <p14:tracePt t="90358" x="2943225" y="4837113"/>
          <p14:tracePt t="90362" x="2922588" y="4837113"/>
          <p14:tracePt t="90373" x="2894013" y="4837113"/>
          <p14:tracePt t="90390" x="2843213" y="4829175"/>
          <p14:tracePt t="90407" x="2786063" y="4814888"/>
          <p14:tracePt t="90423" x="2751138" y="4800600"/>
          <p14:tracePt t="90440" x="2736850" y="4794250"/>
          <p14:tracePt t="90457" x="2693988" y="4779963"/>
          <p14:tracePt t="90474" x="2671763" y="4779963"/>
          <p14:tracePt t="90493" x="2600325" y="4765675"/>
          <p14:tracePt t="90510" x="2522538" y="4743450"/>
          <p14:tracePt t="90526" x="2479675" y="4737100"/>
          <p14:tracePt t="90543" x="2451100" y="4722813"/>
          <p14:tracePt t="90560" x="2451100" y="4714875"/>
          <p14:tracePt t="90658" x="2443163" y="4708525"/>
          <p14:tracePt t="91231" x="2451100" y="4708525"/>
          <p14:tracePt t="91238" x="2465388" y="4708525"/>
          <p14:tracePt t="91251" x="2514600" y="4714875"/>
          <p14:tracePt t="91268" x="2600325" y="4722813"/>
          <p14:tracePt t="91283" x="2728913" y="4737100"/>
          <p14:tracePt t="91299" x="2857500" y="4765675"/>
          <p14:tracePt t="91317" x="2971800" y="4786313"/>
          <p14:tracePt t="91334" x="3043238" y="4794250"/>
          <p14:tracePt t="91351" x="3151188" y="4800600"/>
          <p14:tracePt t="91352" x="3194050" y="4808538"/>
          <p14:tracePt t="91367" x="3257550" y="4814888"/>
          <p14:tracePt t="91384" x="3314700" y="4814888"/>
          <p14:tracePt t="91401" x="3371850" y="4814888"/>
          <p14:tracePt t="91418" x="3436938" y="4822825"/>
          <p14:tracePt t="91435" x="3486150" y="4822825"/>
          <p14:tracePt t="91452" x="3543300" y="4829175"/>
          <p14:tracePt t="91468" x="3600450" y="4843463"/>
          <p14:tracePt t="91485" x="3686175" y="4843463"/>
          <p14:tracePt t="91502" x="3743325" y="4843463"/>
          <p14:tracePt t="91518" x="3779838" y="4851400"/>
          <p14:tracePt t="91535" x="3836988" y="4851400"/>
          <p14:tracePt t="91553" x="3886200" y="4857750"/>
          <p14:tracePt t="91571" x="3965575" y="4865688"/>
          <p14:tracePt t="91588" x="4008438" y="4872038"/>
          <p14:tracePt t="91604" x="4029075" y="4872038"/>
          <p14:tracePt t="91621" x="4108450" y="4886325"/>
          <p14:tracePt t="91638" x="4137025" y="4886325"/>
          <p14:tracePt t="91655" x="4271963" y="4908550"/>
          <p14:tracePt t="91671" x="4386263" y="4922838"/>
          <p14:tracePt t="91687" x="4551363" y="4922838"/>
          <p14:tracePt t="91704" x="4722813" y="4908550"/>
          <p14:tracePt t="91721" x="4894263" y="4900613"/>
          <p14:tracePt t="91738" x="5057775" y="4900613"/>
          <p14:tracePt t="91754" x="5214938" y="4914900"/>
          <p14:tracePt t="91771" x="5351463" y="4929188"/>
          <p14:tracePt t="91790" x="5514975" y="4929188"/>
          <p14:tracePt t="91807" x="5637213" y="4914900"/>
          <p14:tracePt t="91824" x="5757863" y="4900613"/>
          <p14:tracePt t="91840" x="5886450" y="4908550"/>
          <p14:tracePt t="91857" x="5980113" y="4908550"/>
          <p14:tracePt t="91862" x="6051550" y="4908550"/>
          <p14:tracePt t="91873" x="6080125" y="4908550"/>
          <p14:tracePt t="91890" x="6180138" y="4900613"/>
          <p14:tracePt t="91906" x="6272213" y="4886325"/>
          <p14:tracePt t="91923" x="6323013" y="4879975"/>
          <p14:tracePt t="91942" x="6365875" y="4872038"/>
          <p14:tracePt t="91958" x="6429375" y="4851400"/>
          <p14:tracePt t="91974" x="6457950" y="4851400"/>
          <p14:tracePt t="91990" x="6486525" y="4851400"/>
          <p14:tracePt t="92007" x="6529388" y="4843463"/>
          <p14:tracePt t="92026" x="6557963" y="4837113"/>
          <p14:tracePt t="92043" x="6594475" y="4814888"/>
          <p14:tracePt t="92058" x="6623050" y="4808538"/>
          <p14:tracePt t="92075" x="6672263" y="4786313"/>
          <p14:tracePt t="92092" x="6715125" y="4765675"/>
          <p14:tracePt t="92109" x="6765925" y="4751388"/>
          <p14:tracePt t="92126" x="6808788" y="4722813"/>
          <p14:tracePt t="92143" x="6837363" y="4700588"/>
          <p14:tracePt t="92160" x="6858000" y="4694238"/>
          <p14:tracePt t="92176" x="6865938" y="4694238"/>
          <p14:tracePt t="92221" x="6872288" y="4694238"/>
          <p14:tracePt t="92301" x="6880225" y="4694238"/>
          <p14:tracePt t="92468" x="6880225" y="4686300"/>
          <p14:tracePt t="92829" x="6880225" y="4694238"/>
          <p14:tracePt t="92837" x="6880225" y="4708525"/>
          <p14:tracePt t="92844" x="6880225" y="4714875"/>
          <p14:tracePt t="92856" x="6880225" y="4722813"/>
          <p14:tracePt t="92868" x="6880225" y="4737100"/>
          <p14:tracePt t="92884" x="6872288" y="4751388"/>
          <p14:tracePt t="92900" x="6858000" y="4757738"/>
          <p14:tracePt t="92917" x="6815138" y="4772025"/>
          <p14:tracePt t="92935" x="6743700" y="4779963"/>
          <p14:tracePt t="92951" x="6680200" y="4779963"/>
          <p14:tracePt t="92968" x="6629400" y="4779963"/>
          <p14:tracePt t="92986" x="6537325" y="4757738"/>
          <p14:tracePt t="93004" x="6480175" y="4722813"/>
          <p14:tracePt t="93019" x="6415088" y="4700588"/>
          <p14:tracePt t="93035" x="6372225" y="4672013"/>
          <p14:tracePt t="93052" x="6329363" y="4643438"/>
          <p14:tracePt t="93070" x="6251575" y="4565650"/>
          <p14:tracePt t="93086" x="6208713" y="4500563"/>
          <p14:tracePt t="93102" x="6172200" y="4451350"/>
          <p14:tracePt t="93119" x="6143625" y="4400550"/>
          <p14:tracePt t="93136" x="6137275" y="4322763"/>
          <p14:tracePt t="93153" x="6129338" y="4237038"/>
          <p14:tracePt t="93170" x="6129338" y="4179888"/>
          <p14:tracePt t="93187" x="6172200" y="4094163"/>
          <p14:tracePt t="93204" x="6200775" y="4037013"/>
          <p14:tracePt t="93220" x="6229350" y="3971925"/>
          <p14:tracePt t="93238" x="6294438" y="3929063"/>
          <p14:tracePt t="93255" x="6323013" y="3914775"/>
          <p14:tracePt t="93272" x="6365875" y="3900488"/>
          <p14:tracePt t="93290" x="6465888" y="3871913"/>
          <p14:tracePt t="93306" x="6529388" y="3865563"/>
          <p14:tracePt t="93323" x="6580188" y="3857625"/>
          <p14:tracePt t="93340" x="6615113" y="3857625"/>
          <p14:tracePt t="93357" x="6657975" y="3851275"/>
          <p14:tracePt t="93362" x="6680200" y="3851275"/>
          <p14:tracePt t="93372" x="6700838" y="3851275"/>
          <p14:tracePt t="93389" x="6743700" y="3865563"/>
          <p14:tracePt t="93406" x="6765925" y="3879850"/>
          <p14:tracePt t="93423" x="6786563" y="3894138"/>
          <p14:tracePt t="93441" x="6800850" y="3943350"/>
          <p14:tracePt t="93458" x="6808788" y="3994150"/>
          <p14:tracePt t="93474" x="6815138" y="4065588"/>
          <p14:tracePt t="93490" x="6815138" y="4165600"/>
          <p14:tracePt t="93492" x="6815138" y="4186238"/>
          <p14:tracePt t="93507" x="6808788" y="4237038"/>
          <p14:tracePt t="93524" x="6800850" y="4279900"/>
          <p14:tracePt t="93541" x="6772275" y="4308475"/>
          <p14:tracePt t="93559" x="6743700" y="4322763"/>
          <p14:tracePt t="93576" x="6715125" y="4329113"/>
          <p14:tracePt t="93593" x="6694488" y="4337050"/>
          <p14:tracePt t="93609" x="6686550" y="4337050"/>
          <p14:tracePt t="93736" x="6686550" y="4357688"/>
          <p14:tracePt t="93741" x="6680200" y="4386263"/>
          <p14:tracePt t="93751" x="6665913" y="4414838"/>
          <p14:tracePt t="93759" x="6651625" y="4451350"/>
          <p14:tracePt t="93776" x="6637338" y="4522788"/>
          <p14:tracePt t="93793" x="6637338" y="4537075"/>
          <p14:tracePt t="93810" x="6637338" y="4551363"/>
          <p14:tracePt t="93853" x="6629400" y="4551363"/>
          <p14:tracePt t="93861" x="6629400" y="4557713"/>
          <p14:tracePt t="93879" x="6608763" y="4572000"/>
          <p14:tracePt t="93896" x="6586538" y="4600575"/>
          <p14:tracePt t="93912" x="6565900" y="4679950"/>
          <p14:tracePt t="93913" x="6551613" y="4722813"/>
          <p14:tracePt t="93930" x="6551613" y="4737100"/>
          <p14:tracePt t="93946" x="6543675" y="4743450"/>
          <p14:tracePt t="94212" x="6537325" y="4743450"/>
          <p14:tracePt t="94220" x="6515100" y="4743450"/>
          <p14:tracePt t="94233" x="6429375" y="4765675"/>
          <p14:tracePt t="94250" x="6308725" y="4779963"/>
          <p14:tracePt t="94267" x="6094413" y="4814888"/>
          <p14:tracePt t="94283" x="5872163" y="4822825"/>
          <p14:tracePt t="94301" x="5543550" y="4822825"/>
          <p14:tracePt t="94317" x="5108575" y="4837113"/>
          <p14:tracePt t="94334" x="4614863" y="4822825"/>
          <p14:tracePt t="94351" x="4029075" y="4808538"/>
          <p14:tracePt t="94368" x="3708400" y="4822825"/>
          <p14:tracePt t="94384" x="3536950" y="4829175"/>
          <p14:tracePt t="94400" x="3400425" y="4829175"/>
          <p14:tracePt t="94417" x="3271838" y="4829175"/>
          <p14:tracePt t="94433" x="3171825" y="4829175"/>
          <p14:tracePt t="94451" x="3094038" y="4829175"/>
          <p14:tracePt t="94467" x="3028950" y="4829175"/>
          <p14:tracePt t="94484" x="2836863" y="4800600"/>
          <p14:tracePt t="94501" x="2671763" y="4779963"/>
          <p14:tracePt t="94518" x="2536825" y="4765675"/>
          <p14:tracePt t="94535" x="2379663" y="4751388"/>
          <p14:tracePt t="94551" x="2251075" y="4729163"/>
          <p14:tracePt t="94568" x="2179638" y="4714875"/>
          <p14:tracePt t="94585" x="2122488" y="4686300"/>
          <p14:tracePt t="94602" x="2071688" y="4665663"/>
          <p14:tracePt t="94618" x="2051050" y="4657725"/>
          <p14:tracePt t="94635" x="2043113" y="4657725"/>
          <p14:tracePt t="94805" x="2065338" y="4657725"/>
          <p14:tracePt t="94813" x="2136775" y="4679950"/>
          <p14:tracePt t="94821" x="2243138" y="4679950"/>
          <p14:tracePt t="94838" x="2551113" y="4714875"/>
          <p14:tracePt t="94855" x="2900363" y="4757738"/>
          <p14:tracePt t="94872" x="3136900" y="4822825"/>
          <p14:tracePt t="94890" x="3629025" y="4857750"/>
          <p14:tracePt t="94907" x="4057650" y="4857750"/>
          <p14:tracePt t="94925" x="4494213" y="4843463"/>
          <p14:tracePt t="94942" x="4894263" y="4814888"/>
          <p14:tracePt t="94958" x="5157788" y="4800600"/>
          <p14:tracePt t="94973" x="5400675" y="4794250"/>
          <p14:tracePt t="94989" x="5737225" y="4794250"/>
          <p14:tracePt t="95006" x="6094413" y="4772025"/>
          <p14:tracePt t="95023" x="6486525" y="4743450"/>
          <p14:tracePt t="95040" x="6586538" y="4722813"/>
          <p14:tracePt t="95057" x="6665913" y="4714875"/>
          <p14:tracePt t="95076" x="6737350" y="4708525"/>
          <p14:tracePt t="95092" x="6829425" y="4694238"/>
          <p14:tracePt t="95095" x="6886575" y="4694238"/>
          <p14:tracePt t="95110" x="6972300" y="4679950"/>
          <p14:tracePt t="95125" x="7051675" y="4665663"/>
          <p14:tracePt t="95141" x="7129463" y="4665663"/>
          <p14:tracePt t="95158" x="7172325" y="4651375"/>
          <p14:tracePt t="95175" x="7208838" y="4643438"/>
          <p14:tracePt t="95192" x="7229475" y="4629150"/>
          <p14:tracePt t="95209" x="7258050" y="4629150"/>
          <p14:tracePt t="95227" x="7315200" y="4629150"/>
          <p14:tracePt t="95244" x="7337425" y="4629150"/>
          <p14:tracePt t="95261" x="7351713" y="4629150"/>
          <p14:tracePt t="95278" x="7358063" y="4629150"/>
          <p14:tracePt t="95424" x="7351713" y="4622800"/>
          <p14:tracePt t="95432" x="7323138" y="4622800"/>
          <p14:tracePt t="95444" x="7308850" y="4614863"/>
          <p14:tracePt t="95461" x="7251700" y="4614863"/>
          <p14:tracePt t="95478" x="7229475" y="4622800"/>
          <p14:tracePt t="95495" x="7208838" y="4622800"/>
          <p14:tracePt t="95512" x="7200900" y="4622800"/>
          <p14:tracePt t="95529" x="7194550" y="4622800"/>
          <p14:tracePt t="95562" x="7186613" y="4622800"/>
          <p14:tracePt t="95579" x="7180263" y="4622800"/>
          <p14:tracePt t="95596" x="7172325" y="4622800"/>
          <p14:tracePt t="95613" x="7165975" y="4622800"/>
          <p14:tracePt t="96016" x="7158038" y="4622800"/>
          <p14:tracePt t="96024" x="7137400" y="4629150"/>
          <p14:tracePt t="96040" x="7108825" y="4629150"/>
          <p14:tracePt t="96052" x="7080250" y="4629150"/>
          <p14:tracePt t="96070" x="7029450" y="4643438"/>
          <p14:tracePt t="96085" x="7000875" y="4643438"/>
          <p14:tracePt t="96102" x="6986588" y="4643438"/>
          <p14:tracePt t="96136" x="6980238" y="4643438"/>
          <p14:tracePt t="96218" x="6972300" y="4643438"/>
          <p14:tracePt t="96235" x="6965950" y="4643438"/>
          <p14:tracePt t="96283" x="6958013" y="4643438"/>
          <p14:tracePt t="96596" x="6958013" y="4651375"/>
          <p14:tracePt t="96604" x="6951663" y="4651375"/>
          <p14:tracePt t="96616" x="6943725" y="4651375"/>
          <p14:tracePt t="96632" x="6937375" y="4651375"/>
          <p14:tracePt t="96663" x="6929438" y="4651375"/>
          <p14:tracePt t="96688" x="6923088" y="4651375"/>
          <p14:tracePt t="96702" x="6908800" y="4657725"/>
          <p14:tracePt t="96711" x="6900863" y="4657725"/>
          <p14:tracePt t="96726" x="6880225" y="4657725"/>
          <p14:tracePt t="96744" x="6851650" y="4665663"/>
          <p14:tracePt t="96760" x="6837363" y="4672013"/>
          <p14:tracePt t="96776" x="6800850" y="4679950"/>
          <p14:tracePt t="96792" x="6772275" y="4679950"/>
          <p14:tracePt t="96809" x="6751638" y="4679950"/>
          <p14:tracePt t="96826" x="6737350" y="4679950"/>
          <p14:tracePt t="96843" x="6715125" y="4679950"/>
          <p14:tracePt t="96860" x="6708775" y="4679950"/>
          <p14:tracePt t="97032" x="6700838" y="4679950"/>
          <p14:tracePt t="97064" x="6694488" y="4679950"/>
          <p14:tracePt t="97086" x="6686550" y="4679950"/>
          <p14:tracePt t="97102" x="6680200" y="4679950"/>
          <p14:tracePt t="97108" x="6672263" y="4679950"/>
          <p14:tracePt t="97123" x="6665913" y="4679950"/>
          <p14:tracePt t="97132" x="6651625" y="4679950"/>
          <p14:tracePt t="97146" x="6637338" y="4679950"/>
          <p14:tracePt t="97164" x="6600825" y="4679950"/>
          <p14:tracePt t="97182" x="6594475" y="4679950"/>
          <p14:tracePt t="97198" x="6565900" y="4679950"/>
          <p14:tracePt t="97215" x="6557963" y="4679950"/>
          <p14:tracePt t="97231" x="6543675" y="4679950"/>
          <p14:tracePt t="97247" x="6529388" y="4679950"/>
          <p14:tracePt t="97281" x="6523038" y="4686300"/>
          <p14:tracePt t="97400" x="6515100" y="4686300"/>
          <p14:tracePt t="97424" x="6515100" y="4694238"/>
          <p14:tracePt t="97432" x="6508750" y="4694238"/>
          <p14:tracePt t="97439" x="6500813" y="4694238"/>
          <p14:tracePt t="97449" x="6494463" y="4700588"/>
          <p14:tracePt t="97466" x="6486525" y="4714875"/>
          <p14:tracePt t="97484" x="6472238" y="4737100"/>
          <p14:tracePt t="97500" x="6465888" y="4743450"/>
          <p14:tracePt t="97517" x="6443663" y="4751388"/>
          <p14:tracePt t="97533" x="6429375" y="4751388"/>
          <p14:tracePt t="97550" x="6408738" y="4757738"/>
          <p14:tracePt t="97567" x="6400800" y="4765675"/>
          <p14:tracePt t="97584" x="6365875" y="4765675"/>
          <p14:tracePt t="97601" x="6265863" y="4779963"/>
          <p14:tracePt t="97618" x="6186488" y="4794250"/>
          <p14:tracePt t="97635" x="6115050" y="4808538"/>
          <p14:tracePt t="97651" x="6022975" y="4851400"/>
          <p14:tracePt t="97668" x="5937250" y="4865688"/>
          <p14:tracePt t="97686" x="5822950" y="4886325"/>
          <p14:tracePt t="97702" x="5751513" y="4886325"/>
          <p14:tracePt t="97719" x="5686425" y="4886325"/>
          <p14:tracePt t="97737" x="5637213" y="4879975"/>
          <p14:tracePt t="97754" x="5543550" y="4872038"/>
          <p14:tracePt t="97769" x="5414963" y="4872038"/>
          <p14:tracePt t="97786" x="5286375" y="4872038"/>
          <p14:tracePt t="97803" x="5122863" y="4872038"/>
          <p14:tracePt t="97820" x="5057775" y="4879975"/>
          <p14:tracePt t="97837" x="5000625" y="4886325"/>
          <p14:tracePt t="97854" x="4937125" y="4886325"/>
          <p14:tracePt t="97857" x="4886325" y="4886325"/>
          <p14:tracePt t="97871" x="4814888" y="4886325"/>
          <p14:tracePt t="97887" x="4708525" y="4879975"/>
          <p14:tracePt t="97906" x="4537075" y="4879975"/>
          <p14:tracePt t="97923" x="4437063" y="4879975"/>
          <p14:tracePt t="97939" x="4337050" y="4879975"/>
          <p14:tracePt t="97955" x="4229100" y="4886325"/>
          <p14:tracePt t="97972" x="4151313" y="4900613"/>
          <p14:tracePt t="97988" x="4122738" y="4908550"/>
          <p14:tracePt t="98080" x="4114800" y="4908550"/>
          <p14:tracePt t="98088" x="4094163" y="4908550"/>
          <p14:tracePt t="98096" x="4086225" y="4908550"/>
          <p14:tracePt t="98111" x="4071938" y="4908550"/>
          <p14:tracePt t="98133" x="4065588" y="4908550"/>
          <p14:tracePt t="98312" x="4071938" y="4908550"/>
          <p14:tracePt t="98321" x="4079875" y="4908550"/>
          <p14:tracePt t="98330" x="4086225" y="4908550"/>
          <p14:tracePt t="98344" x="4122738" y="4900613"/>
          <p14:tracePt t="98361" x="4143375" y="4894263"/>
          <p14:tracePt t="98368" x="4151313" y="4894263"/>
          <p14:tracePt t="98377" x="4171950" y="4894263"/>
          <p14:tracePt t="98394" x="4179888" y="4894263"/>
          <p14:tracePt t="98410" x="4208463" y="4894263"/>
          <p14:tracePt t="98426" x="4229100" y="4894263"/>
          <p14:tracePt t="98444" x="4243388" y="4894263"/>
          <p14:tracePt t="98460" x="4251325" y="4894263"/>
          <p14:tracePt t="98477" x="4257675" y="4894263"/>
          <p14:tracePt t="98538" x="4271963" y="4894263"/>
          <p14:tracePt t="98554" x="4286250" y="4894263"/>
          <p14:tracePt t="98563" x="4294188" y="4894263"/>
          <p14:tracePt t="98579" x="4300538" y="4894263"/>
          <p14:tracePt t="98924" x="4300538" y="4886325"/>
          <p14:tracePt t="98936" x="4300538" y="4879975"/>
          <p14:tracePt t="98944" x="4300538" y="4872038"/>
          <p14:tracePt t="98961" x="4300538" y="4865688"/>
          <p14:tracePt t="98986" x="4300538" y="4857750"/>
          <p14:tracePt t="99103" x="4300538" y="4851400"/>
          <p14:tracePt t="99108" x="4308475" y="4851400"/>
          <p14:tracePt t="99117" x="4314825" y="4843463"/>
          <p14:tracePt t="99134" x="4322763" y="4837113"/>
          <p14:tracePt t="99151" x="4322763" y="4829175"/>
          <p14:tracePt t="99267" x="4322763" y="4822825"/>
          <p14:tracePt t="99274" x="4314825" y="4822825"/>
          <p14:tracePt t="99285" x="4308475" y="4822825"/>
          <p14:tracePt t="99303" x="4286250" y="4814888"/>
          <p14:tracePt t="99320" x="4279900" y="4808538"/>
          <p14:tracePt t="99374" x="4271963" y="4800600"/>
          <p14:tracePt t="99382" x="4271963" y="4794250"/>
          <p14:tracePt t="99391" x="4271963" y="4786313"/>
          <p14:tracePt t="99406" x="4271963" y="4765675"/>
          <p14:tracePt t="99422" x="4271963" y="4743450"/>
          <p14:tracePt t="99439" x="4271963" y="4657725"/>
          <p14:tracePt t="99456" x="4271963" y="4565650"/>
          <p14:tracePt t="99473" x="4279900" y="4471988"/>
          <p14:tracePt t="99488" x="4286250" y="4451350"/>
          <p14:tracePt t="99505" x="4286250" y="4437063"/>
          <p14:tracePt t="99522" x="4286250" y="4429125"/>
          <p14:tracePt t="99555" x="4300538" y="4422775"/>
          <p14:tracePt t="99573" x="4300538" y="4414838"/>
          <p14:tracePt t="99589" x="4308475" y="4414838"/>
          <p14:tracePt t="99657" x="4314825" y="4414838"/>
          <p14:tracePt t="99665" x="4322763" y="4414838"/>
          <p14:tracePt t="99673" x="4329113" y="4408488"/>
          <p14:tracePt t="99690" x="4343400" y="4408488"/>
          <p14:tracePt t="99707" x="4351338" y="4408488"/>
          <p14:tracePt t="99724" x="4365625" y="4408488"/>
          <p14:tracePt t="99741" x="4379913" y="4408488"/>
          <p14:tracePt t="99758" x="4394200" y="4408488"/>
          <p14:tracePt t="99774" x="4422775" y="4414838"/>
          <p14:tracePt t="99791" x="4443413" y="4414838"/>
          <p14:tracePt t="99808" x="4457700" y="4422775"/>
          <p14:tracePt t="99825" x="4465638" y="4429125"/>
          <p14:tracePt t="99842" x="4479925" y="4451350"/>
          <p14:tracePt t="99860" x="4479925" y="4457700"/>
          <p14:tracePt t="99877" x="4486275" y="4479925"/>
          <p14:tracePt t="99894" x="4486275" y="4486275"/>
          <p14:tracePt t="99928" x="4486275" y="4500563"/>
          <p14:tracePt t="99944" x="4486275" y="4514850"/>
          <p14:tracePt t="99961" x="4486275" y="4537075"/>
          <p14:tracePt t="99977" x="4486275" y="4551363"/>
          <p14:tracePt t="99994" x="4494213" y="4557713"/>
          <p14:tracePt t="100011" x="4500563" y="4579938"/>
          <p14:tracePt t="100028" x="4500563" y="4586288"/>
          <p14:tracePt t="100045" x="4500563" y="4594225"/>
          <p14:tracePt t="100061" x="4500563" y="4608513"/>
          <p14:tracePt t="100078" x="4500563" y="4622800"/>
          <p14:tracePt t="100094" x="4494213" y="4643438"/>
          <p14:tracePt t="100112" x="4486275" y="4651375"/>
          <p14:tracePt t="100128" x="4486275" y="4657725"/>
          <p14:tracePt t="100145" x="4486275" y="4665663"/>
          <p14:tracePt t="100162" x="4486275" y="4672013"/>
          <p14:tracePt t="100179" x="4465638" y="4686300"/>
          <p14:tracePt t="100196" x="4451350" y="4700588"/>
          <p14:tracePt t="100213" x="4443413" y="4700588"/>
          <p14:tracePt t="100233" x="4437063" y="4708525"/>
          <p14:tracePt t="100247" x="4408488" y="4714875"/>
          <p14:tracePt t="100263" x="4386263" y="4714875"/>
          <p14:tracePt t="100282" x="4365625" y="4722813"/>
          <p14:tracePt t="100298" x="4351338" y="4722813"/>
          <p14:tracePt t="100316" x="4337050" y="4722813"/>
          <p14:tracePt t="100332" x="4314825" y="4722813"/>
          <p14:tracePt t="100349" x="4286250" y="4722813"/>
          <p14:tracePt t="100366" x="4265613" y="4714875"/>
          <p14:tracePt t="100381" x="4257675" y="4708525"/>
          <p14:tracePt t="100398" x="4208463" y="4694238"/>
          <p14:tracePt t="100415" x="4200525" y="4694238"/>
          <p14:tracePt t="100431" x="4179888" y="4686300"/>
          <p14:tracePt t="100510" x="4179888" y="4679950"/>
          <p14:tracePt t="100516" x="4171950" y="4679950"/>
          <p14:tracePt t="100524" x="4171950" y="4672013"/>
          <p14:tracePt t="100534" x="4165600" y="4672013"/>
          <p14:tracePt t="100551" x="4165600" y="4657725"/>
          <p14:tracePt t="100568" x="4151313" y="4651375"/>
          <p14:tracePt t="100586" x="4151313" y="4629150"/>
          <p14:tracePt t="100602" x="4151313" y="4614863"/>
          <p14:tracePt t="100619" x="4143375" y="4600575"/>
          <p14:tracePt t="100635" x="4143375" y="4586288"/>
          <p14:tracePt t="100654" x="4143375" y="4565650"/>
          <p14:tracePt t="100667" x="4143375" y="4543425"/>
          <p14:tracePt t="100685" x="4143375" y="4522788"/>
          <p14:tracePt t="100701" x="4151313" y="4479925"/>
          <p14:tracePt t="100718" x="4165600" y="4457700"/>
          <p14:tracePt t="100735" x="4171950" y="4443413"/>
          <p14:tracePt t="100752" x="4186238" y="4437063"/>
          <p14:tracePt t="100769" x="4208463" y="4422775"/>
          <p14:tracePt t="100785" x="4214813" y="4414838"/>
          <p14:tracePt t="100802" x="4222750" y="4414838"/>
          <p14:tracePt t="100819" x="4229100" y="4408488"/>
          <p14:tracePt t="100836" x="4237038" y="4408488"/>
          <p14:tracePt t="100870" x="4251325" y="4408488"/>
          <p14:tracePt t="100886" x="4265613" y="4408488"/>
          <p14:tracePt t="100903" x="4271963" y="4408488"/>
          <p14:tracePt t="100920" x="4300538" y="4408488"/>
          <p14:tracePt t="100937" x="4322763" y="4400550"/>
          <p14:tracePt t="100955" x="4337050" y="4400550"/>
          <p14:tracePt t="100971" x="4365625" y="4400550"/>
          <p14:tracePt t="100988" x="4394200" y="4408488"/>
          <p14:tracePt t="101005" x="4414838" y="4408488"/>
          <p14:tracePt t="101022" x="4422775" y="4414838"/>
          <p14:tracePt t="101039" x="4437063" y="4414838"/>
          <p14:tracePt t="101056" x="4443413" y="4414838"/>
          <p14:tracePt t="101089" x="4443413" y="4422775"/>
          <p14:tracePt t="101106" x="4451350" y="4429125"/>
          <p14:tracePt t="101123" x="4457700" y="4437063"/>
          <p14:tracePt t="101140" x="4457700" y="4443413"/>
          <p14:tracePt t="101157" x="4457700" y="4451350"/>
          <p14:tracePt t="101174" x="4465638" y="4457700"/>
          <p14:tracePt t="101191" x="4471988" y="4479925"/>
          <p14:tracePt t="101208" x="4479925" y="4500563"/>
          <p14:tracePt t="101225" x="4479925" y="4522788"/>
          <p14:tracePt t="101242" x="4479925" y="4537075"/>
          <p14:tracePt t="101259" x="4479925" y="4543425"/>
          <p14:tracePt t="101276" x="4479925" y="4557713"/>
          <p14:tracePt t="101293" x="4479925" y="4579938"/>
          <p14:tracePt t="101309" x="4479925" y="4586288"/>
          <p14:tracePt t="101326" x="4479925" y="4600575"/>
          <p14:tracePt t="101344" x="4471988" y="4608513"/>
          <p14:tracePt t="101360" x="4465638" y="4614863"/>
          <p14:tracePt t="101365" x="4465638" y="4622800"/>
          <p14:tracePt t="101377" x="4457700" y="4622800"/>
          <p14:tracePt t="101394" x="4451350" y="4629150"/>
          <p14:tracePt t="101411" x="4443413" y="4643438"/>
          <p14:tracePt t="101426" x="4422775" y="4643438"/>
          <p14:tracePt t="101442" x="4414838" y="4651375"/>
          <p14:tracePt t="101459" x="4400550" y="4651375"/>
          <p14:tracePt t="101476" x="4371975" y="4657725"/>
          <p14:tracePt t="101493" x="4351338" y="4665663"/>
          <p14:tracePt t="101510" x="4329113" y="4665663"/>
          <p14:tracePt t="101527" x="4314825" y="4665663"/>
          <p14:tracePt t="101544" x="4300538" y="4665663"/>
          <p14:tracePt t="101560" x="4294188" y="4665663"/>
          <p14:tracePt t="101579" x="4279900" y="4657725"/>
          <p14:tracePt t="101612" x="4265613" y="4651375"/>
          <p14:tracePt t="101658" x="4265613" y="4643438"/>
          <p14:tracePt t="101678" x="4265613" y="4637088"/>
          <p14:tracePt t="101687" x="4265613" y="4629150"/>
          <p14:tracePt t="101695" x="4257675" y="4622800"/>
          <p14:tracePt t="101713" x="4257675" y="4614863"/>
          <p14:tracePt t="101729" x="4257675" y="4608513"/>
          <p14:tracePt t="101757" x="4257675" y="4600575"/>
          <p14:tracePt t="101773" x="4257675" y="4594225"/>
          <p14:tracePt t="101797" x="4257675" y="4586288"/>
          <p14:tracePt t="101805" x="4265613" y="4586288"/>
          <p14:tracePt t="101852" x="4271963" y="4579938"/>
          <p14:tracePt t="101874" x="4279900" y="4579938"/>
          <p14:tracePt t="101883" x="4279900" y="4572000"/>
          <p14:tracePt t="101898" x="4286250" y="4572000"/>
          <p14:tracePt t="102585" x="4300538" y="4572000"/>
          <p14:tracePt t="102594" x="4314825" y="4572000"/>
          <p14:tracePt t="102606" x="4329113" y="4579938"/>
          <p14:tracePt t="102624" x="4379913" y="4600575"/>
          <p14:tracePt t="102640" x="4443413" y="4614863"/>
          <p14:tracePt t="102657" x="4471988" y="4629150"/>
          <p14:tracePt t="102672" x="4500563" y="4637088"/>
          <p14:tracePt t="102690" x="4529138" y="4643438"/>
          <p14:tracePt t="102707" x="4551363" y="4651375"/>
          <p14:tracePt t="102723" x="4572000" y="4651375"/>
          <p14:tracePt t="102742" x="4600575" y="4657725"/>
          <p14:tracePt t="102758" x="4629150" y="4665663"/>
          <p14:tracePt t="102774" x="4657725" y="4672013"/>
          <p14:tracePt t="102790" x="4679950" y="4679950"/>
          <p14:tracePt t="102807" x="4694238" y="4686300"/>
          <p14:tracePt t="102824" x="4708525" y="4694238"/>
          <p14:tracePt t="102841" x="4729163" y="4708525"/>
          <p14:tracePt t="102859" x="4743450" y="4714875"/>
          <p14:tracePt t="102875" x="4757738" y="4714875"/>
          <p14:tracePt t="102891" x="4772025" y="4722813"/>
          <p14:tracePt t="102908" x="4779963" y="4729163"/>
          <p14:tracePt t="102925" x="4800600" y="4729163"/>
          <p14:tracePt t="102942" x="4814888" y="4729163"/>
          <p14:tracePt t="102959" x="4822825" y="4729163"/>
          <p14:tracePt t="102992" x="4829175" y="4729163"/>
          <p14:tracePt t="103187" x="4829175" y="4737100"/>
          <p14:tracePt t="103211" x="4829175" y="4751388"/>
          <p14:tracePt t="103219" x="4829175" y="4765675"/>
          <p14:tracePt t="103229" x="4829175" y="4786313"/>
          <p14:tracePt t="103246" x="4829175" y="4808538"/>
          <p14:tracePt t="103262" x="4837113" y="4837113"/>
          <p14:tracePt t="103280" x="4851400" y="4865688"/>
          <p14:tracePt t="103416" x="4851400" y="4872038"/>
          <p14:tracePt t="103438" x="4857750" y="4872038"/>
          <p14:tracePt t="103469" x="4872038" y="4872038"/>
          <p14:tracePt t="103484" x="4879975" y="4879975"/>
          <p14:tracePt t="103493" x="4894263" y="4879975"/>
          <p14:tracePt t="103499" x="4900613" y="4886325"/>
          <p14:tracePt t="103515" x="4914900" y="4886325"/>
          <p14:tracePt t="103531" x="4929188" y="4886325"/>
          <p14:tracePt t="103548" x="4937125" y="4894263"/>
          <p14:tracePt t="103584" x="4951413" y="4900613"/>
          <p14:tracePt t="103672" x="4951413" y="4908550"/>
          <p14:tracePt t="103796" x="4957763" y="4908550"/>
          <p14:tracePt t="103804" x="4965700" y="4908550"/>
          <p14:tracePt t="103812" x="4972050" y="4908550"/>
          <p14:tracePt t="103820" x="4986338" y="4908550"/>
          <p14:tracePt t="103835" x="5014913" y="4922838"/>
          <p14:tracePt t="103852" x="5037138" y="4922838"/>
          <p14:tracePt t="103868" x="5080000" y="4929188"/>
          <p14:tracePt t="103886" x="5108575" y="4929188"/>
          <p14:tracePt t="103902" x="5122863" y="4937125"/>
          <p14:tracePt t="103919" x="5143500" y="4937125"/>
          <p14:tracePt t="103936" x="5151438" y="4937125"/>
          <p14:tracePt t="104047" x="5157788" y="4937125"/>
          <p14:tracePt t="104211" x="5157788" y="4943475"/>
          <p14:tracePt t="104226" x="5151438" y="4943475"/>
          <p14:tracePt t="104282" x="5143500" y="4951413"/>
          <p14:tracePt t="104298" x="5137150" y="4957763"/>
          <p14:tracePt t="104307" x="5129213" y="4957763"/>
          <p14:tracePt t="104323" x="5122863" y="4957763"/>
          <p14:tracePt t="104330" x="5114925" y="4957763"/>
          <p14:tracePt t="104342" x="5108575" y="4965700"/>
          <p14:tracePt t="104893" x="5114925" y="4965700"/>
          <p14:tracePt t="104900" x="5122863" y="4965700"/>
          <p14:tracePt t="104913" x="5137150" y="4965700"/>
          <p14:tracePt t="104930" x="5157788" y="4965700"/>
          <p14:tracePt t="104947" x="5165725" y="4965700"/>
          <p14:tracePt t="104964" x="5172075" y="4965700"/>
          <p14:tracePt t="104981" x="5180013" y="4965700"/>
          <p14:tracePt t="105030" x="5186363" y="4965700"/>
          <p14:tracePt t="169564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리스트 사용</a:t>
            </a:r>
            <a:endParaRPr lang="en-US" altLang="ko-KR" dirty="0" smtClean="0"/>
          </a:p>
          <a:p>
            <a:r>
              <a:rPr lang="ko-KR" altLang="en-US" dirty="0" smtClean="0"/>
              <a:t>리스트의 크기가 미리 결정되어야 함</a:t>
            </a:r>
            <a:r>
              <a:rPr lang="en-US" altLang="ko-KR" dirty="0" smtClean="0"/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포화상태 있음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원형 큐 클래스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/>
          </a:p>
          <a:p>
            <a:endParaRPr lang="ko-KR" altLang="en-US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원형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큐의 구현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2933945"/>
            <a:ext cx="8199620" cy="18749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6" y="4808858"/>
            <a:ext cx="8199620" cy="102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6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971"/>
    </mc:Choice>
    <mc:Fallback xmlns="">
      <p:transition spd="slow" advTm="12897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047" x="7400925" y="2757488"/>
          <p14:tracePt t="7275" x="7386638" y="2757488"/>
          <p14:tracePt t="7283" x="7351713" y="2765425"/>
          <p14:tracePt t="7291" x="7315200" y="2771775"/>
          <p14:tracePt t="7299" x="7286625" y="2779713"/>
          <p14:tracePt t="7312" x="7265988" y="2786063"/>
          <p14:tracePt t="7329" x="7186613" y="2786063"/>
          <p14:tracePt t="7348" x="7051675" y="2822575"/>
          <p14:tracePt t="7363" x="6965950" y="2836863"/>
          <p14:tracePt t="7380" x="6829425" y="2857500"/>
          <p14:tracePt t="7398" x="6700838" y="2886075"/>
          <p14:tracePt t="7401" x="6657975" y="2894013"/>
          <p14:tracePt t="7415" x="6608763" y="2908300"/>
          <p14:tracePt t="7430" x="6465888" y="2908300"/>
          <p14:tracePt t="7447" x="6386513" y="2908300"/>
          <p14:tracePt t="7464" x="6308725" y="2908300"/>
          <p14:tracePt t="7480" x="6243638" y="2900363"/>
          <p14:tracePt t="7497" x="6143625" y="2865438"/>
          <p14:tracePt t="7514" x="6065838" y="2851150"/>
          <p14:tracePt t="7533" x="5922963" y="2828925"/>
          <p14:tracePt t="7549" x="5843588" y="2800350"/>
          <p14:tracePt t="7565" x="5751513" y="2765425"/>
          <p14:tracePt t="7582" x="5680075" y="2751138"/>
          <p14:tracePt t="7598" x="5637213" y="2736850"/>
          <p14:tracePt t="7615" x="5600700" y="2722563"/>
          <p14:tracePt t="7633" x="5594350" y="2722563"/>
          <p14:tracePt t="7649" x="5586413" y="2722563"/>
          <p14:tracePt t="7667" x="5565775" y="2722563"/>
          <p14:tracePt t="7684" x="5551488" y="2714625"/>
          <p14:tracePt t="7701" x="5514975" y="2693988"/>
          <p14:tracePt t="7718" x="5465763" y="2686050"/>
          <p14:tracePt t="7736" x="5400675" y="2651125"/>
          <p14:tracePt t="7752" x="5286375" y="2614613"/>
          <p14:tracePt t="7768" x="5229225" y="2600325"/>
          <p14:tracePt t="7785" x="5180013" y="2579688"/>
          <p14:tracePt t="7801" x="5137150" y="2565400"/>
          <p14:tracePt t="7817" x="5114925" y="2557463"/>
          <p14:tracePt t="7835" x="5094288" y="2557463"/>
          <p14:tracePt t="7926" x="5080000" y="2557463"/>
          <p14:tracePt t="7931" x="5051425" y="2557463"/>
          <p14:tracePt t="7939" x="5014913" y="2551113"/>
          <p14:tracePt t="7952" x="4979988" y="2551113"/>
          <p14:tracePt t="7970" x="4772025" y="2557463"/>
          <p14:tracePt t="7987" x="4643438" y="2551113"/>
          <p14:tracePt t="8003" x="4543425" y="2543175"/>
          <p14:tracePt t="8019" x="4471988" y="2536825"/>
          <p14:tracePt t="8036" x="4394200" y="2536825"/>
          <p14:tracePt t="8055" x="4308475" y="2522538"/>
          <p14:tracePt t="8070" x="4194175" y="2500313"/>
          <p14:tracePt t="8087" x="4008438" y="2500313"/>
          <p14:tracePt t="8104" x="3914775" y="2500313"/>
          <p14:tracePt t="8121" x="3779838" y="2486025"/>
          <p14:tracePt t="8137" x="3622675" y="2479675"/>
          <p14:tracePt t="8156" x="3494088" y="2443163"/>
          <p14:tracePt t="8173" x="3279775" y="2371725"/>
          <p14:tracePt t="8190" x="3151188" y="2343150"/>
          <p14:tracePt t="8205" x="3022600" y="2293938"/>
          <p14:tracePt t="8222" x="2879725" y="2257425"/>
          <p14:tracePt t="8238" x="2743200" y="2222500"/>
          <p14:tracePt t="8256" x="2622550" y="2208213"/>
          <p14:tracePt t="8272" x="2500313" y="2200275"/>
          <p14:tracePt t="8289" x="2400300" y="2185988"/>
          <p14:tracePt t="8306" x="2265363" y="2179638"/>
          <p14:tracePt t="8323" x="2228850" y="2171700"/>
          <p14:tracePt t="8339" x="2200275" y="2171700"/>
          <p14:tracePt t="8356" x="2151063" y="2171700"/>
          <p14:tracePt t="8373" x="2100263" y="2165350"/>
          <p14:tracePt t="8393" x="2036763" y="2151063"/>
          <p14:tracePt t="8408" x="1985963" y="2143125"/>
          <p14:tracePt t="8425" x="1957388" y="2143125"/>
          <p14:tracePt t="8442" x="1936750" y="2136775"/>
          <p14:tracePt t="8613" x="1971675" y="2136775"/>
          <p14:tracePt t="8621" x="2022475" y="2151063"/>
          <p14:tracePt t="8627" x="2085975" y="2157413"/>
          <p14:tracePt t="8643" x="2171700" y="2165350"/>
          <p14:tracePt t="8660" x="2271713" y="2171700"/>
          <p14:tracePt t="8677" x="2328863" y="2193925"/>
          <p14:tracePt t="8693" x="2357438" y="2193925"/>
          <p14:tracePt t="8712" x="2393950" y="2200275"/>
          <p14:tracePt t="8729" x="2408238" y="2200275"/>
          <p14:tracePt t="8746" x="2436813" y="2200275"/>
          <p14:tracePt t="8762" x="2471738" y="2200275"/>
          <p14:tracePt t="8779" x="2508250" y="2200275"/>
          <p14:tracePt t="8795" x="2571750" y="2200275"/>
          <p14:tracePt t="8811" x="2636838" y="2214563"/>
          <p14:tracePt t="8828" x="2743200" y="2243138"/>
          <p14:tracePt t="8845" x="2828925" y="2271713"/>
          <p14:tracePt t="8863" x="2879725" y="2279650"/>
          <p14:tracePt t="8880" x="2965450" y="2300288"/>
          <p14:tracePt t="8896" x="3028950" y="2308225"/>
          <p14:tracePt t="8912" x="3086100" y="2308225"/>
          <p14:tracePt t="8931" x="3171825" y="2314575"/>
          <p14:tracePt t="8948" x="3243263" y="2322513"/>
          <p14:tracePt t="8964" x="3322638" y="2322513"/>
          <p14:tracePt t="8981" x="3408363" y="2322513"/>
          <p14:tracePt t="8999" x="3451225" y="2314575"/>
          <p14:tracePt t="9014" x="3486150" y="2314575"/>
          <p14:tracePt t="9030" x="3522663" y="2322513"/>
          <p14:tracePt t="9047" x="3608388" y="2322513"/>
          <p14:tracePt t="9065" x="3665538" y="2322513"/>
          <p14:tracePt t="9083" x="3722688" y="2336800"/>
          <p14:tracePt t="9100" x="3771900" y="2336800"/>
          <p14:tracePt t="9116" x="3822700" y="2343150"/>
          <p14:tracePt t="9132" x="3894138" y="2351088"/>
          <p14:tracePt t="9150" x="3957638" y="2351088"/>
          <p14:tracePt t="9167" x="4000500" y="2351088"/>
          <p14:tracePt t="9184" x="4029075" y="2351088"/>
          <p14:tracePt t="9201" x="4065588" y="2351088"/>
          <p14:tracePt t="9217" x="4100513" y="2351088"/>
          <p14:tracePt t="9233" x="4137025" y="2351088"/>
          <p14:tracePt t="9249" x="4222750" y="2351088"/>
          <p14:tracePt t="9266" x="4279900" y="2343150"/>
          <p14:tracePt t="9284" x="4337050" y="2343150"/>
          <p14:tracePt t="9300" x="4414838" y="2343150"/>
          <p14:tracePt t="9317" x="4479925" y="2343150"/>
          <p14:tracePt t="9334" x="4543425" y="2343150"/>
          <p14:tracePt t="9350" x="4608513" y="2343150"/>
          <p14:tracePt t="9368" x="4700588" y="2343150"/>
          <p14:tracePt t="9384" x="4779963" y="2336800"/>
          <p14:tracePt t="9402" x="4851400" y="2328863"/>
          <p14:tracePt t="9419" x="4922838" y="2328863"/>
          <p14:tracePt t="9436" x="4994275" y="2328863"/>
          <p14:tracePt t="9452" x="5080000" y="2322513"/>
          <p14:tracePt t="9468" x="5180013" y="2322513"/>
          <p14:tracePt t="9486" x="5251450" y="2322513"/>
          <p14:tracePt t="9502" x="5351463" y="2322513"/>
          <p14:tracePt t="9519" x="5400675" y="2322513"/>
          <p14:tracePt t="9536" x="5465763" y="2322513"/>
          <p14:tracePt t="9553" x="5514975" y="2322513"/>
          <p14:tracePt t="9570" x="5551488" y="2322513"/>
          <p14:tracePt t="9587" x="5580063" y="2322513"/>
          <p14:tracePt t="9603" x="5594350" y="2322513"/>
          <p14:tracePt t="9620" x="5614988" y="2322513"/>
          <p14:tracePt t="9637" x="5622925" y="2322513"/>
          <p14:tracePt t="9654" x="5629275" y="2322513"/>
          <p14:tracePt t="9671" x="5637213" y="2322513"/>
          <p14:tracePt t="9687" x="5651500" y="2322513"/>
          <p14:tracePt t="9704" x="5657850" y="2322513"/>
          <p14:tracePt t="9755" x="5665788" y="2322513"/>
          <p14:tracePt t="9776" x="5672138" y="2322513"/>
          <p14:tracePt t="9808" x="5680075" y="2322513"/>
          <p14:tracePt t="9886" x="5686425" y="2322513"/>
          <p14:tracePt t="10362" x="5694363" y="2322513"/>
          <p14:tracePt t="10370" x="5694363" y="2328863"/>
          <p14:tracePt t="10380" x="5708650" y="2328863"/>
          <p14:tracePt t="10397" x="5715000" y="2328863"/>
          <p14:tracePt t="10413" x="5737225" y="2336800"/>
          <p14:tracePt t="10431" x="5757863" y="2336800"/>
          <p14:tracePt t="10447" x="5772150" y="2343150"/>
          <p14:tracePt t="10464" x="5794375" y="2351088"/>
          <p14:tracePt t="10481" x="5829300" y="2351088"/>
          <p14:tracePt t="10498" x="5857875" y="2365375"/>
          <p14:tracePt t="10517" x="5886450" y="2371725"/>
          <p14:tracePt t="10530" x="5908675" y="2379663"/>
          <p14:tracePt t="10549" x="5937250" y="2393950"/>
          <p14:tracePt t="10565" x="5951538" y="2393950"/>
          <p14:tracePt t="10582" x="5965825" y="2393950"/>
          <p14:tracePt t="10599" x="5986463" y="2393950"/>
          <p14:tracePt t="10614" x="6008688" y="2414588"/>
          <p14:tracePt t="10631" x="6015038" y="2414588"/>
          <p14:tracePt t="10648" x="6037263" y="2414588"/>
          <p14:tracePt t="10665" x="6086475" y="2422525"/>
          <p14:tracePt t="10681" x="6122988" y="2428875"/>
          <p14:tracePt t="10698" x="6143625" y="2436813"/>
          <p14:tracePt t="10716" x="6186488" y="2451100"/>
          <p14:tracePt t="10732" x="6215063" y="2451100"/>
          <p14:tracePt t="10751" x="6257925" y="2457450"/>
          <p14:tracePt t="10767" x="6308725" y="2471738"/>
          <p14:tracePt t="10784" x="6343650" y="2479675"/>
          <p14:tracePt t="10801" x="6423025" y="2479675"/>
          <p14:tracePt t="10818" x="6515100" y="2465388"/>
          <p14:tracePt t="10835" x="6580188" y="2465388"/>
          <p14:tracePt t="10852" x="6680200" y="2465388"/>
          <p14:tracePt t="10869" x="6715125" y="2465388"/>
          <p14:tracePt t="10886" x="6786563" y="2465388"/>
          <p14:tracePt t="10903" x="6829425" y="2465388"/>
          <p14:tracePt t="10917" x="6872288" y="2465388"/>
          <p14:tracePt t="10934" x="6900863" y="2465388"/>
          <p14:tracePt t="10951" x="6923088" y="2465388"/>
          <p14:tracePt t="10968" x="6951663" y="2465388"/>
          <p14:tracePt t="10986" x="6986588" y="2457450"/>
          <p14:tracePt t="11002" x="7029450" y="2457450"/>
          <p14:tracePt t="11018" x="7058025" y="2457450"/>
          <p14:tracePt t="11035" x="7080250" y="2457450"/>
          <p14:tracePt t="11052" x="7094538" y="2457450"/>
          <p14:tracePt t="11070" x="7115175" y="2457450"/>
          <p14:tracePt t="11086" x="7137400" y="2457450"/>
          <p14:tracePt t="11103" x="7158038" y="2457450"/>
          <p14:tracePt t="11119" x="7180263" y="2457450"/>
          <p14:tracePt t="11136" x="7223125" y="2451100"/>
          <p14:tracePt t="11154" x="7229475" y="2443163"/>
          <p14:tracePt t="11170" x="7243763" y="2443163"/>
          <p14:tracePt t="11204" x="7251700" y="2443163"/>
          <p14:tracePt t="12222" x="7243763" y="2443163"/>
          <p14:tracePt t="12226" x="7237413" y="2443163"/>
          <p14:tracePt t="12251" x="7229475" y="2443163"/>
          <p14:tracePt t="12268" x="7223125" y="2451100"/>
          <p14:tracePt t="12283" x="7208838" y="2451100"/>
          <p14:tracePt t="12291" x="7200900" y="2451100"/>
          <p14:tracePt t="12300" x="7194550" y="2451100"/>
          <p14:tracePt t="12316" x="7180263" y="2451100"/>
          <p14:tracePt t="12332" x="7172325" y="2451100"/>
          <p14:tracePt t="12351" x="7158038" y="2451100"/>
          <p14:tracePt t="12368" x="7129463" y="2451100"/>
          <p14:tracePt t="12385" x="7108825" y="2451100"/>
          <p14:tracePt t="12402" x="7080250" y="2451100"/>
          <p14:tracePt t="12419" x="7058025" y="2451100"/>
          <p14:tracePt t="12435" x="7029450" y="2451100"/>
          <p14:tracePt t="12452" x="7015163" y="2457450"/>
          <p14:tracePt t="12469" x="7000875" y="2465388"/>
          <p14:tracePt t="12486" x="6994525" y="2465388"/>
          <p14:tracePt t="12503" x="6986588" y="2465388"/>
          <p14:tracePt t="12520" x="6972300" y="2465388"/>
          <p14:tracePt t="12536" x="6965950" y="2465388"/>
          <p14:tracePt t="12553" x="6951663" y="2471738"/>
          <p14:tracePt t="12570" x="6923088" y="2479675"/>
          <p14:tracePt t="12585" x="6908800" y="2486025"/>
          <p14:tracePt t="12603" x="6865938" y="2493963"/>
          <p14:tracePt t="12620" x="6843713" y="2500313"/>
          <p14:tracePt t="12636" x="6823075" y="2508250"/>
          <p14:tracePt t="12653" x="6808788" y="2508250"/>
          <p14:tracePt t="12670" x="6780213" y="2514600"/>
          <p14:tracePt t="12686" x="6751638" y="2514600"/>
          <p14:tracePt t="12705" x="6737350" y="2514600"/>
          <p14:tracePt t="12720" x="6723063" y="2514600"/>
          <p14:tracePt t="12737" x="6694488" y="2522538"/>
          <p14:tracePt t="12755" x="6680200" y="2528888"/>
          <p14:tracePt t="12772" x="6643688" y="2528888"/>
          <p14:tracePt t="12789" x="6629400" y="2528888"/>
          <p14:tracePt t="12806" x="6608763" y="2528888"/>
          <p14:tracePt t="12821" x="6557963" y="2536825"/>
          <p14:tracePt t="12838" x="6523038" y="2536825"/>
          <p14:tracePt t="12855" x="6486525" y="2528888"/>
          <p14:tracePt t="12872" x="6443663" y="2528888"/>
          <p14:tracePt t="12876" x="6429375" y="2528888"/>
          <p14:tracePt t="12888" x="6415088" y="2528888"/>
          <p14:tracePt t="12907" x="6372225" y="2528888"/>
          <p14:tracePt t="12922" x="6329363" y="2528888"/>
          <p14:tracePt t="12939" x="6294438" y="2543175"/>
          <p14:tracePt t="12957" x="6251575" y="2551113"/>
          <p14:tracePt t="12975" x="6200775" y="2571750"/>
          <p14:tracePt t="12991" x="6165850" y="2571750"/>
          <p14:tracePt t="13006" x="6129338" y="2571750"/>
          <p14:tracePt t="13008" x="6108700" y="2571750"/>
          <p14:tracePt t="13024" x="6072188" y="2579688"/>
          <p14:tracePt t="13042" x="6051550" y="2579688"/>
          <p14:tracePt t="13060" x="6022975" y="2579688"/>
          <p14:tracePt t="13074" x="5980113" y="2586038"/>
          <p14:tracePt t="13091" x="5943600" y="2600325"/>
          <p14:tracePt t="13107" x="5900738" y="2614613"/>
          <p14:tracePt t="13127" x="5815013" y="2628900"/>
          <p14:tracePt t="13143" x="5772150" y="2643188"/>
          <p14:tracePt t="13160" x="5743575" y="2643188"/>
          <p14:tracePt t="13176" x="5694363" y="2643188"/>
          <p14:tracePt t="13193" x="5643563" y="2643188"/>
          <p14:tracePt t="13210" x="5586413" y="2643188"/>
          <p14:tracePt t="13226" x="5500688" y="2643188"/>
          <p14:tracePt t="13243" x="5472113" y="2643188"/>
          <p14:tracePt t="13259" x="5451475" y="2643188"/>
          <p14:tracePt t="13277" x="5386388" y="2643188"/>
          <p14:tracePt t="13294" x="5372100" y="2643188"/>
          <p14:tracePt t="13310" x="5337175" y="2636838"/>
          <p14:tracePt t="13327" x="5294313" y="2636838"/>
          <p14:tracePt t="13344" x="5237163" y="2643188"/>
          <p14:tracePt t="13360" x="5214938" y="2643188"/>
          <p14:tracePt t="13377" x="5186363" y="2651125"/>
          <p14:tracePt t="13394" x="5172075" y="2651125"/>
          <p14:tracePt t="13411" x="5165725" y="2651125"/>
          <p14:tracePt t="13428" x="5157788" y="2651125"/>
          <p14:tracePt t="13447" x="5143500" y="2651125"/>
          <p14:tracePt t="13463" x="5137150" y="2651125"/>
          <p14:tracePt t="13480" x="5129213" y="2651125"/>
          <p14:tracePt t="13497" x="5122863" y="2651125"/>
          <p14:tracePt t="13580" x="5114925" y="2651125"/>
          <p14:tracePt t="13595" x="5108575" y="2651125"/>
          <p14:tracePt t="13619" x="5100638" y="2651125"/>
          <p14:tracePt t="13645" x="5094288" y="2651125"/>
          <p14:tracePt t="13659" x="5086350" y="2651125"/>
          <p14:tracePt t="13821" x="5080000" y="2651125"/>
          <p14:tracePt t="14605" x="5072063" y="2651125"/>
          <p14:tracePt t="14613" x="5065713" y="2651125"/>
          <p14:tracePt t="14627" x="5065713" y="2657475"/>
          <p14:tracePt t="14642" x="5057775" y="2657475"/>
          <p14:tracePt t="14683" x="5057775" y="2665413"/>
          <p14:tracePt t="14707" x="5051425" y="2665413"/>
          <p14:tracePt t="14721" x="5043488" y="2665413"/>
          <p14:tracePt t="14735" x="5037138" y="2665413"/>
          <p14:tracePt t="14744" x="5029200" y="2665413"/>
          <p14:tracePt t="14760" x="5014913" y="2665413"/>
          <p14:tracePt t="14778" x="4986338" y="2679700"/>
          <p14:tracePt t="14793" x="4951413" y="2708275"/>
          <p14:tracePt t="14809" x="4929188" y="2714625"/>
          <p14:tracePt t="14826" x="4894263" y="2728913"/>
          <p14:tracePt t="14843" x="4872038" y="2751138"/>
          <p14:tracePt t="14860" x="4851400" y="2757488"/>
          <p14:tracePt t="14877" x="4837113" y="2765425"/>
          <p14:tracePt t="14894" x="4814888" y="2779713"/>
          <p14:tracePt t="14910" x="4808538" y="2779713"/>
          <p14:tracePt t="14927" x="4779963" y="2779713"/>
          <p14:tracePt t="14944" x="4757738" y="2786063"/>
          <p14:tracePt t="14961" x="4708525" y="2808288"/>
          <p14:tracePt t="14978" x="4637088" y="2828925"/>
          <p14:tracePt t="14996" x="4608513" y="2851150"/>
          <p14:tracePt t="15013" x="4543425" y="2871788"/>
          <p14:tracePt t="15030" x="4508500" y="2886075"/>
          <p14:tracePt t="15046" x="4451350" y="2900363"/>
          <p14:tracePt t="15062" x="4400550" y="2908300"/>
          <p14:tracePt t="15079" x="4329113" y="2908300"/>
          <p14:tracePt t="15096" x="4265613" y="2900363"/>
          <p14:tracePt t="15114" x="4186238" y="2894013"/>
          <p14:tracePt t="15130" x="4057650" y="2894013"/>
          <p14:tracePt t="15147" x="3965575" y="2894013"/>
          <p14:tracePt t="15164" x="3822700" y="2914650"/>
          <p14:tracePt t="15180" x="3714750" y="2922588"/>
          <p14:tracePt t="15197" x="3622675" y="2922588"/>
          <p14:tracePt t="15214" x="3557588" y="2936875"/>
          <p14:tracePt t="15231" x="3465513" y="2943225"/>
          <p14:tracePt t="15248" x="3365500" y="2943225"/>
          <p14:tracePt t="15265" x="3257550" y="2943225"/>
          <p14:tracePt t="15281" x="3151188" y="2951163"/>
          <p14:tracePt t="15299" x="3008313" y="2943225"/>
          <p14:tracePt t="15316" x="2922588" y="2914650"/>
          <p14:tracePt t="15333" x="2857500" y="2914650"/>
          <p14:tracePt t="15350" x="2786063" y="2914650"/>
          <p14:tracePt t="15367" x="2700338" y="2914650"/>
          <p14:tracePt t="15383" x="2543175" y="2886075"/>
          <p14:tracePt t="15399" x="2451100" y="2865438"/>
          <p14:tracePt t="15417" x="2365375" y="2857500"/>
          <p14:tracePt t="15433" x="2286000" y="2843213"/>
          <p14:tracePt t="15449" x="2236788" y="2836863"/>
          <p14:tracePt t="15466" x="2214563" y="2828925"/>
          <p14:tracePt t="15483" x="2200275" y="2822575"/>
          <p14:tracePt t="15500" x="2185988" y="2822575"/>
          <p14:tracePt t="15526" x="2179638" y="2822575"/>
          <p14:tracePt t="15535" x="2171700" y="2822575"/>
          <p14:tracePt t="15552" x="2143125" y="2822575"/>
          <p14:tracePt t="15568" x="2128838" y="2828925"/>
          <p14:tracePt t="15585" x="2100263" y="2836863"/>
          <p14:tracePt t="15601" x="2085975" y="2843213"/>
          <p14:tracePt t="15618" x="2071688" y="2857500"/>
          <p14:tracePt t="15635" x="2057400" y="2871788"/>
          <p14:tracePt t="15653" x="2043113" y="2879725"/>
          <p14:tracePt t="15670" x="2043113" y="2886075"/>
          <p14:tracePt t="15698" x="2036763" y="2894013"/>
          <p14:tracePt t="15719" x="2022475" y="2894013"/>
          <p14:tracePt t="15727" x="2022475" y="2900363"/>
          <p14:tracePt t="15743" x="2014538" y="2900363"/>
          <p14:tracePt t="15882" x="2014538" y="2908300"/>
          <p14:tracePt t="15979" x="2008188" y="2908300"/>
          <p14:tracePt t="16019" x="2008188" y="2914650"/>
          <p14:tracePt t="16036" x="1985963" y="2943225"/>
          <p14:tracePt t="16044" x="1928813" y="3014663"/>
          <p14:tracePt t="16056" x="1814513" y="3194050"/>
          <p14:tracePt t="16073" x="1743075" y="3365500"/>
          <p14:tracePt t="16090" x="1708150" y="3494088"/>
          <p14:tracePt t="16107" x="1665288" y="3557588"/>
          <p14:tracePt t="16152" x="1665288" y="3551238"/>
          <p14:tracePt t="16157" x="1665288" y="3486150"/>
          <p14:tracePt t="16174" x="1657350" y="3379788"/>
          <p14:tracePt t="16191" x="1657350" y="3265488"/>
          <p14:tracePt t="16208" x="1651000" y="3194050"/>
          <p14:tracePt t="16225" x="1643063" y="3171825"/>
          <p14:tracePt t="16242" x="1628775" y="3165475"/>
          <p14:tracePt t="16259" x="1622425" y="3165475"/>
          <p14:tracePt t="16292" x="1614488" y="3165475"/>
          <p14:tracePt t="16313" x="1608138" y="3165475"/>
          <p14:tracePt t="16327" x="1600200" y="3165475"/>
          <p14:tracePt t="16344" x="1593850" y="3165475"/>
          <p14:tracePt t="16359" x="1585913" y="3165475"/>
          <p14:tracePt t="16376" x="1565275" y="3165475"/>
          <p14:tracePt t="16393" x="1557338" y="3165475"/>
          <p14:tracePt t="16410" x="1550988" y="3157538"/>
          <p14:tracePt t="16427" x="1543050" y="3151188"/>
          <p14:tracePt t="16444" x="1528763" y="3136900"/>
          <p14:tracePt t="16460" x="1514475" y="3136900"/>
          <p14:tracePt t="16477" x="1471613" y="3128963"/>
          <p14:tracePt t="16494" x="1450975" y="3128963"/>
          <p14:tracePt t="16512" x="1443038" y="3128963"/>
          <p14:tracePt t="16643" x="1428750" y="3128963"/>
          <p14:tracePt t="16651" x="1408113" y="3128963"/>
          <p14:tracePt t="16664" x="1400175" y="3128963"/>
          <p14:tracePt t="16682" x="1385888" y="3128963"/>
          <p14:tracePt t="16699" x="1379538" y="3128963"/>
          <p14:tracePt t="16847" x="1371600" y="3128963"/>
          <p14:tracePt t="16855" x="1365250" y="3128963"/>
          <p14:tracePt t="16871" x="1350963" y="3128963"/>
          <p14:tracePt t="16884" x="1322388" y="3128963"/>
          <p14:tracePt t="16900" x="1271588" y="3136900"/>
          <p14:tracePt t="16917" x="1222375" y="3136900"/>
          <p14:tracePt t="16933" x="1193800" y="3151188"/>
          <p14:tracePt t="16949" x="1165225" y="3151188"/>
          <p14:tracePt t="16966" x="1157288" y="3151188"/>
          <p14:tracePt t="17041" x="1143000" y="3151188"/>
          <p14:tracePt t="17048" x="1136650" y="3151188"/>
          <p14:tracePt t="17055" x="1128713" y="3151188"/>
          <p14:tracePt t="17069" x="1114425" y="3157538"/>
          <p14:tracePt t="17085" x="1100138" y="3157538"/>
          <p14:tracePt t="17102" x="1093788" y="3165475"/>
          <p14:tracePt t="17119" x="1079500" y="3165475"/>
          <p14:tracePt t="17136" x="1079500" y="3171825"/>
          <p14:tracePt t="17288" x="1085850" y="3171825"/>
          <p14:tracePt t="17296" x="1108075" y="3171825"/>
          <p14:tracePt t="17305" x="1128713" y="3171825"/>
          <p14:tracePt t="17320" x="1171575" y="3171825"/>
          <p14:tracePt t="17338" x="1214438" y="3171825"/>
          <p14:tracePt t="17355" x="1250950" y="3171825"/>
          <p14:tracePt t="17372" x="1293813" y="3186113"/>
          <p14:tracePt t="17389" x="1365250" y="3194050"/>
          <p14:tracePt t="17393" x="1408113" y="3200400"/>
          <p14:tracePt t="17405" x="1436688" y="3214688"/>
          <p14:tracePt t="17421" x="1550988" y="3236913"/>
          <p14:tracePt t="17438" x="1700213" y="3251200"/>
          <p14:tracePt t="17457" x="1793875" y="3257550"/>
          <p14:tracePt t="17472" x="1871663" y="3257550"/>
          <p14:tracePt t="17488" x="1908175" y="3257550"/>
          <p14:tracePt t="17505" x="1914525" y="3257550"/>
          <p14:tracePt t="17659" x="1922463" y="3257550"/>
          <p14:tracePt t="17707" x="1922463" y="3251200"/>
          <p14:tracePt t="17713" x="1928813" y="3251200"/>
          <p14:tracePt t="17724" x="1928813" y="3243263"/>
          <p14:tracePt t="17744" x="1928813" y="3236913"/>
          <p14:tracePt t="18026" x="1928813" y="3228975"/>
          <p14:tracePt t="20651" x="1928813" y="3236913"/>
          <p14:tracePt t="20675" x="1928813" y="3243263"/>
          <p14:tracePt t="20699" x="1928813" y="3251200"/>
          <p14:tracePt t="20713" x="1928813" y="3265488"/>
          <p14:tracePt t="20737" x="1928813" y="3271838"/>
          <p14:tracePt t="20745" x="1928813" y="3279775"/>
          <p14:tracePt t="20756" x="1928813" y="3286125"/>
          <p14:tracePt t="20774" x="1922463" y="3300413"/>
          <p14:tracePt t="20790" x="1922463" y="3314700"/>
          <p14:tracePt t="20808" x="1922463" y="3336925"/>
          <p14:tracePt t="20825" x="1922463" y="3343275"/>
          <p14:tracePt t="20841" x="1922463" y="3351213"/>
          <p14:tracePt t="20858" x="1922463" y="3379788"/>
          <p14:tracePt t="20875" x="1922463" y="3386138"/>
          <p14:tracePt t="20893" x="1922463" y="3400425"/>
          <p14:tracePt t="20910" x="1922463" y="3414713"/>
          <p14:tracePt t="20927" x="1922463" y="3436938"/>
          <p14:tracePt t="20944" x="1922463" y="3465513"/>
          <p14:tracePt t="20959" x="1922463" y="3494088"/>
          <p14:tracePt t="20976" x="1922463" y="3565525"/>
          <p14:tracePt t="20993" x="1922463" y="3594100"/>
          <p14:tracePt t="21011" x="1922463" y="3622675"/>
          <p14:tracePt t="21028" x="1928813" y="3679825"/>
          <p14:tracePt t="21044" x="1936750" y="3714750"/>
          <p14:tracePt t="21060" x="1936750" y="3736975"/>
          <p14:tracePt t="21078" x="1936750" y="3794125"/>
          <p14:tracePt t="21094" x="1936750" y="3829050"/>
          <p14:tracePt t="21112" x="1936750" y="3857625"/>
          <p14:tracePt t="21128" x="1936750" y="3871913"/>
          <p14:tracePt t="21161" x="1936750" y="3879850"/>
          <p14:tracePt t="21180" x="1936750" y="3886200"/>
          <p14:tracePt t="21377" x="1936750" y="3894138"/>
          <p14:tracePt t="21531" x="1928813" y="3894138"/>
          <p14:tracePt t="21547" x="1922463" y="3894138"/>
          <p14:tracePt t="21705" x="1914525" y="3894138"/>
          <p14:tracePt t="21730" x="1900238" y="3894138"/>
          <p14:tracePt t="21752" x="1893888" y="3894138"/>
          <p14:tracePt t="21757" x="1893888" y="3886200"/>
          <p14:tracePt t="21773" x="1885950" y="3886200"/>
          <p14:tracePt t="21798" x="1871663" y="3886200"/>
          <p14:tracePt t="21814" x="1857375" y="3886200"/>
          <p14:tracePt t="21832" x="1851025" y="3879850"/>
          <p14:tracePt t="21840" x="1843088" y="3879850"/>
          <p14:tracePt t="21853" x="1828800" y="3879850"/>
          <p14:tracePt t="21870" x="1822450" y="3879850"/>
          <p14:tracePt t="21887" x="1808163" y="3879850"/>
          <p14:tracePt t="21904" x="1800225" y="3879850"/>
          <p14:tracePt t="21921" x="1793875" y="3871913"/>
          <p14:tracePt t="21937" x="1765300" y="3865563"/>
          <p14:tracePt t="21953" x="1757363" y="3865563"/>
          <p14:tracePt t="21977" x="1757363" y="3857625"/>
          <p14:tracePt t="21987" x="1751013" y="3857625"/>
          <p14:tracePt t="22004" x="1736725" y="3851275"/>
          <p14:tracePt t="22020" x="1714500" y="3836988"/>
          <p14:tracePt t="22037" x="1693863" y="3822700"/>
          <p14:tracePt t="22054" x="1671638" y="3814763"/>
          <p14:tracePt t="22088" x="1665288" y="3808413"/>
          <p14:tracePt t="22202" x="1657350" y="3808413"/>
          <p14:tracePt t="22228" x="1643063" y="3808413"/>
          <p14:tracePt t="22235" x="1636713" y="3808413"/>
          <p14:tracePt t="22243" x="1628775" y="3808413"/>
          <p14:tracePt t="22258" x="1622425" y="3808413"/>
          <p14:tracePt t="22274" x="1614488" y="3808413"/>
          <p14:tracePt t="22290" x="1608138" y="3808413"/>
          <p14:tracePt t="22308" x="1585913" y="3794125"/>
          <p14:tracePt t="22325" x="1571625" y="3794125"/>
          <p14:tracePt t="22342" x="1550988" y="3794125"/>
          <p14:tracePt t="22358" x="1536700" y="3794125"/>
          <p14:tracePt t="22374" x="1528763" y="3786188"/>
          <p14:tracePt t="22415" x="1522413" y="3779838"/>
          <p14:tracePt t="22431" x="1514475" y="3765550"/>
          <p14:tracePt t="22437" x="1500188" y="3743325"/>
          <p14:tracePt t="22445" x="1500188" y="3729038"/>
          <p14:tracePt t="22458" x="1485900" y="3722688"/>
          <p14:tracePt t="22477" x="1457325" y="3708400"/>
          <p14:tracePt t="22494" x="1450975" y="3700463"/>
          <p14:tracePt t="22571" x="1443038" y="3694113"/>
          <p14:tracePt t="22578" x="1436688" y="3686175"/>
          <p14:tracePt t="22586" x="1408113" y="3679825"/>
          <p14:tracePt t="22593" x="1393825" y="3671888"/>
          <p14:tracePt t="22613" x="1350963" y="3651250"/>
          <p14:tracePt t="22629" x="1328738" y="3636963"/>
          <p14:tracePt t="22645" x="1308100" y="3629025"/>
          <p14:tracePt t="22662" x="1300163" y="3622675"/>
          <p14:tracePt t="22769" x="1300163" y="3614738"/>
          <p14:tracePt t="22775" x="1293813" y="3614738"/>
          <p14:tracePt t="22799" x="1293813" y="3608388"/>
          <p14:tracePt t="22901" x="1285875" y="3608388"/>
          <p14:tracePt t="22909" x="1279525" y="3608388"/>
          <p14:tracePt t="22939" x="1271588" y="3608388"/>
          <p14:tracePt t="22987" x="1265238" y="3608388"/>
          <p14:tracePt t="23003" x="1250950" y="3608388"/>
          <p14:tracePt t="23019" x="1228725" y="3608388"/>
          <p14:tracePt t="23034" x="1214438" y="3608388"/>
          <p14:tracePt t="23039" x="1193800" y="3608388"/>
          <p14:tracePt t="23048" x="1179513" y="3608388"/>
          <p14:tracePt t="23065" x="1171575" y="3608388"/>
          <p14:tracePt t="23082" x="1157288" y="3600450"/>
          <p14:tracePt t="23601" x="1165225" y="3600450"/>
          <p14:tracePt t="23609" x="1171575" y="3594100"/>
          <p14:tracePt t="23621" x="1179513" y="3594100"/>
          <p14:tracePt t="23638" x="1185863" y="3586163"/>
          <p14:tracePt t="23813" x="1193800" y="3579813"/>
          <p14:tracePt t="23823" x="1193800" y="3565525"/>
          <p14:tracePt t="23831" x="1200150" y="3543300"/>
          <p14:tracePt t="23840" x="1200150" y="3529013"/>
          <p14:tracePt t="23859" x="1214438" y="3457575"/>
          <p14:tracePt t="23875" x="1214438" y="3408363"/>
          <p14:tracePt t="23893" x="1214438" y="3379788"/>
          <p14:tracePt t="23898" x="1214438" y="3357563"/>
          <p14:tracePt t="23909" x="1214438" y="3336925"/>
          <p14:tracePt t="23926" x="1222375" y="3294063"/>
          <p14:tracePt t="23943" x="1228725" y="3265488"/>
          <p14:tracePt t="23960" x="1228725" y="3243263"/>
          <p14:tracePt t="23975" x="1236663" y="3243263"/>
          <p14:tracePt t="24016" x="1236663" y="3236913"/>
          <p14:tracePt t="24101" x="1236663" y="3228975"/>
          <p14:tracePt t="24109" x="1236663" y="3222625"/>
          <p14:tracePt t="24117" x="1243013" y="3200400"/>
          <p14:tracePt t="24126" x="1243013" y="3186113"/>
          <p14:tracePt t="24143" x="1250950" y="3136900"/>
          <p14:tracePt t="24161" x="1265238" y="3100388"/>
          <p14:tracePt t="24177" x="1265238" y="3079750"/>
          <p14:tracePt t="24257" x="1265238" y="3108325"/>
          <p14:tracePt t="24265" x="1265238" y="3157538"/>
          <p14:tracePt t="24272" x="1265238" y="3186113"/>
          <p14:tracePt t="24282" x="1265238" y="3243263"/>
          <p14:tracePt t="24295" x="1265238" y="3294063"/>
          <p14:tracePt t="24312" x="1265238" y="3400425"/>
          <p14:tracePt t="24328" x="1265238" y="3471863"/>
          <p14:tracePt t="24346" x="1265238" y="3522663"/>
          <p14:tracePt t="24362" x="1265238" y="3565525"/>
          <p14:tracePt t="24379" x="1265238" y="3586163"/>
          <p14:tracePt t="24382" x="1271588" y="3594100"/>
          <p14:tracePt t="24398" x="1279525" y="3608388"/>
          <p14:tracePt t="24414" x="1279525" y="3614738"/>
          <p14:tracePt t="24431" x="1279525" y="3622675"/>
          <p14:tracePt t="24525" x="1279525" y="3629025"/>
          <p14:tracePt t="24541" x="1279525" y="3636963"/>
          <p14:tracePt t="25836" x="1279525" y="3614738"/>
          <p14:tracePt t="25845" x="1279525" y="3600450"/>
          <p14:tracePt t="25853" x="1271588" y="3594100"/>
          <p14:tracePt t="25863" x="1271588" y="3571875"/>
          <p14:tracePt t="25879" x="1265238" y="3522663"/>
          <p14:tracePt t="25882" x="1257300" y="3508375"/>
          <p14:tracePt t="25897" x="1250950" y="3494088"/>
          <p14:tracePt t="25914" x="1243013" y="3451225"/>
          <p14:tracePt t="25929" x="1243013" y="3408363"/>
          <p14:tracePt t="25947" x="1243013" y="3379788"/>
          <p14:tracePt t="25965" x="1243013" y="3322638"/>
          <p14:tracePt t="25981" x="1243013" y="3279775"/>
          <p14:tracePt t="25998" x="1243013" y="3271838"/>
          <p14:tracePt t="26015" x="1243013" y="3265488"/>
          <p14:tracePt t="26034" x="1243013" y="3257550"/>
          <p14:tracePt t="26071" x="1243013" y="3251200"/>
          <p14:tracePt t="26077" x="1243013" y="3243263"/>
          <p14:tracePt t="26094" x="1243013" y="3228975"/>
          <p14:tracePt t="26101" x="1243013" y="3222625"/>
          <p14:tracePt t="26114" x="1243013" y="3214688"/>
          <p14:tracePt t="26132" x="1243013" y="3200400"/>
          <p14:tracePt t="26235" x="1243013" y="3214688"/>
          <p14:tracePt t="26243" x="1243013" y="3236913"/>
          <p14:tracePt t="26249" x="1250950" y="3257550"/>
          <p14:tracePt t="26268" x="1250950" y="3279775"/>
          <p14:tracePt t="26284" x="1250950" y="3300413"/>
          <p14:tracePt t="26300" x="1250950" y="3308350"/>
          <p14:tracePt t="26318" x="1250950" y="3336925"/>
          <p14:tracePt t="26334" x="1257300" y="3365500"/>
          <p14:tracePt t="26351" x="1257300" y="3394075"/>
          <p14:tracePt t="26367" x="1257300" y="3422650"/>
          <p14:tracePt t="26384" x="1257300" y="3443288"/>
          <p14:tracePt t="26401" x="1257300" y="3465513"/>
          <p14:tracePt t="26435" x="1257300" y="3479800"/>
          <p14:tracePt t="26478" x="1257300" y="3486150"/>
          <p14:tracePt t="26493" x="1257300" y="3494088"/>
          <p14:tracePt t="26502" x="1257300" y="3500438"/>
          <p14:tracePt t="26519" x="1257300" y="3522663"/>
          <p14:tracePt t="26537" x="1257300" y="3557588"/>
          <p14:tracePt t="26553" x="1257300" y="3571875"/>
          <p14:tracePt t="26570" x="1257300" y="3586163"/>
          <p14:tracePt t="26586" x="1257300" y="3594100"/>
          <p14:tracePt t="28953" x="1257300" y="3586163"/>
          <p14:tracePt t="28961" x="1257300" y="3579813"/>
          <p14:tracePt t="28967" x="1257300" y="3571875"/>
          <p14:tracePt t="28978" x="1265238" y="3551238"/>
          <p14:tracePt t="28996" x="1265238" y="3522663"/>
          <p14:tracePt t="29013" x="1265238" y="3486150"/>
          <p14:tracePt t="29030" x="1265238" y="3471863"/>
          <p14:tracePt t="29048" x="1265238" y="3465513"/>
          <p14:tracePt t="29103" x="1265238" y="3457575"/>
          <p14:tracePt t="29127" x="1265238" y="3451225"/>
          <p14:tracePt t="29134" x="1265238" y="3443288"/>
          <p14:tracePt t="29150" x="1265238" y="3436938"/>
          <p14:tracePt t="29173" x="1265238" y="3429000"/>
          <p14:tracePt t="29205" x="1265238" y="3422650"/>
          <p14:tracePt t="29213" x="1265238" y="3414713"/>
          <p14:tracePt t="29228" x="1265238" y="3408363"/>
          <p14:tracePt t="29241" x="1265238" y="3400425"/>
          <p14:tracePt t="29249" x="1265238" y="3386138"/>
          <p14:tracePt t="29265" x="1271588" y="3365500"/>
          <p14:tracePt t="29282" x="1271588" y="3351213"/>
          <p14:tracePt t="29299" x="1271588" y="3328988"/>
          <p14:tracePt t="29316" x="1271588" y="3314700"/>
          <p14:tracePt t="29333" x="1271588" y="3308350"/>
          <p14:tracePt t="29350" x="1271588" y="3300413"/>
          <p14:tracePt t="29422" x="1271588" y="3294063"/>
          <p14:tracePt t="29447" x="1279525" y="3294063"/>
          <p14:tracePt t="29454" x="1279525" y="3286125"/>
          <p14:tracePt t="29517" x="1285875" y="3286125"/>
          <p14:tracePt t="29547" x="1285875" y="3279775"/>
          <p14:tracePt t="29742" x="1285875" y="3286125"/>
          <p14:tracePt t="29759" x="1285875" y="3294063"/>
          <p14:tracePt t="29767" x="1285875" y="3300413"/>
          <p14:tracePt t="29791" x="1285875" y="3308350"/>
          <p14:tracePt t="29805" x="1285875" y="3314700"/>
          <p14:tracePt t="29813" x="1285875" y="3328988"/>
          <p14:tracePt t="29822" x="1285875" y="3336925"/>
          <p14:tracePt t="29840" x="1285875" y="3365500"/>
          <p14:tracePt t="29855" x="1285875" y="3400425"/>
          <p14:tracePt t="29872" x="1279525" y="3429000"/>
          <p14:tracePt t="29889" x="1279525" y="3451225"/>
          <p14:tracePt t="29891" x="1279525" y="3471863"/>
          <p14:tracePt t="29905" x="1279525" y="3479800"/>
          <p14:tracePt t="29924" x="1279525" y="3486150"/>
          <p14:tracePt t="29941" x="1271588" y="3500438"/>
          <p14:tracePt t="29957" x="1271588" y="3522663"/>
          <p14:tracePt t="29974" x="1271588" y="3551238"/>
          <p14:tracePt t="29991" x="1271588" y="3565525"/>
          <p14:tracePt t="30008" x="1271588" y="3571875"/>
          <p14:tracePt t="30133" x="1271588" y="3579813"/>
          <p14:tracePt t="30148" x="1271588" y="3586163"/>
          <p14:tracePt t="33181" x="1285875" y="3586163"/>
          <p14:tracePt t="33205" x="1293813" y="3586163"/>
          <p14:tracePt t="33211" x="1300163" y="3586163"/>
          <p14:tracePt t="33225" x="1308100" y="3579813"/>
          <p14:tracePt t="33242" x="1322388" y="3579813"/>
          <p14:tracePt t="33258" x="1328738" y="3579813"/>
          <p14:tracePt t="33275" x="1343025" y="3579813"/>
          <p14:tracePt t="33292" x="1350963" y="3579813"/>
          <p14:tracePt t="33423" x="1357313" y="3586163"/>
          <p14:tracePt t="33430" x="1365250" y="3586163"/>
          <p14:tracePt t="33444" x="1371600" y="3586163"/>
          <p14:tracePt t="33460" x="1393825" y="3586163"/>
          <p14:tracePt t="33477" x="1400175" y="3594100"/>
          <p14:tracePt t="33494" x="1408113" y="3594100"/>
          <p14:tracePt t="33555" x="1414463" y="3594100"/>
          <p14:tracePt t="33562" x="1422400" y="3594100"/>
          <p14:tracePt t="33577" x="1428750" y="3594100"/>
          <p14:tracePt t="33585" x="1436688" y="3594100"/>
          <p14:tracePt t="33595" x="1443038" y="3594100"/>
          <p14:tracePt t="33613" x="1457325" y="3594100"/>
          <p14:tracePt t="33629" x="1471613" y="3594100"/>
          <p14:tracePt t="33647" x="1493838" y="3594100"/>
          <p14:tracePt t="33664" x="1500188" y="3594100"/>
          <p14:tracePt t="33681" x="1514475" y="3594100"/>
          <p14:tracePt t="33697" x="1522413" y="3594100"/>
          <p14:tracePt t="33713" x="1528763" y="3594100"/>
          <p14:tracePt t="33730" x="1536700" y="3594100"/>
          <p14:tracePt t="33747" x="1543050" y="3586163"/>
          <p14:tracePt t="33764" x="1557338" y="3586163"/>
          <p14:tracePt t="33781" x="1565275" y="3586163"/>
          <p14:tracePt t="33797" x="1579563" y="3579813"/>
          <p14:tracePt t="34115" x="1543050" y="3557588"/>
          <p14:tracePt t="34123" x="1514475" y="3543300"/>
          <p14:tracePt t="34134" x="1485900" y="3529013"/>
          <p14:tracePt t="34151" x="1379538" y="3500438"/>
          <p14:tracePt t="34170" x="1328738" y="3457575"/>
          <p14:tracePt t="34187" x="1308100" y="3436938"/>
          <p14:tracePt t="34203" x="1300163" y="3422650"/>
          <p14:tracePt t="34220" x="1300163" y="3408363"/>
          <p14:tracePt t="34235" x="1300163" y="3400425"/>
          <p14:tracePt t="34252" x="1300163" y="3394075"/>
          <p14:tracePt t="34269" x="1300163" y="3379788"/>
          <p14:tracePt t="34287" x="1300163" y="3371850"/>
          <p14:tracePt t="34303" x="1300163" y="3357563"/>
          <p14:tracePt t="34336" x="1300163" y="3351213"/>
          <p14:tracePt t="34353" x="1300163" y="3336925"/>
          <p14:tracePt t="34370" x="1300163" y="3314700"/>
          <p14:tracePt t="34387" x="1293813" y="3286125"/>
          <p14:tracePt t="34404" x="1265238" y="3186113"/>
          <p14:tracePt t="34421" x="1250950" y="3171825"/>
          <p14:tracePt t="34633" x="1250950" y="3200400"/>
          <p14:tracePt t="34641" x="1250950" y="3208338"/>
          <p14:tracePt t="34649" x="1250950" y="3222625"/>
          <p14:tracePt t="34656" x="1250950" y="3228975"/>
          <p14:tracePt t="34675" x="1257300" y="3243263"/>
          <p14:tracePt t="34690" x="1257300" y="3257550"/>
          <p14:tracePt t="34707" x="1257300" y="3265488"/>
          <p14:tracePt t="34726" x="1257300" y="3294063"/>
          <p14:tracePt t="34744" x="1271588" y="3336925"/>
          <p14:tracePt t="34760" x="1279525" y="3394075"/>
          <p14:tracePt t="34775" x="1279525" y="3408363"/>
          <p14:tracePt t="34791" x="1285875" y="3429000"/>
          <p14:tracePt t="34809" x="1285875" y="3436938"/>
          <p14:tracePt t="34825" x="1300163" y="3451225"/>
          <p14:tracePt t="34827" x="1300163" y="3457575"/>
          <p14:tracePt t="34843" x="1322388" y="3500438"/>
          <p14:tracePt t="34859" x="1328738" y="3571875"/>
          <p14:tracePt t="34875" x="1350963" y="3657600"/>
          <p14:tracePt t="34893" x="1414463" y="3743325"/>
          <p14:tracePt t="34913" x="1500188" y="3879850"/>
          <p14:tracePt t="34920" x="1522413" y="3894138"/>
          <p14:tracePt t="34928" x="1528763" y="3908425"/>
          <p14:tracePt t="34945" x="1550988" y="3937000"/>
          <p14:tracePt t="34962" x="1565275" y="3951288"/>
          <p14:tracePt t="34978" x="1565275" y="3957638"/>
          <p14:tracePt t="34996" x="1579563" y="3971925"/>
          <p14:tracePt t="35013" x="1585913" y="3986213"/>
          <p14:tracePt t="35030" x="1608138" y="4029075"/>
          <p14:tracePt t="35046" x="1628775" y="4057650"/>
          <p14:tracePt t="35063" x="1643063" y="4079875"/>
          <p14:tracePt t="35080" x="1665288" y="4122738"/>
          <p14:tracePt t="35095" x="1671638" y="4129088"/>
          <p14:tracePt t="35112" x="1693863" y="4165600"/>
          <p14:tracePt t="35128" x="1714500" y="4179888"/>
          <p14:tracePt t="35146" x="1728788" y="4208463"/>
          <p14:tracePt t="35162" x="1728788" y="4222750"/>
          <p14:tracePt t="35179" x="1736725" y="4222750"/>
          <p14:tracePt t="35198" x="1743075" y="4229100"/>
          <p14:tracePt t="35430" x="1743075" y="4222750"/>
          <p14:tracePt t="35445" x="1743075" y="4214813"/>
          <p14:tracePt t="35460" x="1743075" y="4208463"/>
          <p14:tracePt t="35477" x="1743075" y="4200525"/>
          <p14:tracePt t="35485" x="1743075" y="4186238"/>
          <p14:tracePt t="35501" x="1736725" y="4171950"/>
          <p14:tracePt t="35516" x="1728788" y="4165600"/>
          <p14:tracePt t="35533" x="1728788" y="4151313"/>
          <p14:tracePt t="35550" x="1722438" y="4151313"/>
          <p14:tracePt t="35568" x="1714500" y="4143375"/>
          <p14:tracePt t="35733" x="1714500" y="4137025"/>
          <p14:tracePt t="35741" x="1708150" y="4137025"/>
          <p14:tracePt t="35751" x="1708150" y="4129088"/>
          <p14:tracePt t="35852" x="1708150" y="4122738"/>
          <p14:tracePt t="35865" x="1700213" y="4122738"/>
          <p14:tracePt t="35873" x="1700213" y="4114800"/>
          <p14:tracePt t="35887" x="1693863" y="4100513"/>
          <p14:tracePt t="35903" x="1679575" y="4079875"/>
          <p14:tracePt t="35906" x="1671638" y="4071938"/>
          <p14:tracePt t="36037" x="1671638" y="4086225"/>
          <p14:tracePt t="36044" x="1679575" y="4100513"/>
          <p14:tracePt t="36055" x="1693863" y="4108450"/>
          <p14:tracePt t="36072" x="1728788" y="4122738"/>
          <p14:tracePt t="36089" x="1751013" y="4143375"/>
          <p14:tracePt t="36105" x="1771650" y="4157663"/>
          <p14:tracePt t="36123" x="1779588" y="4171950"/>
          <p14:tracePt t="36139" x="1785938" y="4194175"/>
          <p14:tracePt t="36157" x="1800225" y="4222750"/>
          <p14:tracePt t="36173" x="1808163" y="4265613"/>
          <p14:tracePt t="36190" x="1822450" y="4286250"/>
          <p14:tracePt t="36207" x="1822450" y="4294188"/>
          <p14:tracePt t="36389" x="1822450" y="4271963"/>
          <p14:tracePt t="36397" x="1822450" y="4251325"/>
          <p14:tracePt t="36409" x="1822450" y="4222750"/>
          <p14:tracePt t="36425" x="1808163" y="4186238"/>
          <p14:tracePt t="36442" x="1808163" y="4157663"/>
          <p14:tracePt t="36459" x="1793875" y="4137025"/>
          <p14:tracePt t="36476" x="1793875" y="4108450"/>
          <p14:tracePt t="36493" x="1785938" y="4079875"/>
          <p14:tracePt t="36510" x="1779588" y="4057650"/>
          <p14:tracePt t="36527" x="1771650" y="4051300"/>
          <p14:tracePt t="36545" x="1771650" y="4037013"/>
          <p14:tracePt t="36561" x="1771650" y="4029075"/>
          <p14:tracePt t="36578" x="1757363" y="3994150"/>
          <p14:tracePt t="36594" x="1736725" y="3957638"/>
          <p14:tracePt t="36613" x="1722438" y="3914775"/>
          <p14:tracePt t="36630" x="1708150" y="3871913"/>
          <p14:tracePt t="36647" x="1708150" y="3865563"/>
          <p14:tracePt t="36664" x="1700213" y="3851275"/>
          <p14:tracePt t="36680" x="1700213" y="3829050"/>
          <p14:tracePt t="36697" x="1685925" y="3800475"/>
          <p14:tracePt t="36714" x="1671638" y="3765550"/>
          <p14:tracePt t="36731" x="1665288" y="3757613"/>
          <p14:tracePt t="36748" x="1665288" y="3751263"/>
          <p14:tracePt t="36836" x="1665288" y="3743325"/>
          <p14:tracePt t="36857" x="1657350" y="3743325"/>
          <p14:tracePt t="36904" x="1651000" y="3736975"/>
          <p14:tracePt t="36912" x="1643063" y="3736975"/>
          <p14:tracePt t="36920" x="1643063" y="3729038"/>
          <p14:tracePt t="36932" x="1636713" y="3722688"/>
          <p14:tracePt t="36949" x="1614488" y="3708400"/>
          <p14:tracePt t="36965" x="1600200" y="3700463"/>
          <p14:tracePt t="36982" x="1593850" y="3700463"/>
          <p14:tracePt t="36999" x="1585913" y="3694113"/>
          <p14:tracePt t="37787" x="1585913" y="3686175"/>
          <p14:tracePt t="37890" x="1585913" y="3679825"/>
          <p14:tracePt t="37944" x="1579563" y="3679825"/>
          <p14:tracePt t="38185" x="1579563" y="3671888"/>
          <p14:tracePt t="38420" x="1579563" y="3665538"/>
          <p14:tracePt t="40024" x="1585913" y="3665538"/>
          <p14:tracePt t="40031" x="1600200" y="3665538"/>
          <p14:tracePt t="40038" x="1614488" y="3665538"/>
          <p14:tracePt t="40049" x="1622425" y="3665538"/>
          <p14:tracePt t="40066" x="1636713" y="3671888"/>
          <p14:tracePt t="40082" x="1657350" y="3671888"/>
          <p14:tracePt t="40099" x="1679575" y="3671888"/>
          <p14:tracePt t="40381" x="1685925" y="3671888"/>
          <p14:tracePt t="48086" x="1685925" y="3665538"/>
          <p14:tracePt t="48093" x="1685925" y="3629025"/>
          <p14:tracePt t="48103" x="1685925" y="3600450"/>
          <p14:tracePt t="48119" x="1685925" y="3557588"/>
          <p14:tracePt t="48136" x="1685925" y="3436938"/>
          <p14:tracePt t="48153" x="1679575" y="3336925"/>
          <p14:tracePt t="48169" x="1671638" y="3279775"/>
          <p14:tracePt t="48186" x="1665288" y="3265488"/>
          <p14:tracePt t="48203" x="1665288" y="3257550"/>
          <p14:tracePt t="48220" x="1665288" y="3251200"/>
          <p14:tracePt t="48237" x="1665288" y="3236913"/>
          <p14:tracePt t="48254" x="1665288" y="3194050"/>
          <p14:tracePt t="48270" x="1665288" y="3179763"/>
          <p14:tracePt t="48287" x="1665288" y="3151188"/>
          <p14:tracePt t="48304" x="1665288" y="3143250"/>
          <p14:tracePt t="48321" x="1665288" y="3136900"/>
          <p14:tracePt t="48763" x="1657350" y="3136900"/>
          <p14:tracePt t="48770" x="1657350" y="3151188"/>
          <p14:tracePt t="48779" x="1657350" y="3165475"/>
          <p14:tracePt t="48792" x="1657350" y="3214688"/>
          <p14:tracePt t="48809" x="1657350" y="3251200"/>
          <p14:tracePt t="48826" x="1657350" y="3286125"/>
          <p14:tracePt t="48843" x="1657350" y="3314700"/>
          <p14:tracePt t="48862" x="1657350" y="3336925"/>
          <p14:tracePt t="48878" x="1657350" y="3343275"/>
          <p14:tracePt t="48991" x="1657350" y="3357563"/>
          <p14:tracePt t="48999" x="1657350" y="3365500"/>
          <p14:tracePt t="49013" x="1657350" y="3379788"/>
          <p14:tracePt t="49030" x="1657350" y="3400425"/>
          <p14:tracePt t="49047" x="1643063" y="3422650"/>
          <p14:tracePt t="49064" x="1643063" y="3443288"/>
          <p14:tracePt t="49216" x="1651000" y="3422650"/>
          <p14:tracePt t="49223" x="1651000" y="3400425"/>
          <p14:tracePt t="49231" x="1657350" y="3379788"/>
          <p14:tracePt t="49247" x="1665288" y="3365500"/>
          <p14:tracePt t="49264" x="1671638" y="3336925"/>
          <p14:tracePt t="49281" x="1679575" y="3300413"/>
          <p14:tracePt t="49298" x="1685925" y="3279775"/>
          <p14:tracePt t="49315" x="1685925" y="3271838"/>
          <p14:tracePt t="49472" x="1685925" y="3265488"/>
          <p14:tracePt t="49491" x="1685925" y="3257550"/>
          <p14:tracePt t="49499" x="1693863" y="3228975"/>
          <p14:tracePt t="49507" x="1693863" y="3208338"/>
          <p14:tracePt t="49518" x="1693863" y="3186113"/>
          <p14:tracePt t="49535" x="1708150" y="3157538"/>
          <p14:tracePt t="49788" x="1708150" y="3165475"/>
          <p14:tracePt t="49793" x="1708150" y="3171825"/>
          <p14:tracePt t="49803" x="1708150" y="3186113"/>
          <p14:tracePt t="49820" x="1708150" y="3222625"/>
          <p14:tracePt t="49837" x="1708150" y="3257550"/>
          <p14:tracePt t="49854" x="1708150" y="3271838"/>
          <p14:tracePt t="49871" x="1708150" y="3314700"/>
          <p14:tracePt t="49888" x="1708150" y="3322638"/>
          <p14:tracePt t="49905" x="1708150" y="3336925"/>
          <p14:tracePt t="49921" x="1714500" y="3351213"/>
          <p14:tracePt t="49938" x="1722438" y="3379788"/>
          <p14:tracePt t="49942" x="1722438" y="3386138"/>
          <p14:tracePt t="49955" x="1722438" y="3400425"/>
          <p14:tracePt t="49972" x="1722438" y="3436938"/>
          <p14:tracePt t="49988" x="1736725" y="3457575"/>
          <p14:tracePt t="50006" x="1736725" y="3486150"/>
          <p14:tracePt t="50023" x="1736725" y="3500438"/>
          <p14:tracePt t="50039" x="1736725" y="3514725"/>
          <p14:tracePt t="50056" x="1743075" y="3529013"/>
          <p14:tracePt t="50074" x="1751013" y="3571875"/>
          <p14:tracePt t="50090" x="1751013" y="3608388"/>
          <p14:tracePt t="50107" x="1757363" y="3636963"/>
          <p14:tracePt t="50124" x="1757363" y="3671888"/>
          <p14:tracePt t="50141" x="1757363" y="3686175"/>
          <p14:tracePt t="50157" x="1757363" y="3694113"/>
          <p14:tracePt t="50231" x="1757363" y="3700463"/>
          <p14:tracePt t="50255" x="1757363" y="3708400"/>
          <p14:tracePt t="50286" x="1757363" y="3714750"/>
          <p14:tracePt t="50372" x="1765300" y="3714750"/>
          <p14:tracePt t="50413" x="1765300" y="3722688"/>
          <p14:tracePt t="50430" x="1765300" y="3729038"/>
          <p14:tracePt t="50445" x="1765300" y="3736975"/>
          <p14:tracePt t="50811" x="1765300" y="3743325"/>
          <p14:tracePt t="50818" x="1765300" y="3751263"/>
          <p14:tracePt t="50831" x="1765300" y="3757613"/>
          <p14:tracePt t="50850" x="1771650" y="3786188"/>
          <p14:tracePt t="50865" x="1771650" y="3808413"/>
          <p14:tracePt t="50882" x="1779588" y="3836988"/>
          <p14:tracePt t="50898" x="1779588" y="3851275"/>
          <p14:tracePt t="50916" x="1785938" y="3865563"/>
          <p14:tracePt t="50933" x="1800225" y="3871913"/>
          <p14:tracePt t="51083" x="1800225" y="3879850"/>
          <p14:tracePt t="51107" x="1800225" y="3886200"/>
          <p14:tracePt t="51121" x="1808163" y="3894138"/>
          <p14:tracePt t="51671" x="1808163" y="3900488"/>
          <p14:tracePt t="51693" x="1808163" y="3908425"/>
          <p14:tracePt t="51887" x="1793875" y="3908425"/>
          <p14:tracePt t="51904" x="1785938" y="3908425"/>
          <p14:tracePt t="51912" x="1779588" y="3908425"/>
          <p14:tracePt t="51919" x="1771650" y="3908425"/>
          <p14:tracePt t="51935" x="1765300" y="3900488"/>
          <p14:tracePt t="52269" x="1757363" y="3900488"/>
          <p14:tracePt t="52872" x="1751013" y="3900488"/>
          <p14:tracePt t="53427" x="1751013" y="3894138"/>
          <p14:tracePt t="53436" x="1743075" y="3886200"/>
          <p14:tracePt t="53505" x="1736725" y="3886200"/>
          <p14:tracePt t="53543" x="1728788" y="3886200"/>
          <p14:tracePt t="53560" x="1722438" y="3886200"/>
          <p14:tracePt t="53576" x="1714500" y="3886200"/>
          <p14:tracePt t="53583" x="1700213" y="3886200"/>
          <p14:tracePt t="53595" x="1685925" y="3886200"/>
          <p14:tracePt t="53613" x="1643063" y="3886200"/>
          <p14:tracePt t="53628" x="1614488" y="3886200"/>
          <p14:tracePt t="53645" x="1600200" y="3886200"/>
          <p14:tracePt t="53662" x="1585913" y="3886200"/>
          <p14:tracePt t="53679" x="1571625" y="3886200"/>
          <p14:tracePt t="53695" x="1565275" y="3886200"/>
          <p14:tracePt t="53712" x="1550988" y="3886200"/>
          <p14:tracePt t="53731" x="1536700" y="3879850"/>
          <p14:tracePt t="53748" x="1522413" y="3879850"/>
          <p14:tracePt t="53765" x="1514475" y="3879850"/>
          <p14:tracePt t="53781" x="1508125" y="3879850"/>
          <p14:tracePt t="53797" x="1479550" y="3879850"/>
          <p14:tracePt t="53814" x="1457325" y="3879850"/>
          <p14:tracePt t="53830" x="1443038" y="3879850"/>
          <p14:tracePt t="53847" x="1428750" y="3879850"/>
          <p14:tracePt t="54114" x="1422400" y="3871913"/>
          <p14:tracePt t="54139" x="1414463" y="3871913"/>
          <p14:tracePt t="54253" x="1408113" y="3871913"/>
          <p14:tracePt t="54343" x="1400175" y="3865563"/>
          <p14:tracePt t="54389" x="1393825" y="3865563"/>
          <p14:tracePt t="54397" x="1385888" y="3865563"/>
          <p14:tracePt t="54414" x="1379538" y="3865563"/>
          <p14:tracePt t="54475" x="1371600" y="3865563"/>
          <p14:tracePt t="54491" x="1365250" y="3865563"/>
          <p14:tracePt t="54521" x="1357313" y="3865563"/>
          <p14:tracePt t="54545" x="1350963" y="3865563"/>
          <p14:tracePt t="54553" x="1336675" y="3865563"/>
          <p14:tracePt t="54559" x="1336675" y="3857625"/>
          <p14:tracePt t="54571" x="1328738" y="3857625"/>
          <p14:tracePt t="54590" x="1314450" y="3857625"/>
          <p14:tracePt t="54607" x="1308100" y="3857625"/>
          <p14:tracePt t="54967" x="1314450" y="3857625"/>
          <p14:tracePt t="54975" x="1322388" y="3857625"/>
          <p14:tracePt t="54983" x="1343025" y="3857625"/>
          <p14:tracePt t="54994" x="1357313" y="3857625"/>
          <p14:tracePt t="55011" x="1379538" y="3857625"/>
          <p14:tracePt t="55028" x="1393825" y="3857625"/>
          <p14:tracePt t="55045" x="1414463" y="3857625"/>
          <p14:tracePt t="55061" x="1436688" y="3857625"/>
          <p14:tracePt t="55077" x="1443038" y="3857625"/>
          <p14:tracePt t="55094" x="1450975" y="3857625"/>
          <p14:tracePt t="55111" x="1457325" y="3857625"/>
          <p14:tracePt t="55129" x="1493838" y="3857625"/>
          <p14:tracePt t="55146" x="1528763" y="3851275"/>
          <p14:tracePt t="55161" x="1543050" y="3843338"/>
          <p14:tracePt t="55178" x="1571625" y="3843338"/>
          <p14:tracePt t="55195" x="1585913" y="3836988"/>
          <p14:tracePt t="55212" x="1608138" y="3836988"/>
          <p14:tracePt t="55254" x="1614488" y="3836988"/>
          <p14:tracePt t="55285" x="1622425" y="3836988"/>
          <p14:tracePt t="55293" x="1636713" y="3836988"/>
          <p14:tracePt t="55301" x="1643063" y="3836988"/>
          <p14:tracePt t="55313" x="1657350" y="3836988"/>
          <p14:tracePt t="55330" x="1693863" y="3836988"/>
          <p14:tracePt t="55346" x="1714500" y="3836988"/>
          <p14:tracePt t="55363" x="1722438" y="3836988"/>
          <p14:tracePt t="55491" x="1728788" y="3836988"/>
          <p14:tracePt t="55496" x="1736725" y="3836988"/>
          <p14:tracePt t="55521" x="1743075" y="3843338"/>
          <p14:tracePt t="55529" x="1757363" y="3843338"/>
          <p14:tracePt t="55535" x="1765300" y="3851275"/>
          <p14:tracePt t="55548" x="1771650" y="3851275"/>
          <p14:tracePt t="55566" x="1814513" y="3865563"/>
          <p14:tracePt t="55582" x="1828800" y="3865563"/>
          <p14:tracePt t="55600" x="1851025" y="3865563"/>
          <p14:tracePt t="55617" x="1857375" y="3865563"/>
          <p14:tracePt t="55635" x="1871663" y="3871913"/>
          <p14:tracePt t="55685" x="1879600" y="3871913"/>
          <p14:tracePt t="55709" x="1879600" y="3879850"/>
          <p14:tracePt t="55725" x="1879600" y="3894138"/>
          <p14:tracePt t="55739" x="1879600" y="3900488"/>
          <p14:tracePt t="55761" x="1885950" y="3900488"/>
          <p14:tracePt t="55771" x="1885950" y="3908425"/>
          <p14:tracePt t="55786" x="1885950" y="3914775"/>
          <p14:tracePt t="55802" x="1885950" y="3922713"/>
          <p14:tracePt t="55809" x="1885950" y="3929063"/>
          <p14:tracePt t="55818" x="1885950" y="3937000"/>
          <p14:tracePt t="55835" x="1885950" y="3951288"/>
          <p14:tracePt t="55852" x="1885950" y="3957638"/>
          <p14:tracePt t="55869" x="1885950" y="3965575"/>
          <p14:tracePt t="55886" x="1885950" y="3971925"/>
          <p14:tracePt t="55903" x="1885950" y="3986213"/>
          <p14:tracePt t="55919" x="1885950" y="3994150"/>
          <p14:tracePt t="55937" x="1885950" y="4000500"/>
          <p14:tracePt t="55941" x="1885950" y="4008438"/>
          <p14:tracePt t="55956" x="1871663" y="4022725"/>
          <p14:tracePt t="55987" x="1857375" y="4037013"/>
          <p14:tracePt t="56004" x="1851025" y="4057650"/>
          <p14:tracePt t="56021" x="1843088" y="4057650"/>
          <p14:tracePt t="56043" x="1836738" y="4057650"/>
          <p14:tracePt t="56056" x="1828800" y="4065588"/>
          <p14:tracePt t="56072" x="1822450" y="4071938"/>
          <p14:tracePt t="56089" x="1814513" y="4071938"/>
          <p14:tracePt t="56106" x="1793875" y="4079875"/>
          <p14:tracePt t="56122" x="1771650" y="4086225"/>
          <p14:tracePt t="56139" x="1743075" y="4100513"/>
          <p14:tracePt t="56155" x="1728788" y="4100513"/>
          <p14:tracePt t="56172" x="1700213" y="4100513"/>
          <p14:tracePt t="56189" x="1693863" y="4108450"/>
          <p14:tracePt t="56206" x="1665288" y="4114800"/>
          <p14:tracePt t="56222" x="1643063" y="4114800"/>
          <p14:tracePt t="56240" x="1628775" y="4114800"/>
          <p14:tracePt t="56257" x="1608138" y="4114800"/>
          <p14:tracePt t="56273" x="1593850" y="4114800"/>
          <p14:tracePt t="56290" x="1585913" y="4114800"/>
          <p14:tracePt t="56307" x="1571625" y="4114800"/>
          <p14:tracePt t="56467" x="1579563" y="4114800"/>
          <p14:tracePt t="56475" x="1585913" y="4108450"/>
          <p14:tracePt t="56483" x="1608138" y="4108450"/>
          <p14:tracePt t="56495" x="1651000" y="4108450"/>
          <p14:tracePt t="56510" x="1708150" y="4100513"/>
          <p14:tracePt t="56526" x="1779588" y="4100513"/>
          <p14:tracePt t="56543" x="1828800" y="4100513"/>
          <p14:tracePt t="56559" x="1843088" y="4094163"/>
          <p14:tracePt t="56576" x="1857375" y="4094163"/>
          <p14:tracePt t="56594" x="1865313" y="4094163"/>
          <p14:tracePt t="56627" x="1871663" y="4094163"/>
          <p14:tracePt t="56645" x="1879600" y="4094163"/>
          <p14:tracePt t="56662" x="1885950" y="4094163"/>
          <p14:tracePt t="56709" x="1893888" y="4094163"/>
          <p14:tracePt t="56942" x="1893888" y="4100513"/>
          <p14:tracePt t="56949" x="1893888" y="4108450"/>
          <p14:tracePt t="56957" x="1893888" y="4122738"/>
          <p14:tracePt t="56966" x="1893888" y="4129088"/>
          <p14:tracePt t="56980" x="1893888" y="4143375"/>
          <p14:tracePt t="56999" x="1900238" y="4157663"/>
          <p14:tracePt t="57016" x="1908175" y="4179888"/>
          <p14:tracePt t="57033" x="1908175" y="4194175"/>
          <p14:tracePt t="57048" x="1908175" y="4208463"/>
          <p14:tracePt t="57065" x="1908175" y="4222750"/>
          <p14:tracePt t="57082" x="1908175" y="4243388"/>
          <p14:tracePt t="57118" x="1908175" y="4265613"/>
          <p14:tracePt t="57134" x="1908175" y="4271963"/>
          <p14:tracePt t="57151" x="1908175" y="4279900"/>
          <p14:tracePt t="57175" x="1908175" y="4286250"/>
          <p14:tracePt t="57190" x="1908175" y="4294188"/>
          <p14:tracePt t="57200" x="1908175" y="4300538"/>
          <p14:tracePt t="57216" x="1908175" y="4322763"/>
          <p14:tracePt t="57234" x="1908175" y="4337050"/>
          <p14:tracePt t="57250" x="1908175" y="4365625"/>
          <p14:tracePt t="57451" x="1908175" y="4371975"/>
          <p14:tracePt t="57467" x="1908175" y="4379913"/>
          <p14:tracePt t="57638" x="1908175" y="4343400"/>
          <p14:tracePt t="57645" x="1922463" y="4286250"/>
          <p14:tracePt t="57656" x="1936750" y="4243388"/>
          <p14:tracePt t="57674" x="1936750" y="4179888"/>
          <p14:tracePt t="57690" x="1943100" y="4137025"/>
          <p14:tracePt t="57707" x="1943100" y="4114800"/>
          <p14:tracePt t="57724" x="1943100" y="4100513"/>
          <p14:tracePt t="57741" x="1943100" y="4086225"/>
          <p14:tracePt t="57757" x="1943100" y="4079875"/>
          <p14:tracePt t="57934" x="1943100" y="4086225"/>
          <p14:tracePt t="57944" x="1943100" y="4100513"/>
          <p14:tracePt t="57951" x="1943100" y="4122738"/>
          <p14:tracePt t="57960" x="1943100" y="4129088"/>
          <p14:tracePt t="57975" x="1943100" y="4151313"/>
          <p14:tracePt t="57992" x="1943100" y="4171950"/>
          <p14:tracePt t="58008" x="1943100" y="4186238"/>
          <p14:tracePt t="58027" x="1943100" y="4208463"/>
          <p14:tracePt t="58045" x="1943100" y="4237038"/>
          <p14:tracePt t="58060" x="1943100" y="4265613"/>
          <p14:tracePt t="58076" x="1943100" y="4294188"/>
          <p14:tracePt t="58093" x="1943100" y="4314825"/>
          <p14:tracePt t="58109" x="1943100" y="4337050"/>
          <p14:tracePt t="58126" x="1943100" y="4357688"/>
          <p14:tracePt t="58143" x="1943100" y="4371975"/>
          <p14:tracePt t="58160" x="1943100" y="4386263"/>
          <p14:tracePt t="58179" x="1943100" y="4400550"/>
          <p14:tracePt t="58196" x="1943100" y="4408488"/>
          <p14:tracePt t="58213" x="1943100" y="4422775"/>
          <p14:tracePt t="58228" x="1943100" y="4429125"/>
          <p14:tracePt t="58245" x="1943100" y="4443413"/>
          <p14:tracePt t="58261" x="1943100" y="4451350"/>
          <p14:tracePt t="58278" x="1943100" y="4457700"/>
          <p14:tracePt t="58406" x="1943100" y="4451350"/>
          <p14:tracePt t="58413" x="1943100" y="4437063"/>
          <p14:tracePt t="58419" x="1943100" y="4422775"/>
          <p14:tracePt t="58430" x="1943100" y="4408488"/>
          <p14:tracePt t="58447" x="1951038" y="4365625"/>
          <p14:tracePt t="58450" x="1951038" y="4351338"/>
          <p14:tracePt t="58465" x="1957388" y="4322763"/>
          <p14:tracePt t="58482" x="1971675" y="4300538"/>
          <p14:tracePt t="58499" x="1971675" y="4286250"/>
          <p14:tracePt t="58516" x="1979613" y="4279900"/>
          <p14:tracePt t="58533" x="1979613" y="4271963"/>
          <p14:tracePt t="58548" x="1985963" y="4271963"/>
          <p14:tracePt t="58565" x="1985963" y="4265613"/>
          <p14:tracePt t="58677" x="1985963" y="4294188"/>
          <p14:tracePt t="58685" x="1985963" y="4308475"/>
          <p14:tracePt t="58693" x="1985963" y="4322763"/>
          <p14:tracePt t="58701" x="1985963" y="4329113"/>
          <p14:tracePt t="58718" x="1985963" y="4343400"/>
          <p14:tracePt t="58733" x="1985963" y="4357688"/>
          <p14:tracePt t="58753" x="1985963" y="4386263"/>
          <p14:tracePt t="58769" x="1985963" y="4408488"/>
          <p14:tracePt t="58785" x="1985963" y="4429125"/>
          <p14:tracePt t="58801" x="1985963" y="4457700"/>
          <p14:tracePt t="58818" x="1985963" y="4465638"/>
          <p14:tracePt t="58834" x="1985963" y="4494213"/>
          <p14:tracePt t="58851" x="1985963" y="4500563"/>
          <p14:tracePt t="58868" x="1985963" y="4537075"/>
          <p14:tracePt t="58885" x="1985963" y="4551363"/>
          <p14:tracePt t="58902" x="1985963" y="4557713"/>
          <p14:tracePt t="59254" x="1985963" y="4551363"/>
          <p14:tracePt t="59623" x="1985963" y="4557713"/>
          <p14:tracePt t="59637" x="1993900" y="4572000"/>
          <p14:tracePt t="59651" x="1993900" y="4579938"/>
          <p14:tracePt t="59667" x="1993900" y="4586288"/>
          <p14:tracePt t="59683" x="1993900" y="4594225"/>
          <p14:tracePt t="59699" x="1993900" y="4600575"/>
          <p14:tracePt t="59724" x="1993900" y="4614863"/>
          <p14:tracePt t="59739" x="1993900" y="4622800"/>
          <p14:tracePt t="59753" x="1993900" y="4629150"/>
          <p14:tracePt t="59769" x="1993900" y="4637088"/>
          <p14:tracePt t="59778" x="1993900" y="4643438"/>
          <p14:tracePt t="59795" x="1993900" y="4686300"/>
          <p14:tracePt t="59811" x="1993900" y="4714875"/>
          <p14:tracePt t="59831" x="1993900" y="4743450"/>
          <p14:tracePt t="59880" x="2000250" y="4743450"/>
          <p14:tracePt t="60223" x="2000250" y="4751388"/>
          <p14:tracePt t="60261" x="1993900" y="4757738"/>
          <p14:tracePt t="60270" x="1985963" y="4757738"/>
          <p14:tracePt t="60301" x="1985963" y="4765675"/>
          <p14:tracePt t="60307" x="1979613" y="4765675"/>
          <p14:tracePt t="60323" x="1971675" y="4772025"/>
          <p14:tracePt t="60339" x="1965325" y="4772025"/>
          <p14:tracePt t="60351" x="1951038" y="4772025"/>
          <p14:tracePt t="60367" x="1928813" y="4794250"/>
          <p14:tracePt t="60384" x="1900238" y="4814888"/>
          <p14:tracePt t="60401" x="1851025" y="4829175"/>
          <p14:tracePt t="60418" x="1828800" y="4843463"/>
          <p14:tracePt t="60453" x="1822450" y="4843463"/>
          <p14:tracePt t="60537" x="1822450" y="4851400"/>
          <p14:tracePt t="60723" x="1828800" y="4843463"/>
          <p14:tracePt t="60754" x="1836738" y="4843463"/>
          <p14:tracePt t="60795" x="1836738" y="4837113"/>
          <p14:tracePt t="60894" x="1836738" y="4829175"/>
          <p14:tracePt t="60911" x="1836738" y="4822825"/>
          <p14:tracePt t="60958" x="1836738" y="4814888"/>
          <p14:tracePt t="61669" x="1828800" y="4808538"/>
          <p14:tracePt t="61675" x="1822450" y="4808538"/>
          <p14:tracePt t="61685" x="1814513" y="4808538"/>
          <p14:tracePt t="61700" x="1800225" y="4800600"/>
          <p14:tracePt t="61717" x="1785938" y="4800600"/>
          <p14:tracePt t="61733" x="1779588" y="4800600"/>
          <p14:tracePt t="61933" x="1785938" y="4800600"/>
          <p14:tracePt t="61965" x="1793875" y="4800600"/>
          <p14:tracePt t="61981" x="1800225" y="4800600"/>
          <p14:tracePt t="62005" x="1808163" y="4800600"/>
          <p14:tracePt t="62020" x="1814513" y="4800600"/>
          <p14:tracePt t="62041" x="1828800" y="4800600"/>
          <p14:tracePt t="62066" x="1836738" y="4800600"/>
          <p14:tracePt t="62074" x="1843088" y="4800600"/>
          <p14:tracePt t="62085" x="1851025" y="4800600"/>
          <p14:tracePt t="62103" x="1865313" y="4800600"/>
          <p14:tracePt t="62120" x="1879600" y="4800600"/>
          <p14:tracePt t="62137" x="1885950" y="4800600"/>
          <p14:tracePt t="62170" x="1893888" y="4800600"/>
          <p14:tracePt t="62191" x="1900238" y="4800600"/>
          <p14:tracePt t="62206" x="1908175" y="4800600"/>
          <p14:tracePt t="62221" x="1914525" y="4800600"/>
          <p14:tracePt t="62245" x="1922463" y="4800600"/>
          <p14:tracePt t="62279" x="1928813" y="4800600"/>
          <p14:tracePt t="64771" x="1936750" y="4800600"/>
          <p14:tracePt t="64893" x="1943100" y="4800600"/>
          <p14:tracePt t="64935" x="1951038" y="4800600"/>
          <p14:tracePt t="64951" x="1957388" y="4800600"/>
          <p14:tracePt t="64957" x="1965325" y="4800600"/>
          <p14:tracePt t="64975" x="1971675" y="4800600"/>
          <p14:tracePt t="64983" x="1985963" y="4800600"/>
          <p14:tracePt t="65000" x="2000250" y="4800600"/>
          <p14:tracePt t="65018" x="2051050" y="4800600"/>
          <p14:tracePt t="65035" x="2093913" y="4800600"/>
          <p14:tracePt t="65052" x="2114550" y="4800600"/>
          <p14:tracePt t="65069" x="2136775" y="4800600"/>
          <p14:tracePt t="65086" x="2165350" y="4800600"/>
          <p14:tracePt t="65103" x="2200275" y="4808538"/>
          <p14:tracePt t="65119" x="2228850" y="4808538"/>
          <p14:tracePt t="65121" x="2243138" y="4808538"/>
          <p14:tracePt t="65135" x="2271713" y="4808538"/>
          <p14:tracePt t="65152" x="2300288" y="4808538"/>
          <p14:tracePt t="65169" x="2328863" y="4808538"/>
          <p14:tracePt t="65186" x="2351088" y="4808538"/>
          <p14:tracePt t="65203" x="2386013" y="4808538"/>
          <p14:tracePt t="65221" x="2428875" y="4794250"/>
          <p14:tracePt t="65237" x="2457450" y="4786313"/>
          <p14:tracePt t="65254" x="2486025" y="4779963"/>
          <p14:tracePt t="65272" x="2508250" y="4779963"/>
          <p14:tracePt t="65288" x="2522538" y="4779963"/>
          <p14:tracePt t="65307" x="2536825" y="4779963"/>
          <p14:tracePt t="65323" x="2536825" y="4772025"/>
          <p14:tracePt t="65987" x="2528888" y="4772025"/>
          <p14:tracePt t="66127" x="2522538" y="4772025"/>
          <p14:tracePt t="66387" x="2514600" y="4772025"/>
          <p14:tracePt t="66439" x="2508250" y="4772025"/>
          <p14:tracePt t="66497" x="2500313" y="4772025"/>
          <p14:tracePt t="67473" x="2508250" y="4772025"/>
          <p14:tracePt t="67489" x="2522538" y="4772025"/>
          <p14:tracePt t="67505" x="2528888" y="4772025"/>
          <p14:tracePt t="67514" x="2536825" y="4772025"/>
          <p14:tracePt t="67528" x="2551113" y="4772025"/>
          <p14:tracePt t="67543" x="2557463" y="4772025"/>
          <p14:tracePt t="67559" x="2565400" y="4772025"/>
          <p14:tracePt t="67565" x="2571750" y="4772025"/>
          <p14:tracePt t="67583" x="2579688" y="4772025"/>
          <p14:tracePt t="67595" x="2593975" y="4772025"/>
          <p14:tracePt t="67612" x="2608263" y="4772025"/>
          <p14:tracePt t="67630" x="2614613" y="4772025"/>
          <p14:tracePt t="67647" x="2628900" y="4772025"/>
          <p14:tracePt t="67663" x="2636838" y="4772025"/>
          <p14:tracePt t="67680" x="2657475" y="4772025"/>
          <p14:tracePt t="67696" x="2671763" y="4772025"/>
          <p14:tracePt t="67715" x="2679700" y="4772025"/>
          <p14:tracePt t="67732" x="2693988" y="4772025"/>
          <p14:tracePt t="67749" x="2700338" y="4772025"/>
          <p14:tracePt t="67764" x="2708275" y="4772025"/>
          <p14:tracePt t="67798" x="2736850" y="4772025"/>
          <p14:tracePt t="67815" x="2757488" y="4772025"/>
          <p14:tracePt t="67831" x="2786063" y="4772025"/>
          <p14:tracePt t="67848" x="2822575" y="4765675"/>
          <p14:tracePt t="67866" x="2836863" y="4757738"/>
          <p14:tracePt t="67967" x="2843213" y="4757738"/>
          <p14:tracePt t="67996" x="2851150" y="4757738"/>
          <p14:tracePt t="68065" x="2857500" y="4751388"/>
          <p14:tracePt t="68073" x="2871788" y="4737100"/>
          <p14:tracePt t="68084" x="2886075" y="4737100"/>
          <p14:tracePt t="68101" x="2894013" y="4729163"/>
          <p14:tracePt t="68119" x="2922588" y="4722813"/>
          <p14:tracePt t="68136" x="2928938" y="4722813"/>
          <p14:tracePt t="68519" x="2936875" y="4722813"/>
          <p14:tracePt t="68527" x="2943225" y="4722813"/>
          <p14:tracePt t="68544" x="2951163" y="4722813"/>
          <p14:tracePt t="68567" x="2957513" y="4722813"/>
          <p14:tracePt t="68591" x="2965450" y="4722813"/>
          <p14:tracePt t="68600" x="2971800" y="4722813"/>
          <p14:tracePt t="68642" x="2979738" y="4722813"/>
          <p14:tracePt t="68776" x="2986088" y="4729163"/>
          <p14:tracePt t="69213" x="2994025" y="4729163"/>
          <p14:tracePt t="69221" x="3008313" y="4737100"/>
          <p14:tracePt t="69230" x="3022600" y="4743450"/>
          <p14:tracePt t="69246" x="3051175" y="4743450"/>
          <p14:tracePt t="69263" x="3079750" y="4757738"/>
          <p14:tracePt t="69280" x="3108325" y="4772025"/>
          <p14:tracePt t="69298" x="3128963" y="4779963"/>
          <p14:tracePt t="69331" x="3143250" y="4779963"/>
          <p14:tracePt t="69347" x="3157538" y="4779963"/>
          <p14:tracePt t="69383" x="3165475" y="4779963"/>
          <p14:tracePt t="69388" x="3171825" y="4779963"/>
          <p14:tracePt t="69403" x="3179763" y="4779963"/>
          <p14:tracePt t="69567" x="3186113" y="4779963"/>
          <p14:tracePt t="69584" x="3208338" y="4779963"/>
          <p14:tracePt t="69597" x="3214688" y="4779963"/>
          <p14:tracePt t="69605" x="3228975" y="4779963"/>
          <p14:tracePt t="69621" x="3236913" y="4779963"/>
          <p14:tracePt t="69637" x="3251200" y="4779963"/>
          <p14:tracePt t="69654" x="3257550" y="4779963"/>
          <p14:tracePt t="69669" x="3271838" y="4779963"/>
          <p14:tracePt t="69686" x="3294063" y="4779963"/>
          <p14:tracePt t="69703" x="3300413" y="4786313"/>
          <p14:tracePt t="69718" x="3336925" y="4786313"/>
          <p14:tracePt t="69736" x="3343275" y="4786313"/>
          <p14:tracePt t="69753" x="3371850" y="4786313"/>
          <p14:tracePt t="69769" x="3379788" y="4794250"/>
          <p14:tracePt t="69807" x="3386138" y="4794250"/>
          <p14:tracePt t="69819" x="3394075" y="4794250"/>
          <p14:tracePt t="69853" x="3400425" y="4794250"/>
          <p14:tracePt t="69869" x="3408363" y="4794250"/>
          <p14:tracePt t="69877" x="3414713" y="4794250"/>
          <p14:tracePt t="69887" x="3429000" y="4800600"/>
          <p14:tracePt t="69905" x="3479800" y="4808538"/>
          <p14:tracePt t="69922" x="3522663" y="4822825"/>
          <p14:tracePt t="69939" x="3629025" y="4843463"/>
          <p14:tracePt t="69954" x="3671888" y="4843463"/>
          <p14:tracePt t="69971" x="3679825" y="4851400"/>
          <p14:tracePt t="78839" x="3679825" y="4857750"/>
          <p14:tracePt t="78847" x="3686175" y="4872038"/>
          <p14:tracePt t="78854" x="3694113" y="4879975"/>
          <p14:tracePt t="78866" x="3700463" y="4886325"/>
          <p14:tracePt t="78885" x="3708400" y="4894263"/>
          <p14:tracePt t="79049" x="3700463" y="4894263"/>
          <p14:tracePt t="79056" x="3686175" y="4894263"/>
          <p14:tracePt t="79070" x="3671888" y="4894263"/>
          <p14:tracePt t="79086" x="3643313" y="4894263"/>
          <p14:tracePt t="79103" x="3600450" y="4886325"/>
          <p14:tracePt t="79120" x="3514725" y="4886325"/>
          <p14:tracePt t="79137" x="3400425" y="4879975"/>
          <p14:tracePt t="79155" x="3214688" y="4857750"/>
          <p14:tracePt t="79172" x="3057525" y="4843463"/>
          <p14:tracePt t="79190" x="3022600" y="4843463"/>
          <p14:tracePt t="79206" x="3000375" y="4843463"/>
          <p14:tracePt t="79259" x="3000375" y="4851400"/>
          <p14:tracePt t="79267" x="3000375" y="4872038"/>
          <p14:tracePt t="79275" x="3000375" y="4900613"/>
          <p14:tracePt t="79289" x="3008313" y="4943475"/>
          <p14:tracePt t="79305" x="3008313" y="4951413"/>
          <p14:tracePt t="79376" x="3008313" y="4937125"/>
          <p14:tracePt t="79385" x="3008313" y="4908550"/>
          <p14:tracePt t="79395" x="3000375" y="4886325"/>
          <p14:tracePt t="79406" x="2943225" y="4814888"/>
          <p14:tracePt t="79423" x="2814638" y="4751388"/>
          <p14:tracePt t="79441" x="2722563" y="4700588"/>
          <p14:tracePt t="79458" x="2565400" y="4679950"/>
          <p14:tracePt t="79475" x="2436813" y="4672013"/>
          <p14:tracePt t="79492" x="2300288" y="4665663"/>
          <p14:tracePt t="79509" x="2271713" y="4665663"/>
          <p14:tracePt t="79524" x="2265363" y="4657725"/>
          <p14:tracePt t="79540" x="2251075" y="4651375"/>
          <p14:tracePt t="79557" x="2243138" y="4629150"/>
          <p14:tracePt t="79575" x="2208213" y="4579938"/>
          <p14:tracePt t="79591" x="2185988" y="4543425"/>
          <p14:tracePt t="79610" x="2151063" y="4514850"/>
          <p14:tracePt t="79626" x="2136775" y="4500563"/>
          <p14:tracePt t="79643" x="2128838" y="4486275"/>
          <p14:tracePt t="79660" x="2114550" y="4479925"/>
          <p14:tracePt t="79767" x="2114550" y="4471988"/>
          <p14:tracePt t="79923" x="2122488" y="4471988"/>
          <p14:tracePt t="80111" x="2128838" y="4471988"/>
          <p14:tracePt t="80125" x="2136775" y="4471988"/>
          <p14:tracePt t="80141" x="2143125" y="4471988"/>
          <p14:tracePt t="80212" x="2151063" y="4471988"/>
          <p14:tracePt t="80259" x="2157413" y="4471988"/>
          <p14:tracePt t="80268" x="2171700" y="4471988"/>
          <p14:tracePt t="80273" x="2179638" y="4465638"/>
          <p14:tracePt t="80282" x="2185988" y="4465638"/>
          <p14:tracePt t="80298" x="2193925" y="4457700"/>
          <p14:tracePt t="80321" x="2200275" y="4457700"/>
          <p14:tracePt t="80445" x="2208213" y="4457700"/>
          <p14:tracePt t="80487" x="2214563" y="4457700"/>
          <p14:tracePt t="80512" x="2222500" y="4457700"/>
          <p14:tracePt t="80527" x="2222500" y="4451350"/>
          <p14:tracePt t="80563" x="2236788" y="4437063"/>
          <p14:tracePt t="80571" x="2236788" y="4414838"/>
          <p14:tracePt t="80579" x="2236788" y="4394200"/>
          <p14:tracePt t="80589" x="2243138" y="4337050"/>
          <p14:tracePt t="80604" x="2279650" y="4214813"/>
          <p14:tracePt t="80621" x="2308225" y="4143375"/>
          <p14:tracePt t="80637" x="2343150" y="4079875"/>
          <p14:tracePt t="80655" x="2351088" y="4051300"/>
          <p14:tracePt t="80669" x="2357438" y="4008438"/>
          <p14:tracePt t="80686" x="2365375" y="3971925"/>
          <p14:tracePt t="80703" x="2365375" y="3957638"/>
          <p14:tracePt t="80813" x="2371725" y="3951288"/>
          <p14:tracePt t="81165" x="2379663" y="3951288"/>
          <p14:tracePt t="81195" x="2379663" y="3957638"/>
          <p14:tracePt t="81219" x="2379663" y="3965575"/>
          <p14:tracePt t="81251" x="2379663" y="3971925"/>
          <p14:tracePt t="81267" x="2379663" y="3979863"/>
          <p14:tracePt t="81283" x="2379663" y="3986213"/>
          <p14:tracePt t="81291" x="2386013" y="3986213"/>
          <p14:tracePt t="81299" x="2386013" y="3994150"/>
          <p14:tracePt t="81311" x="2386013" y="4008438"/>
          <p14:tracePt t="81328" x="2393950" y="4022725"/>
          <p14:tracePt t="81345" x="2400300" y="4029075"/>
          <p14:tracePt t="81360" x="2400300" y="4051300"/>
          <p14:tracePt t="81377" x="2400300" y="4079875"/>
          <p14:tracePt t="81396" x="2408238" y="4114800"/>
          <p14:tracePt t="81411" x="2414588" y="4137025"/>
          <p14:tracePt t="81430" x="2422525" y="4165600"/>
          <p14:tracePt t="81445" x="2436813" y="4214813"/>
          <p14:tracePt t="81461" x="2443163" y="4257675"/>
          <p14:tracePt t="81478" x="2457450" y="4300538"/>
          <p14:tracePt t="81495" x="2465388" y="4337050"/>
          <p14:tracePt t="81514" x="2479675" y="4408488"/>
          <p14:tracePt t="81530" x="2479675" y="4422775"/>
          <p14:tracePt t="81547" x="2493963" y="4494213"/>
          <p14:tracePt t="81564" x="2493963" y="4537075"/>
          <p14:tracePt t="81581" x="2493963" y="4565650"/>
          <p14:tracePt t="81598" x="2500313" y="4600575"/>
          <p14:tracePt t="81615" x="2500313" y="4651375"/>
          <p14:tracePt t="81632" x="2486025" y="4737100"/>
          <p14:tracePt t="81649" x="2486025" y="4786313"/>
          <p14:tracePt t="81665" x="2486025" y="4808538"/>
          <p14:tracePt t="81682" x="2479675" y="4843463"/>
          <p14:tracePt t="81699" x="2471738" y="4857750"/>
          <p14:tracePt t="81716" x="2471738" y="4865688"/>
          <p14:tracePt t="81733" x="2457450" y="4886325"/>
          <p14:tracePt t="81748" x="2443163" y="4894263"/>
          <p14:tracePt t="81765" x="2436813" y="4914900"/>
          <p14:tracePt t="81782" x="2408238" y="4951413"/>
          <p14:tracePt t="81799" x="2379663" y="4979988"/>
          <p14:tracePt t="81817" x="2365375" y="4994275"/>
          <p14:tracePt t="81833" x="2336800" y="5000625"/>
          <p14:tracePt t="81850" x="2308225" y="5000625"/>
          <p14:tracePt t="81866" x="2300288" y="5008563"/>
          <p14:tracePt t="81883" x="2286000" y="5008563"/>
          <p14:tracePt t="81900" x="2279650" y="5014913"/>
          <p14:tracePt t="81916" x="2271713" y="5014913"/>
          <p14:tracePt t="81933" x="2265363" y="5014913"/>
          <p14:tracePt t="81950" x="2243138" y="5022850"/>
          <p14:tracePt t="81967" x="2208213" y="5022850"/>
          <p14:tracePt t="81984" x="2165350" y="5022850"/>
          <p14:tracePt t="82001" x="2128838" y="5022850"/>
          <p14:tracePt t="82019" x="2108200" y="5029200"/>
          <p14:tracePt t="82036" x="2085975" y="5037138"/>
          <p14:tracePt t="82052" x="2065338" y="5037138"/>
          <p14:tracePt t="82069" x="2043113" y="5037138"/>
          <p14:tracePt t="82085" x="2000250" y="5037138"/>
          <p14:tracePt t="82102" x="1943100" y="5065713"/>
          <p14:tracePt t="82118" x="1908175" y="5094288"/>
          <p14:tracePt t="82135" x="1879600" y="5122863"/>
          <p14:tracePt t="82152" x="1843088" y="5151438"/>
          <p14:tracePt t="82169" x="1836738" y="5165725"/>
          <p14:tracePt t="82186" x="1808163" y="5172075"/>
          <p14:tracePt t="82203" x="1793875" y="5180013"/>
          <p14:tracePt t="82220" x="1771650" y="5180013"/>
          <p14:tracePt t="82236" x="1751013" y="5157788"/>
          <p14:tracePt t="82254" x="1736725" y="5151438"/>
          <p14:tracePt t="82270" x="1714500" y="5151438"/>
          <p14:tracePt t="82287" x="1685925" y="5137150"/>
          <p14:tracePt t="82305" x="1665288" y="5137150"/>
          <p14:tracePt t="82321" x="1657350" y="5129213"/>
          <p14:tracePt t="82338" x="1636713" y="5129213"/>
          <p14:tracePt t="82354" x="1622425" y="5122863"/>
          <p14:tracePt t="82371" x="1614488" y="5122863"/>
          <p14:tracePt t="82389" x="1608138" y="5122863"/>
          <p14:tracePt t="82938" x="1622425" y="5122863"/>
          <p14:tracePt t="82945" x="1628775" y="5122863"/>
          <p14:tracePt t="82953" x="1636713" y="5122863"/>
          <p14:tracePt t="82961" x="1643063" y="5122863"/>
          <p14:tracePt t="82978" x="1657350" y="5122863"/>
          <p14:tracePt t="82996" x="1679575" y="5122863"/>
          <p14:tracePt t="83015" x="1700213" y="5129213"/>
          <p14:tracePt t="83029" x="1708150" y="5129213"/>
          <p14:tracePt t="83045" x="1728788" y="5129213"/>
          <p14:tracePt t="83062" x="1765300" y="5137150"/>
          <p14:tracePt t="83079" x="1785938" y="5137150"/>
          <p14:tracePt t="83096" x="1800225" y="5137150"/>
          <p14:tracePt t="83115" x="1808163" y="5137150"/>
          <p14:tracePt t="83151" x="1814513" y="5137150"/>
          <p14:tracePt t="83167" x="1822450" y="5137150"/>
          <p14:tracePt t="83181" x="1828800" y="5137150"/>
          <p14:tracePt t="83197" x="1857375" y="5137150"/>
          <p14:tracePt t="83214" x="1908175" y="5137150"/>
          <p14:tracePt t="83232" x="1957388" y="5137150"/>
          <p14:tracePt t="83247" x="2000250" y="5137150"/>
          <p14:tracePt t="83264" x="2028825" y="5137150"/>
          <p14:tracePt t="83281" x="2036763" y="5137150"/>
          <p14:tracePt t="83298" x="2043113" y="5137150"/>
          <p14:tracePt t="83393" x="2051050" y="5137150"/>
          <p14:tracePt t="83409" x="2057400" y="5137150"/>
          <p14:tracePt t="84343" x="2071688" y="5137150"/>
          <p14:tracePt t="84351" x="2093913" y="5137150"/>
          <p14:tracePt t="84359" x="2122488" y="5137150"/>
          <p14:tracePt t="84376" x="2214563" y="5143500"/>
          <p14:tracePt t="84393" x="2286000" y="5151438"/>
          <p14:tracePt t="84410" x="2379663" y="5165725"/>
          <p14:tracePt t="84427" x="2428875" y="5186363"/>
          <p14:tracePt t="84444" x="2493963" y="5194300"/>
          <p14:tracePt t="84460" x="2536825" y="5194300"/>
          <p14:tracePt t="84477" x="2571750" y="5194300"/>
          <p14:tracePt t="84494" x="2636838" y="5194300"/>
          <p14:tracePt t="84511" x="2708275" y="5200650"/>
          <p14:tracePt t="84515" x="2757488" y="5200650"/>
          <p14:tracePt t="84528" x="2808288" y="5208588"/>
          <p14:tracePt t="84545" x="2928938" y="5214938"/>
          <p14:tracePt t="84562" x="3057525" y="5222875"/>
          <p14:tracePt t="84579" x="3143250" y="5214938"/>
          <p14:tracePt t="84596" x="3222625" y="5214938"/>
          <p14:tracePt t="84614" x="3271838" y="5208588"/>
          <p14:tracePt t="84630" x="3328988" y="5208588"/>
          <p14:tracePt t="84648" x="3386138" y="5200650"/>
          <p14:tracePt t="84665" x="3522663" y="5186363"/>
          <p14:tracePt t="84681" x="3622675" y="5180013"/>
          <p14:tracePt t="84698" x="3686175" y="5180013"/>
          <p14:tracePt t="84713" x="3722688" y="5186363"/>
          <p14:tracePt t="84730" x="3729038" y="5186363"/>
          <p14:tracePt t="84747" x="3743325" y="5186363"/>
          <p14:tracePt t="84923" x="3751263" y="5186363"/>
          <p14:tracePt t="84931" x="3771900" y="5186363"/>
          <p14:tracePt t="84937" x="3794125" y="5186363"/>
          <p14:tracePt t="84949" x="3814763" y="5186363"/>
          <p14:tracePt t="84966" x="3865563" y="5186363"/>
          <p14:tracePt t="84983" x="3929063" y="5186363"/>
          <p14:tracePt t="85000" x="4008438" y="5186363"/>
          <p14:tracePt t="85018" x="4071938" y="5157788"/>
          <p14:tracePt t="85035" x="4143375" y="5143500"/>
          <p14:tracePt t="85052" x="4208463" y="5129213"/>
          <p14:tracePt t="85068" x="4251325" y="5122863"/>
          <p14:tracePt t="85084" x="4314825" y="5122863"/>
          <p14:tracePt t="85102" x="4365625" y="5114925"/>
          <p14:tracePt t="85117" x="4394200" y="5114925"/>
          <p14:tracePt t="85136" x="4422775" y="5114925"/>
          <p14:tracePt t="85153" x="4451350" y="5114925"/>
          <p14:tracePt t="85170" x="4457700" y="5114925"/>
          <p14:tracePt t="85187" x="4479925" y="5114925"/>
          <p14:tracePt t="85205" x="4508500" y="5114925"/>
          <p14:tracePt t="85220" x="4522788" y="5114925"/>
          <p14:tracePt t="85235" x="4529138" y="5114925"/>
          <p14:tracePt t="85252" x="4543425" y="5114925"/>
          <p14:tracePt t="85331" x="4551363" y="5114925"/>
          <p14:tracePt t="85352" x="4557713" y="5114925"/>
          <p14:tracePt t="85375" x="4565650" y="5108575"/>
          <p14:tracePt t="86719" x="4557713" y="5108575"/>
          <p14:tracePt t="86727" x="4551363" y="5108575"/>
          <p14:tracePt t="86745" x="4543425" y="5108575"/>
          <p14:tracePt t="86768" x="4537075" y="5108575"/>
          <p14:tracePt t="86775" x="4529138" y="5108575"/>
          <p14:tracePt t="86787" x="4514850" y="5108575"/>
          <p14:tracePt t="86806" x="4486275" y="5108575"/>
          <p14:tracePt t="86836" x="4437063" y="5100638"/>
          <p14:tracePt t="86853" x="4394200" y="5094288"/>
          <p14:tracePt t="86870" x="4351338" y="5086350"/>
          <p14:tracePt t="86887" x="4329113" y="5086350"/>
          <p14:tracePt t="86906" x="4322763" y="5086350"/>
          <p14:tracePt t="87515" x="4308475" y="5086350"/>
          <p14:tracePt t="87523" x="4300538" y="5086350"/>
          <p14:tracePt t="87531" x="4279900" y="5086350"/>
          <p14:tracePt t="87543" x="4257675" y="5086350"/>
          <p14:tracePt t="87561" x="4243388" y="5094288"/>
          <p14:tracePt t="87577" x="4186238" y="5100638"/>
          <p14:tracePt t="87594" x="4108450" y="5114925"/>
          <p14:tracePt t="87611" x="4037013" y="5122863"/>
          <p14:tracePt t="87629" x="3986213" y="5129213"/>
          <p14:tracePt t="87646" x="3965575" y="5129213"/>
          <p14:tracePt t="87662" x="3865563" y="5129213"/>
          <p14:tracePt t="87679" x="3786188" y="5137150"/>
          <p14:tracePt t="87695" x="3700463" y="5151438"/>
          <p14:tracePt t="87712" x="3586163" y="5165725"/>
          <p14:tracePt t="87729" x="3479800" y="5200650"/>
          <p14:tracePt t="87748" x="3365500" y="5222875"/>
          <p14:tracePt t="87764" x="3228975" y="5229225"/>
          <p14:tracePt t="87781" x="3157538" y="5229225"/>
          <p14:tracePt t="87798" x="3071813" y="5237163"/>
          <p14:tracePt t="87815" x="3008313" y="5251450"/>
          <p14:tracePt t="87832" x="2914650" y="5308600"/>
          <p14:tracePt t="87849" x="2857500" y="5337175"/>
          <p14:tracePt t="87866" x="2736850" y="5408613"/>
          <p14:tracePt t="87883" x="2628900" y="5443538"/>
          <p14:tracePt t="87899" x="2500313" y="5486400"/>
          <p14:tracePt t="87916" x="2379663" y="5537200"/>
          <p14:tracePt t="87932" x="2279650" y="5565775"/>
          <p14:tracePt t="87949" x="2157413" y="5594350"/>
          <p14:tracePt t="87967" x="2079625" y="5608638"/>
          <p14:tracePt t="87983" x="2028825" y="5608638"/>
          <p14:tracePt t="88000" x="2022475" y="5608638"/>
          <p14:tracePt t="88015" x="2014538" y="5608638"/>
          <p14:tracePt t="88032" x="2008188" y="5608638"/>
          <p14:tracePt t="88049" x="1993900" y="5600700"/>
          <p14:tracePt t="88068" x="1979613" y="5594350"/>
          <p14:tracePt t="88085" x="1971675" y="5594350"/>
          <p14:tracePt t="88100" x="1965325" y="5594350"/>
          <p14:tracePt t="88117" x="1951038" y="5594350"/>
          <p14:tracePt t="88133" x="1943100" y="5586413"/>
          <p14:tracePt t="88150" x="1928813" y="5572125"/>
          <p14:tracePt t="88167" x="1893888" y="5557838"/>
          <p14:tracePt t="88187" x="1865313" y="5551488"/>
          <p14:tracePt t="88203" x="1851025" y="5543550"/>
          <p14:tracePt t="88218" x="1836738" y="5537200"/>
          <p14:tracePt t="88235" x="1828800" y="5537200"/>
          <p14:tracePt t="88273" x="1828800" y="5529263"/>
          <p14:tracePt t="88399" x="1822450" y="5529263"/>
          <p14:tracePt t="88421" x="1814513" y="5522913"/>
          <p14:tracePt t="88445" x="1808163" y="5522913"/>
          <p14:tracePt t="89063" x="1814513" y="5522913"/>
          <p14:tracePt t="89069" x="1822450" y="5522913"/>
          <p14:tracePt t="89077" x="1828800" y="5522913"/>
          <p14:tracePt t="89094" x="1843088" y="5522913"/>
          <p14:tracePt t="89111" x="1857375" y="5522913"/>
          <p14:tracePt t="89130" x="1885950" y="5522913"/>
          <p14:tracePt t="89145" x="1900238" y="5529263"/>
          <p14:tracePt t="89162" x="1943100" y="5529263"/>
          <p14:tracePt t="89178" x="1965325" y="5529263"/>
          <p14:tracePt t="89196" x="2036763" y="5529263"/>
          <p14:tracePt t="89214" x="2079625" y="5529263"/>
          <p14:tracePt t="89229" x="2128838" y="5529263"/>
          <p14:tracePt t="89245" x="2179638" y="5522913"/>
          <p14:tracePt t="89262" x="2251075" y="5514975"/>
          <p14:tracePt t="89279" x="2314575" y="5500688"/>
          <p14:tracePt t="89281" x="2336800" y="5494338"/>
          <p14:tracePt t="89296" x="2408238" y="5472113"/>
          <p14:tracePt t="89312" x="2465388" y="5472113"/>
          <p14:tracePt t="89330" x="2551113" y="5480050"/>
          <p14:tracePt t="89346" x="2628900" y="5480050"/>
          <p14:tracePt t="89363" x="2686050" y="5480050"/>
          <p14:tracePt t="89382" x="2751138" y="5472113"/>
          <p14:tracePt t="89399" x="2794000" y="5472113"/>
          <p14:tracePt t="89417" x="2836863" y="5465763"/>
          <p14:tracePt t="89431" x="2900363" y="5465763"/>
          <p14:tracePt t="89447" x="2979738" y="5465763"/>
          <p14:tracePt t="89464" x="3028950" y="5465763"/>
          <p14:tracePt t="89482" x="3071813" y="5480050"/>
          <p14:tracePt t="89498" x="3086100" y="5480050"/>
          <p14:tracePt t="89515" x="3108325" y="5494338"/>
          <p14:tracePt t="89532" x="3136900" y="5500688"/>
          <p14:tracePt t="89549" x="3165475" y="5500688"/>
          <p14:tracePt t="89565" x="3214688" y="5500688"/>
          <p14:tracePt t="89584" x="3271838" y="5508625"/>
          <p14:tracePt t="89601" x="3308350" y="5508625"/>
          <p14:tracePt t="89618" x="3343275" y="5508625"/>
          <p14:tracePt t="89633" x="3386138" y="5514975"/>
          <p14:tracePt t="89650" x="3394075" y="5514975"/>
          <p14:tracePt t="89666" x="3414713" y="5514975"/>
          <p14:tracePt t="89683" x="3422650" y="5514975"/>
          <p14:tracePt t="89702" x="3429000" y="5514975"/>
          <p14:tracePt t="89719" x="3443288" y="5514975"/>
          <p14:tracePt t="89752" x="3465513" y="5514975"/>
          <p14:tracePt t="89769" x="3479800" y="5514975"/>
          <p14:tracePt t="89785" x="3514725" y="5500688"/>
          <p14:tracePt t="89801" x="3529013" y="5494338"/>
          <p14:tracePt t="89818" x="3579813" y="5494338"/>
          <p14:tracePt t="89836" x="3594100" y="5494338"/>
          <p14:tracePt t="89853" x="3614738" y="5486400"/>
          <p14:tracePt t="89870" x="3636963" y="5486400"/>
          <p14:tracePt t="89887" x="3636963" y="5480050"/>
          <p14:tracePt t="89905" x="3657600" y="5480050"/>
          <p14:tracePt t="89921" x="3665538" y="5480050"/>
          <p14:tracePt t="89938" x="3671888" y="5472113"/>
          <p14:tracePt t="89954" x="3686175" y="5465763"/>
          <p14:tracePt t="89971" x="3700463" y="5457825"/>
          <p14:tracePt t="89987" x="3708400" y="5457825"/>
          <p14:tracePt t="90020" x="3714750" y="5457825"/>
          <p14:tracePt t="90289" x="3714750" y="5451475"/>
          <p14:tracePt t="90306" x="3729038" y="5451475"/>
          <p14:tracePt t="90320" x="3743325" y="5451475"/>
          <p14:tracePt t="90327" x="3751263" y="5451475"/>
          <p14:tracePt t="90343" x="3765550" y="5451475"/>
          <p14:tracePt t="90368" x="3779838" y="5451475"/>
          <p14:tracePt t="90377" x="3786188" y="5451475"/>
          <p14:tracePt t="90392" x="3808413" y="5451475"/>
          <p14:tracePt t="90408" x="3822700" y="5451475"/>
          <p14:tracePt t="90425" x="3836988" y="5451475"/>
          <p14:tracePt t="90442" x="3843338" y="5451475"/>
          <p14:tracePt t="90499" x="3851275" y="5451475"/>
          <p14:tracePt t="90815" x="3857625" y="5451475"/>
          <p14:tracePt t="90837" x="3865563" y="5451475"/>
          <p14:tracePt t="91877" x="3879850" y="5451475"/>
          <p14:tracePt t="91885" x="3894138" y="5451475"/>
          <p14:tracePt t="91897" x="3914775" y="5451475"/>
          <p14:tracePt t="91907" x="3922713" y="5451475"/>
          <p14:tracePt t="91925" x="3965575" y="5451475"/>
          <p14:tracePt t="91941" x="3986213" y="5451475"/>
          <p14:tracePt t="91958" x="4029075" y="5465763"/>
          <p14:tracePt t="91976" x="4065588" y="5472113"/>
          <p14:tracePt t="91993" x="4108450" y="5472113"/>
          <p14:tracePt t="92009" x="4129088" y="5472113"/>
          <p14:tracePt t="92025" x="4179888" y="5472113"/>
          <p14:tracePt t="92030" x="4194175" y="5472113"/>
          <p14:tracePt t="92044" x="4214813" y="5472113"/>
          <p14:tracePt t="92060" x="4265613" y="5480050"/>
          <p14:tracePt t="92076" x="4300538" y="5480050"/>
          <p14:tracePt t="92092" x="4329113" y="5480050"/>
          <p14:tracePt t="92110" x="4365625" y="5480050"/>
          <p14:tracePt t="92128" x="4394200" y="5480050"/>
          <p14:tracePt t="92145" x="4414838" y="5457825"/>
          <p14:tracePt t="92160" x="4465638" y="5457825"/>
          <p14:tracePt t="92162" x="4494213" y="5457825"/>
          <p14:tracePt t="92177" x="4522788" y="5457825"/>
          <p14:tracePt t="92194" x="4600575" y="5451475"/>
          <p14:tracePt t="92210" x="4643438" y="5451475"/>
          <p14:tracePt t="92227" x="4665663" y="5451475"/>
          <p14:tracePt t="92245" x="4686300" y="5451475"/>
          <p14:tracePt t="92261" x="4708525" y="5451475"/>
          <p14:tracePt t="92278" x="4737100" y="5451475"/>
          <p14:tracePt t="92295" x="4786313" y="5451475"/>
          <p14:tracePt t="92312" x="4822825" y="5451475"/>
          <p14:tracePt t="92330" x="4837113" y="5451475"/>
          <p14:tracePt t="92347" x="4857750" y="5451475"/>
          <p14:tracePt t="92364" x="4872038" y="5451475"/>
          <p14:tracePt t="92381" x="4900613" y="5451475"/>
          <p14:tracePt t="92396" x="4951413" y="5451475"/>
          <p14:tracePt t="92413" x="4994275" y="5451475"/>
          <p14:tracePt t="92430" x="5008563" y="5451475"/>
          <p14:tracePt t="92446" x="5029200" y="5451475"/>
          <p14:tracePt t="92463" x="5037138" y="5451475"/>
          <p14:tracePt t="92480" x="5043488" y="5451475"/>
          <p14:tracePt t="92497" x="5051425" y="5451475"/>
          <p14:tracePt t="92548" x="5057775" y="5451475"/>
          <p14:tracePt t="93063" x="5057775" y="5443538"/>
          <p14:tracePt t="95491" x="5051425" y="5443538"/>
          <p14:tracePt t="95507" x="5043488" y="5443538"/>
          <p14:tracePt t="95515" x="5037138" y="5443538"/>
          <p14:tracePt t="95523" x="5029200" y="5443538"/>
          <p14:tracePt t="95539" x="5022850" y="5443538"/>
          <p14:tracePt t="95546" x="5014913" y="5443538"/>
          <p14:tracePt t="95564" x="5008563" y="5443538"/>
          <p14:tracePt t="95580" x="4994275" y="5443538"/>
          <p14:tracePt t="95597" x="4979988" y="5443538"/>
          <p14:tracePt t="95614" x="4951413" y="5443538"/>
          <p14:tracePt t="95632" x="4929188" y="5437188"/>
          <p14:tracePt t="95648" x="4914900" y="5437188"/>
          <p14:tracePt t="95892" x="4922838" y="5437188"/>
          <p14:tracePt t="95897" x="4929188" y="5437188"/>
          <p14:tracePt t="95905" x="4937125" y="5437188"/>
          <p14:tracePt t="95952" x="4951413" y="5437188"/>
          <p14:tracePt t="95975" x="4957763" y="5437188"/>
          <p14:tracePt t="95991" x="4965700" y="5437188"/>
          <p14:tracePt t="95999" x="4972050" y="5437188"/>
          <p14:tracePt t="96007" x="4979988" y="5437188"/>
          <p14:tracePt t="96022" x="4994275" y="5437188"/>
          <p14:tracePt t="96036" x="5014913" y="5437188"/>
          <p14:tracePt t="96052" x="5022850" y="5437188"/>
          <p14:tracePt t="96069" x="5043488" y="5437188"/>
          <p14:tracePt t="96086" x="5051425" y="5429250"/>
          <p14:tracePt t="96103" x="5057775" y="5429250"/>
          <p14:tracePt t="96391" x="5037138" y="5429250"/>
          <p14:tracePt t="96399" x="5029200" y="5429250"/>
          <p14:tracePt t="96408" x="5022850" y="5429250"/>
          <p14:tracePt t="96424" x="4986338" y="5429250"/>
          <p14:tracePt t="96440" x="4951413" y="5437188"/>
          <p14:tracePt t="96457" x="4914900" y="5443538"/>
          <p14:tracePt t="96473" x="4857750" y="5443538"/>
          <p14:tracePt t="96475" x="4837113" y="5437188"/>
          <p14:tracePt t="96491" x="4757738" y="5422900"/>
          <p14:tracePt t="96507" x="4708525" y="5422900"/>
          <p14:tracePt t="96524" x="4672013" y="5422900"/>
          <p14:tracePt t="96541" x="4651375" y="5422900"/>
          <p14:tracePt t="96545" x="4643438" y="5422900"/>
          <p14:tracePt t="96563" x="4637088" y="5422900"/>
          <p14:tracePt t="96574" x="4629150" y="5422900"/>
          <p14:tracePt t="96591" x="4622800" y="5422900"/>
          <p14:tracePt t="96609" x="4600575" y="5422900"/>
          <p14:tracePt t="96625" x="4579938" y="5429250"/>
          <p14:tracePt t="96642" x="4551363" y="5437188"/>
          <p14:tracePt t="96658" x="4522788" y="5443538"/>
          <p14:tracePt t="96676" x="4494213" y="5443538"/>
          <p14:tracePt t="96692" x="4479925" y="5443538"/>
          <p14:tracePt t="98093" x="4471988" y="5443538"/>
          <p14:tracePt t="98431" x="4471988" y="5451475"/>
          <p14:tracePt t="98438" x="4479925" y="5451475"/>
          <p14:tracePt t="98451" x="4486275" y="5451475"/>
          <p14:tracePt t="98467" x="4494213" y="5451475"/>
          <p14:tracePt t="98491" x="4500563" y="5457825"/>
          <p14:tracePt t="99047" x="4500563" y="5465763"/>
          <p14:tracePt t="99061" x="4500563" y="5472113"/>
          <p14:tracePt t="99077" x="4494213" y="5486400"/>
          <p14:tracePt t="99093" x="4486275" y="5494338"/>
          <p14:tracePt t="99102" x="4479925" y="5494338"/>
          <p14:tracePt t="99120" x="4471988" y="5508625"/>
          <p14:tracePt t="99154" x="4457700" y="5514975"/>
          <p14:tracePt t="99171" x="4443413" y="5514975"/>
          <p14:tracePt t="99187" x="4437063" y="5529263"/>
          <p14:tracePt t="99204" x="4422775" y="5537200"/>
          <p14:tracePt t="99221" x="4394200" y="5580063"/>
          <p14:tracePt t="99236" x="4357688" y="5600700"/>
          <p14:tracePt t="99253" x="4308475" y="5629275"/>
          <p14:tracePt t="99270" x="4271963" y="5708650"/>
          <p14:tracePt t="99287" x="4229100" y="5743575"/>
          <p14:tracePt t="99304" x="4194175" y="5765800"/>
          <p14:tracePt t="99322" x="4165600" y="5780088"/>
          <p14:tracePt t="99339" x="4108450" y="5800725"/>
          <p14:tracePt t="99354" x="4079875" y="5822950"/>
          <p14:tracePt t="99356" x="4037013" y="5822950"/>
          <p14:tracePt t="99372" x="4000500" y="5822950"/>
          <p14:tracePt t="99388" x="3900488" y="5851525"/>
          <p14:tracePt t="99406" x="3822700" y="5865813"/>
          <p14:tracePt t="99423" x="3743325" y="5872163"/>
          <p14:tracePt t="99438" x="3671888" y="5880100"/>
          <p14:tracePt t="99455" x="3608388" y="5886450"/>
          <p14:tracePt t="99472" x="3571875" y="5886450"/>
          <p14:tracePt t="99490" x="3500438" y="5894388"/>
          <p14:tracePt t="99506" x="3471863" y="5894388"/>
          <p14:tracePt t="99523" x="3451225" y="5894388"/>
          <p14:tracePt t="99541" x="3414713" y="5894388"/>
          <p14:tracePt t="99546" x="3400425" y="5894388"/>
          <p14:tracePt t="99556" x="3394075" y="5894388"/>
          <p14:tracePt t="99574" x="3371850" y="5894388"/>
          <p14:tracePt t="99591" x="3314700" y="5894388"/>
          <p14:tracePt t="99607" x="3251200" y="5872163"/>
          <p14:tracePt t="99626" x="3222625" y="5857875"/>
          <p14:tracePt t="99642" x="3186113" y="5843588"/>
          <p14:tracePt t="99659" x="3151188" y="5829300"/>
          <p14:tracePt t="99676" x="3108325" y="5822950"/>
          <p14:tracePt t="99693" x="3079750" y="5815013"/>
          <p14:tracePt t="99710" x="3065463" y="5808663"/>
          <p14:tracePt t="99726" x="3051175" y="5808663"/>
          <p14:tracePt t="99743" x="3043238" y="5800725"/>
          <p14:tracePt t="99760" x="3028950" y="5800725"/>
          <p14:tracePt t="99792" x="3022600" y="5794375"/>
          <p14:tracePt t="99810" x="3008313" y="5786438"/>
          <p14:tracePt t="99826" x="2994025" y="5780088"/>
          <p14:tracePt t="99843" x="2986088" y="5780088"/>
          <p14:tracePt t="99860" x="2971800" y="5780088"/>
          <p14:tracePt t="99893" x="2965450" y="5780088"/>
          <p14:tracePt t="99910" x="2957513" y="5780088"/>
          <p14:tracePt t="99927" x="2951163" y="5780088"/>
          <p14:tracePt t="99944" x="2936875" y="5780088"/>
          <p14:tracePt t="99961" x="2900363" y="5780088"/>
          <p14:tracePt t="99977" x="2865438" y="5780088"/>
          <p14:tracePt t="99996" x="2800350" y="5786438"/>
          <p14:tracePt t="100013" x="2743200" y="5794375"/>
          <p14:tracePt t="100030" x="2693988" y="5794375"/>
          <p14:tracePt t="100047" x="2628900" y="5794375"/>
          <p14:tracePt t="100063" x="2579688" y="5794375"/>
          <p14:tracePt t="100080" x="2500313" y="5794375"/>
          <p14:tracePt t="100096" x="2414588" y="5794375"/>
          <p14:tracePt t="100112" x="2314575" y="5794375"/>
          <p14:tracePt t="100130" x="2243138" y="5780088"/>
          <p14:tracePt t="100146" x="2236788" y="5780088"/>
          <p14:tracePt t="100163" x="2228850" y="5780088"/>
          <p14:tracePt t="100328" x="2236788" y="5780088"/>
          <p14:tracePt t="100342" x="2251075" y="5780088"/>
          <p14:tracePt t="100350" x="2271713" y="5780088"/>
          <p14:tracePt t="100357" x="2286000" y="5780088"/>
          <p14:tracePt t="100365" x="2308225" y="5780088"/>
          <p14:tracePt t="100382" x="2371725" y="5772150"/>
          <p14:tracePt t="100400" x="2414588" y="5772150"/>
          <p14:tracePt t="100416" x="2471738" y="5772150"/>
          <p14:tracePt t="100433" x="2536825" y="5765800"/>
          <p14:tracePt t="100450" x="2614613" y="5751513"/>
          <p14:tracePt t="100467" x="2665413" y="5751513"/>
          <p14:tracePt t="100485" x="2722563" y="5751513"/>
          <p14:tracePt t="100501" x="2757488" y="5751513"/>
          <p14:tracePt t="100517" x="2814638" y="5751513"/>
          <p14:tracePt t="100533" x="2857500" y="5751513"/>
          <p14:tracePt t="100550" x="2886075" y="5751513"/>
          <p14:tracePt t="100554" x="2900363" y="5751513"/>
          <p14:tracePt t="100570" x="2914650" y="5751513"/>
          <p14:tracePt t="100586" x="2922588" y="5751513"/>
          <p14:tracePt t="100603" x="2936875" y="5751513"/>
          <p14:tracePt t="100619" x="2943225" y="5751513"/>
          <p14:tracePt t="100635" x="2957513" y="5751513"/>
          <p14:tracePt t="100652" x="2965450" y="5751513"/>
          <p14:tracePt t="100669" x="2979738" y="5751513"/>
          <p14:tracePt t="100686" x="2994025" y="5743575"/>
          <p14:tracePt t="100702" x="3000375" y="5743575"/>
          <p14:tracePt t="100719" x="3008313" y="5737225"/>
          <p14:tracePt t="100738" x="3022600" y="5737225"/>
          <p14:tracePt t="100757" x="3036888" y="5737225"/>
          <p14:tracePt t="100770" x="3071813" y="5722938"/>
          <p14:tracePt t="100786" x="3086100" y="5715000"/>
          <p14:tracePt t="100804" x="3094038" y="5715000"/>
          <p14:tracePt t="100820" x="3100388" y="5715000"/>
          <p14:tracePt t="100838" x="3114675" y="5708650"/>
          <p14:tracePt t="100854" x="3128963" y="5708650"/>
          <p14:tracePt t="100871" x="3136900" y="5708650"/>
          <p14:tracePt t="100905" x="3143250" y="5708650"/>
          <p14:tracePt t="101271" x="3151188" y="5708650"/>
          <p14:tracePt t="101279" x="3165475" y="5708650"/>
          <p14:tracePt t="101287" x="3186113" y="5708650"/>
          <p14:tracePt t="101297" x="3214688" y="5708650"/>
          <p14:tracePt t="101310" x="3271838" y="5708650"/>
          <p14:tracePt t="101327" x="3328988" y="5715000"/>
          <p14:tracePt t="101344" x="3371850" y="5722938"/>
          <p14:tracePt t="101361" x="3457575" y="5757863"/>
          <p14:tracePt t="101376" x="3522663" y="5757863"/>
          <p14:tracePt t="101394" x="3579813" y="5772150"/>
          <p14:tracePt t="101411" x="3622675" y="5780088"/>
          <p14:tracePt t="101429" x="3643313" y="5786438"/>
          <p14:tracePt t="101443" x="3651250" y="5786438"/>
          <p14:tracePt t="101515" x="3657600" y="5786438"/>
          <p14:tracePt t="101555" x="3665538" y="5786438"/>
          <p14:tracePt t="101563" x="3679825" y="5786438"/>
          <p14:tracePt t="101571" x="3700463" y="5786438"/>
          <p14:tracePt t="101580" x="3722688" y="5786438"/>
          <p14:tracePt t="101597" x="3757613" y="5786438"/>
          <p14:tracePt t="101612" x="3800475" y="5786438"/>
          <p14:tracePt t="101629" x="3814763" y="5786438"/>
          <p14:tracePt t="101646" x="3836988" y="5765800"/>
          <p14:tracePt t="101663" x="3857625" y="5765800"/>
          <p14:tracePt t="101681" x="3857625" y="5757863"/>
          <p14:tracePt t="101713" x="3865563" y="5757863"/>
          <p14:tracePt t="101730" x="3871913" y="5757863"/>
          <p14:tracePt t="101747" x="3886200" y="5751513"/>
          <p14:tracePt t="101764" x="3894138" y="5751513"/>
          <p14:tracePt t="109546" x="3900488" y="5751513"/>
          <p14:tracePt t="109584" x="3908425" y="5751513"/>
          <p14:tracePt t="109599" x="3914775" y="5751513"/>
          <p14:tracePt t="109671" x="3922713" y="5751513"/>
          <p14:tracePt t="109717" x="3929063" y="5751513"/>
          <p14:tracePt t="111427" x="3922713" y="5751513"/>
          <p14:tracePt t="111465" x="3914775" y="5751513"/>
          <p14:tracePt t="111480" x="3908425" y="5751513"/>
          <p14:tracePt t="111521" x="3900488" y="5751513"/>
          <p14:tracePt t="111527" x="3894138" y="5751513"/>
          <p14:tracePt t="111607" x="3886200" y="5751513"/>
          <p14:tracePt t="111715" x="3879850" y="5751513"/>
          <p14:tracePt t="116527" x="3879850" y="5757863"/>
          <p14:tracePt t="116543" x="3879850" y="5765800"/>
          <p14:tracePt t="116551" x="3886200" y="5765800"/>
          <p14:tracePt t="116567" x="3886200" y="5772150"/>
          <p14:tracePt t="116639" x="3886200" y="5780088"/>
          <p14:tracePt t="116663" x="3886200" y="5786438"/>
          <p14:tracePt t="116671" x="3894138" y="5794375"/>
          <p14:tracePt t="116683" x="3894138" y="5800725"/>
          <p14:tracePt t="116707" x="3900488" y="5808663"/>
          <p14:tracePt t="116787" x="3900488" y="5815013"/>
          <p14:tracePt t="116803" x="3900488" y="5822950"/>
          <p14:tracePt t="116827" x="3900488" y="5829300"/>
          <p14:tracePt t="116856" x="3900488" y="5837238"/>
          <p14:tracePt t="116925" x="3900488" y="5843588"/>
          <p14:tracePt t="118932" x="3894138" y="5843588"/>
          <p14:tracePt t="118941" x="3886200" y="5829300"/>
          <p14:tracePt t="118949" x="3871913" y="5822950"/>
          <p14:tracePt t="118966" x="3857625" y="5815013"/>
          <p14:tracePt t="128557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/>
          </a:p>
          <a:p>
            <a:endParaRPr lang="ko-KR" altLang="en-US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원형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큐의 연산들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삽입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삭제</a:t>
            </a:r>
            <a:r>
              <a:rPr lang="en-US" altLang="ko-KR" sz="3200" dirty="0" smtClean="0"/>
              <a:t>)</a:t>
            </a:r>
            <a:endParaRPr lang="ko-KR" altLang="en-US" sz="3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45" y="1352498"/>
            <a:ext cx="8235915" cy="41137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45" y="5444829"/>
            <a:ext cx="8235915" cy="67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7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05"/>
    </mc:Choice>
    <mc:Fallback xmlns="">
      <p:transition spd="slow" advTm="12440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015" x="6437313" y="4643438"/>
          <p14:tracePt t="3457" x="6429375" y="4643438"/>
          <p14:tracePt t="3466" x="6415088" y="4637088"/>
          <p14:tracePt t="3479" x="6380163" y="4622800"/>
          <p14:tracePt t="3496" x="6343650" y="4608513"/>
          <p14:tracePt t="3513" x="6315075" y="4586288"/>
          <p14:tracePt t="3530" x="6286500" y="4572000"/>
          <p14:tracePt t="3547" x="6272213" y="4557713"/>
          <p14:tracePt t="3562" x="6257925" y="4551363"/>
          <p14:tracePt t="3578" x="6243638" y="4537075"/>
          <p14:tracePt t="3595" x="6194425" y="4508500"/>
          <p14:tracePt t="3612" x="6151563" y="4494213"/>
          <p14:tracePt t="3629" x="6065838" y="4437063"/>
          <p14:tracePt t="3646" x="5937250" y="4394200"/>
          <p14:tracePt t="3662" x="5786438" y="4314825"/>
          <p14:tracePt t="3680" x="5715000" y="4265613"/>
          <p14:tracePt t="3697" x="5522913" y="4179888"/>
          <p14:tracePt t="3713" x="5380038" y="4114800"/>
          <p14:tracePt t="3731" x="5280025" y="4071938"/>
          <p14:tracePt t="3747" x="5165725" y="4014788"/>
          <p14:tracePt t="3764" x="5080000" y="3957638"/>
          <p14:tracePt t="3781" x="4957763" y="3908425"/>
          <p14:tracePt t="3798" x="4757738" y="3814763"/>
          <p14:tracePt t="3814" x="4608513" y="3736975"/>
          <p14:tracePt t="3831" x="4479925" y="3686175"/>
          <p14:tracePt t="3850" x="4337050" y="3614738"/>
          <p14:tracePt t="3866" x="4214813" y="3543300"/>
          <p14:tracePt t="3883" x="4151313" y="3508375"/>
          <p14:tracePt t="3899" x="4065588" y="3451225"/>
          <p14:tracePt t="3916" x="4000500" y="3414713"/>
          <p14:tracePt t="3932" x="3900488" y="3379788"/>
          <p14:tracePt t="3951" x="3814763" y="3314700"/>
          <p14:tracePt t="3967" x="3722688" y="3243263"/>
          <p14:tracePt t="3984" x="3636963" y="3186113"/>
          <p14:tracePt t="4001" x="3551238" y="3122613"/>
          <p14:tracePt t="4017" x="3457575" y="3036888"/>
          <p14:tracePt t="4033" x="3365500" y="2994025"/>
          <p14:tracePt t="4050" x="3322638" y="2965450"/>
          <p14:tracePt t="4067" x="3271838" y="2936875"/>
          <p14:tracePt t="4084" x="3236913" y="2894013"/>
          <p14:tracePt t="4103" x="3128963" y="2851150"/>
          <p14:tracePt t="4119" x="3086100" y="2836863"/>
          <p14:tracePt t="4136" x="3051175" y="2828925"/>
          <p14:tracePt t="4153" x="3028950" y="2814638"/>
          <p14:tracePt t="4171" x="2994025" y="2808288"/>
          <p14:tracePt t="4187" x="2986088" y="2808288"/>
          <p14:tracePt t="4203" x="2971800" y="2800350"/>
          <p14:tracePt t="4218" x="2957513" y="2800350"/>
          <p14:tracePt t="4236" x="2951163" y="2800350"/>
          <p14:tracePt t="4588" x="2943225" y="2800350"/>
          <p14:tracePt t="4596" x="2943225" y="2794000"/>
          <p14:tracePt t="4606" x="2943225" y="2786063"/>
          <p14:tracePt t="4624" x="2922588" y="2757488"/>
          <p14:tracePt t="4640" x="2908300" y="2736850"/>
          <p14:tracePt t="4658" x="2879725" y="2686050"/>
          <p14:tracePt t="4674" x="2836863" y="2551113"/>
          <p14:tracePt t="4690" x="2786063" y="2457450"/>
          <p14:tracePt t="4708" x="2736850" y="2393950"/>
          <p14:tracePt t="4724" x="2708275" y="2343150"/>
          <p14:tracePt t="4743" x="2686050" y="2314575"/>
          <p14:tracePt t="4760" x="2657475" y="2279650"/>
          <p14:tracePt t="4775" x="2636838" y="2257425"/>
          <p14:tracePt t="4793" x="2614613" y="2228850"/>
          <p14:tracePt t="4810" x="2586038" y="2185988"/>
          <p14:tracePt t="4827" x="2543175" y="2122488"/>
          <p14:tracePt t="4843" x="2508250" y="2085975"/>
          <p14:tracePt t="4859" x="2451100" y="2036763"/>
          <p14:tracePt t="4876" x="2414588" y="1971675"/>
          <p14:tracePt t="4893" x="2371725" y="1908175"/>
          <p14:tracePt t="4909" x="2351088" y="1879600"/>
          <p14:tracePt t="4926" x="2351088" y="1857375"/>
          <p14:tracePt t="4944" x="2336800" y="1843088"/>
          <p14:tracePt t="4961" x="2336800" y="1828800"/>
          <p14:tracePt t="4977" x="2336800" y="1814513"/>
          <p14:tracePt t="4994" x="2336800" y="1808163"/>
          <p14:tracePt t="5011" x="2300288" y="1751013"/>
          <p14:tracePt t="5029" x="2271713" y="1714500"/>
          <p14:tracePt t="5046" x="2228850" y="1671638"/>
          <p14:tracePt t="5063" x="2214563" y="1657350"/>
          <p14:tracePt t="5080" x="2208213" y="1651000"/>
          <p14:tracePt t="5097" x="2208213" y="1643063"/>
          <p14:tracePt t="5161" x="2193925" y="1643063"/>
          <p14:tracePt t="5166" x="2179638" y="1643063"/>
          <p14:tracePt t="5181" x="2136775" y="1643063"/>
          <p14:tracePt t="5197" x="2128838" y="1643063"/>
          <p14:tracePt t="5318" x="2128838" y="1651000"/>
          <p14:tracePt t="5363" x="2122488" y="1651000"/>
          <p14:tracePt t="5372" x="2122488" y="1657350"/>
          <p14:tracePt t="5417" x="2114550" y="1657350"/>
          <p14:tracePt t="5426" x="2108200" y="1657350"/>
          <p14:tracePt t="5449" x="2100263" y="1657350"/>
          <p14:tracePt t="5457" x="2093913" y="1657350"/>
          <p14:tracePt t="5472" x="2085975" y="1657350"/>
          <p14:tracePt t="5483" x="2079625" y="1657350"/>
          <p14:tracePt t="5499" x="2071688" y="1657350"/>
          <p14:tracePt t="5516" x="2065338" y="1665288"/>
          <p14:tracePt t="5533" x="2065338" y="1671638"/>
          <p14:tracePt t="5549" x="2065338" y="1679575"/>
          <p14:tracePt t="5588" x="2065338" y="1685925"/>
          <p14:tracePt t="5620" x="2065338" y="1693863"/>
          <p14:tracePt t="5628" x="2065338" y="1700213"/>
          <p14:tracePt t="5653" x="2065338" y="1708150"/>
          <p14:tracePt t="5684" x="2065338" y="1714500"/>
          <p14:tracePt t="5692" x="2079625" y="1722438"/>
          <p14:tracePt t="5703" x="2085975" y="1722438"/>
          <p14:tracePt t="5718" x="2093913" y="1728788"/>
          <p14:tracePt t="5735" x="2136775" y="1751013"/>
          <p14:tracePt t="5752" x="2165350" y="1779588"/>
          <p14:tracePt t="5769" x="2243138" y="1808163"/>
          <p14:tracePt t="5786" x="2293938" y="1814513"/>
          <p14:tracePt t="5802" x="2336800" y="1822450"/>
          <p14:tracePt t="5819" x="2357438" y="1828800"/>
          <p14:tracePt t="5837" x="2414588" y="1836738"/>
          <p14:tracePt t="5853" x="2443163" y="1836738"/>
          <p14:tracePt t="5870" x="2471738" y="1836738"/>
          <p14:tracePt t="5887" x="2508250" y="1836738"/>
          <p14:tracePt t="5904" x="2522538" y="1843088"/>
          <p14:tracePt t="5920" x="2543175" y="1843088"/>
          <p14:tracePt t="5937" x="2579688" y="1836738"/>
          <p14:tracePt t="5954" x="2622550" y="1814513"/>
          <p14:tracePt t="5971" x="2665413" y="1779588"/>
          <p14:tracePt t="5988" x="2686050" y="1765300"/>
          <p14:tracePt t="6005" x="2714625" y="1743075"/>
          <p14:tracePt t="6022" x="2736850" y="1736725"/>
          <p14:tracePt t="6038" x="2743200" y="1728788"/>
          <p14:tracePt t="6058" x="2751138" y="1722438"/>
          <p14:tracePt t="6090" x="2757488" y="1714500"/>
          <p14:tracePt t="6153" x="2757488" y="1708150"/>
          <p14:tracePt t="6176" x="2765425" y="1700213"/>
          <p14:tracePt t="6190" x="2765425" y="1693863"/>
          <p14:tracePt t="6198" x="2765425" y="1685925"/>
          <p14:tracePt t="6206" x="2765425" y="1671638"/>
          <p14:tracePt t="6224" x="2765425" y="1665288"/>
          <p14:tracePt t="6560" x="2765425" y="1671638"/>
          <p14:tracePt t="6588" x="2757488" y="1671638"/>
          <p14:tracePt t="6600" x="2751138" y="1679575"/>
          <p14:tracePt t="6607" x="2743200" y="1679575"/>
          <p14:tracePt t="6621" x="2743200" y="1685925"/>
          <p14:tracePt t="6629" x="2736850" y="1685925"/>
          <p14:tracePt t="6645" x="2728913" y="1685925"/>
          <p14:tracePt t="6661" x="2722563" y="1685925"/>
          <p14:tracePt t="6678" x="2714625" y="1685925"/>
          <p14:tracePt t="6695" x="2708275" y="1685925"/>
          <p14:tracePt t="6713" x="2693988" y="1685925"/>
          <p14:tracePt t="6729" x="2686050" y="1685925"/>
          <p14:tracePt t="6747" x="2686050" y="1679575"/>
          <p14:tracePt t="6831" x="2679700" y="1671638"/>
          <p14:tracePt t="6840" x="2679700" y="1665288"/>
          <p14:tracePt t="6848" x="2679700" y="1657350"/>
          <p14:tracePt t="6866" x="2671763" y="1643063"/>
          <p14:tracePt t="6881" x="2665413" y="1622425"/>
          <p14:tracePt t="6900" x="2657475" y="1614488"/>
          <p14:tracePt t="6915" x="2657475" y="1600200"/>
          <p14:tracePt t="6931" x="2657475" y="1585913"/>
          <p14:tracePt t="6948" x="2651125" y="1557338"/>
          <p14:tracePt t="6965" x="2651125" y="1536700"/>
          <p14:tracePt t="6982" x="2651125" y="1514475"/>
          <p14:tracePt t="6999" x="2643188" y="1493838"/>
          <p14:tracePt t="7017" x="2643188" y="1471613"/>
          <p14:tracePt t="7033" x="2643188" y="1465263"/>
          <p14:tracePt t="7050" x="2643188" y="1457325"/>
          <p14:tracePt t="7066" x="2651125" y="1457325"/>
          <p14:tracePt t="7083" x="2657475" y="1450975"/>
          <p14:tracePt t="7101" x="2671763" y="1450975"/>
          <p14:tracePt t="7119" x="2693988" y="1443038"/>
          <p14:tracePt t="7133" x="2700338" y="1443038"/>
          <p14:tracePt t="7150" x="2722563" y="1436688"/>
          <p14:tracePt t="7167" x="2757488" y="1436688"/>
          <p14:tracePt t="7185" x="2771775" y="1436688"/>
          <p14:tracePt t="7201" x="2786063" y="1443038"/>
          <p14:tracePt t="7218" x="2794000" y="1450975"/>
          <p14:tracePt t="7235" x="2800350" y="1457325"/>
          <p14:tracePt t="7251" x="2800350" y="1479550"/>
          <p14:tracePt t="7270" x="2808288" y="1508125"/>
          <p14:tracePt t="7287" x="2814638" y="1522413"/>
          <p14:tracePt t="7304" x="2814638" y="1543050"/>
          <p14:tracePt t="7319" x="2814638" y="1565275"/>
          <p14:tracePt t="7336" x="2814638" y="1571625"/>
          <p14:tracePt t="7352" x="2808288" y="1600200"/>
          <p14:tracePt t="7369" x="2808288" y="1608138"/>
          <p14:tracePt t="7387" x="2800350" y="1628775"/>
          <p14:tracePt t="7405" x="2800350" y="1643063"/>
          <p14:tracePt t="7422" x="2800350" y="1657350"/>
          <p14:tracePt t="7439" x="2794000" y="1665288"/>
          <p14:tracePt t="7455" x="2786063" y="1679575"/>
          <p14:tracePt t="7472" x="2779713" y="1679575"/>
          <p14:tracePt t="7489" x="2779713" y="1685925"/>
          <p14:tracePt t="7506" x="2771775" y="1685925"/>
          <p14:tracePt t="7523" x="2771775" y="1693863"/>
          <p14:tracePt t="7539" x="2765425" y="1700213"/>
          <p14:tracePt t="7572" x="2765425" y="1708150"/>
          <p14:tracePt t="7579" x="2765425" y="1714500"/>
          <p14:tracePt t="7596" x="2757488" y="1714500"/>
          <p14:tracePt t="7606" x="2757488" y="1722438"/>
          <p14:tracePt t="7899" x="2751138" y="1722438"/>
          <p14:tracePt t="8683" x="2751138" y="1728788"/>
          <p14:tracePt t="8713" x="2757488" y="1743075"/>
          <p14:tracePt t="8728" x="2757488" y="1751013"/>
          <p14:tracePt t="8744" x="2765425" y="1751013"/>
          <p14:tracePt t="8785" x="2765425" y="1757363"/>
          <p14:tracePt t="8817" x="2765425" y="1765300"/>
          <p14:tracePt t="8862" x="2765425" y="1771650"/>
          <p14:tracePt t="8870" x="2765425" y="1779588"/>
          <p14:tracePt t="8878" x="2771775" y="1785938"/>
          <p14:tracePt t="8894" x="2779713" y="1793875"/>
          <p14:tracePt t="8905" x="2779713" y="1808163"/>
          <p14:tracePt t="8919" x="2786063" y="1808163"/>
          <p14:tracePt t="8936" x="2794000" y="1814513"/>
          <p14:tracePt t="8971" x="2800350" y="1828800"/>
          <p14:tracePt t="8987" x="2808288" y="1851025"/>
          <p14:tracePt t="9023" x="2808288" y="1871663"/>
          <p14:tracePt t="9038" x="2808288" y="1900238"/>
          <p14:tracePt t="9055" x="2808288" y="1928813"/>
          <p14:tracePt t="9071" x="2808288" y="1943100"/>
          <p14:tracePt t="9088" x="2808288" y="1951038"/>
          <p14:tracePt t="9105" x="2814638" y="1965325"/>
          <p14:tracePt t="9122" x="2814638" y="1971675"/>
          <p14:tracePt t="9139" x="2814638" y="1985963"/>
          <p14:tracePt t="9156" x="2814638" y="2014538"/>
          <p14:tracePt t="9173" x="2814638" y="2051050"/>
          <p14:tracePt t="9190" x="2822575" y="2071688"/>
          <p14:tracePt t="9207" x="2822575" y="2085975"/>
          <p14:tracePt t="9223" x="2822575" y="2108200"/>
          <p14:tracePt t="9239" x="2822575" y="2122488"/>
          <p14:tracePt t="9256" x="2822575" y="2143125"/>
          <p14:tracePt t="9273" x="2822575" y="2165350"/>
          <p14:tracePt t="9290" x="2822575" y="2200275"/>
          <p14:tracePt t="9307" x="2822575" y="2228850"/>
          <p14:tracePt t="9326" x="2822575" y="2243138"/>
          <p14:tracePt t="9343" x="2822575" y="2265363"/>
          <p14:tracePt t="9359" x="2822575" y="2279650"/>
          <p14:tracePt t="9376" x="2822575" y="2293938"/>
          <p14:tracePt t="9393" x="2822575" y="2322513"/>
          <p14:tracePt t="9410" x="2822575" y="2328863"/>
          <p14:tracePt t="9427" x="2822575" y="2336800"/>
          <p14:tracePt t="9444" x="2822575" y="2357438"/>
          <p14:tracePt t="9460" x="2822575" y="2365375"/>
          <p14:tracePt t="9477" x="2814638" y="2371725"/>
          <p14:tracePt t="9736" x="2828925" y="2371725"/>
          <p14:tracePt t="9744" x="2851150" y="2371725"/>
          <p14:tracePt t="9753" x="2871788" y="2371725"/>
          <p14:tracePt t="9764" x="2894013" y="2371725"/>
          <p14:tracePt t="9781" x="2936875" y="2371725"/>
          <p14:tracePt t="9797" x="2971800" y="2371725"/>
          <p14:tracePt t="9814" x="2994025" y="2371725"/>
          <p14:tracePt t="9847" x="3000375" y="2371725"/>
          <p14:tracePt t="9924" x="3000375" y="2365375"/>
          <p14:tracePt t="9940" x="3008313" y="2365375"/>
          <p14:tracePt t="9964" x="3014663" y="2365375"/>
          <p14:tracePt t="9970" x="3022600" y="2365375"/>
          <p14:tracePt t="10004" x="3028950" y="2365375"/>
          <p14:tracePt t="10011" x="3043238" y="2365375"/>
          <p14:tracePt t="10020" x="3057525" y="2365375"/>
          <p14:tracePt t="10033" x="3086100" y="2365375"/>
          <p14:tracePt t="10050" x="3108325" y="2365375"/>
          <p14:tracePt t="10068" x="3128963" y="2365375"/>
          <p14:tracePt t="10083" x="3136900" y="2365375"/>
          <p14:tracePt t="10175" x="3143250" y="2365375"/>
          <p14:tracePt t="10182" x="3151188" y="2365375"/>
          <p14:tracePt t="10189" x="3157538" y="2365375"/>
          <p14:tracePt t="10200" x="3165475" y="2365375"/>
          <p14:tracePt t="10389" x="3171825" y="2365375"/>
          <p14:tracePt t="10393" x="3179763" y="2371725"/>
          <p14:tracePt t="10402" x="3194050" y="2379663"/>
          <p14:tracePt t="10419" x="3208338" y="2379663"/>
          <p14:tracePt t="10436" x="3228975" y="2379663"/>
          <p14:tracePt t="10455" x="3236913" y="2386013"/>
          <p14:tracePt t="20257" x="3228975" y="2386013"/>
          <p14:tracePt t="20266" x="3222625" y="2386013"/>
          <p14:tracePt t="20275" x="3222625" y="2379663"/>
          <p14:tracePt t="20292" x="3214688" y="2379663"/>
          <p14:tracePt t="20309" x="3200400" y="2365375"/>
          <p14:tracePt t="20344" x="3186113" y="2357438"/>
          <p14:tracePt t="20361" x="3171825" y="2357438"/>
          <p14:tracePt t="20378" x="3157538" y="2343150"/>
          <p14:tracePt t="20395" x="3128963" y="2336800"/>
          <p14:tracePt t="20412" x="3108325" y="2322513"/>
          <p14:tracePt t="20429" x="3100388" y="2322513"/>
          <p14:tracePt t="20445" x="3094038" y="2314575"/>
          <p14:tracePt t="20517" x="3086100" y="2308225"/>
          <p14:tracePt t="20524" x="3071813" y="2300288"/>
          <p14:tracePt t="20539" x="3071813" y="2293938"/>
          <p14:tracePt t="20549" x="3065463" y="2293938"/>
          <p14:tracePt t="20563" x="3043238" y="2279650"/>
          <p14:tracePt t="20578" x="3014663" y="2257425"/>
          <p14:tracePt t="20595" x="2971800" y="2243138"/>
          <p14:tracePt t="20612" x="2900363" y="2228850"/>
          <p14:tracePt t="20629" x="2865438" y="2222500"/>
          <p14:tracePt t="20646" x="2843213" y="2214563"/>
          <p14:tracePt t="20663" x="2814638" y="2208213"/>
          <p14:tracePt t="20816" x="2828925" y="2208213"/>
          <p14:tracePt t="20823" x="2836863" y="2208213"/>
          <p14:tracePt t="20838" x="2843213" y="2208213"/>
          <p14:tracePt t="20850" x="2865438" y="2208213"/>
          <p14:tracePt t="20867" x="2936875" y="2208213"/>
          <p14:tracePt t="20883" x="3008313" y="2208213"/>
          <p14:tracePt t="20900" x="3051175" y="2208213"/>
          <p14:tracePt t="20916" x="3094038" y="2208213"/>
          <p14:tracePt t="20933" x="3114675" y="2208213"/>
          <p14:tracePt t="20949" x="3122613" y="2208213"/>
          <p14:tracePt t="21058" x="3136900" y="2208213"/>
          <p14:tracePt t="21066" x="3143250" y="2208213"/>
          <p14:tracePt t="21073" x="3157538" y="2208213"/>
          <p14:tracePt t="21085" x="3179763" y="2208213"/>
          <p14:tracePt t="21102" x="3208338" y="2208213"/>
          <p14:tracePt t="21118" x="3236913" y="2208213"/>
          <p14:tracePt t="21134" x="3257550" y="2208213"/>
          <p14:tracePt t="21151" x="3271838" y="2208213"/>
          <p14:tracePt t="21168" x="3286125" y="2208213"/>
          <p14:tracePt t="21187" x="3294063" y="2208213"/>
          <p14:tracePt t="21324" x="3294063" y="2214563"/>
          <p14:tracePt t="21360" x="3300413" y="2214563"/>
          <p14:tracePt t="23336" x="3294063" y="2214563"/>
          <p14:tracePt t="23352" x="3279775" y="2222500"/>
          <p14:tracePt t="23369" x="3271838" y="2228850"/>
          <p14:tracePt t="23377" x="3257550" y="2228850"/>
          <p14:tracePt t="23385" x="3251200" y="2228850"/>
          <p14:tracePt t="23392" x="3236913" y="2228850"/>
          <p14:tracePt t="23409" x="3214688" y="2222500"/>
          <p14:tracePt t="23426" x="3186113" y="2222500"/>
          <p14:tracePt t="23443" x="3151188" y="2214563"/>
          <p14:tracePt t="23460" x="3122613" y="2214563"/>
          <p14:tracePt t="23477" x="3057525" y="2200275"/>
          <p14:tracePt t="23494" x="3008313" y="2193925"/>
          <p14:tracePt t="23512" x="2965450" y="2193925"/>
          <p14:tracePt t="23529" x="2914650" y="2179638"/>
          <p14:tracePt t="23548" x="2857500" y="2171700"/>
          <p14:tracePt t="23563" x="2800350" y="2171700"/>
          <p14:tracePt t="23580" x="2722563" y="2165350"/>
          <p14:tracePt t="23596" x="2665413" y="2157413"/>
          <p14:tracePt t="23613" x="2571750" y="2151063"/>
          <p14:tracePt t="23630" x="2500313" y="2143125"/>
          <p14:tracePt t="23635" x="2479675" y="2143125"/>
          <p14:tracePt t="23648" x="2451100" y="2143125"/>
          <p14:tracePt t="23662" x="2436813" y="2143125"/>
          <p14:tracePt t="23679" x="2371725" y="2128838"/>
          <p14:tracePt t="23696" x="2351088" y="2128838"/>
          <p14:tracePt t="23712" x="2328863" y="2128838"/>
          <p14:tracePt t="23729" x="2300288" y="2122488"/>
          <p14:tracePt t="23747" x="2271713" y="2122488"/>
          <p14:tracePt t="23763" x="2243138" y="2122488"/>
          <p14:tracePt t="23780" x="2222500" y="2128838"/>
          <p14:tracePt t="23782" x="2208213" y="2128838"/>
          <p14:tracePt t="23797" x="2171700" y="2143125"/>
          <p14:tracePt t="23813" x="2151063" y="2151063"/>
          <p14:tracePt t="23830" x="2128838" y="2157413"/>
          <p14:tracePt t="23847" x="2093913" y="2165350"/>
          <p14:tracePt t="23864" x="2057400" y="2179638"/>
          <p14:tracePt t="23880" x="2043113" y="2193925"/>
          <p14:tracePt t="23899" x="2028825" y="2193925"/>
          <p14:tracePt t="23915" x="2028825" y="2200275"/>
          <p14:tracePt t="24335" x="2036763" y="2200275"/>
          <p14:tracePt t="24344" x="2051050" y="2200275"/>
          <p14:tracePt t="24352" x="2071688" y="2208213"/>
          <p14:tracePt t="24369" x="2128838" y="2208213"/>
          <p14:tracePt t="24386" x="2222500" y="2214563"/>
          <p14:tracePt t="24403" x="2271713" y="2214563"/>
          <p14:tracePt t="24421" x="2400300" y="2236788"/>
          <p14:tracePt t="24437" x="2479675" y="2257425"/>
          <p14:tracePt t="24455" x="2586038" y="2271713"/>
          <p14:tracePt t="24472" x="2751138" y="2271713"/>
          <p14:tracePt t="24487" x="2843213" y="2271713"/>
          <p14:tracePt t="24504" x="2928938" y="2279650"/>
          <p14:tracePt t="24521" x="3008313" y="2279650"/>
          <p14:tracePt t="24538" x="3165475" y="2279650"/>
          <p14:tracePt t="24555" x="3257550" y="2300288"/>
          <p14:tracePt t="24572" x="3314700" y="2308225"/>
          <p14:tracePt t="24590" x="3400425" y="2308225"/>
          <p14:tracePt t="24607" x="3436938" y="2328863"/>
          <p14:tracePt t="24624" x="3457575" y="2336800"/>
          <p14:tracePt t="24639" x="3465513" y="2336800"/>
          <p14:tracePt t="24835" x="3465513" y="2328863"/>
          <p14:tracePt t="24890" x="3465513" y="2322513"/>
          <p14:tracePt t="24897" x="3457575" y="2322513"/>
          <p14:tracePt t="24913" x="3451225" y="2322513"/>
          <p14:tracePt t="24925" x="3436938" y="2322513"/>
          <p14:tracePt t="24942" x="3429000" y="2322513"/>
          <p14:tracePt t="24959" x="3414713" y="2322513"/>
          <p14:tracePt t="24977" x="3351213" y="2314575"/>
          <p14:tracePt t="24993" x="3308350" y="2314575"/>
          <p14:tracePt t="25010" x="3271838" y="2314575"/>
          <p14:tracePt t="25028" x="3251200" y="2314575"/>
          <p14:tracePt t="25045" x="3236913" y="2314575"/>
          <p14:tracePt t="25062" x="3208338" y="2314575"/>
          <p14:tracePt t="25078" x="3186113" y="2308225"/>
          <p14:tracePt t="25095" x="3171825" y="2308225"/>
          <p14:tracePt t="25127" x="3165475" y="2308225"/>
          <p14:tracePt t="25344" x="3171825" y="2300288"/>
          <p14:tracePt t="25362" x="3179763" y="2300288"/>
          <p14:tracePt t="25369" x="3186113" y="2300288"/>
          <p14:tracePt t="25380" x="3208338" y="2300288"/>
          <p14:tracePt t="25397" x="3228975" y="2300288"/>
          <p14:tracePt t="25414" x="3257550" y="2300288"/>
          <p14:tracePt t="25431" x="3286125" y="2300288"/>
          <p14:tracePt t="25450" x="3314700" y="2308225"/>
          <p14:tracePt t="25466" x="3336925" y="2308225"/>
          <p14:tracePt t="25483" x="3351213" y="2308225"/>
          <p14:tracePt t="25500" x="3365500" y="2308225"/>
          <p14:tracePt t="26188" x="3371850" y="2308225"/>
          <p14:tracePt t="26204" x="3379788" y="2308225"/>
          <p14:tracePt t="26218" x="3394075" y="2308225"/>
          <p14:tracePt t="26227" x="3400425" y="2308225"/>
          <p14:tracePt t="26251" x="3408363" y="2308225"/>
          <p14:tracePt t="26259" x="3414713" y="2308225"/>
          <p14:tracePt t="26274" x="3414713" y="2300288"/>
          <p14:tracePt t="26290" x="3422650" y="2300288"/>
          <p14:tracePt t="26307" x="3436938" y="2300288"/>
          <p14:tracePt t="26324" x="3451225" y="2300288"/>
          <p14:tracePt t="26341" x="3486150" y="2300288"/>
          <p14:tracePt t="26358" x="3522663" y="2300288"/>
          <p14:tracePt t="26374" x="3571875" y="2308225"/>
          <p14:tracePt t="26393" x="3600450" y="2314575"/>
          <p14:tracePt t="26410" x="3629025" y="2314575"/>
          <p14:tracePt t="26426" x="3671888" y="2322513"/>
          <p14:tracePt t="26446" x="3708400" y="2322513"/>
          <p14:tracePt t="26461" x="3771900" y="2328863"/>
          <p14:tracePt t="26477" x="3808413" y="2328863"/>
          <p14:tracePt t="26492" x="3836988" y="2328863"/>
          <p14:tracePt t="26511" x="3857625" y="2328863"/>
          <p14:tracePt t="26528" x="3886200" y="2328863"/>
          <p14:tracePt t="26545" x="3914775" y="2328863"/>
          <p14:tracePt t="26561" x="3943350" y="2328863"/>
          <p14:tracePt t="26578" x="3957638" y="2328863"/>
          <p14:tracePt t="26595" x="3965575" y="2328863"/>
          <p14:tracePt t="26612" x="3986213" y="2328863"/>
          <p14:tracePt t="26629" x="4014788" y="2328863"/>
          <p14:tracePt t="26645" x="4022725" y="2328863"/>
          <p14:tracePt t="26663" x="4057650" y="2322513"/>
          <p14:tracePt t="26679" x="4071938" y="2322513"/>
          <p14:tracePt t="26696" x="4086225" y="2322513"/>
          <p14:tracePt t="26713" x="4094163" y="2314575"/>
          <p14:tracePt t="26730" x="4114800" y="2314575"/>
          <p14:tracePt t="26747" x="4137025" y="2314575"/>
          <p14:tracePt t="26763" x="4143375" y="2314575"/>
          <p14:tracePt t="26780" x="4171950" y="2308225"/>
          <p14:tracePt t="26796" x="4200525" y="2300288"/>
          <p14:tracePt t="26797" x="4208463" y="2300288"/>
          <p14:tracePt t="26812" x="4222750" y="2300288"/>
          <p14:tracePt t="26829" x="4237038" y="2293938"/>
          <p14:tracePt t="26846" x="4251325" y="2293938"/>
          <p14:tracePt t="27930" x="4243388" y="2293938"/>
          <p14:tracePt t="27937" x="4229100" y="2293938"/>
          <p14:tracePt t="27943" x="4214813" y="2293938"/>
          <p14:tracePt t="27958" x="4200525" y="2293938"/>
          <p14:tracePt t="27976" x="4179888" y="2293938"/>
          <p14:tracePt t="27992" x="4165600" y="2293938"/>
          <p14:tracePt t="28009" x="4151313" y="2293938"/>
          <p14:tracePt t="28025" x="4122738" y="2293938"/>
          <p14:tracePt t="28042" x="4094163" y="2293938"/>
          <p14:tracePt t="28059" x="4071938" y="2293938"/>
          <p14:tracePt t="28076" x="4000500" y="2293938"/>
          <p14:tracePt t="28093" x="3951288" y="2293938"/>
          <p14:tracePt t="28109" x="3914775" y="2293938"/>
          <p14:tracePt t="28127" x="3886200" y="2293938"/>
          <p14:tracePt t="28143" x="3843338" y="2293938"/>
          <p14:tracePt t="28146" x="3829050" y="2293938"/>
          <p14:tracePt t="28160" x="3794125" y="2286000"/>
          <p14:tracePt t="28177" x="3736975" y="2271713"/>
          <p14:tracePt t="28194" x="3671888" y="2265363"/>
          <p14:tracePt t="28196" x="3643313" y="2265363"/>
          <p14:tracePt t="28211" x="3579813" y="2257425"/>
          <p14:tracePt t="28229" x="3508375" y="2257425"/>
          <p14:tracePt t="28246" x="3451225" y="2257425"/>
          <p14:tracePt t="28263" x="3371850" y="2251075"/>
          <p14:tracePt t="28279" x="3257550" y="2236788"/>
          <p14:tracePt t="28295" x="3200400" y="2236788"/>
          <p14:tracePt t="28312" x="3143250" y="2236788"/>
          <p14:tracePt t="28329" x="3122613" y="2236788"/>
          <p14:tracePt t="28346" x="3057525" y="2236788"/>
          <p14:tracePt t="28362" x="2951163" y="2228850"/>
          <p14:tracePt t="28381" x="2808288" y="2228850"/>
          <p14:tracePt t="28398" x="2728913" y="2222500"/>
          <p14:tracePt t="28413" x="2693988" y="2222500"/>
          <p14:tracePt t="28430" x="2651125" y="2222500"/>
          <p14:tracePt t="28447" x="2628900" y="2222500"/>
          <p14:tracePt t="28463" x="2600325" y="2222500"/>
          <p14:tracePt t="28480" x="2571750" y="2222500"/>
          <p14:tracePt t="28497" x="2551113" y="2222500"/>
          <p14:tracePt t="28514" x="2493963" y="2222500"/>
          <p14:tracePt t="28531" x="2457450" y="2228850"/>
          <p14:tracePt t="28549" x="2428875" y="2243138"/>
          <p14:tracePt t="28566" x="2414588" y="2251075"/>
          <p14:tracePt t="28658" x="2408238" y="2251075"/>
          <p14:tracePt t="28666" x="2400300" y="2257425"/>
          <p14:tracePt t="28674" x="2393950" y="2257425"/>
          <p14:tracePt t="28728" x="2393950" y="2265363"/>
          <p14:tracePt t="28767" x="2386013" y="2265363"/>
          <p14:tracePt t="28782" x="2386013" y="2271713"/>
          <p14:tracePt t="28797" x="2379663" y="2271713"/>
          <p14:tracePt t="28806" x="2379663" y="2279650"/>
          <p14:tracePt t="28836" x="2371725" y="2279650"/>
          <p14:tracePt t="28852" x="2371725" y="2286000"/>
          <p14:tracePt t="28874" x="2365375" y="2286000"/>
          <p14:tracePt t="28922" x="2365375" y="2293938"/>
          <p14:tracePt t="28930" x="2365375" y="2300288"/>
          <p14:tracePt t="28939" x="2357438" y="2314575"/>
          <p14:tracePt t="28954" x="2351088" y="2351088"/>
          <p14:tracePt t="28969" x="2351088" y="2379663"/>
          <p14:tracePt t="28986" x="2351088" y="2414588"/>
          <p14:tracePt t="29003" x="2351088" y="2422525"/>
          <p14:tracePt t="29020" x="2351088" y="2443163"/>
          <p14:tracePt t="29212" x="2371725" y="2443163"/>
          <p14:tracePt t="29219" x="2393950" y="2443163"/>
          <p14:tracePt t="29226" x="2422525" y="2451100"/>
          <p14:tracePt t="29239" x="2451100" y="2457450"/>
          <p14:tracePt t="29256" x="2508250" y="2457450"/>
          <p14:tracePt t="29272" x="2628900" y="2471738"/>
          <p14:tracePt t="29290" x="2757488" y="2486025"/>
          <p14:tracePt t="29307" x="2886075" y="2528888"/>
          <p14:tracePt t="29324" x="3043238" y="2565400"/>
          <p14:tracePt t="29340" x="3208338" y="2600325"/>
          <p14:tracePt t="29356" x="3322638" y="2600325"/>
          <p14:tracePt t="29373" x="3471863" y="2622550"/>
          <p14:tracePt t="29390" x="3579813" y="2622550"/>
          <p14:tracePt t="29407" x="3636963" y="2622550"/>
          <p14:tracePt t="29424" x="3671888" y="2628900"/>
          <p14:tracePt t="29441" x="3708400" y="2628900"/>
          <p14:tracePt t="29459" x="3757613" y="2628900"/>
          <p14:tracePt t="29475" x="3786188" y="2628900"/>
          <p14:tracePt t="29491" x="3794125" y="2622550"/>
          <p14:tracePt t="29510" x="3800475" y="2622550"/>
          <p14:tracePt t="29527" x="3814763" y="2622550"/>
          <p14:tracePt t="29571" x="3822700" y="2622550"/>
          <p14:tracePt t="29720" x="3800475" y="2622550"/>
          <p14:tracePt t="29727" x="3779838" y="2622550"/>
          <p14:tracePt t="29736" x="3757613" y="2622550"/>
          <p14:tracePt t="29745" x="3736975" y="2622550"/>
          <p14:tracePt t="29763" x="3686175" y="2622550"/>
          <p14:tracePt t="29778" x="3629025" y="2643188"/>
          <p14:tracePt t="29794" x="3500438" y="2643188"/>
          <p14:tracePt t="29811" x="3414713" y="2643188"/>
          <p14:tracePt t="29828" x="3365500" y="2643188"/>
          <p14:tracePt t="29845" x="3279775" y="2643188"/>
          <p14:tracePt t="29862" x="3171825" y="2657475"/>
          <p14:tracePt t="29881" x="3022600" y="2679700"/>
          <p14:tracePt t="29898" x="2922588" y="2693988"/>
          <p14:tracePt t="29913" x="2857500" y="2693988"/>
          <p14:tracePt t="29929" x="2814638" y="2708275"/>
          <p14:tracePt t="29947" x="2794000" y="2708275"/>
          <p14:tracePt t="29963" x="2779713" y="2708275"/>
          <p14:tracePt t="29980" x="2771775" y="2708275"/>
          <p14:tracePt t="31577" x="2779713" y="2708275"/>
          <p14:tracePt t="31608" x="2779713" y="2700338"/>
          <p14:tracePt t="31625" x="2786063" y="2700338"/>
          <p14:tracePt t="32338" x="2786063" y="2686050"/>
          <p14:tracePt t="32343" x="2786063" y="2679700"/>
          <p14:tracePt t="32355" x="2786063" y="2665413"/>
          <p14:tracePt t="32373" x="2779713" y="2636838"/>
          <p14:tracePt t="32389" x="2765425" y="2614613"/>
          <p14:tracePt t="32407" x="2765425" y="2586038"/>
          <p14:tracePt t="32424" x="2757488" y="2565400"/>
          <p14:tracePt t="32441" x="2751138" y="2557463"/>
          <p14:tracePt t="32459" x="2736850" y="2522538"/>
          <p14:tracePt t="32475" x="2714625" y="2457450"/>
          <p14:tracePt t="32492" x="2693988" y="2408238"/>
          <p14:tracePt t="32509" x="2665413" y="2365375"/>
          <p14:tracePt t="32525" x="2643188" y="2308225"/>
          <p14:tracePt t="32542" x="2614613" y="2251075"/>
          <p14:tracePt t="32559" x="2600325" y="2214563"/>
          <p14:tracePt t="32577" x="2565400" y="2179638"/>
          <p14:tracePt t="32624" x="2565400" y="2171700"/>
          <p14:tracePt t="32648" x="2557463" y="2171700"/>
          <p14:tracePt t="32686" x="2543175" y="2157413"/>
          <p14:tracePt t="32694" x="2528888" y="2143125"/>
          <p14:tracePt t="32701" x="2522538" y="2136775"/>
          <p14:tracePt t="32711" x="2514600" y="2128838"/>
          <p14:tracePt t="32726" x="2500313" y="2108200"/>
          <p14:tracePt t="32743" x="2471738" y="2071688"/>
          <p14:tracePt t="32761" x="2436813" y="2043113"/>
          <p14:tracePt t="32779" x="2393950" y="1971675"/>
          <p14:tracePt t="32795" x="2343150" y="1908175"/>
          <p14:tracePt t="32812" x="2308225" y="1893888"/>
          <p14:tracePt t="32829" x="2271713" y="1879600"/>
          <p14:tracePt t="32845" x="2251075" y="1871663"/>
          <p14:tracePt t="32862" x="2236788" y="1865313"/>
          <p14:tracePt t="33038" x="2228850" y="1865313"/>
          <p14:tracePt t="33046" x="2222500" y="1865313"/>
          <p14:tracePt t="33070" x="2214563" y="1865313"/>
          <p14:tracePt t="33100" x="2214563" y="1871663"/>
          <p14:tracePt t="33107" x="2208213" y="1871663"/>
          <p14:tracePt t="33117" x="2200275" y="1871663"/>
          <p14:tracePt t="33133" x="2193925" y="1871663"/>
          <p14:tracePt t="33147" x="2179638" y="1885950"/>
          <p14:tracePt t="33164" x="2171700" y="1885950"/>
          <p14:tracePt t="33181" x="2165350" y="1885950"/>
          <p14:tracePt t="33198" x="2151063" y="1893888"/>
          <p14:tracePt t="33215" x="2136775" y="1900238"/>
          <p14:tracePt t="33231" x="2128838" y="1914525"/>
          <p14:tracePt t="33248" x="2122488" y="1922463"/>
          <p14:tracePt t="33342" x="2114550" y="1922463"/>
          <p14:tracePt t="33366" x="2114550" y="1928813"/>
          <p14:tracePt t="33507" x="2108200" y="1928813"/>
          <p14:tracePt t="33514" x="2108200" y="1936750"/>
          <p14:tracePt t="33522" x="2108200" y="1943100"/>
          <p14:tracePt t="33562" x="2100263" y="1943100"/>
          <p14:tracePt t="33570" x="2100263" y="1951038"/>
          <p14:tracePt t="33586" x="2093913" y="1951038"/>
          <p14:tracePt t="33592" x="2085975" y="1957388"/>
          <p14:tracePt t="33608" x="2079625" y="1957388"/>
          <p14:tracePt t="33619" x="2071688" y="1957388"/>
          <p14:tracePt t="33636" x="2043113" y="1971675"/>
          <p14:tracePt t="33653" x="2036763" y="1979613"/>
          <p14:tracePt t="33680" x="2028825" y="1979613"/>
          <p14:tracePt t="33686" x="2028825" y="1985963"/>
          <p14:tracePt t="33743" x="2022475" y="1985963"/>
          <p14:tracePt t="34031" x="2036763" y="1985963"/>
          <p14:tracePt t="34039" x="2051050" y="1985963"/>
          <p14:tracePt t="34047" x="2065338" y="1979613"/>
          <p14:tracePt t="34058" x="2093913" y="1979613"/>
          <p14:tracePt t="34074" x="2136775" y="1979613"/>
          <p14:tracePt t="34091" x="2185988" y="1979613"/>
          <p14:tracePt t="34108" x="2222500" y="1985963"/>
          <p14:tracePt t="34125" x="2243138" y="1985963"/>
          <p14:tracePt t="34141" x="2251075" y="1985963"/>
          <p14:tracePt t="34158" x="2265363" y="1985963"/>
          <p14:tracePt t="34180" x="2271713" y="1985963"/>
          <p14:tracePt t="34195" x="2279650" y="1985963"/>
          <p14:tracePt t="34209" x="2293938" y="1985963"/>
          <p14:tracePt t="34226" x="2322513" y="1985963"/>
          <p14:tracePt t="34243" x="2365375" y="1985963"/>
          <p14:tracePt t="34261" x="2386013" y="1985963"/>
          <p14:tracePt t="34278" x="2408238" y="1985963"/>
          <p14:tracePt t="34303" x="2414588" y="1985963"/>
          <p14:tracePt t="34358" x="2422525" y="1985963"/>
          <p14:tracePt t="34366" x="2428875" y="1993900"/>
          <p14:tracePt t="34378" x="2443163" y="1993900"/>
          <p14:tracePt t="34394" x="2465388" y="2000250"/>
          <p14:tracePt t="34411" x="2514600" y="2008188"/>
          <p14:tracePt t="34428" x="2557463" y="2014538"/>
          <p14:tracePt t="34445" x="2593975" y="2014538"/>
          <p14:tracePt t="34462" x="2614613" y="2014538"/>
          <p14:tracePt t="34479" x="2622550" y="2014538"/>
          <p14:tracePt t="34495" x="2628900" y="2014538"/>
          <p14:tracePt t="34539" x="2636838" y="2014538"/>
          <p14:tracePt t="34602" x="2643188" y="2014538"/>
          <p14:tracePt t="34701" x="2651125" y="2014538"/>
          <p14:tracePt t="34725" x="2651125" y="2008188"/>
          <p14:tracePt t="35821" x="2657475" y="2008188"/>
          <p14:tracePt t="39858" x="2614613" y="2028825"/>
          <p14:tracePt t="39866" x="2608263" y="2043113"/>
          <p14:tracePt t="39874" x="2593975" y="2057400"/>
          <p14:tracePt t="39888" x="2593975" y="2079625"/>
          <p14:tracePt t="39905" x="2586038" y="2079625"/>
          <p14:tracePt t="39965" x="2586038" y="2085975"/>
          <p14:tracePt t="39974" x="2579688" y="2085975"/>
          <p14:tracePt t="39982" x="2579688" y="2093913"/>
          <p14:tracePt t="39990" x="2571750" y="2108200"/>
          <p14:tracePt t="40005" x="2571750" y="2128838"/>
          <p14:tracePt t="40021" x="2565400" y="2165350"/>
          <p14:tracePt t="40038" x="2565400" y="2200275"/>
          <p14:tracePt t="40055" x="2557463" y="2214563"/>
          <p14:tracePt t="40072" x="2557463" y="2236788"/>
          <p14:tracePt t="40091" x="2551113" y="2271713"/>
          <p14:tracePt t="40107" x="2551113" y="2279650"/>
          <p14:tracePt t="40124" x="2543175" y="2300288"/>
          <p14:tracePt t="40141" x="2543175" y="2308225"/>
          <p14:tracePt t="40158" x="2536825" y="2322513"/>
          <p14:tracePt t="40173" x="2536825" y="2343150"/>
          <p14:tracePt t="40176" x="2536825" y="2351088"/>
          <p14:tracePt t="40190" x="2536825" y="2357438"/>
          <p14:tracePt t="40207" x="2528888" y="2371725"/>
          <p14:tracePt t="40224" x="2522538" y="2393950"/>
          <p14:tracePt t="40241" x="2522538" y="2400300"/>
          <p14:tracePt t="40257" x="2522538" y="2408238"/>
          <p14:tracePt t="40274" x="2514600" y="2414588"/>
          <p14:tracePt t="40291" x="2508250" y="2451100"/>
          <p14:tracePt t="40309" x="2493963" y="2536825"/>
          <p14:tracePt t="40325" x="2479675" y="2636838"/>
          <p14:tracePt t="40342" x="2471738" y="2700338"/>
          <p14:tracePt t="40358" x="2457450" y="2743200"/>
          <p14:tracePt t="40375" x="2457450" y="2765425"/>
          <p14:tracePt t="40392" x="2457450" y="2771775"/>
          <p14:tracePt t="40445" x="2457450" y="2779713"/>
          <p14:tracePt t="40460" x="2457450" y="2786063"/>
          <p14:tracePt t="40468" x="2457450" y="2800350"/>
          <p14:tracePt t="40476" x="2457450" y="2814638"/>
          <p14:tracePt t="40493" x="2457450" y="2828925"/>
          <p14:tracePt t="40512" x="2457450" y="2836863"/>
          <p14:tracePt t="40545" x="2457450" y="2851150"/>
          <p14:tracePt t="40561" x="2451100" y="2857500"/>
          <p14:tracePt t="40577" x="2443163" y="2865438"/>
          <p14:tracePt t="40594" x="2443163" y="2879725"/>
          <p14:tracePt t="40611" x="2443163" y="2900363"/>
          <p14:tracePt t="40628" x="2436813" y="2922588"/>
          <p14:tracePt t="40647" x="2436813" y="2928938"/>
          <p14:tracePt t="40663" x="2428875" y="2951163"/>
          <p14:tracePt t="40680" x="2414588" y="2994025"/>
          <p14:tracePt t="40684" x="2414588" y="3000375"/>
          <p14:tracePt t="40697" x="2414588" y="3014663"/>
          <p14:tracePt t="40714" x="2400300" y="3028950"/>
          <p14:tracePt t="40731" x="2393950" y="3036888"/>
          <p14:tracePt t="40781" x="2386013" y="3036888"/>
          <p14:tracePt t="40812" x="2379663" y="3043238"/>
          <p14:tracePt t="40835" x="2365375" y="3043238"/>
          <p14:tracePt t="40860" x="2357438" y="3051175"/>
          <p14:tracePt t="40867" x="2351088" y="3051175"/>
          <p14:tracePt t="40875" x="2343150" y="3051175"/>
          <p14:tracePt t="40892" x="2343150" y="3057525"/>
          <p14:tracePt t="40899" x="2336800" y="3065463"/>
          <p14:tracePt t="40915" x="2336800" y="3071813"/>
          <p14:tracePt t="40931" x="2322513" y="3086100"/>
          <p14:tracePt t="40949" x="2293938" y="3108325"/>
          <p14:tracePt t="40965" x="2243138" y="3136900"/>
          <p14:tracePt t="40982" x="2222500" y="3157538"/>
          <p14:tracePt t="40999" x="2193925" y="3179763"/>
          <p14:tracePt t="41015" x="2179638" y="3194050"/>
          <p14:tracePt t="41032" x="2171700" y="3194050"/>
          <p14:tracePt t="41093" x="2171700" y="3200400"/>
          <p14:tracePt t="41101" x="2165350" y="3200400"/>
          <p14:tracePt t="41110" x="2157413" y="3200400"/>
          <p14:tracePt t="41119" x="2151063" y="3200400"/>
          <p14:tracePt t="41134" x="2136775" y="3214688"/>
          <p14:tracePt t="41150" x="2122488" y="3214688"/>
          <p14:tracePt t="41169" x="2114550" y="3214688"/>
          <p14:tracePt t="41429" x="2122488" y="3214688"/>
          <p14:tracePt t="41437" x="2128838" y="3214688"/>
          <p14:tracePt t="41453" x="2151063" y="3214688"/>
          <p14:tracePt t="41460" x="2171700" y="3214688"/>
          <p14:tracePt t="41471" x="2179638" y="3214688"/>
          <p14:tracePt t="41489" x="2200275" y="3214688"/>
          <p14:tracePt t="41505" x="2208213" y="3214688"/>
          <p14:tracePt t="41654" x="2214563" y="3214688"/>
          <p14:tracePt t="41670" x="2222500" y="3214688"/>
          <p14:tracePt t="41883" x="2228850" y="3214688"/>
          <p14:tracePt t="43406" x="2236788" y="3214688"/>
          <p14:tracePt t="43733" x="2243138" y="3214688"/>
          <p14:tracePt t="44389" x="2251075" y="3214688"/>
          <p14:tracePt t="44686" x="2257425" y="3214688"/>
          <p14:tracePt t="44702" x="2265363" y="3222625"/>
          <p14:tracePt t="44708" x="2286000" y="3228975"/>
          <p14:tracePt t="44723" x="2314575" y="3236913"/>
          <p14:tracePt t="44740" x="2336800" y="3243263"/>
          <p14:tracePt t="44756" x="2379663" y="3265488"/>
          <p14:tracePt t="44773" x="2393950" y="3265488"/>
          <p14:tracePt t="44791" x="2400300" y="3271838"/>
          <p14:tracePt t="44808" x="2408238" y="3279775"/>
          <p14:tracePt t="44841" x="2414588" y="3279775"/>
          <p14:tracePt t="44857" x="2414588" y="3286125"/>
          <p14:tracePt t="44874" x="2428875" y="3294063"/>
          <p14:tracePt t="44890" x="2443163" y="3308350"/>
          <p14:tracePt t="44908" x="2486025" y="3322638"/>
          <p14:tracePt t="44925" x="2493963" y="3328988"/>
          <p14:tracePt t="44941" x="2500313" y="3357563"/>
          <p14:tracePt t="44959" x="2514600" y="3371850"/>
          <p14:tracePt t="44975" x="2522538" y="3371850"/>
          <p14:tracePt t="45054" x="2522538" y="3379788"/>
          <p14:tracePt t="45077" x="2522538" y="3386138"/>
          <p14:tracePt t="45085" x="2528888" y="3394075"/>
          <p14:tracePt t="45094" x="2536825" y="3400425"/>
          <p14:tracePt t="45110" x="2536825" y="3422650"/>
          <p14:tracePt t="45185" x="2536825" y="3429000"/>
          <p14:tracePt t="45240" x="2536825" y="3436938"/>
          <p14:tracePt t="45247" x="2536825" y="3443288"/>
          <p14:tracePt t="45256" x="2536825" y="3451225"/>
          <p14:tracePt t="45264" x="2536825" y="3457575"/>
          <p14:tracePt t="45278" x="2536825" y="3465513"/>
          <p14:tracePt t="45295" x="2536825" y="3471863"/>
          <p14:tracePt t="45389" x="2536825" y="3479800"/>
          <p14:tracePt t="45398" x="2528888" y="3479800"/>
          <p14:tracePt t="45414" x="2522538" y="3479800"/>
          <p14:tracePt t="45422" x="2514600" y="3479800"/>
          <p14:tracePt t="45446" x="2514600" y="3486150"/>
          <p14:tracePt t="45452" x="2508250" y="3486150"/>
          <p14:tracePt t="45497" x="2500313" y="3486150"/>
          <p14:tracePt t="45505" x="2493963" y="3486150"/>
          <p14:tracePt t="45514" x="2493963" y="3494088"/>
          <p14:tracePt t="45560" x="2486025" y="3494088"/>
          <p14:tracePt t="45600" x="2479675" y="3494088"/>
          <p14:tracePt t="45605" x="2479675" y="3500438"/>
          <p14:tracePt t="45615" x="2471738" y="3500438"/>
          <p14:tracePt t="45632" x="2465388" y="3500438"/>
          <p14:tracePt t="45654" x="2457450" y="3500438"/>
          <p14:tracePt t="45687" x="2451100" y="3500438"/>
          <p14:tracePt t="46359" x="2451100" y="3508375"/>
          <p14:tracePt t="46520" x="2451100" y="3514725"/>
          <p14:tracePt t="46536" x="2451100" y="3522663"/>
          <p14:tracePt t="46552" x="2443163" y="3522663"/>
          <p14:tracePt t="46662" x="2443163" y="3529013"/>
          <p14:tracePt t="46692" x="2443163" y="3536950"/>
          <p14:tracePt t="46701" x="2436813" y="3536950"/>
          <p14:tracePt t="49918" x="2443163" y="3536950"/>
          <p14:tracePt t="52074" x="2451100" y="3536950"/>
          <p14:tracePt t="52082" x="2479675" y="3565525"/>
          <p14:tracePt t="52089" x="2508250" y="3579813"/>
          <p14:tracePt t="52102" x="2528888" y="3608388"/>
          <p14:tracePt t="52119" x="2608263" y="3671888"/>
          <p14:tracePt t="52136" x="2728913" y="3757613"/>
          <p14:tracePt t="52154" x="2822575" y="3814763"/>
          <p14:tracePt t="52171" x="2900363" y="3879850"/>
          <p14:tracePt t="52188" x="2943225" y="3922713"/>
          <p14:tracePt t="52204" x="3000375" y="3965575"/>
          <p14:tracePt t="52209" x="3014663" y="3965575"/>
          <p14:tracePt t="52219" x="3028950" y="3971925"/>
          <p14:tracePt t="52236" x="3043238" y="3971925"/>
          <p14:tracePt t="52253" x="3051175" y="3979863"/>
          <p14:tracePt t="52271" x="3057525" y="3979863"/>
          <p14:tracePt t="52289" x="3065463" y="3979863"/>
          <p14:tracePt t="52305" x="3071813" y="3986213"/>
          <p14:tracePt t="52321" x="3079750" y="3986213"/>
          <p14:tracePt t="52652" x="3086100" y="3979863"/>
          <p14:tracePt t="52670" x="3086100" y="3971925"/>
          <p14:tracePt t="62317" x="3094038" y="3971925"/>
          <p14:tracePt t="62356" x="3108325" y="3965575"/>
          <p14:tracePt t="62362" x="3151188" y="3957638"/>
          <p14:tracePt t="62369" x="3179763" y="3943350"/>
          <p14:tracePt t="62379" x="3208338" y="3943350"/>
          <p14:tracePt t="62397" x="3271838" y="3943350"/>
          <p14:tracePt t="62401" x="3286125" y="3943350"/>
          <p14:tracePt t="62413" x="3314700" y="3943350"/>
          <p14:tracePt t="62431" x="3365500" y="3937000"/>
          <p14:tracePt t="62447" x="3400425" y="3937000"/>
          <p14:tracePt t="62463" x="3436938" y="3937000"/>
          <p14:tracePt t="62481" x="3457575" y="3937000"/>
          <p14:tracePt t="62497" x="3479800" y="3937000"/>
          <p14:tracePt t="62560" x="3486150" y="3937000"/>
          <p14:tracePt t="62567" x="3500438" y="3922713"/>
          <p14:tracePt t="62573" x="3522663" y="3914775"/>
          <p14:tracePt t="62582" x="3529013" y="3900488"/>
          <p14:tracePt t="62598" x="3543300" y="3900488"/>
          <p14:tracePt t="62615" x="3551238" y="3900488"/>
          <p14:tracePt t="62632" x="3551238" y="3894138"/>
          <p14:tracePt t="63426" x="3557588" y="3894138"/>
          <p14:tracePt t="63432" x="3579813" y="3894138"/>
          <p14:tracePt t="63440" x="3608388" y="3894138"/>
          <p14:tracePt t="63458" x="3651250" y="3894138"/>
          <p14:tracePt t="63474" x="3700463" y="3894138"/>
          <p14:tracePt t="63491" x="3729038" y="3894138"/>
          <p14:tracePt t="63509" x="3771900" y="3886200"/>
          <p14:tracePt t="63525" x="3786188" y="3886200"/>
          <p14:tracePt t="63542" x="3800475" y="3886200"/>
          <p14:tracePt t="63560" x="3808413" y="3886200"/>
          <p14:tracePt t="63620" x="3814763" y="3886200"/>
          <p14:tracePt t="63629" x="3822700" y="3886200"/>
          <p14:tracePt t="63644" x="3836988" y="3879850"/>
          <p14:tracePt t="63870" x="3829050" y="3879850"/>
          <p14:tracePt t="63878" x="3808413" y="3879850"/>
          <p14:tracePt t="63886" x="3751263" y="3879850"/>
          <p14:tracePt t="63897" x="3714750" y="3886200"/>
          <p14:tracePt t="63914" x="3636963" y="3886200"/>
          <p14:tracePt t="63931" x="3508375" y="3886200"/>
          <p14:tracePt t="63947" x="3436938" y="3879850"/>
          <p14:tracePt t="63964" x="3357563" y="3857625"/>
          <p14:tracePt t="63980" x="3279775" y="3857625"/>
          <p14:tracePt t="63997" x="3194050" y="3857625"/>
          <p14:tracePt t="64013" x="3086100" y="3857625"/>
          <p14:tracePt t="64030" x="2908300" y="3857625"/>
          <p14:tracePt t="64047" x="2808288" y="3851275"/>
          <p14:tracePt t="64065" x="2651125" y="3822700"/>
          <p14:tracePt t="64081" x="2551113" y="3808413"/>
          <p14:tracePt t="64100" x="2493963" y="3808413"/>
          <p14:tracePt t="64116" x="2414588" y="3808413"/>
          <p14:tracePt t="64133" x="2357438" y="3822700"/>
          <p14:tracePt t="64149" x="2308225" y="3822700"/>
          <p14:tracePt t="64165" x="2243138" y="3822700"/>
          <p14:tracePt t="64167" x="2214563" y="3829050"/>
          <p14:tracePt t="64182" x="2157413" y="3829050"/>
          <p14:tracePt t="64199" x="2114550" y="3829050"/>
          <p14:tracePt t="64216" x="2100263" y="3829050"/>
          <p14:tracePt t="64233" x="2093913" y="3829050"/>
          <p14:tracePt t="64236" x="2085975" y="3829050"/>
          <p14:tracePt t="64341" x="2079625" y="3829050"/>
          <p14:tracePt t="65494" x="2079625" y="3836988"/>
          <p14:tracePt t="65512" x="2079625" y="3843338"/>
          <p14:tracePt t="65517" x="2085975" y="3851275"/>
          <p14:tracePt t="65530" x="2100263" y="3857625"/>
          <p14:tracePt t="65547" x="2108200" y="3865563"/>
          <p14:tracePt t="65563" x="2108200" y="3871913"/>
          <p14:tracePt t="65580" x="2143125" y="3871913"/>
          <p14:tracePt t="65598" x="2179638" y="3886200"/>
          <p14:tracePt t="65615" x="2222500" y="3900488"/>
          <p14:tracePt t="65631" x="2300288" y="3929063"/>
          <p14:tracePt t="65648" x="2393950" y="3957638"/>
          <p14:tracePt t="65665" x="2436813" y="3979863"/>
          <p14:tracePt t="65681" x="2522538" y="4022725"/>
          <p14:tracePt t="65698" x="2571750" y="4051300"/>
          <p14:tracePt t="65716" x="2600325" y="4079875"/>
          <p14:tracePt t="65732" x="2643188" y="4100513"/>
          <p14:tracePt t="65751" x="2679700" y="4122738"/>
          <p14:tracePt t="65767" x="2728913" y="4143375"/>
          <p14:tracePt t="65784" x="2794000" y="4171950"/>
          <p14:tracePt t="65799" x="2871788" y="4194175"/>
          <p14:tracePt t="65816" x="2928938" y="4208463"/>
          <p14:tracePt t="65833" x="2994025" y="4229100"/>
          <p14:tracePt t="65850" x="3022600" y="4237038"/>
          <p14:tracePt t="65867" x="3051175" y="4237038"/>
          <p14:tracePt t="65883" x="3079750" y="4251325"/>
          <p14:tracePt t="65885" x="3094038" y="4251325"/>
          <p14:tracePt t="65901" x="3122613" y="4265613"/>
          <p14:tracePt t="65917" x="3151188" y="4271963"/>
          <p14:tracePt t="65934" x="3186113" y="4271963"/>
          <p14:tracePt t="65951" x="3214688" y="4286250"/>
          <p14:tracePt t="65968" x="3228975" y="4286250"/>
          <p14:tracePt t="65985" x="3236913" y="4294188"/>
          <p14:tracePt t="66144" x="3243263" y="4294188"/>
          <p14:tracePt t="66191" x="3243263" y="4286250"/>
          <p14:tracePt t="66214" x="3243263" y="4279900"/>
          <p14:tracePt t="66222" x="3251200" y="4271963"/>
          <p14:tracePt t="66230" x="3251200" y="4265613"/>
          <p14:tracePt t="66244" x="3257550" y="4257675"/>
          <p14:tracePt t="66256" x="3257550" y="4251325"/>
          <p14:tracePt t="66271" x="3271838" y="4251325"/>
          <p14:tracePt t="66288" x="3271838" y="4243388"/>
          <p14:tracePt t="66305" x="3279775" y="4243388"/>
          <p14:tracePt t="68275" x="3279775" y="4257675"/>
          <p14:tracePt t="68284" x="3279775" y="4271963"/>
          <p14:tracePt t="68293" x="3265488" y="4286250"/>
          <p14:tracePt t="68310" x="3228975" y="4308475"/>
          <p14:tracePt t="68327" x="3200400" y="4329113"/>
          <p14:tracePt t="68344" x="3157538" y="4357688"/>
          <p14:tracePt t="68360" x="3108325" y="4379913"/>
          <p14:tracePt t="68377" x="3079750" y="4400550"/>
          <p14:tracePt t="68394" x="3051175" y="4429125"/>
          <p14:tracePt t="68411" x="3036888" y="4451350"/>
          <p14:tracePt t="68428" x="2994025" y="4486275"/>
          <p14:tracePt t="68445" x="2928938" y="4529138"/>
          <p14:tracePt t="68462" x="2894013" y="4565650"/>
          <p14:tracePt t="68479" x="2814638" y="4629150"/>
          <p14:tracePt t="68495" x="2736850" y="4672013"/>
          <p14:tracePt t="68512" x="2671763" y="4694238"/>
          <p14:tracePt t="68531" x="2622550" y="4708525"/>
          <p14:tracePt t="68548" x="2528888" y="4729163"/>
          <p14:tracePt t="68563" x="2479675" y="4751388"/>
          <p14:tracePt t="68580" x="2422525" y="4794250"/>
          <p14:tracePt t="68596" x="2393950" y="4814888"/>
          <p14:tracePt t="68613" x="2379663" y="4829175"/>
          <p14:tracePt t="68630" x="2365375" y="4843463"/>
          <p14:tracePt t="68648" x="2328863" y="4857750"/>
          <p14:tracePt t="68664" x="2322513" y="4865688"/>
          <p14:tracePt t="68680" x="2279650" y="4879975"/>
          <p14:tracePt t="68698" x="2257425" y="4894263"/>
          <p14:tracePt t="68715" x="2214563" y="4908550"/>
          <p14:tracePt t="68731" x="2193925" y="4922838"/>
          <p14:tracePt t="68748" x="2179638" y="4929188"/>
          <p14:tracePt t="68751" x="2171700" y="4943475"/>
          <p14:tracePt t="68767" x="2151063" y="4951413"/>
          <p14:tracePt t="68783" x="2143125" y="4957763"/>
          <p14:tracePt t="68800" x="2136775" y="4979988"/>
          <p14:tracePt t="68817" x="2128838" y="4986338"/>
          <p14:tracePt t="68833" x="2128838" y="4994275"/>
          <p14:tracePt t="68849" x="2128838" y="5000625"/>
          <p14:tracePt t="69244" x="2128838" y="4994275"/>
          <p14:tracePt t="69253" x="2128838" y="4986338"/>
          <p14:tracePt t="69278" x="2128838" y="4979988"/>
          <p14:tracePt t="69310" x="2128838" y="4972050"/>
          <p14:tracePt t="69324" x="2122488" y="4965700"/>
          <p14:tracePt t="69332" x="2114550" y="4957763"/>
          <p14:tracePt t="69337" x="2114550" y="4951413"/>
          <p14:tracePt t="69354" x="2108200" y="4951413"/>
          <p14:tracePt t="69371" x="2093913" y="4943475"/>
          <p14:tracePt t="69660" x="2093913" y="4929188"/>
          <p14:tracePt t="69675" x="2093913" y="4922838"/>
          <p14:tracePt t="69932" x="2100263" y="4922838"/>
          <p14:tracePt t="69939" x="2100263" y="4914900"/>
          <p14:tracePt t="69955" x="2108200" y="4914900"/>
          <p14:tracePt t="69964" x="2122488" y="4914900"/>
          <p14:tracePt t="69978" x="2128838" y="4914900"/>
          <p14:tracePt t="69996" x="2136775" y="4908550"/>
          <p14:tracePt t="70019" x="2143125" y="4908550"/>
          <p14:tracePt t="70035" x="2151063" y="4908550"/>
          <p14:tracePt t="70097" x="2157413" y="4908550"/>
          <p14:tracePt t="70136" x="2165350" y="4908550"/>
          <p14:tracePt t="70143" x="2171700" y="4908550"/>
          <p14:tracePt t="70159" x="2179638" y="4908550"/>
          <p14:tracePt t="70175" x="2185988" y="4908550"/>
          <p14:tracePt t="70185" x="2193925" y="4908550"/>
          <p14:tracePt t="70197" x="2200275" y="4900613"/>
          <p14:tracePt t="70214" x="2208213" y="4900613"/>
          <p14:tracePt t="70231" x="2214563" y="4900613"/>
          <p14:tracePt t="70247" x="2228850" y="4900613"/>
          <p14:tracePt t="70264" x="2236788" y="4900613"/>
          <p14:tracePt t="70281" x="2265363" y="4886325"/>
          <p14:tracePt t="70299" x="2322513" y="4879975"/>
          <p14:tracePt t="70315" x="2351088" y="4879975"/>
          <p14:tracePt t="70332" x="2365375" y="4872038"/>
          <p14:tracePt t="70349" x="2371725" y="4872038"/>
          <p14:tracePt t="70365" x="2379663" y="4872038"/>
          <p14:tracePt t="70440" x="2393950" y="4872038"/>
          <p14:tracePt t="70455" x="2408238" y="4872038"/>
          <p14:tracePt t="70464" x="2436813" y="4872038"/>
          <p14:tracePt t="70470" x="2443163" y="4872038"/>
          <p14:tracePt t="70483" x="2457450" y="4872038"/>
          <p14:tracePt t="70500" x="2551113" y="4865688"/>
          <p14:tracePt t="70517" x="2622550" y="4843463"/>
          <p14:tracePt t="70534" x="2679700" y="4829175"/>
          <p14:tracePt t="70551" x="2728913" y="4814888"/>
          <p14:tracePt t="70568" x="2757488" y="4808538"/>
          <p14:tracePt t="70584" x="2765425" y="4800600"/>
          <p14:tracePt t="70601" x="2771775" y="4800600"/>
          <p14:tracePt t="70643" x="2786063" y="4800600"/>
          <p14:tracePt t="70659" x="2800350" y="4800600"/>
          <p14:tracePt t="70670" x="2808288" y="4800600"/>
          <p14:tracePt t="70687" x="2822575" y="4794250"/>
          <p14:tracePt t="70704" x="2828925" y="4794250"/>
          <p14:tracePt t="74893" x="2828925" y="4800600"/>
          <p14:tracePt t="74900" x="2822575" y="4814888"/>
          <p14:tracePt t="74908" x="2814638" y="4822825"/>
          <p14:tracePt t="74916" x="2814638" y="4829175"/>
          <p14:tracePt t="74931" x="2808288" y="4843463"/>
          <p14:tracePt t="74948" x="2808288" y="4857750"/>
          <p14:tracePt t="74965" x="2808288" y="4865688"/>
          <p14:tracePt t="74981" x="2800350" y="4865688"/>
          <p14:tracePt t="74999" x="2800350" y="4872038"/>
          <p14:tracePt t="75040" x="2800350" y="4879975"/>
          <p14:tracePt t="75056" x="2800350" y="4886325"/>
          <p14:tracePt t="75066" x="2794000" y="4894263"/>
          <p14:tracePt t="75083" x="2794000" y="4900613"/>
          <p14:tracePt t="75100" x="2794000" y="4914900"/>
          <p14:tracePt t="75117" x="2794000" y="4922838"/>
          <p14:tracePt t="75133" x="2786063" y="4929188"/>
          <p14:tracePt t="75150" x="2786063" y="4937125"/>
          <p14:tracePt t="75167" x="2786063" y="4943475"/>
          <p14:tracePt t="75186" x="2786063" y="4951413"/>
          <p14:tracePt t="75201" x="2786063" y="4965700"/>
          <p14:tracePt t="75218" x="2779713" y="4972050"/>
          <p14:tracePt t="75235" x="2779713" y="4994275"/>
          <p14:tracePt t="75251" x="2771775" y="5008563"/>
          <p14:tracePt t="75268" x="2765425" y="5014913"/>
          <p14:tracePt t="75285" x="2765425" y="5022850"/>
          <p14:tracePt t="75302" x="2751138" y="5037138"/>
          <p14:tracePt t="75319" x="2751138" y="5051425"/>
          <p14:tracePt t="75337" x="2743200" y="5057775"/>
          <p14:tracePt t="75354" x="2743200" y="5065713"/>
          <p14:tracePt t="75371" x="2743200" y="5072063"/>
          <p14:tracePt t="75387" x="2736850" y="5080000"/>
          <p14:tracePt t="75403" x="2736850" y="5086350"/>
          <p14:tracePt t="75420" x="2728913" y="5086350"/>
          <p14:tracePt t="75437" x="2722563" y="5094288"/>
          <p14:tracePt t="75453" x="2722563" y="5100638"/>
          <p14:tracePt t="75472" x="2714625" y="5108575"/>
          <p14:tracePt t="75489" x="2700338" y="5108575"/>
          <p14:tracePt t="75506" x="2686050" y="5114925"/>
          <p14:tracePt t="75524" x="2671763" y="5122863"/>
          <p14:tracePt t="75538" x="2671763" y="5129213"/>
          <p14:tracePt t="75555" x="2643188" y="5129213"/>
          <p14:tracePt t="75571" x="2636838" y="5137150"/>
          <p14:tracePt t="75589" x="2628900" y="5137150"/>
          <p14:tracePt t="75605" x="2622550" y="5137150"/>
          <p14:tracePt t="75622" x="2614613" y="5137150"/>
          <p14:tracePt t="75639" x="2600325" y="5137150"/>
          <p14:tracePt t="75656" x="2593975" y="5143500"/>
          <p14:tracePt t="75672" x="2586038" y="5151438"/>
          <p14:tracePt t="75689" x="2571750" y="5151438"/>
          <p14:tracePt t="75706" x="2565400" y="5151438"/>
          <p14:tracePt t="75740" x="2551113" y="5151438"/>
          <p14:tracePt t="75761" x="2543175" y="5151438"/>
          <p14:tracePt t="75776" x="2536825" y="5151438"/>
          <p14:tracePt t="75792" x="2522538" y="5151438"/>
          <p14:tracePt t="75807" x="2514600" y="5151438"/>
          <p14:tracePt t="75824" x="2508250" y="5151438"/>
          <p14:tracePt t="75841" x="2493963" y="5157788"/>
          <p14:tracePt t="75858" x="2479675" y="5157788"/>
          <p14:tracePt t="75875" x="2471738" y="5157788"/>
          <p14:tracePt t="75892" x="2457450" y="5157788"/>
          <p14:tracePt t="75909" x="2451100" y="5157788"/>
          <p14:tracePt t="75978" x="2443163" y="5157788"/>
          <p14:tracePt t="75994" x="2436813" y="5151438"/>
          <p14:tracePt t="76001" x="2422525" y="5151438"/>
          <p14:tracePt t="76010" x="2414588" y="5151438"/>
          <p14:tracePt t="76026" x="2400300" y="5151438"/>
          <p14:tracePt t="76043" x="2386013" y="5151438"/>
          <p14:tracePt t="76060" x="2379663" y="5143500"/>
          <p14:tracePt t="76077" x="2371725" y="5143500"/>
          <p14:tracePt t="76094" x="2351088" y="5143500"/>
          <p14:tracePt t="76111" x="2322513" y="5143500"/>
          <p14:tracePt t="76128" x="2293938" y="5137150"/>
          <p14:tracePt t="76144" x="2279650" y="5129213"/>
          <p14:tracePt t="76161" x="2251075" y="5129213"/>
          <p14:tracePt t="76181" x="2222500" y="5129213"/>
          <p14:tracePt t="76196" x="2208213" y="5129213"/>
          <p14:tracePt t="76212" x="2200275" y="5129213"/>
          <p14:tracePt t="76229" x="2193925" y="5122863"/>
          <p14:tracePt t="76268" x="2185988" y="5122863"/>
          <p14:tracePt t="76279" x="2185988" y="5114925"/>
          <p14:tracePt t="76296" x="2179638" y="5114925"/>
          <p14:tracePt t="76322" x="2171700" y="5114925"/>
          <p14:tracePt t="76480" x="2165350" y="5114925"/>
          <p14:tracePt t="76504" x="2157413" y="5114925"/>
          <p14:tracePt t="76581" x="2165350" y="5108575"/>
          <p14:tracePt t="76588" x="2179638" y="5108575"/>
          <p14:tracePt t="76599" x="2185988" y="5108575"/>
          <p14:tracePt t="76617" x="2228850" y="5108575"/>
          <p14:tracePt t="76633" x="2257425" y="5094288"/>
          <p14:tracePt t="76650" x="2286000" y="5094288"/>
          <p14:tracePt t="76667" x="2293938" y="5086350"/>
          <p14:tracePt t="76684" x="2322513" y="5086350"/>
          <p14:tracePt t="76700" x="2328863" y="5086350"/>
          <p14:tracePt t="76718" x="2343150" y="5086350"/>
          <p14:tracePt t="76735" x="2365375" y="5086350"/>
          <p14:tracePt t="76752" x="2371725" y="5086350"/>
          <p14:tracePt t="76768" x="2379663" y="5086350"/>
          <p14:tracePt t="76785" x="2393950" y="5086350"/>
          <p14:tracePt t="76801" x="2400300" y="5086350"/>
          <p14:tracePt t="76821" x="2422525" y="5086350"/>
          <p14:tracePt t="76837" x="2436813" y="5086350"/>
          <p14:tracePt t="76869" x="2451100" y="5086350"/>
          <p14:tracePt t="76886" x="2465388" y="5080000"/>
          <p14:tracePt t="76902" x="2486025" y="5080000"/>
          <p14:tracePt t="76919" x="2508250" y="5080000"/>
          <p14:tracePt t="76936" x="2514600" y="5080000"/>
          <p14:tracePt t="76953" x="2536825" y="5080000"/>
          <p14:tracePt t="76970" x="2543175" y="5080000"/>
          <p14:tracePt t="76987" x="2557463" y="5080000"/>
          <p14:tracePt t="77004" x="2565400" y="5080000"/>
          <p14:tracePt t="77142" x="2571750" y="5080000"/>
          <p14:tracePt t="77229" x="2565400" y="5080000"/>
          <p14:tracePt t="77252" x="2557463" y="5080000"/>
          <p14:tracePt t="77274" x="2543175" y="5080000"/>
          <p14:tracePt t="77290" x="2536825" y="5080000"/>
          <p14:tracePt t="77314" x="2528888" y="5080000"/>
          <p14:tracePt t="77322" x="2522538" y="5080000"/>
          <p14:tracePt t="77344" x="2514600" y="5080000"/>
          <p14:tracePt t="77368" x="2508250" y="5080000"/>
          <p14:tracePt t="77376" x="2500313" y="5080000"/>
          <p14:tracePt t="77383" x="2493963" y="5080000"/>
          <p14:tracePt t="77392" x="2479675" y="5080000"/>
          <p14:tracePt t="77416" x="2471738" y="5080000"/>
          <p14:tracePt t="77440" x="2465388" y="5080000"/>
          <p14:tracePt t="77494" x="2457450" y="5080000"/>
          <p14:tracePt t="77540" x="2451100" y="5080000"/>
          <p14:tracePt t="77833" x="2451100" y="5086350"/>
          <p14:tracePt t="77924" x="2457450" y="5086350"/>
          <p14:tracePt t="78204" x="2451100" y="5086350"/>
          <p14:tracePt t="78221" x="2436813" y="5086350"/>
          <p14:tracePt t="78245" x="2428875" y="5086350"/>
          <p14:tracePt t="78254" x="2414588" y="5086350"/>
          <p14:tracePt t="78261" x="2393950" y="5086350"/>
          <p14:tracePt t="78275" x="2386013" y="5086350"/>
          <p14:tracePt t="78285" x="2379663" y="5086350"/>
          <p14:tracePt t="78302" x="2351088" y="5094288"/>
          <p14:tracePt t="78318" x="2343150" y="5094288"/>
          <p14:tracePt t="78335" x="2328863" y="5094288"/>
          <p14:tracePt t="78353" x="2308225" y="5094288"/>
          <p14:tracePt t="78368" x="2293938" y="5094288"/>
          <p14:tracePt t="78385" x="2279650" y="5094288"/>
          <p14:tracePt t="78618" x="2271713" y="5094288"/>
          <p14:tracePt t="79050" x="2279650" y="5094288"/>
          <p14:tracePt t="79082" x="2293938" y="5100638"/>
          <p14:tracePt t="79110" x="2300288" y="5100638"/>
          <p14:tracePt t="79134" x="2308225" y="5100638"/>
          <p14:tracePt t="79150" x="2314575" y="5100638"/>
          <p14:tracePt t="79157" x="2322513" y="5100638"/>
          <p14:tracePt t="79182" x="2328863" y="5108575"/>
          <p14:tracePt t="79196" x="2336800" y="5108575"/>
          <p14:tracePt t="79220" x="2351088" y="5108575"/>
          <p14:tracePt t="79236" x="2357438" y="5108575"/>
          <p14:tracePt t="79244" x="2365375" y="5108575"/>
          <p14:tracePt t="79258" x="2379663" y="5108575"/>
          <p14:tracePt t="79275" x="2393950" y="5108575"/>
          <p14:tracePt t="79284" x="2393950" y="5114925"/>
          <p14:tracePt t="79297" x="2400300" y="5114925"/>
          <p14:tracePt t="79312" x="2408238" y="5114925"/>
          <p14:tracePt t="79331" x="2422525" y="5114925"/>
          <p14:tracePt t="79346" x="2428875" y="5114925"/>
          <p14:tracePt t="79364" x="2443163" y="5114925"/>
          <p14:tracePt t="79381" x="2451100" y="5122863"/>
          <p14:tracePt t="79398" x="2465388" y="5122863"/>
          <p14:tracePt t="79415" x="2471738" y="5122863"/>
          <p14:tracePt t="79448" x="2479675" y="5122863"/>
          <p14:tracePt t="79465" x="2486025" y="5122863"/>
          <p14:tracePt t="79482" x="2493963" y="5122863"/>
          <p14:tracePt t="79509" x="2500313" y="5122863"/>
          <p14:tracePt t="79550" x="2508250" y="5122863"/>
          <p14:tracePt t="79573" x="2514600" y="5122863"/>
          <p14:tracePt t="79595" x="2522538" y="5122863"/>
          <p14:tracePt t="80282" x="2522538" y="5129213"/>
          <p14:tracePt t="80298" x="2522538" y="5137150"/>
          <p14:tracePt t="80330" x="2522538" y="5143500"/>
          <p14:tracePt t="80343" x="2528888" y="5143500"/>
          <p14:tracePt t="80352" x="2528888" y="5151438"/>
          <p14:tracePt t="80368" x="2528888" y="5157788"/>
          <p14:tracePt t="80384" x="2536825" y="5165725"/>
          <p14:tracePt t="80400" x="2536825" y="5172075"/>
          <p14:tracePt t="80417" x="2536825" y="5186363"/>
          <p14:tracePt t="80424" x="2543175" y="5186363"/>
          <p14:tracePt t="80441" x="2543175" y="5194300"/>
          <p14:tracePt t="80457" x="2551113" y="5200650"/>
          <p14:tracePt t="80478" x="2551113" y="5208588"/>
          <p14:tracePt t="80494" x="2557463" y="5208588"/>
          <p14:tracePt t="80508" x="2565400" y="5208588"/>
          <p14:tracePt t="80525" x="2565400" y="5214938"/>
          <p14:tracePt t="80543" x="2571750" y="5222875"/>
          <p14:tracePt t="80559" x="2579688" y="5229225"/>
          <p14:tracePt t="80576" x="2579688" y="5237163"/>
          <p14:tracePt t="80593" x="2586038" y="5243513"/>
          <p14:tracePt t="80618" x="2593975" y="5243513"/>
          <p14:tracePt t="80633" x="2600325" y="5257800"/>
          <p14:tracePt t="80649" x="2608263" y="5265738"/>
          <p14:tracePt t="80665" x="2622550" y="5272088"/>
          <p14:tracePt t="80680" x="2636838" y="5280025"/>
          <p14:tracePt t="80693" x="2643188" y="5286375"/>
          <p14:tracePt t="80711" x="2686050" y="5300663"/>
          <p14:tracePt t="80728" x="2722563" y="5314950"/>
          <p14:tracePt t="80744" x="2757488" y="5322888"/>
          <p14:tracePt t="80761" x="2786063" y="5329238"/>
          <p14:tracePt t="80764" x="2808288" y="5337175"/>
          <p14:tracePt t="80778" x="2822575" y="5337175"/>
          <p14:tracePt t="80795" x="2857500" y="5351463"/>
          <p14:tracePt t="80812" x="2886075" y="5357813"/>
          <p14:tracePt t="80830" x="2936875" y="5372100"/>
          <p14:tracePt t="80845" x="2951163" y="5380038"/>
          <p14:tracePt t="80862" x="2965450" y="5380038"/>
          <p14:tracePt t="80881" x="2986088" y="5380038"/>
          <p14:tracePt t="80897" x="3036888" y="5400675"/>
          <p14:tracePt t="80915" x="3051175" y="5408613"/>
          <p14:tracePt t="80916" x="3071813" y="5408613"/>
          <p14:tracePt t="80929" x="3108325" y="5408613"/>
          <p14:tracePt t="80946" x="3151188" y="5408613"/>
          <p14:tracePt t="80963" x="3171825" y="5408613"/>
          <p14:tracePt t="80979" x="3214688" y="5408613"/>
          <p14:tracePt t="80997" x="3251200" y="5408613"/>
          <p14:tracePt t="81013" x="3294063" y="5414963"/>
          <p14:tracePt t="81030" x="3322638" y="5422900"/>
          <p14:tracePt t="81047" x="3343275" y="5422900"/>
          <p14:tracePt t="81066" x="3351213" y="5422900"/>
          <p14:tracePt t="81083" x="3357563" y="5422900"/>
          <p14:tracePt t="81117" x="3371850" y="5429250"/>
          <p14:tracePt t="81133" x="3386138" y="5429250"/>
          <p14:tracePt t="81150" x="3394075" y="5429250"/>
          <p14:tracePt t="81167" x="3414713" y="5429250"/>
          <p14:tracePt t="81184" x="3429000" y="5429250"/>
          <p14:tracePt t="81200" x="3443288" y="5429250"/>
          <p14:tracePt t="81217" x="3451225" y="5422900"/>
          <p14:tracePt t="81235" x="3471863" y="5422900"/>
          <p14:tracePt t="81251" x="3494088" y="5414963"/>
          <p14:tracePt t="81268" x="3500438" y="5414963"/>
          <p14:tracePt t="81283" x="3508375" y="5414963"/>
          <p14:tracePt t="81328" x="3514725" y="5414963"/>
          <p14:tracePt t="81702" x="3522663" y="5414963"/>
          <p14:tracePt t="81815" x="3529013" y="5414963"/>
          <p14:tracePt t="81860" x="3536950" y="5422900"/>
          <p14:tracePt t="81868" x="3543300" y="5429250"/>
          <p14:tracePt t="81893" x="3551238" y="5429250"/>
          <p14:tracePt t="81906" x="3557588" y="5429250"/>
          <p14:tracePt t="81914" x="3565525" y="5429250"/>
          <p14:tracePt t="81923" x="3579813" y="5437188"/>
          <p14:tracePt t="81940" x="3586163" y="5437188"/>
          <p14:tracePt t="81962" x="3594100" y="5437188"/>
          <p14:tracePt t="81974" x="3600450" y="5437188"/>
          <p14:tracePt t="81991" x="3608388" y="5443538"/>
          <p14:tracePt t="82008" x="3614738" y="5443538"/>
          <p14:tracePt t="82026" x="3629025" y="5443538"/>
          <p14:tracePt t="82042" x="3636963" y="5443538"/>
          <p14:tracePt t="82059" x="3651250" y="5443538"/>
          <p14:tracePt t="82092" x="3657600" y="5443538"/>
          <p14:tracePt t="82150" x="3665538" y="5443538"/>
          <p14:tracePt t="82172" x="3679825" y="5443538"/>
          <p14:tracePt t="82187" x="3686175" y="5443538"/>
          <p14:tracePt t="83643" x="3679825" y="5437188"/>
          <p14:tracePt t="83649" x="3671888" y="5429250"/>
          <p14:tracePt t="83660" x="3657600" y="5414963"/>
          <p14:tracePt t="83680" x="3629025" y="5400675"/>
          <p14:tracePt t="83693" x="3629025" y="5394325"/>
          <p14:tracePt t="83710" x="3622675" y="5386388"/>
          <p14:tracePt t="86484" x="3629025" y="5386388"/>
          <p14:tracePt t="86492" x="3636963" y="5386388"/>
          <p14:tracePt t="86515" x="3643313" y="5386388"/>
          <p14:tracePt t="86523" x="3651250" y="5386388"/>
          <p14:tracePt t="86532" x="3665538" y="5386388"/>
          <p14:tracePt t="86541" x="3679825" y="5386388"/>
          <p14:tracePt t="86557" x="3708400" y="5394325"/>
          <p14:tracePt t="86574" x="3751263" y="5400675"/>
          <p14:tracePt t="86590" x="3808413" y="5408613"/>
          <p14:tracePt t="86609" x="3886200" y="5422900"/>
          <p14:tracePt t="86626" x="3943350" y="5422900"/>
          <p14:tracePt t="86643" x="4014788" y="5422900"/>
          <p14:tracePt t="86659" x="4071938" y="5408613"/>
          <p14:tracePt t="86675" x="4122738" y="5408613"/>
          <p14:tracePt t="86691" x="4165600" y="5408613"/>
          <p14:tracePt t="86711" x="4208463" y="5414963"/>
          <p14:tracePt t="86726" x="4237038" y="5414963"/>
          <p14:tracePt t="86742" x="4257675" y="5422900"/>
          <p14:tracePt t="86759" x="4271963" y="5422900"/>
          <p14:tracePt t="86776" x="4286250" y="5422900"/>
          <p14:tracePt t="86793" x="4294188" y="5429250"/>
          <p14:tracePt t="87492" x="4286250" y="5429250"/>
          <p14:tracePt t="87500" x="4279900" y="5429250"/>
          <p14:tracePt t="87515" x="4271963" y="5429250"/>
          <p14:tracePt t="87523" x="4265613" y="5429250"/>
          <p14:tracePt t="87538" x="4251325" y="5429250"/>
          <p14:tracePt t="87551" x="4243388" y="5429250"/>
          <p14:tracePt t="87567" x="4222750" y="5437188"/>
          <p14:tracePt t="87585" x="4208463" y="5437188"/>
          <p14:tracePt t="87601" x="4186238" y="5437188"/>
          <p14:tracePt t="87618" x="4157663" y="5437188"/>
          <p14:tracePt t="87635" x="4114800" y="5437188"/>
          <p14:tracePt t="87652" x="4094163" y="5437188"/>
          <p14:tracePt t="87669" x="4065588" y="5437188"/>
          <p14:tracePt t="87685" x="4029075" y="5437188"/>
          <p14:tracePt t="87687" x="4000500" y="5437188"/>
          <p14:tracePt t="87702" x="3965575" y="5437188"/>
          <p14:tracePt t="87720" x="3937000" y="5437188"/>
          <p14:tracePt t="87736" x="3871913" y="5443538"/>
          <p14:tracePt t="87754" x="3808413" y="5443538"/>
          <p14:tracePt t="87771" x="3751263" y="5443538"/>
          <p14:tracePt t="87776" x="3729038" y="5443538"/>
          <p14:tracePt t="87789" x="3665538" y="5443538"/>
          <p14:tracePt t="87805" x="3608388" y="5437188"/>
          <p14:tracePt t="87822" x="3557588" y="5429250"/>
          <p14:tracePt t="87839" x="3529013" y="5429250"/>
          <p14:tracePt t="87854" x="3479800" y="5429250"/>
          <p14:tracePt t="87871" x="3429000" y="5429250"/>
          <p14:tracePt t="87889" x="3365500" y="5422900"/>
          <p14:tracePt t="87906" x="3314700" y="5414963"/>
          <p14:tracePt t="87922" x="3243263" y="5414963"/>
          <p14:tracePt t="87938" x="3200400" y="5414963"/>
          <p14:tracePt t="87955" x="3151188" y="5408613"/>
          <p14:tracePt t="87972" x="3086100" y="5408613"/>
          <p14:tracePt t="87988" x="3036888" y="5400675"/>
          <p14:tracePt t="88005" x="3000375" y="5394325"/>
          <p14:tracePt t="88022" x="2943225" y="5386388"/>
          <p14:tracePt t="88039" x="2900363" y="5386388"/>
          <p14:tracePt t="88056" x="2871788" y="5386388"/>
          <p14:tracePt t="88073" x="2851150" y="5386388"/>
          <p14:tracePt t="88090" x="2822575" y="5386388"/>
          <p14:tracePt t="88107" x="2808288" y="5386388"/>
          <p14:tracePt t="88123" x="2786063" y="5386388"/>
          <p14:tracePt t="88141" x="2765425" y="5386388"/>
          <p14:tracePt t="88157" x="2751138" y="5386388"/>
          <p14:tracePt t="88174" x="2743200" y="5386388"/>
          <p14:tracePt t="88191" x="2728913" y="5386388"/>
          <p14:tracePt t="88208" x="2722563" y="5394325"/>
          <p14:tracePt t="88225" x="2714625" y="5394325"/>
          <p14:tracePt t="88430" x="2708275" y="5400675"/>
          <p14:tracePt t="88446" x="2708275" y="5408613"/>
          <p14:tracePt t="88453" x="2708275" y="5414963"/>
          <p14:tracePt t="88468" x="2708275" y="5422900"/>
          <p14:tracePt t="88477" x="2708275" y="5429250"/>
          <p14:tracePt t="88494" x="2708275" y="5437188"/>
          <p14:tracePt t="89276" x="2708275" y="5443538"/>
          <p14:tracePt t="89292" x="2700338" y="5451475"/>
          <p14:tracePt t="89295" x="2700338" y="5472113"/>
          <p14:tracePt t="89305" x="2693988" y="5486400"/>
          <p14:tracePt t="89320" x="2679700" y="5514975"/>
          <p14:tracePt t="89337" x="2665413" y="5529263"/>
          <p14:tracePt t="89353" x="2657475" y="5537200"/>
          <p14:tracePt t="89375" x="2628900" y="5551488"/>
          <p14:tracePt t="89388" x="2622550" y="5557838"/>
          <p14:tracePt t="89405" x="2614613" y="5557838"/>
          <p14:tracePt t="89421" x="2600325" y="5565775"/>
          <p14:tracePt t="89438" x="2593975" y="5572125"/>
          <p14:tracePt t="89455" x="2571750" y="5586413"/>
          <p14:tracePt t="89473" x="2528888" y="5594350"/>
          <p14:tracePt t="89488" x="2471738" y="5622925"/>
          <p14:tracePt t="89505" x="2408238" y="5665788"/>
          <p14:tracePt t="89522" x="2336800" y="5700713"/>
          <p14:tracePt t="89539" x="2300288" y="5722938"/>
          <p14:tracePt t="89556" x="2279650" y="5737225"/>
          <p14:tracePt t="89573" x="2257425" y="5751513"/>
          <p14:tracePt t="89589" x="2222500" y="5757863"/>
          <p14:tracePt t="89606" x="2185988" y="5780088"/>
          <p14:tracePt t="89623" x="2157413" y="5800725"/>
          <p14:tracePt t="89640" x="2122488" y="5815013"/>
          <p14:tracePt t="89657" x="2071688" y="5837238"/>
          <p14:tracePt t="89673" x="2028825" y="5851525"/>
          <p14:tracePt t="89690" x="1979613" y="5857875"/>
          <p14:tracePt t="89709" x="1900238" y="5857875"/>
          <p14:tracePt t="89726" x="1843088" y="5857875"/>
          <p14:tracePt t="89743" x="1822450" y="5857875"/>
          <p14:tracePt t="89759" x="1793875" y="5857875"/>
          <p14:tracePt t="89775" x="1771650" y="5851525"/>
          <p14:tracePt t="89779" x="1751013" y="5851525"/>
          <p14:tracePt t="89791" x="1743075" y="5851525"/>
          <p14:tracePt t="89810" x="1708150" y="5837238"/>
          <p14:tracePt t="89827" x="1665288" y="5829300"/>
          <p14:tracePt t="89844" x="1636713" y="5829300"/>
          <p14:tracePt t="89860" x="1614488" y="5822950"/>
          <p14:tracePt t="89876" x="1585913" y="5822950"/>
          <p14:tracePt t="89893" x="1565275" y="5822950"/>
          <p14:tracePt t="89911" x="1543050" y="5815013"/>
          <p14:tracePt t="89926" x="1528763" y="5815013"/>
          <p14:tracePt t="89943" x="1522413" y="5815013"/>
          <p14:tracePt t="90171" x="1536700" y="5815013"/>
          <p14:tracePt t="90180" x="1550988" y="5815013"/>
          <p14:tracePt t="90187" x="1571625" y="5815013"/>
          <p14:tracePt t="90196" x="1593850" y="5815013"/>
          <p14:tracePt t="90213" x="1651000" y="5815013"/>
          <p14:tracePt t="90230" x="1685925" y="5815013"/>
          <p14:tracePt t="90246" x="1751013" y="5808663"/>
          <p14:tracePt t="90263" x="1800225" y="5800725"/>
          <p14:tracePt t="90280" x="1843088" y="5794375"/>
          <p14:tracePt t="90297" x="1857375" y="5794375"/>
          <p14:tracePt t="90314" x="1865313" y="5794375"/>
          <p14:tracePt t="90391" x="1871663" y="5794375"/>
          <p14:tracePt t="90408" x="1879600" y="5794375"/>
          <p14:tracePt t="90425" x="1885950" y="5794375"/>
          <p14:tracePt t="90439" x="1893888" y="5794375"/>
          <p14:tracePt t="90452" x="1900238" y="5794375"/>
          <p14:tracePt t="90500" x="1908175" y="5794375"/>
          <p14:tracePt t="90507" x="1914525" y="5794375"/>
          <p14:tracePt t="90516" x="1922463" y="5794375"/>
          <p14:tracePt t="90533" x="1928813" y="5786438"/>
          <p14:tracePt t="90550" x="1936750" y="5786438"/>
          <p14:tracePt t="90681" x="1943100" y="5786438"/>
          <p14:tracePt t="90695" x="1951038" y="5786438"/>
          <p14:tracePt t="90717" x="1957388" y="5786438"/>
          <p14:tracePt t="90724" x="1965325" y="5786438"/>
          <p14:tracePt t="90821" x="1971675" y="5786438"/>
          <p14:tracePt t="90844" x="1979613" y="5786438"/>
          <p14:tracePt t="90852" x="1985963" y="5786438"/>
          <p14:tracePt t="90866" x="1993900" y="5786438"/>
          <p14:tracePt t="90882" x="2000250" y="5786438"/>
          <p14:tracePt t="90890" x="2014538" y="5786438"/>
          <p14:tracePt t="90968" x="2022475" y="5786438"/>
          <p14:tracePt t="91016" x="2036763" y="5786438"/>
          <p14:tracePt t="91030" x="2043113" y="5786438"/>
          <p14:tracePt t="91038" x="2051050" y="5786438"/>
          <p14:tracePt t="91046" x="2065338" y="5786438"/>
          <p14:tracePt t="91055" x="2071688" y="5780088"/>
          <p14:tracePt t="91072" x="2085975" y="5780088"/>
          <p14:tracePt t="91089" x="2093913" y="5780088"/>
          <p14:tracePt t="91106" x="2108200" y="5780088"/>
          <p14:tracePt t="91211" x="2114550" y="5780088"/>
          <p14:tracePt t="91219" x="2122488" y="5780088"/>
          <p14:tracePt t="91235" x="2136775" y="5780088"/>
          <p14:tracePt t="91243" x="2143125" y="5780088"/>
          <p14:tracePt t="91259" x="2157413" y="5780088"/>
          <p14:tracePt t="91276" x="2171700" y="5780088"/>
          <p14:tracePt t="91292" x="2185988" y="5780088"/>
          <p14:tracePt t="91308" x="2193925" y="5780088"/>
          <p14:tracePt t="91325" x="2200275" y="5780088"/>
          <p14:tracePt t="91343" x="2208213" y="5780088"/>
          <p14:tracePt t="91360" x="2214563" y="5780088"/>
          <p14:tracePt t="91380" x="2222500" y="5780088"/>
          <p14:tracePt t="91392" x="2228850" y="5780088"/>
          <p14:tracePt t="91515" x="2236788" y="5780088"/>
          <p14:tracePt t="91524" x="2251075" y="5786438"/>
          <p14:tracePt t="91538" x="2265363" y="5786438"/>
          <p14:tracePt t="91546" x="2271713" y="5786438"/>
          <p14:tracePt t="91560" x="2279650" y="5794375"/>
          <p14:tracePt t="91578" x="2286000" y="5794375"/>
          <p14:tracePt t="91594" x="2293938" y="5800725"/>
          <p14:tracePt t="91657" x="2300288" y="5800725"/>
          <p14:tracePt t="91681" x="2308225" y="5800725"/>
          <p14:tracePt t="91688" x="2314575" y="5800725"/>
          <p14:tracePt t="91696" x="2328863" y="5800725"/>
          <p14:tracePt t="91712" x="2343150" y="5800725"/>
          <p14:tracePt t="91729" x="2365375" y="5800725"/>
          <p14:tracePt t="91746" x="2379663" y="5800725"/>
          <p14:tracePt t="91944" x="2386013" y="5800725"/>
          <p14:tracePt t="92852" x="2393950" y="5808663"/>
          <p14:tracePt t="92858" x="2393950" y="5815013"/>
          <p14:tracePt t="92882" x="2400300" y="5822950"/>
          <p14:tracePt t="92890" x="2400300" y="5829300"/>
          <p14:tracePt t="92898" x="2400300" y="5837238"/>
          <p14:tracePt t="92913" x="2408238" y="5837238"/>
          <p14:tracePt t="93056" x="2408238" y="5843588"/>
          <p14:tracePt t="93063" x="2414588" y="5843588"/>
          <p14:tracePt t="93087" x="2414588" y="5851525"/>
          <p14:tracePt t="93110" x="2422525" y="5851525"/>
          <p14:tracePt t="93133" x="2422525" y="5857875"/>
          <p14:tracePt t="93194" x="2422525" y="5865813"/>
          <p14:tracePt t="93202" x="2422525" y="5872163"/>
          <p14:tracePt t="93212" x="2422525" y="5880100"/>
          <p14:tracePt t="93229" x="2422525" y="5900738"/>
          <p14:tracePt t="93245" x="2422525" y="5915025"/>
          <p14:tracePt t="93262" x="2422525" y="5943600"/>
          <p14:tracePt t="93279" x="2422525" y="5957888"/>
          <p14:tracePt t="93296" x="2422525" y="5972175"/>
          <p14:tracePt t="93313" x="2422525" y="5986463"/>
          <p14:tracePt t="93330" x="2414588" y="5986463"/>
          <p14:tracePt t="93347" x="2414588" y="5994400"/>
          <p14:tracePt t="93364" x="2414588" y="6000750"/>
          <p14:tracePt t="93389" x="2414588" y="6008688"/>
          <p14:tracePt t="93399" x="2414588" y="6015038"/>
          <p14:tracePt t="93415" x="2414588" y="6022975"/>
          <p14:tracePt t="93433" x="2414588" y="6037263"/>
          <p14:tracePt t="93448" x="2414588" y="6051550"/>
          <p14:tracePt t="93464" x="2414588" y="6065838"/>
          <p14:tracePt t="93483" x="2414588" y="6072188"/>
          <p14:tracePt t="93498" x="2414588" y="6080125"/>
          <p14:tracePt t="93587" x="2422525" y="6080125"/>
          <p14:tracePt t="93703" x="2428875" y="6080125"/>
          <p14:tracePt t="93711" x="2436813" y="6080125"/>
          <p14:tracePt t="93719" x="2443163" y="6080125"/>
          <p14:tracePt t="93736" x="2451100" y="6080125"/>
          <p14:tracePt t="93752" x="2457450" y="6080125"/>
          <p14:tracePt t="93769" x="2465388" y="6080125"/>
          <p14:tracePt t="93787" x="2479675" y="6080125"/>
          <p14:tracePt t="93814" x="2486025" y="6080125"/>
          <p14:tracePt t="93850" x="2493963" y="6080125"/>
          <p14:tracePt t="93976" x="2493963" y="6086475"/>
          <p14:tracePt t="94016" x="2486025" y="6100763"/>
          <p14:tracePt t="94047" x="2479675" y="6100763"/>
          <p14:tracePt t="94053" x="2479675" y="6108700"/>
          <p14:tracePt t="94078" x="2471738" y="6108700"/>
          <p14:tracePt t="94117" x="2465388" y="6108700"/>
          <p14:tracePt t="94125" x="2465388" y="6115050"/>
          <p14:tracePt t="94141" x="2457450" y="6122988"/>
          <p14:tracePt t="94149" x="2451100" y="6129338"/>
          <p14:tracePt t="94159" x="2443163" y="6137275"/>
          <p14:tracePt t="94172" x="2428875" y="6172200"/>
          <p14:tracePt t="94189" x="2414588" y="6215063"/>
          <p14:tracePt t="94206" x="2408238" y="6215063"/>
          <p14:tracePt t="94223" x="2400300" y="6215063"/>
          <p14:tracePt t="94240" x="2400300" y="6223000"/>
          <p14:tracePt t="98694" x="2408238" y="6223000"/>
          <p14:tracePt t="98703" x="2414588" y="6223000"/>
          <p14:tracePt t="98710" x="2422525" y="6223000"/>
          <p14:tracePt t="98721" x="2428875" y="6223000"/>
          <p14:tracePt t="98740" x="2436813" y="6223000"/>
          <p14:tracePt t="98749" x="2443163" y="6223000"/>
          <p14:tracePt t="98766" x="2451100" y="6223000"/>
          <p14:tracePt t="98804" x="2457450" y="6223000"/>
          <p14:tracePt t="98826" x="2465388" y="6223000"/>
          <p14:tracePt t="98834" x="2471738" y="6223000"/>
          <p14:tracePt t="98842" x="2479675" y="6223000"/>
          <p14:tracePt t="98856" x="2486025" y="6223000"/>
          <p14:tracePt t="98874" x="2493963" y="6223000"/>
          <p14:tracePt t="98890" x="2508250" y="6223000"/>
          <p14:tracePt t="98907" x="2514600" y="6223000"/>
          <p14:tracePt t="98941" x="2528888" y="6223000"/>
          <p14:tracePt t="98957" x="2536825" y="6223000"/>
          <p14:tracePt t="98991" x="2543175" y="6223000"/>
          <p14:tracePt t="99013" x="2551113" y="6223000"/>
          <p14:tracePt t="99026" x="2557463" y="6223000"/>
          <p14:tracePt t="99043" x="2571750" y="6223000"/>
          <p14:tracePt t="99060" x="2593975" y="6215063"/>
          <p14:tracePt t="99076" x="2608263" y="6215063"/>
          <p14:tracePt t="99092" x="2614613" y="6215063"/>
          <p14:tracePt t="99109" x="2622550" y="6215063"/>
          <p14:tracePt t="99250" x="2628900" y="6208713"/>
          <p14:tracePt t="99275" x="2636838" y="6208713"/>
          <p14:tracePt t="99281" x="2643188" y="6208713"/>
          <p14:tracePt t="99296" x="2657475" y="6200775"/>
          <p14:tracePt t="99327" x="2665413" y="6200775"/>
          <p14:tracePt t="99336" x="2671763" y="6200775"/>
          <p14:tracePt t="99351" x="2679700" y="6200775"/>
          <p14:tracePt t="99367" x="2693988" y="6200775"/>
          <p14:tracePt t="99380" x="2700338" y="6200775"/>
          <p14:tracePt t="99398" x="2728913" y="6200775"/>
          <p14:tracePt t="99414" x="2736850" y="6200775"/>
          <p14:tracePt t="99430" x="2743200" y="6200775"/>
          <p14:tracePt t="99446" x="2751138" y="6200775"/>
          <p14:tracePt t="99463" x="2757488" y="6194425"/>
          <p14:tracePt t="99480" x="2771775" y="6194425"/>
          <p14:tracePt t="99496" x="2786063" y="6186488"/>
          <p14:tracePt t="99513" x="2794000" y="6186488"/>
          <p14:tracePt t="99531" x="2800350" y="6186488"/>
          <p14:tracePt t="99548" x="2808288" y="6186488"/>
          <p14:tracePt t="99565" x="2828925" y="6186488"/>
          <p14:tracePt t="99580" x="2851150" y="6180138"/>
          <p14:tracePt t="99597" x="2865438" y="6180138"/>
          <p14:tracePt t="99616" x="2908300" y="6172200"/>
          <p14:tracePt t="99632" x="2922588" y="6172200"/>
          <p14:tracePt t="99649" x="2943225" y="6172200"/>
          <p14:tracePt t="99666" x="2957513" y="6172200"/>
          <p14:tracePt t="99682" x="2979738" y="6172200"/>
          <p14:tracePt t="99698" x="2986088" y="6165850"/>
          <p14:tracePt t="99717" x="3000375" y="6165850"/>
          <p14:tracePt t="99750" x="3008313" y="6165850"/>
          <p14:tracePt t="99773" x="3014663" y="6165850"/>
          <p14:tracePt t="99782" x="3022600" y="6165850"/>
          <p14:tracePt t="99799" x="3028950" y="6165850"/>
          <p14:tracePt t="99819" x="3043238" y="6165850"/>
          <p14:tracePt t="99842" x="3051175" y="6165850"/>
          <p14:tracePt t="99860" x="3065463" y="6165850"/>
          <p14:tracePt t="99869" x="3071813" y="6157913"/>
          <p14:tracePt t="99884" x="3079750" y="6157913"/>
          <p14:tracePt t="99901" x="3086100" y="6157913"/>
          <p14:tracePt t="99918" x="3094038" y="6157913"/>
          <p14:tracePt t="99934" x="3100388" y="6151563"/>
          <p14:tracePt t="99951" x="3108325" y="6151563"/>
          <p14:tracePt t="99968" x="3114675" y="6151563"/>
          <p14:tracePt t="99985" x="3122613" y="6151563"/>
          <p14:tracePt t="100002" x="3136900" y="6151563"/>
          <p14:tracePt t="100018" x="3151188" y="6151563"/>
          <p14:tracePt t="100035" x="3157538" y="6143625"/>
          <p14:tracePt t="100053" x="3179763" y="6143625"/>
          <p14:tracePt t="100069" x="3194050" y="6143625"/>
          <p14:tracePt t="100086" x="3200400" y="6143625"/>
          <p14:tracePt t="100103" x="3228975" y="6143625"/>
          <p14:tracePt t="100120" x="3236913" y="6143625"/>
          <p14:tracePt t="100136" x="3271838" y="6143625"/>
          <p14:tracePt t="100153" x="3294063" y="6137275"/>
          <p14:tracePt t="100170" x="3314700" y="6137275"/>
          <p14:tracePt t="100187" x="3328988" y="6129338"/>
          <p14:tracePt t="100204" x="3336925" y="6129338"/>
          <p14:tracePt t="100239" x="3343275" y="6129338"/>
          <p14:tracePt t="100256" x="3357563" y="6129338"/>
          <p14:tracePt t="100291" x="3365500" y="6129338"/>
          <p14:tracePt t="100304" x="3371850" y="6129338"/>
          <p14:tracePt t="100318" x="3379788" y="6122988"/>
          <p14:tracePt t="100374" x="3386138" y="6122988"/>
          <p14:tracePt t="100476" x="3379788" y="6122988"/>
          <p14:tracePt t="100483" x="3365500" y="6122988"/>
          <p14:tracePt t="100490" x="3351213" y="6122988"/>
          <p14:tracePt t="100507" x="3314700" y="6137275"/>
          <p14:tracePt t="100524" x="3271838" y="6143625"/>
          <p14:tracePt t="100540" x="3243263" y="6157913"/>
          <p14:tracePt t="100558" x="3208338" y="6157913"/>
          <p14:tracePt t="100575" x="3114675" y="6172200"/>
          <p14:tracePt t="100591" x="3071813" y="6180138"/>
          <p14:tracePt t="100608" x="3022600" y="6194425"/>
          <p14:tracePt t="100625" x="2965450" y="6200775"/>
          <p14:tracePt t="100642" x="2908300" y="6208713"/>
          <p14:tracePt t="100659" x="2879725" y="6215063"/>
          <p14:tracePt t="100676" x="2843213" y="6223000"/>
          <p14:tracePt t="100692" x="2814638" y="6223000"/>
          <p14:tracePt t="100709" x="2794000" y="6223000"/>
          <p14:tracePt t="100726" x="2786063" y="6223000"/>
          <p14:tracePt t="100761" x="2779713" y="6223000"/>
          <p14:tracePt t="100782" x="2771775" y="6223000"/>
          <p14:tracePt t="100935" x="2779713" y="6223000"/>
          <p14:tracePt t="100952" x="2786063" y="6223000"/>
          <p14:tracePt t="100960" x="2794000" y="6223000"/>
          <p14:tracePt t="100968" x="2800350" y="6223000"/>
          <p14:tracePt t="100978" x="2814638" y="6223000"/>
          <p14:tracePt t="100996" x="2836863" y="6223000"/>
          <p14:tracePt t="101015" x="2886075" y="6223000"/>
          <p14:tracePt t="101031" x="2914650" y="6215063"/>
          <p14:tracePt t="101048" x="2951163" y="6208713"/>
          <p14:tracePt t="101065" x="2994025" y="6208713"/>
          <p14:tracePt t="101082" x="3036888" y="6208713"/>
          <p14:tracePt t="101097" x="3057525" y="6208713"/>
          <p14:tracePt t="101099" x="3071813" y="6208713"/>
          <p14:tracePt t="101114" x="3094038" y="6208713"/>
          <p14:tracePt t="101130" x="3136900" y="6208713"/>
          <p14:tracePt t="101147" x="3171825" y="6208713"/>
          <p14:tracePt t="101166" x="3208338" y="6208713"/>
          <p14:tracePt t="101182" x="3243263" y="6208713"/>
          <p14:tracePt t="101199" x="3286125" y="6200775"/>
          <p14:tracePt t="101215" x="3328988" y="6194425"/>
          <p14:tracePt t="101231" x="3351213" y="6186488"/>
          <p14:tracePt t="101248" x="3357563" y="6186488"/>
          <p14:tracePt t="101298" x="3365500" y="6186488"/>
          <p14:tracePt t="101343" x="3371850" y="6186488"/>
          <p14:tracePt t="101351" x="3379788" y="6186488"/>
          <p14:tracePt t="101368" x="3386138" y="6186488"/>
          <p14:tracePt t="101376" x="3400425" y="6186488"/>
          <p14:tracePt t="101385" x="3414713" y="6186488"/>
          <p14:tracePt t="101401" x="3436938" y="6186488"/>
          <p14:tracePt t="101417" x="3465513" y="6186488"/>
          <p14:tracePt t="101434" x="3486150" y="6186488"/>
          <p14:tracePt t="101451" x="3529013" y="6180138"/>
          <p14:tracePt t="101467" x="3551238" y="6180138"/>
          <p14:tracePt t="101484" x="3571875" y="6172200"/>
          <p14:tracePt t="101501" x="3586163" y="6172200"/>
          <p14:tracePt t="101518" x="3608388" y="6172200"/>
          <p14:tracePt t="101535" x="3622675" y="6172200"/>
          <p14:tracePt t="101552" x="3643313" y="6172200"/>
          <p14:tracePt t="101569" x="3665538" y="6172200"/>
          <p14:tracePt t="101585" x="3686175" y="6172200"/>
          <p14:tracePt t="101602" x="3708400" y="6172200"/>
          <p14:tracePt t="101619" x="3714750" y="6172200"/>
          <p14:tracePt t="101636" x="3729038" y="6172200"/>
          <p14:tracePt t="101653" x="3743325" y="6180138"/>
          <p14:tracePt t="101670" x="3751263" y="6180138"/>
          <p14:tracePt t="101688" x="3757613" y="6180138"/>
          <p14:tracePt t="101722" x="3771900" y="6180138"/>
          <p14:tracePt t="103068" x="3794125" y="6172200"/>
          <p14:tracePt t="103076" x="3800475" y="6172200"/>
          <p14:tracePt t="103085" x="3829050" y="6157913"/>
          <p14:tracePt t="103102" x="3857625" y="6151563"/>
          <p14:tracePt t="103121" x="3871913" y="6151563"/>
          <p14:tracePt t="103137" x="3879850" y="6151563"/>
          <p14:tracePt t="103154" x="3886200" y="6151563"/>
          <p14:tracePt t="103171" x="3894138" y="6143625"/>
          <p14:tracePt t="103187" x="3900488" y="6143625"/>
          <p14:tracePt t="103221" x="3908425" y="6143625"/>
          <p14:tracePt t="103655" x="3908425" y="6137275"/>
          <p14:tracePt t="103670" x="3900488" y="6137275"/>
          <p14:tracePt t="103678" x="3894138" y="6137275"/>
          <p14:tracePt t="103691" x="3879850" y="6137275"/>
          <p14:tracePt t="103708" x="3800475" y="6137275"/>
          <p14:tracePt t="103726" x="3700463" y="6143625"/>
          <p14:tracePt t="103743" x="3565525" y="6151563"/>
          <p14:tracePt t="103760" x="3457575" y="6165850"/>
          <p14:tracePt t="103777" x="3357563" y="6180138"/>
          <p14:tracePt t="103793" x="3186113" y="6200775"/>
          <p14:tracePt t="103811" x="3094038" y="6229350"/>
          <p14:tracePt t="103828" x="3008313" y="6265863"/>
          <p14:tracePt t="103843" x="2922588" y="6280150"/>
          <p14:tracePt t="103860" x="2828925" y="6286500"/>
          <p14:tracePt t="103877" x="2722563" y="6280150"/>
          <p14:tracePt t="103895" x="2579688" y="6272213"/>
          <p14:tracePt t="103912" x="2500313" y="6265863"/>
          <p14:tracePt t="103928" x="2457450" y="6265863"/>
          <p14:tracePt t="103944" x="2422525" y="6265863"/>
          <p14:tracePt t="103961" x="2379663" y="6257925"/>
          <p14:tracePt t="103978" x="2365375" y="6257925"/>
          <p14:tracePt t="103995" x="2351088" y="6257925"/>
          <p14:tracePt t="104011" x="2328863" y="6251575"/>
          <p14:tracePt t="104028" x="2314575" y="6251575"/>
          <p14:tracePt t="104147" x="2314575" y="6243638"/>
          <p14:tracePt t="104163" x="2328863" y="6243638"/>
          <p14:tracePt t="104171" x="2343150" y="6237288"/>
          <p14:tracePt t="104187" x="2357438" y="6237288"/>
          <p14:tracePt t="104196" x="2379663" y="6229350"/>
          <p14:tracePt t="104214" x="2457450" y="6223000"/>
          <p14:tracePt t="104231" x="2536825" y="6223000"/>
          <p14:tracePt t="104247" x="2586038" y="6223000"/>
          <p14:tracePt t="104265" x="2679700" y="6208713"/>
          <p14:tracePt t="104283" x="2736850" y="6208713"/>
          <p14:tracePt t="104300" x="2800350" y="6208713"/>
          <p14:tracePt t="104317" x="2936875" y="6208713"/>
          <p14:tracePt t="104333" x="3043238" y="6208713"/>
          <p14:tracePt t="104349" x="3128963" y="6208713"/>
          <p14:tracePt t="104365" x="3186113" y="6208713"/>
          <p14:tracePt t="104382" x="3243263" y="6208713"/>
          <p14:tracePt t="104399" x="3300413" y="6208713"/>
          <p14:tracePt t="104416" x="3336925" y="6200775"/>
          <p14:tracePt t="104433" x="3365500" y="6200775"/>
          <p14:tracePt t="104449" x="3386138" y="6200775"/>
          <p14:tracePt t="104451" x="3394075" y="6200775"/>
          <p14:tracePt t="104468" x="3414713" y="6200775"/>
          <p14:tracePt t="104484" x="3429000" y="6200775"/>
          <p14:tracePt t="104501" x="3451225" y="6200775"/>
          <p14:tracePt t="104518" x="3479800" y="6200775"/>
          <p14:tracePt t="104535" x="3536950" y="6200775"/>
          <p14:tracePt t="104552" x="3557588" y="6200775"/>
          <p14:tracePt t="104569" x="3571875" y="6200775"/>
          <p14:tracePt t="104585" x="3579813" y="6200775"/>
          <p14:tracePt t="104654" x="3594100" y="6200775"/>
          <p14:tracePt t="104670" x="3600450" y="6200775"/>
          <p14:tracePt t="104678" x="3608388" y="6200775"/>
          <p14:tracePt t="104686" x="3614738" y="6194425"/>
          <p14:tracePt t="104702" x="3629025" y="6194425"/>
          <p14:tracePt t="104720" x="3643313" y="6186488"/>
          <p14:tracePt t="104737" x="3657600" y="6186488"/>
          <p14:tracePt t="104753" x="3671888" y="6186488"/>
          <p14:tracePt t="104770" x="3686175" y="6180138"/>
          <p14:tracePt t="104771" x="3694113" y="6172200"/>
          <p14:tracePt t="104810" x="3700463" y="6172200"/>
          <p14:tracePt t="104834" x="3708400" y="6172200"/>
          <p14:tracePt t="104982" x="3714750" y="6172200"/>
          <p14:tracePt t="105076" x="3722688" y="6172200"/>
          <p14:tracePt t="105085" x="3729038" y="6165850"/>
          <p14:tracePt t="105092" x="3736975" y="6165850"/>
          <p14:tracePt t="105108" x="3743325" y="6157913"/>
          <p14:tracePt t="105125" x="3757613" y="6151563"/>
          <p14:tracePt t="105159" x="3765550" y="6151563"/>
          <p14:tracePt t="105457" x="3779838" y="6151563"/>
          <p14:tracePt t="105466" x="3786188" y="6151563"/>
          <p14:tracePt t="105474" x="3794125" y="6143625"/>
          <p14:tracePt t="105490" x="3800475" y="6143625"/>
          <p14:tracePt t="105624" x="3808413" y="6143625"/>
          <p14:tracePt t="105865" x="3814763" y="6143625"/>
          <p14:tracePt t="105896" x="3822700" y="6143625"/>
          <p14:tracePt t="105911" x="3822700" y="6137275"/>
          <p14:tracePt t="106144" x="3814763" y="6137275"/>
          <p14:tracePt t="106172" x="3808413" y="6137275"/>
          <p14:tracePt t="106179" x="3800475" y="6137275"/>
          <p14:tracePt t="106188" x="3794125" y="6137275"/>
          <p14:tracePt t="106203" x="3786188" y="6137275"/>
          <p14:tracePt t="106220" x="3757613" y="6137275"/>
          <p14:tracePt t="106237" x="3736975" y="6137275"/>
          <p14:tracePt t="106255" x="3714750" y="6143625"/>
          <p14:tracePt t="106271" x="3700463" y="6143625"/>
          <p14:tracePt t="106288" x="3694113" y="6143625"/>
          <p14:tracePt t="106311" x="3679825" y="6143625"/>
          <p14:tracePt t="106329" x="3671888" y="6143625"/>
          <p14:tracePt t="106364" x="3665538" y="6143625"/>
          <p14:tracePt t="106380" x="3657600" y="6143625"/>
          <p14:tracePt t="106617" x="3671888" y="6143625"/>
          <p14:tracePt t="106623" x="3679825" y="6143625"/>
          <p14:tracePt t="106629" x="3686175" y="6143625"/>
          <p14:tracePt t="106646" x="3694113" y="6143625"/>
          <p14:tracePt t="106659" x="3700463" y="6143625"/>
          <p14:tracePt t="106675" x="3708400" y="6143625"/>
          <p14:tracePt t="106692" x="3714750" y="6143625"/>
          <p14:tracePt t="106711" x="3722688" y="6143625"/>
          <p14:tracePt t="106727" x="3736975" y="6143625"/>
          <p14:tracePt t="106742" x="3743325" y="6143625"/>
          <p14:tracePt t="106759" x="3751263" y="6143625"/>
          <p14:tracePt t="106775" x="3757613" y="6143625"/>
          <p14:tracePt t="106792" x="3771900" y="6143625"/>
          <p14:tracePt t="106809" x="3794125" y="6137275"/>
          <p14:tracePt t="106826" x="3800475" y="6137275"/>
          <p14:tracePt t="106849" x="3808413" y="6137275"/>
          <p14:tracePt t="106859" x="3814763" y="6137275"/>
          <p14:tracePt t="106911" x="3822700" y="6137275"/>
          <p14:tracePt t="106936" x="3829050" y="6137275"/>
          <p14:tracePt t="106942" x="3836988" y="6137275"/>
          <p14:tracePt t="106950" x="3843338" y="6137275"/>
          <p14:tracePt t="106966" x="3851275" y="6137275"/>
          <p14:tracePt t="106977" x="3857625" y="6129338"/>
          <p14:tracePt t="106994" x="3865563" y="6129338"/>
          <p14:tracePt t="107011" x="3879850" y="6129338"/>
          <p14:tracePt t="107051" x="3886200" y="6129338"/>
          <p14:tracePt t="107061" x="3886200" y="6122988"/>
          <p14:tracePt t="107078" x="3894138" y="6122988"/>
          <p14:tracePt t="107095" x="3900488" y="6122988"/>
          <p14:tracePt t="107396" x="3894138" y="6122988"/>
          <p14:tracePt t="107413" x="3886200" y="6122988"/>
          <p14:tracePt t="107437" x="3879850" y="6122988"/>
          <p14:tracePt t="107457" x="3871913" y="6122988"/>
          <p14:tracePt t="107465" x="3865563" y="6122988"/>
          <p14:tracePt t="107473" x="3857625" y="6129338"/>
          <p14:tracePt t="107483" x="3843338" y="6129338"/>
          <p14:tracePt t="107499" x="3829050" y="6129338"/>
          <p14:tracePt t="107516" x="3808413" y="6129338"/>
          <p14:tracePt t="107533" x="3765550" y="6129338"/>
          <p14:tracePt t="107550" x="3722688" y="6137275"/>
          <p14:tracePt t="107567" x="3657600" y="6137275"/>
          <p14:tracePt t="107583" x="3622675" y="6137275"/>
          <p14:tracePt t="107600" x="3600450" y="6137275"/>
          <p14:tracePt t="107617" x="3579813" y="6137275"/>
          <p14:tracePt t="107636" x="3557588" y="6137275"/>
          <p14:tracePt t="107653" x="3514725" y="6137275"/>
          <p14:tracePt t="107667" x="3500438" y="6137275"/>
          <p14:tracePt t="107684" x="3408363" y="6151563"/>
          <p14:tracePt t="107701" x="3365500" y="6151563"/>
          <p14:tracePt t="107718" x="3336925" y="6151563"/>
          <p14:tracePt t="107735" x="3300413" y="6151563"/>
          <p14:tracePt t="107752" x="3251200" y="6151563"/>
          <p14:tracePt t="107769" x="3179763" y="6143625"/>
          <p14:tracePt t="107786" x="3128963" y="6137275"/>
          <p14:tracePt t="107803" x="3071813" y="6137275"/>
          <p14:tracePt t="107819" x="2971800" y="6122988"/>
          <p14:tracePt t="107836" x="2886075" y="6122988"/>
          <p14:tracePt t="107853" x="2828925" y="6122988"/>
          <p14:tracePt t="107871" x="2736850" y="6115050"/>
          <p14:tracePt t="107887" x="2708275" y="6115050"/>
          <p14:tracePt t="107903" x="2686050" y="6115050"/>
          <p14:tracePt t="107921" x="2671763" y="6115050"/>
          <p14:tracePt t="107937" x="2671763" y="6108700"/>
          <p14:tracePt t="108027" x="2657475" y="6108700"/>
          <p14:tracePt t="108046" x="2651125" y="6108700"/>
          <p14:tracePt t="108053" x="2643188" y="6108700"/>
          <p14:tracePt t="108068" x="2628900" y="6108700"/>
          <p14:tracePt t="108076" x="2622550" y="6108700"/>
          <p14:tracePt t="108089" x="2614613" y="6108700"/>
          <p14:tracePt t="108106" x="2579688" y="6108700"/>
          <p14:tracePt t="108123" x="2571750" y="6108700"/>
          <p14:tracePt t="108185" x="2565400" y="6108700"/>
          <p14:tracePt t="108202" x="2557463" y="6108700"/>
          <p14:tracePt t="108217" x="2551113" y="6108700"/>
          <p14:tracePt t="108225" x="2543175" y="6115050"/>
          <p14:tracePt t="108240" x="2536825" y="6115050"/>
          <p14:tracePt t="108622" x="2536825" y="6122988"/>
          <p14:tracePt t="108631" x="2557463" y="6122988"/>
          <p14:tracePt t="108645" x="2579688" y="6129338"/>
          <p14:tracePt t="108653" x="2593975" y="6129338"/>
          <p14:tracePt t="108663" x="2622550" y="6129338"/>
          <p14:tracePt t="108678" x="2714625" y="6137275"/>
          <p14:tracePt t="108697" x="2765425" y="6137275"/>
          <p14:tracePt t="108712" x="2808288" y="6143625"/>
          <p14:tracePt t="108732" x="2857500" y="6143625"/>
          <p14:tracePt t="108748" x="2886075" y="6137275"/>
          <p14:tracePt t="108765" x="2922588" y="6137275"/>
          <p14:tracePt t="108779" x="2957513" y="6143625"/>
          <p14:tracePt t="108797" x="2994025" y="6143625"/>
          <p14:tracePt t="108816" x="3022600" y="6151563"/>
          <p14:tracePt t="108821" x="3043238" y="6151563"/>
          <p14:tracePt t="108830" x="3065463" y="6151563"/>
          <p14:tracePt t="108847" x="3094038" y="6151563"/>
          <p14:tracePt t="108864" x="3128963" y="6151563"/>
          <p14:tracePt t="108881" x="3136900" y="6143625"/>
          <p14:tracePt t="108898" x="3143250" y="6143625"/>
          <p14:tracePt t="108915" x="3165475" y="6143625"/>
          <p14:tracePt t="108932" x="3179763" y="6143625"/>
          <p14:tracePt t="108948" x="3194050" y="6143625"/>
          <p14:tracePt t="108965" x="3208338" y="6143625"/>
          <p14:tracePt t="108999" x="3214688" y="6143625"/>
          <p14:tracePt t="109017" x="3222625" y="6143625"/>
          <p14:tracePt t="111585" x="3222625" y="6137275"/>
          <p14:tracePt t="111605" x="3228975" y="6137275"/>
          <p14:tracePt t="111912" x="3208338" y="6137275"/>
          <p14:tracePt t="111920" x="3194050" y="6137275"/>
          <p14:tracePt t="111930" x="3186113" y="6129338"/>
          <p14:tracePt t="111947" x="3151188" y="6129338"/>
          <p14:tracePt t="111966" x="3128963" y="6129338"/>
          <p14:tracePt t="111981" x="3108325" y="6129338"/>
          <p14:tracePt t="111998" x="3094038" y="6129338"/>
          <p14:tracePt t="112015" x="3086100" y="6129338"/>
          <p14:tracePt t="112031" x="3057525" y="6129338"/>
          <p14:tracePt t="112048" x="3043238" y="6129338"/>
          <p14:tracePt t="112065" x="3014663" y="6129338"/>
          <p14:tracePt t="112082" x="2979738" y="6129338"/>
          <p14:tracePt t="112099" x="2951163" y="6129338"/>
          <p14:tracePt t="112116" x="2928938" y="6129338"/>
          <p14:tracePt t="112133" x="2922588" y="6129338"/>
          <p14:tracePt t="112149" x="2914650" y="6137275"/>
          <p14:tracePt t="112185" x="2908300" y="6137275"/>
          <p14:tracePt t="112201" x="2900363" y="6137275"/>
          <p14:tracePt t="112225" x="2894013" y="6137275"/>
          <p14:tracePt t="112373" x="2914650" y="6137275"/>
          <p14:tracePt t="112381" x="2943225" y="6137275"/>
          <p14:tracePt t="112388" x="2965450" y="6137275"/>
          <p14:tracePt t="112402" x="3022600" y="6137275"/>
          <p14:tracePt t="112422" x="3086100" y="6137275"/>
          <p14:tracePt t="112436" x="3157538" y="6137275"/>
          <p14:tracePt t="112453" x="3228975" y="6151563"/>
          <p14:tracePt t="112472" x="3300413" y="6151563"/>
          <p14:tracePt t="112486" x="3365500" y="6151563"/>
          <p14:tracePt t="112503" x="3457575" y="6151563"/>
          <p14:tracePt t="112522" x="3543300" y="6151563"/>
          <p14:tracePt t="112537" x="3608388" y="6151563"/>
          <p14:tracePt t="112554" x="3643313" y="6151563"/>
          <p14:tracePt t="112570" x="3665538" y="6151563"/>
          <p14:tracePt t="112587" x="3679825" y="6151563"/>
          <p14:tracePt t="112691" x="3686175" y="6151563"/>
          <p14:tracePt t="112708" x="3694113" y="6143625"/>
          <p14:tracePt t="112716" x="3700463" y="6143625"/>
          <p14:tracePt t="112725" x="3700463" y="6137275"/>
          <p14:tracePt t="112739" x="3714750" y="6137275"/>
          <p14:tracePt t="112756" x="3729038" y="6137275"/>
          <p14:tracePt t="112773" x="3757613" y="6129338"/>
          <p14:tracePt t="112790" x="3779838" y="6122988"/>
          <p14:tracePt t="112807" x="3794125" y="6122988"/>
          <p14:tracePt t="112823" x="3808413" y="6122988"/>
          <p14:tracePt t="112858" x="3814763" y="6115050"/>
          <p14:tracePt t="112875" x="3822700" y="6115050"/>
          <p14:tracePt t="112917" x="3829050" y="6115050"/>
          <p14:tracePt t="112925" x="3829050" y="6108700"/>
          <p14:tracePt t="112933" x="3836988" y="6108700"/>
          <p14:tracePt t="112942" x="3836988" y="6100763"/>
          <p14:tracePt t="112958" x="3851275" y="6100763"/>
          <p14:tracePt t="112991" x="3857625" y="6100763"/>
          <p14:tracePt t="113012" x="3865563" y="6100763"/>
          <p14:tracePt t="113029" x="3879850" y="6100763"/>
          <p14:tracePt t="113044" x="3894138" y="6100763"/>
          <p14:tracePt t="113059" x="3914775" y="6100763"/>
          <p14:tracePt t="113077" x="3929063" y="6100763"/>
          <p14:tracePt t="113093" x="3957638" y="6094413"/>
          <p14:tracePt t="113110" x="3979863" y="6072188"/>
          <p14:tracePt t="113127" x="3986213" y="6072188"/>
          <p14:tracePt t="113143" x="4029075" y="6065838"/>
          <p14:tracePt t="113160" x="4051300" y="6065838"/>
          <p14:tracePt t="113177" x="4065588" y="6057900"/>
          <p14:tracePt t="113194" x="4071938" y="6057900"/>
          <p14:tracePt t="113212" x="4079875" y="6057900"/>
          <p14:tracePt t="113246" x="4094163" y="6057900"/>
          <p14:tracePt t="113280" x="4100513" y="6057900"/>
          <p14:tracePt t="113297" x="4108450" y="6057900"/>
          <p14:tracePt t="113313" x="4122738" y="6057900"/>
          <p14:tracePt t="113428" x="4129088" y="6057900"/>
          <p14:tracePt t="113482" x="4137025" y="6057900"/>
          <p14:tracePt t="113488" x="4143375" y="6057900"/>
          <p14:tracePt t="113497" x="4151313" y="6057900"/>
          <p14:tracePt t="113514" x="4165600" y="6057900"/>
          <p14:tracePt t="113531" x="4179888" y="6065838"/>
          <p14:tracePt t="113548" x="4186238" y="6065838"/>
          <p14:tracePt t="113565" x="4200525" y="6065838"/>
          <p14:tracePt t="113581" x="4208463" y="6065838"/>
          <p14:tracePt t="113598" x="4214813" y="6065838"/>
          <p14:tracePt t="113762" x="4214813" y="6072188"/>
          <p14:tracePt t="113778" x="4214813" y="6080125"/>
          <p14:tracePt t="113817" x="4214813" y="6086475"/>
          <p14:tracePt t="113832" x="4208463" y="6086475"/>
          <p14:tracePt t="113881" x="4208463" y="6094413"/>
          <p14:tracePt t="113910" x="4200525" y="6094413"/>
          <p14:tracePt t="113996" x="4194175" y="6094413"/>
          <p14:tracePt t="114043" x="4186238" y="6094413"/>
          <p14:tracePt t="114059" x="4179888" y="6094413"/>
          <p14:tracePt t="114098" x="4171950" y="6094413"/>
          <p14:tracePt t="114182" x="4171950" y="6100763"/>
          <p14:tracePt t="114239" x="4165600" y="6100763"/>
          <p14:tracePt t="114279" x="4157663" y="6100763"/>
          <p14:tracePt t="114693" x="4171950" y="6100763"/>
          <p14:tracePt t="114701" x="4208463" y="6100763"/>
          <p14:tracePt t="114712" x="4251325" y="6108700"/>
          <p14:tracePt t="114727" x="4314825" y="6115050"/>
          <p14:tracePt t="114744" x="4408488" y="6122988"/>
          <p14:tracePt t="114761" x="4471988" y="6129338"/>
          <p14:tracePt t="114778" x="4522788" y="6137275"/>
          <p14:tracePt t="114795" x="4551363" y="6137275"/>
          <p14:tracePt t="114811" x="4557713" y="6137275"/>
          <p14:tracePt t="114845" x="4572000" y="6137275"/>
          <p14:tracePt t="114863" x="4622800" y="6143625"/>
          <p14:tracePt t="114879" x="4665663" y="6143625"/>
          <p14:tracePt t="114897" x="4714875" y="6143625"/>
          <p14:tracePt t="114913" x="4757738" y="6122988"/>
          <p14:tracePt t="114929" x="4800600" y="6115050"/>
          <p14:tracePt t="114947" x="4851400" y="6108700"/>
          <p14:tracePt t="114963" x="4886325" y="6100763"/>
          <p14:tracePt t="114981" x="4929188" y="6094413"/>
          <p14:tracePt t="114997" x="4965700" y="6094413"/>
          <p14:tracePt t="115014" x="4986338" y="6094413"/>
          <p14:tracePt t="115030" x="5014913" y="6086475"/>
          <p14:tracePt t="115047" x="5029200" y="6080125"/>
          <p14:tracePt t="115066" x="5051425" y="6080125"/>
          <p14:tracePt t="115083" x="5057775" y="6080125"/>
          <p14:tracePt t="115099" x="5065713" y="6072188"/>
          <p14:tracePt t="115115" x="5072063" y="6072188"/>
          <p14:tracePt t="116732" x="5072063" y="6065838"/>
          <p14:tracePt t="116737" x="5057775" y="6065838"/>
          <p14:tracePt t="116749" x="5043488" y="6065838"/>
          <p14:tracePt t="116766" x="5008563" y="6057900"/>
          <p14:tracePt t="116783" x="4979988" y="6043613"/>
          <p14:tracePt t="116800" x="4929188" y="6037263"/>
          <p14:tracePt t="116818" x="4914900" y="6029325"/>
          <p14:tracePt t="116835" x="4886325" y="6029325"/>
          <p14:tracePt t="116840" x="4872038" y="6029325"/>
          <p14:tracePt t="116851" x="4837113" y="6029325"/>
          <p14:tracePt t="116868" x="4808538" y="6022975"/>
          <p14:tracePt t="116885" x="4700588" y="5986463"/>
          <p14:tracePt t="116901" x="4586288" y="5972175"/>
          <p14:tracePt t="116918" x="4429125" y="5937250"/>
          <p14:tracePt t="116934" x="4251325" y="5908675"/>
          <p14:tracePt t="116951" x="4079875" y="5900738"/>
          <p14:tracePt t="116968" x="3943350" y="5865813"/>
          <p14:tracePt t="116985" x="3786188" y="5843588"/>
          <p14:tracePt t="117002" x="3622675" y="5815013"/>
          <p14:tracePt t="117018" x="3328988" y="5786438"/>
          <p14:tracePt t="117035" x="3136900" y="5786438"/>
          <p14:tracePt t="117052" x="2994025" y="5780088"/>
          <p14:tracePt t="117069" x="2894013" y="5780088"/>
          <p14:tracePt t="117087" x="2786063" y="5772150"/>
          <p14:tracePt t="117103" x="2751138" y="5772150"/>
          <p14:tracePt t="117121" x="2736850" y="5772150"/>
          <p14:tracePt t="117137" x="2728913" y="5772150"/>
          <p14:tracePt t="117154" x="2722563" y="5772150"/>
          <p14:tracePt t="117170" x="2714625" y="5772150"/>
          <p14:tracePt t="117187" x="2700338" y="5780088"/>
          <p14:tracePt t="117204" x="2686050" y="5786438"/>
          <p14:tracePt t="117221" x="2622550" y="5794375"/>
          <p14:tracePt t="117238" x="2579688" y="5794375"/>
          <p14:tracePt t="117254" x="2536825" y="5794375"/>
          <p14:tracePt t="117271" x="2508250" y="5794375"/>
          <p14:tracePt t="117288" x="2486025" y="5794375"/>
          <p14:tracePt t="117305" x="2479675" y="5794375"/>
          <p14:tracePt t="117364" x="2471738" y="5794375"/>
          <p14:tracePt t="117380" x="2465388" y="5794375"/>
          <p14:tracePt t="117387" x="2457450" y="5794375"/>
          <p14:tracePt t="117841" x="2451100" y="5794375"/>
          <p14:tracePt t="118372" x="2457450" y="5794375"/>
          <p14:tracePt t="118387" x="2465388" y="5794375"/>
          <p14:tracePt t="118394" x="2486025" y="5794375"/>
          <p14:tracePt t="118403" x="2493963" y="5794375"/>
          <p14:tracePt t="118418" x="2500313" y="5786438"/>
          <p14:tracePt t="118434" x="2514600" y="5786438"/>
          <p14:tracePt t="118451" x="2522538" y="5786438"/>
          <p14:tracePt t="118485" x="2528888" y="5786438"/>
          <p14:tracePt t="118501" x="2536825" y="5786438"/>
          <p14:tracePt t="118542" x="2543175" y="5786438"/>
          <p14:tracePt t="118558" x="2551113" y="5786438"/>
          <p14:tracePt t="118574" x="2557463" y="5786438"/>
          <p14:tracePt t="118581" x="2565400" y="5786438"/>
          <p14:tracePt t="118589" x="2571750" y="5786438"/>
          <p14:tracePt t="118604" x="2579688" y="5780088"/>
          <p14:tracePt t="118620" x="2593975" y="5780088"/>
          <p14:tracePt t="118637" x="2636838" y="5780088"/>
          <p14:tracePt t="118653" x="2643188" y="5780088"/>
          <p14:tracePt t="118670" x="2657475" y="5780088"/>
          <p14:tracePt t="118686" x="2671763" y="5772150"/>
          <p14:tracePt t="118703" x="2686050" y="5772150"/>
          <p14:tracePt t="118722" x="2693988" y="5772150"/>
          <p14:tracePt t="118739" x="2700338" y="5772150"/>
          <p14:tracePt t="118756" x="2714625" y="5772150"/>
          <p14:tracePt t="118771" x="2722563" y="5765800"/>
          <p14:tracePt t="118788" x="2743200" y="5765800"/>
          <p14:tracePt t="118805" x="2757488" y="5765800"/>
          <p14:tracePt t="118821" x="2765425" y="5757863"/>
          <p14:tracePt t="118823" x="2771775" y="5757863"/>
          <p14:tracePt t="120692" x="2779713" y="5757863"/>
          <p14:tracePt t="120942" x="2786063" y="5757863"/>
          <p14:tracePt t="124007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/>
          </a:p>
          <a:p>
            <a:endParaRPr lang="ko-KR" altLang="en-US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원형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큐의 연산들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출력</a:t>
            </a:r>
            <a:r>
              <a:rPr lang="en-US" altLang="ko-KR" sz="3200" dirty="0" smtClean="0"/>
              <a:t>)</a:t>
            </a:r>
            <a:endParaRPr lang="ko-KR" altLang="en-US" sz="3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45" y="1365742"/>
            <a:ext cx="8235915" cy="25972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605" y="4012278"/>
            <a:ext cx="6750750" cy="213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4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155"/>
    </mc:Choice>
    <mc:Fallback xmlns="">
      <p:transition spd="slow" advTm="16815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099" x="5908675" y="3414713"/>
          <p14:tracePt t="3247" x="5872163" y="3414713"/>
          <p14:tracePt t="3254" x="5857875" y="3414713"/>
          <p14:tracePt t="3262" x="5815013" y="3408363"/>
          <p14:tracePt t="3271" x="5743575" y="3394075"/>
          <p14:tracePt t="3287" x="5580063" y="3328988"/>
          <p14:tracePt t="3304" x="5429250" y="3243263"/>
          <p14:tracePt t="3322" x="5208588" y="3151188"/>
          <p14:tracePt t="3340" x="4965700" y="3028950"/>
          <p14:tracePt t="3354" x="4751388" y="2943225"/>
          <p14:tracePt t="3371" x="4565650" y="2871788"/>
          <p14:tracePt t="3388" x="4422775" y="2800350"/>
          <p14:tracePt t="3405" x="4271963" y="2765425"/>
          <p14:tracePt t="3422" x="4137025" y="2714625"/>
          <p14:tracePt t="3440" x="3929063" y="2636838"/>
          <p14:tracePt t="3455" x="3814763" y="2600325"/>
          <p14:tracePt t="3472" x="3729038" y="2536825"/>
          <p14:tracePt t="3489" x="3608388" y="2479675"/>
          <p14:tracePt t="3506" x="3536950" y="2436813"/>
          <p14:tracePt t="3523" x="3443288" y="2393950"/>
          <p14:tracePt t="3539" x="3351213" y="2336800"/>
          <p14:tracePt t="3556" x="3257550" y="2293938"/>
          <p14:tracePt t="3573" x="3094038" y="2243138"/>
          <p14:tracePt t="3590" x="3022600" y="2214563"/>
          <p14:tracePt t="3607" x="2900363" y="2185988"/>
          <p14:tracePt t="3624" x="2828925" y="2151063"/>
          <p14:tracePt t="3641" x="2765425" y="2136775"/>
          <p14:tracePt t="3658" x="2665413" y="2100263"/>
          <p14:tracePt t="3675" x="2586038" y="2079625"/>
          <p14:tracePt t="3693" x="2543175" y="2071688"/>
          <p14:tracePt t="3710" x="2471738" y="2051050"/>
          <p14:tracePt t="3727" x="2422525" y="2036763"/>
          <p14:tracePt t="3744" x="2343150" y="2036763"/>
          <p14:tracePt t="3749" x="2300288" y="2022475"/>
          <p14:tracePt t="3759" x="2251075" y="2000250"/>
          <p14:tracePt t="3776" x="2136775" y="1979613"/>
          <p14:tracePt t="3793" x="2085975" y="1971675"/>
          <p14:tracePt t="3809" x="2057400" y="1965325"/>
          <p14:tracePt t="3826" x="2014538" y="1965325"/>
          <p14:tracePt t="3843" x="1979613" y="1957388"/>
          <p14:tracePt t="3862" x="1922463" y="1936750"/>
          <p14:tracePt t="3878" x="1893888" y="1928813"/>
          <p14:tracePt t="3895" x="1879600" y="1928813"/>
          <p14:tracePt t="3912" x="1871663" y="1928813"/>
          <p14:tracePt t="3927" x="1857375" y="1922463"/>
          <p14:tracePt t="3944" x="1836738" y="1922463"/>
          <p14:tracePt t="3961" x="1822450" y="1922463"/>
          <p14:tracePt t="3978" x="1800225" y="1922463"/>
          <p14:tracePt t="3995" x="1771650" y="1928813"/>
          <p14:tracePt t="4012" x="1743075" y="1943100"/>
          <p14:tracePt t="4028" x="1722438" y="1943100"/>
          <p14:tracePt t="4046" x="1708150" y="1957388"/>
          <p14:tracePt t="4079" x="1700213" y="1957388"/>
          <p14:tracePt t="4095" x="1685925" y="1965325"/>
          <p14:tracePt t="4113" x="1685925" y="1971675"/>
          <p14:tracePt t="4130" x="1679575" y="1979613"/>
          <p14:tracePt t="4163" x="1671638" y="1985963"/>
          <p14:tracePt t="4183" x="1665288" y="1985963"/>
          <p14:tracePt t="4208" x="1657350" y="1993900"/>
          <p14:tracePt t="4217" x="1651000" y="1993900"/>
          <p14:tracePt t="4234" x="1643063" y="1993900"/>
          <p14:tracePt t="4249" x="1628775" y="1993900"/>
          <p14:tracePt t="4264" x="1622425" y="2000250"/>
          <p14:tracePt t="4281" x="1614488" y="2000250"/>
          <p14:tracePt t="4315" x="1614488" y="2008188"/>
          <p14:tracePt t="4331" x="1608138" y="2014538"/>
          <p14:tracePt t="4348" x="1600200" y="2014538"/>
          <p14:tracePt t="4370" x="1585913" y="2014538"/>
          <p14:tracePt t="4382" x="1585913" y="2022475"/>
          <p14:tracePt t="4480" x="1579563" y="2022475"/>
          <p14:tracePt t="4779" x="1585913" y="2022475"/>
          <p14:tracePt t="4786" x="1600200" y="2022475"/>
          <p14:tracePt t="4794" x="1608138" y="2022475"/>
          <p14:tracePt t="4805" x="1622425" y="2022475"/>
          <p14:tracePt t="4822" x="1651000" y="2036763"/>
          <p14:tracePt t="4839" x="1671638" y="2043113"/>
          <p14:tracePt t="4855" x="1728788" y="2043113"/>
          <p14:tracePt t="4871" x="1771650" y="2043113"/>
          <p14:tracePt t="4888" x="1800225" y="2043113"/>
          <p14:tracePt t="4905" x="1828800" y="2057400"/>
          <p14:tracePt t="4921" x="1857375" y="2057400"/>
          <p14:tracePt t="4938" x="1865313" y="2057400"/>
          <p14:tracePt t="4955" x="1871663" y="2057400"/>
          <p14:tracePt t="5012" x="1879600" y="2057400"/>
          <p14:tracePt t="15431" x="1879600" y="2065338"/>
          <p14:tracePt t="15617" x="1879600" y="2071688"/>
          <p14:tracePt t="15778" x="1879600" y="2079625"/>
          <p14:tracePt t="15830" x="1879600" y="2085975"/>
          <p14:tracePt t="15860" x="1879600" y="2093913"/>
          <p14:tracePt t="15900" x="1879600" y="2100263"/>
          <p14:tracePt t="15925" x="1885950" y="2108200"/>
          <p14:tracePt t="15939" x="1885950" y="2114550"/>
          <p14:tracePt t="15946" x="1885950" y="2122488"/>
          <p14:tracePt t="15964" x="1893888" y="2136775"/>
          <p14:tracePt t="15975" x="1900238" y="2143125"/>
          <p14:tracePt t="15992" x="1900238" y="2157413"/>
          <p14:tracePt t="16008" x="1900238" y="2165350"/>
          <p14:tracePt t="16010" x="1908175" y="2171700"/>
          <p14:tracePt t="16025" x="1914525" y="2185988"/>
          <p14:tracePt t="16041" x="1922463" y="2208213"/>
          <p14:tracePt t="16058" x="1928813" y="2222500"/>
          <p14:tracePt t="16076" x="1936750" y="2228850"/>
          <p14:tracePt t="16109" x="1943100" y="2236788"/>
          <p14:tracePt t="16197" x="1943100" y="2243138"/>
          <p14:tracePt t="16261" x="1943100" y="2251075"/>
          <p14:tracePt t="16267" x="1951038" y="2251075"/>
          <p14:tracePt t="16277" x="1951038" y="2265363"/>
          <p14:tracePt t="16294" x="1951038" y="2271713"/>
          <p14:tracePt t="16311" x="1957388" y="2286000"/>
          <p14:tracePt t="16328" x="1957388" y="2293938"/>
          <p14:tracePt t="16473" x="1965325" y="2293938"/>
          <p14:tracePt t="16512" x="1979613" y="2300288"/>
          <p14:tracePt t="16517" x="1993900" y="2300288"/>
          <p14:tracePt t="16529" x="2008188" y="2308225"/>
          <p14:tracePt t="16547" x="2051050" y="2314575"/>
          <p14:tracePt t="16563" x="2065338" y="2314575"/>
          <p14:tracePt t="16581" x="2079625" y="2314575"/>
          <p14:tracePt t="16598" x="2085975" y="2314575"/>
          <p14:tracePt t="16614" x="2100263" y="2314575"/>
          <p14:tracePt t="16648" x="2114550" y="2314575"/>
          <p14:tracePt t="16665" x="2122488" y="2314575"/>
          <p14:tracePt t="17229" x="2122488" y="2322513"/>
          <p14:tracePt t="17250" x="2136775" y="2322513"/>
          <p14:tracePt t="17259" x="2151063" y="2322513"/>
          <p14:tracePt t="17266" x="2157413" y="2322513"/>
          <p14:tracePt t="17275" x="2165350" y="2328863"/>
          <p14:tracePt t="17288" x="2179638" y="2336800"/>
          <p14:tracePt t="17305" x="2214563" y="2336800"/>
          <p14:tracePt t="17322" x="2251075" y="2351088"/>
          <p14:tracePt t="17338" x="2265363" y="2357438"/>
          <p14:tracePt t="17355" x="2308225" y="2357438"/>
          <p14:tracePt t="17372" x="2351088" y="2371725"/>
          <p14:tracePt t="17390" x="2408238" y="2379663"/>
          <p14:tracePt t="17406" x="2465388" y="2379663"/>
          <p14:tracePt t="17423" x="2514600" y="2379663"/>
          <p14:tracePt t="17440" x="2586038" y="2379663"/>
          <p14:tracePt t="17457" x="2657475" y="2393950"/>
          <p14:tracePt t="17474" x="2714625" y="2393950"/>
          <p14:tracePt t="17492" x="2743200" y="2400300"/>
          <p14:tracePt t="17509" x="2786063" y="2400300"/>
          <p14:tracePt t="17525" x="2808288" y="2408238"/>
          <p14:tracePt t="17541" x="2828925" y="2408238"/>
          <p14:tracePt t="17558" x="2843213" y="2408238"/>
          <p14:tracePt t="17575" x="2851150" y="2408238"/>
          <p14:tracePt t="17591" x="2865438" y="2408238"/>
          <p14:tracePt t="17608" x="2871788" y="2408238"/>
          <p14:tracePt t="17625" x="2879725" y="2408238"/>
          <p14:tracePt t="17653" x="2886075" y="2408238"/>
          <p14:tracePt t="17689" x="2894013" y="2408238"/>
          <p14:tracePt t="18879" x="2894013" y="2414588"/>
          <p14:tracePt t="18886" x="2894013" y="2422525"/>
          <p14:tracePt t="18893" x="2894013" y="2428875"/>
          <p14:tracePt t="18905" x="2894013" y="2436813"/>
          <p14:tracePt t="18922" x="2908300" y="2536825"/>
          <p14:tracePt t="18939" x="2936875" y="2643188"/>
          <p14:tracePt t="18956" x="2986088" y="2771775"/>
          <p14:tracePt t="18973" x="3008313" y="2894013"/>
          <p14:tracePt t="18992" x="3043238" y="2994025"/>
          <p14:tracePt t="19008" x="3051175" y="3151188"/>
          <p14:tracePt t="19025" x="3065463" y="3271838"/>
          <p14:tracePt t="19041" x="3071813" y="3408363"/>
          <p14:tracePt t="19057" x="3079750" y="3551238"/>
          <p14:tracePt t="19074" x="3079750" y="3671888"/>
          <p14:tracePt t="19091" x="3079750" y="3836988"/>
          <p14:tracePt t="19108" x="3071813" y="3971925"/>
          <p14:tracePt t="19125" x="3071813" y="4114800"/>
          <p14:tracePt t="19141" x="3071813" y="4314825"/>
          <p14:tracePt t="19159" x="3079750" y="4465638"/>
          <p14:tracePt t="19175" x="3065463" y="4565650"/>
          <p14:tracePt t="19192" x="3065463" y="4679950"/>
          <p14:tracePt t="19209" x="3065463" y="4794250"/>
          <p14:tracePt t="19226" x="3057525" y="4900613"/>
          <p14:tracePt t="19231" x="3051175" y="4951413"/>
          <p14:tracePt t="19244" x="3043238" y="5000625"/>
          <p14:tracePt t="19260" x="3028950" y="5072063"/>
          <p14:tracePt t="19276" x="3000375" y="5143500"/>
          <p14:tracePt t="19296" x="2971800" y="5186363"/>
          <p14:tracePt t="19311" x="2928938" y="5229225"/>
          <p14:tracePt t="19328" x="2886075" y="5280025"/>
          <p14:tracePt t="19345" x="2865438" y="5314950"/>
          <p14:tracePt t="19360" x="2843213" y="5343525"/>
          <p14:tracePt t="19377" x="2836863" y="5365750"/>
          <p14:tracePt t="19395" x="2828925" y="5386388"/>
          <p14:tracePt t="19412" x="2822575" y="5408613"/>
          <p14:tracePt t="19430" x="2814638" y="5414963"/>
          <p14:tracePt t="19502" x="2808288" y="5414963"/>
          <p14:tracePt t="19510" x="2800350" y="5414963"/>
          <p14:tracePt t="19519" x="2800350" y="5422900"/>
          <p14:tracePt t="19530" x="2794000" y="5422900"/>
          <p14:tracePt t="19548" x="2779713" y="5422900"/>
          <p14:tracePt t="19565" x="2765425" y="5437188"/>
          <p14:tracePt t="19582" x="2751138" y="5437188"/>
          <p14:tracePt t="19598" x="2728913" y="5437188"/>
          <p14:tracePt t="19615" x="2714625" y="5443538"/>
          <p14:tracePt t="19632" x="2693988" y="5443538"/>
          <p14:tracePt t="19647" x="2679700" y="5443538"/>
          <p14:tracePt t="19664" x="2671763" y="5443538"/>
          <p14:tracePt t="19682" x="2651125" y="5443538"/>
          <p14:tracePt t="19699" x="2643188" y="5443538"/>
          <p14:tracePt t="19716" x="2636838" y="5443538"/>
          <p14:tracePt t="19734" x="2622550" y="5443538"/>
          <p14:tracePt t="19748" x="2600325" y="5443538"/>
          <p14:tracePt t="19766" x="2571750" y="5437188"/>
          <p14:tracePt t="19782" x="2557463" y="5437188"/>
          <p14:tracePt t="19798" x="2543175" y="5437188"/>
          <p14:tracePt t="19815" x="2536825" y="5437188"/>
          <p14:tracePt t="19832" x="2528888" y="5429250"/>
          <p14:tracePt t="19850" x="2522538" y="5429250"/>
          <p14:tracePt t="19866" x="2514600" y="5429250"/>
          <p14:tracePt t="20079" x="2508250" y="5429250"/>
          <p14:tracePt t="20111" x="2500313" y="5429250"/>
          <p14:tracePt t="20128" x="2493963" y="5429250"/>
          <p14:tracePt t="20152" x="2486025" y="5429250"/>
          <p14:tracePt t="20222" x="2479675" y="5429250"/>
          <p14:tracePt t="20800" x="2479675" y="5422900"/>
          <p14:tracePt t="20963" x="2471738" y="5429250"/>
          <p14:tracePt t="20979" x="2471738" y="5437188"/>
          <p14:tracePt t="20984" x="2471738" y="5443538"/>
          <p14:tracePt t="20995" x="2471738" y="5451475"/>
          <p14:tracePt t="21012" x="2471738" y="5480050"/>
          <p14:tracePt t="21028" x="2486025" y="5522913"/>
          <p14:tracePt t="21045" x="2500313" y="5543550"/>
          <p14:tracePt t="21062" x="2500313" y="5572125"/>
          <p14:tracePt t="21080" x="2514600" y="5586413"/>
          <p14:tracePt t="21097" x="2514600" y="5594350"/>
          <p14:tracePt t="21114" x="2522538" y="5600700"/>
          <p14:tracePt t="21130" x="2522538" y="5608638"/>
          <p14:tracePt t="21147" x="2522538" y="5614988"/>
          <p14:tracePt t="21472" x="2522538" y="5608638"/>
          <p14:tracePt t="21486" x="2514600" y="5608638"/>
          <p14:tracePt t="21494" x="2514600" y="5600700"/>
          <p14:tracePt t="21518" x="2514600" y="5594350"/>
          <p14:tracePt t="21541" x="2508250" y="5594350"/>
          <p14:tracePt t="21571" x="2508250" y="5586413"/>
          <p14:tracePt t="21579" x="2500313" y="5586413"/>
          <p14:tracePt t="21603" x="2500313" y="5580063"/>
          <p14:tracePt t="21619" x="2500313" y="5572125"/>
          <p14:tracePt t="21626" x="2500313" y="5565775"/>
          <p14:tracePt t="21658" x="2493963" y="5557838"/>
          <p14:tracePt t="21690" x="2493963" y="5551488"/>
          <p14:tracePt t="21698" x="2493963" y="5543550"/>
          <p14:tracePt t="21713" x="2493963" y="5537200"/>
          <p14:tracePt t="21722" x="2493963" y="5529263"/>
          <p14:tracePt t="21738" x="2486025" y="5514975"/>
          <p14:tracePt t="21767" x="2486025" y="5508625"/>
          <p14:tracePt t="21799" x="2486025" y="5500688"/>
          <p14:tracePt t="21822" x="2486025" y="5486400"/>
          <p14:tracePt t="21831" x="2479675" y="5472113"/>
          <p14:tracePt t="21841" x="2479675" y="5465763"/>
          <p14:tracePt t="21854" x="2471738" y="5451475"/>
          <p14:tracePt t="21871" x="2457450" y="5437188"/>
          <p14:tracePt t="21888" x="2451100" y="5414963"/>
          <p14:tracePt t="21905" x="2436813" y="5380038"/>
          <p14:tracePt t="21923" x="2436813" y="5365750"/>
          <p14:tracePt t="21938" x="2428875" y="5351463"/>
          <p14:tracePt t="21972" x="2422525" y="5343525"/>
          <p14:tracePt t="21990" x="2414588" y="5329238"/>
          <p14:tracePt t="22006" x="2408238" y="5308600"/>
          <p14:tracePt t="22023" x="2408238" y="5280025"/>
          <p14:tracePt t="22041" x="2400300" y="5243513"/>
          <p14:tracePt t="22057" x="2400300" y="5237163"/>
          <p14:tracePt t="22074" x="2400300" y="5222875"/>
          <p14:tracePt t="22090" x="2400300" y="5194300"/>
          <p14:tracePt t="22106" x="2393950" y="5172075"/>
          <p14:tracePt t="22124" x="2386013" y="5137150"/>
          <p14:tracePt t="22141" x="2386013" y="5114925"/>
          <p14:tracePt t="22158" x="2386013" y="5080000"/>
          <p14:tracePt t="22174" x="2386013" y="5065713"/>
          <p14:tracePt t="22191" x="2386013" y="5029200"/>
          <p14:tracePt t="22208" x="2393950" y="4994275"/>
          <p14:tracePt t="22224" x="2393950" y="4957763"/>
          <p14:tracePt t="22241" x="2408238" y="4929188"/>
          <p14:tracePt t="22258" x="2414588" y="4914900"/>
          <p14:tracePt t="22275" x="2428875" y="4879975"/>
          <p14:tracePt t="22292" x="2436813" y="4865688"/>
          <p14:tracePt t="22309" x="2451100" y="4837113"/>
          <p14:tracePt t="22326" x="2471738" y="4808538"/>
          <p14:tracePt t="22342" x="2493963" y="4794250"/>
          <p14:tracePt t="22360" x="2528888" y="4743450"/>
          <p14:tracePt t="22376" x="2557463" y="4729163"/>
          <p14:tracePt t="22393" x="2600325" y="4708525"/>
          <p14:tracePt t="22410" x="2622550" y="4694238"/>
          <p14:tracePt t="22427" x="2651125" y="4679950"/>
          <p14:tracePt t="22444" x="2679700" y="4672013"/>
          <p14:tracePt t="22462" x="2722563" y="4643438"/>
          <p14:tracePt t="22479" x="2736850" y="4629150"/>
          <p14:tracePt t="22496" x="2765425" y="4614863"/>
          <p14:tracePt t="22513" x="2779713" y="4600575"/>
          <p14:tracePt t="22529" x="2800350" y="4594225"/>
          <p14:tracePt t="22545" x="2828925" y="4572000"/>
          <p14:tracePt t="22562" x="2865438" y="4557713"/>
          <p14:tracePt t="22578" x="2894013" y="4543425"/>
          <p14:tracePt t="22595" x="2900363" y="4543425"/>
          <p14:tracePt t="22612" x="2914650" y="4529138"/>
          <p14:tracePt t="22630" x="2951163" y="4514850"/>
          <p14:tracePt t="22646" x="2971800" y="4500563"/>
          <p14:tracePt t="22663" x="2994025" y="4479925"/>
          <p14:tracePt t="22679" x="3036888" y="4465638"/>
          <p14:tracePt t="22696" x="3071813" y="4451350"/>
          <p14:tracePt t="22713" x="3100388" y="4429125"/>
          <p14:tracePt t="22730" x="3128963" y="4408488"/>
          <p14:tracePt t="22747" x="3143250" y="4394200"/>
          <p14:tracePt t="22749" x="3165475" y="4394200"/>
          <p14:tracePt t="22763" x="3179763" y="4394200"/>
          <p14:tracePt t="22781" x="3194050" y="4394200"/>
          <p14:tracePt t="22798" x="3208338" y="4386263"/>
          <p14:tracePt t="22814" x="3214688" y="4386263"/>
          <p14:tracePt t="22849" x="3222625" y="4386263"/>
          <p14:tracePt t="22865" x="3236913" y="4386263"/>
          <p14:tracePt t="22882" x="3265488" y="4386263"/>
          <p14:tracePt t="22898" x="3294063" y="4386263"/>
          <p14:tracePt t="22915" x="3322638" y="4386263"/>
          <p14:tracePt t="22932" x="3343275" y="4386263"/>
          <p14:tracePt t="22950" x="3371850" y="4386263"/>
          <p14:tracePt t="22966" x="3408363" y="4386263"/>
          <p14:tracePt t="22982" x="3443288" y="4394200"/>
          <p14:tracePt t="23000" x="3494088" y="4394200"/>
          <p14:tracePt t="23016" x="3529013" y="4394200"/>
          <p14:tracePt t="23033" x="3565525" y="4400550"/>
          <p14:tracePt t="23050" x="3600450" y="4408488"/>
          <p14:tracePt t="23067" x="3622675" y="4414838"/>
          <p14:tracePt t="23085" x="3651250" y="4429125"/>
          <p14:tracePt t="23101" x="3671888" y="4437063"/>
          <p14:tracePt t="23118" x="3722688" y="4451350"/>
          <p14:tracePt t="23135" x="3736975" y="4451350"/>
          <p14:tracePt t="23152" x="3751263" y="4457700"/>
          <p14:tracePt t="23169" x="3751263" y="4465638"/>
          <p14:tracePt t="23187" x="3757613" y="4465638"/>
          <p14:tracePt t="25039" x="3757613" y="4443413"/>
          <p14:tracePt t="25046" x="3757613" y="4408488"/>
          <p14:tracePt t="25058" x="3765550" y="4379913"/>
          <p14:tracePt t="25072" x="3779838" y="4343400"/>
          <p14:tracePt t="25089" x="3779838" y="4300538"/>
          <p14:tracePt t="25105" x="3786188" y="4257675"/>
          <p14:tracePt t="25122" x="3786188" y="4243388"/>
          <p14:tracePt t="25139" x="3794125" y="4222750"/>
          <p14:tracePt t="25156" x="3794125" y="4200525"/>
          <p14:tracePt t="25192" x="3794125" y="4186238"/>
          <p14:tracePt t="25209" x="3794125" y="4165600"/>
          <p14:tracePt t="25225" x="3794125" y="4129088"/>
          <p14:tracePt t="25242" x="3786188" y="4094163"/>
          <p14:tracePt t="25259" x="3786188" y="4079875"/>
          <p14:tracePt t="25274" x="3779838" y="4051300"/>
          <p14:tracePt t="25291" x="3771900" y="4043363"/>
          <p14:tracePt t="25308" x="3771900" y="4014788"/>
          <p14:tracePt t="25325" x="3765550" y="3994150"/>
          <p14:tracePt t="25341" x="3757613" y="3957638"/>
          <p14:tracePt t="25358" x="3751263" y="3908425"/>
          <p14:tracePt t="25375" x="3751263" y="3857625"/>
          <p14:tracePt t="25392" x="3751263" y="3822700"/>
          <p14:tracePt t="25409" x="3751263" y="3808413"/>
          <p14:tracePt t="25426" x="3751263" y="3779838"/>
          <p14:tracePt t="25443" x="3743325" y="3751263"/>
          <p14:tracePt t="25459" x="3743325" y="3714750"/>
          <p14:tracePt t="25477" x="3736975" y="3643313"/>
          <p14:tracePt t="25493" x="3729038" y="3608388"/>
          <p14:tracePt t="25511" x="3714750" y="3557588"/>
          <p14:tracePt t="25528" x="3700463" y="3494088"/>
          <p14:tracePt t="25544" x="3694113" y="3436938"/>
          <p14:tracePt t="25561" x="3686175" y="3371850"/>
          <p14:tracePt t="25578" x="3665538" y="3300413"/>
          <p14:tracePt t="25594" x="3651250" y="3257550"/>
          <p14:tracePt t="25613" x="3643313" y="3243263"/>
          <p14:tracePt t="25630" x="3643313" y="3222625"/>
          <p14:tracePt t="25647" x="3636963" y="3194050"/>
          <p14:tracePt t="25664" x="3614738" y="3114675"/>
          <p14:tracePt t="25680" x="3614738" y="3057525"/>
          <p14:tracePt t="25697" x="3600450" y="2994025"/>
          <p14:tracePt t="25712" x="3594100" y="2965450"/>
          <p14:tracePt t="25731" x="3586163" y="2943225"/>
          <p14:tracePt t="25748" x="3571875" y="2936875"/>
          <p14:tracePt t="25752" x="3571875" y="2922588"/>
          <p14:tracePt t="25762" x="3571875" y="2914650"/>
          <p14:tracePt t="25781" x="3565525" y="2879725"/>
          <p14:tracePt t="25798" x="3565525" y="2865438"/>
          <p14:tracePt t="25815" x="3565525" y="2836863"/>
          <p14:tracePt t="25832" x="3565525" y="2808288"/>
          <p14:tracePt t="25848" x="3565525" y="2757488"/>
          <p14:tracePt t="25865" x="3565525" y="2736850"/>
          <p14:tracePt t="25881" x="3565525" y="2686050"/>
          <p14:tracePt t="25898" x="3565525" y="2679700"/>
          <p14:tracePt t="25914" x="3565525" y="2671763"/>
          <p14:tracePt t="25986" x="3565525" y="2665413"/>
          <p14:tracePt t="26002" x="3565525" y="2657475"/>
          <p14:tracePt t="26018" x="3565525" y="2651125"/>
          <p14:tracePt t="26220" x="3565525" y="2643188"/>
          <p14:tracePt t="26235" x="3557588" y="2643188"/>
          <p14:tracePt t="26244" x="3551238" y="2643188"/>
          <p14:tracePt t="26253" x="3536950" y="2643188"/>
          <p14:tracePt t="26268" x="3529013" y="2643188"/>
          <p14:tracePt t="26433" x="3522663" y="2643188"/>
          <p14:tracePt t="26985" x="3514725" y="2643188"/>
          <p14:tracePt t="26994" x="3508375" y="2643188"/>
          <p14:tracePt t="27002" x="3486150" y="2643188"/>
          <p14:tracePt t="27011" x="3471863" y="2643188"/>
          <p14:tracePt t="27028" x="3457575" y="2643188"/>
          <p14:tracePt t="27045" x="3451225" y="2643188"/>
          <p14:tracePt t="27062" x="3443288" y="2643188"/>
          <p14:tracePt t="27088" x="3436938" y="2643188"/>
          <p14:tracePt t="27140" x="3429000" y="2643188"/>
          <p14:tracePt t="27148" x="3429000" y="2651125"/>
          <p14:tracePt t="27164" x="3422650" y="2651125"/>
          <p14:tracePt t="27578" x="3422650" y="2657475"/>
          <p14:tracePt t="27595" x="3414713" y="2657475"/>
          <p14:tracePt t="27611" x="3408363" y="2657475"/>
          <p14:tracePt t="27623" x="3400425" y="2657475"/>
          <p14:tracePt t="27648" x="3394075" y="2657475"/>
          <p14:tracePt t="27665" x="3386138" y="2657475"/>
          <p14:tracePt t="27673" x="3379788" y="2657475"/>
          <p14:tracePt t="27683" x="3371850" y="2657475"/>
          <p14:tracePt t="27705" x="3365500" y="2657475"/>
          <p14:tracePt t="27798" x="3357563" y="2657475"/>
          <p14:tracePt t="27814" x="3343275" y="2657475"/>
          <p14:tracePt t="27823" x="3336925" y="2657475"/>
          <p14:tracePt t="27835" x="3300413" y="2657475"/>
          <p14:tracePt t="27853" x="3265488" y="2657475"/>
          <p14:tracePt t="27870" x="3257550" y="2657475"/>
          <p14:tracePt t="27887" x="3228975" y="2657475"/>
          <p14:tracePt t="27919" x="3222625" y="2657475"/>
          <p14:tracePt t="28346" x="3228975" y="2657475"/>
          <p14:tracePt t="28361" x="3243263" y="2657475"/>
          <p14:tracePt t="28366" x="3251200" y="2657475"/>
          <p14:tracePt t="28375" x="3265488" y="2657475"/>
          <p14:tracePt t="28392" x="3271838" y="2651125"/>
          <p14:tracePt t="28408" x="3279775" y="2651125"/>
          <p14:tracePt t="28523" x="3286125" y="2651125"/>
          <p14:tracePt t="28705" x="3294063" y="2651125"/>
          <p14:tracePt t="28735" x="3300413" y="2651125"/>
          <p14:tracePt t="28767" x="3308350" y="2651125"/>
          <p14:tracePt t="28814" x="3314700" y="2651125"/>
          <p14:tracePt t="28822" x="3322638" y="2651125"/>
          <p14:tracePt t="28829" x="3336925" y="2651125"/>
          <p14:tracePt t="28846" x="3365500" y="2657475"/>
          <p14:tracePt t="28863" x="3379788" y="2657475"/>
          <p14:tracePt t="28882" x="3408363" y="2657475"/>
          <p14:tracePt t="28898" x="3422650" y="2657475"/>
          <p14:tracePt t="28916" x="3443288" y="2657475"/>
          <p14:tracePt t="28931" x="3451225" y="2665413"/>
          <p14:tracePt t="28948" x="3457575" y="2671763"/>
          <p14:tracePt t="28965" x="3465513" y="2671763"/>
          <p14:tracePt t="28981" x="3471863" y="2671763"/>
          <p14:tracePt t="28998" x="3486150" y="2671763"/>
          <p14:tracePt t="29015" x="3514725" y="2671763"/>
          <p14:tracePt t="29016" x="3536950" y="2679700"/>
          <p14:tracePt t="29032" x="3557588" y="2686050"/>
          <p14:tracePt t="29048" x="3571875" y="2686050"/>
          <p14:tracePt t="29065" x="3594100" y="2686050"/>
          <p14:tracePt t="29157" x="3600450" y="2686050"/>
          <p14:tracePt t="29173" x="3614738" y="2686050"/>
          <p14:tracePt t="29181" x="3629025" y="2686050"/>
          <p14:tracePt t="29188" x="3636963" y="2686050"/>
          <p14:tracePt t="29200" x="3651250" y="2686050"/>
          <p14:tracePt t="29217" x="3665538" y="2693988"/>
          <p14:tracePt t="29233" x="3671888" y="2700338"/>
          <p14:tracePt t="29344" x="3671888" y="2714625"/>
          <p14:tracePt t="29352" x="3671888" y="2765425"/>
          <p14:tracePt t="29358" x="3671888" y="2794000"/>
          <p14:tracePt t="29369" x="3665538" y="2828925"/>
          <p14:tracePt t="29385" x="3629025" y="2928938"/>
          <p14:tracePt t="29402" x="3579813" y="3065463"/>
          <p14:tracePt t="29419" x="3529013" y="3179763"/>
          <p14:tracePt t="29436" x="3486150" y="3300413"/>
          <p14:tracePt t="29453" x="3422650" y="3394075"/>
          <p14:tracePt t="29470" x="3365500" y="3471863"/>
          <p14:tracePt t="29486" x="3308350" y="3557588"/>
          <p14:tracePt t="29503" x="3236913" y="3679825"/>
          <p14:tracePt t="29522" x="3128963" y="3800475"/>
          <p14:tracePt t="29539" x="3071813" y="3857625"/>
          <p14:tracePt t="29555" x="3028950" y="3914775"/>
          <p14:tracePt t="29570" x="3008313" y="3951288"/>
          <p14:tracePt t="29587" x="2971800" y="3979863"/>
          <p14:tracePt t="29604" x="2957513" y="4022725"/>
          <p14:tracePt t="29621" x="2922588" y="4065588"/>
          <p14:tracePt t="29638" x="2879725" y="4157663"/>
          <p14:tracePt t="29656" x="2828925" y="4322763"/>
          <p14:tracePt t="29672" x="2822575" y="4443413"/>
          <p14:tracePt t="29688" x="2794000" y="4508500"/>
          <p14:tracePt t="29705" x="2771775" y="4543425"/>
          <p14:tracePt t="29722" x="2751138" y="4565650"/>
          <p14:tracePt t="29739" x="2728913" y="4594225"/>
          <p14:tracePt t="29743" x="2714625" y="4608513"/>
          <p14:tracePt t="29756" x="2700338" y="4629150"/>
          <p14:tracePt t="29773" x="2651125" y="4708525"/>
          <p14:tracePt t="29790" x="2614613" y="4772025"/>
          <p14:tracePt t="29806" x="2586038" y="4808538"/>
          <p14:tracePt t="29824" x="2571750" y="4829175"/>
          <p14:tracePt t="29840" x="2557463" y="4843463"/>
          <p14:tracePt t="29857" x="2551113" y="4865688"/>
          <p14:tracePt t="29873" x="2543175" y="4872038"/>
          <p14:tracePt t="29891" x="2536825" y="4872038"/>
          <p14:tracePt t="29907" x="2522538" y="4872038"/>
          <p14:tracePt t="29941" x="2508250" y="4879975"/>
          <p14:tracePt t="29958" x="2479675" y="4886325"/>
          <p14:tracePt t="29975" x="2451100" y="4894263"/>
          <p14:tracePt t="29992" x="2443163" y="4900613"/>
          <p14:tracePt t="30212" x="2436813" y="4900613"/>
          <p14:tracePt t="30273" x="2436813" y="4894263"/>
          <p14:tracePt t="30281" x="2436813" y="4886325"/>
          <p14:tracePt t="30289" x="2443163" y="4886325"/>
          <p14:tracePt t="30298" x="2451100" y="4886325"/>
          <p14:tracePt t="30312" x="2451100" y="4879975"/>
          <p14:tracePt t="30329" x="2457450" y="4872038"/>
          <p14:tracePt t="30346" x="2465388" y="4865688"/>
          <p14:tracePt t="30673" x="2465388" y="4872038"/>
          <p14:tracePt t="30687" x="2465388" y="4879975"/>
          <p14:tracePt t="30694" x="2465388" y="4886325"/>
          <p14:tracePt t="30710" x="2465388" y="4894263"/>
          <p14:tracePt t="30719" x="2465388" y="4900613"/>
          <p14:tracePt t="30733" x="2465388" y="4929188"/>
          <p14:tracePt t="30750" x="2465388" y="4951413"/>
          <p14:tracePt t="30767" x="2457450" y="4979988"/>
          <p14:tracePt t="30784" x="2457450" y="4994275"/>
          <p14:tracePt t="30800" x="2443163" y="5029200"/>
          <p14:tracePt t="30817" x="2443163" y="5086350"/>
          <p14:tracePt t="30834" x="2428875" y="5129213"/>
          <p14:tracePt t="30851" x="2422525" y="5157788"/>
          <p14:tracePt t="30868" x="2422525" y="5165725"/>
          <p14:tracePt t="30885" x="2422525" y="5172075"/>
          <p14:tracePt t="30901" x="2422525" y="5186363"/>
          <p14:tracePt t="30919" x="2422525" y="5208588"/>
          <p14:tracePt t="30935" x="2408238" y="5243513"/>
          <p14:tracePt t="30952" x="2408238" y="5251450"/>
          <p14:tracePt t="30969" x="2400300" y="5251450"/>
          <p14:tracePt t="30988" x="2400300" y="5257800"/>
          <p14:tracePt t="31158" x="2400300" y="5251450"/>
          <p14:tracePt t="31168" x="2400300" y="5243513"/>
          <p14:tracePt t="31174" x="2400300" y="5229225"/>
          <p14:tracePt t="31188" x="2400300" y="5222875"/>
          <p14:tracePt t="31205" x="2400300" y="5200650"/>
          <p14:tracePt t="31222" x="2408238" y="5186363"/>
          <p14:tracePt t="31239" x="2408238" y="5165725"/>
          <p14:tracePt t="31255" x="2414588" y="5151438"/>
          <p14:tracePt t="31259" x="2414588" y="5143500"/>
          <p14:tracePt t="31272" x="2414588" y="5108575"/>
          <p14:tracePt t="31290" x="2422525" y="5065713"/>
          <p14:tracePt t="31306" x="2422525" y="5029200"/>
          <p14:tracePt t="31323" x="2428875" y="5014913"/>
          <p14:tracePt t="31340" x="2428875" y="4994275"/>
          <p14:tracePt t="31357" x="2436813" y="4979988"/>
          <p14:tracePt t="31373" x="2451100" y="4951413"/>
          <p14:tracePt t="31390" x="2465388" y="4937125"/>
          <p14:tracePt t="31408" x="2465388" y="4929188"/>
          <p14:tracePt t="31424" x="2465388" y="4922838"/>
          <p14:tracePt t="31441" x="2471738" y="4922838"/>
          <p14:tracePt t="31476" x="2471738" y="4914900"/>
          <p14:tracePt t="31493" x="2479675" y="4914900"/>
          <p14:tracePt t="31511" x="2479675" y="4908550"/>
          <p14:tracePt t="31532" x="2486025" y="4908550"/>
          <p14:tracePt t="31556" x="2486025" y="4900613"/>
          <p14:tracePt t="31564" x="2493963" y="4900613"/>
          <p14:tracePt t="33602" x="2493963" y="4894263"/>
          <p14:tracePt t="33649" x="2500313" y="4886325"/>
          <p14:tracePt t="33757" x="2500313" y="4879975"/>
          <p14:tracePt t="35617" x="2508250" y="4872038"/>
          <p14:tracePt t="36093" x="2508250" y="4865688"/>
          <p14:tracePt t="36179" x="2514600" y="4865688"/>
          <p14:tracePt t="36217" x="2514600" y="4857750"/>
          <p14:tracePt t="36236" x="2522538" y="4857750"/>
          <p14:tracePt t="36639" x="2528888" y="4857750"/>
          <p14:tracePt t="36663" x="2528888" y="4851400"/>
          <p14:tracePt t="36678" x="2536825" y="4851400"/>
          <p14:tracePt t="36688" x="2551113" y="4851400"/>
          <p14:tracePt t="36697" x="2557463" y="4851400"/>
          <p14:tracePt t="36715" x="2579688" y="4851400"/>
          <p14:tracePt t="36731" x="2608263" y="4851400"/>
          <p14:tracePt t="36748" x="2643188" y="4843463"/>
          <p14:tracePt t="36765" x="2665413" y="4837113"/>
          <p14:tracePt t="36781" x="2700338" y="4814888"/>
          <p14:tracePt t="36799" x="2722563" y="4794250"/>
          <p14:tracePt t="36815" x="2751138" y="4772025"/>
          <p14:tracePt t="36832" x="2794000" y="4743450"/>
          <p14:tracePt t="36849" x="2822575" y="4729163"/>
          <p14:tracePt t="36867" x="2828925" y="4722813"/>
          <p14:tracePt t="36883" x="2857500" y="4714875"/>
          <p14:tracePt t="36901" x="2871788" y="4714875"/>
          <p14:tracePt t="36918" x="2894013" y="4708525"/>
          <p14:tracePt t="36936" x="2922588" y="4700588"/>
          <p14:tracePt t="36950" x="2936875" y="4700588"/>
          <p14:tracePt t="36968" x="2957513" y="4700588"/>
          <p14:tracePt t="36984" x="2986088" y="4694238"/>
          <p14:tracePt t="37001" x="3008313" y="4694238"/>
          <p14:tracePt t="37017" x="3065463" y="4694238"/>
          <p14:tracePt t="37036" x="3128963" y="4694238"/>
          <p14:tracePt t="37053" x="3186113" y="4694238"/>
          <p14:tracePt t="37070" x="3228975" y="4700588"/>
          <p14:tracePt t="37085" x="3257550" y="4700588"/>
          <p14:tracePt t="37102" x="3271838" y="4700588"/>
          <p14:tracePt t="37118" x="3286125" y="4708525"/>
          <p14:tracePt t="37137" x="3300413" y="4708525"/>
          <p14:tracePt t="37154" x="3322638" y="4714875"/>
          <p14:tracePt t="37196" x="3336925" y="4714875"/>
          <p14:tracePt t="37205" x="3357563" y="4729163"/>
          <p14:tracePt t="37221" x="3379788" y="4737100"/>
          <p14:tracePt t="37237" x="3414713" y="4737100"/>
          <p14:tracePt t="37254" x="3429000" y="4743450"/>
          <p14:tracePt t="37257" x="3443288" y="4743450"/>
          <p14:tracePt t="37273" x="3443288" y="4751388"/>
          <p14:tracePt t="37287" x="3465513" y="4751388"/>
          <p14:tracePt t="37306" x="3479800" y="4757738"/>
          <p14:tracePt t="37322" x="3508375" y="4765675"/>
          <p14:tracePt t="37339" x="3536950" y="4772025"/>
          <p14:tracePt t="37354" x="3565525" y="4779963"/>
          <p14:tracePt t="37371" x="3608388" y="4786313"/>
          <p14:tracePt t="37388" x="3636963" y="4786313"/>
          <p14:tracePt t="37405" x="3694113" y="4800600"/>
          <p14:tracePt t="37422" x="3736975" y="4800600"/>
          <p14:tracePt t="37439" x="3743325" y="4808538"/>
          <p14:tracePt t="38413" x="3722688" y="4808538"/>
          <p14:tracePt t="38421" x="3708400" y="4808538"/>
          <p14:tracePt t="38433" x="3700463" y="4808538"/>
          <p14:tracePt t="38450" x="3671888" y="4808538"/>
          <p14:tracePt t="38468" x="3622675" y="4800600"/>
          <p14:tracePt t="38485" x="3600450" y="4794250"/>
          <p14:tracePt t="38502" x="3579813" y="4794250"/>
          <p14:tracePt t="38519" x="3551238" y="4794250"/>
          <p14:tracePt t="38535" x="3522663" y="4794250"/>
          <p14:tracePt t="38551" x="3500438" y="4794250"/>
          <p14:tracePt t="38568" x="3465513" y="4786313"/>
          <p14:tracePt t="38584" x="3436938" y="4786313"/>
          <p14:tracePt t="38601" x="3429000" y="4786313"/>
          <p14:tracePt t="38618" x="3408363" y="4786313"/>
          <p14:tracePt t="38635" x="3386138" y="4786313"/>
          <p14:tracePt t="38654" x="3328988" y="4786313"/>
          <p14:tracePt t="38670" x="3286125" y="4786313"/>
          <p14:tracePt t="38687" x="3228975" y="4786313"/>
          <p14:tracePt t="38704" x="3171825" y="4786313"/>
          <p14:tracePt t="38720" x="3122613" y="4794250"/>
          <p14:tracePt t="38736" x="3065463" y="4794250"/>
          <p14:tracePt t="38753" x="3014663" y="4794250"/>
          <p14:tracePt t="38771" x="2979738" y="4800600"/>
          <p14:tracePt t="38775" x="2957513" y="4800600"/>
          <p14:tracePt t="38787" x="2914650" y="4800600"/>
          <p14:tracePt t="38805" x="2879725" y="4814888"/>
          <p14:tracePt t="38822" x="2828925" y="4814888"/>
          <p14:tracePt t="38838" x="2779713" y="4814888"/>
          <p14:tracePt t="38855" x="2736850" y="4814888"/>
          <p14:tracePt t="38872" x="2700338" y="4814888"/>
          <p14:tracePt t="38888" x="2671763" y="4814888"/>
          <p14:tracePt t="38889" x="2651125" y="4822825"/>
          <p14:tracePt t="38922" x="2643188" y="4822825"/>
          <p14:tracePt t="38940" x="2628900" y="4822825"/>
          <p14:tracePt t="38955" x="2622550" y="4822825"/>
          <p14:tracePt t="38972" x="2608263" y="4829175"/>
          <p14:tracePt t="38989" x="2579688" y="4829175"/>
          <p14:tracePt t="39007" x="2571750" y="4829175"/>
          <p14:tracePt t="39023" x="2557463" y="4829175"/>
          <p14:tracePt t="39039" x="2551113" y="4829175"/>
          <p14:tracePt t="39171" x="2551113" y="4822825"/>
          <p14:tracePt t="39187" x="2557463" y="4814888"/>
          <p14:tracePt t="39194" x="2565400" y="4800600"/>
          <p14:tracePt t="39207" x="2579688" y="4786313"/>
          <p14:tracePt t="39225" x="2614613" y="4743450"/>
          <p14:tracePt t="39241" x="2636838" y="4722813"/>
          <p14:tracePt t="39258" x="2651125" y="4714875"/>
          <p14:tracePt t="39275" x="2665413" y="4708525"/>
          <p14:tracePt t="39292" x="2671763" y="4700588"/>
          <p14:tracePt t="39308" x="2679700" y="4700588"/>
          <p14:tracePt t="39326" x="2700338" y="4672013"/>
          <p14:tracePt t="39342" x="2728913" y="4651375"/>
          <p14:tracePt t="39359" x="2757488" y="4629150"/>
          <p14:tracePt t="39376" x="2786063" y="4629150"/>
          <p14:tracePt t="39395" x="2814638" y="4622800"/>
          <p14:tracePt t="39412" x="2836863" y="4622800"/>
          <p14:tracePt t="39445" x="2843213" y="4622800"/>
          <p14:tracePt t="39508" x="2851150" y="4622800"/>
          <p14:tracePt t="39532" x="2857500" y="4622800"/>
          <p14:tracePt t="39548" x="2865438" y="4622800"/>
          <p14:tracePt t="39664" x="2871788" y="4622800"/>
          <p14:tracePt t="39672" x="2879725" y="4622800"/>
          <p14:tracePt t="39681" x="2886075" y="4622800"/>
          <p14:tracePt t="39698" x="2894013" y="4622800"/>
          <p14:tracePt t="39717" x="2900363" y="4622800"/>
          <p14:tracePt t="39772" x="2908300" y="4622800"/>
          <p14:tracePt t="39780" x="2914650" y="4622800"/>
          <p14:tracePt t="39788" x="2936875" y="4614863"/>
          <p14:tracePt t="39797" x="2971800" y="4594225"/>
          <p14:tracePt t="39814" x="3051175" y="4529138"/>
          <p14:tracePt t="39831" x="3136900" y="4422775"/>
          <p14:tracePt t="39848" x="3179763" y="4365625"/>
          <p14:tracePt t="39865" x="3208338" y="4294188"/>
          <p14:tracePt t="39883" x="3214688" y="4286250"/>
          <p14:tracePt t="39899" x="3228975" y="4279900"/>
          <p14:tracePt t="39915" x="3271838" y="4222750"/>
          <p14:tracePt t="39932" x="3343275" y="4100513"/>
          <p14:tracePt t="39949" x="3400425" y="3929063"/>
          <p14:tracePt t="39966" x="3522663" y="3757613"/>
          <p14:tracePt t="39982" x="3614738" y="3614738"/>
          <p14:tracePt t="40000" x="3671888" y="3551238"/>
          <p14:tracePt t="40016" x="3708400" y="3514725"/>
          <p14:tracePt t="40035" x="3751263" y="3471863"/>
          <p14:tracePt t="40052" x="3808413" y="3422650"/>
          <p14:tracePt t="40068" x="3900488" y="3308350"/>
          <p14:tracePt t="40084" x="3957638" y="3194050"/>
          <p14:tracePt t="40101" x="4043363" y="3108325"/>
          <p14:tracePt t="40118" x="4086225" y="3065463"/>
          <p14:tracePt t="40134" x="4108450" y="3036888"/>
          <p14:tracePt t="40151" x="4129088" y="3022600"/>
          <p14:tracePt t="40168" x="4151313" y="2994025"/>
          <p14:tracePt t="40187" x="4179888" y="2971800"/>
          <p14:tracePt t="40203" x="4194175" y="2957513"/>
          <p14:tracePt t="40220" x="4214813" y="2928938"/>
          <p14:tracePt t="40236" x="4271963" y="2886075"/>
          <p14:tracePt t="40252" x="4329113" y="2828925"/>
          <p14:tracePt t="40269" x="4371975" y="2808288"/>
          <p14:tracePt t="40272" x="4394200" y="2786063"/>
          <p14:tracePt t="40286" x="4400550" y="2771775"/>
          <p14:tracePt t="40303" x="4422775" y="2743200"/>
          <p14:tracePt t="40320" x="4429125" y="2728913"/>
          <p14:tracePt t="40337" x="4451350" y="2700338"/>
          <p14:tracePt t="40353" x="4471988" y="2628900"/>
          <p14:tracePt t="40370" x="4500563" y="2593975"/>
          <p14:tracePt t="40387" x="4529138" y="2565400"/>
          <p14:tracePt t="40406" x="4529138" y="2557463"/>
          <p14:tracePt t="40696" x="4529138" y="2565400"/>
          <p14:tracePt t="40703" x="4529138" y="2571750"/>
          <p14:tracePt t="40726" x="4522788" y="2579688"/>
          <p14:tracePt t="40750" x="4522788" y="2586038"/>
          <p14:tracePt t="40758" x="4514850" y="2593975"/>
          <p14:tracePt t="40782" x="4514850" y="2600325"/>
          <p14:tracePt t="40789" x="4508500" y="2600325"/>
          <p14:tracePt t="40803" x="4508500" y="2608263"/>
          <p14:tracePt t="40818" x="4500563" y="2608263"/>
          <p14:tracePt t="40827" x="4494213" y="2608263"/>
          <p14:tracePt t="40843" x="4486275" y="2622550"/>
          <p14:tracePt t="40859" x="4471988" y="2636838"/>
          <p14:tracePt t="40876" x="4465638" y="2665413"/>
          <p14:tracePt t="40893" x="4443413" y="2686050"/>
          <p14:tracePt t="40910" x="4414838" y="2722563"/>
          <p14:tracePt t="40927" x="4400550" y="2736850"/>
          <p14:tracePt t="40928" x="4394200" y="2743200"/>
          <p14:tracePt t="40943" x="4386263" y="2765425"/>
          <p14:tracePt t="40960" x="4379913" y="2765425"/>
          <p14:tracePt t="40977" x="4371975" y="2771775"/>
          <p14:tracePt t="41012" x="4365625" y="2779713"/>
          <p14:tracePt t="41029" x="4351338" y="2794000"/>
          <p14:tracePt t="41045" x="4337050" y="2800350"/>
          <p14:tracePt t="41061" x="4322763" y="2808288"/>
          <p14:tracePt t="41078" x="4322763" y="2814638"/>
          <p14:tracePt t="41201" x="4314825" y="2814638"/>
          <p14:tracePt t="41218" x="4308475" y="2800350"/>
          <p14:tracePt t="41223" x="4300538" y="2794000"/>
          <p14:tracePt t="41233" x="4300538" y="2779713"/>
          <p14:tracePt t="41246" x="4300538" y="2765425"/>
          <p14:tracePt t="41264" x="4294188" y="2757488"/>
          <p14:tracePt t="41281" x="4294188" y="2743200"/>
          <p14:tracePt t="41492" x="4286250" y="2743200"/>
          <p14:tracePt t="41516" x="4279900" y="2743200"/>
          <p14:tracePt t="41532" x="4279900" y="2751138"/>
          <p14:tracePt t="41538" x="4271963" y="2751138"/>
          <p14:tracePt t="41552" x="4265613" y="2757488"/>
          <p14:tracePt t="41568" x="4257675" y="2765425"/>
          <p14:tracePt t="41585" x="4251325" y="2765425"/>
          <p14:tracePt t="41631" x="4243388" y="2765425"/>
          <p14:tracePt t="41647" x="4229100" y="2765425"/>
          <p14:tracePt t="41688" x="4222750" y="2771775"/>
          <p14:tracePt t="41710" x="4214813" y="2771775"/>
          <p14:tracePt t="41953" x="4208463" y="2771775"/>
          <p14:tracePt t="41975" x="4200525" y="2771775"/>
          <p14:tracePt t="42008" x="4194175" y="2771775"/>
          <p14:tracePt t="42326" x="4179888" y="2771775"/>
          <p14:tracePt t="42335" x="4171950" y="2771775"/>
          <p14:tracePt t="42342" x="4151313" y="2779713"/>
          <p14:tracePt t="42358" x="4108450" y="2779713"/>
          <p14:tracePt t="42375" x="4057650" y="2771775"/>
          <p14:tracePt t="42392" x="3971925" y="2757488"/>
          <p14:tracePt t="42411" x="3851275" y="2757488"/>
          <p14:tracePt t="42428" x="3757613" y="2757488"/>
          <p14:tracePt t="42445" x="3714750" y="2751138"/>
          <p14:tracePt t="42461" x="3671888" y="2743200"/>
          <p14:tracePt t="42478" x="3614738" y="2743200"/>
          <p14:tracePt t="42495" x="3579813" y="2743200"/>
          <p14:tracePt t="42513" x="3557588" y="2743200"/>
          <p14:tracePt t="42527" x="3536950" y="2743200"/>
          <p14:tracePt t="42544" x="3508375" y="2743200"/>
          <p14:tracePt t="42560" x="3500438" y="2743200"/>
          <p14:tracePt t="42602" x="3494088" y="2743200"/>
          <p14:tracePt t="42618" x="3486150" y="2743200"/>
          <p14:tracePt t="42633" x="3479800" y="2743200"/>
          <p14:tracePt t="42656" x="3471863" y="2743200"/>
          <p14:tracePt t="43569" x="3465513" y="2743200"/>
          <p14:tracePt t="43578" x="3457575" y="2743200"/>
          <p14:tracePt t="43590" x="3451225" y="2743200"/>
          <p14:tracePt t="43607" x="3422650" y="2751138"/>
          <p14:tracePt t="43622" x="3386138" y="2765425"/>
          <p14:tracePt t="43639" x="3365500" y="2771775"/>
          <p14:tracePt t="43657" x="3328988" y="2779713"/>
          <p14:tracePt t="43674" x="3251200" y="2800350"/>
          <p14:tracePt t="43691" x="3165475" y="2828925"/>
          <p14:tracePt t="43708" x="3051175" y="2851150"/>
          <p14:tracePt t="43725" x="2914650" y="2900363"/>
          <p14:tracePt t="43741" x="2822575" y="2914650"/>
          <p14:tracePt t="43757" x="2728913" y="2922588"/>
          <p14:tracePt t="43774" x="2657475" y="2928938"/>
          <p14:tracePt t="43791" x="2593975" y="2928938"/>
          <p14:tracePt t="43807" x="2551113" y="2936875"/>
          <p14:tracePt t="43825" x="2479675" y="2957513"/>
          <p14:tracePt t="43841" x="2422525" y="2979738"/>
          <p14:tracePt t="43860" x="2322513" y="2986088"/>
          <p14:tracePt t="43876" x="2222500" y="3000375"/>
          <p14:tracePt t="43893" x="2114550" y="3014663"/>
          <p14:tracePt t="43910" x="2008188" y="3036888"/>
          <p14:tracePt t="43927" x="1908175" y="3043238"/>
          <p14:tracePt t="43929" x="1865313" y="3051175"/>
          <p14:tracePt t="43942" x="1828800" y="3057525"/>
          <p14:tracePt t="43959" x="1765300" y="3079750"/>
          <p14:tracePt t="43978" x="1728788" y="3079750"/>
          <p14:tracePt t="43993" x="1728788" y="3086100"/>
          <p14:tracePt t="44010" x="1722438" y="3086100"/>
          <p14:tracePt t="44043" x="1714500" y="3086100"/>
          <p14:tracePt t="44060" x="1700213" y="3086100"/>
          <p14:tracePt t="44078" x="1671638" y="3094038"/>
          <p14:tracePt t="44093" x="1657350" y="3094038"/>
          <p14:tracePt t="44111" x="1636713" y="3094038"/>
          <p14:tracePt t="44812" x="1643063" y="3094038"/>
          <p14:tracePt t="44820" x="1651000" y="3094038"/>
          <p14:tracePt t="44828" x="1665288" y="3094038"/>
          <p14:tracePt t="44838" x="1671638" y="3086100"/>
          <p14:tracePt t="44852" x="1693863" y="3086100"/>
          <p14:tracePt t="44869" x="1722438" y="3079750"/>
          <p14:tracePt t="44886" x="1743075" y="3071813"/>
          <p14:tracePt t="44902" x="1765300" y="3065463"/>
          <p14:tracePt t="44919" x="1793875" y="3051175"/>
          <p14:tracePt t="44936" x="1808163" y="3036888"/>
          <p14:tracePt t="44955" x="1814513" y="3036888"/>
          <p14:tracePt t="44972" x="1828800" y="3022600"/>
          <p14:tracePt t="44987" x="1836738" y="3014663"/>
          <p14:tracePt t="45004" x="1851025" y="3008313"/>
          <p14:tracePt t="45020" x="1857375" y="3000375"/>
          <p14:tracePt t="45037" x="1865313" y="3000375"/>
          <p14:tracePt t="45055" x="1871663" y="2994025"/>
          <p14:tracePt t="45072" x="1879600" y="2986088"/>
          <p14:tracePt t="45088" x="1893888" y="2971800"/>
          <p14:tracePt t="45105" x="1900238" y="2965450"/>
          <p14:tracePt t="45121" x="1914525" y="2951163"/>
          <p14:tracePt t="45138" x="1928813" y="2936875"/>
          <p14:tracePt t="45157" x="1943100" y="2914650"/>
          <p14:tracePt t="45172" x="1965325" y="2900363"/>
          <p14:tracePt t="45190" x="1985963" y="2871788"/>
          <p14:tracePt t="45208" x="2008188" y="2851150"/>
          <p14:tracePt t="45227" x="2022475" y="2843213"/>
          <p14:tracePt t="45241" x="2028825" y="2836863"/>
          <p14:tracePt t="45258" x="2043113" y="2828925"/>
          <p14:tracePt t="45276" x="2057400" y="2814638"/>
          <p14:tracePt t="45292" x="2065338" y="2814638"/>
          <p14:tracePt t="45307" x="2079625" y="2808288"/>
          <p14:tracePt t="45324" x="2093913" y="2808288"/>
          <p14:tracePt t="45341" x="2136775" y="2786063"/>
          <p14:tracePt t="45357" x="2179638" y="2771775"/>
          <p14:tracePt t="45374" x="2214563" y="2757488"/>
          <p14:tracePt t="45391" x="2236788" y="2743200"/>
          <p14:tracePt t="45408" x="2257425" y="2722563"/>
          <p14:tracePt t="45427" x="2271713" y="2714625"/>
          <p14:tracePt t="45442" x="2279650" y="2708275"/>
          <p14:tracePt t="45474" x="2286000" y="2708275"/>
          <p14:tracePt t="45602" x="2286000" y="2736850"/>
          <p14:tracePt t="45609" x="2286000" y="2771775"/>
          <p14:tracePt t="45614" x="2286000" y="2794000"/>
          <p14:tracePt t="45627" x="2286000" y="2808288"/>
          <p14:tracePt t="45646" x="2286000" y="2857500"/>
          <p14:tracePt t="45662" x="2293938" y="2886075"/>
          <p14:tracePt t="45679" x="2300288" y="2943225"/>
          <p14:tracePt t="45696" x="2300288" y="2979738"/>
          <p14:tracePt t="45713" x="2308225" y="3008313"/>
          <p14:tracePt t="45730" x="2308225" y="3028950"/>
          <p14:tracePt t="45747" x="2308225" y="3057525"/>
          <p14:tracePt t="45763" x="2308225" y="3086100"/>
          <p14:tracePt t="45780" x="2308225" y="3094038"/>
          <p14:tracePt t="45795" x="2308225" y="3114675"/>
          <p14:tracePt t="45812" x="2308225" y="3136900"/>
          <p14:tracePt t="45829" x="2308225" y="3151188"/>
          <p14:tracePt t="45846" x="2314575" y="3165475"/>
          <p14:tracePt t="45865" x="2322513" y="3179763"/>
          <p14:tracePt t="45882" x="2328863" y="3200400"/>
          <p14:tracePt t="45898" x="2343150" y="3208338"/>
          <p14:tracePt t="45914" x="2351088" y="3222625"/>
          <p14:tracePt t="45932" x="2365375" y="3228975"/>
          <p14:tracePt t="45949" x="2379663" y="3251200"/>
          <p14:tracePt t="45964" x="2400300" y="3251200"/>
          <p14:tracePt t="45966" x="2414588" y="3257550"/>
          <p14:tracePt t="45981" x="2465388" y="3271838"/>
          <p14:tracePt t="45998" x="2536825" y="3294063"/>
          <p14:tracePt t="46015" x="2586038" y="3308350"/>
          <p14:tracePt t="46033" x="2643188" y="3314700"/>
          <p14:tracePt t="46049" x="2693988" y="3314700"/>
          <p14:tracePt t="46065" x="2722563" y="3322638"/>
          <p14:tracePt t="46082" x="2765425" y="3322638"/>
          <p14:tracePt t="46100" x="2900363" y="3328988"/>
          <p14:tracePt t="46116" x="3014663" y="3328988"/>
          <p14:tracePt t="46132" x="3094038" y="3336925"/>
          <p14:tracePt t="46149" x="3136900" y="3336925"/>
          <p14:tracePt t="46166" x="3179763" y="3336925"/>
          <p14:tracePt t="46183" x="3228975" y="3336925"/>
          <p14:tracePt t="46200" x="3279775" y="3336925"/>
          <p14:tracePt t="46217" x="3322638" y="3328988"/>
          <p14:tracePt t="46234" x="3365500" y="3322638"/>
          <p14:tracePt t="46251" x="3386138" y="3314700"/>
          <p14:tracePt t="46267" x="3408363" y="3314700"/>
          <p14:tracePt t="46284" x="3414713" y="3308350"/>
          <p14:tracePt t="46287" x="3422650" y="3308350"/>
          <p14:tracePt t="46381" x="3429000" y="3308350"/>
          <p14:tracePt t="46850" x="3429000" y="3314700"/>
          <p14:tracePt t="46882" x="3429000" y="3322638"/>
          <p14:tracePt t="46907" x="3429000" y="3328988"/>
          <p14:tracePt t="46922" x="3429000" y="3336925"/>
          <p14:tracePt t="46936" x="3429000" y="3343275"/>
          <p14:tracePt t="46952" x="3422650" y="3351213"/>
          <p14:tracePt t="46968" x="3422650" y="3357563"/>
          <p14:tracePt t="46976" x="3414713" y="3357563"/>
          <p14:tracePt t="46993" x="3414713" y="3365500"/>
          <p14:tracePt t="47010" x="3414713" y="3371850"/>
          <p14:tracePt t="47027" x="3408363" y="3386138"/>
          <p14:tracePt t="47044" x="3408363" y="3408363"/>
          <p14:tracePt t="47061" x="3408363" y="3422650"/>
          <p14:tracePt t="47078" x="3408363" y="3436938"/>
          <p14:tracePt t="47094" x="3400425" y="3443288"/>
          <p14:tracePt t="47110" x="3400425" y="3451225"/>
          <p14:tracePt t="47127" x="3400425" y="3457575"/>
          <p14:tracePt t="47144" x="3394075" y="3479800"/>
          <p14:tracePt t="47177" x="3386138" y="3494088"/>
          <p14:tracePt t="47194" x="3379788" y="3500438"/>
          <p14:tracePt t="47234" x="3379788" y="3508375"/>
          <p14:tracePt t="47258" x="3371850" y="3514725"/>
          <p14:tracePt t="47264" x="3365500" y="3514725"/>
          <p14:tracePt t="47280" x="3365500" y="3522663"/>
          <p14:tracePt t="47297" x="3357563" y="3522663"/>
          <p14:tracePt t="47312" x="3357563" y="3529013"/>
          <p14:tracePt t="47372" x="3351213" y="3529013"/>
          <p14:tracePt t="47381" x="3351213" y="3536950"/>
          <p14:tracePt t="47420" x="3343275" y="3536950"/>
          <p14:tracePt t="47426" x="3336925" y="3543300"/>
          <p14:tracePt t="47467" x="3328988" y="3543300"/>
          <p14:tracePt t="47530" x="3328988" y="3551238"/>
          <p14:tracePt t="47907" x="3343275" y="3571875"/>
          <p14:tracePt t="47914" x="3343275" y="3586163"/>
          <p14:tracePt t="47924" x="3357563" y="3594100"/>
          <p14:tracePt t="47935" x="3371850" y="3636963"/>
          <p14:tracePt t="47952" x="3408363" y="3665538"/>
          <p14:tracePt t="47969" x="3422650" y="3694113"/>
          <p14:tracePt t="47986" x="3422650" y="3700463"/>
          <p14:tracePt t="48095" x="3422650" y="3708400"/>
          <p14:tracePt t="48101" x="3422650" y="3722688"/>
          <p14:tracePt t="48109" x="3429000" y="3729038"/>
          <p14:tracePt t="48122" x="3429000" y="3751263"/>
          <p14:tracePt t="48140" x="3429000" y="3757613"/>
          <p14:tracePt t="48782" x="3429000" y="3751263"/>
          <p14:tracePt t="48788" x="3422650" y="3751263"/>
          <p14:tracePt t="48897" x="3414713" y="3743325"/>
          <p14:tracePt t="48920" x="3408363" y="3736975"/>
          <p14:tracePt t="48933" x="3400425" y="3729038"/>
          <p14:tracePt t="48943" x="3394075" y="3729038"/>
          <p14:tracePt t="48974" x="3394075" y="3722688"/>
          <p14:tracePt t="48983" x="3386138" y="3722688"/>
          <p14:tracePt t="48992" x="3386138" y="3714750"/>
          <p14:tracePt t="49001" x="3379788" y="3708400"/>
          <p14:tracePt t="49013" x="3371850" y="3694113"/>
          <p14:tracePt t="49030" x="3371850" y="3671888"/>
          <p14:tracePt t="49047" x="3365500" y="3665538"/>
          <p14:tracePt t="49066" x="3357563" y="3651250"/>
          <p14:tracePt t="49081" x="3351213" y="3643313"/>
          <p14:tracePt t="49098" x="3351213" y="3636963"/>
          <p14:tracePt t="49184" x="3343275" y="3629025"/>
          <p14:tracePt t="49209" x="3343275" y="3622675"/>
          <p14:tracePt t="49414" x="3343275" y="3614738"/>
          <p14:tracePt t="49578" x="3357563" y="3614738"/>
          <p14:tracePt t="49593" x="3371850" y="3622675"/>
          <p14:tracePt t="49598" x="3379788" y="3622675"/>
          <p14:tracePt t="49606" x="3386138" y="3622675"/>
          <p14:tracePt t="49620" x="3394075" y="3622675"/>
          <p14:tracePt t="49637" x="3408363" y="3629025"/>
          <p14:tracePt t="49654" x="3414713" y="3629025"/>
          <p14:tracePt t="49718" x="3429000" y="3636963"/>
          <p14:tracePt t="49724" x="3443288" y="3651250"/>
          <p14:tracePt t="49738" x="3451225" y="3665538"/>
          <p14:tracePt t="49755" x="3514725" y="3736975"/>
          <p14:tracePt t="49772" x="3586163" y="3794125"/>
          <p14:tracePt t="49789" x="3679825" y="3851275"/>
          <p14:tracePt t="49805" x="3757613" y="3879850"/>
          <p14:tracePt t="49822" x="3851275" y="3914775"/>
          <p14:tracePt t="49839" x="4014788" y="3979863"/>
          <p14:tracePt t="49856" x="4086225" y="3994150"/>
          <p14:tracePt t="49873" x="4171950" y="4022725"/>
          <p14:tracePt t="49890" x="4243388" y="4057650"/>
          <p14:tracePt t="49906" x="4351338" y="4143375"/>
          <p14:tracePt t="49923" x="4437063" y="4208463"/>
          <p14:tracePt t="49940" x="4529138" y="4279900"/>
          <p14:tracePt t="49957" x="4672013" y="4351338"/>
          <p14:tracePt t="49974" x="4779963" y="4400550"/>
          <p14:tracePt t="49992" x="4900613" y="4437063"/>
          <p14:tracePt t="50009" x="4986338" y="4479925"/>
          <p14:tracePt t="50026" x="5100638" y="4543425"/>
          <p14:tracePt t="50043" x="5214938" y="4637088"/>
          <p14:tracePt t="50058" x="5308600" y="4700588"/>
          <p14:tracePt t="50075" x="5437188" y="4779963"/>
          <p14:tracePt t="50092" x="5522913" y="4837113"/>
          <p14:tracePt t="50109" x="5586413" y="4865688"/>
          <p14:tracePt t="50126" x="5651500" y="4908550"/>
          <p14:tracePt t="50144" x="5722938" y="4951413"/>
          <p14:tracePt t="50160" x="5808663" y="5022850"/>
          <p14:tracePt t="50176" x="5865813" y="5057775"/>
          <p14:tracePt t="50193" x="5908675" y="5108575"/>
          <p14:tracePt t="50210" x="5986463" y="5157788"/>
          <p14:tracePt t="50229" x="6043613" y="5208588"/>
          <p14:tracePt t="50246" x="6108700" y="5251450"/>
          <p14:tracePt t="50262" x="6115050" y="5272088"/>
          <p14:tracePt t="50279" x="6122988" y="5280025"/>
          <p14:tracePt t="50295" x="6143625" y="5308600"/>
          <p14:tracePt t="50311" x="6180138" y="5365750"/>
          <p14:tracePt t="50328" x="6208713" y="5414963"/>
          <p14:tracePt t="50345" x="6229350" y="5465763"/>
          <p14:tracePt t="50361" x="6280150" y="5500688"/>
          <p14:tracePt t="50378" x="6308725" y="5514975"/>
          <p14:tracePt t="50395" x="6357938" y="5529263"/>
          <p14:tracePt t="50412" x="6380163" y="5529263"/>
          <p14:tracePt t="50429" x="6386513" y="5537200"/>
          <p14:tracePt t="50562" x="6394450" y="5537200"/>
          <p14:tracePt t="50701" x="6400800" y="5537200"/>
          <p14:tracePt t="50717" x="6408738" y="5537200"/>
          <p14:tracePt t="50882" x="6408738" y="5529263"/>
          <p14:tracePt t="50890" x="6408738" y="5522913"/>
          <p14:tracePt t="50900" x="6400800" y="5514975"/>
          <p14:tracePt t="50918" x="6351588" y="5494338"/>
          <p14:tracePt t="50936" x="6294438" y="5472113"/>
          <p14:tracePt t="50951" x="6237288" y="5443538"/>
          <p14:tracePt t="50968" x="6165850" y="5414963"/>
          <p14:tracePt t="50986" x="6072188" y="5386388"/>
          <p14:tracePt t="51001" x="6008688" y="5365750"/>
          <p14:tracePt t="51020" x="5943600" y="5337175"/>
          <p14:tracePt t="51037" x="5908675" y="5322888"/>
          <p14:tracePt t="51054" x="5894388" y="5314950"/>
          <p14:tracePt t="51071" x="5865813" y="5294313"/>
          <p14:tracePt t="51087" x="5843588" y="5280025"/>
          <p14:tracePt t="51105" x="5822950" y="5257800"/>
          <p14:tracePt t="51119" x="5780088" y="5237163"/>
          <p14:tracePt t="51136" x="5765800" y="5222875"/>
          <p14:tracePt t="51153" x="5751513" y="5214938"/>
          <p14:tracePt t="51170" x="5743575" y="5214938"/>
          <p14:tracePt t="51187" x="5729288" y="5208588"/>
          <p14:tracePt t="51204" x="5708650" y="5200650"/>
          <p14:tracePt t="51221" x="5686425" y="5186363"/>
          <p14:tracePt t="51237" x="5651500" y="5172075"/>
          <p14:tracePt t="51256" x="5637213" y="5172075"/>
          <p14:tracePt t="51273" x="5637213" y="5165725"/>
          <p14:tracePt t="56054" x="5622925" y="5157788"/>
          <p14:tracePt t="56061" x="5551488" y="5137150"/>
          <p14:tracePt t="56074" x="5372100" y="5065713"/>
          <p14:tracePt t="56090" x="5208588" y="4943475"/>
          <p14:tracePt t="56106" x="4900613" y="4743450"/>
          <p14:tracePt t="56124" x="4657725" y="4637088"/>
          <p14:tracePt t="56141" x="4429125" y="4537075"/>
          <p14:tracePt t="56157" x="4151313" y="4437063"/>
          <p14:tracePt t="56176" x="3857625" y="4351338"/>
          <p14:tracePt t="56192" x="3757613" y="4294188"/>
          <p14:tracePt t="56209" x="3636963" y="4243388"/>
          <p14:tracePt t="56226" x="3551238" y="4214813"/>
          <p14:tracePt t="56243" x="3479800" y="4186238"/>
          <p14:tracePt t="56260" x="3443288" y="4171950"/>
          <p14:tracePt t="56277" x="3386138" y="4137025"/>
          <p14:tracePt t="56279" x="3371850" y="4122738"/>
          <p14:tracePt t="56292" x="3365500" y="4114800"/>
          <p14:tracePt t="56309" x="3336925" y="4079875"/>
          <p14:tracePt t="56326" x="3314700" y="4057650"/>
          <p14:tracePt t="56343" x="3294063" y="4022725"/>
          <p14:tracePt t="56359" x="3271838" y="3994150"/>
          <p14:tracePt t="56376" x="3208338" y="3922713"/>
          <p14:tracePt t="56393" x="3071813" y="3808413"/>
          <p14:tracePt t="56410" x="2979738" y="3743325"/>
          <p14:tracePt t="56427" x="2928938" y="3700463"/>
          <p14:tracePt t="56444" x="2865438" y="3671888"/>
          <p14:tracePt t="56460" x="2836863" y="3636963"/>
          <p14:tracePt t="56478" x="2808288" y="3614738"/>
          <p14:tracePt t="56494" x="2786063" y="3586163"/>
          <p14:tracePt t="56511" x="2751138" y="3514725"/>
          <p14:tracePt t="56528" x="2686050" y="3414713"/>
          <p14:tracePt t="56545" x="2657475" y="3357563"/>
          <p14:tracePt t="56562" x="2622550" y="3300413"/>
          <p14:tracePt t="56578" x="2593975" y="3265488"/>
          <p14:tracePt t="56595" x="2551113" y="3228975"/>
          <p14:tracePt t="56613" x="2528888" y="3200400"/>
          <p14:tracePt t="56629" x="2508250" y="3157538"/>
          <p14:tracePt t="56647" x="2486025" y="3143250"/>
          <p14:tracePt t="56664" x="2465388" y="3128963"/>
          <p14:tracePt t="56681" x="2457450" y="3122613"/>
          <p14:tracePt t="56698" x="2451100" y="3114675"/>
          <p14:tracePt t="56716" x="2436813" y="3100388"/>
          <p14:tracePt t="56732" x="2414588" y="3086100"/>
          <p14:tracePt t="56748" x="2400300" y="3071813"/>
          <p14:tracePt t="56765" x="2386013" y="3057525"/>
          <p14:tracePt t="56782" x="2379663" y="3036888"/>
          <p14:tracePt t="56800" x="2357438" y="3014663"/>
          <p14:tracePt t="56814" x="2343150" y="3000375"/>
          <p14:tracePt t="56831" x="2322513" y="2971800"/>
          <p14:tracePt t="56848" x="2314575" y="2957513"/>
          <p14:tracePt t="56866" x="2308225" y="2943225"/>
          <p14:tracePt t="56883" x="2293938" y="2922588"/>
          <p14:tracePt t="56900" x="2293938" y="2914650"/>
          <p14:tracePt t="56917" x="2279650" y="2894013"/>
          <p14:tracePt t="56934" x="2271713" y="2879725"/>
          <p14:tracePt t="56951" x="2265363" y="2871788"/>
          <p14:tracePt t="56996" x="2257425" y="2865438"/>
          <p14:tracePt t="57091" x="2243138" y="2857500"/>
          <p14:tracePt t="57100" x="2243138" y="2851150"/>
          <p14:tracePt t="57106" x="2228850" y="2843213"/>
          <p14:tracePt t="57117" x="2222500" y="2836863"/>
          <p14:tracePt t="57134" x="2208213" y="2822575"/>
          <p14:tracePt t="57151" x="2200275" y="2814638"/>
          <p14:tracePt t="57168" x="2193925" y="2808288"/>
          <p14:tracePt t="57285" x="2193925" y="2800350"/>
          <p14:tracePt t="57387" x="2193925" y="2794000"/>
          <p14:tracePt t="58240" x="2185988" y="2794000"/>
          <p14:tracePt t="58248" x="2185988" y="2786063"/>
          <p14:tracePt t="58286" x="2185988" y="2779713"/>
          <p14:tracePt t="58394" x="2193925" y="2779713"/>
          <p14:tracePt t="58411" x="2200275" y="2779713"/>
          <p14:tracePt t="58418" x="2200275" y="2771775"/>
          <p14:tracePt t="58428" x="2200275" y="2765425"/>
          <p14:tracePt t="58436" x="2208213" y="2765425"/>
          <p14:tracePt t="58450" x="2208213" y="2757488"/>
          <p14:tracePt t="58473" x="2208213" y="2751138"/>
          <p14:tracePt t="58482" x="2214563" y="2751138"/>
          <p14:tracePt t="58499" x="2214563" y="2743200"/>
          <p14:tracePt t="58516" x="2222500" y="2736850"/>
          <p14:tracePt t="58521" x="2228850" y="2736850"/>
          <p14:tracePt t="58534" x="2236788" y="2728913"/>
          <p14:tracePt t="58551" x="2243138" y="2714625"/>
          <p14:tracePt t="58568" x="2251075" y="2700338"/>
          <p14:tracePt t="58584" x="2257425" y="2693988"/>
          <p14:tracePt t="58644" x="2265363" y="2693988"/>
          <p14:tracePt t="58653" x="2265363" y="2686050"/>
          <p14:tracePt t="58668" x="2271713" y="2686050"/>
          <p14:tracePt t="58692" x="2279650" y="2679700"/>
          <p14:tracePt t="58707" x="2286000" y="2679700"/>
          <p14:tracePt t="58739" x="2293938" y="2679700"/>
          <p14:tracePt t="58825" x="2300288" y="2679700"/>
          <p14:tracePt t="58832" x="2308225" y="2686050"/>
          <p14:tracePt t="58840" x="2322513" y="2693988"/>
          <p14:tracePt t="58853" x="2336800" y="2700338"/>
          <p14:tracePt t="58870" x="2393950" y="2728913"/>
          <p14:tracePt t="58887" x="2422525" y="2751138"/>
          <p14:tracePt t="58904" x="2443163" y="2757488"/>
          <p14:tracePt t="58922" x="2457450" y="2771775"/>
          <p14:tracePt t="58939" x="2465388" y="2779713"/>
          <p14:tracePt t="58971" x="2465388" y="2794000"/>
          <p14:tracePt t="58988" x="2465388" y="2808288"/>
          <p14:tracePt t="59006" x="2465388" y="2822575"/>
          <p14:tracePt t="59023" x="2465388" y="2828925"/>
          <p14:tracePt t="59040" x="2465388" y="2836863"/>
          <p14:tracePt t="59055" x="2465388" y="2843213"/>
          <p14:tracePt t="59072" x="2465388" y="2857500"/>
          <p14:tracePt t="59089" x="2465388" y="2865438"/>
          <p14:tracePt t="59106" x="2465388" y="2871788"/>
          <p14:tracePt t="59122" x="2465388" y="2879725"/>
          <p14:tracePt t="59157" x="2465388" y="2886075"/>
          <p14:tracePt t="59232" x="2465388" y="2894013"/>
          <p14:tracePt t="59240" x="2457450" y="2894013"/>
          <p14:tracePt t="59896" x="2451100" y="2900363"/>
          <p14:tracePt t="59919" x="2443163" y="2900363"/>
          <p14:tracePt t="59926" x="2436813" y="2900363"/>
          <p14:tracePt t="59939" x="2428875" y="2908300"/>
          <p14:tracePt t="59965" x="2414588" y="2908300"/>
          <p14:tracePt t="59982" x="2393950" y="2908300"/>
          <p14:tracePt t="59999" x="2386013" y="2908300"/>
          <p14:tracePt t="60015" x="2357438" y="2908300"/>
          <p14:tracePt t="60032" x="2336800" y="2914650"/>
          <p14:tracePt t="60051" x="2300288" y="2914650"/>
          <p14:tracePt t="60068" x="2279650" y="2914650"/>
          <p14:tracePt t="60084" x="2257425" y="2922588"/>
          <p14:tracePt t="60101" x="2228850" y="2922588"/>
          <p14:tracePt t="60118" x="2208213" y="2922588"/>
          <p14:tracePt t="60134" x="2179638" y="2928938"/>
          <p14:tracePt t="60135" x="2171700" y="2936875"/>
          <p14:tracePt t="60151" x="2157413" y="2936875"/>
          <p14:tracePt t="60167" x="2122488" y="2943225"/>
          <p14:tracePt t="60184" x="2093913" y="2951163"/>
          <p14:tracePt t="60201" x="2071688" y="2951163"/>
          <p14:tracePt t="60218" x="2043113" y="2951163"/>
          <p14:tracePt t="60236" x="2014538" y="2951163"/>
          <p14:tracePt t="60253" x="1985963" y="2951163"/>
          <p14:tracePt t="60270" x="1971675" y="2951163"/>
          <p14:tracePt t="60286" x="1965325" y="2951163"/>
          <p14:tracePt t="60304" x="1951038" y="2951163"/>
          <p14:tracePt t="60326" x="1943100" y="2951163"/>
          <p14:tracePt t="60362" x="1936750" y="2951163"/>
          <p14:tracePt t="60378" x="1922463" y="2951163"/>
          <p14:tracePt t="60395" x="1900238" y="2951163"/>
          <p14:tracePt t="60426" x="1885950" y="2951163"/>
          <p14:tracePt t="60434" x="1879600" y="2943225"/>
          <p14:tracePt t="60442" x="1871663" y="2943225"/>
          <p14:tracePt t="60453" x="1871663" y="2936875"/>
          <p14:tracePt t="60471" x="1865313" y="2936875"/>
          <p14:tracePt t="60487" x="1857375" y="2936875"/>
          <p14:tracePt t="60513" x="1843088" y="2936875"/>
          <p14:tracePt t="60522" x="1828800" y="2936875"/>
          <p14:tracePt t="60539" x="1822450" y="2928938"/>
          <p14:tracePt t="60556" x="1800225" y="2928938"/>
          <p14:tracePt t="60571" x="1779588" y="2922588"/>
          <p14:tracePt t="60588" x="1765300" y="2922588"/>
          <p14:tracePt t="60605" x="1751013" y="2922588"/>
          <p14:tracePt t="60629" x="1743075" y="2922588"/>
          <p14:tracePt t="60640" x="1736725" y="2922588"/>
          <p14:tracePt t="60660" x="1728788" y="2922588"/>
          <p14:tracePt t="60676" x="1722438" y="2922588"/>
          <p14:tracePt t="60700" x="1714500" y="2922588"/>
          <p14:tracePt t="60709" x="1708150" y="2922588"/>
          <p14:tracePt t="60738" x="1700213" y="2922588"/>
          <p14:tracePt t="60769" x="1693863" y="2922588"/>
          <p14:tracePt t="60792" x="1685925" y="2922588"/>
          <p14:tracePt t="60817" x="1679575" y="2922588"/>
          <p14:tracePt t="60824" x="1671638" y="2922588"/>
          <p14:tracePt t="60847" x="1665288" y="2922588"/>
          <p14:tracePt t="60972" x="1657350" y="2922588"/>
          <p14:tracePt t="60996" x="1651000" y="2922588"/>
          <p14:tracePt t="61012" x="1643063" y="2922588"/>
          <p14:tracePt t="61043" x="1636713" y="2922588"/>
          <p14:tracePt t="62176" x="1628775" y="2922588"/>
          <p14:tracePt t="62246" x="1622425" y="2922588"/>
          <p14:tracePt t="62638" x="1614488" y="2922588"/>
          <p14:tracePt t="62669" x="1608138" y="2922588"/>
          <p14:tracePt t="62699" x="1608138" y="2928938"/>
          <p14:tracePt t="62716" x="1608138" y="2936875"/>
          <p14:tracePt t="62732" x="1600200" y="2936875"/>
          <p14:tracePt t="63061" x="1593850" y="2936875"/>
          <p14:tracePt t="63113" x="1585913" y="2936875"/>
          <p14:tracePt t="63121" x="1585913" y="2928938"/>
          <p14:tracePt t="63133" x="1579563" y="2928938"/>
          <p14:tracePt t="63151" x="1565275" y="2928938"/>
          <p14:tracePt t="63168" x="1550988" y="2928938"/>
          <p14:tracePt t="63185" x="1536700" y="2928938"/>
          <p14:tracePt t="63201" x="1528763" y="2928938"/>
          <p14:tracePt t="63218" x="1522413" y="2928938"/>
          <p14:tracePt t="63235" x="1508125" y="2928938"/>
          <p14:tracePt t="63251" x="1500188" y="2928938"/>
          <p14:tracePt t="63268" x="1493838" y="2922588"/>
          <p14:tracePt t="63842" x="1493838" y="2928938"/>
          <p14:tracePt t="63856" x="1493838" y="2936875"/>
          <p14:tracePt t="63887" x="1493838" y="2943225"/>
          <p14:tracePt t="63927" x="1493838" y="2951163"/>
          <p14:tracePt t="64458" x="1493838" y="2943225"/>
          <p14:tracePt t="64590" x="1493838" y="2936875"/>
          <p14:tracePt t="64638" x="1493838" y="2928938"/>
          <p14:tracePt t="64830" x="1493838" y="2922588"/>
          <p14:tracePt t="64870" x="1500188" y="2922588"/>
          <p14:tracePt t="66810" x="1500188" y="2914650"/>
          <p14:tracePt t="66814" x="1514475" y="2914650"/>
          <p14:tracePt t="66832" x="1528763" y="2908300"/>
          <p14:tracePt t="66840" x="1536700" y="2908300"/>
          <p14:tracePt t="66857" x="1557338" y="2900363"/>
          <p14:tracePt t="66874" x="1579563" y="2894013"/>
          <p14:tracePt t="66891" x="1593850" y="2871788"/>
          <p14:tracePt t="66908" x="1614488" y="2843213"/>
          <p14:tracePt t="66925" x="1622425" y="2828925"/>
          <p14:tracePt t="66942" x="1636713" y="2808288"/>
          <p14:tracePt t="66957" x="1643063" y="2808288"/>
          <p14:tracePt t="66974" x="1643063" y="2794000"/>
          <p14:tracePt t="66991" x="1657350" y="2765425"/>
          <p14:tracePt t="67009" x="1665288" y="2665413"/>
          <p14:tracePt t="67026" x="1665288" y="2636838"/>
          <p14:tracePt t="67041" x="1671638" y="2622550"/>
          <p14:tracePt t="67058" x="1679575" y="2622550"/>
          <p14:tracePt t="67075" x="1679575" y="2614613"/>
          <p14:tracePt t="67092" x="1685925" y="2593975"/>
          <p14:tracePt t="67109" x="1693863" y="2528888"/>
          <p14:tracePt t="67126" x="1700213" y="2465388"/>
          <p14:tracePt t="67142" x="1708150" y="2393950"/>
          <p14:tracePt t="67161" x="1708150" y="2365375"/>
          <p14:tracePt t="67177" x="1708150" y="2351088"/>
          <p14:tracePt t="67331" x="1708150" y="2343150"/>
          <p14:tracePt t="67339" x="1708150" y="2336800"/>
          <p14:tracePt t="67354" x="1708150" y="2328863"/>
          <p14:tracePt t="67502" x="1714500" y="2328863"/>
          <p14:tracePt t="67519" x="1728788" y="2328863"/>
          <p14:tracePt t="67527" x="1743075" y="2328863"/>
          <p14:tracePt t="67534" x="1757363" y="2328863"/>
          <p14:tracePt t="67546" x="1765300" y="2328863"/>
          <p14:tracePt t="67564" x="1793875" y="2336800"/>
          <p14:tracePt t="67580" x="1808163" y="2336800"/>
          <p14:tracePt t="67597" x="1814513" y="2336800"/>
          <p14:tracePt t="67614" x="1828800" y="2336800"/>
          <p14:tracePt t="67632" x="1843088" y="2343150"/>
          <p14:tracePt t="67649" x="1857375" y="2343150"/>
          <p14:tracePt t="67666" x="1879600" y="2343150"/>
          <p14:tracePt t="67683" x="1893888" y="2343150"/>
          <p14:tracePt t="67717" x="1900238" y="2343150"/>
          <p14:tracePt t="67754" x="1908175" y="2343150"/>
          <p14:tracePt t="67925" x="1908175" y="2336800"/>
          <p14:tracePt t="68075" x="1922463" y="2336800"/>
          <p14:tracePt t="68089" x="1928813" y="2343150"/>
          <p14:tracePt t="68095" x="1957388" y="2351088"/>
          <p14:tracePt t="68104" x="1971675" y="2351088"/>
          <p14:tracePt t="68121" x="2036763" y="2365375"/>
          <p14:tracePt t="68138" x="2100263" y="2379663"/>
          <p14:tracePt t="68155" x="2165350" y="2400300"/>
          <p14:tracePt t="68172" x="2200275" y="2400300"/>
          <p14:tracePt t="68188" x="2228850" y="2414588"/>
          <p14:tracePt t="68204" x="2243138" y="2422525"/>
          <p14:tracePt t="68205" x="2257425" y="2428875"/>
          <p14:tracePt t="68220" x="2271713" y="2436813"/>
          <p14:tracePt t="68238" x="2286000" y="2436813"/>
          <p14:tracePt t="68256" x="2300288" y="2436813"/>
          <p14:tracePt t="68273" x="2314575" y="2443163"/>
          <p14:tracePt t="68289" x="2328863" y="2443163"/>
          <p14:tracePt t="68306" x="2336800" y="2451100"/>
          <p14:tracePt t="68325" x="2357438" y="2465388"/>
          <p14:tracePt t="68331" x="2365375" y="2465388"/>
          <p14:tracePt t="68341" x="2379663" y="2471738"/>
          <p14:tracePt t="68356" x="2386013" y="2479675"/>
          <p14:tracePt t="68372" x="2408238" y="2479675"/>
          <p14:tracePt t="68389" x="2414588" y="2479675"/>
          <p14:tracePt t="68406" x="2422525" y="2486025"/>
          <p14:tracePt t="68425" x="2436813" y="2486025"/>
          <p14:tracePt t="68443" x="2443163" y="2500313"/>
          <p14:tracePt t="68458" x="2465388" y="2508250"/>
          <p14:tracePt t="68475" x="2486025" y="2536825"/>
          <p14:tracePt t="68492" x="2536825" y="2571750"/>
          <p14:tracePt t="68508" x="2586038" y="2593975"/>
          <p14:tracePt t="68524" x="2614613" y="2614613"/>
          <p14:tracePt t="68540" x="2622550" y="2628900"/>
          <p14:tracePt t="68566" x="2622550" y="2636838"/>
          <p14:tracePt t="68582" x="2622550" y="2643188"/>
          <p14:tracePt t="68593" x="2614613" y="2643188"/>
          <p14:tracePt t="68610" x="2608263" y="2643188"/>
          <p14:tracePt t="68627" x="2593975" y="2643188"/>
          <p14:tracePt t="68643" x="2586038" y="2651125"/>
          <p14:tracePt t="68659" x="2571750" y="2651125"/>
          <p14:tracePt t="68675" x="2551113" y="2657475"/>
          <p14:tracePt t="68692" x="2522538" y="2665413"/>
          <p14:tracePt t="68709" x="2522538" y="2671763"/>
          <p14:tracePt t="68726" x="2514600" y="2671763"/>
          <p14:tracePt t="68787" x="2508250" y="2671763"/>
          <p14:tracePt t="68825" x="2500313" y="2679700"/>
          <p14:tracePt t="68840" x="2493963" y="2679700"/>
          <p14:tracePt t="68873" x="2486025" y="2679700"/>
          <p14:tracePt t="68896" x="2479675" y="2686050"/>
          <p14:tracePt t="68911" x="2479675" y="2693988"/>
          <p14:tracePt t="68934" x="2479675" y="2700338"/>
          <p14:tracePt t="68996" x="2479675" y="2708275"/>
          <p14:tracePt t="69417" x="2479675" y="2714625"/>
          <p14:tracePt t="69449" x="2479675" y="2722563"/>
          <p14:tracePt t="69612" x="2486025" y="2728913"/>
          <p14:tracePt t="69651" x="2493963" y="2736850"/>
          <p14:tracePt t="69658" x="2500313" y="2736850"/>
          <p14:tracePt t="69669" x="2500313" y="2743200"/>
          <p14:tracePt t="69686" x="2508250" y="2743200"/>
          <p14:tracePt t="69724" x="2508250" y="2751138"/>
          <p14:tracePt t="69747" x="2514600" y="2751138"/>
          <p14:tracePt t="69752" x="2522538" y="2757488"/>
          <p14:tracePt t="69768" x="2536825" y="2771775"/>
          <p14:tracePt t="69776" x="2536825" y="2779713"/>
          <p14:tracePt t="69789" x="2551113" y="2786063"/>
          <p14:tracePt t="69806" x="2579688" y="2800350"/>
          <p14:tracePt t="69823" x="2586038" y="2800350"/>
          <p14:tracePt t="69842" x="2586038" y="2808288"/>
          <p14:tracePt t="69856" x="2593975" y="2808288"/>
          <p14:tracePt t="69910" x="2593975" y="2814638"/>
          <p14:tracePt t="69934" x="2600325" y="2822575"/>
          <p14:tracePt t="70332" x="2600325" y="2828925"/>
          <p14:tracePt t="70340" x="2600325" y="2836863"/>
          <p14:tracePt t="70356" x="2600325" y="2843213"/>
          <p14:tracePt t="70365" x="2600325" y="2851150"/>
          <p14:tracePt t="70378" x="2586038" y="2871788"/>
          <p14:tracePt t="70394" x="2586038" y="2879725"/>
          <p14:tracePt t="70411" x="2579688" y="2879725"/>
          <p14:tracePt t="70448" x="2579688" y="2886075"/>
          <p14:tracePt t="70461" x="2571750" y="2886075"/>
          <p14:tracePt t="70479" x="2565400" y="2894013"/>
          <p14:tracePt t="70504" x="2557463" y="2900363"/>
          <p14:tracePt t="70612" x="2565400" y="2908300"/>
          <p14:tracePt t="70628" x="2579688" y="2914650"/>
          <p14:tracePt t="70642" x="2586038" y="2922588"/>
          <p14:tracePt t="70649" x="2586038" y="2928938"/>
          <p14:tracePt t="70663" x="2593975" y="2928938"/>
          <p14:tracePt t="70680" x="2600325" y="2928938"/>
          <p14:tracePt t="70697" x="2608263" y="2928938"/>
          <p14:tracePt t="70840" x="2608263" y="2936875"/>
          <p14:tracePt t="70848" x="2614613" y="2936875"/>
          <p14:tracePt t="70856" x="2622550" y="2936875"/>
          <p14:tracePt t="70865" x="2628900" y="2936875"/>
          <p14:tracePt t="70884" x="2657475" y="2936875"/>
          <p14:tracePt t="70900" x="2686050" y="2936875"/>
          <p14:tracePt t="70916" x="2700338" y="2936875"/>
          <p14:tracePt t="70933" x="2722563" y="2936875"/>
          <p14:tracePt t="70950" x="2757488" y="2936875"/>
          <p14:tracePt t="70967" x="2771775" y="2936875"/>
          <p14:tracePt t="71129" x="2771775" y="2943225"/>
          <p14:tracePt t="71134" x="2771775" y="2951163"/>
          <p14:tracePt t="71142" x="2771775" y="2965450"/>
          <p14:tracePt t="71152" x="2771775" y="2986088"/>
          <p14:tracePt t="71169" x="2771775" y="3008313"/>
          <p14:tracePt t="71186" x="2771775" y="3028950"/>
          <p14:tracePt t="71203" x="2765425" y="3051175"/>
          <p14:tracePt t="71220" x="2743200" y="3108325"/>
          <p14:tracePt t="71236" x="2728913" y="3165475"/>
          <p14:tracePt t="71253" x="2708275" y="3194050"/>
          <p14:tracePt t="71270" x="2671763" y="3214688"/>
          <p14:tracePt t="71287" x="2657475" y="3228975"/>
          <p14:tracePt t="71304" x="2643188" y="3243263"/>
          <p14:tracePt t="71321" x="2614613" y="3257550"/>
          <p14:tracePt t="71337" x="2600325" y="3271838"/>
          <p14:tracePt t="71432" x="2600325" y="3279775"/>
          <p14:tracePt t="71441" x="2614613" y="3279775"/>
          <p14:tracePt t="71449" x="2622550" y="3286125"/>
          <p14:tracePt t="71456" x="2636838" y="3294063"/>
          <p14:tracePt t="71472" x="2671763" y="3314700"/>
          <p14:tracePt t="71489" x="2714625" y="3328988"/>
          <p14:tracePt t="71506" x="2771775" y="3351213"/>
          <p14:tracePt t="71523" x="2836863" y="3365500"/>
          <p14:tracePt t="71540" x="2943225" y="3408363"/>
          <p14:tracePt t="71556" x="3071813" y="3508375"/>
          <p14:tracePt t="71574" x="3200400" y="3551238"/>
          <p14:tracePt t="71590" x="3314700" y="3586163"/>
          <p14:tracePt t="71607" x="3394075" y="3594100"/>
          <p14:tracePt t="71624" x="3465513" y="3636963"/>
          <p14:tracePt t="71642" x="3557588" y="3657600"/>
          <p14:tracePt t="71659" x="3571875" y="3665538"/>
          <p14:tracePt t="71746" x="3571875" y="3671888"/>
          <p14:tracePt t="71762" x="3571875" y="3679825"/>
          <p14:tracePt t="71770" x="3571875" y="3686175"/>
          <p14:tracePt t="71779" x="3571875" y="3694113"/>
          <p14:tracePt t="71792" x="3571875" y="3729038"/>
          <p14:tracePt t="71811" x="3565525" y="3743325"/>
          <p14:tracePt t="71826" x="3557588" y="3751263"/>
          <p14:tracePt t="71843" x="3551238" y="3765550"/>
          <p14:tracePt t="71846" x="3536950" y="3779838"/>
          <p14:tracePt t="71863" x="3529013" y="3786188"/>
          <p14:tracePt t="71877" x="3522663" y="3794125"/>
          <p14:tracePt t="71894" x="3508375" y="3794125"/>
          <p14:tracePt t="71911" x="3486150" y="3794125"/>
          <p14:tracePt t="71927" x="3451225" y="3794125"/>
          <p14:tracePt t="71944" x="3436938" y="3794125"/>
          <p14:tracePt t="71961" x="3371850" y="3786188"/>
          <p14:tracePt t="71978" x="3336925" y="3786188"/>
          <p14:tracePt t="71996" x="3300413" y="3794125"/>
          <p14:tracePt t="72011" x="3236913" y="3822700"/>
          <p14:tracePt t="72029" x="3165475" y="3836988"/>
          <p14:tracePt t="72045" x="3108325" y="3836988"/>
          <p14:tracePt t="72062" x="3043238" y="3822700"/>
          <p14:tracePt t="72079" x="2936875" y="3800475"/>
          <p14:tracePt t="72096" x="2879725" y="3786188"/>
          <p14:tracePt t="72113" x="2814638" y="3751263"/>
          <p14:tracePt t="72131" x="2771775" y="3736975"/>
          <p14:tracePt t="72150" x="2722563" y="3708400"/>
          <p14:tracePt t="72164" x="2700338" y="3700463"/>
          <p14:tracePt t="72182" x="2657475" y="3665538"/>
          <p14:tracePt t="72199" x="2643188" y="3636963"/>
          <p14:tracePt t="72215" x="2628900" y="3614738"/>
          <p14:tracePt t="72233" x="2622550" y="3600450"/>
          <p14:tracePt t="72250" x="2614613" y="3586163"/>
          <p14:tracePt t="72265" x="2614613" y="3565525"/>
          <p14:tracePt t="72281" x="2608263" y="3536950"/>
          <p14:tracePt t="72298" x="2600325" y="3514725"/>
          <p14:tracePt t="72314" x="2600325" y="3422650"/>
          <p14:tracePt t="72332" x="2600325" y="3351213"/>
          <p14:tracePt t="72349" x="2600325" y="3308350"/>
          <p14:tracePt t="72365" x="2593975" y="3294063"/>
          <p14:tracePt t="72382" x="2593975" y="3279775"/>
          <p14:tracePt t="72399" x="2593975" y="3257550"/>
          <p14:tracePt t="72416" x="2608263" y="3208338"/>
          <p14:tracePt t="72433" x="2628900" y="3151188"/>
          <p14:tracePt t="72449" x="2651125" y="3086100"/>
          <p14:tracePt t="72466" x="2671763" y="3043238"/>
          <p14:tracePt t="72483" x="2686050" y="3022600"/>
          <p14:tracePt t="72502" x="2728913" y="2979738"/>
          <p14:tracePt t="72519" x="2757488" y="2943225"/>
          <p14:tracePt t="72536" x="2794000" y="2922588"/>
          <p14:tracePt t="72552" x="2828925" y="2914650"/>
          <p14:tracePt t="72569" x="2857500" y="2908300"/>
          <p14:tracePt t="72584" x="2871788" y="2908300"/>
          <p14:tracePt t="72620" x="2914650" y="2886075"/>
          <p14:tracePt t="72636" x="2951163" y="2871788"/>
          <p14:tracePt t="72653" x="2979738" y="2857500"/>
          <p14:tracePt t="72670" x="3000375" y="2851150"/>
          <p14:tracePt t="72687" x="3022600" y="2843213"/>
          <p14:tracePt t="72704" x="3057525" y="2836863"/>
          <p14:tracePt t="72721" x="3079750" y="2843213"/>
          <p14:tracePt t="72737" x="3108325" y="2851150"/>
          <p14:tracePt t="72753" x="3128963" y="2857500"/>
          <p14:tracePt t="72770" x="3157538" y="2865438"/>
          <p14:tracePt t="72788" x="3179763" y="2871788"/>
          <p14:tracePt t="72804" x="3214688" y="2886075"/>
          <p14:tracePt t="72805" x="3236913" y="2894013"/>
          <p14:tracePt t="72820" x="3251200" y="2900363"/>
          <p14:tracePt t="72837" x="3322638" y="2928938"/>
          <p14:tracePt t="72855" x="3365500" y="2951163"/>
          <p14:tracePt t="72872" x="3414713" y="2965450"/>
          <p14:tracePt t="72889" x="3436938" y="2971800"/>
          <p14:tracePt t="72906" x="3471863" y="2986088"/>
          <p14:tracePt t="72921" x="3479800" y="2986088"/>
          <p14:tracePt t="72938" x="3500438" y="3000375"/>
          <p14:tracePt t="72955" x="3514725" y="3028950"/>
          <p14:tracePt t="72972" x="3529013" y="3051175"/>
          <p14:tracePt t="72990" x="3551238" y="3071813"/>
          <p14:tracePt t="73008" x="3565525" y="3100388"/>
          <p14:tracePt t="73024" x="3579813" y="3114675"/>
          <p14:tracePt t="73039" x="3594100" y="3136900"/>
          <p14:tracePt t="73056" x="3608388" y="3179763"/>
          <p14:tracePt t="73073" x="3614738" y="3222625"/>
          <p14:tracePt t="73090" x="3614738" y="3300413"/>
          <p14:tracePt t="73107" x="3622675" y="3408363"/>
          <p14:tracePt t="73124" x="3622675" y="3486150"/>
          <p14:tracePt t="73140" x="3622675" y="3529013"/>
          <p14:tracePt t="73142" x="3622675" y="3551238"/>
          <p14:tracePt t="73157" x="3622675" y="3571875"/>
          <p14:tracePt t="73174" x="3622675" y="3594100"/>
          <p14:tracePt t="73208" x="3622675" y="3608388"/>
          <p14:tracePt t="73225" x="3614738" y="3614738"/>
          <p14:tracePt t="73241" x="3608388" y="3629025"/>
          <p14:tracePt t="73258" x="3586163" y="3643313"/>
          <p14:tracePt t="73275" x="3522663" y="3708400"/>
          <p14:tracePt t="73292" x="3486150" y="3736975"/>
          <p14:tracePt t="73309" x="3457575" y="3765550"/>
          <p14:tracePt t="73326" x="3436938" y="3779838"/>
          <p14:tracePt t="73342" x="3429000" y="3779838"/>
          <p14:tracePt t="73359" x="3422650" y="3779838"/>
          <p14:tracePt t="73376" x="3408363" y="3779838"/>
          <p14:tracePt t="73411" x="3394075" y="3779838"/>
          <p14:tracePt t="73427" x="3379788" y="3779838"/>
          <p14:tracePt t="73444" x="3351213" y="3771900"/>
          <p14:tracePt t="73462" x="3322638" y="3743325"/>
          <p14:tracePt t="73479" x="3294063" y="3736975"/>
          <p14:tracePt t="73494" x="3286125" y="3729038"/>
          <p14:tracePt t="73511" x="3279775" y="3729038"/>
          <p14:tracePt t="73770" x="3279775" y="3722688"/>
          <p14:tracePt t="73785" x="3294063" y="3722688"/>
          <p14:tracePt t="73792" x="3300413" y="3722688"/>
          <p14:tracePt t="73799" x="3314700" y="3722688"/>
          <p14:tracePt t="73816" x="3371850" y="3722688"/>
          <p14:tracePt t="73831" x="3408363" y="3729038"/>
          <p14:tracePt t="73848" x="3429000" y="3736975"/>
          <p14:tracePt t="73865" x="3471863" y="3751263"/>
          <p14:tracePt t="73882" x="3522663" y="3771900"/>
          <p14:tracePt t="73899" x="3651250" y="3829050"/>
          <p14:tracePt t="73916" x="3714750" y="3851275"/>
          <p14:tracePt t="73932" x="3786188" y="3857625"/>
          <p14:tracePt t="73949" x="3865563" y="3894138"/>
          <p14:tracePt t="73966" x="3929063" y="3914775"/>
          <p14:tracePt t="73983" x="3994150" y="3951288"/>
          <p14:tracePt t="74001" x="4065588" y="3994150"/>
          <p14:tracePt t="74017" x="4129088" y="4022725"/>
          <p14:tracePt t="74033" x="4229100" y="4079875"/>
          <p14:tracePt t="74050" x="4271963" y="4100513"/>
          <p14:tracePt t="74067" x="4300538" y="4137025"/>
          <p14:tracePt t="74084" x="4371975" y="4186238"/>
          <p14:tracePt t="74102" x="4437063" y="4222750"/>
          <p14:tracePt t="74118" x="4594225" y="4337050"/>
          <p14:tracePt t="74134" x="4714875" y="4414838"/>
          <p14:tracePt t="74151" x="4829175" y="4479925"/>
          <p14:tracePt t="74168" x="4922838" y="4529138"/>
          <p14:tracePt t="74186" x="5072063" y="4594225"/>
          <p14:tracePt t="74202" x="5180013" y="4622800"/>
          <p14:tracePt t="74220" x="5280025" y="4672013"/>
          <p14:tracePt t="74236" x="5337175" y="4694238"/>
          <p14:tracePt t="74252" x="5380038" y="4737100"/>
          <p14:tracePt t="74269" x="5414963" y="4765675"/>
          <p14:tracePt t="74286" x="5437188" y="4808538"/>
          <p14:tracePt t="74303" x="5465763" y="4837113"/>
          <p14:tracePt t="74320" x="5480050" y="4851400"/>
          <p14:tracePt t="74337" x="5500688" y="4872038"/>
          <p14:tracePt t="74354" x="5529263" y="4908550"/>
          <p14:tracePt t="74371" x="5572125" y="4937125"/>
          <p14:tracePt t="74387" x="5594350" y="4951413"/>
          <p14:tracePt t="74404" x="5643563" y="4979988"/>
          <p14:tracePt t="74422" x="5680075" y="5000625"/>
          <p14:tracePt t="74438" x="5715000" y="5022850"/>
          <p14:tracePt t="74439" x="5729288" y="5037138"/>
          <p14:tracePt t="74455" x="5757863" y="5057775"/>
          <p14:tracePt t="74471" x="5780088" y="5065713"/>
          <p14:tracePt t="74488" x="5786438" y="5065713"/>
          <p14:tracePt t="74661" x="5786438" y="5072063"/>
          <p14:tracePt t="74688" x="5780088" y="5080000"/>
          <p14:tracePt t="74697" x="5772150" y="5080000"/>
          <p14:tracePt t="74707" x="5765800" y="5086350"/>
          <p14:tracePt t="74724" x="5751513" y="5086350"/>
          <p14:tracePt t="74741" x="5729288" y="5086350"/>
          <p14:tracePt t="74758" x="5722938" y="5086350"/>
          <p14:tracePt t="74775" x="5708650" y="5094288"/>
          <p14:tracePt t="74793" x="5694363" y="5094288"/>
          <p14:tracePt t="74810" x="5686425" y="5094288"/>
          <p14:tracePt t="74909" x="5686425" y="5100638"/>
          <p14:tracePt t="74925" x="5686425" y="5122863"/>
          <p14:tracePt t="74932" x="5694363" y="5143500"/>
          <p14:tracePt t="74943" x="5715000" y="5180013"/>
          <p14:tracePt t="74962" x="5822950" y="5286375"/>
          <p14:tracePt t="74977" x="5886450" y="5343525"/>
          <p14:tracePt t="74994" x="5980113" y="5380038"/>
          <p14:tracePt t="75012" x="6051550" y="5400675"/>
          <p14:tracePt t="75029" x="6129338" y="5429250"/>
          <p14:tracePt t="75046" x="6180138" y="5457825"/>
          <p14:tracePt t="75063" x="6223000" y="5494338"/>
          <p14:tracePt t="75080" x="6308725" y="5537200"/>
          <p14:tracePt t="75096" x="6394450" y="5580063"/>
          <p14:tracePt t="75113" x="6443663" y="5594350"/>
          <p14:tracePt t="75130" x="6515100" y="5608638"/>
          <p14:tracePt t="75147" x="6580188" y="5629275"/>
          <p14:tracePt t="75164" x="6657975" y="5637213"/>
          <p14:tracePt t="75181" x="6694488" y="5637213"/>
          <p14:tracePt t="75196" x="6715125" y="5637213"/>
          <p14:tracePt t="75368" x="6715125" y="5629275"/>
          <p14:tracePt t="75401" x="6715125" y="5622925"/>
          <p14:tracePt t="75418" x="6715125" y="5614988"/>
          <p14:tracePt t="75480" x="6715125" y="5608638"/>
          <p14:tracePt t="75588" x="6715125" y="5600700"/>
          <p14:tracePt t="75667" x="6715125" y="5594350"/>
          <p14:tracePt t="75698" x="6715125" y="5586413"/>
          <p14:tracePt t="75723" x="6715125" y="5580063"/>
          <p14:tracePt t="75753" x="6715125" y="5572125"/>
          <p14:tracePt t="75760" x="6723063" y="5565775"/>
          <p14:tracePt t="75768" x="6723063" y="5557838"/>
          <p14:tracePt t="75786" x="6723063" y="5551488"/>
          <p14:tracePt t="75804" x="6723063" y="5537200"/>
          <p14:tracePt t="75838" x="6723063" y="5529263"/>
          <p14:tracePt t="75857" x="6723063" y="5522913"/>
          <p14:tracePt t="75871" x="6723063" y="5514975"/>
          <p14:tracePt t="75888" x="6723063" y="5508625"/>
          <p14:tracePt t="75905" x="6715125" y="5500688"/>
          <p14:tracePt t="75921" x="6708775" y="5500688"/>
          <p14:tracePt t="76073" x="6708775" y="5494338"/>
          <p14:tracePt t="76348" x="6708775" y="5486400"/>
          <p14:tracePt t="76362" x="6708775" y="5472113"/>
          <p14:tracePt t="76368" x="6708775" y="5457825"/>
          <p14:tracePt t="76377" x="6708775" y="5443538"/>
          <p14:tracePt t="76393" x="6715125" y="5443538"/>
          <p14:tracePt t="76409" x="6715125" y="5437188"/>
          <p14:tracePt t="76453" x="6723063" y="5437188"/>
          <p14:tracePt t="77128" x="6729413" y="5437188"/>
          <p14:tracePt t="77136" x="6737350" y="5443538"/>
          <p14:tracePt t="77144" x="6751638" y="5451475"/>
          <p14:tracePt t="77168" x="6757988" y="5451475"/>
          <p14:tracePt t="77177" x="6757988" y="5457825"/>
          <p14:tracePt t="77184" x="6772275" y="5457825"/>
          <p14:tracePt t="77202" x="6794500" y="5465763"/>
          <p14:tracePt t="77219" x="6800850" y="5472113"/>
          <p14:tracePt t="77235" x="6808788" y="5480050"/>
          <p14:tracePt t="77251" x="6815138" y="5480050"/>
          <p14:tracePt t="77268" x="6823075" y="5480050"/>
          <p14:tracePt t="77307" x="6823075" y="5486400"/>
          <p14:tracePt t="77354" x="6829425" y="5486400"/>
          <p14:tracePt t="77368" x="6829425" y="5494338"/>
          <p14:tracePt t="77377" x="6837363" y="5494338"/>
          <p14:tracePt t="77416" x="6837363" y="5500688"/>
          <p14:tracePt t="77425" x="6843713" y="5500688"/>
          <p14:tracePt t="77430" x="6851650" y="5500688"/>
          <p14:tracePt t="77439" x="6851650" y="5508625"/>
          <p14:tracePt t="77463" x="6851650" y="5514975"/>
          <p14:tracePt t="77471" x="6858000" y="5514975"/>
          <p14:tracePt t="77511" x="6858000" y="5522913"/>
          <p14:tracePt t="77697" x="6851650" y="5522913"/>
          <p14:tracePt t="77704" x="6843713" y="5522913"/>
          <p14:tracePt t="77729" x="6843713" y="5514975"/>
          <p14:tracePt t="77746" x="6837363" y="5514975"/>
          <p14:tracePt t="77760" x="6837363" y="5508625"/>
          <p14:tracePt t="78039" x="6837363" y="5500688"/>
          <p14:tracePt t="78073" x="6829425" y="5500688"/>
          <p14:tracePt t="78088" x="6829425" y="5494338"/>
          <p14:tracePt t="78096" x="6829425" y="5486400"/>
          <p14:tracePt t="78205" x="6829425" y="5480050"/>
          <p14:tracePt t="78385" x="6829425" y="5472113"/>
          <p14:tracePt t="78409" x="6823075" y="5472113"/>
          <p14:tracePt t="78454" x="6815138" y="5465763"/>
          <p14:tracePt t="78472" x="6815138" y="5457825"/>
          <p14:tracePt t="78480" x="6808788" y="5457825"/>
          <p14:tracePt t="80110" x="6808788" y="5451475"/>
          <p14:tracePt t="80141" x="6815138" y="5451475"/>
          <p14:tracePt t="80164" x="6823075" y="5451475"/>
          <p14:tracePt t="80180" x="6829425" y="5451475"/>
          <p14:tracePt t="80188" x="6837363" y="5451475"/>
          <p14:tracePt t="80213" x="6843713" y="5443538"/>
          <p14:tracePt t="80220" x="6851650" y="5443538"/>
          <p14:tracePt t="80237" x="6858000" y="5443538"/>
          <p14:tracePt t="80251" x="6858000" y="5437188"/>
          <p14:tracePt t="80284" x="6858000" y="5429250"/>
          <p14:tracePt t="80383" x="6865938" y="5429250"/>
          <p14:tracePt t="81120" x="6872288" y="5429250"/>
          <p14:tracePt t="82774" x="6865938" y="5429250"/>
          <p14:tracePt t="82790" x="6865938" y="5422900"/>
          <p14:tracePt t="82798" x="6858000" y="5422900"/>
          <p14:tracePt t="82813" x="6843713" y="5414963"/>
          <p14:tracePt t="82830" x="6808788" y="5386388"/>
          <p14:tracePt t="82846" x="6737350" y="5357813"/>
          <p14:tracePt t="82851" x="6686550" y="5343525"/>
          <p14:tracePt t="82863" x="6643688" y="5329238"/>
          <p14:tracePt t="82880" x="6565900" y="5300663"/>
          <p14:tracePt t="82897" x="6523038" y="5294313"/>
          <p14:tracePt t="82914" x="6465888" y="5272088"/>
          <p14:tracePt t="82931" x="6415088" y="5257800"/>
          <p14:tracePt t="82948" x="6386513" y="5237163"/>
          <p14:tracePt t="82963" x="6343650" y="5222875"/>
          <p14:tracePt t="82980" x="6280150" y="5200650"/>
          <p14:tracePt t="82997" x="6229350" y="5180013"/>
          <p14:tracePt t="83014" x="6180138" y="5165725"/>
          <p14:tracePt t="83030" x="6108700" y="5143500"/>
          <p14:tracePt t="83031" x="6100763" y="5143500"/>
          <p14:tracePt t="83047" x="6057900" y="5122863"/>
          <p14:tracePt t="83064" x="6000750" y="5122863"/>
          <p14:tracePt t="83083" x="5965825" y="5100638"/>
          <p14:tracePt t="83099" x="5908675" y="5065713"/>
          <p14:tracePt t="83116" x="5851525" y="5037138"/>
          <p14:tracePt t="83131" x="5829300" y="5029200"/>
          <p14:tracePt t="83148" x="5808663" y="5029200"/>
          <p14:tracePt t="83165" x="5800725" y="5029200"/>
          <p14:tracePt t="83182" x="5794375" y="5022850"/>
          <p14:tracePt t="83199" x="5780088" y="5008563"/>
          <p14:tracePt t="83216" x="5757863" y="4986338"/>
          <p14:tracePt t="83233" x="5737225" y="4972050"/>
          <p14:tracePt t="83251" x="5680075" y="4951413"/>
          <p14:tracePt t="83268" x="5651500" y="4943475"/>
          <p14:tracePt t="83284" x="5622925" y="4943475"/>
          <p14:tracePt t="83300" x="5586413" y="4937125"/>
          <p14:tracePt t="83317" x="5551488" y="4929188"/>
          <p14:tracePt t="83334" x="5480050" y="4908550"/>
          <p14:tracePt t="83351" x="5408613" y="4894263"/>
          <p14:tracePt t="83367" x="5372100" y="4886325"/>
          <p14:tracePt t="83384" x="5351463" y="4886325"/>
          <p14:tracePt t="83610" x="5372100" y="4886325"/>
          <p14:tracePt t="83619" x="5394325" y="4900613"/>
          <p14:tracePt t="83626" x="5408613" y="4900613"/>
          <p14:tracePt t="83637" x="5443538" y="4908550"/>
          <p14:tracePt t="83654" x="5514975" y="4937125"/>
          <p14:tracePt t="83671" x="5580063" y="4957763"/>
          <p14:tracePt t="83688" x="5657850" y="4994275"/>
          <p14:tracePt t="83704" x="5786438" y="5029200"/>
          <p14:tracePt t="83721" x="5908675" y="5100638"/>
          <p14:tracePt t="83738" x="6022975" y="5172075"/>
          <p14:tracePt t="83755" x="6165850" y="5200650"/>
          <p14:tracePt t="83772" x="6315075" y="5251450"/>
          <p14:tracePt t="83789" x="6480175" y="5280025"/>
          <p14:tracePt t="83805" x="6594475" y="5308600"/>
          <p14:tracePt t="83823" x="6686550" y="5337175"/>
          <p14:tracePt t="83839" x="6700838" y="5351463"/>
          <p14:tracePt t="83856" x="6729413" y="5357813"/>
          <p14:tracePt t="83872" x="6757988" y="5386388"/>
          <p14:tracePt t="83890" x="6800850" y="5429250"/>
          <p14:tracePt t="83907" x="6865938" y="5480050"/>
          <p14:tracePt t="83924" x="6923088" y="5500688"/>
          <p14:tracePt t="83940" x="6965950" y="5522913"/>
          <p14:tracePt t="83957" x="6986588" y="5537200"/>
          <p14:tracePt t="83974" x="6994525" y="5537200"/>
          <p14:tracePt t="84261" x="6986588" y="5537200"/>
          <p14:tracePt t="84277" x="6980238" y="5537200"/>
          <p14:tracePt t="84384" x="6972300" y="5537200"/>
          <p14:tracePt t="84392" x="6965950" y="5529263"/>
          <p14:tracePt t="84398" x="6958013" y="5529263"/>
          <p14:tracePt t="84412" x="6951663" y="5529263"/>
          <p14:tracePt t="84429" x="6929438" y="5522913"/>
          <p14:tracePt t="84446" x="6908800" y="5522913"/>
          <p14:tracePt t="84463" x="6900863" y="5514975"/>
          <p14:tracePt t="84479" x="6894513" y="5514975"/>
          <p14:tracePt t="84513" x="6886575" y="5514975"/>
          <p14:tracePt t="84572" x="6880225" y="5514975"/>
          <p14:tracePt t="84596" x="6872288" y="5514975"/>
          <p14:tracePt t="84610" x="6865938" y="5514975"/>
          <p14:tracePt t="84626" x="6858000" y="5514975"/>
          <p14:tracePt t="84863" x="6851650" y="5508625"/>
          <p14:tracePt t="84869" x="6851650" y="5500688"/>
          <p14:tracePt t="84884" x="6843713" y="5494338"/>
          <p14:tracePt t="84901" x="6843713" y="5486400"/>
          <p14:tracePt t="84954" x="6843713" y="5480050"/>
          <p14:tracePt t="84970" x="6843713" y="5472113"/>
          <p14:tracePt t="85017" x="6843713" y="5465763"/>
          <p14:tracePt t="85028" x="6843713" y="5457825"/>
          <p14:tracePt t="85043" x="6837363" y="5457825"/>
          <p14:tracePt t="86799" x="6829425" y="5457825"/>
          <p14:tracePt t="86821" x="6823075" y="5457825"/>
          <p14:tracePt t="86837" x="6823075" y="5465763"/>
          <p14:tracePt t="86854" x="6815138" y="5465763"/>
          <p14:tracePt t="86906" x="6808788" y="5472113"/>
          <p14:tracePt t="86922" x="6800850" y="5480050"/>
          <p14:tracePt t="86939" x="6800850" y="5486400"/>
          <p14:tracePt t="86971" x="6794500" y="5486400"/>
          <p14:tracePt t="86984" x="6794500" y="5494338"/>
          <p14:tracePt t="87001" x="6786563" y="5494338"/>
          <p14:tracePt t="87008" x="6786563" y="5500688"/>
          <p14:tracePt t="87040" x="6786563" y="5508625"/>
          <p14:tracePt t="87048" x="6780213" y="5508625"/>
          <p14:tracePt t="87095" x="6780213" y="5514975"/>
          <p14:tracePt t="87103" x="6772275" y="5514975"/>
          <p14:tracePt t="87111" x="6765925" y="5514975"/>
          <p14:tracePt t="87124" x="6765925" y="5522913"/>
          <p14:tracePt t="87141" x="6757988" y="5522913"/>
          <p14:tracePt t="87158" x="6751638" y="5522913"/>
          <p14:tracePt t="87176" x="6743700" y="5529263"/>
          <p14:tracePt t="87214" x="6737350" y="5529263"/>
          <p14:tracePt t="87227" x="6729413" y="5537200"/>
          <p14:tracePt t="87244" x="6723063" y="5543550"/>
          <p14:tracePt t="87259" x="6715125" y="5543550"/>
          <p14:tracePt t="87276" x="6700838" y="5543550"/>
          <p14:tracePt t="87293" x="6694488" y="5551488"/>
          <p14:tracePt t="87310" x="6680200" y="5551488"/>
          <p14:tracePt t="87327" x="6672263" y="5551488"/>
          <p14:tracePt t="87344" x="6672263" y="5557838"/>
          <p14:tracePt t="87361" x="6665913" y="5565775"/>
          <p14:tracePt t="87377" x="6657975" y="5565775"/>
          <p14:tracePt t="87381" x="6651625" y="5565775"/>
          <p14:tracePt t="87411" x="6643688" y="5565775"/>
          <p14:tracePt t="87428" x="6637338" y="5572125"/>
          <p14:tracePt t="87445" x="6608763" y="5572125"/>
          <p14:tracePt t="87463" x="6600825" y="5572125"/>
          <p14:tracePt t="87480" x="6586538" y="5572125"/>
          <p14:tracePt t="87496" x="6580188" y="5572125"/>
          <p14:tracePt t="87513" x="6572250" y="5572125"/>
          <p14:tracePt t="87529" x="6565900" y="5580063"/>
          <p14:tracePt t="87545" x="6543675" y="5580063"/>
          <p14:tracePt t="87562" x="6523038" y="5580063"/>
          <p14:tracePt t="87579" x="6486525" y="5586413"/>
          <p14:tracePt t="87597" x="6451600" y="5586413"/>
          <p14:tracePt t="87613" x="6415088" y="5586413"/>
          <p14:tracePt t="87632" x="6372225" y="5586413"/>
          <p14:tracePt t="87648" x="6357938" y="5586413"/>
          <p14:tracePt t="87666" x="6343650" y="5586413"/>
          <p14:tracePt t="87682" x="6315075" y="5586413"/>
          <p14:tracePt t="87698" x="6300788" y="5586413"/>
          <p14:tracePt t="87714" x="6280150" y="5586413"/>
          <p14:tracePt t="87731" x="6257925" y="5586413"/>
          <p14:tracePt t="87748" x="6237288" y="5586413"/>
          <p14:tracePt t="87766" x="6200775" y="5586413"/>
          <p14:tracePt t="87782" x="6186488" y="5586413"/>
          <p14:tracePt t="87816" x="6172200" y="5586413"/>
          <p14:tracePt t="88018" x="6186488" y="5586413"/>
          <p14:tracePt t="88024" x="6200775" y="5586413"/>
          <p14:tracePt t="88035" x="6229350" y="5586413"/>
          <p14:tracePt t="88051" x="6286500" y="5586413"/>
          <p14:tracePt t="88068" x="6357938" y="5586413"/>
          <p14:tracePt t="88086" x="6515100" y="5557838"/>
          <p14:tracePt t="88103" x="6615113" y="5537200"/>
          <p14:tracePt t="88120" x="6737350" y="5494338"/>
          <p14:tracePt t="88137" x="6786563" y="5486400"/>
          <p14:tracePt t="88154" x="6800850" y="5486400"/>
          <p14:tracePt t="88169" x="6808788" y="5480050"/>
          <p14:tracePt t="88235" x="6808788" y="5472113"/>
          <p14:tracePt t="88414" x="6808788" y="5465763"/>
          <p14:tracePt t="88658" x="6808788" y="5472113"/>
          <p14:tracePt t="88683" x="6800850" y="5480050"/>
          <p14:tracePt t="88699" x="6794500" y="5486400"/>
          <p14:tracePt t="88714" x="6794500" y="5494338"/>
          <p14:tracePt t="88720" x="6786563" y="5494338"/>
          <p14:tracePt t="88735" x="6780213" y="5494338"/>
          <p14:tracePt t="88759" x="6765925" y="5494338"/>
          <p14:tracePt t="88768" x="6765925" y="5500688"/>
          <p14:tracePt t="88783" x="6757988" y="5500688"/>
          <p14:tracePt t="88797" x="6757988" y="5508625"/>
          <p14:tracePt t="88813" x="6751638" y="5508625"/>
          <p14:tracePt t="88828" x="6743700" y="5508625"/>
          <p14:tracePt t="88847" x="6737350" y="5508625"/>
          <p14:tracePt t="88861" x="6729413" y="5514975"/>
          <p14:tracePt t="88878" x="6715125" y="5522913"/>
          <p14:tracePt t="88895" x="6708775" y="5522913"/>
          <p14:tracePt t="88912" x="6694488" y="5529263"/>
          <p14:tracePt t="88930" x="6665913" y="5529263"/>
          <p14:tracePt t="88946" x="6643688" y="5537200"/>
          <p14:tracePt t="88962" x="6629400" y="5537200"/>
          <p14:tracePt t="88979" x="6608763" y="5537200"/>
          <p14:tracePt t="88996" x="6594475" y="5537200"/>
          <p14:tracePt t="89013" x="6580188" y="5543550"/>
          <p14:tracePt t="89030" x="6572250" y="5543550"/>
          <p14:tracePt t="89047" x="6565900" y="5543550"/>
          <p14:tracePt t="89064" x="6551613" y="5543550"/>
          <p14:tracePt t="89080" x="6551613" y="5551488"/>
          <p14:tracePt t="89096" x="6537325" y="5551488"/>
          <p14:tracePt t="89112" x="6515100" y="5551488"/>
          <p14:tracePt t="89130" x="6486525" y="5586413"/>
          <p14:tracePt t="89148" x="6465888" y="5594350"/>
          <p14:tracePt t="89165" x="6451600" y="5600700"/>
          <p14:tracePt t="89180" x="6443663" y="5608638"/>
          <p14:tracePt t="89228" x="6437313" y="5608638"/>
          <p14:tracePt t="89244" x="6429375" y="5614988"/>
          <p14:tracePt t="89296" x="6429375" y="5629275"/>
          <p14:tracePt t="89306" x="6415088" y="5637213"/>
          <p14:tracePt t="89317" x="6408738" y="5643563"/>
          <p14:tracePt t="89334" x="6400800" y="5657850"/>
          <p14:tracePt t="89349" x="6394450" y="5665788"/>
          <p14:tracePt t="89365" x="6386513" y="5672138"/>
          <p14:tracePt t="89503" x="6400800" y="5672138"/>
          <p14:tracePt t="89510" x="6429375" y="5657850"/>
          <p14:tracePt t="89519" x="6472238" y="5643563"/>
          <p14:tracePt t="89534" x="6529388" y="5600700"/>
          <p14:tracePt t="89551" x="6572250" y="5572125"/>
          <p14:tracePt t="89567" x="6629400" y="5522913"/>
          <p14:tracePt t="89584" x="6680200" y="5486400"/>
          <p14:tracePt t="89601" x="6708775" y="5457825"/>
          <p14:tracePt t="89618" x="6751638" y="5443538"/>
          <p14:tracePt t="89635" x="6772275" y="5408613"/>
          <p14:tracePt t="89652" x="6780213" y="5400675"/>
          <p14:tracePt t="89669" x="6780213" y="5394325"/>
          <p14:tracePt t="89686" x="6786563" y="5394325"/>
          <p14:tracePt t="89837" x="6780213" y="5400675"/>
          <p14:tracePt t="89853" x="6765925" y="5400675"/>
          <p14:tracePt t="89860" x="6765925" y="5408613"/>
          <p14:tracePt t="89871" x="6757988" y="5414963"/>
          <p14:tracePt t="89888" x="6751638" y="5429250"/>
          <p14:tracePt t="89905" x="6737350" y="5443538"/>
          <p14:tracePt t="89924" x="6723063" y="5465763"/>
          <p14:tracePt t="89939" x="6708775" y="5472113"/>
          <p14:tracePt t="89956" x="6700838" y="5486400"/>
          <p14:tracePt t="89974" x="6686550" y="5494338"/>
          <p14:tracePt t="89976" x="6680200" y="5500688"/>
          <p14:tracePt t="89990" x="6665913" y="5522913"/>
          <p14:tracePt t="90005" x="6643688" y="5551488"/>
          <p14:tracePt t="90007" x="6629400" y="5572125"/>
          <p14:tracePt t="90024" x="6586538" y="5594350"/>
          <p14:tracePt t="90039" x="6551613" y="5608638"/>
          <p14:tracePt t="90056" x="6523038" y="5629275"/>
          <p14:tracePt t="90073" x="6486525" y="5637213"/>
          <p14:tracePt t="90090" x="6451600" y="5657850"/>
          <p14:tracePt t="90108" x="6437313" y="5657850"/>
          <p14:tracePt t="90125" x="6429375" y="5657850"/>
          <p14:tracePt t="90142" x="6400800" y="5657850"/>
          <p14:tracePt t="90158" x="6365875" y="5665788"/>
          <p14:tracePt t="90174" x="6308725" y="5686425"/>
          <p14:tracePt t="90191" x="6272213" y="5708650"/>
          <p14:tracePt t="90208" x="6223000" y="5722938"/>
          <p14:tracePt t="90225" x="6180138" y="5729288"/>
          <p14:tracePt t="90243" x="6165850" y="5729288"/>
          <p14:tracePt t="91564" x="6157913" y="5729288"/>
          <p14:tracePt t="91580" x="6151563" y="5737225"/>
          <p14:tracePt t="91594" x="6143625" y="5737225"/>
          <p14:tracePt t="91603" x="6137275" y="5737225"/>
          <p14:tracePt t="91609" x="6129338" y="5737225"/>
          <p14:tracePt t="91623" x="6115050" y="5737225"/>
          <p14:tracePt t="91640" x="6100763" y="5737225"/>
          <p14:tracePt t="91658" x="6080125" y="5737225"/>
          <p14:tracePt t="91676" x="6072188" y="5737225"/>
          <p14:tracePt t="91692" x="6057900" y="5737225"/>
          <p14:tracePt t="91707" x="6043613" y="5737225"/>
          <p14:tracePt t="91724" x="6029325" y="5737225"/>
          <p14:tracePt t="91741" x="6008688" y="5737225"/>
          <p14:tracePt t="92048" x="6008688" y="5743575"/>
          <p14:tracePt t="92058" x="6015038" y="5751513"/>
          <p14:tracePt t="92063" x="6022975" y="5751513"/>
          <p14:tracePt t="92078" x="6043613" y="5757863"/>
          <p14:tracePt t="92095" x="6057900" y="5757863"/>
          <p14:tracePt t="92112" x="6080125" y="5757863"/>
          <p14:tracePt t="92129" x="6086475" y="5765800"/>
          <p14:tracePt t="92147" x="6100763" y="5772150"/>
          <p14:tracePt t="92321" x="6108700" y="5772150"/>
          <p14:tracePt t="92790" x="6100763" y="5772150"/>
          <p14:tracePt t="92798" x="6080125" y="5757863"/>
          <p14:tracePt t="92806" x="6051550" y="5757863"/>
          <p14:tracePt t="92820" x="6022975" y="5757863"/>
          <p14:tracePt t="92836" x="6000750" y="5751513"/>
          <p14:tracePt t="92853" x="5965825" y="5751513"/>
          <p14:tracePt t="92870" x="5937250" y="5751513"/>
          <p14:tracePt t="92887" x="5915025" y="5751513"/>
          <p14:tracePt t="92890" x="5908675" y="5751513"/>
          <p14:tracePt t="92903" x="5886450" y="5743575"/>
          <p14:tracePt t="92920" x="5857875" y="5737225"/>
          <p14:tracePt t="92937" x="5808663" y="5722938"/>
          <p14:tracePt t="92954" x="5794375" y="5715000"/>
          <p14:tracePt t="92971" x="5751513" y="5700713"/>
          <p14:tracePt t="92988" x="5729288" y="5694363"/>
          <p14:tracePt t="93005" x="5708650" y="5686425"/>
          <p14:tracePt t="93023" x="5686425" y="5672138"/>
          <p14:tracePt t="93042" x="5665788" y="5665788"/>
          <p14:tracePt t="93057" x="5643563" y="5643563"/>
          <p14:tracePt t="93074" x="5608638" y="5622925"/>
          <p14:tracePt t="93091" x="5572125" y="5600700"/>
          <p14:tracePt t="93108" x="5508625" y="5565775"/>
          <p14:tracePt t="93125" x="5465763" y="5551488"/>
          <p14:tracePt t="93141" x="5429250" y="5529263"/>
          <p14:tracePt t="93158" x="5400675" y="5508625"/>
          <p14:tracePt t="93175" x="5386388" y="5494338"/>
          <p14:tracePt t="93192" x="5386388" y="5480050"/>
          <p14:tracePt t="93209" x="5357813" y="5443538"/>
          <p14:tracePt t="93226" x="5322888" y="5386388"/>
          <p14:tracePt t="93242" x="5280025" y="5308600"/>
          <p14:tracePt t="93259" x="5257800" y="5243513"/>
          <p14:tracePt t="93276" x="5237163" y="5214938"/>
          <p14:tracePt t="93292" x="5237163" y="5186363"/>
          <p14:tracePt t="93308" x="5229225" y="5172075"/>
          <p14:tracePt t="93325" x="5229225" y="5137150"/>
          <p14:tracePt t="93342" x="5222875" y="5094288"/>
          <p14:tracePt t="93359" x="5214938" y="5051425"/>
          <p14:tracePt t="93375" x="5208588" y="5037138"/>
          <p14:tracePt t="93392" x="5208588" y="5022850"/>
          <p14:tracePt t="93409" x="5208588" y="4994275"/>
          <p14:tracePt t="93426" x="5208588" y="4937125"/>
          <p14:tracePt t="93442" x="5214938" y="4837113"/>
          <p14:tracePt t="93444" x="5222875" y="4822825"/>
          <p14:tracePt t="93461" x="5222875" y="4814888"/>
          <p14:tracePt t="93486" x="5222875" y="4808538"/>
          <p14:tracePt t="93495" x="5229225" y="4808538"/>
          <p14:tracePt t="93516" x="5237163" y="4800600"/>
          <p14:tracePt t="93527" x="5243513" y="4794250"/>
          <p14:tracePt t="93544" x="5265738" y="4765675"/>
          <p14:tracePt t="93561" x="5308600" y="4714875"/>
          <p14:tracePt t="93581" x="5337175" y="4700588"/>
          <p14:tracePt t="93595" x="5357813" y="4694238"/>
          <p14:tracePt t="93612" x="5380038" y="4694238"/>
          <p14:tracePt t="93628" x="5394325" y="4686300"/>
          <p14:tracePt t="93645" x="5414963" y="4679950"/>
          <p14:tracePt t="93664" x="5451475" y="4679950"/>
          <p14:tracePt t="93681" x="5457825" y="4679950"/>
          <p14:tracePt t="93744" x="5465763" y="4679950"/>
          <p14:tracePt t="94728" x="5451475" y="4679950"/>
          <p14:tracePt t="94736" x="5437188" y="4679950"/>
          <p14:tracePt t="94745" x="5400675" y="4672013"/>
          <p14:tracePt t="94759" x="5294313" y="4651375"/>
          <p14:tracePt t="94775" x="5157788" y="4594225"/>
          <p14:tracePt t="94792" x="4979988" y="4486275"/>
          <p14:tracePt t="94809" x="4765675" y="4279900"/>
          <p14:tracePt t="94826" x="4600575" y="4086225"/>
          <p14:tracePt t="94843" x="4337050" y="3829050"/>
          <p14:tracePt t="94859" x="4194175" y="3751263"/>
          <p14:tracePt t="94875" x="4065588" y="3700463"/>
          <p14:tracePt t="94891" x="3951288" y="3657600"/>
          <p14:tracePt t="94908" x="3857625" y="3614738"/>
          <p14:tracePt t="94925" x="3814763" y="3600450"/>
          <p14:tracePt t="94942" x="3786188" y="3594100"/>
          <p14:tracePt t="94959" x="3757613" y="3579813"/>
          <p14:tracePt t="94976" x="3729038" y="3557588"/>
          <p14:tracePt t="94994" x="3700463" y="3529013"/>
          <p14:tracePt t="95011" x="3636963" y="3451225"/>
          <p14:tracePt t="95030" x="3529013" y="3365500"/>
          <p14:tracePt t="95045" x="3479800" y="3328988"/>
          <p14:tracePt t="95062" x="3443288" y="3322638"/>
          <p14:tracePt t="95078" x="3408363" y="3314700"/>
          <p14:tracePt t="95095" x="3400425" y="3314700"/>
          <p14:tracePt t="95112" x="3394075" y="3314700"/>
          <p14:tracePt t="95182" x="3394075" y="3308350"/>
          <p14:tracePt t="95189" x="3394075" y="3294063"/>
          <p14:tracePt t="95197" x="3394075" y="3286125"/>
          <p14:tracePt t="95213" x="3394075" y="3271838"/>
          <p14:tracePt t="95230" x="3394075" y="3257550"/>
          <p14:tracePt t="95247" x="3394075" y="3251200"/>
          <p14:tracePt t="95330" x="3394075" y="3265488"/>
          <p14:tracePt t="95336" x="3394075" y="3286125"/>
          <p14:tracePt t="95348" x="3394075" y="3314700"/>
          <p14:tracePt t="95364" x="3394075" y="3351213"/>
          <p14:tracePt t="95380" x="3394075" y="3394075"/>
          <p14:tracePt t="95398" x="3394075" y="3443288"/>
          <p14:tracePt t="95414" x="3394075" y="3457575"/>
          <p14:tracePt t="95431" x="3400425" y="3486150"/>
          <p14:tracePt t="95447" x="3408363" y="3486150"/>
          <p14:tracePt t="95464" x="3408363" y="3514725"/>
          <p14:tracePt t="95484" x="3408363" y="3565525"/>
          <p14:tracePt t="95500" x="3408363" y="3594100"/>
          <p14:tracePt t="95517" x="3414713" y="3614738"/>
          <p14:tracePt t="95533" x="3422650" y="3629025"/>
          <p14:tracePt t="95999" x="3422650" y="3608388"/>
          <p14:tracePt t="96007" x="3422650" y="3557588"/>
          <p14:tracePt t="96014" x="3422650" y="3514725"/>
          <p14:tracePt t="96024" x="3422650" y="3471863"/>
          <p14:tracePt t="96037" x="3422650" y="3436938"/>
          <p14:tracePt t="96055" x="3422650" y="3394075"/>
          <p14:tracePt t="96071" x="3422650" y="3379788"/>
          <p14:tracePt t="96088" x="3422650" y="3371850"/>
          <p14:tracePt t="96105" x="3422650" y="3357563"/>
          <p14:tracePt t="96123" x="3422650" y="3351213"/>
          <p14:tracePt t="96140" x="3414713" y="3336925"/>
          <p14:tracePt t="96157" x="3408363" y="3314700"/>
          <p14:tracePt t="96174" x="3408363" y="3300413"/>
          <p14:tracePt t="96190" x="3408363" y="3286125"/>
          <p14:tracePt t="96391" x="3408363" y="3300413"/>
          <p14:tracePt t="96399" x="3408363" y="3328988"/>
          <p14:tracePt t="96408" x="3408363" y="3351213"/>
          <p14:tracePt t="96425" x="3408363" y="3386138"/>
          <p14:tracePt t="96443" x="3408363" y="3400425"/>
          <p14:tracePt t="96475" x="3414713" y="3422650"/>
          <p14:tracePt t="96492" x="3414713" y="3436938"/>
          <p14:tracePt t="96510" x="3422650" y="3457575"/>
          <p14:tracePt t="96527" x="3422650" y="3479800"/>
          <p14:tracePt t="96544" x="3429000" y="3500438"/>
          <p14:tracePt t="96560" x="3429000" y="3522663"/>
          <p14:tracePt t="96577" x="3436938" y="3543300"/>
          <p14:tracePt t="96610" x="3443288" y="3551238"/>
          <p14:tracePt t="96663" x="3443288" y="3557588"/>
          <p14:tracePt t="96757" x="3443288" y="3551238"/>
          <p14:tracePt t="96765" x="3443288" y="3529013"/>
          <p14:tracePt t="96773" x="3443288" y="3494088"/>
          <p14:tracePt t="96780" x="3443288" y="3465513"/>
          <p14:tracePt t="96795" x="3443288" y="3394075"/>
          <p14:tracePt t="96812" x="3443288" y="3351213"/>
          <p14:tracePt t="96829" x="3457575" y="3314700"/>
          <p14:tracePt t="96846" x="3457575" y="3286125"/>
          <p14:tracePt t="96863" x="3465513" y="3251200"/>
          <p14:tracePt t="96880" x="3471863" y="3214688"/>
          <p14:tracePt t="96897" x="3471863" y="3200400"/>
          <p14:tracePt t="96913" x="3479800" y="3186113"/>
          <p14:tracePt t="97048" x="3479800" y="3194050"/>
          <p14:tracePt t="97056" x="3479800" y="3200400"/>
          <p14:tracePt t="97065" x="3479800" y="3208338"/>
          <p14:tracePt t="97082" x="3479800" y="3243263"/>
          <p14:tracePt t="97099" x="3479800" y="3265488"/>
          <p14:tracePt t="97117" x="3479800" y="3286125"/>
          <p14:tracePt t="97134" x="3479800" y="3314700"/>
          <p14:tracePt t="97151" x="3479800" y="3343275"/>
          <p14:tracePt t="97168" x="3471863" y="3371850"/>
          <p14:tracePt t="97186" x="3471863" y="3414713"/>
          <p14:tracePt t="97203" x="3471863" y="3451225"/>
          <p14:tracePt t="97219" x="3471863" y="3479800"/>
          <p14:tracePt t="97234" x="3471863" y="3494088"/>
          <p14:tracePt t="97250" x="3471863" y="3508375"/>
          <p14:tracePt t="97267" x="3471863" y="3514725"/>
          <p14:tracePt t="97284" x="3471863" y="3529013"/>
          <p14:tracePt t="97301" x="3471863" y="3536950"/>
          <p14:tracePt t="97320" x="3471863" y="3551238"/>
          <p14:tracePt t="97514" x="3471863" y="3543300"/>
          <p14:tracePt t="97522" x="3471863" y="3529013"/>
          <p14:tracePt t="97530" x="3471863" y="3500438"/>
          <p14:tracePt t="97538" x="3471863" y="3479800"/>
          <p14:tracePt t="97555" x="3479800" y="3443288"/>
          <p14:tracePt t="97572" x="3479800" y="3408363"/>
          <p14:tracePt t="97589" x="3486150" y="3336925"/>
          <p14:tracePt t="97606" x="3494088" y="3300413"/>
          <p14:tracePt t="97623" x="3500438" y="3286125"/>
          <p14:tracePt t="97638" x="3500438" y="3279775"/>
          <p14:tracePt t="97655" x="3500438" y="3271838"/>
          <p14:tracePt t="97842" x="3500438" y="3286125"/>
          <p14:tracePt t="97851" x="3500438" y="3300413"/>
          <p14:tracePt t="97866" x="3500438" y="3308350"/>
          <p14:tracePt t="97875" x="3500438" y="3322638"/>
          <p14:tracePt t="97890" x="3500438" y="3336925"/>
          <p14:tracePt t="97907" x="3500438" y="3343275"/>
          <p14:tracePt t="97924" x="3500438" y="3357563"/>
          <p14:tracePt t="97941" x="3500438" y="3365500"/>
          <p14:tracePt t="97960" x="3500438" y="3371850"/>
          <p14:tracePt t="98938" x="3500438" y="3379788"/>
          <p14:tracePt t="98944" x="3500438" y="3394075"/>
          <p14:tracePt t="98954" x="3500438" y="3414713"/>
          <p14:tracePt t="98969" x="3500438" y="3429000"/>
          <p14:tracePt t="98987" x="3500438" y="3486150"/>
          <p14:tracePt t="99004" x="3500438" y="3536950"/>
          <p14:tracePt t="99022" x="3500438" y="3571875"/>
          <p14:tracePt t="99038" x="3508375" y="3586163"/>
          <p14:tracePt t="99054" x="3514725" y="3614738"/>
          <p14:tracePt t="99070" x="3514725" y="3629025"/>
          <p14:tracePt t="99249" x="3522663" y="3629025"/>
          <p14:tracePt t="99257" x="3543300" y="3651250"/>
          <p14:tracePt t="99266" x="3557588" y="3665538"/>
          <p14:tracePt t="99273" x="3571875" y="3686175"/>
          <p14:tracePt t="99291" x="3643313" y="3722688"/>
          <p14:tracePt t="99308" x="3771900" y="3786188"/>
          <p14:tracePt t="99324" x="3937000" y="3943350"/>
          <p14:tracePt t="99339" x="4100513" y="4065588"/>
          <p14:tracePt t="99341" x="4171950" y="4114800"/>
          <p14:tracePt t="99356" x="4229100" y="4171950"/>
          <p14:tracePt t="99373" x="4543425" y="4422775"/>
          <p14:tracePt t="99390" x="4729163" y="4608513"/>
          <p14:tracePt t="99407" x="4965700" y="4822825"/>
          <p14:tracePt t="99424" x="5172075" y="4965700"/>
          <p14:tracePt t="99441" x="5408613" y="5100638"/>
          <p14:tracePt t="99457" x="5586413" y="5180013"/>
          <p14:tracePt t="99475" x="5765800" y="5308600"/>
          <p14:tracePt t="99491" x="5957888" y="5400675"/>
          <p14:tracePt t="99510" x="6100763" y="5486400"/>
          <p14:tracePt t="99526" x="6200775" y="5580063"/>
          <p14:tracePt t="99543" x="6315075" y="5651500"/>
          <p14:tracePt t="99560" x="6408738" y="5708650"/>
          <p14:tracePt t="99577" x="6551613" y="5722938"/>
          <p14:tracePt t="99593" x="6637338" y="5743575"/>
          <p14:tracePt t="99609" x="6672263" y="5743575"/>
          <p14:tracePt t="99719" x="6672263" y="5751513"/>
          <p14:tracePt t="99814" x="6672263" y="5757863"/>
          <p14:tracePt t="99858" x="6672263" y="5751513"/>
          <p14:tracePt t="99866" x="6665913" y="5751513"/>
          <p14:tracePt t="99874" x="6657975" y="5751513"/>
          <p14:tracePt t="99882" x="6651625" y="5751513"/>
          <p14:tracePt t="99897" x="6637338" y="5751513"/>
          <p14:tracePt t="99912" x="6629400" y="5743575"/>
          <p14:tracePt t="99929" x="6615113" y="5729288"/>
          <p14:tracePt t="99947" x="6600825" y="5729288"/>
          <p14:tracePt t="99963" x="6594475" y="5722938"/>
          <p14:tracePt t="99980" x="6580188" y="5715000"/>
          <p14:tracePt t="99998" x="6557963" y="5715000"/>
          <p14:tracePt t="100014" x="6551613" y="5715000"/>
          <p14:tracePt t="100048" x="6537325" y="5715000"/>
          <p14:tracePt t="100064" x="6537325" y="5700713"/>
          <p14:tracePt t="100083" x="6529388" y="5694363"/>
          <p14:tracePt t="100100" x="6529388" y="5686425"/>
          <p14:tracePt t="100115" x="6523038" y="5680075"/>
          <p14:tracePt t="100148" x="6515100" y="5657850"/>
          <p14:tracePt t="100165" x="6515100" y="5651500"/>
          <p14:tracePt t="100182" x="6515100" y="5643563"/>
          <p14:tracePt t="100461" x="6515100" y="5637213"/>
          <p14:tracePt t="100466" x="6523038" y="5637213"/>
          <p14:tracePt t="100482" x="6523038" y="5629275"/>
          <p14:tracePt t="100490" x="6529388" y="5629275"/>
          <p14:tracePt t="100502" x="6529388" y="5622925"/>
          <p14:tracePt t="100562" x="6537325" y="5622925"/>
          <p14:tracePt t="100578" x="6537325" y="5614988"/>
          <p14:tracePt t="100602" x="6551613" y="5600700"/>
          <p14:tracePt t="100612" x="6565900" y="5565775"/>
          <p14:tracePt t="100620" x="6580188" y="5514975"/>
          <p14:tracePt t="100637" x="6608763" y="5443538"/>
          <p14:tracePt t="100654" x="6623050" y="5429250"/>
          <p14:tracePt t="100688" x="6629400" y="5429250"/>
          <p14:tracePt t="100750" x="6637338" y="5429250"/>
          <p14:tracePt t="100758" x="6637338" y="5422900"/>
          <p14:tracePt t="100775" x="6643688" y="5422900"/>
          <p14:tracePt t="100782" x="6643688" y="5414963"/>
          <p14:tracePt t="100790" x="6651625" y="5414963"/>
          <p14:tracePt t="100999" x="6657975" y="5422900"/>
          <p14:tracePt t="101006" x="6665913" y="5422900"/>
          <p14:tracePt t="101014" x="6672263" y="5422900"/>
          <p14:tracePt t="101024" x="6680200" y="5429250"/>
          <p14:tracePt t="101041" x="6686550" y="5429250"/>
          <p14:tracePt t="101059" x="6694488" y="5429250"/>
          <p14:tracePt t="101177" x="6686550" y="5429250"/>
          <p14:tracePt t="101185" x="6672263" y="5422900"/>
          <p14:tracePt t="101194" x="6651625" y="5414963"/>
          <p14:tracePt t="101210" x="6608763" y="5414963"/>
          <p14:tracePt t="101227" x="6537325" y="5414963"/>
          <p14:tracePt t="101244" x="6472238" y="5400675"/>
          <p14:tracePt t="101260" x="6408738" y="5394325"/>
          <p14:tracePt t="101277" x="6315075" y="5365750"/>
          <p14:tracePt t="101296" x="6237288" y="5343525"/>
          <p14:tracePt t="101312" x="6172200" y="5329238"/>
          <p14:tracePt t="101328" x="6115050" y="5314950"/>
          <p14:tracePt t="101344" x="6057900" y="5300663"/>
          <p14:tracePt t="101361" x="6029325" y="5294313"/>
          <p14:tracePt t="101378" x="6008688" y="5286375"/>
          <p14:tracePt t="101395" x="6000750" y="5286375"/>
          <p14:tracePt t="101452" x="6022975" y="5294313"/>
          <p14:tracePt t="101460" x="6065838" y="5308600"/>
          <p14:tracePt t="101468" x="6094413" y="5322888"/>
          <p14:tracePt t="101479" x="6129338" y="5322888"/>
          <p14:tracePt t="101497" x="6251575" y="5322888"/>
          <p14:tracePt t="101513" x="6337300" y="5357813"/>
          <p14:tracePt t="101530" x="6400800" y="5372100"/>
          <p14:tracePt t="101548" x="6486525" y="5372100"/>
          <p14:tracePt t="101565" x="6551613" y="5380038"/>
          <p14:tracePt t="101582" x="6608763" y="5400675"/>
          <p14:tracePt t="101598" x="6680200" y="5422900"/>
          <p14:tracePt t="101600" x="6700838" y="5422900"/>
          <p14:tracePt t="101616" x="6751638" y="5437188"/>
          <p14:tracePt t="101632" x="6757988" y="5437188"/>
          <p14:tracePt t="101718" x="6757988" y="5443538"/>
          <p14:tracePt t="101739" x="6757988" y="5451475"/>
          <p14:tracePt t="101748" x="6757988" y="5457825"/>
          <p14:tracePt t="101756" x="6757988" y="5465763"/>
          <p14:tracePt t="101766" x="6757988" y="5472113"/>
          <p14:tracePt t="101782" x="6757988" y="5480050"/>
          <p14:tracePt t="101800" x="6757988" y="5486400"/>
          <p14:tracePt t="101816" x="6757988" y="5494338"/>
          <p14:tracePt t="101884" x="6757988" y="5500688"/>
          <p14:tracePt t="101897" x="6757988" y="5508625"/>
          <p14:tracePt t="101912" x="6757988" y="5514975"/>
          <p14:tracePt t="101929" x="6757988" y="5522913"/>
          <p14:tracePt t="102319" x="6743700" y="5522913"/>
          <p14:tracePt t="102327" x="6723063" y="5522913"/>
          <p14:tracePt t="102338" x="6715125" y="5508625"/>
          <p14:tracePt t="102356" x="6651625" y="5494338"/>
          <p14:tracePt t="102373" x="6594475" y="5480050"/>
          <p14:tracePt t="102389" x="6486525" y="5451475"/>
          <p14:tracePt t="102406" x="6437313" y="5443538"/>
          <p14:tracePt t="102423" x="6400800" y="5437188"/>
          <p14:tracePt t="102440" x="6357938" y="5422900"/>
          <p14:tracePt t="102456" x="6329363" y="5414963"/>
          <p14:tracePt t="102474" x="6243638" y="5394325"/>
          <p14:tracePt t="102490" x="6186488" y="5380038"/>
          <p14:tracePt t="102507" x="6129338" y="5372100"/>
          <p14:tracePt t="102524" x="6086475" y="5365750"/>
          <p14:tracePt t="102542" x="6015038" y="5343525"/>
          <p14:tracePt t="102560" x="5951538" y="5322888"/>
          <p14:tracePt t="102576" x="5937250" y="5322888"/>
          <p14:tracePt t="102593" x="5929313" y="5322888"/>
          <p14:tracePt t="102680" x="5922963" y="5322888"/>
          <p14:tracePt t="102696" x="5908675" y="5314950"/>
          <p14:tracePt t="102704" x="5886450" y="5308600"/>
          <p14:tracePt t="102711" x="5880100" y="5308600"/>
          <p14:tracePt t="102728" x="5851525" y="5300663"/>
          <p14:tracePt t="102745" x="5829300" y="5286375"/>
          <p14:tracePt t="102761" x="5815013" y="5280025"/>
          <p14:tracePt t="102834" x="5808663" y="5280025"/>
          <p14:tracePt t="102850" x="5800725" y="5272088"/>
          <p14:tracePt t="102858" x="5786438" y="5265738"/>
          <p14:tracePt t="102866" x="5772150" y="5265738"/>
          <p14:tracePt t="102878" x="5751513" y="5257800"/>
          <p14:tracePt t="102896" x="5672138" y="5237163"/>
          <p14:tracePt t="102913" x="5629275" y="5214938"/>
          <p14:tracePt t="102930" x="5594350" y="5200650"/>
          <p14:tracePt t="102947" x="5572125" y="5194300"/>
          <p14:tracePt t="102964" x="5551488" y="5194300"/>
          <p14:tracePt t="102978" x="5522913" y="5186363"/>
          <p14:tracePt t="102995" x="5508625" y="5186363"/>
          <p14:tracePt t="103014" x="5480050" y="5180013"/>
          <p14:tracePt t="103030" x="5472113" y="5165725"/>
          <p14:tracePt t="103046" x="5443538" y="5151438"/>
          <p14:tracePt t="103063" x="5429250" y="5137150"/>
          <p14:tracePt t="103080" x="5414963" y="5129213"/>
          <p14:tracePt t="103097" x="5400675" y="5122863"/>
          <p14:tracePt t="103130" x="5386388" y="5114925"/>
          <p14:tracePt t="103147" x="5372100" y="5108575"/>
          <p14:tracePt t="103166" x="5351463" y="5086350"/>
          <p14:tracePt t="103183" x="5337175" y="5080000"/>
          <p14:tracePt t="103200" x="5322888" y="5072063"/>
          <p14:tracePt t="103215" x="5308600" y="5065713"/>
          <p14:tracePt t="103232" x="5300663" y="5057775"/>
          <p14:tracePt t="103249" x="5294313" y="5051425"/>
          <p14:tracePt t="103265" x="5280025" y="5051425"/>
          <p14:tracePt t="103282" x="5257800" y="5037138"/>
          <p14:tracePt t="103300" x="5237163" y="5029200"/>
          <p14:tracePt t="103317" x="5200650" y="5022850"/>
          <p14:tracePt t="103334" x="5194300" y="5014913"/>
          <p14:tracePt t="103350" x="5186363" y="5008563"/>
          <p14:tracePt t="105594" x="5194300" y="5008563"/>
          <p14:tracePt t="105601" x="5208588" y="5008563"/>
          <p14:tracePt t="105608" x="5222875" y="5008563"/>
          <p14:tracePt t="105624" x="5257800" y="5022850"/>
          <p14:tracePt t="105641" x="5300663" y="5037138"/>
          <p14:tracePt t="105659" x="5365750" y="5043488"/>
          <p14:tracePt t="105676" x="5429250" y="5080000"/>
          <p14:tracePt t="105693" x="5565775" y="5151438"/>
          <p14:tracePt t="105710" x="5680075" y="5186363"/>
          <p14:tracePt t="105726" x="5851525" y="5229225"/>
          <p14:tracePt t="105742" x="6022975" y="5300663"/>
          <p14:tracePt t="105759" x="6186488" y="5343525"/>
          <p14:tracePt t="105776" x="6351588" y="5365750"/>
          <p14:tracePt t="105793" x="6523038" y="5400675"/>
          <p14:tracePt t="105809" x="6586538" y="5414963"/>
          <p14:tracePt t="105826" x="6623050" y="5429250"/>
          <p14:tracePt t="105845" x="6629400" y="5437188"/>
          <p14:tracePt t="105942" x="6637338" y="5437188"/>
          <p14:tracePt t="105950" x="6637338" y="5443538"/>
          <p14:tracePt t="105960" x="6643688" y="5443538"/>
          <p14:tracePt t="105979" x="6651625" y="5457825"/>
          <p14:tracePt t="105996" x="6680200" y="5480050"/>
          <p14:tracePt t="106012" x="6729413" y="5500688"/>
          <p14:tracePt t="106013" x="6743700" y="5514975"/>
          <p14:tracePt t="106028" x="6751638" y="5514975"/>
          <p14:tracePt t="106045" x="6808788" y="5543550"/>
          <p14:tracePt t="106062" x="6823075" y="5543550"/>
          <p14:tracePt t="106196" x="6829425" y="5543550"/>
          <p14:tracePt t="106202" x="6829425" y="5551488"/>
          <p14:tracePt t="106213" x="6829425" y="5557838"/>
          <p14:tracePt t="106328" x="6837363" y="5565775"/>
          <p14:tracePt t="106356" x="6837363" y="5572125"/>
          <p14:tracePt t="106397" x="6843713" y="5572125"/>
          <p14:tracePt t="106460" x="6843713" y="5580063"/>
          <p14:tracePt t="106500" x="6843713" y="5586413"/>
          <p14:tracePt t="106516" x="6843713" y="5594350"/>
          <p14:tracePt t="106532" x="6843713" y="5600700"/>
          <p14:tracePt t="106546" x="6843713" y="5608638"/>
          <p14:tracePt t="106562" x="6843713" y="5614988"/>
          <p14:tracePt t="106578" x="6843713" y="5622925"/>
          <p14:tracePt t="108507" x="6837363" y="5622925"/>
          <p14:tracePt t="108511" x="6829425" y="5622925"/>
          <p14:tracePt t="108522" x="6823075" y="5622925"/>
          <p14:tracePt t="108539" x="6815138" y="5622925"/>
          <p14:tracePt t="108556" x="6808788" y="5622925"/>
          <p14:tracePt t="108572" x="6794500" y="5622925"/>
          <p14:tracePt t="108589" x="6765925" y="5614988"/>
          <p14:tracePt t="108608" x="6743700" y="5614988"/>
          <p14:tracePt t="108625" x="6729413" y="5600700"/>
          <p14:tracePt t="108642" x="6715125" y="5600700"/>
          <p14:tracePt t="108658" x="6700838" y="5600700"/>
          <p14:tracePt t="108675" x="6686550" y="5600700"/>
          <p14:tracePt t="108692" x="6657975" y="5586413"/>
          <p14:tracePt t="108709" x="6637338" y="5580063"/>
          <p14:tracePt t="108726" x="6623050" y="5572125"/>
          <p14:tracePt t="108742" x="6615113" y="5572125"/>
          <p14:tracePt t="108915" x="6608763" y="5572125"/>
          <p14:tracePt t="108968" x="6600825" y="5572125"/>
          <p14:tracePt t="108976" x="6586538" y="5572125"/>
          <p14:tracePt t="108992" x="6580188" y="5572125"/>
          <p14:tracePt t="109015" x="6580188" y="5580063"/>
          <p14:tracePt t="109381" x="6594475" y="5580063"/>
          <p14:tracePt t="109388" x="6600825" y="5580063"/>
          <p14:tracePt t="109398" x="6608763" y="5580063"/>
          <p14:tracePt t="109415" x="6623050" y="5580063"/>
          <p14:tracePt t="109432" x="6637338" y="5580063"/>
          <p14:tracePt t="109515" x="6643688" y="5580063"/>
          <p14:tracePt t="109522" x="6657975" y="5565775"/>
          <p14:tracePt t="109532" x="6657975" y="5557838"/>
          <p14:tracePt t="109550" x="6672263" y="5551488"/>
          <p14:tracePt t="109568" x="6686550" y="5551488"/>
          <p14:tracePt t="109584" x="6694488" y="5551488"/>
          <p14:tracePt t="109763" x="6686550" y="5557838"/>
          <p14:tracePt t="109779" x="6686550" y="5565775"/>
          <p14:tracePt t="109865" x="6686550" y="5572125"/>
          <p14:tracePt t="109872" x="6680200" y="5572125"/>
          <p14:tracePt t="109897" x="6680200" y="5580063"/>
          <p14:tracePt t="109914" x="6672263" y="5580063"/>
          <p14:tracePt t="109927" x="6672263" y="5586413"/>
          <p14:tracePt t="109935" x="6672263" y="5594350"/>
          <p14:tracePt t="109943" x="6665913" y="5594350"/>
          <p14:tracePt t="109955" x="6657975" y="5600700"/>
          <p14:tracePt t="109971" x="6651625" y="5600700"/>
          <p14:tracePt t="109988" x="6637338" y="5600700"/>
          <p14:tracePt t="110004" x="6629400" y="5608638"/>
          <p14:tracePt t="110023" x="6623050" y="5614988"/>
          <p14:tracePt t="110040" x="6600825" y="5622925"/>
          <p14:tracePt t="110056" x="6586538" y="5622925"/>
          <p14:tracePt t="110072" x="6572250" y="5622925"/>
          <p14:tracePt t="110089" x="6557963" y="5622925"/>
          <p14:tracePt t="110106" x="6515100" y="5643563"/>
          <p14:tracePt t="110124" x="6500813" y="5651500"/>
          <p14:tracePt t="110140" x="6472238" y="5657850"/>
          <p14:tracePt t="110156" x="6423025" y="5672138"/>
          <p14:tracePt t="110173" x="6357938" y="5672138"/>
          <p14:tracePt t="110192" x="6294438" y="5680075"/>
          <p14:tracePt t="110207" x="6280150" y="5680075"/>
          <p14:tracePt t="110225" x="6272213" y="5680075"/>
          <p14:tracePt t="110491" x="6272213" y="5665788"/>
          <p14:tracePt t="110506" x="6272213" y="5657850"/>
          <p14:tracePt t="110531" x="6272213" y="5651500"/>
          <p14:tracePt t="110561" x="6280150" y="5651500"/>
          <p14:tracePt t="110570" x="6280150" y="5643563"/>
          <p14:tracePt t="110616" x="6280150" y="5637213"/>
          <p14:tracePt t="110631" x="6286500" y="5637213"/>
          <p14:tracePt t="110654" x="6294438" y="5629275"/>
          <p14:tracePt t="110677" x="6300788" y="5629275"/>
          <p14:tracePt t="111381" x="6308725" y="5629275"/>
          <p14:tracePt t="111404" x="6315075" y="5629275"/>
          <p14:tracePt t="111521" x="6323013" y="5629275"/>
          <p14:tracePt t="111755" x="6329363" y="5629275"/>
          <p14:tracePt t="113785" x="6329363" y="5637213"/>
          <p14:tracePt t="113849" x="6323013" y="5637213"/>
          <p14:tracePt t="113865" x="6315075" y="5637213"/>
          <p14:tracePt t="113881" x="6308725" y="5637213"/>
          <p14:tracePt t="113896" x="6294438" y="5637213"/>
          <p14:tracePt t="113905" x="6280150" y="5637213"/>
          <p14:tracePt t="113914" x="6280150" y="5643563"/>
          <p14:tracePt t="113930" x="6251575" y="5643563"/>
          <p14:tracePt t="113947" x="6223000" y="5643563"/>
          <p14:tracePt t="113964" x="6194425" y="5643563"/>
          <p14:tracePt t="113982" x="6143625" y="5643563"/>
          <p14:tracePt t="114000" x="6115050" y="5643563"/>
          <p14:tracePt t="114016" x="6080125" y="5643563"/>
          <p14:tracePt t="114032" x="6057900" y="5643563"/>
          <p14:tracePt t="114048" x="6037263" y="5637213"/>
          <p14:tracePt t="114065" x="6015038" y="5637213"/>
          <p14:tracePt t="114082" x="5986463" y="5637213"/>
          <p14:tracePt t="114099" x="5980113" y="5637213"/>
          <p14:tracePt t="114208" x="5965825" y="5637213"/>
          <p14:tracePt t="114217" x="5957888" y="5637213"/>
          <p14:tracePt t="114222" x="5943600" y="5637213"/>
          <p14:tracePt t="114240" x="5929313" y="5629275"/>
          <p14:tracePt t="115014" x="5915025" y="5622925"/>
          <p14:tracePt t="115024" x="5908675" y="5622925"/>
          <p14:tracePt t="115032" x="5886450" y="5608638"/>
          <p14:tracePt t="115042" x="5865813" y="5600700"/>
          <p14:tracePt t="115059" x="5815013" y="5580063"/>
          <p14:tracePt t="115076" x="5772150" y="5572125"/>
          <p14:tracePt t="115093" x="5757863" y="5572125"/>
          <p14:tracePt t="115110" x="5722938" y="5557838"/>
          <p14:tracePt t="115127" x="5715000" y="5557838"/>
          <p14:tracePt t="115143" x="5686425" y="5551488"/>
          <p14:tracePt t="115160" x="5665788" y="5537200"/>
          <p14:tracePt t="115177" x="5622925" y="5508625"/>
          <p14:tracePt t="115194" x="5586413" y="5486400"/>
          <p14:tracePt t="115211" x="5529263" y="5465763"/>
          <p14:tracePt t="115229" x="5486400" y="5443538"/>
          <p14:tracePt t="115244" x="5422900" y="5400675"/>
          <p14:tracePt t="115261" x="5386388" y="5372100"/>
          <p14:tracePt t="115278" x="5365750" y="5357813"/>
          <p14:tracePt t="115295" x="5314950" y="5308600"/>
          <p14:tracePt t="115312" x="5272088" y="5257800"/>
          <p14:tracePt t="115329" x="5200650" y="5214938"/>
          <p14:tracePt t="115346" x="5186363" y="5186363"/>
          <p14:tracePt t="115362" x="5165725" y="5114925"/>
          <p14:tracePt t="115380" x="5137150" y="4957763"/>
          <p14:tracePt t="115398" x="5137150" y="4900613"/>
          <p14:tracePt t="115414" x="5137150" y="4865688"/>
          <p14:tracePt t="115431" x="5143500" y="4837113"/>
          <p14:tracePt t="115436" x="5151438" y="4829175"/>
          <p14:tracePt t="115448" x="5172075" y="4822825"/>
          <p14:tracePt t="115464" x="5194300" y="4814888"/>
          <p14:tracePt t="115480" x="5251450" y="4794250"/>
          <p14:tracePt t="115497" x="5280025" y="4794250"/>
          <p14:tracePt t="115514" x="5322888" y="4786313"/>
          <p14:tracePt t="115531" x="5365750" y="4786313"/>
          <p14:tracePt t="115548" x="5394325" y="4779963"/>
          <p14:tracePt t="115565" x="5414963" y="4772025"/>
          <p14:tracePt t="115676" x="5414963" y="4800600"/>
          <p14:tracePt t="115686" x="5414963" y="4829175"/>
          <p14:tracePt t="115694" x="5422900" y="4865688"/>
          <p14:tracePt t="115702" x="5429250" y="4929188"/>
          <p14:tracePt t="115717" x="5437188" y="5022850"/>
          <p14:tracePt t="115735" x="5451475" y="5086350"/>
          <p14:tracePt t="115751" x="5480050" y="5114925"/>
          <p14:tracePt t="115767" x="5494338" y="5129213"/>
          <p14:tracePt t="115785" x="5514975" y="5180013"/>
          <p14:tracePt t="115801" x="5543550" y="5257800"/>
          <p14:tracePt t="115818" x="5557838" y="5314950"/>
          <p14:tracePt t="115834" x="5594350" y="5365750"/>
          <p14:tracePt t="115851" x="5614988" y="5394325"/>
          <p14:tracePt t="115868" x="5637213" y="5414963"/>
          <p14:tracePt t="115885" x="5643563" y="5422900"/>
          <p14:tracePt t="115901" x="5643563" y="5437188"/>
          <p14:tracePt t="115918" x="5657850" y="5443538"/>
          <p14:tracePt t="115935" x="5657850" y="5457825"/>
          <p14:tracePt t="115954" x="5657850" y="5480050"/>
          <p14:tracePt t="115970" x="5657850" y="5494338"/>
          <p14:tracePt t="115988" x="5665788" y="5514975"/>
          <p14:tracePt t="116004" x="5672138" y="5529263"/>
          <p14:tracePt t="116021" x="5680075" y="5543550"/>
          <p14:tracePt t="116038" x="5694363" y="5594350"/>
          <p14:tracePt t="116055" x="5722938" y="5680075"/>
          <p14:tracePt t="116071" x="5729288" y="5708650"/>
          <p14:tracePt t="116087" x="5729288" y="5715000"/>
          <p14:tracePt t="116209" x="5729288" y="5700713"/>
          <p14:tracePt t="116217" x="5729288" y="5694363"/>
          <p14:tracePt t="116223" x="5729288" y="5680075"/>
          <p14:tracePt t="116246" x="5729288" y="5672138"/>
          <p14:tracePt t="116255" x="5729288" y="5665788"/>
          <p14:tracePt t="116295" x="5729288" y="5657850"/>
          <p14:tracePt t="116443" x="5729288" y="5643563"/>
          <p14:tracePt t="116450" x="5722938" y="5629275"/>
          <p14:tracePt t="116459" x="5715000" y="5629275"/>
          <p14:tracePt t="116474" x="5694363" y="5600700"/>
          <p14:tracePt t="116491" x="5680075" y="5572125"/>
          <p14:tracePt t="116508" x="5657850" y="5557838"/>
          <p14:tracePt t="116526" x="5651500" y="5529263"/>
          <p14:tracePt t="116544" x="5643563" y="5514975"/>
          <p14:tracePt t="116560" x="5643563" y="5508625"/>
          <p14:tracePt t="116577" x="5643563" y="5500688"/>
          <p14:tracePt t="116594" x="5643563" y="5494338"/>
          <p14:tracePt t="116611" x="5629275" y="5465763"/>
          <p14:tracePt t="116628" x="5622925" y="5451475"/>
          <p14:tracePt t="116645" x="5614988" y="5443538"/>
          <p14:tracePt t="116661" x="5608638" y="5429250"/>
          <p14:tracePt t="116679" x="5608638" y="5422900"/>
          <p14:tracePt t="116694" x="5608638" y="5400675"/>
          <p14:tracePt t="116710" x="5600700" y="5372100"/>
          <p14:tracePt t="116727" x="5600700" y="5351463"/>
          <p14:tracePt t="116744" x="5594350" y="5337175"/>
          <p14:tracePt t="116761" x="5594350" y="5322888"/>
          <p14:tracePt t="116929" x="5594350" y="5314950"/>
          <p14:tracePt t="116935" x="5594350" y="5308600"/>
          <p14:tracePt t="116947" x="5594350" y="5286375"/>
          <p14:tracePt t="116963" x="5594350" y="5237163"/>
          <p14:tracePt t="116980" x="5600700" y="5200650"/>
          <p14:tracePt t="116996" x="5600700" y="5165725"/>
          <p14:tracePt t="117013" x="5608638" y="5143500"/>
          <p14:tracePt t="117030" x="5614988" y="5122863"/>
          <p14:tracePt t="117047" x="5622925" y="5108575"/>
          <p14:tracePt t="117064" x="5622925" y="5100638"/>
          <p14:tracePt t="117081" x="5629275" y="5094288"/>
          <p14:tracePt t="117116" x="5643563" y="5072063"/>
          <p14:tracePt t="117133" x="5651500" y="5051425"/>
          <p14:tracePt t="117150" x="5657850" y="5000625"/>
          <p14:tracePt t="117165" x="5657850" y="4965700"/>
          <p14:tracePt t="117184" x="5657850" y="4937125"/>
          <p14:tracePt t="117201" x="5665788" y="4929188"/>
          <p14:tracePt t="117301" x="5665788" y="4922838"/>
          <p14:tracePt t="117317" x="5665788" y="4914900"/>
          <p14:tracePt t="117324" x="5665788" y="4900613"/>
          <p14:tracePt t="117333" x="5665788" y="4886325"/>
          <p14:tracePt t="117351" x="5665788" y="4872038"/>
          <p14:tracePt t="117368" x="5665788" y="4857750"/>
          <p14:tracePt t="117384" x="5665788" y="4851400"/>
          <p14:tracePt t="118700" x="5680075" y="4851400"/>
          <p14:tracePt t="118710" x="5694363" y="4857750"/>
          <p14:tracePt t="118715" x="5722938" y="4857750"/>
          <p14:tracePt t="118732" x="5765800" y="4872038"/>
          <p14:tracePt t="118749" x="5772150" y="4879975"/>
          <p14:tracePt t="118767" x="5780088" y="4879975"/>
          <p14:tracePt t="118811" x="5786438" y="4879975"/>
          <p14:tracePt t="118842" x="5757863" y="4879975"/>
          <p14:tracePt t="118850" x="5686425" y="4865688"/>
          <p14:tracePt t="118857" x="5586413" y="4851400"/>
          <p14:tracePt t="118868" x="5457825" y="4843463"/>
          <p14:tracePt t="118884" x="5308600" y="4822825"/>
          <p14:tracePt t="118902" x="5072063" y="4786313"/>
          <p14:tracePt t="118919" x="4865688" y="4714875"/>
          <p14:tracePt t="118936" x="4651375" y="4651375"/>
          <p14:tracePt t="118952" x="4514850" y="4565650"/>
          <p14:tracePt t="118969" x="4371975" y="4479925"/>
          <p14:tracePt t="118986" x="4279900" y="4386263"/>
          <p14:tracePt t="119001" x="4179888" y="4314825"/>
          <p14:tracePt t="119018" x="4094163" y="4257675"/>
          <p14:tracePt t="119037" x="3914775" y="4165600"/>
          <p14:tracePt t="119054" x="3786188" y="4108450"/>
          <p14:tracePt t="119070" x="3722688" y="4079875"/>
          <p14:tracePt t="119086" x="3622675" y="4029075"/>
          <p14:tracePt t="119103" x="3565525" y="3994150"/>
          <p14:tracePt t="119121" x="3536950" y="3957638"/>
          <p14:tracePt t="119138" x="3508375" y="3929063"/>
          <p14:tracePt t="119155" x="3479800" y="3894138"/>
          <p14:tracePt t="119172" x="3451225" y="3857625"/>
          <p14:tracePt t="119188" x="3443288" y="3851275"/>
          <p14:tracePt t="119206" x="3436938" y="3843338"/>
          <p14:tracePt t="119225" x="3436938" y="3836988"/>
          <p14:tracePt t="119237" x="3422650" y="3822700"/>
          <p14:tracePt t="119254" x="3414713" y="3794125"/>
          <p14:tracePt t="119271" x="3408363" y="3786188"/>
          <p14:tracePt t="119290" x="3394075" y="3743325"/>
          <p14:tracePt t="119306" x="3386138" y="3714750"/>
          <p14:tracePt t="119322" x="3379788" y="3700463"/>
          <p14:tracePt t="119339" x="3379788" y="3694113"/>
          <p14:tracePt t="119356" x="3379788" y="3686175"/>
          <p14:tracePt t="119372" x="3379788" y="3665538"/>
          <p14:tracePt t="119389" x="3371850" y="3643313"/>
          <p14:tracePt t="119407" x="3371850" y="3636963"/>
          <p14:tracePt t="119424" x="3371850" y="3622675"/>
          <p14:tracePt t="119429" x="3371850" y="3614738"/>
          <p14:tracePt t="119443" x="3371850" y="3600450"/>
          <p14:tracePt t="119465" x="3371850" y="3594100"/>
          <p14:tracePt t="119621" x="3371850" y="3600450"/>
          <p14:tracePt t="119630" x="3371850" y="3629025"/>
          <p14:tracePt t="119642" x="3371850" y="3651250"/>
          <p14:tracePt t="119659" x="3379788" y="3729038"/>
          <p14:tracePt t="119675" x="3379788" y="3757613"/>
          <p14:tracePt t="119692" x="3386138" y="3794125"/>
          <p14:tracePt t="119709" x="3394075" y="3814763"/>
          <p14:tracePt t="119728" x="3394075" y="3843338"/>
          <p14:tracePt t="119744" x="3394075" y="3871913"/>
          <p14:tracePt t="119746" x="3394075" y="3879850"/>
          <p14:tracePt t="119762" x="3394075" y="3900488"/>
          <p14:tracePt t="119794" x="3394075" y="3908425"/>
          <p14:tracePt t="120051" x="3394075" y="3900488"/>
          <p14:tracePt t="120066" x="3394075" y="3894138"/>
          <p14:tracePt t="120074" x="3394075" y="3886200"/>
          <p14:tracePt t="120091" x="3394075" y="3879850"/>
          <p14:tracePt t="120100" x="3394075" y="3871913"/>
          <p14:tracePt t="120115" x="3400425" y="3865563"/>
          <p14:tracePt t="120130" x="3400425" y="3843338"/>
          <p14:tracePt t="120147" x="3408363" y="3829050"/>
          <p14:tracePt t="120164" x="3408363" y="3814763"/>
          <p14:tracePt t="120181" x="3408363" y="3786188"/>
          <p14:tracePt t="120200" x="3408363" y="3779838"/>
          <p14:tracePt t="120224" x="3408363" y="3771900"/>
          <p14:tracePt t="120332" x="3408363" y="3779838"/>
          <p14:tracePt t="120342" x="3408363" y="3794125"/>
          <p14:tracePt t="120349" x="3408363" y="3808413"/>
          <p14:tracePt t="120366" x="3408363" y="3843338"/>
          <p14:tracePt t="120383" x="3408363" y="3865563"/>
          <p14:tracePt t="120402" x="3408363" y="3886200"/>
          <p14:tracePt t="120418" x="3408363" y="3908425"/>
          <p14:tracePt t="120435" x="3408363" y="3914775"/>
          <p14:tracePt t="120452" x="3408363" y="3929063"/>
          <p14:tracePt t="120458" x="3408363" y="3937000"/>
          <p14:tracePt t="120552" x="3408363" y="3943350"/>
          <p14:tracePt t="120574" x="3408363" y="3951288"/>
          <p14:tracePt t="121285" x="3400425" y="3951288"/>
          <p14:tracePt t="121293" x="3379788" y="3943350"/>
          <p14:tracePt t="121300" x="3351213" y="3929063"/>
          <p14:tracePt t="121309" x="3300413" y="3908425"/>
          <p14:tracePt t="121327" x="3171825" y="3857625"/>
          <p14:tracePt t="121344" x="3036888" y="3794125"/>
          <p14:tracePt t="121360" x="2871788" y="3714750"/>
          <p14:tracePt t="121377" x="2700338" y="3629025"/>
          <p14:tracePt t="121394" x="2579688" y="3571875"/>
          <p14:tracePt t="121411" x="2451100" y="3471863"/>
          <p14:tracePt t="121429" x="2286000" y="3394075"/>
          <p14:tracePt t="121446" x="2193925" y="3343275"/>
          <p14:tracePt t="121451" x="2151063" y="3314700"/>
          <p14:tracePt t="121461" x="2079625" y="3279775"/>
          <p14:tracePt t="121478" x="2000250" y="3228975"/>
          <p14:tracePt t="121497" x="1828800" y="3122613"/>
          <p14:tracePt t="121515" x="1765300" y="3094038"/>
          <p14:tracePt t="121529" x="1685925" y="3043238"/>
          <p14:tracePt t="121546" x="1622425" y="3000375"/>
          <p14:tracePt t="121563" x="1585913" y="2979738"/>
          <p14:tracePt t="121579" x="1543050" y="2951163"/>
          <p14:tracePt t="121596" x="1514475" y="2922588"/>
          <p14:tracePt t="121613" x="1508125" y="2908300"/>
          <p14:tracePt t="121691" x="1508125" y="2894013"/>
          <p14:tracePt t="121716" x="1508125" y="2886075"/>
          <p14:tracePt t="122078" x="1522413" y="2886075"/>
          <p14:tracePt t="122082" x="1528763" y="2894013"/>
          <p14:tracePt t="122090" x="1536700" y="2894013"/>
          <p14:tracePt t="122102" x="1536700" y="2900363"/>
          <p14:tracePt t="122119" x="1550988" y="2908300"/>
          <p14:tracePt t="122136" x="1565275" y="2914650"/>
          <p14:tracePt t="122152" x="1579563" y="2914650"/>
          <p14:tracePt t="122264" x="1579563" y="2922588"/>
          <p14:tracePt t="122285" x="1579563" y="2936875"/>
          <p14:tracePt t="122293" x="1600200" y="2951163"/>
          <p14:tracePt t="122304" x="1622425" y="2979738"/>
          <p14:tracePt t="122321" x="1671638" y="3008313"/>
          <p14:tracePt t="122337" x="1757363" y="3086100"/>
          <p14:tracePt t="122354" x="1900238" y="3208338"/>
          <p14:tracePt t="122371" x="2014538" y="3279775"/>
          <p14:tracePt t="122389" x="2143125" y="3357563"/>
          <p14:tracePt t="122407" x="2279650" y="3457575"/>
          <p14:tracePt t="122423" x="2400300" y="3529013"/>
          <p14:tracePt t="122440" x="2608263" y="3629025"/>
          <p14:tracePt t="122458" x="2693988" y="3671888"/>
          <p14:tracePt t="122474" x="2786063" y="3722688"/>
          <p14:tracePt t="122491" x="2865438" y="3757613"/>
          <p14:tracePt t="122507" x="2900363" y="3786188"/>
          <p14:tracePt t="122524" x="2971800" y="3814763"/>
          <p14:tracePt t="122542" x="3028950" y="3879850"/>
          <p14:tracePt t="122558" x="3079750" y="3922713"/>
          <p14:tracePt t="122574" x="3128963" y="3957638"/>
          <p14:tracePt t="122591" x="3186113" y="3994150"/>
          <p14:tracePt t="122608" x="3222625" y="4008438"/>
          <p14:tracePt t="122624" x="3271838" y="4037013"/>
          <p14:tracePt t="122641" x="3308350" y="4086225"/>
          <p14:tracePt t="122659" x="3357563" y="4108450"/>
          <p14:tracePt t="122674" x="3451225" y="4194175"/>
          <p14:tracePt t="122692" x="3514725" y="4265613"/>
          <p14:tracePt t="122710" x="3594100" y="4351338"/>
          <p14:tracePt t="122727" x="3679825" y="4422775"/>
          <p14:tracePt t="122744" x="3794125" y="4471988"/>
          <p14:tracePt t="122759" x="3865563" y="4522788"/>
          <p14:tracePt t="122776" x="4051300" y="4600575"/>
          <p14:tracePt t="122792" x="4129088" y="4651375"/>
          <p14:tracePt t="122809" x="4237038" y="4679950"/>
          <p14:tracePt t="122826" x="4314825" y="4700588"/>
          <p14:tracePt t="122843" x="4371975" y="4729163"/>
          <p14:tracePt t="122860" x="4437063" y="4743450"/>
          <p14:tracePt t="122878" x="4457700" y="4743450"/>
          <p14:tracePt t="122990" x="4443413" y="4729163"/>
          <p14:tracePt t="122998" x="4414838" y="4694238"/>
          <p14:tracePt t="123006" x="4365625" y="4665663"/>
          <p14:tracePt t="123015" x="4329113" y="4629150"/>
          <p14:tracePt t="123030" x="4257675" y="4565650"/>
          <p14:tracePt t="123047" x="4179888" y="4514850"/>
          <p14:tracePt t="123062" x="4086225" y="4457700"/>
          <p14:tracePt t="123079" x="4014788" y="4408488"/>
          <p14:tracePt t="123096" x="3929063" y="4351338"/>
          <p14:tracePt t="123114" x="3800475" y="4265613"/>
          <p14:tracePt t="123131" x="3751263" y="4222750"/>
          <p14:tracePt t="123148" x="3686175" y="4186238"/>
          <p14:tracePt t="123165" x="3629025" y="4137025"/>
          <p14:tracePt t="123182" x="3579813" y="4094163"/>
          <p14:tracePt t="123198" x="3436938" y="4037013"/>
          <p14:tracePt t="123215" x="3365500" y="4000500"/>
          <p14:tracePt t="123232" x="3294063" y="3986213"/>
          <p14:tracePt t="123249" x="3243263" y="3979863"/>
          <p14:tracePt t="123265" x="3179763" y="3951288"/>
          <p14:tracePt t="123281" x="3108325" y="3914775"/>
          <p14:tracePt t="123298" x="3008313" y="3865563"/>
          <p14:tracePt t="123315" x="2857500" y="3779838"/>
          <p14:tracePt t="123332" x="2757488" y="3708400"/>
          <p14:tracePt t="123348" x="2628900" y="3614738"/>
          <p14:tracePt t="123365" x="2536825" y="3536950"/>
          <p14:tracePt t="123382" x="2428875" y="3465513"/>
          <p14:tracePt t="123399" x="2357438" y="3422650"/>
          <p14:tracePt t="123416" x="2279650" y="3371850"/>
          <p14:tracePt t="123434" x="2171700" y="3314700"/>
          <p14:tracePt t="123451" x="2128838" y="3271838"/>
          <p14:tracePt t="123457" x="2100263" y="3265488"/>
          <p14:tracePt t="123468" x="2093913" y="3251200"/>
          <p14:tracePt t="123485" x="2043113" y="3222625"/>
          <p14:tracePt t="123502" x="2022475" y="3186113"/>
          <p14:tracePt t="123519" x="1985963" y="3143250"/>
          <p14:tracePt t="123535" x="1908175" y="3071813"/>
          <p14:tracePt t="123551" x="1879600" y="3051175"/>
          <p14:tracePt t="123568" x="1828800" y="3022600"/>
          <p14:tracePt t="123584" x="1785938" y="2994025"/>
          <p14:tracePt t="123601" x="1751013" y="2971800"/>
          <p14:tracePt t="123620" x="1728788" y="2951163"/>
          <p14:tracePt t="123651" x="1722438" y="2943225"/>
          <p14:tracePt t="123668" x="1722438" y="2928938"/>
          <p14:tracePt t="123730" x="1722438" y="2922588"/>
          <p14:tracePt t="123762" x="1722438" y="2908300"/>
          <p14:tracePt t="123778" x="1722438" y="2900363"/>
          <p14:tracePt t="123786" x="1728788" y="2900363"/>
          <p14:tracePt t="123794" x="1736725" y="2900363"/>
          <p14:tracePt t="123805" x="1736725" y="2894013"/>
          <p14:tracePt t="123828" x="1736725" y="2886075"/>
          <p14:tracePt t="123837" x="1743075" y="2886075"/>
          <p14:tracePt t="123855" x="1751013" y="2886075"/>
          <p14:tracePt t="123871" x="1765300" y="2879725"/>
          <p14:tracePt t="123889" x="1779588" y="2871788"/>
          <p14:tracePt t="123906" x="1785938" y="2865438"/>
          <p14:tracePt t="123922" x="1800225" y="2843213"/>
          <p14:tracePt t="123938" x="1800225" y="2836863"/>
          <p14:tracePt t="123957" x="1808163" y="2828925"/>
          <p14:tracePt t="123980" x="1814513" y="2828925"/>
          <p14:tracePt t="123988" x="1822450" y="2828925"/>
          <p14:tracePt t="124005" x="1828800" y="2822575"/>
          <p14:tracePt t="124022" x="1836738" y="2814638"/>
          <p14:tracePt t="124128" x="1843088" y="2814638"/>
          <p14:tracePt t="124137" x="1851025" y="2822575"/>
          <p14:tracePt t="124144" x="1857375" y="2828925"/>
          <p14:tracePt t="124157" x="1871663" y="2836863"/>
          <p14:tracePt t="124174" x="1908175" y="2851150"/>
          <p14:tracePt t="124191" x="1928813" y="2851150"/>
          <p14:tracePt t="124324" x="1943100" y="2851150"/>
          <p14:tracePt t="124332" x="1957388" y="2851150"/>
          <p14:tracePt t="124342" x="1971675" y="2851150"/>
          <p14:tracePt t="124359" x="2008188" y="2843213"/>
          <p14:tracePt t="124376" x="2036763" y="2828925"/>
          <p14:tracePt t="124393" x="2057400" y="2800350"/>
          <p14:tracePt t="124410" x="2071688" y="2794000"/>
          <p14:tracePt t="124427" x="2085975" y="2771775"/>
          <p14:tracePt t="124444" x="2108200" y="2757488"/>
          <p14:tracePt t="124460" x="2157413" y="2728913"/>
          <p14:tracePt t="124464" x="2185988" y="2708275"/>
          <p14:tracePt t="124479" x="2228850" y="2679700"/>
          <p14:tracePt t="124494" x="2343150" y="2643188"/>
          <p14:tracePt t="124511" x="2471738" y="2614613"/>
          <p14:tracePt t="124530" x="2493963" y="2608263"/>
          <p14:tracePt t="124547" x="2508250" y="2600325"/>
          <p14:tracePt t="124564" x="2514600" y="2593975"/>
          <p14:tracePt t="124580" x="2514600" y="2579688"/>
          <p14:tracePt t="124582" x="2522538" y="2565400"/>
          <p14:tracePt t="124595" x="2536825" y="2528888"/>
          <p14:tracePt t="124612" x="2536825" y="2486025"/>
          <p14:tracePt t="124629" x="2536825" y="2465388"/>
          <p14:tracePt t="124646" x="2536825" y="2451100"/>
          <p14:tracePt t="124663" x="2536825" y="2443163"/>
          <p14:tracePt t="124679" x="2536825" y="2436813"/>
          <p14:tracePt t="124698" x="2536825" y="2428875"/>
          <p14:tracePt t="124715" x="2536825" y="2422525"/>
          <p14:tracePt t="124750" x="2536825" y="2414588"/>
          <p14:tracePt t="124765" x="2536825" y="2408238"/>
          <p14:tracePt t="124781" x="2536825" y="2400300"/>
          <p14:tracePt t="124798" x="2528888" y="2379663"/>
          <p14:tracePt t="124814" x="2528888" y="2371725"/>
          <p14:tracePt t="124903" x="2528888" y="2365375"/>
          <p14:tracePt t="124924" x="2528888" y="2351088"/>
          <p14:tracePt t="124940" x="2528888" y="2343150"/>
          <p14:tracePt t="125090" x="2528888" y="2351088"/>
          <p14:tracePt t="125098" x="2528888" y="2371725"/>
          <p14:tracePt t="125106" x="2528888" y="2393950"/>
          <p14:tracePt t="125120" x="2536825" y="2457450"/>
          <p14:tracePt t="125136" x="2543175" y="2508250"/>
          <p14:tracePt t="125153" x="2543175" y="2543175"/>
          <p14:tracePt t="125170" x="2557463" y="2608263"/>
          <p14:tracePt t="125187" x="2565400" y="2657475"/>
          <p14:tracePt t="125204" x="2557463" y="2708275"/>
          <p14:tracePt t="125220" x="2551113" y="2757488"/>
          <p14:tracePt t="125238" x="2528888" y="2800350"/>
          <p14:tracePt t="125254" x="2528888" y="2828925"/>
          <p14:tracePt t="125271" x="2514600" y="2865438"/>
          <p14:tracePt t="125288" x="2508250" y="2900363"/>
          <p14:tracePt t="125305" x="2508250" y="2928938"/>
          <p14:tracePt t="125322" x="2493963" y="2943225"/>
          <p14:tracePt t="125394" x="2493963" y="2951163"/>
          <p14:tracePt t="125424" x="2493963" y="2957513"/>
          <p14:tracePt t="125699" x="2493963" y="2979738"/>
          <p14:tracePt t="125708" x="2493963" y="3008313"/>
          <p14:tracePt t="125716" x="2493963" y="3022600"/>
          <p14:tracePt t="125724" x="2514600" y="3036888"/>
          <p14:tracePt t="125741" x="2551113" y="3094038"/>
          <p14:tracePt t="125758" x="2571750" y="3122613"/>
          <p14:tracePt t="125775" x="2600325" y="3151188"/>
          <p14:tracePt t="125791" x="2614613" y="3165475"/>
          <p14:tracePt t="125808" x="2614613" y="3200400"/>
          <p14:tracePt t="125825" x="2628900" y="3271838"/>
          <p14:tracePt t="125842" x="2636838" y="3379788"/>
          <p14:tracePt t="125859" x="2643188" y="3486150"/>
          <p14:tracePt t="125876" x="2643188" y="3543300"/>
          <p14:tracePt t="125893" x="2651125" y="3571875"/>
          <p14:tracePt t="125909" x="2651125" y="3579813"/>
          <p14:tracePt t="125974" x="2651125" y="3586163"/>
          <p14:tracePt t="125990" x="2657475" y="3594100"/>
          <p14:tracePt t="126362" x="2657475" y="3579813"/>
          <p14:tracePt t="126370" x="2643188" y="3557588"/>
          <p14:tracePt t="126381" x="2636838" y="3529013"/>
          <p14:tracePt t="126398" x="2593975" y="3479800"/>
          <p14:tracePt t="126415" x="2500313" y="3394075"/>
          <p14:tracePt t="126432" x="2465388" y="3336925"/>
          <p14:tracePt t="126449" x="2414588" y="3257550"/>
          <p14:tracePt t="126466" x="2379663" y="3214688"/>
          <p14:tracePt t="126482" x="2314575" y="3114675"/>
          <p14:tracePt t="126499" x="2257425" y="3028950"/>
          <p14:tracePt t="126516" x="2214563" y="2957513"/>
          <p14:tracePt t="126535" x="2165350" y="2914650"/>
          <p14:tracePt t="126552" x="2151063" y="2908300"/>
          <p14:tracePt t="126568" x="2143125" y="2908300"/>
          <p14:tracePt t="126654" x="2143125" y="2900363"/>
          <p14:tracePt t="126669" x="2128838" y="2894013"/>
          <p14:tracePt t="126676" x="2122488" y="2894013"/>
          <p14:tracePt t="126687" x="2114550" y="2879725"/>
          <p14:tracePt t="126701" x="2093913" y="2871788"/>
          <p14:tracePt t="126720" x="2057400" y="2857500"/>
          <p14:tracePt t="126735" x="2014538" y="2851150"/>
          <p14:tracePt t="126752" x="2000250" y="2851150"/>
          <p14:tracePt t="126769" x="1985963" y="2843213"/>
          <p14:tracePt t="126838" x="1979613" y="2843213"/>
          <p14:tracePt t="126862" x="1979613" y="2836863"/>
          <p14:tracePt t="126911" x="1979613" y="2828925"/>
          <p14:tracePt t="126916" x="1971675" y="2828925"/>
          <p14:tracePt t="126933" x="1965325" y="2822575"/>
          <p14:tracePt t="127112" x="1971675" y="2822575"/>
          <p14:tracePt t="127120" x="1979613" y="2822575"/>
          <p14:tracePt t="127128" x="1985963" y="2822575"/>
          <p14:tracePt t="127139" x="1993900" y="2822575"/>
          <p14:tracePt t="127156" x="2008188" y="2822575"/>
          <p14:tracePt t="127173" x="2022475" y="2822575"/>
          <p14:tracePt t="127190" x="2036763" y="2822575"/>
          <p14:tracePt t="127207" x="2065338" y="2822575"/>
          <p14:tracePt t="127224" x="2108200" y="2814638"/>
          <p14:tracePt t="127240" x="2179638" y="2794000"/>
          <p14:tracePt t="127259" x="2228850" y="2751138"/>
          <p14:tracePt t="127276" x="2243138" y="2743200"/>
          <p14:tracePt t="127379" x="2236788" y="2743200"/>
          <p14:tracePt t="127386" x="2228850" y="2757488"/>
          <p14:tracePt t="127395" x="2214563" y="2765425"/>
          <p14:tracePt t="127409" x="2193925" y="2765425"/>
          <p14:tracePt t="127426" x="2179638" y="2771775"/>
          <p14:tracePt t="127443" x="2157413" y="2779713"/>
          <p14:tracePt t="127459" x="2128838" y="2779713"/>
          <p14:tracePt t="127476" x="2114550" y="2779713"/>
          <p14:tracePt t="127493" x="2071688" y="2786063"/>
          <p14:tracePt t="127510" x="2014538" y="2800350"/>
          <p14:tracePt t="127527" x="1965325" y="2808288"/>
          <p14:tracePt t="127543" x="1893888" y="2836863"/>
          <p14:tracePt t="127561" x="1851025" y="2843213"/>
          <p14:tracePt t="127578" x="1800225" y="2843213"/>
          <p14:tracePt t="127674" x="1793875" y="2843213"/>
          <p14:tracePt t="127715" x="1779588" y="2843213"/>
          <p14:tracePt t="127722" x="1765300" y="2851150"/>
          <p14:tracePt t="127731" x="1757363" y="2851150"/>
          <p14:tracePt t="127746" x="1743075" y="2857500"/>
          <p14:tracePt t="127869" x="1736725" y="2857500"/>
          <p14:tracePt t="127901" x="1728788" y="2865438"/>
          <p14:tracePt t="127931" x="1722438" y="2865438"/>
          <p14:tracePt t="127979" x="1714500" y="2871788"/>
          <p14:tracePt t="127996" x="1708150" y="2871788"/>
          <p14:tracePt t="128010" x="1700213" y="2871788"/>
          <p14:tracePt t="128018" x="1693863" y="2879725"/>
          <p14:tracePt t="128032" x="1685925" y="2879725"/>
          <p14:tracePt t="128049" x="1651000" y="2886075"/>
          <p14:tracePt t="128066" x="1628775" y="2894013"/>
          <p14:tracePt t="128083" x="1608138" y="2894013"/>
          <p14:tracePt t="128116" x="1593850" y="2894013"/>
          <p14:tracePt t="128176" x="1585913" y="2894013"/>
          <p14:tracePt t="128199" x="1579563" y="2894013"/>
          <p14:tracePt t="128222" x="1571625" y="2894013"/>
          <p14:tracePt t="128653" x="1579563" y="2894013"/>
          <p14:tracePt t="128660" x="1593850" y="2894013"/>
          <p14:tracePt t="128672" x="1600200" y="2886075"/>
          <p14:tracePt t="128689" x="1636713" y="2857500"/>
          <p14:tracePt t="128706" x="1685925" y="2808288"/>
          <p14:tracePt t="128725" x="1714500" y="2765425"/>
          <p14:tracePt t="128742" x="1743075" y="2736850"/>
          <p14:tracePt t="128758" x="1765300" y="2700338"/>
          <p14:tracePt t="128760" x="1785938" y="2665413"/>
          <p14:tracePt t="128776" x="1793875" y="2636838"/>
          <p14:tracePt t="128792" x="1800225" y="2608263"/>
          <p14:tracePt t="128807" x="1800225" y="2557463"/>
          <p14:tracePt t="128824" x="1814513" y="2543175"/>
          <p14:tracePt t="128841" x="1843088" y="2528888"/>
          <p14:tracePt t="128859" x="1885950" y="2493963"/>
          <p14:tracePt t="128877" x="1957388" y="2436813"/>
          <p14:tracePt t="128894" x="2028825" y="2393950"/>
          <p14:tracePt t="128910" x="2065338" y="2365375"/>
          <p14:tracePt t="128927" x="2114550" y="2336800"/>
          <p14:tracePt t="128944" x="2136775" y="2322513"/>
          <p14:tracePt t="128961" x="2165350" y="2314575"/>
          <p14:tracePt t="128965" x="2171700" y="2308225"/>
          <p14:tracePt t="128976" x="2185988" y="2308225"/>
          <p14:tracePt t="128993" x="2236788" y="2300288"/>
          <p14:tracePt t="129009" x="2300288" y="2308225"/>
          <p14:tracePt t="129026" x="2386013" y="2308225"/>
          <p14:tracePt t="129045" x="2493963" y="2300288"/>
          <p14:tracePt t="129064" x="2586038" y="2300288"/>
          <p14:tracePt t="129080" x="2593975" y="2300288"/>
          <p14:tracePt t="129192" x="2593975" y="2308225"/>
          <p14:tracePt t="129319" x="2586038" y="2336800"/>
          <p14:tracePt t="129324" x="2571750" y="2408238"/>
          <p14:tracePt t="129334" x="2571750" y="2471738"/>
          <p14:tracePt t="129347" x="2571750" y="2500313"/>
          <p14:tracePt t="129363" x="2571750" y="2528888"/>
          <p14:tracePt t="129380" x="2593975" y="2551113"/>
          <p14:tracePt t="129397" x="2608263" y="2571750"/>
          <p14:tracePt t="129414" x="2614613" y="2608263"/>
          <p14:tracePt t="129431" x="2628900" y="2657475"/>
          <p14:tracePt t="129447" x="2628900" y="2700338"/>
          <p14:tracePt t="129465" x="2636838" y="2736850"/>
          <p14:tracePt t="129481" x="2636838" y="2751138"/>
          <p14:tracePt t="129498" x="2636838" y="2757488"/>
          <p14:tracePt t="129531" x="2628900" y="2757488"/>
          <p14:tracePt t="129550" x="2614613" y="2757488"/>
          <p14:tracePt t="129566" x="2600325" y="2757488"/>
          <p14:tracePt t="129583" x="2579688" y="2771775"/>
          <p14:tracePt t="129599" x="2551113" y="2786063"/>
          <p14:tracePt t="129616" x="2500313" y="2822575"/>
          <p14:tracePt t="129637" x="2451100" y="2886075"/>
          <p14:tracePt t="129649" x="2436813" y="2908300"/>
          <p14:tracePt t="129667" x="2422525" y="2908300"/>
          <p14:tracePt t="129761" x="2414588" y="2908300"/>
          <p14:tracePt t="129942" x="2414588" y="2900363"/>
          <p14:tracePt t="129950" x="2414588" y="2894013"/>
          <p14:tracePt t="129959" x="2414588" y="2879725"/>
          <p14:tracePt t="129975" x="2414588" y="2871788"/>
          <p14:tracePt t="129988" x="2414588" y="2857500"/>
          <p14:tracePt t="130005" x="2414588" y="2851150"/>
          <p14:tracePt t="130021" x="2414588" y="2843213"/>
          <p14:tracePt t="130037" x="2414588" y="2836863"/>
          <p14:tracePt t="130080" x="2414588" y="2828925"/>
          <p14:tracePt t="130177" x="2414588" y="2822575"/>
          <p14:tracePt t="130550" x="2422525" y="2828925"/>
          <p14:tracePt t="130565" x="2428875" y="2828925"/>
          <p14:tracePt t="130573" x="2436813" y="2836863"/>
          <p14:tracePt t="130581" x="2436813" y="2843213"/>
          <p14:tracePt t="130593" x="2443163" y="2843213"/>
          <p14:tracePt t="130610" x="2457450" y="2843213"/>
          <p14:tracePt t="130627" x="2479675" y="2851150"/>
          <p14:tracePt t="130644" x="2493963" y="2851150"/>
          <p14:tracePt t="130660" x="2508250" y="2857500"/>
          <p14:tracePt t="130679" x="2536825" y="2871788"/>
          <p14:tracePt t="130696" x="2543175" y="2879725"/>
          <p14:tracePt t="130711" x="2579688" y="2900363"/>
          <p14:tracePt t="130731" x="2586038" y="2900363"/>
          <p14:tracePt t="130909" x="2586038" y="2908300"/>
          <p14:tracePt t="130966" x="2586038" y="2914650"/>
          <p14:tracePt t="130972" x="2579688" y="2914650"/>
          <p14:tracePt t="130981" x="2565400" y="2914650"/>
          <p14:tracePt t="130997" x="2551113" y="2928938"/>
          <p14:tracePt t="131014" x="2500313" y="2928938"/>
          <p14:tracePt t="131031" x="2457450" y="2928938"/>
          <p14:tracePt t="131049" x="2400300" y="2936875"/>
          <p14:tracePt t="131065" x="2328863" y="2936875"/>
          <p14:tracePt t="131082" x="2308225" y="2936875"/>
          <p14:tracePt t="131325" x="2308225" y="2943225"/>
          <p14:tracePt t="131355" x="2314575" y="2951163"/>
          <p14:tracePt t="131362" x="2336800" y="2965450"/>
          <p14:tracePt t="131371" x="2371725" y="2971800"/>
          <p14:tracePt t="131387" x="2486025" y="3014663"/>
          <p14:tracePt t="131404" x="2571750" y="3051175"/>
          <p14:tracePt t="131420" x="2636838" y="3065463"/>
          <p14:tracePt t="131437" x="2643188" y="3065463"/>
          <p14:tracePt t="131822" x="2636838" y="3057525"/>
          <p14:tracePt t="131830" x="2628900" y="3051175"/>
          <p14:tracePt t="131840" x="2614613" y="3043238"/>
          <p14:tracePt t="131857" x="2586038" y="3008313"/>
          <p14:tracePt t="131874" x="2551113" y="2965450"/>
          <p14:tracePt t="131891" x="2508250" y="2922588"/>
          <p14:tracePt t="131907" x="2500313" y="2914650"/>
          <p14:tracePt t="131925" x="2493963" y="2900363"/>
          <p14:tracePt t="131994" x="2486025" y="2900363"/>
          <p14:tracePt t="132002" x="2479675" y="2894013"/>
          <p14:tracePt t="132010" x="2471738" y="2894013"/>
          <p14:tracePt t="132027" x="2457450" y="2886075"/>
          <p14:tracePt t="132059" x="2457450" y="2871788"/>
          <p14:tracePt t="132076" x="2451100" y="2871788"/>
          <p14:tracePt t="132093" x="2451100" y="2865438"/>
          <p14:tracePt t="132958" x="2451100" y="2871788"/>
          <p14:tracePt t="132964" x="2465388" y="2894013"/>
          <p14:tracePt t="132971" x="2465388" y="2900363"/>
          <p14:tracePt t="132987" x="2508250" y="2922588"/>
          <p14:tracePt t="133004" x="2571750" y="2971800"/>
          <p14:tracePt t="133021" x="2686050" y="3028950"/>
          <p14:tracePt t="133038" x="2786063" y="3079750"/>
          <p14:tracePt t="133056" x="2943225" y="3108325"/>
          <p14:tracePt t="133072" x="3014663" y="3143250"/>
          <p14:tracePt t="133089" x="3122613" y="3214688"/>
          <p14:tracePt t="133105" x="3222625" y="3265488"/>
          <p14:tracePt t="133120" x="3314700" y="3351213"/>
          <p14:tracePt t="133137" x="3379788" y="3414713"/>
          <p14:tracePt t="133156" x="3436938" y="3486150"/>
          <p14:tracePt t="133171" x="3514725" y="3551238"/>
          <p14:tracePt t="133173" x="3536950" y="3571875"/>
          <p14:tracePt t="133189" x="3565525" y="3600450"/>
          <p14:tracePt t="133205" x="3651250" y="3671888"/>
          <p14:tracePt t="133222" x="3708400" y="3736975"/>
          <p14:tracePt t="133238" x="3779838" y="3822700"/>
          <p14:tracePt t="133255" x="3851275" y="3922713"/>
          <p14:tracePt t="133272" x="3929063" y="4037013"/>
          <p14:tracePt t="133289" x="4071938" y="4165600"/>
          <p14:tracePt t="133306" x="4271963" y="4357688"/>
          <p14:tracePt t="133322" x="4365625" y="4471988"/>
          <p14:tracePt t="133340" x="4457700" y="4543425"/>
          <p14:tracePt t="133356" x="4514850" y="4622800"/>
          <p14:tracePt t="133373" x="4579938" y="4694238"/>
          <p14:tracePt t="133390" x="4629150" y="4737100"/>
          <p14:tracePt t="133407" x="4672013" y="4808538"/>
          <p14:tracePt t="133424" x="4686300" y="4872038"/>
          <p14:tracePt t="133441" x="4694238" y="4929188"/>
          <p14:tracePt t="133457" x="4708525" y="4994275"/>
          <p14:tracePt t="133474" x="4714875" y="5029200"/>
          <p14:tracePt t="133477" x="4714875" y="5057775"/>
          <p14:tracePt t="133491" x="4714875" y="5065713"/>
          <p14:tracePt t="133508" x="4722813" y="5108575"/>
          <p14:tracePt t="133526" x="4722813" y="5151438"/>
          <p14:tracePt t="133544" x="4722813" y="5186363"/>
          <p14:tracePt t="133560" x="4722813" y="5208588"/>
          <p14:tracePt t="133577" x="4722813" y="5222875"/>
          <p14:tracePt t="133594" x="4722813" y="5243513"/>
          <p14:tracePt t="133609" x="4722813" y="5257800"/>
          <p14:tracePt t="133626" x="4722813" y="5280025"/>
          <p14:tracePt t="133643" x="4722813" y="5294313"/>
          <p14:tracePt t="133660" x="4722813" y="5322888"/>
          <p14:tracePt t="133676" x="4722813" y="5343525"/>
          <p14:tracePt t="133693" x="4722813" y="5365750"/>
          <p14:tracePt t="133712" x="4722813" y="5394325"/>
          <p14:tracePt t="133730" x="4708525" y="5414963"/>
          <p14:tracePt t="133746" x="4700588" y="5429250"/>
          <p14:tracePt t="133779" x="4694238" y="5437188"/>
          <p14:tracePt t="133811" x="4694238" y="5443538"/>
          <p14:tracePt t="133829" x="4686300" y="5443538"/>
          <p14:tracePt t="144516" x="4686300" y="5451475"/>
          <p14:tracePt t="144522" x="4694238" y="5457825"/>
          <p14:tracePt t="144530" x="4700588" y="5457825"/>
          <p14:tracePt t="144562" x="4686300" y="5451475"/>
          <p14:tracePt t="144570" x="4672013" y="5443538"/>
          <p14:tracePt t="144579" x="4637088" y="5408613"/>
          <p14:tracePt t="144596" x="4543425" y="5343525"/>
          <p14:tracePt t="144614" x="4429125" y="5194300"/>
          <p14:tracePt t="144629" x="4400550" y="5143500"/>
          <p14:tracePt t="144645" x="4337050" y="5051425"/>
          <p14:tracePt t="144662" x="4300538" y="5008563"/>
          <p14:tracePt t="144679" x="4243388" y="4979988"/>
          <p14:tracePt t="144696" x="4208463" y="4937125"/>
          <p14:tracePt t="144712" x="4151313" y="4900613"/>
          <p14:tracePt t="144729" x="4079875" y="4865688"/>
          <p14:tracePt t="144745" x="4008438" y="4829175"/>
          <p14:tracePt t="144763" x="3922713" y="4786313"/>
          <p14:tracePt t="144779" x="3843338" y="4729163"/>
          <p14:tracePt t="144796" x="3757613" y="4672013"/>
          <p14:tracePt t="144813" x="3665538" y="4572000"/>
          <p14:tracePt t="144830" x="3594100" y="4514850"/>
          <p14:tracePt t="144849" x="3522663" y="4386263"/>
          <p14:tracePt t="144864" x="3471863" y="4243388"/>
          <p14:tracePt t="144881" x="3357563" y="4043363"/>
          <p14:tracePt t="144897" x="3286125" y="3943350"/>
          <p14:tracePt t="144914" x="3200400" y="3879850"/>
          <p14:tracePt t="144932" x="3136900" y="3814763"/>
          <p14:tracePt t="144948" x="3094038" y="3779838"/>
          <p14:tracePt t="144965" x="3036888" y="3722688"/>
          <p14:tracePt t="144984" x="2986088" y="3657600"/>
          <p14:tracePt t="145001" x="2900363" y="3551238"/>
          <p14:tracePt t="145017" x="2836863" y="3451225"/>
          <p14:tracePt t="145034" x="2757488" y="3379788"/>
          <p14:tracePt t="145049" x="2736850" y="3328988"/>
          <p14:tracePt t="145068" x="2722563" y="3294063"/>
          <p14:tracePt t="145087" x="2708275" y="3271838"/>
          <p14:tracePt t="145102" x="2708275" y="3251200"/>
          <p14:tracePt t="145118" x="2693988" y="3222625"/>
          <p14:tracePt t="145135" x="2693988" y="3214688"/>
          <p14:tracePt t="145170" x="2693988" y="3194050"/>
          <p14:tracePt t="145186" x="2693988" y="3151188"/>
          <p14:tracePt t="145203" x="2693988" y="3100388"/>
          <p14:tracePt t="145219" x="2671763" y="3043238"/>
          <p14:tracePt t="145236" x="2651125" y="3014663"/>
          <p14:tracePt t="145296" x="2651125" y="3008313"/>
          <p14:tracePt t="145312" x="2651125" y="3000375"/>
          <p14:tracePt t="145397" x="2651125" y="3014663"/>
          <p14:tracePt t="145405" x="2651125" y="3043238"/>
          <p14:tracePt t="145414" x="2651125" y="3079750"/>
          <p14:tracePt t="145421" x="2651125" y="3122613"/>
          <p14:tracePt t="145438" x="2657475" y="3200400"/>
          <p14:tracePt t="145455" x="2657475" y="3265488"/>
          <p14:tracePt t="145472" x="2671763" y="3300413"/>
          <p14:tracePt t="145489" x="2679700" y="3357563"/>
          <p14:tracePt t="145506" x="2679700" y="3379788"/>
          <p14:tracePt t="145522" x="2679700" y="3400425"/>
          <p14:tracePt t="145539" x="2679700" y="3422650"/>
          <p14:tracePt t="145556" x="2686050" y="3451225"/>
          <p14:tracePt t="145573" x="2693988" y="3479800"/>
          <p14:tracePt t="145590" x="2693988" y="3486150"/>
          <p14:tracePt t="145624" x="2693988" y="3494088"/>
          <p14:tracePt t="145793" x="2700338" y="3471863"/>
          <p14:tracePt t="145803" x="2700338" y="3429000"/>
          <p14:tracePt t="145811" x="2700338" y="3386138"/>
          <p14:tracePt t="145824" x="2700338" y="3351213"/>
          <p14:tracePt t="145841" x="2700338" y="3251200"/>
          <p14:tracePt t="145858" x="2708275" y="3208338"/>
          <p14:tracePt t="145875" x="2728913" y="3171825"/>
          <p14:tracePt t="145892" x="2736850" y="3122613"/>
          <p14:tracePt t="145908" x="2743200" y="3086100"/>
          <p14:tracePt t="145925" x="2751138" y="3065463"/>
          <p14:tracePt t="146070" x="2751138" y="3071813"/>
          <p14:tracePt t="146078" x="2751138" y="3079750"/>
          <p14:tracePt t="146086" x="2751138" y="3094038"/>
          <p14:tracePt t="146098" x="2757488" y="3108325"/>
          <p14:tracePt t="146110" x="2765425" y="3114675"/>
          <p14:tracePt t="146130" x="2765425" y="3143250"/>
          <p14:tracePt t="146145" x="2765425" y="3151188"/>
          <p14:tracePt t="146161" x="2765425" y="3171825"/>
          <p14:tracePt t="146178" x="2765425" y="3186113"/>
          <p14:tracePt t="146195" x="2771775" y="3200400"/>
          <p14:tracePt t="146213" x="2779713" y="3208338"/>
          <p14:tracePt t="146230" x="2779713" y="3214688"/>
          <p14:tracePt t="146247" x="2779713" y="3222625"/>
          <p14:tracePt t="146264" x="2779713" y="3228975"/>
          <p14:tracePt t="146281" x="2779713" y="3236913"/>
          <p14:tracePt t="146297" x="2779713" y="3251200"/>
          <p14:tracePt t="146313" x="2779713" y="3265488"/>
          <p14:tracePt t="146330" x="2779713" y="3294063"/>
          <p14:tracePt t="146347" x="2779713" y="3314700"/>
          <p14:tracePt t="146364" x="2779713" y="3322638"/>
          <p14:tracePt t="146451" x="2779713" y="3328988"/>
          <p14:tracePt t="146470" x="2779713" y="3336925"/>
          <p14:tracePt t="146483" x="2779713" y="3343275"/>
          <p14:tracePt t="146490" x="2779713" y="3357563"/>
          <p14:tracePt t="146499" x="2779713" y="3365500"/>
          <p14:tracePt t="146515" x="2779713" y="3379788"/>
          <p14:tracePt t="146532" x="2779713" y="3394075"/>
          <p14:tracePt t="146549" x="2786063" y="3394075"/>
          <p14:tracePt t="146584" x="2786063" y="3400425"/>
          <p14:tracePt t="146601" x="2786063" y="3414713"/>
          <p14:tracePt t="146617" x="2786063" y="3422650"/>
          <p14:tracePt t="146634" x="2786063" y="3429000"/>
          <p14:tracePt t="146692" x="2786063" y="3436938"/>
          <p14:tracePt t="146709" x="2786063" y="3443288"/>
          <p14:tracePt t="146723" x="2794000" y="3451225"/>
          <p14:tracePt t="146732" x="2794000" y="3457575"/>
          <p14:tracePt t="146740" x="2794000" y="3465513"/>
          <p14:tracePt t="146751" x="2794000" y="3479800"/>
          <p14:tracePt t="146768" x="2794000" y="3500438"/>
          <p14:tracePt t="146785" x="2794000" y="3514725"/>
          <p14:tracePt t="146801" x="2794000" y="3522663"/>
          <p14:tracePt t="146818" x="2794000" y="3529013"/>
          <p14:tracePt t="146983" x="2808288" y="3508375"/>
          <p14:tracePt t="146992" x="2814638" y="3479800"/>
          <p14:tracePt t="147004" x="2822575" y="3429000"/>
          <p14:tracePt t="147022" x="2822575" y="3400425"/>
          <p14:tracePt t="147037" x="2822575" y="3357563"/>
          <p14:tracePt t="147054" x="2828925" y="3322638"/>
          <p14:tracePt t="147071" x="2836863" y="3294063"/>
          <p14:tracePt t="147088" x="2843213" y="3257550"/>
          <p14:tracePt t="147107" x="2843213" y="3222625"/>
          <p14:tracePt t="147123" x="2851150" y="3194050"/>
          <p14:tracePt t="147138" x="2851150" y="3186113"/>
          <p14:tracePt t="147155" x="2851150" y="3179763"/>
          <p14:tracePt t="147389" x="2851150" y="3194050"/>
          <p14:tracePt t="147397" x="2851150" y="3208338"/>
          <p14:tracePt t="147409" x="2851150" y="3222625"/>
          <p14:tracePt t="147426" x="2857500" y="3243263"/>
          <p14:tracePt t="147443" x="2857500" y="3257550"/>
          <p14:tracePt t="147459" x="2857500" y="3286125"/>
          <p14:tracePt t="147475" x="2857500" y="3300413"/>
          <p14:tracePt t="147492" x="2857500" y="3328988"/>
          <p14:tracePt t="147510" x="2857500" y="3343275"/>
          <p14:tracePt t="147528" x="2857500" y="3365500"/>
          <p14:tracePt t="147544" x="2857500" y="3394075"/>
          <p14:tracePt t="147561" x="2857500" y="3414713"/>
          <p14:tracePt t="147578" x="2857500" y="3422650"/>
          <p14:tracePt t="147595" x="2857500" y="3429000"/>
          <p14:tracePt t="147612" x="2857500" y="3443288"/>
          <p14:tracePt t="147627" x="2865438" y="3451225"/>
          <p14:tracePt t="147644" x="2865438" y="3471863"/>
          <p14:tracePt t="147660" x="2871788" y="3494088"/>
          <p14:tracePt t="147679" x="2871788" y="3514725"/>
          <p14:tracePt t="147696" x="2871788" y="3536950"/>
          <p14:tracePt t="147713" x="2871788" y="3551238"/>
          <p14:tracePt t="147747" x="2871788" y="3571875"/>
          <p14:tracePt t="147764" x="2871788" y="3586163"/>
          <p14:tracePt t="147780" x="2871788" y="3600450"/>
          <p14:tracePt t="147797" x="2879725" y="3608388"/>
          <p14:tracePt t="147814" x="2879725" y="3614738"/>
          <p14:tracePt t="147846" x="2879725" y="3622675"/>
          <p14:tracePt t="148000" x="2886075" y="3608388"/>
          <p14:tracePt t="148010" x="2886075" y="3600450"/>
          <p14:tracePt t="148014" x="2894013" y="3586163"/>
          <p14:tracePt t="148031" x="2900363" y="3557588"/>
          <p14:tracePt t="148048" x="2914650" y="3514725"/>
          <p14:tracePt t="148065" x="2922588" y="3465513"/>
          <p14:tracePt t="148082" x="2951163" y="3408363"/>
          <p14:tracePt t="148099" x="2957513" y="3371850"/>
          <p14:tracePt t="148117" x="2965450" y="3336925"/>
          <p14:tracePt t="148134" x="2971800" y="3286125"/>
          <p14:tracePt t="148151" x="2979738" y="3200400"/>
          <p14:tracePt t="148166" x="2986088" y="3186113"/>
          <p14:tracePt t="148183" x="2986088" y="3179763"/>
          <p14:tracePt t="148357" x="2986088" y="3186113"/>
          <p14:tracePt t="148364" x="2986088" y="3194050"/>
          <p14:tracePt t="148372" x="2986088" y="3200400"/>
          <p14:tracePt t="148385" x="2986088" y="3208338"/>
          <p14:tracePt t="148402" x="2986088" y="3228975"/>
          <p14:tracePt t="148419" x="2986088" y="3251200"/>
          <p14:tracePt t="148436" x="2994025" y="3271838"/>
          <p14:tracePt t="148453" x="2994025" y="3286125"/>
          <p14:tracePt t="148469" x="2994025" y="3314700"/>
          <p14:tracePt t="148488" x="2994025" y="3328988"/>
          <p14:tracePt t="148505" x="2994025" y="3343275"/>
          <p14:tracePt t="148520" x="2994025" y="3371850"/>
          <p14:tracePt t="148537" x="2994025" y="3394075"/>
          <p14:tracePt t="148554" x="2994025" y="3414713"/>
          <p14:tracePt t="148571" x="2994025" y="3429000"/>
          <p14:tracePt t="148589" x="2994025" y="3471863"/>
          <p14:tracePt t="148606" x="2986088" y="3522663"/>
          <p14:tracePt t="148623" x="2986088" y="3543300"/>
          <p14:tracePt t="148640" x="2986088" y="3579813"/>
          <p14:tracePt t="148658" x="2986088" y="3586163"/>
          <p14:tracePt t="148672" x="2986088" y="3608388"/>
          <p14:tracePt t="148689" x="2986088" y="3614738"/>
          <p14:tracePt t="148811" x="2986088" y="3594100"/>
          <p14:tracePt t="148819" x="2994025" y="3565525"/>
          <p14:tracePt t="148826" x="2994025" y="3522663"/>
          <p14:tracePt t="148841" x="3000375" y="3471863"/>
          <p14:tracePt t="148858" x="3008313" y="3429000"/>
          <p14:tracePt t="148875" x="3008313" y="3400425"/>
          <p14:tracePt t="148892" x="3008313" y="3379788"/>
          <p14:tracePt t="148908" x="3008313" y="3351213"/>
          <p14:tracePt t="148925" x="3022600" y="3322638"/>
          <p14:tracePt t="148942" x="3028950" y="3322638"/>
          <p14:tracePt t="148958" x="3028950" y="3314700"/>
          <p14:tracePt t="149060" x="3028950" y="3336925"/>
          <p14:tracePt t="149070" x="3028950" y="3351213"/>
          <p14:tracePt t="149077" x="3028950" y="3365500"/>
          <p14:tracePt t="149095" x="3028950" y="3379788"/>
          <p14:tracePt t="149112" x="3036888" y="3400425"/>
          <p14:tracePt t="149128" x="3036888" y="3422650"/>
          <p14:tracePt t="149129" x="3036888" y="3436938"/>
          <p14:tracePt t="149146" x="3036888" y="3465513"/>
          <p14:tracePt t="149162" x="3028950" y="3479800"/>
          <p14:tracePt t="149178" x="3028950" y="3494088"/>
          <p14:tracePt t="149196" x="3028950" y="3500438"/>
          <p14:tracePt t="149213" x="3028950" y="3508375"/>
          <p14:tracePt t="149229" x="3028950" y="3514725"/>
          <p14:tracePt t="149246" x="3022600" y="3514725"/>
          <p14:tracePt t="149280" x="3014663" y="3514725"/>
          <p14:tracePt t="149372" x="3008313" y="3514725"/>
          <p14:tracePt t="149388" x="3008313" y="3508375"/>
          <p14:tracePt t="149395" x="3000375" y="3508375"/>
          <p14:tracePt t="149426" x="2994025" y="3500438"/>
          <p14:tracePt t="149443" x="2986088" y="3494088"/>
          <p14:tracePt t="149459" x="2979738" y="3486150"/>
          <p14:tracePt t="149476" x="2971800" y="3486150"/>
          <p14:tracePt t="149484" x="2965450" y="3479800"/>
          <p14:tracePt t="149492" x="2951163" y="3471863"/>
          <p14:tracePt t="149500" x="2943225" y="3465513"/>
          <p14:tracePt t="149516" x="2928938" y="3451225"/>
          <p14:tracePt t="149532" x="2879725" y="3414713"/>
          <p14:tracePt t="149549" x="2794000" y="3379788"/>
          <p14:tracePt t="149566" x="2722563" y="3343275"/>
          <p14:tracePt t="149582" x="2614613" y="3257550"/>
          <p14:tracePt t="149598" x="2557463" y="3228975"/>
          <p14:tracePt t="149615" x="2493963" y="3208338"/>
          <p14:tracePt t="149632" x="2436813" y="3171825"/>
          <p14:tracePt t="149649" x="2414588" y="3151188"/>
          <p14:tracePt t="149666" x="2393950" y="3128963"/>
          <p14:tracePt t="149684" x="2328863" y="3071813"/>
          <p14:tracePt t="149701" x="2300288" y="3051175"/>
          <p14:tracePt t="149718" x="2257425" y="3036888"/>
          <p14:tracePt t="149735" x="2228850" y="3014663"/>
          <p14:tracePt t="149751" x="2200275" y="3000375"/>
          <p14:tracePt t="149768" x="2165350" y="2986088"/>
          <p14:tracePt t="149783" x="2143125" y="2979738"/>
          <p14:tracePt t="149785" x="2114550" y="2965450"/>
          <p14:tracePt t="149800" x="2093913" y="2965450"/>
          <p14:tracePt t="149819" x="2043113" y="2943225"/>
          <p14:tracePt t="149836" x="1993900" y="2936875"/>
          <p14:tracePt t="149852" x="1979613" y="2922588"/>
          <p14:tracePt t="149868" x="1957388" y="2922588"/>
          <p14:tracePt t="149885" x="1943100" y="2922588"/>
          <p14:tracePt t="149903" x="1928813" y="2922588"/>
          <p14:tracePt t="149920" x="1908175" y="2922588"/>
          <p14:tracePt t="149937" x="1879600" y="2922588"/>
          <p14:tracePt t="149954" x="1851025" y="2922588"/>
          <p14:tracePt t="149970" x="1822450" y="2922588"/>
          <p14:tracePt t="149986" x="1779588" y="2928938"/>
          <p14:tracePt t="150004" x="1700213" y="2943225"/>
          <p14:tracePt t="150019" x="1665288" y="2951163"/>
          <p14:tracePt t="150036" x="1651000" y="2951163"/>
          <p14:tracePt t="150072" x="1636713" y="2951163"/>
          <p14:tracePt t="150139" x="1628775" y="2951163"/>
          <p14:tracePt t="150147" x="1622425" y="2951163"/>
          <p14:tracePt t="150160" x="1614488" y="2951163"/>
          <p14:tracePt t="150209" x="1608138" y="2951163"/>
          <p14:tracePt t="150226" x="1600200" y="2951163"/>
          <p14:tracePt t="150240" x="1593850" y="2951163"/>
          <p14:tracePt t="150248" x="1585913" y="2951163"/>
          <p14:tracePt t="150257" x="1579563" y="2951163"/>
          <p14:tracePt t="150928" x="1600200" y="2943225"/>
          <p14:tracePt t="150936" x="1643063" y="2936875"/>
          <p14:tracePt t="150948" x="1671638" y="2928938"/>
          <p14:tracePt t="150964" x="1757363" y="2908300"/>
          <p14:tracePt t="150981" x="1836738" y="2900363"/>
          <p14:tracePt t="150998" x="1885950" y="2865438"/>
          <p14:tracePt t="151014" x="1922463" y="2843213"/>
          <p14:tracePt t="151031" x="1951038" y="2800350"/>
          <p14:tracePt t="151049" x="2008188" y="2751138"/>
          <p14:tracePt t="151064" x="2071688" y="2651125"/>
          <p14:tracePt t="151084" x="2171700" y="2565400"/>
          <p14:tracePt t="151099" x="2222500" y="2514600"/>
          <p14:tracePt t="151116" x="2300288" y="2486025"/>
          <p14:tracePt t="151133" x="2343150" y="2471738"/>
          <p14:tracePt t="151149" x="2371725" y="2451100"/>
          <p14:tracePt t="151165" x="2386013" y="2436813"/>
          <p14:tracePt t="151182" x="2393950" y="2422525"/>
          <p14:tracePt t="151200" x="2393950" y="2393950"/>
          <p14:tracePt t="151216" x="2393950" y="2371725"/>
          <p14:tracePt t="151234" x="2393950" y="2357438"/>
          <p14:tracePt t="151251" x="2393950" y="2343150"/>
          <p14:tracePt t="151268" x="2393950" y="2336800"/>
          <p14:tracePt t="151285" x="2414588" y="2293938"/>
          <p14:tracePt t="151302" x="2428875" y="2271713"/>
          <p14:tracePt t="151318" x="2436813" y="2265363"/>
          <p14:tracePt t="151468" x="2443163" y="2265363"/>
          <p14:tracePt t="151684" x="2451100" y="2265363"/>
          <p14:tracePt t="151700" x="2457450" y="2265363"/>
          <p14:tracePt t="151765" x="2451100" y="2265363"/>
          <p14:tracePt t="151780" x="2443163" y="2271713"/>
          <p14:tracePt t="151788" x="2436813" y="2279650"/>
          <p14:tracePt t="151795" x="2428875" y="2279650"/>
          <p14:tracePt t="151805" x="2428875" y="2286000"/>
          <p14:tracePt t="151822" x="2422525" y="2286000"/>
          <p14:tracePt t="151839" x="2414588" y="2293938"/>
          <p14:tracePt t="151856" x="2400300" y="2322513"/>
          <p14:tracePt t="151874" x="2386013" y="2357438"/>
          <p14:tracePt t="151891" x="2379663" y="2400300"/>
          <p14:tracePt t="151906" x="2379663" y="2451100"/>
          <p14:tracePt t="151923" x="2379663" y="2479675"/>
          <p14:tracePt t="151940" x="2379663" y="2522538"/>
          <p14:tracePt t="151957" x="2386013" y="2608263"/>
          <p14:tracePt t="151974" x="2400300" y="2636838"/>
          <p14:tracePt t="151990" x="2400300" y="2651125"/>
          <p14:tracePt t="152122" x="2400300" y="2665413"/>
          <p14:tracePt t="152138" x="2400300" y="2671763"/>
          <p14:tracePt t="152395" x="2400300" y="2686050"/>
          <p14:tracePt t="152434" x="2400300" y="2693988"/>
          <p14:tracePt t="152553" x="2400300" y="2700338"/>
          <p14:tracePt t="152770" x="2400300" y="2708275"/>
          <p14:tracePt t="152786" x="2408238" y="2714625"/>
          <p14:tracePt t="152865" x="2408238" y="2722563"/>
          <p14:tracePt t="152896" x="2414588" y="2722563"/>
          <p14:tracePt t="152904" x="2422525" y="2728913"/>
          <p14:tracePt t="152921" x="2422525" y="2743200"/>
          <p14:tracePt t="153012" x="2422525" y="2751138"/>
          <p14:tracePt t="153027" x="2436813" y="2757488"/>
          <p14:tracePt t="153044" x="2443163" y="2757488"/>
          <p14:tracePt t="153051" x="2451100" y="2765425"/>
          <p14:tracePt t="153177" x="2451100" y="2771775"/>
          <p14:tracePt t="153184" x="2457450" y="2771775"/>
          <p14:tracePt t="153202" x="2465388" y="2771775"/>
          <p14:tracePt t="153210" x="2465388" y="2779713"/>
          <p14:tracePt t="153222" x="2471738" y="2786063"/>
          <p14:tracePt t="153364" x="2471738" y="2794000"/>
          <p14:tracePt t="153372" x="2486025" y="2794000"/>
          <p14:tracePt t="153394" x="2493963" y="2800350"/>
          <p14:tracePt t="153460" x="2500313" y="2800350"/>
          <p14:tracePt t="153466" x="2508250" y="2808288"/>
          <p14:tracePt t="153482" x="2508250" y="2814638"/>
          <p14:tracePt t="153508" x="2514600" y="2814638"/>
          <p14:tracePt t="153538" x="2522538" y="2822575"/>
          <p14:tracePt t="153560" x="2528888" y="2822575"/>
          <p14:tracePt t="154395" x="2528888" y="2828925"/>
          <p14:tracePt t="154443" x="2522538" y="2828925"/>
          <p14:tracePt t="154472" x="2514600" y="2836863"/>
          <p14:tracePt t="154480" x="2514600" y="2843213"/>
          <p14:tracePt t="154496" x="2508250" y="2843213"/>
          <p14:tracePt t="154504" x="2500313" y="2843213"/>
          <p14:tracePt t="154520" x="2493963" y="2851150"/>
          <p14:tracePt t="154584" x="2486025" y="2851150"/>
          <p14:tracePt t="154608" x="2486025" y="2857500"/>
          <p14:tracePt t="154654" x="2479675" y="2857500"/>
          <p14:tracePt t="154772" x="2479675" y="2865438"/>
          <p14:tracePt t="154779" x="2471738" y="2865438"/>
          <p14:tracePt t="154788" x="2471738" y="2871788"/>
          <p14:tracePt t="154805" x="2465388" y="2886075"/>
          <p14:tracePt t="154822" x="2465388" y="2894013"/>
          <p14:tracePt t="154886" x="2457450" y="2894013"/>
          <p14:tracePt t="154894" x="2451100" y="2894013"/>
          <p14:tracePt t="154905" x="2451100" y="2900363"/>
          <p14:tracePt t="154922" x="2443163" y="2900363"/>
          <p14:tracePt t="157272" x="2443163" y="2908300"/>
          <p14:tracePt t="157302" x="2436813" y="2908300"/>
          <p14:tracePt t="157308" x="2436813" y="2914650"/>
          <p14:tracePt t="157347" x="2428875" y="2914650"/>
          <p14:tracePt t="157364" x="2422525" y="2914650"/>
          <p14:tracePt t="157378" x="2422525" y="2922588"/>
          <p14:tracePt t="157403" x="2414588" y="2922588"/>
          <p14:tracePt t="157420" x="2408238" y="2928938"/>
          <p14:tracePt t="157436" x="2393950" y="2928938"/>
          <p14:tracePt t="157458" x="2386013" y="2936875"/>
          <p14:tracePt t="157466" x="2386013" y="2943225"/>
          <p14:tracePt t="157474" x="2365375" y="2951163"/>
          <p14:tracePt t="157483" x="2351088" y="2957513"/>
          <p14:tracePt t="157500" x="2322513" y="2965450"/>
          <p14:tracePt t="157519" x="2314575" y="2971800"/>
          <p14:tracePt t="157524" x="2308225" y="2971800"/>
          <p14:tracePt t="157537" x="2286000" y="2979738"/>
          <p14:tracePt t="157552" x="2279650" y="2986088"/>
          <p14:tracePt t="157569" x="2265363" y="2994025"/>
          <p14:tracePt t="157586" x="2228850" y="3008313"/>
          <p14:tracePt t="157603" x="2185988" y="3043238"/>
          <p14:tracePt t="157620" x="2128838" y="3094038"/>
          <p14:tracePt t="157636" x="2093913" y="3122613"/>
          <p14:tracePt t="157652" x="2057400" y="3151188"/>
          <p14:tracePt t="157668" x="2014538" y="3179763"/>
          <p14:tracePt t="157685" x="1957388" y="3222625"/>
          <p14:tracePt t="157702" x="1900238" y="3257550"/>
          <p14:tracePt t="157719" x="1828800" y="3286125"/>
          <p14:tracePt t="157738" x="1765300" y="3322638"/>
          <p14:tracePt t="157754" x="1728788" y="3343275"/>
          <p14:tracePt t="157770" x="1708150" y="3357563"/>
          <p14:tracePt t="157787" x="1685925" y="3365500"/>
          <p14:tracePt t="157803" x="1679575" y="3371850"/>
          <p14:tracePt t="157820" x="1671638" y="3371850"/>
          <p14:tracePt t="157920" x="1665288" y="3371850"/>
          <p14:tracePt t="157942" x="1657350" y="3371850"/>
          <p14:tracePt t="157949" x="1651000" y="3371850"/>
          <p14:tracePt t="157957" x="1643063" y="3371850"/>
          <p14:tracePt t="157972" x="1628775" y="3371850"/>
          <p14:tracePt t="157989" x="1585913" y="3371850"/>
          <p14:tracePt t="158007" x="1536700" y="3371850"/>
          <p14:tracePt t="158012" x="1508125" y="3371850"/>
          <p14:tracePt t="158022" x="1485900" y="3371850"/>
          <p14:tracePt t="158039" x="1436688" y="3371850"/>
          <p14:tracePt t="158056" x="1400175" y="3379788"/>
          <p14:tracePt t="158073" x="1371600" y="3386138"/>
          <p14:tracePt t="158364" x="1371600" y="3394075"/>
          <p14:tracePt t="158371" x="1365250" y="3400425"/>
          <p14:tracePt t="158380" x="1357313" y="3408363"/>
          <p14:tracePt t="158395" x="1357313" y="3414713"/>
          <p14:tracePt t="158412" x="1350963" y="3429000"/>
          <p14:tracePt t="158426" x="1350963" y="3436938"/>
          <p14:tracePt t="158456" x="1343025" y="3443288"/>
          <p14:tracePt t="158498" x="1343025" y="3451225"/>
          <p14:tracePt t="158514" x="1336675" y="3451225"/>
          <p14:tracePt t="162565" x="1357313" y="3457575"/>
          <p14:tracePt t="162573" x="1471613" y="3500438"/>
          <p14:tracePt t="162582" x="1628775" y="3543300"/>
          <p14:tracePt t="162590" x="1822450" y="3586163"/>
          <p14:tracePt t="162605" x="2179638" y="3708400"/>
          <p14:tracePt t="162622" x="2571750" y="3822700"/>
          <p14:tracePt t="162639" x="2728913" y="3865563"/>
          <p14:tracePt t="162657" x="2771775" y="3879850"/>
          <p14:tracePt t="162674" x="2822575" y="3879850"/>
          <p14:tracePt t="162691" x="2879725" y="3879850"/>
          <p14:tracePt t="162708" x="2965450" y="3843338"/>
          <p14:tracePt t="162725" x="3043238" y="3786188"/>
          <p14:tracePt t="162741" x="3128963" y="3708400"/>
          <p14:tracePt t="162758" x="3186113" y="3636963"/>
          <p14:tracePt t="162775" x="3251200" y="3557588"/>
          <p14:tracePt t="162792" x="3265488" y="3551238"/>
          <p14:tracePt t="162809" x="3271838" y="3543300"/>
          <p14:tracePt t="162826" x="3271838" y="3536950"/>
          <p14:tracePt t="162843" x="3294063" y="3522663"/>
          <p14:tracePt t="162859" x="3328988" y="3494088"/>
          <p14:tracePt t="162876" x="3351213" y="3451225"/>
          <p14:tracePt t="162892" x="3365500" y="3394075"/>
          <p14:tracePt t="162894" x="3365500" y="3351213"/>
          <p14:tracePt t="162908" x="3371850" y="3265488"/>
          <p14:tracePt t="162925" x="3371850" y="3179763"/>
          <p14:tracePt t="162942" x="3379788" y="3108325"/>
          <p14:tracePt t="162959" x="3379788" y="3051175"/>
          <p14:tracePt t="162976" x="3386138" y="2986088"/>
          <p14:tracePt t="162993" x="3400425" y="2900363"/>
          <p14:tracePt t="163011" x="3436938" y="2728913"/>
          <p14:tracePt t="163028" x="3443288" y="2600325"/>
          <p14:tracePt t="163043" x="3443288" y="2471738"/>
          <p14:tracePt t="163062" x="3443288" y="2414588"/>
          <p14:tracePt t="163078" x="3443288" y="2393950"/>
          <p14:tracePt t="163095" x="3443288" y="2357438"/>
          <p14:tracePt t="163111" x="3443288" y="2336800"/>
          <p14:tracePt t="163129" x="3457575" y="2314575"/>
          <p14:tracePt t="163146" x="3457575" y="2271713"/>
          <p14:tracePt t="163163" x="3465513" y="2257425"/>
          <p14:tracePt t="163180" x="3471863" y="2228850"/>
          <p14:tracePt t="163195" x="3471863" y="2214563"/>
          <p14:tracePt t="163275" x="3471863" y="2200275"/>
          <p14:tracePt t="163286" x="3471863" y="2165350"/>
          <p14:tracePt t="163294" x="3479800" y="2128838"/>
          <p14:tracePt t="163302" x="3479800" y="2071688"/>
          <p14:tracePt t="163314" x="3479800" y="2028825"/>
          <p14:tracePt t="163331" x="3471863" y="2008188"/>
          <p14:tracePt t="163520" x="3457575" y="2008188"/>
          <p14:tracePt t="163536" x="3443288" y="2014538"/>
          <p14:tracePt t="163543" x="3436938" y="2022475"/>
          <p14:tracePt t="163552" x="3422650" y="2028825"/>
          <p14:tracePt t="163567" x="3400425" y="2036763"/>
          <p14:tracePt t="163584" x="3386138" y="2043113"/>
          <p14:tracePt t="163600" x="3371850" y="2043113"/>
          <p14:tracePt t="163616" x="3371850" y="2051050"/>
          <p14:tracePt t="163633" x="3365500" y="2057400"/>
          <p14:tracePt t="163650" x="3351213" y="2071688"/>
          <p14:tracePt t="163667" x="3336925" y="2108200"/>
          <p14:tracePt t="163685" x="3336925" y="2151063"/>
          <p14:tracePt t="163702" x="3322638" y="2179638"/>
          <p14:tracePt t="163719" x="3322638" y="2222500"/>
          <p14:tracePt t="163736" x="3314700" y="2257425"/>
          <p14:tracePt t="163752" x="3314700" y="2322513"/>
          <p14:tracePt t="163769" x="3308350" y="2386013"/>
          <p14:tracePt t="163786" x="3300413" y="2457450"/>
          <p14:tracePt t="163803" x="3294063" y="2500313"/>
          <p14:tracePt t="163820" x="3294063" y="2565400"/>
          <p14:tracePt t="163837" x="3286125" y="2643188"/>
          <p14:tracePt t="163853" x="3286125" y="2686050"/>
          <p14:tracePt t="163870" x="3279775" y="2722563"/>
          <p14:tracePt t="163887" x="3271838" y="2765425"/>
          <p14:tracePt t="163904" x="3271838" y="2814638"/>
          <p14:tracePt t="163921" x="3271838" y="2857500"/>
          <p14:tracePt t="163938" x="3271838" y="2908300"/>
          <p14:tracePt t="163955" x="3265488" y="2979738"/>
          <p14:tracePt t="163973" x="3265488" y="3051175"/>
          <p14:tracePt t="163988" x="3265488" y="3128963"/>
          <p14:tracePt t="164005" x="3265488" y="3186113"/>
          <p14:tracePt t="164022" x="3279775" y="3265488"/>
          <p14:tracePt t="164039" x="3300413" y="3343275"/>
          <p14:tracePt t="164043" x="3322638" y="3386138"/>
          <p14:tracePt t="164056" x="3336925" y="3414713"/>
          <p14:tracePt t="164071" x="3351213" y="3471863"/>
          <p14:tracePt t="164092" x="3422650" y="3565525"/>
          <p14:tracePt t="164105" x="3451225" y="3614738"/>
          <p14:tracePt t="164121" x="3479800" y="3643313"/>
          <p14:tracePt t="164138" x="3514725" y="3657600"/>
          <p14:tracePt t="164155" x="3529013" y="3665538"/>
          <p14:tracePt t="164173" x="3565525" y="3671888"/>
          <p14:tracePt t="164190" x="3608388" y="3671888"/>
          <p14:tracePt t="164205" x="3629025" y="3671888"/>
          <p14:tracePt t="164223" x="3665538" y="3643313"/>
          <p14:tracePt t="164240" x="3694113" y="3608388"/>
          <p14:tracePt t="164258" x="3729038" y="3571875"/>
          <p14:tracePt t="164275" x="3765550" y="3543300"/>
          <p14:tracePt t="164291" x="3800475" y="3514725"/>
          <p14:tracePt t="164307" x="3814763" y="3494088"/>
          <p14:tracePt t="164324" x="3843338" y="3451225"/>
          <p14:tracePt t="164340" x="3865563" y="3400425"/>
          <p14:tracePt t="164358" x="3879850" y="3336925"/>
          <p14:tracePt t="164374" x="3894138" y="3279775"/>
          <p14:tracePt t="164391" x="3908425" y="3200400"/>
          <p14:tracePt t="164408" x="3937000" y="3100388"/>
          <p14:tracePt t="164425" x="3943350" y="3022600"/>
          <p14:tracePt t="164442" x="3957638" y="2936875"/>
          <p14:tracePt t="164459" x="3965575" y="2886075"/>
          <p14:tracePt t="164475" x="3971925" y="2865438"/>
          <p14:tracePt t="164493" x="3971925" y="2843213"/>
          <p14:tracePt t="164509" x="3986213" y="2814638"/>
          <p14:tracePt t="164526" x="4008438" y="2794000"/>
          <p14:tracePt t="164543" x="4022725" y="2751138"/>
          <p14:tracePt t="164560" x="4037013" y="2714625"/>
          <p14:tracePt t="164576" x="4051300" y="2665413"/>
          <p14:tracePt t="164594" x="4065588" y="2622550"/>
          <p14:tracePt t="164610" x="4079875" y="2593975"/>
          <p14:tracePt t="164611" x="4079875" y="2571750"/>
          <p14:tracePt t="164629" x="4086225" y="2557463"/>
          <p14:tracePt t="164645" x="4094163" y="2543175"/>
          <p14:tracePt t="164661" x="4108450" y="2528888"/>
          <p14:tracePt t="164678" x="4108450" y="2522538"/>
          <p14:tracePt t="164694" x="4114800" y="2514600"/>
          <p14:tracePt t="164711" x="4114800" y="2508250"/>
          <p14:tracePt t="164730" x="4137025" y="2486025"/>
          <p14:tracePt t="164746" x="4137025" y="2479675"/>
          <p14:tracePt t="164763" x="4143375" y="2457450"/>
          <p14:tracePt t="164780" x="4151313" y="2443163"/>
          <p14:tracePt t="164797" x="4157663" y="2408238"/>
          <p14:tracePt t="164814" x="4165600" y="2386013"/>
          <p14:tracePt t="164830" x="4171950" y="2379663"/>
          <p14:tracePt t="164848" x="4179888" y="2365375"/>
          <p14:tracePt t="164864" x="4194175" y="2351088"/>
          <p14:tracePt t="164880" x="4200525" y="2336800"/>
          <p14:tracePt t="164897" x="4214813" y="2314575"/>
          <p14:tracePt t="164913" x="4222750" y="2308225"/>
          <p14:tracePt t="164931" x="4237038" y="2293938"/>
          <p14:tracePt t="164947" x="4257675" y="2279650"/>
          <p14:tracePt t="164964" x="4271963" y="2265363"/>
          <p14:tracePt t="164981" x="4286250" y="2243138"/>
          <p14:tracePt t="164999" x="4300538" y="2228850"/>
          <p14:tracePt t="165015" x="4314825" y="2222500"/>
          <p14:tracePt t="165033" x="4343400" y="2193925"/>
          <p14:tracePt t="165048" x="4351338" y="2185988"/>
          <p14:tracePt t="165065" x="4365625" y="2179638"/>
          <p14:tracePt t="165082" x="4371975" y="2179638"/>
          <p14:tracePt t="165100" x="4379913" y="2171700"/>
          <p14:tracePt t="165117" x="4386263" y="2171700"/>
          <p14:tracePt t="165151" x="4400550" y="2171700"/>
          <p14:tracePt t="165168" x="4414838" y="2171700"/>
          <p14:tracePt t="165185" x="4422775" y="2171700"/>
          <p14:tracePt t="165202" x="4437063" y="2165350"/>
          <p14:tracePt t="165218" x="4443413" y="2165350"/>
          <p14:tracePt t="165235" x="4465638" y="2165350"/>
          <p14:tracePt t="165252" x="4479925" y="2165350"/>
          <p14:tracePt t="165269" x="4514850" y="2157413"/>
          <p14:tracePt t="165285" x="4551363" y="2157413"/>
          <p14:tracePt t="165301" x="4586288" y="2157413"/>
          <p14:tracePt t="165318" x="4608513" y="2157413"/>
          <p14:tracePt t="165335" x="4622800" y="2157413"/>
          <p14:tracePt t="165368" x="4629150" y="2157413"/>
          <p14:tracePt t="167762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테스트 프로그램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6" y="1358770"/>
            <a:ext cx="8280920" cy="375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6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60"/>
    </mc:Choice>
    <mc:Fallback xmlns="">
      <p:transition spd="slow" advTm="4736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973" x="6443663" y="5429250"/>
          <p14:tracePt t="5137" x="6437313" y="5429250"/>
          <p14:tracePt t="5144" x="6408738" y="5408613"/>
          <p14:tracePt t="5159" x="6308725" y="5337175"/>
          <p14:tracePt t="5176" x="6200775" y="5229225"/>
          <p14:tracePt t="5193" x="6051550" y="5114925"/>
          <p14:tracePt t="5208" x="5851525" y="4937125"/>
          <p14:tracePt t="5225" x="5665788" y="4772025"/>
          <p14:tracePt t="5242" x="5408613" y="4551363"/>
          <p14:tracePt t="5259" x="5057775" y="4257675"/>
          <p14:tracePt t="5276" x="4694238" y="4037013"/>
          <p14:tracePt t="5293" x="4343400" y="3794125"/>
          <p14:tracePt t="5310" x="4029075" y="3579813"/>
          <p14:tracePt t="5326" x="3636963" y="3314700"/>
          <p14:tracePt t="5343" x="3286125" y="2986088"/>
          <p14:tracePt t="5360" x="2965450" y="2665413"/>
          <p14:tracePt t="5377" x="2528888" y="2200275"/>
          <p14:tracePt t="5395" x="2243138" y="2036763"/>
          <p14:tracePt t="5412" x="1965325" y="1885950"/>
          <p14:tracePt t="5429" x="1722438" y="1765300"/>
          <p14:tracePt t="5446" x="1514475" y="1622425"/>
          <p14:tracePt t="5451" x="1393825" y="1550988"/>
          <p14:tracePt t="5461" x="1200150" y="1457325"/>
          <p14:tracePt t="5477" x="1042988" y="1379538"/>
          <p14:tracePt t="5495" x="871538" y="1336675"/>
          <p14:tracePt t="5512" x="728663" y="1308100"/>
          <p14:tracePt t="5528" x="636588" y="1279525"/>
          <p14:tracePt t="5545" x="550863" y="1265238"/>
          <p14:tracePt t="5563" x="428625" y="1228725"/>
          <p14:tracePt t="5579" x="336550" y="1222375"/>
          <p14:tracePt t="5596" x="279400" y="1200150"/>
          <p14:tracePt t="5613" x="214313" y="1193800"/>
          <p14:tracePt t="5630" x="185738" y="1193800"/>
          <p14:tracePt t="5646" x="179388" y="1193800"/>
          <p14:tracePt t="5703" x="193675" y="1222375"/>
          <p14:tracePt t="5713" x="214313" y="1265238"/>
          <p14:tracePt t="5719" x="222250" y="1300163"/>
          <p14:tracePt t="5731" x="257175" y="1357313"/>
          <p14:tracePt t="5747" x="336550" y="1471613"/>
          <p14:tracePt t="5764" x="407988" y="1565275"/>
          <p14:tracePt t="5781" x="436563" y="1628775"/>
          <p14:tracePt t="5798" x="471488" y="1665288"/>
          <p14:tracePt t="5815" x="471488" y="1671638"/>
          <p14:tracePt t="5951" x="479425" y="1679575"/>
          <p14:tracePt t="5958" x="479425" y="1685925"/>
          <p14:tracePt t="5972" x="485775" y="1685925"/>
          <p14:tracePt t="5994" x="485775" y="1693863"/>
          <p14:tracePt t="6019" x="493713" y="1700213"/>
          <p14:tracePt t="6026" x="500063" y="1700213"/>
          <p14:tracePt t="6035" x="500063" y="1714500"/>
          <p14:tracePt t="6050" x="508000" y="1722438"/>
          <p14:tracePt t="6068" x="522288" y="1728788"/>
          <p14:tracePt t="6084" x="542925" y="1743075"/>
          <p14:tracePt t="6103" x="579438" y="1771650"/>
          <p14:tracePt t="6120" x="608013" y="1779588"/>
          <p14:tracePt t="6135" x="628650" y="1793875"/>
          <p14:tracePt t="6169" x="636588" y="1793875"/>
          <p14:tracePt t="6237" x="642938" y="1793875"/>
          <p14:tracePt t="6276" x="650875" y="1793875"/>
          <p14:tracePt t="6283" x="657225" y="1793875"/>
          <p14:tracePt t="6331" x="665163" y="1793875"/>
          <p14:tracePt t="6339" x="671513" y="1793875"/>
          <p14:tracePt t="6347" x="679450" y="1793875"/>
          <p14:tracePt t="6356" x="693738" y="1793875"/>
          <p14:tracePt t="6372" x="722313" y="1793875"/>
          <p14:tracePt t="6389" x="742950" y="1793875"/>
          <p14:tracePt t="6406" x="757238" y="1793875"/>
          <p14:tracePt t="6423" x="765175" y="1793875"/>
          <p14:tracePt t="6480" x="771525" y="1793875"/>
          <p14:tracePt t="6786" x="765175" y="1793875"/>
          <p14:tracePt t="6862" x="757238" y="1793875"/>
          <p14:tracePt t="6868" x="757238" y="1800225"/>
          <p14:tracePt t="6884" x="750888" y="1800225"/>
          <p14:tracePt t="6917" x="742950" y="1808163"/>
          <p14:tracePt t="6980" x="736600" y="1808163"/>
          <p14:tracePt t="7221" x="728663" y="1808163"/>
          <p14:tracePt t="7489" x="722313" y="1814513"/>
          <p14:tracePt t="9463" x="722313" y="1822450"/>
          <p14:tracePt t="9479" x="728663" y="1843088"/>
          <p14:tracePt t="9486" x="742950" y="1843088"/>
          <p14:tracePt t="9494" x="757238" y="1851025"/>
          <p14:tracePt t="9504" x="779463" y="1865313"/>
          <p14:tracePt t="9521" x="808038" y="1879600"/>
          <p14:tracePt t="9538" x="842963" y="1885950"/>
          <p14:tracePt t="9555" x="879475" y="1908175"/>
          <p14:tracePt t="9572" x="908050" y="1908175"/>
          <p14:tracePt t="9589" x="922338" y="1908175"/>
          <p14:tracePt t="9605" x="922338" y="1914525"/>
          <p14:tracePt t="9641" x="928688" y="1922463"/>
          <p14:tracePt t="9657" x="942975" y="1936750"/>
          <p14:tracePt t="9674" x="950913" y="1951038"/>
          <p14:tracePt t="9690" x="965200" y="1951038"/>
          <p14:tracePt t="9706" x="971550" y="1965325"/>
          <p14:tracePt t="9724" x="985838" y="1971675"/>
          <p14:tracePt t="9838" x="985838" y="1979613"/>
          <p14:tracePt t="9853" x="993775" y="1985963"/>
          <p14:tracePt t="9860" x="993775" y="1993900"/>
          <p14:tracePt t="9875" x="993775" y="2014538"/>
          <p14:tracePt t="9892" x="1000125" y="2028825"/>
          <p14:tracePt t="9909" x="1008063" y="2028825"/>
          <p14:tracePt t="9943" x="1008063" y="2036763"/>
          <p14:tracePt t="9963" x="1008063" y="2043113"/>
          <p14:tracePt t="9980" x="1008063" y="2051050"/>
          <p14:tracePt t="10012" x="1008063" y="2057400"/>
          <p14:tracePt t="10190" x="1008063" y="2065338"/>
          <p14:tracePt t="10197" x="1014413" y="2065338"/>
          <p14:tracePt t="10386" x="1022350" y="2065338"/>
          <p14:tracePt t="10394" x="1028700" y="2065338"/>
          <p14:tracePt t="10403" x="1036638" y="2065338"/>
          <p14:tracePt t="10416" x="1079500" y="2065338"/>
          <p14:tracePt t="10433" x="1122363" y="2065338"/>
          <p14:tracePt t="10448" x="1143000" y="2065338"/>
          <p14:tracePt t="10466" x="1157288" y="2065338"/>
          <p14:tracePt t="10482" x="1165225" y="2065338"/>
          <p14:tracePt t="10752" x="1165225" y="2071688"/>
          <p14:tracePt t="10787" x="1157288" y="2071688"/>
          <p14:tracePt t="10800" x="1157288" y="2079625"/>
          <p14:tracePt t="10816" x="1150938" y="2079625"/>
          <p14:tracePt t="10824" x="1143000" y="2079625"/>
          <p14:tracePt t="10838" x="1136650" y="2085975"/>
          <p14:tracePt t="10860" x="1128713" y="2085975"/>
          <p14:tracePt t="10876" x="1122363" y="2085975"/>
          <p14:tracePt t="10886" x="1114425" y="2085975"/>
          <p14:tracePt t="10904" x="1093788" y="2093913"/>
          <p14:tracePt t="10920" x="1065213" y="2093913"/>
          <p14:tracePt t="10938" x="1057275" y="2093913"/>
          <p14:tracePt t="10944" x="1042988" y="2093913"/>
          <p14:tracePt t="11056" x="1050925" y="2093913"/>
          <p14:tracePt t="11065" x="1065213" y="2100263"/>
          <p14:tracePt t="11073" x="1079500" y="2108200"/>
          <p14:tracePt t="11088" x="1100138" y="2114550"/>
          <p14:tracePt t="11105" x="1122363" y="2114550"/>
          <p14:tracePt t="11122" x="1143000" y="2114550"/>
          <p14:tracePt t="11155" x="1150938" y="2114550"/>
          <p14:tracePt t="11173" x="1171575" y="2114550"/>
          <p14:tracePt t="11189" x="1179513" y="2114550"/>
          <p14:tracePt t="11206" x="1208088" y="2114550"/>
          <p14:tracePt t="11223" x="1243013" y="2114550"/>
          <p14:tracePt t="11240" x="1293813" y="2114550"/>
          <p14:tracePt t="11258" x="1357313" y="2122488"/>
          <p14:tracePt t="11275" x="1379538" y="2122488"/>
          <p14:tracePt t="11292" x="1393825" y="2122488"/>
          <p14:tracePt t="11370" x="1400175" y="2122488"/>
          <p14:tracePt t="11378" x="1414463" y="2122488"/>
          <p14:tracePt t="11386" x="1428750" y="2122488"/>
          <p14:tracePt t="11395" x="1443038" y="2122488"/>
          <p14:tracePt t="11410" x="1465263" y="2114550"/>
          <p14:tracePt t="11427" x="1471613" y="2114550"/>
          <p14:tracePt t="11547" x="1471613" y="2108200"/>
          <p14:tracePt t="11572" x="1465263" y="2108200"/>
          <p14:tracePt t="11596" x="1457325" y="2108200"/>
          <p14:tracePt t="11610" x="1457325" y="2114550"/>
          <p14:tracePt t="11618" x="1450975" y="2114550"/>
          <p14:tracePt t="11627" x="1443038" y="2114550"/>
          <p14:tracePt t="11646" x="1422400" y="2114550"/>
          <p14:tracePt t="11663" x="1400175" y="2122488"/>
          <p14:tracePt t="11680" x="1379538" y="2122488"/>
          <p14:tracePt t="11696" x="1343025" y="2122488"/>
          <p14:tracePt t="11713" x="1328738" y="2122488"/>
          <p14:tracePt t="11730" x="1308100" y="2122488"/>
          <p14:tracePt t="11746" x="1271588" y="2114550"/>
          <p14:tracePt t="11762" x="1228725" y="2100263"/>
          <p14:tracePt t="11779" x="1200150" y="2093913"/>
          <p14:tracePt t="11796" x="1171575" y="2093913"/>
          <p14:tracePt t="11813" x="1100138" y="2079625"/>
          <p14:tracePt t="11831" x="1071563" y="2071688"/>
          <p14:tracePt t="11848" x="1057275" y="2071688"/>
          <p14:tracePt t="11865" x="1050925" y="2065338"/>
          <p14:tracePt t="12128" x="1057275" y="2065338"/>
          <p14:tracePt t="12144" x="1071563" y="2065338"/>
          <p14:tracePt t="12159" x="1079500" y="2065338"/>
          <p14:tracePt t="12167" x="1085850" y="2065338"/>
          <p14:tracePt t="12174" x="1093788" y="2065338"/>
          <p14:tracePt t="12188" x="1100138" y="2071688"/>
          <p14:tracePt t="12200" x="1108075" y="2071688"/>
          <p14:tracePt t="12219" x="1122363" y="2079625"/>
          <p14:tracePt t="12236" x="1143000" y="2079625"/>
          <p14:tracePt t="12252" x="1150938" y="2079625"/>
          <p14:tracePt t="12270" x="1157288" y="2079625"/>
          <p14:tracePt t="12286" x="1157288" y="2085975"/>
          <p14:tracePt t="12303" x="1171575" y="2085975"/>
          <p14:tracePt t="12336" x="1179513" y="2085975"/>
          <p14:tracePt t="12424" x="1185863" y="2085975"/>
          <p14:tracePt t="12431" x="1185863" y="2093913"/>
          <p14:tracePt t="12472" x="1193800" y="2093913"/>
          <p14:tracePt t="12542" x="1200150" y="2093913"/>
          <p14:tracePt t="12559" x="1208088" y="2093913"/>
          <p14:tracePt t="12573" x="1214438" y="2093913"/>
          <p14:tracePt t="12580" x="1222375" y="2093913"/>
          <p14:tracePt t="12588" x="1236663" y="2093913"/>
          <p14:tracePt t="12604" x="1250950" y="2093913"/>
          <p14:tracePt t="12621" x="1271588" y="2093913"/>
          <p14:tracePt t="12638" x="1314450" y="2093913"/>
          <p14:tracePt t="12655" x="1365250" y="2093913"/>
          <p14:tracePt t="12672" x="1450975" y="2093913"/>
          <p14:tracePt t="12689" x="1500188" y="2093913"/>
          <p14:tracePt t="12707" x="1565275" y="2100263"/>
          <p14:tracePt t="12723" x="1600200" y="2108200"/>
          <p14:tracePt t="12740" x="1622425" y="2108200"/>
          <p14:tracePt t="12758" x="1628775" y="2108200"/>
          <p14:tracePt t="12838" x="1643063" y="2108200"/>
          <p14:tracePt t="12846" x="1665288" y="2108200"/>
          <p14:tracePt t="12859" x="1679575" y="2114550"/>
          <p14:tracePt t="12875" x="1693863" y="2114550"/>
          <p14:tracePt t="12891" x="1700213" y="2114550"/>
          <p14:tracePt t="12925" x="1708150" y="2114550"/>
          <p14:tracePt t="12941" x="1714500" y="2114550"/>
          <p14:tracePt t="12958" x="1722438" y="2122488"/>
          <p14:tracePt t="12963" x="1728788" y="2122488"/>
          <p14:tracePt t="12975" x="1743075" y="2122488"/>
          <p14:tracePt t="12992" x="1765300" y="2122488"/>
          <p14:tracePt t="13009" x="1785938" y="2122488"/>
          <p14:tracePt t="13026" x="1800225" y="2122488"/>
          <p14:tracePt t="13043" x="1828800" y="2122488"/>
          <p14:tracePt t="13060" x="1843088" y="2122488"/>
          <p14:tracePt t="13077" x="1851025" y="2122488"/>
          <p14:tracePt t="13393" x="1857375" y="2122488"/>
          <p14:tracePt t="13410" x="1865313" y="2122488"/>
          <p14:tracePt t="13418" x="1871663" y="2122488"/>
          <p14:tracePt t="13440" x="1879600" y="2122488"/>
          <p14:tracePt t="13471" x="1885950" y="2122488"/>
          <p14:tracePt t="13688" x="1893888" y="2122488"/>
          <p14:tracePt t="13720" x="1900238" y="2122488"/>
          <p14:tracePt t="14058" x="1908175" y="2122488"/>
          <p14:tracePt t="14080" x="1914525" y="2122488"/>
          <p14:tracePt t="14086" x="1922463" y="2122488"/>
          <p14:tracePt t="14703" x="1914525" y="2122488"/>
          <p14:tracePt t="14736" x="1908175" y="2122488"/>
          <p14:tracePt t="14752" x="1900238" y="2122488"/>
          <p14:tracePt t="14760" x="1893888" y="2122488"/>
          <p14:tracePt t="14784" x="1885950" y="2122488"/>
          <p14:tracePt t="14792" x="1879600" y="2122488"/>
          <p14:tracePt t="14806" x="1871663" y="2122488"/>
          <p14:tracePt t="14815" x="1865313" y="2122488"/>
          <p14:tracePt t="14829" x="1857375" y="2122488"/>
          <p14:tracePt t="14845" x="1843088" y="2122488"/>
          <p14:tracePt t="14868" x="1836738" y="2122488"/>
          <p14:tracePt t="14884" x="1828800" y="2122488"/>
          <p14:tracePt t="14896" x="1822450" y="2122488"/>
          <p14:tracePt t="14913" x="1814513" y="2122488"/>
          <p14:tracePt t="14930" x="1808163" y="2122488"/>
          <p14:tracePt t="14947" x="1800225" y="2122488"/>
          <p14:tracePt t="15196" x="1808163" y="2122488"/>
          <p14:tracePt t="15220" x="1814513" y="2122488"/>
          <p14:tracePt t="15236" x="1822450" y="2122488"/>
          <p14:tracePt t="15241" x="1828800" y="2122488"/>
          <p14:tracePt t="15258" x="1836738" y="2122488"/>
          <p14:tracePt t="15274" x="1843088" y="2122488"/>
          <p14:tracePt t="15291" x="1857375" y="2122488"/>
          <p14:tracePt t="15306" x="1865313" y="2122488"/>
          <p14:tracePt t="15317" x="1879600" y="2122488"/>
          <p14:tracePt t="15334" x="1900238" y="2122488"/>
          <p14:tracePt t="15351" x="1908175" y="2122488"/>
          <p14:tracePt t="15369" x="1914525" y="2122488"/>
          <p14:tracePt t="15757" x="1922463" y="2122488"/>
          <p14:tracePt t="15766" x="1928813" y="2128838"/>
          <p14:tracePt t="15781" x="1951038" y="2128838"/>
          <p14:tracePt t="15790" x="1965325" y="2136775"/>
          <p14:tracePt t="15806" x="1979613" y="2136775"/>
          <p14:tracePt t="15823" x="1993900" y="2136775"/>
          <p14:tracePt t="15841" x="2036763" y="2143125"/>
          <p14:tracePt t="15858" x="2065338" y="2143125"/>
          <p14:tracePt t="15873" x="2093913" y="2151063"/>
          <p14:tracePt t="15890" x="2136775" y="2157413"/>
          <p14:tracePt t="15907" x="2193925" y="2165350"/>
          <p14:tracePt t="15924" x="2214563" y="2165350"/>
          <p14:tracePt t="15941" x="2236788" y="2171700"/>
          <p14:tracePt t="15957" x="2251075" y="2171700"/>
          <p14:tracePt t="15974" x="2257425" y="2171700"/>
          <p14:tracePt t="15991" x="2271713" y="2171700"/>
          <p14:tracePt t="16008" x="2279650" y="2171700"/>
          <p14:tracePt t="16025" x="2293938" y="2171700"/>
          <p14:tracePt t="16043" x="2314575" y="2171700"/>
          <p14:tracePt t="16060" x="2328863" y="2171700"/>
          <p14:tracePt t="16078" x="2351088" y="2171700"/>
          <p14:tracePt t="16094" x="2365375" y="2171700"/>
          <p14:tracePt t="16111" x="2379663" y="2165350"/>
          <p14:tracePt t="16127" x="2386013" y="2165350"/>
          <p14:tracePt t="16144" x="2393950" y="2165350"/>
          <p14:tracePt t="16306" x="2400300" y="2165350"/>
          <p14:tracePt t="16328" x="2408238" y="2165350"/>
          <p14:tracePt t="16336" x="2422525" y="2165350"/>
          <p14:tracePt t="16348" x="2436813" y="2165350"/>
          <p14:tracePt t="16364" x="2479675" y="2165350"/>
          <p14:tracePt t="16380" x="2522538" y="2165350"/>
          <p14:tracePt t="16396" x="2565400" y="2165350"/>
          <p14:tracePt t="16412" x="2636838" y="2165350"/>
          <p14:tracePt t="16431" x="2743200" y="2165350"/>
          <p14:tracePt t="16448" x="2786063" y="2157413"/>
          <p14:tracePt t="16464" x="2814638" y="2136775"/>
          <p14:tracePt t="16481" x="2843213" y="2136775"/>
          <p14:tracePt t="16497" x="2857500" y="2136775"/>
          <p14:tracePt t="16514" x="2865438" y="2128838"/>
          <p14:tracePt t="16531" x="2886075" y="2128838"/>
          <p14:tracePt t="16548" x="2900363" y="2128838"/>
          <p14:tracePt t="16564" x="2908300" y="2128838"/>
          <p14:tracePt t="17706" x="2908300" y="2136775"/>
          <p14:tracePt t="17714" x="2900363" y="2143125"/>
          <p14:tracePt t="17728" x="2871788" y="2151063"/>
          <p14:tracePt t="17745" x="2857500" y="2157413"/>
          <p14:tracePt t="17762" x="2808288" y="2179638"/>
          <p14:tracePt t="17779" x="2779713" y="2179638"/>
          <p14:tracePt t="17795" x="2700338" y="2193925"/>
          <p14:tracePt t="17812" x="2600325" y="2222500"/>
          <p14:tracePt t="17828" x="2428875" y="2243138"/>
          <p14:tracePt t="17845" x="2308225" y="2265363"/>
          <p14:tracePt t="17861" x="2193925" y="2286000"/>
          <p14:tracePt t="17878" x="2051050" y="2308225"/>
          <p14:tracePt t="17896" x="1871663" y="2308225"/>
          <p14:tracePt t="17912" x="1714500" y="2308225"/>
          <p14:tracePt t="17913" x="1643063" y="2343150"/>
          <p14:tracePt t="17930" x="1550988" y="2351088"/>
          <p14:tracePt t="17946" x="1479550" y="2365375"/>
          <p14:tracePt t="17962" x="1400175" y="2365375"/>
          <p14:tracePt t="17979" x="1343025" y="2365375"/>
          <p14:tracePt t="17996" x="1308100" y="2365375"/>
          <p14:tracePt t="18013" x="1243013" y="2365375"/>
          <p14:tracePt t="18030" x="1200150" y="2365375"/>
          <p14:tracePt t="18047" x="1136650" y="2365375"/>
          <p14:tracePt t="18063" x="1122363" y="2365375"/>
          <p14:tracePt t="18080" x="1065213" y="2365375"/>
          <p14:tracePt t="18097" x="1028700" y="2365375"/>
          <p14:tracePt t="18116" x="1014413" y="2371725"/>
          <p14:tracePt t="18132" x="1000125" y="2371725"/>
          <p14:tracePt t="18135" x="1000125" y="2379663"/>
          <p14:tracePt t="18760" x="1000125" y="2371725"/>
          <p14:tracePt t="18768" x="1008063" y="2371725"/>
          <p14:tracePt t="18792" x="1014413" y="2371725"/>
          <p14:tracePt t="18814" x="1014413" y="2365375"/>
          <p14:tracePt t="18905" x="1014413" y="2371725"/>
          <p14:tracePt t="18914" x="1014413" y="2414588"/>
          <p14:tracePt t="18923" x="1036638" y="2486025"/>
          <p14:tracePt t="18940" x="1057275" y="2593975"/>
          <p14:tracePt t="18957" x="1093788" y="2728913"/>
          <p14:tracePt t="18974" x="1143000" y="2886075"/>
          <p14:tracePt t="18991" x="1208088" y="3022600"/>
          <p14:tracePt t="19007" x="1257300" y="3114675"/>
          <p14:tracePt t="19024" x="1343025" y="3228975"/>
          <p14:tracePt t="19041" x="1408113" y="3371850"/>
          <p14:tracePt t="19058" x="1514475" y="3479800"/>
          <p14:tracePt t="19075" x="1585913" y="3586163"/>
          <p14:tracePt t="19091" x="1643063" y="3694113"/>
          <p14:tracePt t="19108" x="1693863" y="3808413"/>
          <p14:tracePt t="19125" x="1743075" y="3922713"/>
          <p14:tracePt t="19143" x="1771650" y="3986213"/>
          <p14:tracePt t="19160" x="1779588" y="4022725"/>
          <p14:tracePt t="19177" x="1785938" y="4057650"/>
          <p14:tracePt t="19194" x="1793875" y="4114800"/>
          <p14:tracePt t="19209" x="1808163" y="4214813"/>
          <p14:tracePt t="19211" x="1808163" y="4243388"/>
          <p14:tracePt t="19226" x="1836738" y="4308475"/>
          <p14:tracePt t="19243" x="1865313" y="4343400"/>
          <p14:tracePt t="19260" x="1879600" y="4365625"/>
          <p14:tracePt t="19277" x="1893888" y="4371975"/>
          <p14:tracePt t="19294" x="1908175" y="4379913"/>
          <p14:tracePt t="19311" x="1914525" y="4379913"/>
          <p14:tracePt t="19327" x="1914525" y="4386263"/>
          <p14:tracePt t="19344" x="1922463" y="4394200"/>
          <p14:tracePt t="19362" x="1928813" y="4400550"/>
          <p14:tracePt t="19379" x="1936750" y="4451350"/>
          <p14:tracePt t="19394" x="1951038" y="4522788"/>
          <p14:tracePt t="19413" x="1951038" y="4594225"/>
          <p14:tracePt t="19430" x="1971675" y="4637088"/>
          <p14:tracePt t="19447" x="1971675" y="4651375"/>
          <p14:tracePt t="19463" x="1979613" y="4651375"/>
          <p14:tracePt t="19479" x="1993900" y="4657725"/>
          <p14:tracePt t="19496" x="2000250" y="4657725"/>
          <p14:tracePt t="19650" x="2014538" y="4657725"/>
          <p14:tracePt t="19656" x="2028825" y="4651375"/>
          <p14:tracePt t="19664" x="2043113" y="4643438"/>
          <p14:tracePt t="19681" x="2065338" y="4637088"/>
          <p14:tracePt t="19698" x="2093913" y="4614863"/>
          <p14:tracePt t="19715" x="2157413" y="4594225"/>
          <p14:tracePt t="19733" x="2251075" y="4586288"/>
          <p14:tracePt t="19749" x="2328863" y="4586288"/>
          <p14:tracePt t="19765" x="2428875" y="4586288"/>
          <p14:tracePt t="19782" x="2522538" y="4586288"/>
          <p14:tracePt t="19799" x="2608263" y="4579938"/>
          <p14:tracePt t="19817" x="2679700" y="4579938"/>
          <p14:tracePt t="19833" x="2714625" y="4579938"/>
          <p14:tracePt t="19849" x="2771775" y="4579938"/>
          <p14:tracePt t="19867" x="2900363" y="4579938"/>
          <p14:tracePt t="19883" x="2979738" y="4594225"/>
          <p14:tracePt t="19900" x="3022600" y="4594225"/>
          <p14:tracePt t="19917" x="3071813" y="4594225"/>
          <p14:tracePt t="19934" x="3143250" y="4608513"/>
          <p14:tracePt t="19951" x="3236913" y="4614863"/>
          <p14:tracePt t="19967" x="3357563" y="4622800"/>
          <p14:tracePt t="19986" x="3436938" y="4643438"/>
          <p14:tracePt t="20003" x="3529013" y="4657725"/>
          <p14:tracePt t="20018" x="3636963" y="4665663"/>
          <p14:tracePt t="20035" x="3714750" y="4665663"/>
          <p14:tracePt t="20052" x="3808413" y="4665663"/>
          <p14:tracePt t="20069" x="3908425" y="4672013"/>
          <p14:tracePt t="20085" x="3957638" y="4694238"/>
          <p14:tracePt t="20103" x="3994150" y="4694238"/>
          <p14:tracePt t="20119" x="4022725" y="4700588"/>
          <p14:tracePt t="20137" x="4043363" y="4700588"/>
          <p14:tracePt t="20154" x="4057650" y="4700588"/>
          <p14:tracePt t="20172" x="4071938" y="4700588"/>
          <p14:tracePt t="20188" x="4079875" y="4700588"/>
          <p14:tracePt t="20203" x="4108450" y="4700588"/>
          <p14:tracePt t="20220" x="4129088" y="4708525"/>
          <p14:tracePt t="20237" x="4186238" y="4722813"/>
          <p14:tracePt t="20256" x="4237038" y="4729163"/>
          <p14:tracePt t="20273" x="4294188" y="4743450"/>
          <p14:tracePt t="20290" x="4337050" y="4743450"/>
          <p14:tracePt t="20304" x="4357688" y="4743450"/>
          <p14:tracePt t="20321" x="4365625" y="4743450"/>
          <p14:tracePt t="22611" x="4365625" y="4737100"/>
          <p14:tracePt t="22626" x="4365625" y="4722813"/>
          <p14:tracePt t="22636" x="4357688" y="4714875"/>
          <p14:tracePt t="22646" x="4357688" y="4708525"/>
          <p14:tracePt t="22663" x="4351338" y="4643438"/>
          <p14:tracePt t="22682" x="4343400" y="4600575"/>
          <p14:tracePt t="22698" x="4329113" y="4565650"/>
          <p14:tracePt t="22714" x="4322763" y="4494213"/>
          <p14:tracePt t="22731" x="4308475" y="4414838"/>
          <p14:tracePt t="22747" x="4279900" y="4337050"/>
          <p14:tracePt t="22764" x="4222750" y="4271963"/>
          <p14:tracePt t="22781" x="4143375" y="4165600"/>
          <p14:tracePt t="22800" x="4086225" y="4108450"/>
          <p14:tracePt t="22816" x="3994150" y="4014788"/>
          <p14:tracePt t="22833" x="3871913" y="3929063"/>
          <p14:tracePt t="22850" x="3757613" y="3836988"/>
          <p14:tracePt t="22865" x="3671888" y="3736975"/>
          <p14:tracePt t="22867" x="3614738" y="3694113"/>
          <p14:tracePt t="22882" x="3536950" y="3579813"/>
          <p14:tracePt t="22899" x="3414713" y="3457575"/>
          <p14:tracePt t="22917" x="3322638" y="3357563"/>
          <p14:tracePt t="22934" x="3179763" y="3214688"/>
          <p14:tracePt t="22952" x="3043238" y="3079750"/>
          <p14:tracePt t="22968" x="2951163" y="3014663"/>
          <p14:tracePt t="22985" x="2865438" y="2957513"/>
          <p14:tracePt t="23001" x="2800350" y="2908300"/>
          <p14:tracePt t="23017" x="2736850" y="2857500"/>
          <p14:tracePt t="23035" x="2665413" y="2808288"/>
          <p14:tracePt t="23052" x="2608263" y="2771775"/>
          <p14:tracePt t="23069" x="2551113" y="2722563"/>
          <p14:tracePt t="23086" x="2514600" y="2686050"/>
          <p14:tracePt t="23102" x="2493963" y="2671763"/>
          <p14:tracePt t="23118" x="2479675" y="2665413"/>
          <p14:tracePt t="23135" x="2465388" y="2651125"/>
          <p14:tracePt t="23152" x="2457450" y="2651125"/>
          <p14:tracePt t="23169" x="2457450" y="2643188"/>
          <p14:tracePt t="23187" x="2443163" y="2628900"/>
          <p14:tracePt t="23204" x="2436813" y="2628900"/>
          <p14:tracePt t="23438" x="2436813" y="2643188"/>
          <p14:tracePt t="23447" x="2436813" y="2657475"/>
          <p14:tracePt t="23455" x="2436813" y="2665413"/>
          <p14:tracePt t="23472" x="2436813" y="2671763"/>
          <p14:tracePt t="23489" x="2436813" y="2679700"/>
          <p14:tracePt t="23506" x="2436813" y="2686050"/>
          <p14:tracePt t="23523" x="2428875" y="2700338"/>
          <p14:tracePt t="23539" x="2428875" y="2714625"/>
          <p14:tracePt t="23556" x="2428875" y="2722563"/>
          <p14:tracePt t="23616" x="2428875" y="2728913"/>
          <p14:tracePt t="23883" x="2436813" y="2728913"/>
          <p14:tracePt t="24164" x="2436813" y="2736850"/>
          <p14:tracePt t="24180" x="2428875" y="2736850"/>
          <p14:tracePt t="24202" x="2422525" y="2736850"/>
          <p14:tracePt t="24243" x="2414588" y="2736850"/>
          <p14:tracePt t="24250" x="2408238" y="2736850"/>
          <p14:tracePt t="24275" x="2400300" y="2736850"/>
          <p14:tracePt t="24288" x="2386013" y="2743200"/>
          <p14:tracePt t="24296" x="2386013" y="2751138"/>
          <p14:tracePt t="24305" x="2371725" y="2751138"/>
          <p14:tracePt t="24316" x="2357438" y="2751138"/>
          <p14:tracePt t="24333" x="2322513" y="2751138"/>
          <p14:tracePt t="24348" x="2271713" y="2765425"/>
          <p14:tracePt t="24365" x="2208213" y="2765425"/>
          <p14:tracePt t="24383" x="2108200" y="2765425"/>
          <p14:tracePt t="24400" x="2028825" y="2765425"/>
          <p14:tracePt t="24417" x="1943100" y="2765425"/>
          <p14:tracePt t="24433" x="1857375" y="2765425"/>
          <p14:tracePt t="24449" x="1793875" y="2765425"/>
          <p14:tracePt t="24466" x="1714500" y="2765425"/>
          <p14:tracePt t="24469" x="1685925" y="2765425"/>
          <p14:tracePt t="24484" x="1643063" y="2757488"/>
          <p14:tracePt t="24501" x="1593850" y="2743200"/>
          <p14:tracePt t="24518" x="1543050" y="2722563"/>
          <p14:tracePt t="24535" x="1493838" y="2722563"/>
          <p14:tracePt t="24552" x="1450975" y="2714625"/>
          <p14:tracePt t="24568" x="1393825" y="2700338"/>
          <p14:tracePt t="24569" x="1371600" y="2700338"/>
          <p14:tracePt t="24585" x="1328738" y="2708275"/>
          <p14:tracePt t="24601" x="1308100" y="2722563"/>
          <p14:tracePt t="24618" x="1271588" y="2728913"/>
          <p14:tracePt t="24634" x="1222375" y="2736850"/>
          <p14:tracePt t="24651" x="1193800" y="2743200"/>
          <p14:tracePt t="24668" x="1171575" y="2743200"/>
          <p14:tracePt t="24686" x="1143000" y="2743200"/>
          <p14:tracePt t="24703" x="1122363" y="2743200"/>
          <p14:tracePt t="24720" x="1114425" y="2743200"/>
          <p14:tracePt t="24788" x="1108075" y="2743200"/>
          <p14:tracePt t="24804" x="1100138" y="2743200"/>
          <p14:tracePt t="24812" x="1093788" y="2751138"/>
          <p14:tracePt t="24837" x="1085850" y="2751138"/>
          <p14:tracePt t="24852" x="1085850" y="2757488"/>
          <p14:tracePt t="24867" x="1079500" y="2757488"/>
          <p14:tracePt t="24874" x="1071563" y="2757488"/>
          <p14:tracePt t="24890" x="1057275" y="2757488"/>
          <p14:tracePt t="24907" x="1050925" y="2757488"/>
          <p14:tracePt t="24920" x="1042988" y="2757488"/>
          <p14:tracePt t="24938" x="1028700" y="2757488"/>
          <p14:tracePt t="24973" x="1022350" y="2757488"/>
          <p14:tracePt t="28546" x="1014413" y="2757488"/>
          <p14:tracePt t="29334" x="1014413" y="2751138"/>
          <p14:tracePt t="29343" x="1022350" y="2751138"/>
          <p14:tracePt t="29352" x="1036638" y="2743200"/>
          <p14:tracePt t="29369" x="1057275" y="2743200"/>
          <p14:tracePt t="29386" x="1085850" y="2743200"/>
          <p14:tracePt t="29404" x="1128713" y="2743200"/>
          <p14:tracePt t="29419" x="1185863" y="2736850"/>
          <p14:tracePt t="29436" x="1228725" y="2751138"/>
          <p14:tracePt t="29453" x="1279525" y="2751138"/>
          <p14:tracePt t="29470" x="1314450" y="2757488"/>
          <p14:tracePt t="29487" x="1379538" y="2765425"/>
          <p14:tracePt t="29506" x="1479550" y="2765425"/>
          <p14:tracePt t="29523" x="1536700" y="2771775"/>
          <p14:tracePt t="29539" x="1579563" y="2779713"/>
          <p14:tracePt t="29556" x="1636713" y="2794000"/>
          <p14:tracePt t="29572" x="1671638" y="2794000"/>
          <p14:tracePt t="29589" x="1714500" y="2794000"/>
          <p14:tracePt t="29606" x="1743075" y="2800350"/>
          <p14:tracePt t="29621" x="1757363" y="2808288"/>
          <p14:tracePt t="29623" x="1765300" y="2808288"/>
          <p14:tracePt t="29766" x="1771650" y="2808288"/>
          <p14:tracePt t="29798" x="1785938" y="2808288"/>
          <p14:tracePt t="29814" x="1793875" y="2808288"/>
          <p14:tracePt t="29836" x="1800225" y="2808288"/>
          <p14:tracePt t="29883" x="1814513" y="2808288"/>
          <p14:tracePt t="29891" x="1828800" y="2808288"/>
          <p14:tracePt t="29898" x="1843088" y="2808288"/>
          <p14:tracePt t="29908" x="1857375" y="2794000"/>
          <p14:tracePt t="29925" x="1879600" y="2794000"/>
          <p14:tracePt t="29942" x="1900238" y="2786063"/>
          <p14:tracePt t="29959" x="1914525" y="2779713"/>
          <p14:tracePt t="30438" x="1914525" y="2771775"/>
          <p14:tracePt t="30506" x="1914525" y="2765425"/>
          <p14:tracePt t="30555" x="1914525" y="2757488"/>
          <p14:tracePt t="30634" x="1922463" y="2757488"/>
          <p14:tracePt t="30866" x="1922463" y="2751138"/>
          <p14:tracePt t="30890" x="1928813" y="2751138"/>
          <p14:tracePt t="31313" x="1922463" y="2751138"/>
          <p14:tracePt t="31368" x="1914525" y="2751138"/>
          <p14:tracePt t="31399" x="1908175" y="2751138"/>
          <p14:tracePt t="31422" x="1900238" y="2751138"/>
          <p14:tracePt t="31430" x="1893888" y="2751138"/>
          <p14:tracePt t="31454" x="1885950" y="2751138"/>
          <p14:tracePt t="31461" x="1879600" y="2751138"/>
          <p14:tracePt t="34734" x="1885950" y="2751138"/>
          <p14:tracePt t="34789" x="1893888" y="2751138"/>
          <p14:tracePt t="34828" x="1900238" y="2751138"/>
          <p14:tracePt t="34867" x="1908175" y="2751138"/>
          <p14:tracePt t="34882" x="1914525" y="2751138"/>
          <p14:tracePt t="34888" x="1922463" y="2751138"/>
          <p14:tracePt t="34904" x="1928813" y="2751138"/>
          <p14:tracePt t="34913" x="1936750" y="2751138"/>
          <p14:tracePt t="34936" x="1943100" y="2751138"/>
          <p14:tracePt t="34960" x="1957388" y="2757488"/>
          <p14:tracePt t="34974" x="1965325" y="2757488"/>
          <p14:tracePt t="34982" x="1979613" y="2765425"/>
          <p14:tracePt t="34996" x="2000250" y="2771775"/>
          <p14:tracePt t="35013" x="2036763" y="2786063"/>
          <p14:tracePt t="35030" x="2057400" y="2794000"/>
          <p14:tracePt t="35047" x="2122488" y="2814638"/>
          <p14:tracePt t="35064" x="2257425" y="2857500"/>
          <p14:tracePt t="35082" x="2386013" y="2886075"/>
          <p14:tracePt t="35099" x="2622550" y="2900363"/>
          <p14:tracePt t="35115" x="2722563" y="2908300"/>
          <p14:tracePt t="35131" x="2771775" y="2908300"/>
          <p14:tracePt t="35148" x="2800350" y="2908300"/>
          <p14:tracePt t="35226" x="2794000" y="2900363"/>
          <p14:tracePt t="35240" x="2794000" y="2894013"/>
          <p14:tracePt t="35296" x="2794000" y="2886075"/>
          <p14:tracePt t="35446" x="2794000" y="2879725"/>
          <p14:tracePt t="35459" x="2794000" y="2871788"/>
          <p14:tracePt t="35470" x="2794000" y="2865438"/>
          <p14:tracePt t="35555" x="2794000" y="2857500"/>
          <p14:tracePt t="35576" x="2794000" y="2851150"/>
          <p14:tracePt t="36156" x="2794000" y="2857500"/>
          <p14:tracePt t="36164" x="2800350" y="2865438"/>
          <p14:tracePt t="36175" x="2800350" y="2871788"/>
          <p14:tracePt t="36193" x="2828925" y="2914650"/>
          <p14:tracePt t="36209" x="2843213" y="2957513"/>
          <p14:tracePt t="36228" x="2857500" y="3000375"/>
          <p14:tracePt t="36243" x="2871788" y="3043238"/>
          <p14:tracePt t="36260" x="2879725" y="3114675"/>
          <p14:tracePt t="36277" x="2900363" y="3194050"/>
          <p14:tracePt t="36293" x="2928938" y="3351213"/>
          <p14:tracePt t="36310" x="2951163" y="3494088"/>
          <p14:tracePt t="36327" x="2971800" y="3614738"/>
          <p14:tracePt t="36344" x="2979738" y="3722688"/>
          <p14:tracePt t="36361" x="2979738" y="3822700"/>
          <p14:tracePt t="36378" x="2971800" y="3908425"/>
          <p14:tracePt t="36396" x="2965450" y="4029075"/>
          <p14:tracePt t="36413" x="2957513" y="4108450"/>
          <p14:tracePt t="36430" x="2957513" y="4171950"/>
          <p14:tracePt t="36447" x="2943225" y="4229100"/>
          <p14:tracePt t="36463" x="2936875" y="4271963"/>
          <p14:tracePt t="36480" x="2928938" y="4314825"/>
          <p14:tracePt t="36485" x="2922588" y="4343400"/>
          <p14:tracePt t="36495" x="2922588" y="4357688"/>
          <p14:tracePt t="36514" x="2908300" y="4414838"/>
          <p14:tracePt t="36531" x="2886075" y="4437063"/>
          <p14:tracePt t="36548" x="2886075" y="4443413"/>
          <p14:tracePt t="36564" x="2879725" y="4465638"/>
          <p14:tracePt t="36581" x="2871788" y="4486275"/>
          <p14:tracePt t="36597" x="2865438" y="4508500"/>
          <p14:tracePt t="36614" x="2865438" y="4522788"/>
          <p14:tracePt t="36630" x="2865438" y="4537075"/>
          <p14:tracePt t="36718" x="2871788" y="4543425"/>
          <p14:tracePt t="36727" x="2871788" y="4551363"/>
          <p14:tracePt t="36735" x="2879725" y="4551363"/>
          <p14:tracePt t="36751" x="2879725" y="4557713"/>
          <p14:tracePt t="36768" x="2894013" y="4565650"/>
          <p14:tracePt t="36783" x="2900363" y="4565650"/>
          <p14:tracePt t="36816" x="2900363" y="4572000"/>
          <p14:tracePt t="36834" x="2900363" y="4579938"/>
          <p14:tracePt t="36867" x="2894013" y="4586288"/>
          <p14:tracePt t="36873" x="2879725" y="4594225"/>
          <p14:tracePt t="36883" x="2865438" y="4600575"/>
          <p14:tracePt t="36900" x="2822575" y="4608513"/>
          <p14:tracePt t="36917" x="2779713" y="4614863"/>
          <p14:tracePt t="36934" x="2728913" y="4622800"/>
          <p14:tracePt t="36951" x="2671763" y="4622800"/>
          <p14:tracePt t="36967" x="2657475" y="4629150"/>
          <p14:tracePt t="37062" x="2665413" y="4629150"/>
          <p14:tracePt t="37068" x="2671763" y="4629150"/>
          <p14:tracePt t="37076" x="2686050" y="4629150"/>
          <p14:tracePt t="37087" x="2714625" y="4629150"/>
          <p14:tracePt t="37104" x="2751138" y="4629150"/>
          <p14:tracePt t="37122" x="2922588" y="4614863"/>
          <p14:tracePt t="37138" x="3057525" y="4614863"/>
          <p14:tracePt t="37153" x="3186113" y="4608513"/>
          <p14:tracePt t="37170" x="3300413" y="4608513"/>
          <p14:tracePt t="37188" x="3436938" y="4608513"/>
          <p14:tracePt t="37205" x="3508375" y="4614863"/>
          <p14:tracePt t="37222" x="3543300" y="4614863"/>
          <p14:tracePt t="37237" x="3565525" y="4614863"/>
          <p14:tracePt t="37492" x="3571875" y="4614863"/>
          <p14:tracePt t="37515" x="3571875" y="4622800"/>
          <p14:tracePt t="37522" x="3571875" y="4629150"/>
          <p14:tracePt t="37538" x="3571875" y="4637088"/>
          <p14:tracePt t="37544" x="3565525" y="4637088"/>
          <p14:tracePt t="37557" x="3557588" y="4643438"/>
          <p14:tracePt t="37574" x="3551238" y="4651375"/>
          <p14:tracePt t="37591" x="3536950" y="4665663"/>
          <p14:tracePt t="37608" x="3522663" y="4672013"/>
          <p14:tracePt t="37625" x="3514725" y="4679950"/>
          <p14:tracePt t="37641" x="3494088" y="4679950"/>
          <p14:tracePt t="37658" x="3479800" y="4686300"/>
          <p14:tracePt t="37675" x="3471863" y="4686300"/>
          <p14:tracePt t="37692" x="3465513" y="4686300"/>
          <p14:tracePt t="37711" x="3457575" y="4686300"/>
          <p14:tracePt t="37929" x="3465513" y="4686300"/>
          <p14:tracePt t="37944" x="3471863" y="4686300"/>
          <p14:tracePt t="37952" x="3479800" y="4686300"/>
          <p14:tracePt t="38681" x="3486150" y="4686300"/>
          <p14:tracePt t="38696" x="3494088" y="4686300"/>
          <p14:tracePt t="38710" x="3500438" y="4686300"/>
          <p14:tracePt t="38715" x="3508375" y="4686300"/>
          <p14:tracePt t="38724" x="3522663" y="4686300"/>
          <p14:tracePt t="38736" x="3536950" y="4686300"/>
          <p14:tracePt t="38753" x="3551238" y="4686300"/>
          <p14:tracePt t="38771" x="3622675" y="4686300"/>
          <p14:tracePt t="38788" x="3671888" y="4679950"/>
          <p14:tracePt t="38804" x="3779838" y="4679950"/>
          <p14:tracePt t="38821" x="3900488" y="4694238"/>
          <p14:tracePt t="38838" x="4000500" y="4700588"/>
          <p14:tracePt t="38855" x="4200525" y="4700588"/>
          <p14:tracePt t="38871" x="4279900" y="4700588"/>
          <p14:tracePt t="38888" x="4337050" y="4700588"/>
          <p14:tracePt t="38905" x="4365625" y="4700588"/>
          <p14:tracePt t="38922" x="4371975" y="4700588"/>
          <p14:tracePt t="39274" x="4365625" y="4700588"/>
          <p14:tracePt t="39296" x="4365625" y="4708525"/>
          <p14:tracePt t="39304" x="4357688" y="4708525"/>
          <p14:tracePt t="39312" x="4343400" y="4708525"/>
          <p14:tracePt t="39328" x="4329113" y="4708525"/>
          <p14:tracePt t="39346" x="4286250" y="4714875"/>
          <p14:tracePt t="39361" x="4243388" y="4722813"/>
          <p14:tracePt t="39378" x="4165600" y="4722813"/>
          <p14:tracePt t="39396" x="4029075" y="4722813"/>
          <p14:tracePt t="39411" x="3929063" y="4729163"/>
          <p14:tracePt t="39428" x="3808413" y="4729163"/>
          <p14:tracePt t="39444" x="3700463" y="4714875"/>
          <p14:tracePt t="39461" x="3600450" y="4714875"/>
          <p14:tracePt t="39477" x="3494088" y="4708525"/>
          <p14:tracePt t="39496" x="3394075" y="4708525"/>
          <p14:tracePt t="39514" x="3314700" y="4708525"/>
          <p14:tracePt t="39530" x="3265488" y="4708525"/>
          <p14:tracePt t="39547" x="3228975" y="4714875"/>
          <p14:tracePt t="39563" x="3186113" y="4722813"/>
          <p14:tracePt t="39579" x="3165475" y="4737100"/>
          <p14:tracePt t="39595" x="3136900" y="4737100"/>
          <p14:tracePt t="39613" x="3122613" y="4737100"/>
          <p14:tracePt t="39630" x="3108325" y="4743450"/>
          <p14:tracePt t="39646" x="3100388" y="4743450"/>
          <p14:tracePt t="39663" x="3094038" y="4743450"/>
          <p14:tracePt t="39680" x="3086100" y="4757738"/>
          <p14:tracePt t="39697" x="3071813" y="4757738"/>
          <p14:tracePt t="39714" x="3065463" y="4757738"/>
          <p14:tracePt t="39731" x="3051175" y="4772025"/>
          <p14:tracePt t="39747" x="3051175" y="4786313"/>
          <p14:tracePt t="39764" x="3036888" y="4786313"/>
          <p14:tracePt t="39781" x="3014663" y="4794250"/>
          <p14:tracePt t="39798" x="3008313" y="4800600"/>
          <p14:tracePt t="39815" x="2994025" y="4800600"/>
          <p14:tracePt t="39832" x="2994025" y="4808538"/>
          <p14:tracePt t="39849" x="2986088" y="4808538"/>
          <p14:tracePt t="40208" x="2979738" y="4814888"/>
          <p14:tracePt t="42092" x="2965450" y="4800600"/>
          <p14:tracePt t="42100" x="2951163" y="4779963"/>
          <p14:tracePt t="42106" x="2928938" y="4757738"/>
          <p14:tracePt t="42123" x="2894013" y="4708525"/>
          <p14:tracePt t="42140" x="2843213" y="4643438"/>
          <p14:tracePt t="42157" x="2779713" y="4529138"/>
          <p14:tracePt t="42174" x="2714625" y="4386263"/>
          <p14:tracePt t="42191" x="2628900" y="4114800"/>
          <p14:tracePt t="42208" x="2600325" y="3943350"/>
          <p14:tracePt t="42224" x="2579688" y="3843338"/>
          <p14:tracePt t="42242" x="2565400" y="3757613"/>
          <p14:tracePt t="42259" x="2536825" y="3679825"/>
          <p14:tracePt t="42276" x="2522538" y="3643313"/>
          <p14:tracePt t="42293" x="2500313" y="3586163"/>
          <p14:tracePt t="42310" x="2486025" y="3551238"/>
          <p14:tracePt t="42327" x="2471738" y="3514725"/>
          <p14:tracePt t="42342" x="2457450" y="3486150"/>
          <p14:tracePt t="42359" x="2451100" y="3479800"/>
          <p14:tracePt t="42435" x="2451100" y="3471863"/>
          <p14:tracePt t="42442" x="2451100" y="3465513"/>
          <p14:tracePt t="42452" x="2451100" y="3457575"/>
          <p14:tracePt t="42461" x="2443163" y="3451225"/>
          <p14:tracePt t="42478" x="2443163" y="3443288"/>
          <p14:tracePt t="42493" x="2436813" y="3436938"/>
          <p14:tracePt t="42511" x="2436813" y="3414713"/>
          <p14:tracePt t="42527" x="2436813" y="3400425"/>
          <p14:tracePt t="42544" x="2436813" y="3386138"/>
          <p14:tracePt t="42613" x="2436813" y="3394075"/>
          <p14:tracePt t="42621" x="2428875" y="3436938"/>
          <p14:tracePt t="42632" x="2422525" y="3494088"/>
          <p14:tracePt t="42647" x="2422525" y="3551238"/>
          <p14:tracePt t="42663" x="2422525" y="3594100"/>
          <p14:tracePt t="42680" x="2414588" y="3665538"/>
          <p14:tracePt t="42697" x="2408238" y="3714750"/>
          <p14:tracePt t="42714" x="2408238" y="3751263"/>
          <p14:tracePt t="42732" x="2408238" y="3808413"/>
          <p14:tracePt t="42748" x="2408238" y="3851275"/>
          <p14:tracePt t="42765" x="2408238" y="3865563"/>
          <p14:tracePt t="42782" x="2408238" y="3871913"/>
          <p14:tracePt t="43700" x="2414588" y="3871913"/>
          <p14:tracePt t="43716" x="2428875" y="3871913"/>
          <p14:tracePt t="43725" x="2457450" y="3865563"/>
          <p14:tracePt t="43732" x="2471738" y="3865563"/>
          <p14:tracePt t="43740" x="2500313" y="3865563"/>
          <p14:tracePt t="43758" x="2551113" y="3865563"/>
          <p14:tracePt t="43777" x="2628900" y="3865563"/>
          <p14:tracePt t="43792" x="2671763" y="3851275"/>
          <p14:tracePt t="43809" x="2765425" y="3829050"/>
          <p14:tracePt t="43810" x="2843213" y="3822700"/>
          <p14:tracePt t="43825" x="2928938" y="3822700"/>
          <p14:tracePt t="43841" x="3008313" y="3822700"/>
          <p14:tracePt t="43858" x="3086100" y="3822700"/>
          <p14:tracePt t="43876" x="3186113" y="3822700"/>
          <p14:tracePt t="43893" x="3322638" y="3836988"/>
          <p14:tracePt t="43909" x="3522663" y="3865563"/>
          <p14:tracePt t="43926" x="3586163" y="3865563"/>
          <p14:tracePt t="43943" x="3751263" y="3894138"/>
          <p14:tracePt t="43959" x="3851275" y="3908425"/>
          <p14:tracePt t="43976" x="3929063" y="3951288"/>
          <p14:tracePt t="43995" x="4057650" y="3986213"/>
          <p14:tracePt t="44012" x="4222750" y="4100513"/>
          <p14:tracePt t="44028" x="4351338" y="4229100"/>
          <p14:tracePt t="44045" x="4486275" y="4314825"/>
          <p14:tracePt t="44061" x="4643438" y="4437063"/>
          <p14:tracePt t="44079" x="4772025" y="4543425"/>
          <p14:tracePt t="44096" x="4894263" y="4637088"/>
          <p14:tracePt t="44111" x="5037138" y="4751388"/>
          <p14:tracePt t="44129" x="5214938" y="4979988"/>
          <p14:tracePt t="44145" x="5294313" y="5094288"/>
          <p14:tracePt t="44163" x="5408613" y="5237163"/>
          <p14:tracePt t="44180" x="5486400" y="5365750"/>
          <p14:tracePt t="44197" x="5551488" y="5437188"/>
          <p14:tracePt t="44214" x="5600700" y="5500688"/>
          <p14:tracePt t="44229" x="5629275" y="5537200"/>
          <p14:tracePt t="44246" x="5694363" y="5614988"/>
          <p14:tracePt t="44263" x="5708650" y="5665788"/>
          <p14:tracePt t="44280" x="5708650" y="5708650"/>
          <p14:tracePt t="44296" x="5708650" y="5743575"/>
          <p14:tracePt t="44313" x="5722938" y="5780088"/>
          <p14:tracePt t="44332" x="5729288" y="5829300"/>
          <p14:tracePt t="44349" x="5729288" y="5929313"/>
          <p14:tracePt t="44365" x="5729288" y="5965825"/>
          <p14:tracePt t="44382" x="5729288" y="5994400"/>
          <p14:tracePt t="46929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장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학습 목표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153400" cy="4781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2"/>
                </a:solidFill>
              </a:rPr>
              <a:t>선형 </a:t>
            </a:r>
            <a:r>
              <a:rPr lang="ko-KR" altLang="en-US" sz="2000" dirty="0">
                <a:solidFill>
                  <a:schemeClr val="tx2"/>
                </a:solidFill>
              </a:rPr>
              <a:t>큐의 문제와 원형 큐의 구조와 동작 원리를 이해한다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tx2"/>
                </a:solidFill>
              </a:rPr>
              <a:t>덱과</a:t>
            </a:r>
            <a:r>
              <a:rPr lang="ko-KR" altLang="en-US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우선순위 큐의 개념과 동작 원리를 이해한다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tx2"/>
                </a:solidFill>
              </a:rPr>
              <a:t>파이썬</a:t>
            </a:r>
            <a:r>
              <a:rPr lang="ko-KR" altLang="en-US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리스트를 이용한 큐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</a:rPr>
              <a:t>덱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>
                <a:solidFill>
                  <a:schemeClr val="tx2"/>
                </a:solidFill>
              </a:rPr>
              <a:t>우선순위 큐의 구현 방법을 이해한다</a:t>
            </a:r>
            <a:r>
              <a:rPr lang="en-US" altLang="ko-KR" sz="2000" dirty="0">
                <a:solidFill>
                  <a:schemeClr val="tx2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2"/>
                </a:solidFill>
              </a:rPr>
              <a:t>상속을 </a:t>
            </a:r>
            <a:r>
              <a:rPr lang="ko-KR" altLang="en-US" sz="2000" dirty="0">
                <a:solidFill>
                  <a:schemeClr val="tx2"/>
                </a:solidFill>
              </a:rPr>
              <a:t>이용하여 새로운 클래스를 만들고 사용하는 방법을 이해한다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2"/>
                </a:solidFill>
              </a:rPr>
              <a:t>우선순위 </a:t>
            </a:r>
            <a:r>
              <a:rPr lang="ko-KR" altLang="en-US" sz="2000" dirty="0">
                <a:solidFill>
                  <a:schemeClr val="tx2"/>
                </a:solidFill>
              </a:rPr>
              <a:t>큐를 이용한 전략적 미로 탐색 방법을 이해한다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  <a:endParaRPr kumimoji="0" lang="ko-KR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41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787"/>
    </mc:Choice>
    <mc:Fallback xmlns="">
      <p:transition spd="slow" advTm="20778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교과서 원형 큐의 문제점과 해결 방법</a:t>
            </a:r>
            <a:endParaRPr lang="ko-KR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 smtClean="0">
                <a:solidFill>
                  <a:schemeClr val="tx2"/>
                </a:solidFill>
              </a:rPr>
              <a:t>큐에 데이터가 가득 차면 더 이상 삽입할 수 없다</a:t>
            </a:r>
            <a:r>
              <a:rPr lang="en-US" altLang="ko-KR" sz="2400" dirty="0" smtClean="0">
                <a:solidFill>
                  <a:schemeClr val="tx2"/>
                </a:solidFill>
              </a:rPr>
              <a:t>.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 smtClean="0">
                <a:solidFill>
                  <a:schemeClr val="tx2"/>
                </a:solidFill>
              </a:rPr>
              <a:t>큐에 데이터가 가득 차면 큐의 용량을 늘려 새로운 데이터를 받아 들일 수 있게 한다</a:t>
            </a:r>
            <a:r>
              <a:rPr lang="en-US" altLang="ko-KR" sz="2400" dirty="0" smtClean="0">
                <a:solidFill>
                  <a:schemeClr val="tx2"/>
                </a:solidFill>
              </a:rPr>
              <a:t>.</a:t>
            </a: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ko-KR" alt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4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29694"/>
              </p:ext>
            </p:extLst>
          </p:nvPr>
        </p:nvGraphicFramePr>
        <p:xfrm>
          <a:off x="1331914" y="3401122"/>
          <a:ext cx="2925528" cy="501415"/>
        </p:xfrm>
        <a:graphic>
          <a:graphicData uri="http://schemas.openxmlformats.org/drawingml/2006/table">
            <a:tbl>
              <a:tblPr/>
              <a:tblGrid>
                <a:gridCol w="730985"/>
                <a:gridCol w="730986"/>
                <a:gridCol w="730985"/>
                <a:gridCol w="732572"/>
              </a:tblGrid>
              <a:tr h="5014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681689"/>
              </p:ext>
            </p:extLst>
          </p:nvPr>
        </p:nvGraphicFramePr>
        <p:xfrm>
          <a:off x="1339349" y="5267400"/>
          <a:ext cx="5856287" cy="504825"/>
        </p:xfrm>
        <a:graphic>
          <a:graphicData uri="http://schemas.openxmlformats.org/drawingml/2006/table">
            <a:tbl>
              <a:tblPr/>
              <a:tblGrid>
                <a:gridCol w="731837"/>
                <a:gridCol w="731838"/>
                <a:gridCol w="731837"/>
                <a:gridCol w="733425"/>
                <a:gridCol w="731838"/>
                <a:gridCol w="731837"/>
                <a:gridCol w="731838"/>
                <a:gridCol w="731837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2321750" y="4014065"/>
            <a:ext cx="0" cy="11251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996825" y="4014065"/>
            <a:ext cx="0" cy="11251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761910" y="4014065"/>
            <a:ext cx="0" cy="11251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Box 201"/>
          <p:cNvSpPr txBox="1">
            <a:spLocks noChangeArrowheads="1"/>
          </p:cNvSpPr>
          <p:nvPr/>
        </p:nvSpPr>
        <p:spPr bwMode="auto">
          <a:xfrm>
            <a:off x="1130422" y="4127768"/>
            <a:ext cx="852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 b="0" dirty="0">
                <a:latin typeface="Times New Roman" panose="02020603050405020304" pitchFamily="18" charset="0"/>
                <a:ea typeface="굴림" panose="020B0600000101010101" pitchFamily="50" charset="-127"/>
              </a:rPr>
              <a:t>front </a:t>
            </a:r>
          </a:p>
        </p:txBody>
      </p:sp>
      <p:sp>
        <p:nvSpPr>
          <p:cNvPr id="11" name="Line 168"/>
          <p:cNvSpPr>
            <a:spLocks noChangeShapeType="1"/>
          </p:cNvSpPr>
          <p:nvPr/>
        </p:nvSpPr>
        <p:spPr bwMode="auto">
          <a:xfrm flipV="1">
            <a:off x="1556665" y="3902537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 Box 200"/>
          <p:cNvSpPr txBox="1">
            <a:spLocks noChangeArrowheads="1"/>
          </p:cNvSpPr>
          <p:nvPr/>
        </p:nvSpPr>
        <p:spPr bwMode="auto">
          <a:xfrm>
            <a:off x="3838343" y="4127768"/>
            <a:ext cx="65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 b="0" dirty="0">
                <a:latin typeface="Times New Roman" panose="02020603050405020304" pitchFamily="18" charset="0"/>
                <a:ea typeface="굴림" panose="020B0600000101010101" pitchFamily="50" charset="-127"/>
              </a:rPr>
              <a:t>rear</a:t>
            </a:r>
          </a:p>
        </p:txBody>
      </p:sp>
      <p:sp>
        <p:nvSpPr>
          <p:cNvPr id="13" name="Line 168"/>
          <p:cNvSpPr>
            <a:spLocks noChangeShapeType="1"/>
          </p:cNvSpPr>
          <p:nvPr/>
        </p:nvSpPr>
        <p:spPr bwMode="auto">
          <a:xfrm flipV="1">
            <a:off x="4076945" y="3887295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 Box 201"/>
          <p:cNvSpPr txBox="1">
            <a:spLocks noChangeArrowheads="1"/>
          </p:cNvSpPr>
          <p:nvPr/>
        </p:nvSpPr>
        <p:spPr bwMode="auto">
          <a:xfrm>
            <a:off x="1282822" y="6097826"/>
            <a:ext cx="852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 b="0" dirty="0">
                <a:latin typeface="Times New Roman" panose="02020603050405020304" pitchFamily="18" charset="0"/>
                <a:ea typeface="굴림" panose="020B0600000101010101" pitchFamily="50" charset="-127"/>
              </a:rPr>
              <a:t>front </a:t>
            </a:r>
          </a:p>
        </p:txBody>
      </p:sp>
      <p:sp>
        <p:nvSpPr>
          <p:cNvPr id="15" name="Line 168"/>
          <p:cNvSpPr>
            <a:spLocks noChangeShapeType="1"/>
          </p:cNvSpPr>
          <p:nvPr/>
        </p:nvSpPr>
        <p:spPr bwMode="auto">
          <a:xfrm flipV="1">
            <a:off x="1709065" y="5872595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200"/>
          <p:cNvSpPr txBox="1">
            <a:spLocks noChangeArrowheads="1"/>
          </p:cNvSpPr>
          <p:nvPr/>
        </p:nvSpPr>
        <p:spPr bwMode="auto">
          <a:xfrm>
            <a:off x="3723117" y="6097826"/>
            <a:ext cx="65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 b="0" dirty="0">
                <a:latin typeface="Times New Roman" panose="02020603050405020304" pitchFamily="18" charset="0"/>
                <a:ea typeface="굴림" panose="020B0600000101010101" pitchFamily="50" charset="-127"/>
              </a:rPr>
              <a:t>rear</a:t>
            </a:r>
          </a:p>
        </p:txBody>
      </p:sp>
      <p:sp>
        <p:nvSpPr>
          <p:cNvPr id="17" name="Line 168"/>
          <p:cNvSpPr>
            <a:spLocks noChangeShapeType="1"/>
          </p:cNvSpPr>
          <p:nvPr/>
        </p:nvSpPr>
        <p:spPr bwMode="auto">
          <a:xfrm flipV="1">
            <a:off x="3961719" y="5857353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2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651"/>
    </mc:Choice>
    <mc:Fallback xmlns="">
      <p:transition spd="slow" advTm="16765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067" x="6165850" y="4994275"/>
          <p14:tracePt t="3150" x="6165850" y="4986338"/>
          <p14:tracePt t="3154" x="6172200" y="4972050"/>
          <p14:tracePt t="3169" x="6194425" y="4943475"/>
          <p14:tracePt t="3187" x="6200775" y="4872038"/>
          <p14:tracePt t="3204" x="6229350" y="4794250"/>
          <p14:tracePt t="3221" x="6257925" y="4737100"/>
          <p14:tracePt t="3238" x="6265863" y="4714875"/>
          <p14:tracePt t="3254" x="6272213" y="4651375"/>
          <p14:tracePt t="3271" x="6272213" y="4608513"/>
          <p14:tracePt t="3288" x="6294438" y="4551363"/>
          <p14:tracePt t="3305" x="6300788" y="4522788"/>
          <p14:tracePt t="3322" x="6323013" y="4479925"/>
          <p14:tracePt t="3339" x="6357938" y="4414838"/>
          <p14:tracePt t="3355" x="6365875" y="4400550"/>
          <p14:tracePt t="3372" x="6380163" y="4371975"/>
          <p14:tracePt t="3390" x="6386513" y="4365625"/>
          <p14:tracePt t="3407" x="6394450" y="4365625"/>
          <p14:tracePt t="3426" x="6408738" y="4357688"/>
          <p14:tracePt t="3441" x="6423025" y="4343400"/>
          <p14:tracePt t="3458" x="6443663" y="4329113"/>
          <p14:tracePt t="3475" x="6465888" y="4322763"/>
          <p14:tracePt t="3492" x="6480175" y="4294188"/>
          <p14:tracePt t="3509" x="6523038" y="4265613"/>
          <p14:tracePt t="3526" x="6551613" y="4222750"/>
          <p14:tracePt t="3540" x="6586538" y="4194175"/>
          <p14:tracePt t="3557" x="6600825" y="4186238"/>
          <p14:tracePt t="3574" x="6608763" y="4186238"/>
          <p14:tracePt t="3591" x="6615113" y="4186238"/>
          <p14:tracePt t="3608" x="6623050" y="4179888"/>
          <p14:tracePt t="3643" x="6629400" y="4179888"/>
          <p14:tracePt t="3660" x="6643688" y="4179888"/>
          <p14:tracePt t="3677" x="6672263" y="4165600"/>
          <p14:tracePt t="3692" x="6700838" y="4151313"/>
          <p14:tracePt t="3709" x="6737350" y="4137025"/>
          <p14:tracePt t="3726" x="6772275" y="4122738"/>
          <p14:tracePt t="3743" x="6800850" y="4100513"/>
          <p14:tracePt t="3759" x="6823075" y="4079875"/>
          <p14:tracePt t="3777" x="6858000" y="4057650"/>
          <p14:tracePt t="3793" x="6900863" y="4029075"/>
          <p14:tracePt t="3811" x="6951663" y="4000500"/>
          <p14:tracePt t="3827" x="6986588" y="3965575"/>
          <p14:tracePt t="3844" x="7058025" y="3908425"/>
          <p14:tracePt t="3861" x="7143750" y="3843338"/>
          <p14:tracePt t="3878" x="7194550" y="3794125"/>
          <p14:tracePt t="3895" x="7215188" y="3757613"/>
          <p14:tracePt t="3912" x="7265988" y="3736975"/>
          <p14:tracePt t="3928" x="7286625" y="3722688"/>
          <p14:tracePt t="3945" x="7329488" y="3686175"/>
          <p14:tracePt t="3961" x="7358063" y="3665538"/>
          <p14:tracePt t="3980" x="7386638" y="3636963"/>
          <p14:tracePt t="3996" x="7408863" y="3594100"/>
          <p14:tracePt t="4012" x="7429500" y="3557588"/>
          <p14:tracePt t="4029" x="7443788" y="3551238"/>
          <p14:tracePt t="4046" x="7443788" y="3543300"/>
          <p14:tracePt t="4063" x="7451725" y="3536950"/>
          <p14:tracePt t="43321" x="7394575" y="3486150"/>
          <p14:tracePt t="43330" x="7315200" y="3400425"/>
          <p14:tracePt t="43338" x="7265988" y="3336925"/>
          <p14:tracePt t="43355" x="7151688" y="3222625"/>
          <p14:tracePt t="43372" x="7029450" y="3108325"/>
          <p14:tracePt t="43387" x="6951663" y="3014663"/>
          <p14:tracePt t="43404" x="6880225" y="2922588"/>
          <p14:tracePt t="43421" x="6772275" y="2822575"/>
          <p14:tracePt t="43440" x="6700838" y="2686050"/>
          <p14:tracePt t="43455" x="6643688" y="2551113"/>
          <p14:tracePt t="43471" x="6586538" y="2422525"/>
          <p14:tracePt t="43488" x="6500813" y="2286000"/>
          <p14:tracePt t="43505" x="6457950" y="2185988"/>
          <p14:tracePt t="43521" x="6372225" y="2036763"/>
          <p14:tracePt t="43540" x="6308725" y="1985963"/>
          <p14:tracePt t="43557" x="6272213" y="1943100"/>
          <p14:tracePt t="43574" x="6257925" y="1914525"/>
          <p14:tracePt t="43593" x="6215063" y="1879600"/>
          <p14:tracePt t="43608" x="6200775" y="1851025"/>
          <p14:tracePt t="43624" x="6165850" y="1836738"/>
          <p14:tracePt t="43641" x="6129338" y="1814513"/>
          <p14:tracePt t="43657" x="6115050" y="1793875"/>
          <p14:tracePt t="43674" x="6100763" y="1765300"/>
          <p14:tracePt t="43692" x="6086475" y="1757363"/>
          <p14:tracePt t="43814" x="6080125" y="1779588"/>
          <p14:tracePt t="43822" x="6072188" y="1808163"/>
          <p14:tracePt t="43828" x="6072188" y="1822450"/>
          <p14:tracePt t="43843" x="6065838" y="1857375"/>
          <p14:tracePt t="43859" x="6057900" y="1879600"/>
          <p14:tracePt t="43875" x="6057900" y="1885950"/>
          <p14:tracePt t="43893" x="6057900" y="1893888"/>
          <p14:tracePt t="43926" x="6051550" y="1893888"/>
          <p14:tracePt t="43943" x="6051550" y="1900238"/>
          <p14:tracePt t="44047" x="6051550" y="1908175"/>
          <p14:tracePt t="44062" x="6043613" y="1914525"/>
          <p14:tracePt t="44077" x="6043613" y="1922463"/>
          <p14:tracePt t="44085" x="6043613" y="1928813"/>
          <p14:tracePt t="44094" x="6043613" y="1936750"/>
          <p14:tracePt t="44111" x="6043613" y="1943100"/>
          <p14:tracePt t="78732" x="5994400" y="1943100"/>
          <p14:tracePt t="78738" x="5922963" y="1943100"/>
          <p14:tracePt t="78751" x="5865813" y="1943100"/>
          <p14:tracePt t="78769" x="5708650" y="1965325"/>
          <p14:tracePt t="78785" x="5600700" y="1979613"/>
          <p14:tracePt t="78803" x="5480050" y="2008188"/>
          <p14:tracePt t="78819" x="5372100" y="2036763"/>
          <p14:tracePt t="78836" x="5251450" y="2093913"/>
          <p14:tracePt t="78853" x="5114925" y="2128838"/>
          <p14:tracePt t="78870" x="4957763" y="2179638"/>
          <p14:tracePt t="78887" x="4772025" y="2314575"/>
          <p14:tracePt t="78904" x="4629150" y="2351088"/>
          <p14:tracePt t="78920" x="4494213" y="2400300"/>
          <p14:tracePt t="78937" x="4357688" y="2451100"/>
          <p14:tracePt t="78954" x="4229100" y="2514600"/>
          <p14:tracePt t="78972" x="4071938" y="2571750"/>
          <p14:tracePt t="78989" x="3851275" y="2671763"/>
          <p14:tracePt t="79006" x="3679825" y="2728913"/>
          <p14:tracePt t="79023" x="3486150" y="2779713"/>
          <p14:tracePt t="79038" x="3343275" y="2822575"/>
          <p14:tracePt t="79055" x="3228975" y="2857500"/>
          <p14:tracePt t="79072" x="3114675" y="2886075"/>
          <p14:tracePt t="79089" x="2936875" y="2922588"/>
          <p14:tracePt t="79107" x="2843213" y="2928938"/>
          <p14:tracePt t="79122" x="2779713" y="2936875"/>
          <p14:tracePt t="79139" x="2765425" y="2936875"/>
          <p14:tracePt t="79242" x="2765425" y="2922588"/>
          <p14:tracePt t="79248" x="2765425" y="2900363"/>
          <p14:tracePt t="79258" x="2765425" y="2886075"/>
          <p14:tracePt t="79274" x="2765425" y="2871788"/>
          <p14:tracePt t="79291" x="2779713" y="2857500"/>
          <p14:tracePt t="79307" x="2794000" y="2843213"/>
          <p14:tracePt t="79324" x="2851150" y="2800350"/>
          <p14:tracePt t="79341" x="2865438" y="2771775"/>
          <p14:tracePt t="79360" x="2894013" y="2757488"/>
          <p14:tracePt t="79377" x="2936875" y="2751138"/>
          <p14:tracePt t="79393" x="2965450" y="2743200"/>
          <p14:tracePt t="79411" x="3043238" y="2722563"/>
          <p14:tracePt t="79427" x="3114675" y="2693988"/>
          <p14:tracePt t="79442" x="3200400" y="2665413"/>
          <p14:tracePt t="79459" x="3300413" y="2657475"/>
          <p14:tracePt t="79476" x="3371850" y="2636838"/>
          <p14:tracePt t="79493" x="3486150" y="2636838"/>
          <p14:tracePt t="79510" x="3579813" y="2628900"/>
          <p14:tracePt t="79528" x="3679825" y="2628900"/>
          <p14:tracePt t="79545" x="3736975" y="2628900"/>
          <p14:tracePt t="79561" x="3814763" y="2628900"/>
          <p14:tracePt t="79577" x="3937000" y="2628900"/>
          <p14:tracePt t="79594" x="3979863" y="2614613"/>
          <p14:tracePt t="79611" x="4008438" y="2608263"/>
          <p14:tracePt t="79627" x="4014788" y="2608263"/>
          <p14:tracePt t="79645" x="4037013" y="2608263"/>
          <p14:tracePt t="79663" x="4051300" y="2608263"/>
          <p14:tracePt t="79680" x="4079875" y="2608263"/>
          <p14:tracePt t="79697" x="4129088" y="2608263"/>
          <p14:tracePt t="79713" x="4157663" y="2593975"/>
          <p14:tracePt t="79729" x="4229100" y="2571750"/>
          <p14:tracePt t="79745" x="4265613" y="2565400"/>
          <p14:tracePt t="79762" x="4294188" y="2565400"/>
          <p14:tracePt t="79781" x="4329113" y="2557463"/>
          <p14:tracePt t="79796" x="4365625" y="2551113"/>
          <p14:tracePt t="79813" x="4379913" y="2551113"/>
          <p14:tracePt t="79830" x="4386263" y="2551113"/>
          <p14:tracePt t="79847" x="4429125" y="2543175"/>
          <p14:tracePt t="79863" x="4451350" y="2543175"/>
          <p14:tracePt t="79880" x="4494213" y="2543175"/>
          <p14:tracePt t="79899" x="4537075" y="2528888"/>
          <p14:tracePt t="79916" x="4579938" y="2528888"/>
          <p14:tracePt t="79933" x="4637088" y="2522538"/>
          <p14:tracePt t="79948" x="4672013" y="2514600"/>
          <p14:tracePt t="79965" x="4722813" y="2514600"/>
          <p14:tracePt t="79982" x="4765675" y="2508250"/>
          <p14:tracePt t="79998" x="4800600" y="2500313"/>
          <p14:tracePt t="80015" x="4829175" y="2486025"/>
          <p14:tracePt t="80034" x="4865688" y="2486025"/>
          <p14:tracePt t="80051" x="4900613" y="2486025"/>
          <p14:tracePt t="80068" x="4914900" y="2486025"/>
          <p14:tracePt t="80100" x="4922838" y="2486025"/>
          <p14:tracePt t="80130" x="4929188" y="2486025"/>
          <p14:tracePt t="80223" x="4937125" y="2486025"/>
          <p14:tracePt t="80232" x="4937125" y="2493963"/>
          <p14:tracePt t="80238" x="4943475" y="2500313"/>
          <p14:tracePt t="80251" x="4943475" y="2508250"/>
          <p14:tracePt t="80269" x="4951413" y="2522538"/>
          <p14:tracePt t="80285" x="4957763" y="2536825"/>
          <p14:tracePt t="80302" x="4957763" y="2543175"/>
          <p14:tracePt t="80320" x="4965700" y="2565400"/>
          <p14:tracePt t="80336" x="4972050" y="2600325"/>
          <p14:tracePt t="80355" x="4986338" y="2651125"/>
          <p14:tracePt t="80371" x="4986338" y="2665413"/>
          <p14:tracePt t="80388" x="4994275" y="2693988"/>
          <p14:tracePt t="80404" x="5000625" y="2736850"/>
          <p14:tracePt t="80421" x="5000625" y="2779713"/>
          <p14:tracePt t="80439" x="5000625" y="2808288"/>
          <p14:tracePt t="80444" x="5000625" y="2828925"/>
          <p14:tracePt t="80454" x="5000625" y="2851150"/>
          <p14:tracePt t="80470" x="4994275" y="2879725"/>
          <p14:tracePt t="80487" x="4994275" y="2908300"/>
          <p14:tracePt t="80503" x="4994275" y="2928938"/>
          <p14:tracePt t="80520" x="4986338" y="2951163"/>
          <p14:tracePt t="80537" x="4979988" y="2994025"/>
          <p14:tracePt t="80555" x="4972050" y="3051175"/>
          <p14:tracePt t="80571" x="4972050" y="3122613"/>
          <p14:tracePt t="80589" x="4972050" y="3194050"/>
          <p14:tracePt t="80605" x="4972050" y="3228975"/>
          <p14:tracePt t="80623" x="4972050" y="3243263"/>
          <p14:tracePt t="80639" x="4972050" y="3257550"/>
          <p14:tracePt t="80655" x="4972050" y="3279775"/>
          <p14:tracePt t="80674" x="4972050" y="3300413"/>
          <p14:tracePt t="80691" x="4979988" y="3343275"/>
          <p14:tracePt t="80708" x="4979988" y="3386138"/>
          <p14:tracePt t="80724" x="4979988" y="3422650"/>
          <p14:tracePt t="80741" x="4979988" y="3443288"/>
          <p14:tracePt t="80758" x="4979988" y="3457575"/>
          <p14:tracePt t="80775" x="4986338" y="3479800"/>
          <p14:tracePt t="80792" x="4986338" y="3494088"/>
          <p14:tracePt t="80809" x="4994275" y="3514725"/>
          <p14:tracePt t="80825" x="4994275" y="3536950"/>
          <p14:tracePt t="80842" x="4994275" y="3551238"/>
          <p14:tracePt t="80881" x="4994275" y="3557588"/>
          <p14:tracePt t="80897" x="4994275" y="3565525"/>
          <p14:tracePt t="80911" x="4994275" y="3571875"/>
          <p14:tracePt t="80926" x="4986338" y="3594100"/>
          <p14:tracePt t="80942" x="4979988" y="3608388"/>
          <p14:tracePt t="80960" x="4979988" y="3629025"/>
          <p14:tracePt t="80977" x="4965700" y="3651250"/>
          <p14:tracePt t="80995" x="4943475" y="3714750"/>
          <p14:tracePt t="81011" x="4937125" y="3757613"/>
          <p14:tracePt t="81027" x="4922838" y="3808413"/>
          <p14:tracePt t="81044" x="4900613" y="3829050"/>
          <p14:tracePt t="81060" x="4886325" y="3843338"/>
          <p14:tracePt t="81077" x="4879975" y="3851275"/>
          <p14:tracePt t="81111" x="4872038" y="3851275"/>
          <p14:tracePt t="81130" x="4865688" y="3857625"/>
          <p14:tracePt t="81144" x="4865688" y="3871913"/>
          <p14:tracePt t="81161" x="4865688" y="3886200"/>
          <p14:tracePt t="81178" x="4857750" y="3894138"/>
          <p14:tracePt t="81272" x="4857750" y="3900488"/>
          <p14:tracePt t="81305" x="4857750" y="3908425"/>
          <p14:tracePt t="81311" x="4857750" y="3914775"/>
          <p14:tracePt t="81319" x="4851400" y="3914775"/>
          <p14:tracePt t="81331" x="4851400" y="3922713"/>
          <p14:tracePt t="81935" x="4851400" y="3914775"/>
          <p14:tracePt t="81943" x="4857750" y="3914775"/>
          <p14:tracePt t="81966" x="4857750" y="3908425"/>
          <p14:tracePt t="81990" x="4865688" y="3900488"/>
          <p14:tracePt t="82013" x="4865688" y="3894138"/>
          <p14:tracePt t="82021" x="4872038" y="3886200"/>
          <p14:tracePt t="82037" x="4872038" y="3879850"/>
          <p14:tracePt t="82054" x="4872038" y="3871913"/>
          <p14:tracePt t="82077" x="4886325" y="3865563"/>
          <p14:tracePt t="82098" x="4894263" y="3865563"/>
          <p14:tracePt t="82113" x="4894263" y="3851275"/>
          <p14:tracePt t="82122" x="4900613" y="3851275"/>
          <p14:tracePt t="82137" x="4908550" y="3836988"/>
          <p14:tracePt t="82152" x="4914900" y="3822700"/>
          <p14:tracePt t="82160" x="4914900" y="3814763"/>
          <p14:tracePt t="82171" x="4914900" y="3800475"/>
          <p14:tracePt t="82190" x="4922838" y="3779838"/>
          <p14:tracePt t="82205" x="4922838" y="3765550"/>
          <p14:tracePt t="82207" x="4922838" y="3757613"/>
          <p14:tracePt t="82223" x="4929188" y="3736975"/>
          <p14:tracePt t="82239" x="4937125" y="3722688"/>
          <p14:tracePt t="82256" x="4937125" y="3700463"/>
          <p14:tracePt t="82275" x="4943475" y="3679825"/>
          <p14:tracePt t="82292" x="4965700" y="3608388"/>
          <p14:tracePt t="82308" x="4972050" y="3565525"/>
          <p14:tracePt t="82325" x="4979988" y="3522663"/>
          <p14:tracePt t="82341" x="4994275" y="3471863"/>
          <p14:tracePt t="82358" x="5000625" y="3436938"/>
          <p14:tracePt t="82375" x="5008563" y="3400425"/>
          <p14:tracePt t="82391" x="5008563" y="3343275"/>
          <p14:tracePt t="82407" x="5008563" y="3286125"/>
          <p14:tracePt t="82409" x="5008563" y="3265488"/>
          <p14:tracePt t="82425" x="5008563" y="3200400"/>
          <p14:tracePt t="82442" x="5008563" y="3143250"/>
          <p14:tracePt t="82459" x="5008563" y="3100388"/>
          <p14:tracePt t="82476" x="5008563" y="3057525"/>
          <p14:tracePt t="82492" x="5008563" y="3022600"/>
          <p14:tracePt t="82509" x="5014913" y="3000375"/>
          <p14:tracePt t="82526" x="5014913" y="2971800"/>
          <p14:tracePt t="82543" x="5014913" y="2914650"/>
          <p14:tracePt t="82560" x="5014913" y="2894013"/>
          <p14:tracePt t="82576" x="5014913" y="2857500"/>
          <p14:tracePt t="82593" x="5014913" y="2814638"/>
          <p14:tracePt t="82610" x="5022850" y="2765425"/>
          <p14:tracePt t="82627" x="5022850" y="2708275"/>
          <p14:tracePt t="82644" x="5022850" y="2671763"/>
          <p14:tracePt t="82660" x="5022850" y="2643188"/>
          <p14:tracePt t="82678" x="5022850" y="2628900"/>
          <p14:tracePt t="82694" x="5022850" y="2622550"/>
          <p14:tracePt t="82737" x="5022850" y="2614613"/>
          <p14:tracePt t="82747" x="5014913" y="2614613"/>
          <p14:tracePt t="82762" x="5008563" y="2608263"/>
          <p14:tracePt t="82779" x="5000625" y="2593975"/>
          <p14:tracePt t="82795" x="4986338" y="2593975"/>
          <p14:tracePt t="82813" x="4979988" y="2586038"/>
          <p14:tracePt t="82829" x="4965700" y="2586038"/>
          <p14:tracePt t="82846" x="4951413" y="2586038"/>
          <p14:tracePt t="82989" x="4972050" y="2586038"/>
          <p14:tracePt t="82997" x="4979988" y="2586038"/>
          <p14:tracePt t="83006" x="4986338" y="2586038"/>
          <p14:tracePt t="83016" x="5008563" y="2586038"/>
          <p14:tracePt t="83032" x="5043488" y="2586038"/>
          <p14:tracePt t="83049" x="5100638" y="2593975"/>
          <p14:tracePt t="83067" x="5180013" y="2600325"/>
          <p14:tracePt t="83082" x="5251450" y="2614613"/>
          <p14:tracePt t="83098" x="5286375" y="2614613"/>
          <p14:tracePt t="83115" x="5337175" y="2628900"/>
          <p14:tracePt t="83132" x="5408613" y="2651125"/>
          <p14:tracePt t="83149" x="5457825" y="2651125"/>
          <p14:tracePt t="83166" x="5529263" y="2651125"/>
          <p14:tracePt t="83183" x="5614988" y="2651125"/>
          <p14:tracePt t="83201" x="5657850" y="2651125"/>
          <p14:tracePt t="83218" x="5708650" y="2651125"/>
          <p14:tracePt t="83235" x="5757863" y="2643188"/>
          <p14:tracePt t="83251" x="5800725" y="2643188"/>
          <p14:tracePt t="83267" x="5872163" y="2636838"/>
          <p14:tracePt t="83269" x="5886450" y="2636838"/>
          <p14:tracePt t="83284" x="5908675" y="2628900"/>
          <p14:tracePt t="83300" x="5994400" y="2622550"/>
          <p14:tracePt t="83319" x="6029325" y="2622550"/>
          <p14:tracePt t="83336" x="6065838" y="2614613"/>
          <p14:tracePt t="83352" x="6086475" y="2614613"/>
          <p14:tracePt t="83368" x="6108700" y="2614613"/>
          <p14:tracePt t="83385" x="6129338" y="2614613"/>
          <p14:tracePt t="83401" x="6137275" y="2614613"/>
          <p14:tracePt t="83419" x="6157913" y="2614613"/>
          <p14:tracePt t="83435" x="6165850" y="2622550"/>
          <p14:tracePt t="83452" x="6172200" y="2622550"/>
          <p14:tracePt t="83472" x="6186488" y="2622550"/>
          <p14:tracePt t="83487" x="6200775" y="2628900"/>
          <p14:tracePt t="83505" x="6208713" y="2628900"/>
          <p14:tracePt t="83521" x="6215063" y="2636838"/>
          <p14:tracePt t="83538" x="6237288" y="2636838"/>
          <p14:tracePt t="83555" x="6243638" y="2636838"/>
          <p14:tracePt t="83572" x="6257925" y="2643188"/>
          <p14:tracePt t="83589" x="6280150" y="2657475"/>
          <p14:tracePt t="83605" x="6294438" y="2665413"/>
          <p14:tracePt t="83622" x="6300788" y="2665413"/>
          <p14:tracePt t="83639" x="6300788" y="2679700"/>
          <p14:tracePt t="83673" x="6308725" y="2686050"/>
          <p14:tracePt t="83690" x="6308725" y="2700338"/>
          <p14:tracePt t="83706" x="6308725" y="2728913"/>
          <p14:tracePt t="83723" x="6308725" y="2757488"/>
          <p14:tracePt t="83740" x="6308725" y="2786063"/>
          <p14:tracePt t="83757" x="6308725" y="2800350"/>
          <p14:tracePt t="83774" x="6308725" y="2822575"/>
          <p14:tracePt t="83790" x="6308725" y="2828925"/>
          <p14:tracePt t="83806" x="6286500" y="2857500"/>
          <p14:tracePt t="83823" x="6265863" y="2900363"/>
          <p14:tracePt t="83839" x="6243638" y="2936875"/>
          <p14:tracePt t="83857" x="6223000" y="2965450"/>
          <p14:tracePt t="83873" x="6186488" y="2994025"/>
          <p14:tracePt t="83890" x="6151563" y="3014663"/>
          <p14:tracePt t="83910" x="6108700" y="3028950"/>
          <p14:tracePt t="83926" x="6080125" y="3051175"/>
          <p14:tracePt t="83942" x="6057900" y="3057525"/>
          <p14:tracePt t="83959" x="6037263" y="3094038"/>
          <p14:tracePt t="83976" x="6008688" y="3114675"/>
          <p14:tracePt t="83993" x="5943600" y="3143250"/>
          <p14:tracePt t="84010" x="5886450" y="3165475"/>
          <p14:tracePt t="84027" x="5829300" y="3214688"/>
          <p14:tracePt t="84043" x="5786438" y="3243263"/>
          <p14:tracePt t="84060" x="5751513" y="3279775"/>
          <p14:tracePt t="84076" x="5708650" y="3300413"/>
          <p14:tracePt t="84092" x="5665788" y="3314700"/>
          <p14:tracePt t="84109" x="5622925" y="3322638"/>
          <p14:tracePt t="84126" x="5543550" y="3328988"/>
          <p14:tracePt t="84143" x="5465763" y="3343275"/>
          <p14:tracePt t="84160" x="5372100" y="3351213"/>
          <p14:tracePt t="84178" x="5294313" y="3379788"/>
          <p14:tracePt t="84195" x="5222875" y="3394075"/>
          <p14:tracePt t="84212" x="5165725" y="3400425"/>
          <p14:tracePt t="84229" x="5114925" y="3408363"/>
          <p14:tracePt t="84246" x="5086350" y="3422650"/>
          <p14:tracePt t="84263" x="5051425" y="3429000"/>
          <p14:tracePt t="84279" x="5037138" y="3436938"/>
          <p14:tracePt t="84297" x="5000625" y="3443288"/>
          <p14:tracePt t="84313" x="4965700" y="3443288"/>
          <p14:tracePt t="84329" x="4937125" y="3457575"/>
          <p14:tracePt t="84345" x="4879975" y="3471863"/>
          <p14:tracePt t="84363" x="4851400" y="3486150"/>
          <p14:tracePt t="84379" x="4829175" y="3486150"/>
          <p14:tracePt t="84396" x="4814888" y="3494088"/>
          <p14:tracePt t="84413" x="4814888" y="3500438"/>
          <p14:tracePt t="84429" x="4808538" y="3500438"/>
          <p14:tracePt t="84446" x="4800600" y="3500438"/>
          <p14:tracePt t="84463" x="4786313" y="3500438"/>
          <p14:tracePt t="84480" x="4772025" y="3500438"/>
          <p14:tracePt t="84497" x="4757738" y="3508375"/>
          <p14:tracePt t="84514" x="4737100" y="3514725"/>
          <p14:tracePt t="84531" x="4714875" y="3522663"/>
          <p14:tracePt t="84547" x="4700588" y="3529013"/>
          <p14:tracePt t="84565" x="4672013" y="3536950"/>
          <p14:tracePt t="84581" x="4665663" y="3543300"/>
          <p14:tracePt t="84600" x="4643438" y="3543300"/>
          <p14:tracePt t="84617" x="4622800" y="3543300"/>
          <p14:tracePt t="84632" x="4608513" y="3543300"/>
          <p14:tracePt t="84649" x="4600575" y="3551238"/>
          <p14:tracePt t="84665" x="4594225" y="3557588"/>
          <p14:tracePt t="84683" x="4579938" y="3565525"/>
          <p14:tracePt t="84699" x="4557713" y="3571875"/>
          <p14:tracePt t="84716" x="4537075" y="3579813"/>
          <p14:tracePt t="84733" x="4522788" y="3579813"/>
          <p14:tracePt t="84750" x="4500563" y="3594100"/>
          <p14:tracePt t="84783" x="4486275" y="3600450"/>
          <p14:tracePt t="84800" x="4479925" y="3600450"/>
          <p14:tracePt t="84834" x="4479925" y="3614738"/>
          <p14:tracePt t="84851" x="4479925" y="3622675"/>
          <p14:tracePt t="84868" x="4471988" y="3636963"/>
          <p14:tracePt t="84885" x="4465638" y="3643313"/>
          <p14:tracePt t="84901" x="4457700" y="3651250"/>
          <p14:tracePt t="84958" x="4451350" y="3651250"/>
          <p14:tracePt t="84966" x="4451350" y="3657600"/>
          <p14:tracePt t="84982" x="4451350" y="3665538"/>
          <p14:tracePt t="84990" x="4443413" y="3665538"/>
          <p14:tracePt t="85014" x="4437063" y="3671888"/>
          <p14:tracePt t="85022" x="4437063" y="3679825"/>
          <p14:tracePt t="85037" x="4429125" y="3694113"/>
          <p14:tracePt t="85054" x="4422775" y="3708400"/>
          <p14:tracePt t="85071" x="4422775" y="3722688"/>
          <p14:tracePt t="85088" x="4422775" y="3729038"/>
          <p14:tracePt t="85103" x="4422775" y="3736975"/>
          <p14:tracePt t="85121" x="4414838" y="3751263"/>
          <p14:tracePt t="85137" x="4414838" y="3757613"/>
          <p14:tracePt t="85154" x="4414838" y="3771900"/>
          <p14:tracePt t="85188" x="4414838" y="3779838"/>
          <p14:tracePt t="86866" x="4422775" y="3779838"/>
          <p14:tracePt t="86880" x="4429125" y="3779838"/>
          <p14:tracePt t="86888" x="4437063" y="3779838"/>
          <p14:tracePt t="86912" x="4443413" y="3779838"/>
          <p14:tracePt t="86920" x="4443413" y="3786188"/>
          <p14:tracePt t="86928" x="4451350" y="3786188"/>
          <p14:tracePt t="86941" x="4465638" y="3786188"/>
          <p14:tracePt t="86957" x="4486275" y="3786188"/>
          <p14:tracePt t="86973" x="4514850" y="3786188"/>
          <p14:tracePt t="86991" x="4551363" y="3786188"/>
          <p14:tracePt t="87007" x="4579938" y="3786188"/>
          <p14:tracePt t="87025" x="4608513" y="3786188"/>
          <p14:tracePt t="87041" x="4614863" y="3786188"/>
          <p14:tracePt t="87058" x="4629150" y="3786188"/>
          <p14:tracePt t="87074" x="4643438" y="3786188"/>
          <p14:tracePt t="87092" x="4651375" y="3786188"/>
          <p14:tracePt t="87108" x="4665663" y="3786188"/>
          <p14:tracePt t="87125" x="4679950" y="3786188"/>
          <p14:tracePt t="87143" x="4694238" y="3786188"/>
          <p14:tracePt t="87544" x="4686300" y="3794125"/>
          <p14:tracePt t="87577" x="4679950" y="3800475"/>
          <p14:tracePt t="87583" x="4679950" y="3808413"/>
          <p14:tracePt t="87600" x="4672013" y="3814763"/>
          <p14:tracePt t="87614" x="4672013" y="3836988"/>
          <p14:tracePt t="87631" x="4657725" y="3851275"/>
          <p14:tracePt t="87647" x="4651375" y="3865563"/>
          <p14:tracePt t="87664" x="4643438" y="3871913"/>
          <p14:tracePt t="87681" x="4637088" y="3879850"/>
          <p14:tracePt t="87700" x="4622800" y="3914775"/>
          <p14:tracePt t="87717" x="4608513" y="3937000"/>
          <p14:tracePt t="87733" x="4600575" y="3957638"/>
          <p14:tracePt t="87750" x="4586288" y="3979863"/>
          <p14:tracePt t="87767" x="4557713" y="4000500"/>
          <p14:tracePt t="87784" x="4537075" y="4014788"/>
          <p14:tracePt t="87801" x="4522788" y="4029075"/>
          <p14:tracePt t="87818" x="4514850" y="4037013"/>
          <p14:tracePt t="87834" x="4494213" y="4037013"/>
          <p14:tracePt t="87851" x="4471988" y="4051300"/>
          <p14:tracePt t="87869" x="4422775" y="4057650"/>
          <p14:tracePt t="87885" x="4371975" y="4065588"/>
          <p14:tracePt t="87901" x="4343400" y="4071938"/>
          <p14:tracePt t="87917" x="4308475" y="4079875"/>
          <p14:tracePt t="87934" x="4243388" y="4094163"/>
          <p14:tracePt t="87951" x="4214813" y="4108450"/>
          <p14:tracePt t="87968" x="4165600" y="4114800"/>
          <p14:tracePt t="87972" x="4114800" y="4129088"/>
          <p14:tracePt t="87985" x="4071938" y="4129088"/>
          <p14:tracePt t="88001" x="4008438" y="4129088"/>
          <p14:tracePt t="88018" x="3871913" y="4129088"/>
          <p14:tracePt t="88037" x="3786188" y="4137025"/>
          <p14:tracePt t="88053" x="3722688" y="4151313"/>
          <p14:tracePt t="88070" x="3665538" y="4157663"/>
          <p14:tracePt t="88087" x="3571875" y="4165600"/>
          <p14:tracePt t="88105" x="3429000" y="4165600"/>
          <p14:tracePt t="88119" x="3365500" y="4157663"/>
          <p14:tracePt t="88136" x="3257550" y="4157663"/>
          <p14:tracePt t="88153" x="3171825" y="4157663"/>
          <p14:tracePt t="88170" x="3071813" y="4157663"/>
          <p14:tracePt t="88189" x="2908300" y="4165600"/>
          <p14:tracePt t="88205" x="2779713" y="4165600"/>
          <p14:tracePt t="88222" x="2679700" y="4165600"/>
          <p14:tracePt t="88239" x="2586038" y="4165600"/>
          <p14:tracePt t="88255" x="2514600" y="4165600"/>
          <p14:tracePt t="88273" x="2408238" y="4165600"/>
          <p14:tracePt t="88290" x="2351088" y="4165600"/>
          <p14:tracePt t="88305" x="2265363" y="4165600"/>
          <p14:tracePt t="88321" x="2157413" y="4151313"/>
          <p14:tracePt t="88339" x="2014538" y="4137025"/>
          <p14:tracePt t="88355" x="1943100" y="4114800"/>
          <p14:tracePt t="88372" x="1871663" y="4086225"/>
          <p14:tracePt t="88390" x="1814513" y="4071938"/>
          <p14:tracePt t="88408" x="1765300" y="4065588"/>
          <p14:tracePt t="88424" x="1671638" y="4051300"/>
          <p14:tracePt t="88426" x="1636713" y="4043363"/>
          <p14:tracePt t="88441" x="1579563" y="4043363"/>
          <p14:tracePt t="88458" x="1522413" y="4043363"/>
          <p14:tracePt t="88463" x="1508125" y="4037013"/>
          <p14:tracePt t="88475" x="1471613" y="4029075"/>
          <p14:tracePt t="88491" x="1414463" y="4008438"/>
          <p14:tracePt t="88507" x="1379538" y="4000500"/>
          <p14:tracePt t="88524" x="1293813" y="3957638"/>
          <p14:tracePt t="88541" x="1208088" y="3929063"/>
          <p14:tracePt t="88558" x="1150938" y="3900488"/>
          <p14:tracePt t="88574" x="1108075" y="3894138"/>
          <p14:tracePt t="88591" x="1079500" y="3871913"/>
          <p14:tracePt t="88608" x="1057275" y="3857625"/>
          <p14:tracePt t="88625" x="1036638" y="3843338"/>
          <p14:tracePt t="88642" x="1008063" y="3829050"/>
          <p14:tracePt t="88659" x="1000125" y="3814763"/>
          <p14:tracePt t="88675" x="985838" y="3808413"/>
          <p14:tracePt t="88692" x="985838" y="3786188"/>
          <p14:tracePt t="88709" x="979488" y="3771900"/>
          <p14:tracePt t="88727" x="979488" y="3700463"/>
          <p14:tracePt t="88744" x="979488" y="3665538"/>
          <p14:tracePt t="88761" x="979488" y="3629025"/>
          <p14:tracePt t="88778" x="971550" y="3614738"/>
          <p14:tracePt t="88793" x="971550" y="3600450"/>
          <p14:tracePt t="88810" x="971550" y="3565525"/>
          <p14:tracePt t="88827" x="993775" y="3529013"/>
          <p14:tracePt t="88843" x="1000125" y="3500438"/>
          <p14:tracePt t="88861" x="1014413" y="3465513"/>
          <p14:tracePt t="88879" x="1022350" y="3436938"/>
          <p14:tracePt t="88896" x="1036638" y="3414713"/>
          <p14:tracePt t="88913" x="1050925" y="3400425"/>
          <p14:tracePt t="88930" x="1065213" y="3394075"/>
          <p14:tracePt t="88947" x="1079500" y="3371850"/>
          <p14:tracePt t="88964" x="1093788" y="3343275"/>
          <p14:tracePt t="88979" x="1108075" y="3322638"/>
          <p14:tracePt t="88995" x="1128713" y="3300413"/>
          <p14:tracePt t="89012" x="1157288" y="3271838"/>
          <p14:tracePt t="89029" x="1200150" y="3251200"/>
          <p14:tracePt t="89046" x="1243013" y="3214688"/>
          <p14:tracePt t="89063" x="1279525" y="3200400"/>
          <p14:tracePt t="89080" x="1322388" y="3179763"/>
          <p14:tracePt t="89097" x="1371600" y="3157538"/>
          <p14:tracePt t="89114" x="1428750" y="3136900"/>
          <p14:tracePt t="89130" x="1485900" y="3108325"/>
          <p14:tracePt t="89147" x="1543050" y="3079750"/>
          <p14:tracePt t="89164" x="1614488" y="3057525"/>
          <p14:tracePt t="89181" x="1708150" y="3022600"/>
          <p14:tracePt t="89198" x="1771650" y="3000375"/>
          <p14:tracePt t="89214" x="1822450" y="2994025"/>
          <p14:tracePt t="89231" x="1865313" y="2994025"/>
          <p14:tracePt t="89250" x="1943100" y="2979738"/>
          <p14:tracePt t="89267" x="2000250" y="2971800"/>
          <p14:tracePt t="89284" x="2114550" y="2951163"/>
          <p14:tracePt t="89301" x="2193925" y="2943225"/>
          <p14:tracePt t="89317" x="2257425" y="2922588"/>
          <p14:tracePt t="89334" x="2328863" y="2922588"/>
          <p14:tracePt t="89350" x="2400300" y="2908300"/>
          <p14:tracePt t="89367" x="2479675" y="2908300"/>
          <p14:tracePt t="89383" x="2551113" y="2908300"/>
          <p14:tracePt t="89400" x="2628900" y="2900363"/>
          <p14:tracePt t="89417" x="2757488" y="2894013"/>
          <p14:tracePt t="89433" x="2857500" y="2894013"/>
          <p14:tracePt t="89450" x="2928938" y="2900363"/>
          <p14:tracePt t="89467" x="3014663" y="2900363"/>
          <p14:tracePt t="89484" x="3086100" y="2900363"/>
          <p14:tracePt t="89501" x="3143250" y="2900363"/>
          <p14:tracePt t="89519" x="3257550" y="2900363"/>
          <p14:tracePt t="89536" x="3322638" y="2900363"/>
          <p14:tracePt t="89553" x="3371850" y="2900363"/>
          <p14:tracePt t="89569" x="3429000" y="2914650"/>
          <p14:tracePt t="89585" x="3500438" y="2928938"/>
          <p14:tracePt t="89602" x="3557588" y="2951163"/>
          <p14:tracePt t="89619" x="3657600" y="2971800"/>
          <p14:tracePt t="89635" x="3700463" y="2986088"/>
          <p14:tracePt t="89654" x="3779838" y="3008313"/>
          <p14:tracePt t="89671" x="3851275" y="3036888"/>
          <p14:tracePt t="89688" x="3879850" y="3043238"/>
          <p14:tracePt t="89705" x="3986213" y="3071813"/>
          <p14:tracePt t="89721" x="4071938" y="3094038"/>
          <p14:tracePt t="89738" x="4100513" y="3100388"/>
          <p14:tracePt t="89755" x="4151313" y="3122613"/>
          <p14:tracePt t="89772" x="4208463" y="3122613"/>
          <p14:tracePt t="89789" x="4229100" y="3128963"/>
          <p14:tracePt t="89806" x="4279900" y="3136900"/>
          <p14:tracePt t="89821" x="4314825" y="3143250"/>
          <p14:tracePt t="89838" x="4343400" y="3165475"/>
          <p14:tracePt t="89854" x="4400550" y="3179763"/>
          <p14:tracePt t="89871" x="4437063" y="3194050"/>
          <p14:tracePt t="89888" x="4479925" y="3214688"/>
          <p14:tracePt t="89905" x="4529138" y="3222625"/>
          <p14:tracePt t="89922" x="4565650" y="3243263"/>
          <p14:tracePt t="89939" x="4600575" y="3271838"/>
          <p14:tracePt t="89956" x="4622800" y="3286125"/>
          <p14:tracePt t="89975" x="4629150" y="3294063"/>
          <p14:tracePt t="89982" x="4637088" y="3294063"/>
          <p14:tracePt t="89991" x="4643438" y="3300413"/>
          <p14:tracePt t="90009" x="4665663" y="3351213"/>
          <p14:tracePt t="90025" x="4679950" y="3386138"/>
          <p14:tracePt t="90042" x="4679950" y="3422650"/>
          <p14:tracePt t="90058" x="4686300" y="3451225"/>
          <p14:tracePt t="90074" x="4686300" y="3479800"/>
          <p14:tracePt t="90091" x="4686300" y="3514725"/>
          <p14:tracePt t="90107" x="4686300" y="3565525"/>
          <p14:tracePt t="90124" x="4686300" y="3586163"/>
          <p14:tracePt t="90141" x="4686300" y="3608388"/>
          <p14:tracePt t="90158" x="4686300" y="3622675"/>
          <p14:tracePt t="90175" x="4686300" y="3643313"/>
          <p14:tracePt t="90192" x="4686300" y="3679825"/>
          <p14:tracePt t="90209" x="4672013" y="3714750"/>
          <p14:tracePt t="90225" x="4672013" y="3765550"/>
          <p14:tracePt t="90242" x="4665663" y="3786188"/>
          <p14:tracePt t="90259" x="4657725" y="3800475"/>
          <p14:tracePt t="90276" x="4657725" y="3814763"/>
          <p14:tracePt t="90294" x="4643438" y="3822700"/>
          <p14:tracePt t="90311" x="4643438" y="3836988"/>
          <p14:tracePt t="90328" x="4629150" y="3865563"/>
          <p14:tracePt t="90345" x="4614863" y="3894138"/>
          <p14:tracePt t="90362" x="4600575" y="3908425"/>
          <p14:tracePt t="90379" x="4572000" y="3937000"/>
          <p14:tracePt t="90396" x="4537075" y="3951288"/>
          <p14:tracePt t="90413" x="4522788" y="3971925"/>
          <p14:tracePt t="90429" x="4500563" y="3979863"/>
          <p14:tracePt t="90446" x="4479925" y="3994150"/>
          <p14:tracePt t="90451" x="4457700" y="4008438"/>
          <p14:tracePt t="90463" x="4422775" y="4029075"/>
          <p14:tracePt t="90480" x="4379913" y="4043363"/>
          <p14:tracePt t="90497" x="4329113" y="4079875"/>
          <p14:tracePt t="90513" x="4265613" y="4100513"/>
          <p14:tracePt t="90529" x="4229100" y="4122738"/>
          <p14:tracePt t="90545" x="4194175" y="4143375"/>
          <p14:tracePt t="90563" x="4165600" y="4151313"/>
          <p14:tracePt t="90579" x="4151313" y="4157663"/>
          <p14:tracePt t="90596" x="4114800" y="4171950"/>
          <p14:tracePt t="90613" x="4071938" y="4171950"/>
          <p14:tracePt t="90630" x="4029075" y="4179888"/>
          <p14:tracePt t="90647" x="3986213" y="4194175"/>
          <p14:tracePt t="90663" x="3943350" y="4200525"/>
          <p14:tracePt t="90680" x="3908425" y="4208463"/>
          <p14:tracePt t="90697" x="3865563" y="4222750"/>
          <p14:tracePt t="90714" x="3808413" y="4237038"/>
          <p14:tracePt t="90732" x="3765550" y="4243388"/>
          <p14:tracePt t="90747" x="3708400" y="4251325"/>
          <p14:tracePt t="90767" x="3657600" y="4257675"/>
          <p14:tracePt t="90783" x="3557588" y="4265613"/>
          <p14:tracePt t="90800" x="3471863" y="4265613"/>
          <p14:tracePt t="90817" x="3394075" y="4271963"/>
          <p14:tracePt t="90834" x="3328988" y="4279900"/>
          <p14:tracePt t="90850" x="3265488" y="4286250"/>
          <p14:tracePt t="90867" x="3194050" y="4294188"/>
          <p14:tracePt t="90884" x="3094038" y="4294188"/>
          <p14:tracePt t="90886" x="3065463" y="4300538"/>
          <p14:tracePt t="90901" x="2994025" y="4300538"/>
          <p14:tracePt t="90918" x="2894013" y="4300538"/>
          <p14:tracePt t="90935" x="2822575" y="4300538"/>
          <p14:tracePt t="90951" x="2757488" y="4300538"/>
          <p14:tracePt t="90957" x="2722563" y="4300538"/>
          <p14:tracePt t="90968" x="2693988" y="4300538"/>
          <p14:tracePt t="90984" x="2657475" y="4294188"/>
          <p14:tracePt t="91001" x="2571750" y="4286250"/>
          <p14:tracePt t="91017" x="2514600" y="4279900"/>
          <p14:tracePt t="91034" x="2479675" y="4271963"/>
          <p14:tracePt t="91051" x="2436813" y="4271963"/>
          <p14:tracePt t="91067" x="2365375" y="4271963"/>
          <p14:tracePt t="91084" x="2279650" y="4271963"/>
          <p14:tracePt t="91102" x="2165350" y="4257675"/>
          <p14:tracePt t="91119" x="2028825" y="4257675"/>
          <p14:tracePt t="91135" x="1922463" y="4257675"/>
          <p14:tracePt t="91152" x="1757363" y="4251325"/>
          <p14:tracePt t="91169" x="1614488" y="4229100"/>
          <p14:tracePt t="91185" x="1485900" y="4200525"/>
          <p14:tracePt t="91204" x="1336675" y="4179888"/>
          <p14:tracePt t="91219" x="1185863" y="4137025"/>
          <p14:tracePt t="91221" x="1128713" y="4122738"/>
          <p14:tracePt t="91238" x="1022350" y="4114800"/>
          <p14:tracePt t="91255" x="914400" y="4094163"/>
          <p14:tracePt t="91272" x="828675" y="4065588"/>
          <p14:tracePt t="91289" x="722313" y="4022725"/>
          <p14:tracePt t="91306" x="665163" y="3986213"/>
          <p14:tracePt t="91320" x="622300" y="3971925"/>
          <p14:tracePt t="91337" x="608013" y="3957638"/>
          <p14:tracePt t="91354" x="593725" y="3922713"/>
          <p14:tracePt t="91371" x="585788" y="3843338"/>
          <p14:tracePt t="91389" x="585788" y="3751263"/>
          <p14:tracePt t="91406" x="585788" y="3700463"/>
          <p14:tracePt t="91423" x="585788" y="3622675"/>
          <p14:tracePt t="91439" x="593725" y="3536950"/>
          <p14:tracePt t="91455" x="593725" y="3400425"/>
          <p14:tracePt t="91472" x="608013" y="3279775"/>
          <p14:tracePt t="91491" x="608013" y="3171825"/>
          <p14:tracePt t="91507" x="628650" y="3094038"/>
          <p14:tracePt t="91525" x="657225" y="3057525"/>
          <p14:tracePt t="91542" x="685800" y="3036888"/>
          <p14:tracePt t="91557" x="722313" y="3008313"/>
          <p14:tracePt t="91573" x="750888" y="2986088"/>
          <p14:tracePt t="91590" x="800100" y="2951163"/>
          <p14:tracePt t="91607" x="850900" y="2922588"/>
          <p14:tracePt t="91624" x="928688" y="2900363"/>
          <p14:tracePt t="91641" x="1014413" y="2879725"/>
          <p14:tracePt t="91659" x="1122363" y="2843213"/>
          <p14:tracePt t="91675" x="1193800" y="2836863"/>
          <p14:tracePt t="91691" x="1279525" y="2828925"/>
          <p14:tracePt t="91708" x="1343025" y="2828925"/>
          <p14:tracePt t="91725" x="1457325" y="2836863"/>
          <p14:tracePt t="91742" x="1543050" y="2843213"/>
          <p14:tracePt t="91760" x="1708150" y="2865438"/>
          <p14:tracePt t="91777" x="1800225" y="2879725"/>
          <p14:tracePt t="91794" x="1885950" y="2886075"/>
          <p14:tracePt t="91811" x="2014538" y="2908300"/>
          <p14:tracePt t="91828" x="2179638" y="2928938"/>
          <p14:tracePt t="91845" x="2351088" y="2957513"/>
          <p14:tracePt t="91862" x="2493963" y="2957513"/>
          <p14:tracePt t="91878" x="2651125" y="2957513"/>
          <p14:tracePt t="91895" x="2765425" y="2957513"/>
          <p14:tracePt t="91913" x="2843213" y="2957513"/>
          <p14:tracePt t="91929" x="2936875" y="2957513"/>
          <p14:tracePt t="91945" x="3028950" y="2979738"/>
          <p14:tracePt t="91948" x="3065463" y="2986088"/>
          <p14:tracePt t="91963" x="3136900" y="2986088"/>
          <p14:tracePt t="91979" x="3208338" y="2986088"/>
          <p14:tracePt t="91996" x="3322638" y="2986088"/>
          <p14:tracePt t="92013" x="3400425" y="2986088"/>
          <p14:tracePt t="92030" x="3457575" y="2986088"/>
          <p14:tracePt t="92045" x="3600450" y="3014663"/>
          <p14:tracePt t="92062" x="3708400" y="3028950"/>
          <p14:tracePt t="92079" x="3786188" y="3036888"/>
          <p14:tracePt t="92096" x="3922713" y="3043238"/>
          <p14:tracePt t="92113" x="4008438" y="3057525"/>
          <p14:tracePt t="92129" x="4114800" y="3071813"/>
          <p14:tracePt t="92146" x="4194175" y="3079750"/>
          <p14:tracePt t="92163" x="4314825" y="3108325"/>
          <p14:tracePt t="92180" x="4414838" y="3136900"/>
          <p14:tracePt t="92197" x="4514850" y="3157538"/>
          <p14:tracePt t="92213" x="4572000" y="3171825"/>
          <p14:tracePt t="92230" x="4600575" y="3194050"/>
          <p14:tracePt t="92247" x="4629150" y="3214688"/>
          <p14:tracePt t="92264" x="4643438" y="3228975"/>
          <p14:tracePt t="92284" x="4672013" y="3265488"/>
          <p14:tracePt t="92300" x="4700588" y="3328988"/>
          <p14:tracePt t="92316" x="4722813" y="3371850"/>
          <p14:tracePt t="92333" x="4729163" y="3414713"/>
          <p14:tracePt t="92350" x="4737100" y="3451225"/>
          <p14:tracePt t="92367" x="4743450" y="3494088"/>
          <p14:tracePt t="92386" x="4751388" y="3557588"/>
          <p14:tracePt t="92399" x="4751388" y="3594100"/>
          <p14:tracePt t="92417" x="4751388" y="3643313"/>
          <p14:tracePt t="92434" x="4751388" y="3671888"/>
          <p14:tracePt t="92452" x="4751388" y="3694113"/>
          <p14:tracePt t="92457" x="4743450" y="3700463"/>
          <p14:tracePt t="92468" x="4743450" y="3714750"/>
          <p14:tracePt t="92485" x="4729163" y="3729038"/>
          <p14:tracePt t="92501" x="4708525" y="3786188"/>
          <p14:tracePt t="92517" x="4686300" y="3822700"/>
          <p14:tracePt t="92534" x="4665663" y="3857625"/>
          <p14:tracePt t="92551" x="4637088" y="3886200"/>
          <p14:tracePt t="92568" x="4614863" y="3922713"/>
          <p14:tracePt t="92585" x="4586288" y="3929063"/>
          <p14:tracePt t="92601" x="4543425" y="3951288"/>
          <p14:tracePt t="92618" x="4508500" y="3986213"/>
          <p14:tracePt t="92620" x="4486275" y="3994150"/>
          <p14:tracePt t="92635" x="4443413" y="4014788"/>
          <p14:tracePt t="92652" x="4422775" y="4043363"/>
          <p14:tracePt t="92668" x="4379913" y="4065588"/>
          <p14:tracePt t="92685" x="4308475" y="4100513"/>
          <p14:tracePt t="92702" x="4257675" y="4122738"/>
          <p14:tracePt t="92719" x="4157663" y="4143375"/>
          <p14:tracePt t="92736" x="4014788" y="4171950"/>
          <p14:tracePt t="92752" x="3922713" y="4186238"/>
          <p14:tracePt t="92771" x="3843338" y="4186238"/>
          <p14:tracePt t="92787" x="3729038" y="4194175"/>
          <p14:tracePt t="92804" x="3629025" y="4229100"/>
          <p14:tracePt t="92821" x="3522663" y="4237038"/>
          <p14:tracePt t="92837" x="3386138" y="4251325"/>
          <p14:tracePt t="92853" x="3336925" y="4251325"/>
          <p14:tracePt t="92870" x="3271838" y="4257675"/>
          <p14:tracePt t="92889" x="3194050" y="4257675"/>
          <p14:tracePt t="92906" x="3122613" y="4257675"/>
          <p14:tracePt t="92922" x="3014663" y="4265613"/>
          <p14:tracePt t="92938" x="2914650" y="4265613"/>
          <p14:tracePt t="92954" x="2814638" y="4265613"/>
          <p14:tracePt t="92972" x="2708275" y="4265613"/>
          <p14:tracePt t="92988" x="2600325" y="4265613"/>
          <p14:tracePt t="93005" x="2493963" y="4257675"/>
          <p14:tracePt t="93024" x="2408238" y="4251325"/>
          <p14:tracePt t="93041" x="2308225" y="4237038"/>
          <p14:tracePt t="93057" x="2236788" y="4214813"/>
          <p14:tracePt t="93073" x="2165350" y="4194175"/>
          <p14:tracePt t="93089" x="2085975" y="4171950"/>
          <p14:tracePt t="93106" x="1985963" y="4157663"/>
          <p14:tracePt t="93123" x="1936750" y="4143375"/>
          <p14:tracePt t="93141" x="1871663" y="4137025"/>
          <p14:tracePt t="93157" x="1771650" y="4100513"/>
          <p14:tracePt t="93175" x="1693863" y="4057650"/>
          <p14:tracePt t="93193" x="1593850" y="4014788"/>
          <p14:tracePt t="93208" x="1508125" y="4000500"/>
          <p14:tracePt t="93224" x="1457325" y="3979863"/>
          <p14:tracePt t="93242" x="1408113" y="3965575"/>
          <p14:tracePt t="93259" x="1365250" y="3943350"/>
          <p14:tracePt t="93275" x="1314450" y="3900488"/>
          <p14:tracePt t="93292" x="1285875" y="3871913"/>
          <p14:tracePt t="93309" x="1250950" y="3829050"/>
          <p14:tracePt t="93325" x="1222375" y="3786188"/>
          <p14:tracePt t="93344" x="1200150" y="3751263"/>
          <p14:tracePt t="93361" x="1150938" y="3694113"/>
          <p14:tracePt t="93377" x="1122363" y="3657600"/>
          <p14:tracePt t="93394" x="1093788" y="3629025"/>
          <p14:tracePt t="93411" x="1079500" y="3594100"/>
          <p14:tracePt t="93428" x="1071563" y="3571875"/>
          <p14:tracePt t="93445" x="1057275" y="3536950"/>
          <p14:tracePt t="93461" x="1057275" y="3500438"/>
          <p14:tracePt t="93465" x="1057275" y="3479800"/>
          <p14:tracePt t="93479" x="1065213" y="3429000"/>
          <p14:tracePt t="93494" x="1093788" y="3328988"/>
          <p14:tracePt t="93511" x="1114425" y="3265488"/>
          <p14:tracePt t="93527" x="1128713" y="3222625"/>
          <p14:tracePt t="93544" x="1150938" y="3194050"/>
          <p14:tracePt t="93561" x="1179513" y="3179763"/>
          <p14:tracePt t="93579" x="1236663" y="3143250"/>
          <p14:tracePt t="93595" x="1265238" y="3122613"/>
          <p14:tracePt t="93612" x="1314450" y="3100388"/>
          <p14:tracePt t="93630" x="1385888" y="3086100"/>
          <p14:tracePt t="93647" x="1422400" y="3071813"/>
          <p14:tracePt t="93664" x="1479550" y="3057525"/>
          <p14:tracePt t="93679" x="1522413" y="3036888"/>
          <p14:tracePt t="93681" x="1528763" y="3036888"/>
          <p14:tracePt t="93696" x="1571625" y="3036888"/>
          <p14:tracePt t="93713" x="1657350" y="3036888"/>
          <p14:tracePt t="93730" x="1708150" y="3036888"/>
          <p14:tracePt t="93747" x="1785938" y="3036888"/>
          <p14:tracePt t="93764" x="1851025" y="3036888"/>
          <p14:tracePt t="93781" x="1922463" y="3036888"/>
          <p14:tracePt t="93797" x="1965325" y="3036888"/>
          <p14:tracePt t="93816" x="2057400" y="3036888"/>
          <p14:tracePt t="93832" x="2151063" y="3036888"/>
          <p14:tracePt t="93849" x="2251075" y="3036888"/>
          <p14:tracePt t="93866" x="2351088" y="3036888"/>
          <p14:tracePt t="93883" x="2428875" y="3028950"/>
          <p14:tracePt t="93900" x="2479675" y="3028950"/>
          <p14:tracePt t="93915" x="2586038" y="3028950"/>
          <p14:tracePt t="93932" x="2679700" y="3014663"/>
          <p14:tracePt t="93949" x="2771775" y="3000375"/>
          <p14:tracePt t="93966" x="2836863" y="2986088"/>
          <p14:tracePt t="93983" x="2936875" y="2986088"/>
          <p14:tracePt t="94000" x="3043238" y="2994025"/>
          <p14:tracePt t="94017" x="3200400" y="3000375"/>
          <p14:tracePt t="94033" x="3365500" y="3000375"/>
          <p14:tracePt t="94050" x="3451225" y="3000375"/>
          <p14:tracePt t="94067" x="3529013" y="3000375"/>
          <p14:tracePt t="94084" x="3614738" y="3014663"/>
          <p14:tracePt t="94101" x="3751263" y="3014663"/>
          <p14:tracePt t="94118" x="3836988" y="3036888"/>
          <p14:tracePt t="94134" x="3979863" y="3094038"/>
          <p14:tracePt t="94151" x="4051300" y="3114675"/>
          <p14:tracePt t="94167" x="4129088" y="3128963"/>
          <p14:tracePt t="94185" x="4194175" y="3171825"/>
          <p14:tracePt t="94202" x="4257675" y="3200400"/>
          <p14:tracePt t="94219" x="4351338" y="3265488"/>
          <p14:tracePt t="94235" x="4400550" y="3328988"/>
          <p14:tracePt t="94252" x="4479925" y="3386138"/>
          <p14:tracePt t="94269" x="4529138" y="3422650"/>
          <p14:tracePt t="94286" x="4551363" y="3457575"/>
          <p14:tracePt t="94303" x="4572000" y="3494088"/>
          <p14:tracePt t="94319" x="4579938" y="3543300"/>
          <p14:tracePt t="94337" x="4543425" y="3679825"/>
          <p14:tracePt t="94353" x="4486275" y="3786188"/>
          <p14:tracePt t="94370" x="4394200" y="3914775"/>
          <p14:tracePt t="94387" x="4294188" y="4014788"/>
          <p14:tracePt t="94404" x="4194175" y="4057650"/>
          <p14:tracePt t="94421" x="4057650" y="4086225"/>
          <p14:tracePt t="94439" x="3851275" y="4122738"/>
          <p14:tracePt t="94458" x="3708400" y="4151313"/>
          <p14:tracePt t="94462" x="3629025" y="4151313"/>
          <p14:tracePt t="94471" x="3551238" y="4171950"/>
          <p14:tracePt t="94488" x="3408363" y="4179888"/>
          <p14:tracePt t="94505" x="3251200" y="4194175"/>
          <p14:tracePt t="94522" x="3086100" y="4200525"/>
          <p14:tracePt t="94539" x="2986088" y="4200525"/>
          <p14:tracePt t="94557" x="2814638" y="4194175"/>
          <p14:tracePt t="94572" x="2708275" y="4186238"/>
          <p14:tracePt t="94590" x="2636838" y="4179888"/>
          <p14:tracePt t="94606" x="2579688" y="4171950"/>
          <p14:tracePt t="94623" x="2536825" y="4171950"/>
          <p14:tracePt t="94640" x="2522538" y="4171950"/>
          <p14:tracePt t="94657" x="2508250" y="4171950"/>
          <p14:tracePt t="94673" x="2486025" y="4171950"/>
          <p14:tracePt t="94690" x="2457450" y="4165600"/>
          <p14:tracePt t="94707" x="2422525" y="4165600"/>
          <p14:tracePt t="94724" x="2343150" y="4171950"/>
          <p14:tracePt t="94741" x="2279650" y="4179888"/>
          <p14:tracePt t="94757" x="2214563" y="4194175"/>
          <p14:tracePt t="94775" x="2143125" y="4214813"/>
          <p14:tracePt t="94791" x="2108200" y="4222750"/>
          <p14:tracePt t="94809" x="2057400" y="4237038"/>
          <p14:tracePt t="94825" x="1979613" y="4237038"/>
          <p14:tracePt t="94842" x="1943100" y="4243388"/>
          <p14:tracePt t="94859" x="1885950" y="4243388"/>
          <p14:tracePt t="94875" x="1857375" y="4243388"/>
          <p14:tracePt t="94893" x="1800225" y="4237038"/>
          <p14:tracePt t="94909" x="1779588" y="4222750"/>
          <p14:tracePt t="94926" x="1757363" y="4214813"/>
          <p14:tracePt t="94943" x="1743075" y="4214813"/>
          <p14:tracePt t="94960" x="1714500" y="4208463"/>
          <p14:tracePt t="94964" x="1708150" y="4200525"/>
          <p14:tracePt t="94976" x="1700213" y="4200525"/>
          <p14:tracePt t="94993" x="1679575" y="4194175"/>
          <p14:tracePt t="95027" x="1671638" y="4194175"/>
          <p14:tracePt t="95050" x="1657350" y="4186238"/>
          <p14:tracePt t="95066" x="1636713" y="4179888"/>
          <p14:tracePt t="95080" x="1622425" y="4179888"/>
          <p14:tracePt t="95244" x="1679575" y="4179888"/>
          <p14:tracePt t="95251" x="1757363" y="4194175"/>
          <p14:tracePt t="95263" x="1822450" y="4222750"/>
          <p14:tracePt t="95280" x="1971675" y="4257675"/>
          <p14:tracePt t="95297" x="2193925" y="4265613"/>
          <p14:tracePt t="95313" x="2386013" y="4257675"/>
          <p14:tracePt t="95331" x="2671763" y="4251325"/>
          <p14:tracePt t="95347" x="2757488" y="4251325"/>
          <p14:tracePt t="95364" x="2843213" y="4251325"/>
          <p14:tracePt t="95381" x="2943225" y="4251325"/>
          <p14:tracePt t="95398" x="2979738" y="4251325"/>
          <p14:tracePt t="95416" x="3028950" y="4251325"/>
          <p14:tracePt t="95433" x="3071813" y="4257675"/>
          <p14:tracePt t="95450" x="3114675" y="4257675"/>
          <p14:tracePt t="95466" x="3222625" y="4257675"/>
          <p14:tracePt t="95470" x="3300413" y="4271963"/>
          <p14:tracePt t="95482" x="3351213" y="4271963"/>
          <p14:tracePt t="95499" x="3494088" y="4294188"/>
          <p14:tracePt t="95516" x="3671888" y="4314825"/>
          <p14:tracePt t="95533" x="3865563" y="4322763"/>
          <p14:tracePt t="95549" x="3971925" y="4322763"/>
          <p14:tracePt t="95566" x="4022725" y="4322763"/>
          <p14:tracePt t="95584" x="4057650" y="4314825"/>
          <p14:tracePt t="95600" x="4071938" y="4314825"/>
          <p14:tracePt t="95617" x="4079875" y="4308475"/>
          <p14:tracePt t="96698" x="4065588" y="4308475"/>
          <p14:tracePt t="96722" x="4051300" y="4308475"/>
          <p14:tracePt t="96727" x="4043363" y="4308475"/>
          <p14:tracePt t="96744" x="4029075" y="4308475"/>
          <p14:tracePt t="96760" x="4014788" y="4308475"/>
          <p14:tracePt t="96776" x="4008438" y="4300538"/>
          <p14:tracePt t="96784" x="4000500" y="4300538"/>
          <p14:tracePt t="96796" x="3986213" y="4300538"/>
          <p14:tracePt t="96813" x="3922713" y="4279900"/>
          <p14:tracePt t="96830" x="3871913" y="4271963"/>
          <p14:tracePt t="96847" x="3822700" y="4257675"/>
          <p14:tracePt t="96865" x="3786188" y="4251325"/>
          <p14:tracePt t="96882" x="3736975" y="4243388"/>
          <p14:tracePt t="96897" x="3686175" y="4243388"/>
          <p14:tracePt t="96915" x="3622675" y="4237038"/>
          <p14:tracePt t="96932" x="3543300" y="4208463"/>
          <p14:tracePt t="96947" x="3443288" y="4179888"/>
          <p14:tracePt t="96965" x="3336925" y="4151313"/>
          <p14:tracePt t="96983" x="3222625" y="4129088"/>
          <p14:tracePt t="96989" x="3171825" y="4122738"/>
          <p14:tracePt t="97000" x="3114675" y="4108450"/>
          <p14:tracePt t="97017" x="2957513" y="4065588"/>
          <p14:tracePt t="97034" x="2879725" y="4051300"/>
          <p14:tracePt t="97051" x="2814638" y="4051300"/>
          <p14:tracePt t="97066" x="2765425" y="4043363"/>
          <p14:tracePt t="97083" x="2708275" y="4037013"/>
          <p14:tracePt t="97099" x="2686050" y="4022725"/>
          <p14:tracePt t="97116" x="2651125" y="4008438"/>
          <p14:tracePt t="97133" x="2593975" y="3994150"/>
          <p14:tracePt t="97150" x="2571750" y="3986213"/>
          <p14:tracePt t="97167" x="2565400" y="3979863"/>
          <p14:tracePt t="97184" x="2557463" y="3979863"/>
          <p14:tracePt t="97200" x="2543175" y="3971925"/>
          <p14:tracePt t="97218" x="2536825" y="3971925"/>
          <p14:tracePt t="97236" x="2514600" y="3951288"/>
          <p14:tracePt t="97253" x="2486025" y="3943350"/>
          <p14:tracePt t="97269" x="2443163" y="3929063"/>
          <p14:tracePt t="97285" x="2428875" y="3922713"/>
          <p14:tracePt t="97302" x="2422525" y="3922713"/>
          <p14:tracePt t="97319" x="2422525" y="3914775"/>
          <p14:tracePt t="97458" x="2428875" y="3914775"/>
          <p14:tracePt t="97465" x="2436813" y="3914775"/>
          <p14:tracePt t="97473" x="2451100" y="3914775"/>
          <p14:tracePt t="97487" x="2486025" y="3914775"/>
          <p14:tracePt t="97504" x="2543175" y="3914775"/>
          <p14:tracePt t="97522" x="2636838" y="3914775"/>
          <p14:tracePt t="97539" x="2800350" y="3914775"/>
          <p14:tracePt t="97555" x="3028950" y="3914775"/>
          <p14:tracePt t="97572" x="3151188" y="3929063"/>
          <p14:tracePt t="97589" x="3314700" y="3943350"/>
          <p14:tracePt t="97606" x="3479800" y="3951288"/>
          <p14:tracePt t="97624" x="3665538" y="3951288"/>
          <p14:tracePt t="97640" x="3808413" y="3951288"/>
          <p14:tracePt t="97642" x="3871913" y="3951288"/>
          <p14:tracePt t="97657" x="3979863" y="3951288"/>
          <p14:tracePt t="97673" x="4094163" y="3957638"/>
          <p14:tracePt t="97689" x="4157663" y="3971925"/>
          <p14:tracePt t="97706" x="4222750" y="3986213"/>
          <p14:tracePt t="97723" x="4251325" y="3986213"/>
          <p14:tracePt t="97740" x="4265613" y="3986213"/>
          <p14:tracePt t="100399" x="4271963" y="3986213"/>
          <p14:tracePt t="100942" x="4279900" y="3986213"/>
          <p14:tracePt t="101012" x="4286250" y="3986213"/>
          <p14:tracePt t="101028" x="4294188" y="3986213"/>
          <p14:tracePt t="101042" x="4300538" y="3986213"/>
          <p14:tracePt t="101066" x="4308475" y="3986213"/>
          <p14:tracePt t="101105" x="4314825" y="3986213"/>
          <p14:tracePt t="101133" x="4322763" y="3979863"/>
          <p14:tracePt t="101150" x="4329113" y="3979863"/>
          <p14:tracePt t="101158" x="4337050" y="3965575"/>
          <p14:tracePt t="101176" x="4343400" y="3965575"/>
          <p14:tracePt t="101190" x="4351338" y="3965575"/>
          <p14:tracePt t="101200" x="4357688" y="3965575"/>
          <p14:tracePt t="101222" x="4365625" y="3965575"/>
          <p14:tracePt t="101238" x="4371975" y="3957638"/>
          <p14:tracePt t="101254" x="4386263" y="3957638"/>
          <p14:tracePt t="101276" x="4394200" y="3951288"/>
          <p14:tracePt t="101282" x="4408488" y="3943350"/>
          <p14:tracePt t="101298" x="4422775" y="3943350"/>
          <p14:tracePt t="101312" x="4422775" y="3937000"/>
          <p14:tracePt t="101328" x="4429125" y="3937000"/>
          <p14:tracePt t="101345" x="4437063" y="3922713"/>
          <p14:tracePt t="101362" x="4443413" y="3908425"/>
          <p14:tracePt t="101379" x="4457700" y="3886200"/>
          <p14:tracePt t="101396" x="4479925" y="3857625"/>
          <p14:tracePt t="101413" x="4494213" y="3836988"/>
          <p14:tracePt t="101430" x="4514850" y="3808413"/>
          <p14:tracePt t="101446" x="4537075" y="3779838"/>
          <p14:tracePt t="101464" x="4543425" y="3751263"/>
          <p14:tracePt t="101482" x="4557713" y="3736975"/>
          <p14:tracePt t="101487" x="4572000" y="3729038"/>
          <p14:tracePt t="101497" x="4586288" y="3714750"/>
          <p14:tracePt t="101514" x="4600575" y="3694113"/>
          <p14:tracePt t="101531" x="4622800" y="3657600"/>
          <p14:tracePt t="101548" x="4651375" y="3629025"/>
          <p14:tracePt t="101564" x="4651375" y="3608388"/>
          <p14:tracePt t="101581" x="4657725" y="3586163"/>
          <p14:tracePt t="101597" x="4657725" y="3557588"/>
          <p14:tracePt t="101615" x="4665663" y="3551238"/>
          <p14:tracePt t="101632" x="4665663" y="3529013"/>
          <p14:tracePt t="101648" x="4665663" y="3514725"/>
          <p14:tracePt t="101665" x="4665663" y="3508375"/>
          <p14:tracePt t="101682" x="4665663" y="3494088"/>
          <p14:tracePt t="101699" x="4665663" y="3465513"/>
          <p14:tracePt t="101716" x="4657725" y="3422650"/>
          <p14:tracePt t="101733" x="4657725" y="3394075"/>
          <p14:tracePt t="101750" x="4651375" y="3379788"/>
          <p14:tracePt t="101768" x="4643438" y="3351213"/>
          <p14:tracePt t="101785" x="4637088" y="3328988"/>
          <p14:tracePt t="101802" x="4629150" y="3300413"/>
          <p14:tracePt t="101819" x="4614863" y="3271838"/>
          <p14:tracePt t="101835" x="4600575" y="3236913"/>
          <p14:tracePt t="101852" x="4586288" y="3208338"/>
          <p14:tracePt t="101869" x="4565650" y="3186113"/>
          <p14:tracePt t="101886" x="4551363" y="3171825"/>
          <p14:tracePt t="101903" x="4543425" y="3165475"/>
          <p14:tracePt t="101920" x="4522788" y="3151188"/>
          <p14:tracePt t="101936" x="4494213" y="3122613"/>
          <p14:tracePt t="101953" x="4443413" y="3086100"/>
          <p14:tracePt t="101972" x="4422775" y="3065463"/>
          <p14:tracePt t="101986" x="4379913" y="3036888"/>
          <p14:tracePt t="102003" x="4322763" y="2994025"/>
          <p14:tracePt t="102021" x="4286250" y="2979738"/>
          <p14:tracePt t="102038" x="4243388" y="2965450"/>
          <p14:tracePt t="102053" x="4214813" y="2957513"/>
          <p14:tracePt t="102055" x="4200525" y="2957513"/>
          <p14:tracePt t="102071" x="4157663" y="2943225"/>
          <p14:tracePt t="102087" x="4114800" y="2936875"/>
          <p14:tracePt t="102103" x="4094163" y="2922588"/>
          <p14:tracePt t="102120" x="4057650" y="2908300"/>
          <p14:tracePt t="102137" x="4008438" y="2900363"/>
          <p14:tracePt t="102154" x="3957638" y="2894013"/>
          <p14:tracePt t="102172" x="3908425" y="2894013"/>
          <p14:tracePt t="102188" x="3814763" y="2894013"/>
          <p14:tracePt t="102205" x="3729038" y="2894013"/>
          <p14:tracePt t="102221" x="3629025" y="2886075"/>
          <p14:tracePt t="102238" x="3536950" y="2871788"/>
          <p14:tracePt t="102255" x="3451225" y="2871788"/>
          <p14:tracePt t="102272" x="3328988" y="2865438"/>
          <p14:tracePt t="102289" x="3194050" y="2865438"/>
          <p14:tracePt t="102305" x="3108325" y="2865438"/>
          <p14:tracePt t="102322" x="3000375" y="2857500"/>
          <p14:tracePt t="102341" x="2886075" y="2857500"/>
          <p14:tracePt t="102356" x="2751138" y="2851150"/>
          <p14:tracePt t="102373" x="2651125" y="2851150"/>
          <p14:tracePt t="102390" x="2528888" y="2865438"/>
          <p14:tracePt t="102407" x="2371725" y="2871788"/>
          <p14:tracePt t="102423" x="2251075" y="2871788"/>
          <p14:tracePt t="102440" x="2143125" y="2871788"/>
          <p14:tracePt t="102457" x="2028825" y="2871788"/>
          <p14:tracePt t="102475" x="1908175" y="2886075"/>
          <p14:tracePt t="102480" x="1871663" y="2894013"/>
          <p14:tracePt t="102493" x="1814513" y="2914650"/>
          <p14:tracePt t="102508" x="1765300" y="2928938"/>
          <p14:tracePt t="102526" x="1665288" y="2965450"/>
          <p14:tracePt t="102543" x="1585913" y="3008313"/>
          <p14:tracePt t="102560" x="1522413" y="3043238"/>
          <p14:tracePt t="102577" x="1465263" y="3057525"/>
          <p14:tracePt t="102594" x="1365250" y="3100388"/>
          <p14:tracePt t="102609" x="1271588" y="3157538"/>
          <p14:tracePt t="102625" x="1257300" y="3171825"/>
          <p14:tracePt t="102643" x="1243013" y="3200400"/>
          <p14:tracePt t="102659" x="1236663" y="3228975"/>
          <p14:tracePt t="102676" x="1222375" y="3251200"/>
          <p14:tracePt t="102694" x="1214438" y="3294063"/>
          <p14:tracePt t="102712" x="1200150" y="3322638"/>
          <p14:tracePt t="102729" x="1200150" y="3365500"/>
          <p14:tracePt t="102744" x="1193800" y="3422650"/>
          <p14:tracePt t="102761" x="1193800" y="3522663"/>
          <p14:tracePt t="102778" x="1193800" y="3571875"/>
          <p14:tracePt t="102796" x="1193800" y="3600450"/>
          <p14:tracePt t="102813" x="1193800" y="3629025"/>
          <p14:tracePt t="102828" x="1193800" y="3636963"/>
          <p14:tracePt t="102846" x="1208088" y="3671888"/>
          <p14:tracePt t="102861" x="1208088" y="3679825"/>
          <p14:tracePt t="102878" x="1214438" y="3679825"/>
          <p14:tracePt t="102948" x="1214438" y="3686175"/>
          <p14:tracePt t="102988" x="1222375" y="3686175"/>
          <p14:tracePt t="103344" x="1228725" y="3686175"/>
          <p14:tracePt t="103730" x="1236663" y="3686175"/>
          <p14:tracePt t="104945" x="1243013" y="3686175"/>
          <p14:tracePt t="104954" x="1243013" y="3694113"/>
          <p14:tracePt t="104962" x="1250950" y="3700463"/>
          <p14:tracePt t="104970" x="1257300" y="3700463"/>
          <p14:tracePt t="104986" x="1279525" y="3729038"/>
          <p14:tracePt t="105003" x="1300163" y="3751263"/>
          <p14:tracePt t="105019" x="1322388" y="3765550"/>
          <p14:tracePt t="105035" x="1385888" y="3822700"/>
          <p14:tracePt t="105052" x="1436688" y="3851275"/>
          <p14:tracePt t="105069" x="1493838" y="3894138"/>
          <p14:tracePt t="105085" x="1565275" y="3922713"/>
          <p14:tracePt t="105102" x="1643063" y="3971925"/>
          <p14:tracePt t="105120" x="1708150" y="3994150"/>
          <p14:tracePt t="105136" x="1743075" y="4014788"/>
          <p14:tracePt t="105155" x="1765300" y="4022725"/>
          <p14:tracePt t="105170" x="1771650" y="4022725"/>
          <p14:tracePt t="105385" x="1765300" y="4022725"/>
          <p14:tracePt t="105401" x="1757363" y="4022725"/>
          <p14:tracePt t="105410" x="1751013" y="4022725"/>
          <p14:tracePt t="105424" x="1743075" y="4022725"/>
          <p14:tracePt t="105440" x="1728788" y="4022725"/>
          <p14:tracePt t="105472" x="1722438" y="4022725"/>
          <p14:tracePt t="105496" x="1714500" y="4022725"/>
          <p14:tracePt t="105504" x="1708150" y="4022725"/>
          <p14:tracePt t="105518" x="1700213" y="4022725"/>
          <p14:tracePt t="105527" x="1693863" y="4022725"/>
          <p14:tracePt t="105542" x="1679575" y="4022725"/>
          <p14:tracePt t="105559" x="1671638" y="4014788"/>
          <p14:tracePt t="105575" x="1657350" y="4014788"/>
          <p14:tracePt t="105592" x="1657350" y="4008438"/>
          <p14:tracePt t="105608" x="1651000" y="4008438"/>
          <p14:tracePt t="105722" x="1651000" y="4000500"/>
          <p14:tracePt t="105738" x="1651000" y="3994150"/>
          <p14:tracePt t="105760" x="1651000" y="3986213"/>
          <p14:tracePt t="105792" x="1651000" y="3979863"/>
          <p14:tracePt t="105816" x="1651000" y="3971925"/>
          <p14:tracePt t="105822" x="1651000" y="3965575"/>
          <p14:tracePt t="105836" x="1657350" y="3957638"/>
          <p14:tracePt t="105846" x="1665288" y="3951288"/>
          <p14:tracePt t="105862" x="1671638" y="3943350"/>
          <p14:tracePt t="105879" x="1685925" y="3943350"/>
          <p14:tracePt t="105896" x="1708150" y="3937000"/>
          <p14:tracePt t="105912" x="1743075" y="3922713"/>
          <p14:tracePt t="105929" x="1793875" y="3908425"/>
          <p14:tracePt t="105945" x="1808163" y="3900488"/>
          <p14:tracePt t="105961" x="1822450" y="3900488"/>
          <p14:tracePt t="105979" x="1836738" y="3900488"/>
          <p14:tracePt t="105995" x="1843088" y="3900488"/>
          <p14:tracePt t="106015" x="1851025" y="3900488"/>
          <p14:tracePt t="106040" x="1857375" y="3900488"/>
          <p14:tracePt t="106057" x="1865313" y="3900488"/>
          <p14:tracePt t="106066" x="1879600" y="3900488"/>
          <p14:tracePt t="106081" x="1900238" y="3900488"/>
          <p14:tracePt t="106098" x="1922463" y="3900488"/>
          <p14:tracePt t="106114" x="1943100" y="3900488"/>
          <p14:tracePt t="106130" x="1965325" y="3900488"/>
          <p14:tracePt t="106147" x="2000250" y="3900488"/>
          <p14:tracePt t="106164" x="2036763" y="3894138"/>
          <p14:tracePt t="106182" x="2079625" y="3894138"/>
          <p14:tracePt t="106199" x="2108200" y="3894138"/>
          <p14:tracePt t="106216" x="2114550" y="3894138"/>
          <p14:tracePt t="106308" x="2122488" y="3894138"/>
          <p14:tracePt t="106324" x="2128838" y="3894138"/>
          <p14:tracePt t="106330" x="2136775" y="3886200"/>
          <p14:tracePt t="106337" x="2151063" y="3886200"/>
          <p14:tracePt t="106354" x="2171700" y="3886200"/>
          <p14:tracePt t="106367" x="2208213" y="3886200"/>
          <p14:tracePt t="106383" x="2236788" y="3886200"/>
          <p14:tracePt t="106401" x="2265363" y="3879850"/>
          <p14:tracePt t="106416" x="2279650" y="3871913"/>
          <p14:tracePt t="106433" x="2286000" y="3871913"/>
          <p14:tracePt t="106712" x="2271713" y="3871913"/>
          <p14:tracePt t="106728" x="2265363" y="3871913"/>
          <p14:tracePt t="106736" x="2251075" y="3871913"/>
          <p14:tracePt t="106744" x="2243138" y="3871913"/>
          <p14:tracePt t="106754" x="2236788" y="3871913"/>
          <p14:tracePt t="106772" x="2222500" y="3871913"/>
          <p14:tracePt t="106787" x="2185988" y="3879850"/>
          <p14:tracePt t="106789" x="2165350" y="3886200"/>
          <p14:tracePt t="106804" x="2128838" y="3886200"/>
          <p14:tracePt t="106821" x="2008188" y="3908425"/>
          <p14:tracePt t="106838" x="1928813" y="3908425"/>
          <p14:tracePt t="106855" x="1836738" y="3908425"/>
          <p14:tracePt t="106871" x="1785938" y="3908425"/>
          <p14:tracePt t="106888" x="1751013" y="3908425"/>
          <p14:tracePt t="106905" x="1722438" y="3908425"/>
          <p14:tracePt t="106922" x="1714500" y="3908425"/>
          <p14:tracePt t="106986" x="1708150" y="3908425"/>
          <p14:tracePt t="107008" x="1700213" y="3908425"/>
          <p14:tracePt t="107019" x="1693863" y="3908425"/>
          <p14:tracePt t="107033" x="1679575" y="3914775"/>
          <p14:tracePt t="107058" x="1671638" y="3922713"/>
          <p14:tracePt t="107073" x="1657350" y="3929063"/>
          <p14:tracePt t="107088" x="1651000" y="3937000"/>
          <p14:tracePt t="107103" x="1643063" y="3937000"/>
          <p14:tracePt t="107222" x="1636713" y="3937000"/>
          <p14:tracePt t="107237" x="1628775" y="3943350"/>
          <p14:tracePt t="107252" x="1622425" y="3951288"/>
          <p14:tracePt t="107956" x="1622425" y="3957638"/>
          <p14:tracePt t="108008" x="1614488" y="3957638"/>
          <p14:tracePt t="108023" x="1614488" y="3965575"/>
          <p14:tracePt t="108031" x="1608138" y="3965575"/>
          <p14:tracePt t="108056" x="1608138" y="3971925"/>
          <p14:tracePt t="108072" x="1608138" y="3979863"/>
          <p14:tracePt t="108086" x="1600200" y="3979863"/>
          <p14:tracePt t="109126" x="1608138" y="3979863"/>
          <p14:tracePt t="109134" x="1614488" y="3979863"/>
          <p14:tracePt t="109146" x="1622425" y="3979863"/>
          <p14:tracePt t="109163" x="1628775" y="3979863"/>
          <p14:tracePt t="109179" x="1643063" y="3979863"/>
          <p14:tracePt t="109196" x="1671638" y="3994150"/>
          <p14:tracePt t="109213" x="1743075" y="3994150"/>
          <p14:tracePt t="109230" x="1800225" y="4008438"/>
          <p14:tracePt t="109247" x="1879600" y="4014788"/>
          <p14:tracePt t="109266" x="2028825" y="4029075"/>
          <p14:tracePt t="109282" x="2136775" y="4029075"/>
          <p14:tracePt t="109299" x="2257425" y="4029075"/>
          <p14:tracePt t="109316" x="2379663" y="4029075"/>
          <p14:tracePt t="109333" x="2522538" y="4043363"/>
          <p14:tracePt t="109350" x="2636838" y="4071938"/>
          <p14:tracePt t="109365" x="2728913" y="4079875"/>
          <p14:tracePt t="109367" x="2765425" y="4079875"/>
          <p14:tracePt t="109382" x="2836863" y="4086225"/>
          <p14:tracePt t="109399" x="2957513" y="4100513"/>
          <p14:tracePt t="109416" x="3065463" y="4100513"/>
          <p14:tracePt t="109432" x="3128963" y="4100513"/>
          <p14:tracePt t="109449" x="3186113" y="4094163"/>
          <p14:tracePt t="109466" x="3228975" y="4094163"/>
          <p14:tracePt t="109483" x="3265488" y="4086225"/>
          <p14:tracePt t="109486" x="3279775" y="4079875"/>
          <p14:tracePt t="109500" x="3300413" y="4079875"/>
          <p14:tracePt t="109517" x="3328988" y="4079875"/>
          <p14:tracePt t="109534" x="3365500" y="4079875"/>
          <p14:tracePt t="109551" x="3414713" y="4079875"/>
          <p14:tracePt t="109567" x="3465513" y="4079875"/>
          <p14:tracePt t="109585" x="3551238" y="4079875"/>
          <p14:tracePt t="109601" x="3629025" y="4071938"/>
          <p14:tracePt t="109617" x="3694113" y="4051300"/>
          <p14:tracePt t="109635" x="3771900" y="4043363"/>
          <p14:tracePt t="109652" x="3843338" y="4043363"/>
          <p14:tracePt t="109668" x="3894138" y="4043363"/>
          <p14:tracePt t="109685" x="3951288" y="4043363"/>
          <p14:tracePt t="109703" x="4022725" y="4057650"/>
          <p14:tracePt t="109718" x="4029075" y="4057650"/>
          <p14:tracePt t="110714" x="4037013" y="4057650"/>
          <p14:tracePt t="111155" x="4037013" y="4065588"/>
          <p14:tracePt t="111163" x="4037013" y="4137025"/>
          <p14:tracePt t="111172" x="4037013" y="4222750"/>
          <p14:tracePt t="111184" x="4022725" y="4308475"/>
          <p14:tracePt t="111201" x="4014788" y="4457700"/>
          <p14:tracePt t="111220" x="4000500" y="4614863"/>
          <p14:tracePt t="111237" x="4000500" y="4629150"/>
          <p14:tracePt t="111354" x="4000500" y="4637088"/>
          <p14:tracePt t="111386" x="4000500" y="4657725"/>
          <p14:tracePt t="111391" x="4000500" y="4686300"/>
          <p14:tracePt t="111404" x="4000500" y="4714875"/>
          <p14:tracePt t="111421" x="4000500" y="4786313"/>
          <p14:tracePt t="111437" x="4008438" y="4808538"/>
          <p14:tracePt t="111612" x="4008438" y="4800600"/>
          <p14:tracePt t="111618" x="4008438" y="4794250"/>
          <p14:tracePt t="111626" x="4008438" y="4786313"/>
          <p14:tracePt t="111640" x="4008438" y="4779963"/>
          <p14:tracePt t="111720" x="4014788" y="4779963"/>
          <p14:tracePt t="111750" x="4014788" y="4786313"/>
          <p14:tracePt t="112010" x="4014788" y="4794250"/>
          <p14:tracePt t="112017" x="4014788" y="4808538"/>
          <p14:tracePt t="112029" x="4008438" y="4857750"/>
          <p14:tracePt t="112046" x="4000500" y="4943475"/>
          <p14:tracePt t="112061" x="4014788" y="5094288"/>
          <p14:tracePt t="112077" x="4057650" y="5157788"/>
          <p14:tracePt t="112094" x="4086225" y="5186363"/>
          <p14:tracePt t="112112" x="4094163" y="5194300"/>
          <p14:tracePt t="112157" x="4100513" y="5194300"/>
          <p14:tracePt t="112183" x="4100513" y="5208588"/>
          <p14:tracePt t="112187" x="4108450" y="5208588"/>
          <p14:tracePt t="112203" x="4108450" y="5222875"/>
          <p14:tracePt t="112217" x="4108450" y="5237163"/>
          <p14:tracePt t="112229" x="4108450" y="5243513"/>
          <p14:tracePt t="112247" x="4114800" y="5251450"/>
          <p14:tracePt t="112263" x="4114800" y="5272088"/>
          <p14:tracePt t="112280" x="4122738" y="5280025"/>
          <p14:tracePt t="112298" x="4122738" y="5294313"/>
          <p14:tracePt t="112314" x="4129088" y="5294313"/>
          <p14:tracePt t="112454" x="4137025" y="5294313"/>
          <p14:tracePt t="112460" x="4143375" y="5300663"/>
          <p14:tracePt t="113174" x="4151313" y="5308600"/>
          <p14:tracePt t="113179" x="4151313" y="5314950"/>
          <p14:tracePt t="113189" x="4151313" y="5329238"/>
          <p14:tracePt t="113207" x="4171950" y="5365750"/>
          <p14:tracePt t="113223" x="4171950" y="5394325"/>
          <p14:tracePt t="113241" x="4194175" y="5451475"/>
          <p14:tracePt t="113257" x="4200525" y="5494338"/>
          <p14:tracePt t="113275" x="4200525" y="5522913"/>
          <p14:tracePt t="113292" x="4208463" y="5551488"/>
          <p14:tracePt t="113309" x="4208463" y="5557838"/>
          <p14:tracePt t="113326" x="4208463" y="5565775"/>
          <p14:tracePt t="113343" x="4214813" y="5586413"/>
          <p14:tracePt t="113360" x="4214813" y="5614988"/>
          <p14:tracePt t="113377" x="4222750" y="5657850"/>
          <p14:tracePt t="113391" x="4222750" y="5680075"/>
          <p14:tracePt t="113409" x="4222750" y="5700713"/>
          <p14:tracePt t="113425" x="4222750" y="5722938"/>
          <p14:tracePt t="113443" x="4222750" y="5729288"/>
          <p14:tracePt t="113459" x="4222750" y="5737225"/>
          <p14:tracePt t="113476" x="4222750" y="5751513"/>
          <p14:tracePt t="113596" x="4222750" y="5757863"/>
          <p14:tracePt t="117475" x="4222750" y="5765800"/>
          <p14:tracePt t="117534" x="4222750" y="5772150"/>
          <p14:tracePt t="117540" x="4222750" y="5780088"/>
          <p14:tracePt t="117814" x="4237038" y="5772150"/>
          <p14:tracePt t="117821" x="4237038" y="5751513"/>
          <p14:tracePt t="117828" x="4243388" y="5737225"/>
          <p14:tracePt t="117841" x="4257675" y="5708650"/>
          <p14:tracePt t="117858" x="4257675" y="5665788"/>
          <p14:tracePt t="117875" x="4257675" y="5637213"/>
          <p14:tracePt t="117892" x="4257675" y="5614988"/>
          <p14:tracePt t="117910" x="4257675" y="5608638"/>
          <p14:tracePt t="117926" x="4257675" y="5586413"/>
          <p14:tracePt t="117943" x="4257675" y="5543550"/>
          <p14:tracePt t="117958" x="4257675" y="5529263"/>
          <p14:tracePt t="117975" x="4251325" y="5486400"/>
          <p14:tracePt t="117991" x="4251325" y="5457825"/>
          <p14:tracePt t="118008" x="4251325" y="5422900"/>
          <p14:tracePt t="118027" x="4251325" y="5380038"/>
          <p14:tracePt t="118043" x="4251325" y="5337175"/>
          <p14:tracePt t="118061" x="4251325" y="5308600"/>
          <p14:tracePt t="118077" x="4251325" y="5300663"/>
          <p14:tracePt t="118314" x="4243388" y="5308600"/>
          <p14:tracePt t="118321" x="4243388" y="5314950"/>
          <p14:tracePt t="118336" x="4243388" y="5322888"/>
          <p14:tracePt t="118345" x="4243388" y="5329238"/>
          <p14:tracePt t="118362" x="4243388" y="5337175"/>
          <p14:tracePt t="118379" x="4243388" y="5343525"/>
          <p14:tracePt t="118397" x="4237038" y="5357813"/>
          <p14:tracePt t="118413" x="4237038" y="5365750"/>
          <p14:tracePt t="118430" x="4237038" y="5372100"/>
          <p14:tracePt t="118447" x="4237038" y="5386388"/>
          <p14:tracePt t="118463" x="4237038" y="5400675"/>
          <p14:tracePt t="118480" x="4237038" y="5437188"/>
          <p14:tracePt t="118498" x="4229100" y="5457825"/>
          <p14:tracePt t="118513" x="4229100" y="5486400"/>
          <p14:tracePt t="118530" x="4229100" y="5508625"/>
          <p14:tracePt t="118547" x="4229100" y="5529263"/>
          <p14:tracePt t="118564" x="4229100" y="5543550"/>
          <p14:tracePt t="118581" x="4229100" y="5551488"/>
          <p14:tracePt t="118598" x="4229100" y="5557838"/>
          <p14:tracePt t="118615" x="4229100" y="5565775"/>
          <p14:tracePt t="118632" x="4229100" y="5580063"/>
          <p14:tracePt t="118648" x="4229100" y="5608638"/>
          <p14:tracePt t="118665" x="4229100" y="5637213"/>
          <p14:tracePt t="118682" x="4222750" y="5657850"/>
          <p14:tracePt t="118699" x="4222750" y="5680075"/>
          <p14:tracePt t="118718" x="4222750" y="5700713"/>
          <p14:tracePt t="118760" x="4222750" y="5708650"/>
          <p14:tracePt t="118774" x="4222750" y="5715000"/>
          <p14:tracePt t="118785" x="4222750" y="5722938"/>
          <p14:tracePt t="118800" x="4222750" y="5729288"/>
          <p14:tracePt t="118819" x="4222750" y="5751513"/>
          <p14:tracePt t="118967" x="4222750" y="5729288"/>
          <p14:tracePt t="118976" x="4214813" y="5694363"/>
          <p14:tracePt t="118986" x="4214813" y="5680075"/>
          <p14:tracePt t="119003" x="4214813" y="5637213"/>
          <p14:tracePt t="119020" x="4214813" y="5529263"/>
          <p14:tracePt t="119036" x="4214813" y="5422900"/>
          <p14:tracePt t="119053" x="4222750" y="5322888"/>
          <p14:tracePt t="119070" x="4222750" y="5300663"/>
          <p14:tracePt t="119087" x="4222750" y="5294313"/>
          <p14:tracePt t="119211" x="4229100" y="5300663"/>
          <p14:tracePt t="119219" x="4229100" y="5308600"/>
          <p14:tracePt t="119226" x="4229100" y="5314950"/>
          <p14:tracePt t="119238" x="4229100" y="5322888"/>
          <p14:tracePt t="119255" x="4229100" y="5343525"/>
          <p14:tracePt t="119272" x="4229100" y="5372100"/>
          <p14:tracePt t="119289" x="4229100" y="5394325"/>
          <p14:tracePt t="119307" x="4229100" y="5429250"/>
          <p14:tracePt t="119324" x="4229100" y="5480050"/>
          <p14:tracePt t="119341" x="4229100" y="5508625"/>
          <p14:tracePt t="119358" x="4229100" y="5551488"/>
          <p14:tracePt t="119375" x="4229100" y="5580063"/>
          <p14:tracePt t="119391" x="4229100" y="5586413"/>
          <p14:tracePt t="119522" x="4229100" y="5594350"/>
          <p14:tracePt t="119665" x="4229100" y="5600700"/>
          <p14:tracePt t="119696" x="4229100" y="5608638"/>
          <p14:tracePt t="119720" x="4229100" y="5614988"/>
          <p14:tracePt t="119727" x="4229100" y="5622925"/>
          <p14:tracePt t="119752" x="4229100" y="5629275"/>
          <p14:tracePt t="119766" x="4229100" y="5637213"/>
          <p14:tracePt t="119782" x="4229100" y="5643563"/>
          <p14:tracePt t="119790" x="4229100" y="5651500"/>
          <p14:tracePt t="119822" x="4229100" y="5657850"/>
          <p14:tracePt t="119884" x="4229100" y="5665788"/>
          <p14:tracePt t="119900" x="4229100" y="5680075"/>
          <p14:tracePt t="119916" x="4229100" y="5686425"/>
          <p14:tracePt t="120023" x="4229100" y="5694363"/>
          <p14:tracePt t="120107" x="4229100" y="5700713"/>
          <p14:tracePt t="120314" x="4229100" y="5708650"/>
          <p14:tracePt t="120344" x="4229100" y="5715000"/>
          <p14:tracePt t="120376" x="4222750" y="5715000"/>
          <p14:tracePt t="120383" x="4214813" y="5715000"/>
          <p14:tracePt t="120392" x="4186238" y="5715000"/>
          <p14:tracePt t="120402" x="4143375" y="5708650"/>
          <p14:tracePt t="120418" x="4000500" y="5672138"/>
          <p14:tracePt t="120434" x="3794125" y="5657850"/>
          <p14:tracePt t="120451" x="3665538" y="5657850"/>
          <p14:tracePt t="120468" x="3551238" y="5657850"/>
          <p14:tracePt t="120485" x="3494088" y="5665788"/>
          <p14:tracePt t="120502" x="3471863" y="5665788"/>
          <p14:tracePt t="120585" x="3429000" y="5665788"/>
          <p14:tracePt t="120591" x="3336925" y="5651500"/>
          <p14:tracePt t="120603" x="3243263" y="5651500"/>
          <p14:tracePt t="120620" x="3022600" y="5680075"/>
          <p14:tracePt t="120637" x="2836863" y="5715000"/>
          <p14:tracePt t="120655" x="2651125" y="5757863"/>
          <p14:tracePt t="120672" x="2593975" y="5765800"/>
          <p14:tracePt t="120689" x="2579688" y="5772150"/>
          <p14:tracePt t="120706" x="2571750" y="5772150"/>
          <p14:tracePt t="120835" x="2571750" y="5786438"/>
          <p14:tracePt t="120844" x="2579688" y="5786438"/>
          <p14:tracePt t="120857" x="2608263" y="5808663"/>
          <p14:tracePt t="120874" x="2671763" y="5829300"/>
          <p14:tracePt t="120891" x="2765425" y="5865813"/>
          <p14:tracePt t="120906" x="2900363" y="5886450"/>
          <p14:tracePt t="120923" x="3036888" y="5915025"/>
          <p14:tracePt t="120940" x="3208338" y="5943600"/>
          <p14:tracePt t="120957" x="3357563" y="5965825"/>
          <p14:tracePt t="120974" x="3465513" y="5994400"/>
          <p14:tracePt t="120991" x="3614738" y="6029325"/>
          <p14:tracePt t="121007" x="3686175" y="6037263"/>
          <p14:tracePt t="121024" x="3743325" y="6051550"/>
          <p14:tracePt t="121041" x="3814763" y="6065838"/>
          <p14:tracePt t="121058" x="3908425" y="6080125"/>
          <p14:tracePt t="121075" x="3971925" y="6094413"/>
          <p14:tracePt t="121091" x="4143375" y="6108700"/>
          <p14:tracePt t="121108" x="4279900" y="6115050"/>
          <p14:tracePt t="121125" x="4414838" y="6129338"/>
          <p14:tracePt t="121142" x="4551363" y="6137275"/>
          <p14:tracePt t="121159" x="4700588" y="6122988"/>
          <p14:tracePt t="121175" x="4886325" y="6080125"/>
          <p14:tracePt t="121193" x="5172075" y="6015038"/>
          <p14:tracePt t="121209" x="5380038" y="5929313"/>
          <p14:tracePt t="121226" x="5543550" y="5894388"/>
          <p14:tracePt t="121244" x="5680075" y="5880100"/>
          <p14:tracePt t="121261" x="5857875" y="5880100"/>
          <p14:tracePt t="121278" x="5986463" y="5886450"/>
          <p14:tracePt t="121295" x="6223000" y="5900738"/>
          <p14:tracePt t="121311" x="6365875" y="5851525"/>
          <p14:tracePt t="121327" x="6500813" y="5765800"/>
          <p14:tracePt t="121344" x="6637338" y="5708650"/>
          <p14:tracePt t="121363" x="6694488" y="5686425"/>
          <p14:tracePt t="121379" x="6729413" y="5680075"/>
          <p14:tracePt t="121395" x="6737350" y="5680075"/>
          <p14:tracePt t="121446" x="6743700" y="5680075"/>
          <p14:tracePt t="121461" x="6751638" y="5680075"/>
          <p14:tracePt t="121500" x="6757988" y="5680075"/>
          <p14:tracePt t="122656" x="6737350" y="5680075"/>
          <p14:tracePt t="122664" x="6680200" y="5672138"/>
          <p14:tracePt t="122675" x="6594475" y="5672138"/>
          <p14:tracePt t="122692" x="6380163" y="5637213"/>
          <p14:tracePt t="122709" x="5972175" y="5537200"/>
          <p14:tracePt t="122727" x="5765800" y="5508625"/>
          <p14:tracePt t="122744" x="5494338" y="5451475"/>
          <p14:tracePt t="122761" x="5265738" y="5414963"/>
          <p14:tracePt t="122778" x="5051425" y="5329238"/>
          <p14:tracePt t="122793" x="4865688" y="5272088"/>
          <p14:tracePt t="122811" x="4600575" y="5151438"/>
          <p14:tracePt t="122827" x="4357688" y="5100638"/>
          <p14:tracePt t="122844" x="4143375" y="5037138"/>
          <p14:tracePt t="122861" x="4014788" y="5008563"/>
          <p14:tracePt t="122879" x="3908425" y="4986338"/>
          <p14:tracePt t="122895" x="3836988" y="4972050"/>
          <p14:tracePt t="122911" x="3779838" y="4943475"/>
          <p14:tracePt t="122928" x="3729038" y="4908550"/>
          <p14:tracePt t="122945" x="3679825" y="4865688"/>
          <p14:tracePt t="122962" x="3565525" y="4808538"/>
          <p14:tracePt t="122979" x="3436938" y="4757738"/>
          <p14:tracePt t="122996" x="3336925" y="4708525"/>
          <p14:tracePt t="123014" x="3143250" y="4665663"/>
          <p14:tracePt t="123031" x="3036888" y="4665663"/>
          <p14:tracePt t="123047" x="2965450" y="4614863"/>
          <p14:tracePt t="123063" x="2922588" y="4586288"/>
          <p14:tracePt t="123080" x="2843213" y="4537075"/>
          <p14:tracePt t="123097" x="2794000" y="4479925"/>
          <p14:tracePt t="123115" x="2722563" y="4371975"/>
          <p14:tracePt t="123131" x="2679700" y="4286250"/>
          <p14:tracePt t="123147" x="2608263" y="4214813"/>
          <p14:tracePt t="123164" x="2536825" y="4157663"/>
          <p14:tracePt t="123181" x="2465388" y="4114800"/>
          <p14:tracePt t="123197" x="2408238" y="4071938"/>
          <p14:tracePt t="123215" x="2357438" y="4043363"/>
          <p14:tracePt t="123232" x="2314575" y="4022725"/>
          <p14:tracePt t="123248" x="2271713" y="3994150"/>
          <p14:tracePt t="123267" x="2265363" y="3979863"/>
          <p14:tracePt t="123283" x="2265363" y="3965575"/>
          <p14:tracePt t="123299" x="2257425" y="3943350"/>
          <p14:tracePt t="123315" x="2243138" y="3900488"/>
          <p14:tracePt t="123332" x="2243138" y="3857625"/>
          <p14:tracePt t="123351" x="2236788" y="3851275"/>
          <p14:tracePt t="123368" x="2236788" y="3843338"/>
          <p14:tracePt t="123429" x="2236788" y="3829050"/>
          <p14:tracePt t="123445" x="2236788" y="3822700"/>
          <p14:tracePt t="123454" x="2228850" y="3822700"/>
          <p14:tracePt t="123796" x="2228850" y="3843338"/>
          <p14:tracePt t="123804" x="2228850" y="3865563"/>
          <p14:tracePt t="123812" x="2228850" y="3879850"/>
          <p14:tracePt t="123821" x="2236788" y="3900488"/>
          <p14:tracePt t="123838" x="2236788" y="3943350"/>
          <p14:tracePt t="123855" x="2236788" y="3979863"/>
          <p14:tracePt t="123872" x="2236788" y="4000500"/>
          <p14:tracePt t="123889" x="2243138" y="4008438"/>
          <p14:tracePt t="123921" x="2243138" y="4014788"/>
          <p14:tracePt t="123929" x="2243138" y="4022725"/>
          <p14:tracePt t="123940" x="2243138" y="4029075"/>
          <p14:tracePt t="123957" x="2243138" y="4037013"/>
          <p14:tracePt t="123975" x="2243138" y="4065588"/>
          <p14:tracePt t="123991" x="2243138" y="4086225"/>
          <p14:tracePt t="124008" x="2243138" y="4100513"/>
          <p14:tracePt t="124013" x="2243138" y="4108450"/>
          <p14:tracePt t="124023" x="2243138" y="4114800"/>
          <p14:tracePt t="124040" x="2243138" y="4122738"/>
          <p14:tracePt t="124057" x="2243138" y="4143375"/>
          <p14:tracePt t="124074" x="2243138" y="4179888"/>
          <p14:tracePt t="124091" x="2251075" y="4243388"/>
          <p14:tracePt t="124108" x="2251075" y="4300538"/>
          <p14:tracePt t="124125" x="2265363" y="4351338"/>
          <p14:tracePt t="124141" x="2279650" y="4379913"/>
          <p14:tracePt t="124158" x="2286000" y="4394200"/>
          <p14:tracePt t="124250" x="2286000" y="4408488"/>
          <p14:tracePt t="124264" x="2286000" y="4414838"/>
          <p14:tracePt t="124272" x="2286000" y="4422775"/>
          <p14:tracePt t="124280" x="2286000" y="4429125"/>
          <p14:tracePt t="124296" x="2286000" y="4437063"/>
          <p14:tracePt t="124311" x="2286000" y="4451350"/>
          <p14:tracePt t="124326" x="2286000" y="4465638"/>
          <p14:tracePt t="124343" x="2286000" y="4471988"/>
          <p14:tracePt t="124360" x="2286000" y="4486275"/>
          <p14:tracePt t="124377" x="2286000" y="4514850"/>
          <p14:tracePt t="124396" x="2286000" y="4529138"/>
          <p14:tracePt t="124411" x="2286000" y="4579938"/>
          <p14:tracePt t="124427" x="2286000" y="4622800"/>
          <p14:tracePt t="124444" x="2286000" y="4665663"/>
          <p14:tracePt t="124461" x="2286000" y="4694238"/>
          <p14:tracePt t="124478" x="2286000" y="4708525"/>
          <p14:tracePt t="124497" x="2286000" y="4722813"/>
          <p14:tracePt t="124514" x="2286000" y="4743450"/>
          <p14:tracePt t="124530" x="2286000" y="4800600"/>
          <p14:tracePt t="124547" x="2286000" y="4929188"/>
          <p14:tracePt t="124564" x="2286000" y="5008563"/>
          <p14:tracePt t="124581" x="2300288" y="5086350"/>
          <p14:tracePt t="124598" x="2308225" y="5108575"/>
          <p14:tracePt t="124613" x="2308225" y="5129213"/>
          <p14:tracePt t="124630" x="2308225" y="5143500"/>
          <p14:tracePt t="124648" x="2308225" y="5180013"/>
          <p14:tracePt t="124664" x="2308225" y="5208588"/>
          <p14:tracePt t="124681" x="2308225" y="5237163"/>
          <p14:tracePt t="124698" x="2308225" y="5251450"/>
          <p14:tracePt t="124715" x="2293938" y="5265738"/>
          <p14:tracePt t="124732" x="2286000" y="5300663"/>
          <p14:tracePt t="124749" x="2279650" y="5337175"/>
          <p14:tracePt t="124766" x="2279650" y="5372100"/>
          <p14:tracePt t="124782" x="2271713" y="5386388"/>
          <p14:tracePt t="124828" x="2265363" y="5394325"/>
          <p14:tracePt t="124834" x="2243138" y="5394325"/>
          <p14:tracePt t="124849" x="2165350" y="5394325"/>
          <p14:tracePt t="124865" x="2028825" y="5400675"/>
          <p14:tracePt t="124882" x="1908175" y="5422900"/>
          <p14:tracePt t="124899" x="1785938" y="5443538"/>
          <p14:tracePt t="124916" x="1714500" y="5443538"/>
          <p14:tracePt t="124933" x="1679575" y="5443538"/>
          <p14:tracePt t="124951" x="1665288" y="5429250"/>
          <p14:tracePt t="125038" x="1665288" y="5437188"/>
          <p14:tracePt t="125046" x="1665288" y="5443538"/>
          <p14:tracePt t="125054" x="1665288" y="5451475"/>
          <p14:tracePt t="125068" x="1665288" y="5457825"/>
          <p14:tracePt t="125085" x="1665288" y="5472113"/>
          <p14:tracePt t="125101" x="1671638" y="5480050"/>
          <p14:tracePt t="125118" x="1671638" y="5486400"/>
          <p14:tracePt t="125135" x="1679575" y="5500688"/>
          <p14:tracePt t="125152" x="1685925" y="5514975"/>
          <p14:tracePt t="125169" x="1722438" y="5572125"/>
          <p14:tracePt t="125186" x="1736725" y="5637213"/>
          <p14:tracePt t="125203" x="1757363" y="5657850"/>
          <p14:tracePt t="125219" x="1771650" y="5665788"/>
          <p14:tracePt t="125237" x="1771650" y="5672138"/>
          <p14:tracePt t="125296" x="1779588" y="5672138"/>
          <p14:tracePt t="125304" x="1800225" y="5651500"/>
          <p14:tracePt t="125310" x="1828800" y="5600700"/>
          <p14:tracePt t="125321" x="1857375" y="5551488"/>
          <p14:tracePt t="125337" x="1928813" y="5472113"/>
          <p14:tracePt t="125354" x="1993900" y="5365750"/>
          <p14:tracePt t="125371" x="2085975" y="5080000"/>
          <p14:tracePt t="125388" x="2151063" y="4886325"/>
          <p14:tracePt t="125405" x="2193925" y="4808538"/>
          <p14:tracePt t="125422" x="2208213" y="4800600"/>
          <p14:tracePt t="125562" x="2208213" y="4829175"/>
          <p14:tracePt t="125567" x="2208213" y="4857750"/>
          <p14:tracePt t="125576" x="2222500" y="4872038"/>
          <p14:tracePt t="125590" x="2222500" y="4886325"/>
          <p14:tracePt t="125695" x="2222500" y="4900613"/>
          <p14:tracePt t="125704" x="2228850" y="4937125"/>
          <p14:tracePt t="125713" x="2228850" y="4994275"/>
          <p14:tracePt t="125726" x="2236788" y="5114925"/>
          <p14:tracePt t="125744" x="2236788" y="5172075"/>
          <p14:tracePt t="125761" x="2236788" y="5186363"/>
          <p14:tracePt t="125874" x="2236788" y="5200650"/>
          <p14:tracePt t="125882" x="2236788" y="5214938"/>
          <p14:tracePt t="125893" x="2236788" y="5229225"/>
          <p14:tracePt t="125910" x="2243138" y="5237163"/>
          <p14:tracePt t="125999" x="2243138" y="5251450"/>
          <p14:tracePt t="126006" x="2257425" y="5286375"/>
          <p14:tracePt t="126015" x="2265363" y="5337175"/>
          <p14:tracePt t="126029" x="2265363" y="5408613"/>
          <p14:tracePt t="126046" x="2279650" y="5429250"/>
          <p14:tracePt t="126063" x="2286000" y="5429250"/>
          <p14:tracePt t="126178" x="2286000" y="5437188"/>
          <p14:tracePt t="126273" x="2286000" y="5429250"/>
          <p14:tracePt t="126281" x="2293938" y="5408613"/>
          <p14:tracePt t="126290" x="2293938" y="5394325"/>
          <p14:tracePt t="126299" x="2300288" y="5372100"/>
          <p14:tracePt t="126317" x="2322513" y="5300663"/>
          <p14:tracePt t="126333" x="2328863" y="5272088"/>
          <p14:tracePt t="126390" x="2328863" y="5257800"/>
          <p14:tracePt t="126395" x="2328863" y="5251450"/>
          <p14:tracePt t="126403" x="2328863" y="5222875"/>
          <p14:tracePt t="126416" x="2328863" y="5200650"/>
          <p14:tracePt t="126432" x="2328863" y="5151438"/>
          <p14:tracePt t="126451" x="2322513" y="5057775"/>
          <p14:tracePt t="126468" x="2322513" y="4986338"/>
          <p14:tracePt t="126484" x="2322513" y="4943475"/>
          <p14:tracePt t="126501" x="2322513" y="4908550"/>
          <p14:tracePt t="126518" x="2322513" y="4872038"/>
          <p14:tracePt t="126523" x="2322513" y="4857750"/>
          <p14:tracePt t="126535" x="2322513" y="4837113"/>
          <p14:tracePt t="126552" x="2322513" y="4722813"/>
          <p14:tracePt t="126567" x="2314575" y="4579938"/>
          <p14:tracePt t="126584" x="2300288" y="4508500"/>
          <p14:tracePt t="126601" x="2293938" y="4486275"/>
          <p14:tracePt t="126671" x="2286000" y="4486275"/>
          <p14:tracePt t="126679" x="2286000" y="4465638"/>
          <p14:tracePt t="126687" x="2279650" y="4437063"/>
          <p14:tracePt t="126702" x="2279650" y="4322763"/>
          <p14:tracePt t="126720" x="2279650" y="4208463"/>
          <p14:tracePt t="126738" x="2279650" y="4157663"/>
          <p14:tracePt t="126852" x="2279650" y="4179888"/>
          <p14:tracePt t="126860" x="2279650" y="4237038"/>
          <p14:tracePt t="126872" x="2279650" y="4308475"/>
          <p14:tracePt t="126888" x="2293938" y="4457700"/>
          <p14:tracePt t="126904" x="2286000" y="4657725"/>
          <p14:tracePt t="126921" x="2286000" y="4737100"/>
          <p14:tracePt t="126938" x="2286000" y="4794250"/>
          <p14:tracePt t="126955" x="2286000" y="4843463"/>
          <p14:tracePt t="126972" x="2286000" y="4894263"/>
          <p14:tracePt t="126989" x="2286000" y="5037138"/>
          <p14:tracePt t="127005" x="2265363" y="5143500"/>
          <p14:tracePt t="127022" x="2265363" y="5294313"/>
          <p14:tracePt t="127039" x="2251075" y="5372100"/>
          <p14:tracePt t="127056" x="2251075" y="5414963"/>
          <p14:tracePt t="127073" x="2251075" y="5422900"/>
          <p14:tracePt t="127090" x="2251075" y="5429250"/>
          <p14:tracePt t="127106" x="2251075" y="5451475"/>
          <p14:tracePt t="127123" x="2257425" y="5486400"/>
          <p14:tracePt t="127140" x="2257425" y="5543550"/>
          <p14:tracePt t="127157" x="2257425" y="5594350"/>
          <p14:tracePt t="127175" x="2271713" y="5651500"/>
          <p14:tracePt t="127191" x="2271713" y="5672138"/>
          <p14:tracePt t="127208" x="2271713" y="5680075"/>
          <p14:tracePt t="127522" x="2279650" y="5680075"/>
          <p14:tracePt t="127531" x="2300288" y="5657850"/>
          <p14:tracePt t="127538" x="2308225" y="5629275"/>
          <p14:tracePt t="127546" x="2343150" y="5580063"/>
          <p14:tracePt t="127561" x="2457450" y="5351463"/>
          <p14:tracePt t="127581" x="2522538" y="5172075"/>
          <p14:tracePt t="127596" x="2593975" y="5014913"/>
          <p14:tracePt t="127612" x="2636838" y="4894263"/>
          <p14:tracePt t="127628" x="2665413" y="4822825"/>
          <p14:tracePt t="127645" x="2722563" y="4672013"/>
          <p14:tracePt t="127662" x="2743200" y="4586288"/>
          <p14:tracePt t="127679" x="2757488" y="4465638"/>
          <p14:tracePt t="127696" x="2771775" y="4357688"/>
          <p14:tracePt t="127713" x="2786063" y="4265613"/>
          <p14:tracePt t="127730" x="2800350" y="4222750"/>
          <p14:tracePt t="127747" x="2814638" y="4186238"/>
          <p14:tracePt t="127764" x="2828925" y="4171950"/>
          <p14:tracePt t="127783" x="2843213" y="4151313"/>
          <p14:tracePt t="127799" x="2857500" y="4114800"/>
          <p14:tracePt t="127815" x="2871788" y="4079875"/>
          <p14:tracePt t="127833" x="2886075" y="4029075"/>
          <p14:tracePt t="127850" x="2908300" y="3957638"/>
          <p14:tracePt t="127867" x="2914650" y="3879850"/>
          <p14:tracePt t="127883" x="2914650" y="3808413"/>
          <p14:tracePt t="127900" x="2914650" y="3771900"/>
          <p14:tracePt t="127917" x="2914650" y="3765550"/>
          <p14:tracePt t="127999" x="2914650" y="3751263"/>
          <p14:tracePt t="128006" x="2914650" y="3743325"/>
          <p14:tracePt t="128016" x="2922588" y="3736975"/>
          <p14:tracePt t="128033" x="2922588" y="3729038"/>
          <p14:tracePt t="128094" x="2922588" y="3771900"/>
          <p14:tracePt t="128101" x="2928938" y="3800475"/>
          <p14:tracePt t="128111" x="2928938" y="3857625"/>
          <p14:tracePt t="128117" x="2936875" y="3922713"/>
          <p14:tracePt t="128134" x="2943225" y="4071938"/>
          <p14:tracePt t="128152" x="2943225" y="4165600"/>
          <p14:tracePt t="128168" x="2951163" y="4229100"/>
          <p14:tracePt t="128169" x="2951163" y="4271963"/>
          <p14:tracePt t="128185" x="2957513" y="4365625"/>
          <p14:tracePt t="128202" x="2957513" y="4437063"/>
          <p14:tracePt t="128218" x="2957513" y="4537075"/>
          <p14:tracePt t="128235" x="2957513" y="4651375"/>
          <p14:tracePt t="128252" x="2957513" y="4772025"/>
          <p14:tracePt t="128269" x="2957513" y="4857750"/>
          <p14:tracePt t="128286" x="2957513" y="4965700"/>
          <p14:tracePt t="128303" x="2971800" y="5057775"/>
          <p14:tracePt t="128320" x="2971800" y="5072063"/>
          <p14:tracePt t="128337" x="2971800" y="5094288"/>
          <p14:tracePt t="128354" x="2971800" y="5143500"/>
          <p14:tracePt t="128371" x="2971800" y="5200650"/>
          <p14:tracePt t="128387" x="2971800" y="5251450"/>
          <p14:tracePt t="128403" x="2965450" y="5351463"/>
          <p14:tracePt t="128421" x="2965450" y="5394325"/>
          <p14:tracePt t="128437" x="2965450" y="5414963"/>
          <p14:tracePt t="128454" x="2965450" y="5429250"/>
          <p14:tracePt t="128471" x="2965450" y="5451475"/>
          <p14:tracePt t="128488" x="2965450" y="5480050"/>
          <p14:tracePt t="128505" x="2965450" y="5508625"/>
          <p14:tracePt t="128522" x="2965450" y="5514975"/>
          <p14:tracePt t="128657" x="2965450" y="5522913"/>
          <p14:tracePt t="128664" x="2965450" y="5529263"/>
          <p14:tracePt t="128998" x="2979738" y="5508625"/>
          <p14:tracePt t="129005" x="2994025" y="5486400"/>
          <p14:tracePt t="129013" x="3008313" y="5437188"/>
          <p14:tracePt t="129027" x="3022600" y="5365750"/>
          <p14:tracePt t="129044" x="3100388" y="5065713"/>
          <p14:tracePt t="129061" x="3165475" y="4794250"/>
          <p14:tracePt t="129078" x="3222625" y="4657725"/>
          <p14:tracePt t="129095" x="3236913" y="4622800"/>
          <p14:tracePt t="129111" x="3251200" y="4608513"/>
          <p14:tracePt t="129128" x="3251200" y="4600575"/>
          <p14:tracePt t="129145" x="3265488" y="4557713"/>
          <p14:tracePt t="129164" x="3279775" y="4514850"/>
          <p14:tracePt t="129179" x="3308350" y="4451350"/>
          <p14:tracePt t="129195" x="3336925" y="4371975"/>
          <p14:tracePt t="129212" x="3365500" y="4286250"/>
          <p14:tracePt t="129231" x="3408363" y="4157663"/>
          <p14:tracePt t="129247" x="3436938" y="4100513"/>
          <p14:tracePt t="129263" x="3465513" y="4079875"/>
          <p14:tracePt t="129280" x="3486150" y="4065588"/>
          <p14:tracePt t="129297" x="3500438" y="4051300"/>
          <p14:tracePt t="129314" x="3536950" y="4022725"/>
          <p14:tracePt t="129330" x="3551238" y="3994150"/>
          <p14:tracePt t="129347" x="3571875" y="3951288"/>
          <p14:tracePt t="129364" x="3614738" y="3894138"/>
          <p14:tracePt t="129383" x="3629025" y="3857625"/>
          <p14:tracePt t="129399" x="3636963" y="3836988"/>
          <p14:tracePt t="129416" x="3643313" y="3836988"/>
          <p14:tracePt t="129432" x="3657600" y="3822700"/>
          <p14:tracePt t="129448" x="3665538" y="3814763"/>
          <p14:tracePt t="129465" x="3694113" y="3765550"/>
          <p14:tracePt t="129482" x="3694113" y="3757613"/>
          <p14:tracePt t="129538" x="3700463" y="3757613"/>
          <p14:tracePt t="129607" x="3700463" y="3751263"/>
          <p14:tracePt t="129622" x="3708400" y="3751263"/>
          <p14:tracePt t="129906" x="3708400" y="3757613"/>
          <p14:tracePt t="129914" x="3708400" y="3786188"/>
          <p14:tracePt t="129922" x="3708400" y="3808413"/>
          <p14:tracePt t="129937" x="3708400" y="3851275"/>
          <p14:tracePt t="129954" x="3708400" y="3908425"/>
          <p14:tracePt t="129970" x="3708400" y="3979863"/>
          <p14:tracePt t="129987" x="3708400" y="4094163"/>
          <p14:tracePt t="130005" x="3708400" y="4300538"/>
          <p14:tracePt t="130023" x="3708400" y="4500563"/>
          <p14:tracePt t="130039" x="3694113" y="4657725"/>
          <p14:tracePt t="130055" x="3694113" y="4757738"/>
          <p14:tracePt t="130072" x="3686175" y="4814888"/>
          <p14:tracePt t="130089" x="3671888" y="4865688"/>
          <p14:tracePt t="130105" x="3671888" y="4908550"/>
          <p14:tracePt t="130107" x="3671888" y="4937125"/>
          <p14:tracePt t="130122" x="3671888" y="4957763"/>
          <p14:tracePt t="130139" x="3671888" y="5086350"/>
          <p14:tracePt t="130156" x="3671888" y="5180013"/>
          <p14:tracePt t="130172" x="3671888" y="5294313"/>
          <p14:tracePt t="130189" x="3671888" y="5372100"/>
          <p14:tracePt t="130207" x="3671888" y="5465763"/>
          <p14:tracePt t="130223" x="3671888" y="5514975"/>
          <p14:tracePt t="130242" x="3679825" y="5565775"/>
          <p14:tracePt t="130259" x="3686175" y="5629275"/>
          <p14:tracePt t="130275" x="3686175" y="5694363"/>
          <p14:tracePt t="130291" x="3686175" y="5772150"/>
          <p14:tracePt t="130309" x="3686175" y="5837238"/>
          <p14:tracePt t="130516" x="3694113" y="5829300"/>
          <p14:tracePt t="130524" x="3694113" y="5815013"/>
          <p14:tracePt t="130532" x="3694113" y="5800725"/>
          <p14:tracePt t="130545" x="3700463" y="5786438"/>
          <p14:tracePt t="130561" x="3700463" y="5780088"/>
          <p14:tracePt t="130577" x="3708400" y="5765800"/>
          <p14:tracePt t="130594" x="3714750" y="5757863"/>
          <p14:tracePt t="130611" x="3714750" y="5743575"/>
          <p14:tracePt t="130628" x="3722688" y="5729288"/>
          <p14:tracePt t="130644" x="3722688" y="5715000"/>
          <p14:tracePt t="130661" x="3722688" y="5708650"/>
          <p14:tracePt t="131506" x="3722688" y="5715000"/>
          <p14:tracePt t="131514" x="3722688" y="5722938"/>
          <p14:tracePt t="131523" x="3708400" y="5737225"/>
          <p14:tracePt t="131537" x="3694113" y="5743575"/>
          <p14:tracePt t="131554" x="3686175" y="5751513"/>
          <p14:tracePt t="131572" x="3671888" y="5765800"/>
          <p14:tracePt t="131588" x="3651250" y="5772150"/>
          <p14:tracePt t="131605" x="3622675" y="5786438"/>
          <p14:tracePt t="131622" x="3551238" y="5808663"/>
          <p14:tracePt t="131639" x="3465513" y="5829300"/>
          <p14:tracePt t="131656" x="3343275" y="5880100"/>
          <p14:tracePt t="131672" x="3228975" y="5915025"/>
          <p14:tracePt t="131689" x="3057525" y="6015038"/>
          <p14:tracePt t="131706" x="2922588" y="6086475"/>
          <p14:tracePt t="131726" x="2786063" y="6108700"/>
          <p14:tracePt t="131742" x="2700338" y="6108700"/>
          <p14:tracePt t="131758" x="2614613" y="6108700"/>
          <p14:tracePt t="131775" x="2522538" y="6129338"/>
          <p14:tracePt t="131792" x="2436813" y="6151563"/>
          <p14:tracePt t="131809" x="2308225" y="6157913"/>
          <p14:tracePt t="131826" x="2208213" y="6165850"/>
          <p14:tracePt t="131843" x="2057400" y="6172200"/>
          <p14:tracePt t="131857" x="1993900" y="6172200"/>
          <p14:tracePt t="131874" x="1951038" y="6165850"/>
          <p14:tracePt t="131891" x="1928813" y="6165850"/>
          <p14:tracePt t="131908" x="1914525" y="6165850"/>
          <p14:tracePt t="131928" x="1900238" y="6165850"/>
          <p14:tracePt t="131944" x="1885950" y="6165850"/>
          <p14:tracePt t="131977" x="1871663" y="6165850"/>
          <p14:tracePt t="131994" x="1843088" y="6172200"/>
          <p14:tracePt t="132011" x="1828800" y="6172200"/>
          <p14:tracePt t="132027" x="1779588" y="6180138"/>
          <p14:tracePt t="132044" x="1765300" y="6180138"/>
          <p14:tracePt t="132063" x="1757363" y="6180138"/>
          <p14:tracePt t="132232" x="1771650" y="6180138"/>
          <p14:tracePt t="132241" x="1851025" y="6180138"/>
          <p14:tracePt t="132249" x="1928813" y="6157913"/>
          <p14:tracePt t="132263" x="2136775" y="6122988"/>
          <p14:tracePt t="132280" x="2300288" y="6108700"/>
          <p14:tracePt t="132297" x="2443163" y="6080125"/>
          <p14:tracePt t="132314" x="2600325" y="6043613"/>
          <p14:tracePt t="132330" x="2743200" y="6043613"/>
          <p14:tracePt t="132347" x="2879725" y="6065838"/>
          <p14:tracePt t="132363" x="3071813" y="6100763"/>
          <p14:tracePt t="132380" x="3186113" y="6100763"/>
          <p14:tracePt t="132399" x="3265488" y="6108700"/>
          <p14:tracePt t="132415" x="3336925" y="6115050"/>
          <p14:tracePt t="132432" x="3394075" y="6115050"/>
          <p14:tracePt t="132449" x="3465513" y="6122988"/>
          <p14:tracePt t="132466" x="3522663" y="6129338"/>
          <p14:tracePt t="132483" x="3543300" y="6137275"/>
          <p14:tracePt t="132498" x="3571875" y="6143625"/>
          <p14:tracePt t="132514" x="3600450" y="6143625"/>
          <p14:tracePt t="132532" x="3657600" y="6143625"/>
          <p14:tracePt t="132536" x="3679825" y="6151563"/>
          <p14:tracePt t="132548" x="3686175" y="6157913"/>
          <p14:tracePt t="132565" x="3722688" y="6165850"/>
          <p14:tracePt t="132583" x="3743325" y="6172200"/>
          <p14:tracePt t="132600" x="3765550" y="6180138"/>
          <p14:tracePt t="132617" x="3771900" y="6180138"/>
          <p14:tracePt t="132634" x="3808413" y="6186488"/>
          <p14:tracePt t="132650" x="3843338" y="6200775"/>
          <p14:tracePt t="132667" x="3871913" y="6208713"/>
          <p14:tracePt t="132683" x="3922713" y="6215063"/>
          <p14:tracePt t="132701" x="3943350" y="6215063"/>
          <p14:tracePt t="132717" x="3957638" y="6208713"/>
          <p14:tracePt t="132734" x="3965575" y="6208713"/>
          <p14:tracePt t="132750" x="3971925" y="6208713"/>
          <p14:tracePt t="132874" x="3979863" y="6208713"/>
          <p14:tracePt t="132881" x="3986213" y="6208713"/>
          <p14:tracePt t="132914" x="3986213" y="6200775"/>
          <p14:tracePt t="134467" x="3994150" y="6194425"/>
          <p14:tracePt t="134477" x="4008438" y="6186488"/>
          <p14:tracePt t="134492" x="4014788" y="6186488"/>
          <p14:tracePt t="134505" x="4029075" y="6186488"/>
          <p14:tracePt t="134521" x="4043363" y="6172200"/>
          <p14:tracePt t="134538" x="4057650" y="6115050"/>
          <p14:tracePt t="134555" x="4086225" y="6065838"/>
          <p14:tracePt t="134572" x="4100513" y="6043613"/>
          <p14:tracePt t="134589" x="4114800" y="6015038"/>
          <p14:tracePt t="134605" x="4122738" y="6008688"/>
          <p14:tracePt t="134620" x="4129088" y="5986463"/>
          <p14:tracePt t="134638" x="4137025" y="5980113"/>
          <p14:tracePt t="134655" x="4137025" y="5972175"/>
          <p14:tracePt t="134740" x="4143375" y="5972175"/>
          <p14:tracePt t="134748" x="4143375" y="5965825"/>
          <p14:tracePt t="134757" x="4151313" y="5965825"/>
          <p14:tracePt t="134773" x="4151313" y="5957888"/>
          <p14:tracePt t="134790" x="4157663" y="5957888"/>
          <p14:tracePt t="134807" x="4165600" y="5951538"/>
          <p14:tracePt t="134823" x="4171950" y="5937250"/>
          <p14:tracePt t="134841" x="4186238" y="5929313"/>
          <p14:tracePt t="134875" x="4186238" y="5922963"/>
          <p14:tracePt t="135068" x="4194175" y="5922963"/>
          <p14:tracePt t="135076" x="4208463" y="5922963"/>
          <p14:tracePt t="135084" x="4214813" y="5915025"/>
          <p14:tracePt t="135092" x="4229100" y="5908675"/>
          <p14:tracePt t="135110" x="4257675" y="5886450"/>
          <p14:tracePt t="135126" x="4294188" y="5872163"/>
          <p14:tracePt t="135143" x="4308475" y="5851525"/>
          <p14:tracePt t="135160" x="4337050" y="5815013"/>
          <p14:tracePt t="135177" x="4365625" y="5800725"/>
          <p14:tracePt t="135194" x="4379913" y="5794375"/>
          <p14:tracePt t="135286" x="4379913" y="5786438"/>
          <p14:tracePt t="135318" x="4386263" y="5786438"/>
          <p14:tracePt t="135333" x="4394200" y="5786438"/>
          <p14:tracePt t="135342" x="4400550" y="5772150"/>
          <p14:tracePt t="135348" x="4408488" y="5772150"/>
          <p14:tracePt t="135363" x="4414838" y="5757863"/>
          <p14:tracePt t="135379" x="4422775" y="5757863"/>
          <p14:tracePt t="135397" x="4437063" y="5757863"/>
          <p14:tracePt t="135431" x="4443413" y="5757863"/>
          <p14:tracePt t="135700" x="4451350" y="5757863"/>
          <p14:tracePt t="135772" x="4451350" y="5765800"/>
          <p14:tracePt t="135787" x="4457700" y="5765800"/>
          <p14:tracePt t="135803" x="4465638" y="5772150"/>
          <p14:tracePt t="135828" x="4471988" y="5772150"/>
          <p14:tracePt t="135952" x="4479925" y="5772150"/>
          <p14:tracePt t="135960" x="4486275" y="5772150"/>
          <p14:tracePt t="135970" x="4494213" y="5772150"/>
          <p14:tracePt t="135987" x="4514850" y="5772150"/>
          <p14:tracePt t="136004" x="4537075" y="5772150"/>
          <p14:tracePt t="136021" x="4565650" y="5772150"/>
          <p14:tracePt t="136037" x="4600575" y="5780088"/>
          <p14:tracePt t="136043" x="4614863" y="5780088"/>
          <p14:tracePt t="136054" x="4643438" y="5780088"/>
          <p14:tracePt t="136071" x="4665663" y="5794375"/>
          <p14:tracePt t="136088" x="4679950" y="5794375"/>
          <p14:tracePt t="136105" x="4686300" y="5794375"/>
          <p14:tracePt t="136304" x="4686300" y="5786438"/>
          <p14:tracePt t="136570" x="4694238" y="5786438"/>
          <p14:tracePt t="136584" x="4708525" y="5786438"/>
          <p14:tracePt t="136590" x="4722813" y="5786438"/>
          <p14:tracePt t="136599" x="4751388" y="5786438"/>
          <p14:tracePt t="136609" x="4772025" y="5786438"/>
          <p14:tracePt t="136626" x="4851400" y="5786438"/>
          <p14:tracePt t="136643" x="4894263" y="5786438"/>
          <p14:tracePt t="136661" x="4986338" y="5786438"/>
          <p14:tracePt t="136678" x="5043488" y="5800725"/>
          <p14:tracePt t="136694" x="5100638" y="5800725"/>
          <p14:tracePt t="136711" x="5137150" y="5808663"/>
          <p14:tracePt t="136727" x="5165725" y="5808663"/>
          <p14:tracePt t="136744" x="5186363" y="5808663"/>
          <p14:tracePt t="136761" x="5229225" y="5822950"/>
          <p14:tracePt t="136778" x="5265738" y="5822950"/>
          <p14:tracePt t="136794" x="5294313" y="5822950"/>
          <p14:tracePt t="136811" x="5337175" y="5829300"/>
          <p14:tracePt t="136828" x="5394325" y="5829300"/>
          <p14:tracePt t="136847" x="5451475" y="5822950"/>
          <p14:tracePt t="136863" x="5472113" y="5822950"/>
          <p14:tracePt t="136880" x="5508625" y="5822950"/>
          <p14:tracePt t="136898" x="5537200" y="5829300"/>
          <p14:tracePt t="136913" x="5551488" y="5829300"/>
          <p14:tracePt t="137241" x="5557838" y="5829300"/>
          <p14:tracePt t="137249" x="5565775" y="5829300"/>
          <p14:tracePt t="137256" x="5600700" y="5822950"/>
          <p14:tracePt t="137266" x="5614988" y="5822950"/>
          <p14:tracePt t="137283" x="5657850" y="5822950"/>
          <p14:tracePt t="137300" x="5700713" y="5822950"/>
          <p14:tracePt t="137317" x="5757863" y="5829300"/>
          <p14:tracePt t="137333" x="5822950" y="5829300"/>
          <p14:tracePt t="137350" x="5857875" y="5829300"/>
          <p14:tracePt t="137368" x="5880100" y="5829300"/>
          <p14:tracePt t="137384" x="5915025" y="5837238"/>
          <p14:tracePt t="137401" x="5922963" y="5837238"/>
          <p14:tracePt t="137419" x="5937250" y="5837238"/>
          <p14:tracePt t="137435" x="5972175" y="5837238"/>
          <p14:tracePt t="137453" x="5980113" y="5837238"/>
          <p14:tracePt t="137470" x="6008688" y="5837238"/>
          <p14:tracePt t="137485" x="6022975" y="5837238"/>
          <p14:tracePt t="137503" x="6037263" y="5829300"/>
          <p14:tracePt t="137825" x="6051550" y="5829300"/>
          <p14:tracePt t="137831" x="6065838" y="5829300"/>
          <p14:tracePt t="137840" x="6086475" y="5837238"/>
          <p14:tracePt t="137855" x="6151563" y="5843588"/>
          <p14:tracePt t="137873" x="6180138" y="5843588"/>
          <p14:tracePt t="137889" x="6229350" y="5843588"/>
          <p14:tracePt t="137906" x="6286500" y="5851525"/>
          <p14:tracePt t="137923" x="6329363" y="5837238"/>
          <p14:tracePt t="137940" x="6386513" y="5829300"/>
          <p14:tracePt t="137957" x="6486525" y="5829300"/>
          <p14:tracePt t="137973" x="6537325" y="5829300"/>
          <p14:tracePt t="137990" x="6572250" y="5829300"/>
          <p14:tracePt t="138007" x="6594475" y="5829300"/>
          <p14:tracePt t="138024" x="6608763" y="5829300"/>
          <p14:tracePt t="138041" x="6629400" y="5829300"/>
          <p14:tracePt t="138058" x="6643688" y="5829300"/>
          <p14:tracePt t="138076" x="6680200" y="5829300"/>
          <p14:tracePt t="138093" x="6694488" y="5829300"/>
          <p14:tracePt t="138109" x="6700838" y="5829300"/>
          <p14:tracePt t="138192" x="6708775" y="5829300"/>
          <p14:tracePt t="138201" x="6715125" y="5829300"/>
          <p14:tracePt t="138209" x="6723063" y="5829300"/>
          <p14:tracePt t="138693" x="6708775" y="5843588"/>
          <p14:tracePt t="138700" x="6672263" y="5865813"/>
          <p14:tracePt t="138708" x="6657975" y="5865813"/>
          <p14:tracePt t="138717" x="6623050" y="5880100"/>
          <p14:tracePt t="138732" x="6537325" y="5900738"/>
          <p14:tracePt t="138750" x="6429375" y="5915025"/>
          <p14:tracePt t="138767" x="6337300" y="5937250"/>
          <p14:tracePt t="138784" x="6208713" y="5957888"/>
          <p14:tracePt t="138800" x="6080125" y="5972175"/>
          <p14:tracePt t="138802" x="6022975" y="5986463"/>
          <p14:tracePt t="138817" x="5915025" y="6000750"/>
          <p14:tracePt t="138833" x="5743575" y="6029325"/>
          <p14:tracePt t="138850" x="5500688" y="6072188"/>
          <p14:tracePt t="138866" x="5314950" y="6086475"/>
          <p14:tracePt t="138884" x="5151438" y="6086475"/>
          <p14:tracePt t="138900" x="5008563" y="6094413"/>
          <p14:tracePt t="138920" x="4814888" y="6108700"/>
          <p14:tracePt t="138935" x="4672013" y="6129338"/>
          <p14:tracePt t="138951" x="4557713" y="6122988"/>
          <p14:tracePt t="138969" x="4400550" y="6115050"/>
          <p14:tracePt t="138986" x="4257675" y="6115050"/>
          <p14:tracePt t="139003" x="4122738" y="6115050"/>
          <p14:tracePt t="139019" x="4014788" y="6115050"/>
          <p14:tracePt t="139035" x="3979863" y="6115050"/>
          <p14:tracePt t="139052" x="3943350" y="6115050"/>
          <p14:tracePt t="139069" x="3908425" y="6122988"/>
          <p14:tracePt t="139086" x="3843338" y="6115050"/>
          <p14:tracePt t="139102" x="3786188" y="6094413"/>
          <p14:tracePt t="139119" x="3743325" y="6080125"/>
          <p14:tracePt t="139136" x="3714750" y="6080125"/>
          <p14:tracePt t="139153" x="3665538" y="6080125"/>
          <p14:tracePt t="139170" x="3651250" y="6080125"/>
          <p14:tracePt t="139187" x="3629025" y="6080125"/>
          <p14:tracePt t="139205" x="3594100" y="6080125"/>
          <p14:tracePt t="139220" x="3536950" y="6051550"/>
          <p14:tracePt t="139237" x="3422650" y="6022975"/>
          <p14:tracePt t="139255" x="3343275" y="6015038"/>
          <p14:tracePt t="139273" x="3271838" y="6000750"/>
          <p14:tracePt t="139290" x="3157538" y="6000750"/>
          <p14:tracePt t="139306" x="3079750" y="5994400"/>
          <p14:tracePt t="139321" x="2965450" y="5965825"/>
          <p14:tracePt t="139339" x="2728913" y="5929313"/>
          <p14:tracePt t="139357" x="2651125" y="5915025"/>
          <p14:tracePt t="139373" x="2543175" y="5908675"/>
          <p14:tracePt t="139390" x="2465388" y="5894388"/>
          <p14:tracePt t="139407" x="2400300" y="5872163"/>
          <p14:tracePt t="139425" x="2286000" y="5829300"/>
          <p14:tracePt t="139442" x="2200275" y="5786438"/>
          <p14:tracePt t="139457" x="2128838" y="5772150"/>
          <p14:tracePt t="139473" x="2036763" y="5772150"/>
          <p14:tracePt t="139490" x="1957388" y="5765800"/>
          <p14:tracePt t="139508" x="1893888" y="5765800"/>
          <p14:tracePt t="139524" x="1857375" y="5765800"/>
          <p14:tracePt t="139541" x="1836738" y="5765800"/>
          <p14:tracePt t="139545" x="1828800" y="5765800"/>
          <p14:tracePt t="139557" x="1814513" y="5765800"/>
          <p14:tracePt t="139574" x="1785938" y="5765800"/>
          <p14:tracePt t="139591" x="1757363" y="5751513"/>
          <p14:tracePt t="139608" x="1728788" y="5751513"/>
          <p14:tracePt t="139625" x="1722438" y="5751513"/>
          <p14:tracePt t="139643" x="1714500" y="5751513"/>
          <p14:tracePt t="139658" x="1708150" y="5751513"/>
          <p14:tracePt t="139717" x="1700213" y="5751513"/>
          <p14:tracePt t="139724" x="1693863" y="5751513"/>
          <p14:tracePt t="139732" x="1685925" y="5751513"/>
          <p14:tracePt t="139743" x="1679575" y="5751513"/>
          <p14:tracePt t="139762" x="1671638" y="5751513"/>
          <p14:tracePt t="139779" x="1665288" y="5751513"/>
          <p14:tracePt t="139795" x="1657350" y="5751513"/>
          <p14:tracePt t="139811" x="1651000" y="5751513"/>
          <p14:tracePt t="139827" x="1636713" y="5751513"/>
          <p14:tracePt t="139844" x="1628775" y="5751513"/>
          <p14:tracePt t="139863" x="1622425" y="5757863"/>
          <p14:tracePt t="139936" x="1614488" y="5757863"/>
          <p14:tracePt t="139984" x="1608138" y="5757863"/>
          <p14:tracePt t="139991" x="1600200" y="5757863"/>
          <p14:tracePt t="140014" x="1593850" y="5757863"/>
          <p14:tracePt t="140022" x="1585913" y="5757863"/>
          <p14:tracePt t="140192" x="1579563" y="5757863"/>
          <p14:tracePt t="140224" x="1579563" y="5765800"/>
          <p14:tracePt t="140320" x="1579563" y="5772150"/>
          <p14:tracePt t="140328" x="1571625" y="5772150"/>
          <p14:tracePt t="140342" x="1571625" y="5780088"/>
          <p14:tracePt t="140351" x="1571625" y="5786438"/>
          <p14:tracePt t="140368" x="1571625" y="5794375"/>
          <p14:tracePt t="140385" x="1593850" y="5822950"/>
          <p14:tracePt t="140402" x="1628775" y="5843588"/>
          <p14:tracePt t="140418" x="1643063" y="5872163"/>
          <p14:tracePt t="140434" x="1665288" y="5886450"/>
          <p14:tracePt t="140450" x="1708150" y="5915025"/>
          <p14:tracePt t="140467" x="1743075" y="5937250"/>
          <p14:tracePt t="140484" x="1808163" y="5965825"/>
          <p14:tracePt t="140501" x="1900238" y="6015038"/>
          <p14:tracePt t="140519" x="2043113" y="6094413"/>
          <p14:tracePt t="140535" x="2108200" y="6165850"/>
          <p14:tracePt t="140551" x="2179638" y="6186488"/>
          <p14:tracePt t="140570" x="2257425" y="6229350"/>
          <p14:tracePt t="140587" x="2293938" y="6243638"/>
          <p14:tracePt t="140603" x="2371725" y="6286500"/>
          <p14:tracePt t="140619" x="2457450" y="6308725"/>
          <p14:tracePt t="140635" x="2543175" y="6337300"/>
          <p14:tracePt t="140654" x="2686050" y="6357938"/>
          <p14:tracePt t="140671" x="2814638" y="6372225"/>
          <p14:tracePt t="140688" x="2879725" y="6386513"/>
          <p14:tracePt t="140705" x="2957513" y="6423025"/>
          <p14:tracePt t="140722" x="3014663" y="6443663"/>
          <p14:tracePt t="140738" x="3122613" y="6480175"/>
          <p14:tracePt t="140755" x="3179763" y="6500813"/>
          <p14:tracePt t="140772" x="3243263" y="6523038"/>
          <p14:tracePt t="140789" x="3286125" y="6537325"/>
          <p14:tracePt t="140806" x="3371850" y="6543675"/>
          <p14:tracePt t="140821" x="3457575" y="6565900"/>
          <p14:tracePt t="140822" x="3494088" y="6565900"/>
          <p14:tracePt t="140837" x="3536950" y="6572250"/>
          <p14:tracePt t="140855" x="3651250" y="6594475"/>
          <p14:tracePt t="140871" x="3786188" y="6608763"/>
          <p14:tracePt t="140888" x="3871913" y="6615113"/>
          <p14:tracePt t="140906" x="3979863" y="6629400"/>
          <p14:tracePt t="140922" x="4086225" y="6629400"/>
          <p14:tracePt t="140939" x="4157663" y="6643688"/>
          <p14:tracePt t="140956" x="4257675" y="6651625"/>
          <p14:tracePt t="140973" x="4400550" y="6651625"/>
          <p14:tracePt t="140990" x="4514850" y="6643688"/>
          <p14:tracePt t="141006" x="4586288" y="6637338"/>
          <p14:tracePt t="141024" x="4651375" y="6637338"/>
          <p14:tracePt t="141041" x="4743450" y="6637338"/>
          <p14:tracePt t="141048" x="4772025" y="6637338"/>
          <p14:tracePt t="141061" x="4829175" y="6623050"/>
          <p14:tracePt t="141075" x="4900613" y="6623050"/>
          <p14:tracePt t="141092" x="4951413" y="6600825"/>
          <p14:tracePt t="141108" x="5022850" y="6580188"/>
          <p14:tracePt t="141125" x="5080000" y="6565900"/>
          <p14:tracePt t="141141" x="5172075" y="6543675"/>
          <p14:tracePt t="141158" x="5229225" y="6529388"/>
          <p14:tracePt t="141176" x="5337175" y="6494463"/>
          <p14:tracePt t="141191" x="5422900" y="6480175"/>
          <p14:tracePt t="141210" x="5508625" y="6451600"/>
          <p14:tracePt t="141225" x="5629275" y="6415088"/>
          <p14:tracePt t="141242" x="5751513" y="6357938"/>
          <p14:tracePt t="141259" x="5837238" y="6351588"/>
          <p14:tracePt t="141277" x="5994400" y="6351588"/>
          <p14:tracePt t="141294" x="6037263" y="6343650"/>
          <p14:tracePt t="141311" x="6100763" y="6343650"/>
          <p14:tracePt t="141328" x="6194425" y="6329363"/>
          <p14:tracePt t="141346" x="6280150" y="6286500"/>
          <p14:tracePt t="141361" x="6380163" y="6257925"/>
          <p14:tracePt t="141377" x="6457950" y="6229350"/>
          <p14:tracePt t="141394" x="6565900" y="6223000"/>
          <p14:tracePt t="141410" x="6723063" y="6215063"/>
          <p14:tracePt t="141427" x="6794500" y="6186488"/>
          <p14:tracePt t="141444" x="6894513" y="6129338"/>
          <p14:tracePt t="141461" x="6980238" y="6108700"/>
          <p14:tracePt t="141479" x="7023100" y="6100763"/>
          <p14:tracePt t="141495" x="7115175" y="6086475"/>
          <p14:tracePt t="141512" x="7151688" y="6080125"/>
          <p14:tracePt t="141529" x="7208838" y="6072188"/>
          <p14:tracePt t="141546" x="7251700" y="6057900"/>
          <p14:tracePt t="141563" x="7272338" y="6051550"/>
          <p14:tracePt t="141580" x="7286625" y="6029325"/>
          <p14:tracePt t="141596" x="7308850" y="6008688"/>
          <p14:tracePt t="141597" x="7323138" y="6000750"/>
          <p14:tracePt t="141614" x="7343775" y="5994400"/>
          <p14:tracePt t="141631" x="7366000" y="5980113"/>
          <p14:tracePt t="141649" x="7380288" y="5972175"/>
          <p14:tracePt t="141740" x="7380288" y="5965825"/>
          <p14:tracePt t="141756" x="7380288" y="5957888"/>
          <p14:tracePt t="141770" x="7380288" y="5951538"/>
          <p14:tracePt t="141786" x="7380288" y="5943600"/>
          <p14:tracePt t="141815" x="7380288" y="5937250"/>
          <p14:tracePt t="141873" x="7380288" y="5929313"/>
          <p14:tracePt t="142318" x="7380288" y="5922963"/>
          <p14:tracePt t="142334" x="7380288" y="5915025"/>
          <p14:tracePt t="142349" x="7372350" y="5915025"/>
          <p14:tracePt t="142358" x="7372350" y="5908675"/>
          <p14:tracePt t="142373" x="7366000" y="5900738"/>
          <p14:tracePt t="142390" x="7358063" y="5894388"/>
          <p14:tracePt t="142407" x="7351713" y="5886450"/>
          <p14:tracePt t="142423" x="7351713" y="5880100"/>
          <p14:tracePt t="142440" x="7343775" y="5880100"/>
          <p14:tracePt t="142457" x="7343775" y="5872163"/>
          <p14:tracePt t="142476" x="7337425" y="5872163"/>
          <p14:tracePt t="142637" x="7329488" y="5872163"/>
          <p14:tracePt t="142693" x="7323138" y="5872163"/>
          <p14:tracePt t="142700" x="7323138" y="5880100"/>
          <p14:tracePt t="142714" x="7323138" y="5886450"/>
          <p14:tracePt t="142730" x="7315200" y="5894388"/>
          <p14:tracePt t="142741" x="7308850" y="5894388"/>
          <p14:tracePt t="142759" x="7294563" y="5908675"/>
          <p14:tracePt t="142775" x="7265988" y="5915025"/>
          <p14:tracePt t="142793" x="7223125" y="5965825"/>
          <p14:tracePt t="142811" x="7208838" y="5994400"/>
          <p14:tracePt t="142828" x="7180263" y="6008688"/>
          <p14:tracePt t="142845" x="7165975" y="6029325"/>
          <p14:tracePt t="142862" x="7151688" y="6051550"/>
          <p14:tracePt t="142879" x="7137400" y="6065838"/>
          <p14:tracePt t="142893" x="7123113" y="6080125"/>
          <p14:tracePt t="142912" x="7080250" y="6129338"/>
          <p14:tracePt t="142928" x="7023100" y="6215063"/>
          <p14:tracePt t="142946" x="6980238" y="6286500"/>
          <p14:tracePt t="142962" x="6915150" y="6351588"/>
          <p14:tracePt t="142978" x="6851650" y="6394450"/>
          <p14:tracePt t="142994" x="6800850" y="6429375"/>
          <p14:tracePt t="143011" x="6743700" y="6443663"/>
          <p14:tracePt t="143028" x="6708775" y="6451600"/>
          <p14:tracePt t="143045" x="6657975" y="6465888"/>
          <p14:tracePt t="143049" x="6623050" y="6465888"/>
          <p14:tracePt t="143063" x="6608763" y="6465888"/>
          <p14:tracePt t="143081" x="6557963" y="6465888"/>
          <p14:tracePt t="143097" x="6508750" y="6494463"/>
          <p14:tracePt t="143113" x="6451600" y="6515100"/>
          <p14:tracePt t="143129" x="6394450" y="6515100"/>
          <p14:tracePt t="143147" x="6337300" y="6523038"/>
          <p14:tracePt t="143163" x="6286500" y="6529388"/>
          <p14:tracePt t="143180" x="6257925" y="6529388"/>
          <p14:tracePt t="143197" x="6229350" y="6537325"/>
          <p14:tracePt t="143213" x="6100763" y="6551613"/>
          <p14:tracePt t="143230" x="6043613" y="6565900"/>
          <p14:tracePt t="143249" x="5986463" y="6586538"/>
          <p14:tracePt t="143265" x="5894388" y="6594475"/>
          <p14:tracePt t="143281" x="5822950" y="6594475"/>
          <p14:tracePt t="143298" x="5765800" y="6594475"/>
          <p14:tracePt t="143315" x="5680075" y="6594475"/>
          <p14:tracePt t="143332" x="5565775" y="6594475"/>
          <p14:tracePt t="143348" x="5400675" y="6594475"/>
          <p14:tracePt t="143365" x="5257800" y="6594475"/>
          <p14:tracePt t="143382" x="5086350" y="6586538"/>
          <p14:tracePt t="143399" x="4929188" y="6580188"/>
          <p14:tracePt t="143416" x="4757738" y="6580188"/>
          <p14:tracePt t="143433" x="4565650" y="6572250"/>
          <p14:tracePt t="143449" x="4400550" y="6557963"/>
          <p14:tracePt t="143466" x="4308475" y="6529388"/>
          <p14:tracePt t="143483" x="4194175" y="6523038"/>
          <p14:tracePt t="143500" x="4079875" y="6523038"/>
          <p14:tracePt t="143517" x="3965575" y="6515100"/>
          <p14:tracePt t="143533" x="3843338" y="6515100"/>
          <p14:tracePt t="143551" x="3543300" y="6486525"/>
          <p14:tracePt t="143569" x="3414713" y="6451600"/>
          <p14:tracePt t="143586" x="3294063" y="6443663"/>
          <p14:tracePt t="143602" x="3136900" y="6429375"/>
          <p14:tracePt t="143619" x="3051175" y="6423025"/>
          <p14:tracePt t="143636" x="2894013" y="6394450"/>
          <p14:tracePt t="143653" x="2794000" y="6372225"/>
          <p14:tracePt t="143669" x="2665413" y="6315075"/>
          <p14:tracePt t="143685" x="2508250" y="6286500"/>
          <p14:tracePt t="143702" x="2379663" y="6251575"/>
          <p14:tracePt t="143719" x="2293938" y="6223000"/>
          <p14:tracePt t="143736" x="2185988" y="6200775"/>
          <p14:tracePt t="143753" x="2014538" y="6172200"/>
          <p14:tracePt t="143769" x="1928813" y="6143625"/>
          <p14:tracePt t="143787" x="1865313" y="6086475"/>
          <p14:tracePt t="143803" x="1800225" y="6072188"/>
          <p14:tracePt t="143820" x="1743075" y="6029325"/>
          <p14:tracePt t="143837" x="1693863" y="6015038"/>
          <p14:tracePt t="143855" x="1628775" y="5994400"/>
          <p14:tracePt t="143872" x="1579563" y="5965825"/>
          <p14:tracePt t="143889" x="1528763" y="5943600"/>
          <p14:tracePt t="143904" x="1500188" y="5922963"/>
          <p14:tracePt t="143921" x="1479550" y="5908675"/>
          <p14:tracePt t="143938" x="1465263" y="5894388"/>
          <p14:tracePt t="143955" x="1457325" y="5872163"/>
          <p14:tracePt t="143972" x="1457325" y="5857875"/>
          <p14:tracePt t="144005" x="1450975" y="5851525"/>
          <p14:tracePt t="144176" x="1457325" y="5857875"/>
          <p14:tracePt t="144185" x="1465263" y="5865813"/>
          <p14:tracePt t="144193" x="1471613" y="5865813"/>
          <p14:tracePt t="144207" x="1493838" y="5872163"/>
          <p14:tracePt t="144224" x="1528763" y="5886450"/>
          <p14:tracePt t="144241" x="1579563" y="5908675"/>
          <p14:tracePt t="144260" x="1636713" y="5922963"/>
          <p14:tracePt t="144276" x="1771650" y="5937250"/>
          <p14:tracePt t="144291" x="1879600" y="5957888"/>
          <p14:tracePt t="144309" x="2051050" y="5994400"/>
          <p14:tracePt t="144325" x="2157413" y="6029325"/>
          <p14:tracePt t="144342" x="2236788" y="6037263"/>
          <p14:tracePt t="144359" x="2308225" y="6057900"/>
          <p14:tracePt t="144376" x="2371725" y="6080125"/>
          <p14:tracePt t="144393" x="2443163" y="6108700"/>
          <p14:tracePt t="144409" x="2486025" y="6122988"/>
          <p14:tracePt t="144427" x="2579688" y="6157913"/>
          <p14:tracePt t="144444" x="2628900" y="6172200"/>
          <p14:tracePt t="144461" x="2708275" y="6194425"/>
          <p14:tracePt t="144477" x="2836863" y="6208713"/>
          <p14:tracePt t="144494" x="2951163" y="6223000"/>
          <p14:tracePt t="144512" x="3151188" y="6237288"/>
          <p14:tracePt t="144529" x="3265488" y="6272213"/>
          <p14:tracePt t="144546" x="3394075" y="6272213"/>
          <p14:tracePt t="144563" x="3536950" y="6272213"/>
          <p14:tracePt t="144567" x="3579813" y="6272213"/>
          <p14:tracePt t="144578" x="3657600" y="6280150"/>
          <p14:tracePt t="144595" x="3779838" y="6286500"/>
          <p14:tracePt t="144612" x="3908425" y="6300788"/>
          <p14:tracePt t="144629" x="4137025" y="6315075"/>
          <p14:tracePt t="144646" x="4257675" y="6329363"/>
          <p14:tracePt t="144662" x="4379913" y="6337300"/>
          <p14:tracePt t="144679" x="4529138" y="6337300"/>
          <p14:tracePt t="144696" x="4651375" y="6337300"/>
          <p14:tracePt t="144713" x="4894263" y="6343650"/>
          <p14:tracePt t="144729" x="5037138" y="6343650"/>
          <p14:tracePt t="144746" x="5157788" y="6343650"/>
          <p14:tracePt t="144763" x="5294313" y="6343650"/>
          <p14:tracePt t="144780" x="5380038" y="6343650"/>
          <p14:tracePt t="144797" x="5494338" y="6323013"/>
          <p14:tracePt t="144815" x="5629275" y="6294438"/>
          <p14:tracePt t="144833" x="5694363" y="6286500"/>
          <p14:tracePt t="144849" x="5751513" y="6251575"/>
          <p14:tracePt t="144865" x="5815013" y="6237288"/>
          <p14:tracePt t="144881" x="5865813" y="6215063"/>
          <p14:tracePt t="144901" x="5972175" y="6180138"/>
          <p14:tracePt t="144917" x="6029325" y="6157913"/>
          <p14:tracePt t="144934" x="6080125" y="6151563"/>
          <p14:tracePt t="144951" x="6165850" y="6129338"/>
          <p14:tracePt t="144968" x="6223000" y="6100763"/>
          <p14:tracePt t="144985" x="6315075" y="6086475"/>
          <p14:tracePt t="145001" x="6429375" y="6065838"/>
          <p14:tracePt t="145018" x="6465888" y="6051550"/>
          <p14:tracePt t="145035" x="6500813" y="6043613"/>
          <p14:tracePt t="145052" x="6523038" y="6037263"/>
          <p14:tracePt t="145057" x="6537325" y="6015038"/>
          <p14:tracePt t="145069" x="6551613" y="6008688"/>
          <p14:tracePt t="145085" x="6572250" y="5986463"/>
          <p14:tracePt t="145102" x="6615113" y="5972175"/>
          <p14:tracePt t="145118" x="6657975" y="5957888"/>
          <p14:tracePt t="145135" x="6729413" y="5915025"/>
          <p14:tracePt t="145151" x="6786563" y="5886450"/>
          <p14:tracePt t="145168" x="6823075" y="5865813"/>
          <p14:tracePt t="145185" x="6837363" y="5851525"/>
          <p14:tracePt t="145202" x="6851650" y="5843588"/>
          <p14:tracePt t="145218" x="6858000" y="5837238"/>
          <p14:tracePt t="145235" x="6865938" y="5837238"/>
          <p14:tracePt t="145255" x="6894513" y="5822950"/>
          <p14:tracePt t="145269" x="6908800" y="5815013"/>
          <p14:tracePt t="145286" x="6929438" y="5815013"/>
          <p14:tracePt t="145303" x="6951663" y="5794375"/>
          <p14:tracePt t="145320" x="6972300" y="5757863"/>
          <p14:tracePt t="145337" x="6980238" y="5751513"/>
          <p14:tracePt t="145353" x="7000875" y="5743575"/>
          <p14:tracePt t="145370" x="7008813" y="5743575"/>
          <p14:tracePt t="145388" x="7015163" y="5737225"/>
          <p14:tracePt t="145421" x="7023100" y="5729288"/>
          <p14:tracePt t="145935" x="7029450" y="5729288"/>
          <p14:tracePt t="146004" x="7037388" y="5729288"/>
          <p14:tracePt t="146020" x="7043738" y="5729288"/>
          <p14:tracePt t="146036" x="7051675" y="5729288"/>
          <p14:tracePt t="146042" x="7051675" y="5737225"/>
          <p14:tracePt t="146050" x="7058025" y="5737225"/>
          <p14:tracePt t="146068" x="7072313" y="5737225"/>
          <p14:tracePt t="146079" x="7072313" y="5743575"/>
          <p14:tracePt t="146350" x="7080250" y="5751513"/>
          <p14:tracePt t="146357" x="7080250" y="5757863"/>
          <p14:tracePt t="146372" x="7080250" y="5765800"/>
          <p14:tracePt t="146434" x="7086600" y="5765800"/>
          <p14:tracePt t="147612" x="7094538" y="5765800"/>
          <p14:tracePt t="147934" x="7086600" y="5765800"/>
          <p14:tracePt t="147951" x="7086600" y="5772150"/>
          <p14:tracePt t="147974" x="7080250" y="5772150"/>
          <p14:tracePt t="147996" x="7072313" y="5772150"/>
          <p14:tracePt t="148006" x="7065963" y="5780088"/>
          <p14:tracePt t="148017" x="7058025" y="5780088"/>
          <p14:tracePt t="148034" x="7023100" y="5786438"/>
          <p14:tracePt t="148051" x="6937375" y="5786438"/>
          <p14:tracePt t="148067" x="6858000" y="5800725"/>
          <p14:tracePt t="148084" x="6772275" y="5808663"/>
          <p14:tracePt t="148101" x="6723063" y="5808663"/>
          <p14:tracePt t="148117" x="6715125" y="5808663"/>
          <p14:tracePt t="148294" x="6708775" y="5808663"/>
          <p14:tracePt t="148404" x="6737350" y="5808663"/>
          <p14:tracePt t="148412" x="6765925" y="5815013"/>
          <p14:tracePt t="148421" x="6800850" y="5815013"/>
          <p14:tracePt t="148439" x="6929438" y="5815013"/>
          <p14:tracePt t="148455" x="7015163" y="5815013"/>
          <p14:tracePt t="148472" x="7065963" y="5815013"/>
          <p14:tracePt t="148489" x="7086600" y="5815013"/>
          <p14:tracePt t="148505" x="7100888" y="5815013"/>
          <p14:tracePt t="148722" x="7108825" y="5815013"/>
          <p14:tracePt t="149581" x="7108825" y="5808663"/>
          <p14:tracePt t="149595" x="7115175" y="5808663"/>
          <p14:tracePt t="149644" x="7123113" y="5808663"/>
          <p14:tracePt t="149660" x="7129463" y="5808663"/>
          <p14:tracePt t="149692" x="7137400" y="5808663"/>
          <p14:tracePt t="149699" x="7143750" y="5808663"/>
          <p14:tracePt t="149716" x="7151688" y="5808663"/>
          <p14:tracePt t="149748" x="7158038" y="5808663"/>
          <p14:tracePt t="149778" x="7165975" y="5808663"/>
          <p14:tracePt t="149794" x="7172325" y="5808663"/>
          <p14:tracePt t="149802" x="7186613" y="5808663"/>
          <p14:tracePt t="149809" x="7194550" y="5808663"/>
          <p14:tracePt t="149825" x="7200900" y="5808663"/>
          <p14:tracePt t="150167" x="7208838" y="5808663"/>
          <p14:tracePt t="150176" x="7215188" y="5808663"/>
          <p14:tracePt t="150184" x="7223125" y="5808663"/>
          <p14:tracePt t="150197" x="7229475" y="5808663"/>
          <p14:tracePt t="150205" x="7243763" y="5808663"/>
          <p14:tracePt t="150222" x="7251700" y="5808663"/>
          <p14:tracePt t="150239" x="7258050" y="5808663"/>
          <p14:tracePt t="150256" x="7265988" y="5808663"/>
          <p14:tracePt t="150273" x="7272338" y="5808663"/>
          <p14:tracePt t="150308" x="7280275" y="5808663"/>
          <p14:tracePt t="150340" x="7286625" y="5808663"/>
          <p14:tracePt t="150355" x="7294563" y="5808663"/>
          <p14:tracePt t="167319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교과서 원형 큐의 문제점과 해결 방법</a:t>
            </a:r>
            <a:endParaRPr lang="ko-KR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 smtClean="0">
                <a:solidFill>
                  <a:schemeClr val="tx2"/>
                </a:solidFill>
              </a:rPr>
              <a:t>큐에 데이터가 가득 차면 더 이상 삽입할 수 없다</a:t>
            </a:r>
            <a:r>
              <a:rPr lang="en-US" altLang="ko-KR" sz="2400" dirty="0" smtClean="0">
                <a:solidFill>
                  <a:schemeClr val="tx2"/>
                </a:solidFill>
              </a:rPr>
              <a:t>.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 smtClean="0">
                <a:solidFill>
                  <a:schemeClr val="tx2"/>
                </a:solidFill>
              </a:rPr>
              <a:t>큐에 데이터가 가득 차면 큐의 용량을 늘려 새로운 데이터를 받아 들일 수 있게 한다</a:t>
            </a:r>
            <a:r>
              <a:rPr lang="en-US" altLang="ko-KR" sz="2400" dirty="0" smtClean="0">
                <a:solidFill>
                  <a:schemeClr val="tx2"/>
                </a:solidFill>
              </a:rPr>
              <a:t>.</a:t>
            </a: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ko-KR" alt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4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33403"/>
              </p:ext>
            </p:extLst>
          </p:nvPr>
        </p:nvGraphicFramePr>
        <p:xfrm>
          <a:off x="1331914" y="3886314"/>
          <a:ext cx="2925528" cy="501415"/>
        </p:xfrm>
        <a:graphic>
          <a:graphicData uri="http://schemas.openxmlformats.org/drawingml/2006/table">
            <a:tbl>
              <a:tblPr/>
              <a:tblGrid>
                <a:gridCol w="730985"/>
                <a:gridCol w="730986"/>
                <a:gridCol w="730985"/>
                <a:gridCol w="732572"/>
              </a:tblGrid>
              <a:tr h="5014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1339349" y="5267400"/>
          <a:ext cx="5856287" cy="504825"/>
        </p:xfrm>
        <a:graphic>
          <a:graphicData uri="http://schemas.openxmlformats.org/drawingml/2006/table">
            <a:tbl>
              <a:tblPr/>
              <a:tblGrid>
                <a:gridCol w="731837"/>
                <a:gridCol w="731838"/>
                <a:gridCol w="731837"/>
                <a:gridCol w="733425"/>
                <a:gridCol w="731838"/>
                <a:gridCol w="731837"/>
                <a:gridCol w="731838"/>
                <a:gridCol w="731837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1661739" y="4387729"/>
            <a:ext cx="2253707" cy="877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2411760" y="4374213"/>
            <a:ext cx="708375" cy="9006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501770" y="3499959"/>
            <a:ext cx="0" cy="3414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Box 201"/>
          <p:cNvSpPr txBox="1">
            <a:spLocks noChangeArrowheads="1"/>
          </p:cNvSpPr>
          <p:nvPr/>
        </p:nvSpPr>
        <p:spPr bwMode="auto">
          <a:xfrm>
            <a:off x="2105860" y="3071903"/>
            <a:ext cx="852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 b="0" dirty="0">
                <a:latin typeface="Times New Roman" panose="02020603050405020304" pitchFamily="18" charset="0"/>
                <a:ea typeface="굴림" panose="020B0600000101010101" pitchFamily="50" charset="-127"/>
              </a:rPr>
              <a:t>front </a:t>
            </a:r>
          </a:p>
        </p:txBody>
      </p:sp>
      <p:sp>
        <p:nvSpPr>
          <p:cNvPr id="12" name="Text Box 200"/>
          <p:cNvSpPr txBox="1">
            <a:spLocks noChangeArrowheads="1"/>
          </p:cNvSpPr>
          <p:nvPr/>
        </p:nvSpPr>
        <p:spPr bwMode="auto">
          <a:xfrm>
            <a:off x="1243743" y="3070772"/>
            <a:ext cx="65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 b="0" dirty="0">
                <a:latin typeface="Times New Roman" panose="02020603050405020304" pitchFamily="18" charset="0"/>
                <a:ea typeface="굴림" panose="020B0600000101010101" pitchFamily="50" charset="-127"/>
              </a:rPr>
              <a:t>rear</a:t>
            </a:r>
          </a:p>
        </p:txBody>
      </p:sp>
      <p:sp>
        <p:nvSpPr>
          <p:cNvPr id="14" name="Text Box 201"/>
          <p:cNvSpPr txBox="1">
            <a:spLocks noChangeArrowheads="1"/>
          </p:cNvSpPr>
          <p:nvPr/>
        </p:nvSpPr>
        <p:spPr bwMode="auto">
          <a:xfrm>
            <a:off x="1282822" y="6097826"/>
            <a:ext cx="852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 b="0" dirty="0">
                <a:latin typeface="Times New Roman" panose="02020603050405020304" pitchFamily="18" charset="0"/>
                <a:ea typeface="굴림" panose="020B0600000101010101" pitchFamily="50" charset="-127"/>
              </a:rPr>
              <a:t>front </a:t>
            </a:r>
          </a:p>
        </p:txBody>
      </p:sp>
      <p:sp>
        <p:nvSpPr>
          <p:cNvPr id="15" name="Line 168"/>
          <p:cNvSpPr>
            <a:spLocks noChangeShapeType="1"/>
          </p:cNvSpPr>
          <p:nvPr/>
        </p:nvSpPr>
        <p:spPr bwMode="auto">
          <a:xfrm flipV="1">
            <a:off x="1709065" y="5872595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200"/>
          <p:cNvSpPr txBox="1">
            <a:spLocks noChangeArrowheads="1"/>
          </p:cNvSpPr>
          <p:nvPr/>
        </p:nvSpPr>
        <p:spPr bwMode="auto">
          <a:xfrm>
            <a:off x="3723117" y="6097826"/>
            <a:ext cx="65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 b="0" dirty="0">
                <a:latin typeface="Times New Roman" panose="02020603050405020304" pitchFamily="18" charset="0"/>
                <a:ea typeface="굴림" panose="020B0600000101010101" pitchFamily="50" charset="-127"/>
              </a:rPr>
              <a:t>rear</a:t>
            </a:r>
          </a:p>
        </p:txBody>
      </p:sp>
      <p:sp>
        <p:nvSpPr>
          <p:cNvPr id="17" name="Line 168"/>
          <p:cNvSpPr>
            <a:spLocks noChangeShapeType="1"/>
          </p:cNvSpPr>
          <p:nvPr/>
        </p:nvSpPr>
        <p:spPr bwMode="auto">
          <a:xfrm flipV="1">
            <a:off x="3961719" y="5857353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601670" y="3499959"/>
            <a:ext cx="0" cy="3414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3093164" y="4374213"/>
            <a:ext cx="708375" cy="9006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6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60"/>
    </mc:Choice>
    <mc:Fallback xmlns="">
      <p:transition spd="slow" advTm="7026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157" x="6072188" y="5065713"/>
          <p14:tracePt t="4366" x="6065838" y="5065713"/>
          <p14:tracePt t="4383" x="6043613" y="5029200"/>
          <p14:tracePt t="4391" x="6015038" y="5000625"/>
          <p14:tracePt t="4397" x="5986463" y="4979988"/>
          <p14:tracePt t="4410" x="5943600" y="4943475"/>
          <p14:tracePt t="4427" x="5772150" y="4837113"/>
          <p14:tracePt t="4444" x="5637213" y="4779963"/>
          <p14:tracePt t="4462" x="5543550" y="4757738"/>
          <p14:tracePt t="4479" x="5429250" y="4722813"/>
          <p14:tracePt t="4497" x="5280025" y="4686300"/>
          <p14:tracePt t="4513" x="5208588" y="4686300"/>
          <p14:tracePt t="4530" x="5137150" y="4672013"/>
          <p14:tracePt t="4547" x="5114925" y="4665663"/>
          <p14:tracePt t="4564" x="5086350" y="4657725"/>
          <p14:tracePt t="4580" x="5072063" y="4651375"/>
          <p14:tracePt t="4598" x="5037138" y="4643438"/>
          <p14:tracePt t="4612" x="5000625" y="4643438"/>
          <p14:tracePt t="4631" x="4957763" y="4637088"/>
          <p14:tracePt t="4648" x="4900613" y="4629150"/>
          <p14:tracePt t="4665" x="4829175" y="4614863"/>
          <p14:tracePt t="4682" x="4700588" y="4600575"/>
          <p14:tracePt t="4698" x="4565650" y="4600575"/>
          <p14:tracePt t="4715" x="4471988" y="4594225"/>
          <p14:tracePt t="4733" x="4351338" y="4594225"/>
          <p14:tracePt t="4749" x="4271963" y="4565650"/>
          <p14:tracePt t="4766" x="4208463" y="4565650"/>
          <p14:tracePt t="4782" x="4165600" y="4565650"/>
          <p14:tracePt t="4799" x="4122738" y="4557713"/>
          <p14:tracePt t="4815" x="4094163" y="4557713"/>
          <p14:tracePt t="4832" x="4079875" y="4557713"/>
          <p14:tracePt t="4848" x="4071938" y="4557713"/>
          <p14:tracePt t="4865" x="4065588" y="4557713"/>
          <p14:tracePt t="4883" x="4057650" y="4557713"/>
          <p14:tracePt t="4900" x="4029075" y="4543425"/>
          <p14:tracePt t="4917" x="4000500" y="4537075"/>
          <p14:tracePt t="4935" x="3937000" y="4514850"/>
          <p14:tracePt t="4951" x="3900488" y="4508500"/>
          <p14:tracePt t="4968" x="3879850" y="4508500"/>
          <p14:tracePt t="4985" x="3865563" y="4508500"/>
          <p14:tracePt t="5002" x="3836988" y="4508500"/>
          <p14:tracePt t="5019" x="3822700" y="4508500"/>
          <p14:tracePt t="5024" x="3808413" y="4508500"/>
          <p14:tracePt t="5033" x="3771900" y="4500563"/>
          <p14:tracePt t="5051" x="3729038" y="4486275"/>
          <p14:tracePt t="5067" x="3679825" y="4457700"/>
          <p14:tracePt t="5084" x="3614738" y="4437063"/>
          <p14:tracePt t="5102" x="3579813" y="4429125"/>
          <p14:tracePt t="5119" x="3557588" y="4414838"/>
          <p14:tracePt t="5136" x="3529013" y="4414838"/>
          <p14:tracePt t="5152" x="3508375" y="4414838"/>
          <p14:tracePt t="5170" x="3451225" y="4408488"/>
          <p14:tracePt t="5187" x="3408363" y="4408488"/>
          <p14:tracePt t="5202" x="3343275" y="4400550"/>
          <p14:tracePt t="5219" x="3214688" y="4394200"/>
          <p14:tracePt t="5236" x="3128963" y="4394200"/>
          <p14:tracePt t="5253" x="3036888" y="4394200"/>
          <p14:tracePt t="5269" x="2928938" y="4394200"/>
          <p14:tracePt t="5288" x="2743200" y="4394200"/>
          <p14:tracePt t="5305" x="2622550" y="4371975"/>
          <p14:tracePt t="5320" x="2514600" y="4351338"/>
          <p14:tracePt t="5337" x="2379663" y="4322763"/>
          <p14:tracePt t="5354" x="2265363" y="4314825"/>
          <p14:tracePt t="5373" x="2185988" y="4300538"/>
          <p14:tracePt t="5389" x="2122488" y="4294188"/>
          <p14:tracePt t="5404" x="2065338" y="4294188"/>
          <p14:tracePt t="5421" x="2022475" y="4294188"/>
          <p14:tracePt t="5439" x="1985963" y="4294188"/>
          <p14:tracePt t="5456" x="1951038" y="4294188"/>
          <p14:tracePt t="5473" x="1914525" y="4294188"/>
          <p14:tracePt t="5490" x="1865313" y="4279900"/>
          <p14:tracePt t="5506" x="1814513" y="4279900"/>
          <p14:tracePt t="5523" x="1736725" y="4279900"/>
          <p14:tracePt t="5539" x="1657350" y="4271963"/>
          <p14:tracePt t="5556" x="1536700" y="4265613"/>
          <p14:tracePt t="5573" x="1365250" y="4257675"/>
          <p14:tracePt t="5589" x="1228725" y="4237038"/>
          <p14:tracePt t="5607" x="1114425" y="4229100"/>
          <p14:tracePt t="5624" x="1108075" y="4229100"/>
          <p14:tracePt t="5827" x="1114425" y="4229100"/>
          <p14:tracePt t="5835" x="1128713" y="4229100"/>
          <p14:tracePt t="5843" x="1136650" y="4229100"/>
          <p14:tracePt t="5859" x="1150938" y="4229100"/>
          <p14:tracePt t="5876" x="1157288" y="4229100"/>
          <p14:tracePt t="5896" x="1165225" y="4229100"/>
          <p14:tracePt t="5912" x="1165225" y="4237038"/>
          <p14:tracePt t="6110" x="1171575" y="4237038"/>
          <p14:tracePt t="6117" x="1193800" y="4237038"/>
          <p14:tracePt t="6128" x="1236663" y="4251325"/>
          <p14:tracePt t="6147" x="1308100" y="4251325"/>
          <p14:tracePt t="6164" x="1336675" y="4257675"/>
          <p14:tracePt t="6181" x="1371600" y="4265613"/>
          <p14:tracePt t="6197" x="1385888" y="4271963"/>
          <p14:tracePt t="6213" x="1393825" y="4279900"/>
          <p14:tracePt t="6247" x="1400175" y="4286250"/>
          <p14:tracePt t="6264" x="1422400" y="4286250"/>
          <p14:tracePt t="6281" x="1450975" y="4294188"/>
          <p14:tracePt t="6298" x="1500188" y="4300538"/>
          <p14:tracePt t="6314" x="1522413" y="4300538"/>
          <p14:tracePt t="6333" x="1536700" y="4300538"/>
          <p14:tracePt t="6350" x="1550988" y="4300538"/>
          <p14:tracePt t="6367" x="1565275" y="4300538"/>
          <p14:tracePt t="6383" x="1579563" y="4314825"/>
          <p14:tracePt t="6400" x="1593850" y="4314825"/>
          <p14:tracePt t="6416" x="1608138" y="4322763"/>
          <p14:tracePt t="6432" x="1628775" y="4329113"/>
          <p14:tracePt t="6449" x="1671638" y="4337050"/>
          <p14:tracePt t="6466" x="1722438" y="4351338"/>
          <p14:tracePt t="6468" x="1743075" y="4357688"/>
          <p14:tracePt t="6483" x="1814513" y="4371975"/>
          <p14:tracePt t="6500" x="1900238" y="4371975"/>
          <p14:tracePt t="6516" x="2043113" y="4422775"/>
          <p14:tracePt t="6533" x="2136775" y="4437063"/>
          <p14:tracePt t="6550" x="2257425" y="4457700"/>
          <p14:tracePt t="6567" x="2379663" y="4500563"/>
          <p14:tracePt t="6584" x="2471738" y="4543425"/>
          <p14:tracePt t="6602" x="2557463" y="4572000"/>
          <p14:tracePt t="6619" x="2679700" y="4614863"/>
          <p14:tracePt t="6636" x="2751138" y="4643438"/>
          <p14:tracePt t="6653" x="2965450" y="4714875"/>
          <p14:tracePt t="6670" x="3071813" y="4757738"/>
          <p14:tracePt t="6686" x="3200400" y="4765675"/>
          <p14:tracePt t="6703" x="3343275" y="4837113"/>
          <p14:tracePt t="6720" x="3479800" y="4843463"/>
          <p14:tracePt t="6737" x="3629025" y="4843463"/>
          <p14:tracePt t="6754" x="3700463" y="4857750"/>
          <p14:tracePt t="6769" x="3822700" y="4857750"/>
          <p14:tracePt t="6786" x="3951288" y="4872038"/>
          <p14:tracePt t="6803" x="4094163" y="4872038"/>
          <p14:tracePt t="6820" x="4171950" y="4865688"/>
          <p14:tracePt t="6837" x="4229100" y="4865688"/>
          <p14:tracePt t="6854" x="4271963" y="4857750"/>
          <p14:tracePt t="6873" x="4294188" y="4851400"/>
          <p14:tracePt t="6890" x="4329113" y="4843463"/>
          <p14:tracePt t="6905" x="4343400" y="4829175"/>
          <p14:tracePt t="6921" x="4365625" y="4808538"/>
          <p14:tracePt t="6937" x="4379913" y="4786313"/>
          <p14:tracePt t="6955" x="4379913" y="4772025"/>
          <p14:tracePt t="7022" x="4365625" y="4757738"/>
          <p14:tracePt t="7030" x="4322763" y="4743450"/>
          <p14:tracePt t="7039" x="4257675" y="4743450"/>
          <p14:tracePt t="7056" x="4137025" y="4708525"/>
          <p14:tracePt t="7072" x="4000500" y="4694238"/>
          <p14:tracePt t="7089" x="3743325" y="4651375"/>
          <p14:tracePt t="7106" x="3194050" y="4586288"/>
          <p14:tracePt t="7123" x="2851150" y="4565650"/>
          <p14:tracePt t="7140" x="2543175" y="4537075"/>
          <p14:tracePt t="7157" x="2286000" y="4500563"/>
          <p14:tracePt t="7174" x="2114550" y="4479925"/>
          <p14:tracePt t="7192" x="1865313" y="4479925"/>
          <p14:tracePt t="7208" x="1657350" y="4486275"/>
          <p14:tracePt t="7209" x="1550988" y="4486275"/>
          <p14:tracePt t="7225" x="1379538" y="4486275"/>
          <p14:tracePt t="7241" x="1228725" y="4486275"/>
          <p14:tracePt t="7259" x="1100138" y="4471988"/>
          <p14:tracePt t="7276" x="928688" y="4437063"/>
          <p14:tracePt t="7292" x="793750" y="4414838"/>
          <p14:tracePt t="7309" x="628650" y="4386263"/>
          <p14:tracePt t="7327" x="522288" y="4371975"/>
          <p14:tracePt t="7344" x="450850" y="4371975"/>
          <p14:tracePt t="7361" x="436563" y="4371975"/>
          <p14:tracePt t="7444" x="442913" y="4379913"/>
          <p14:tracePt t="7452" x="457200" y="4379913"/>
          <p14:tracePt t="7460" x="485775" y="4386263"/>
          <p14:tracePt t="7478" x="528638" y="4386263"/>
          <p14:tracePt t="7495" x="628650" y="4371975"/>
          <p14:tracePt t="7511" x="728663" y="4371975"/>
          <p14:tracePt t="7515" x="779463" y="4371975"/>
          <p14:tracePt t="7527" x="808038" y="4371975"/>
          <p14:tracePt t="7545" x="893763" y="4371975"/>
          <p14:tracePt t="7563" x="965200" y="4371975"/>
          <p14:tracePt t="7579" x="1036638" y="4371975"/>
          <p14:tracePt t="7596" x="1108075" y="4371975"/>
          <p14:tracePt t="7613" x="1200150" y="4371975"/>
          <p14:tracePt t="7631" x="1336675" y="4343400"/>
          <p14:tracePt t="7647" x="1408113" y="4337050"/>
          <p14:tracePt t="7663" x="1508125" y="4322763"/>
          <p14:tracePt t="7680" x="1557338" y="4322763"/>
          <p14:tracePt t="7697" x="1600200" y="4322763"/>
          <p14:tracePt t="7713" x="1643063" y="4314825"/>
          <p14:tracePt t="7730" x="1722438" y="4300538"/>
          <p14:tracePt t="7747" x="1908175" y="4286250"/>
          <p14:tracePt t="7763" x="1993900" y="4286250"/>
          <p14:tracePt t="7780" x="2165350" y="4294188"/>
          <p14:tracePt t="7797" x="2357438" y="4329113"/>
          <p14:tracePt t="7814" x="2600325" y="4351338"/>
          <p14:tracePt t="7833" x="2943225" y="4379913"/>
          <p14:tracePt t="7849" x="3236913" y="4379913"/>
          <p14:tracePt t="7866" x="3522663" y="4408488"/>
          <p14:tracePt t="7883" x="3814763" y="4494213"/>
          <p14:tracePt t="7898" x="3994150" y="4508500"/>
          <p14:tracePt t="7915" x="4165600" y="4522788"/>
          <p14:tracePt t="7932" x="4351338" y="4537075"/>
          <p14:tracePt t="7948" x="4537075" y="4565650"/>
          <p14:tracePt t="7965" x="4686300" y="4586288"/>
          <p14:tracePt t="7982" x="4843463" y="4608513"/>
          <p14:tracePt t="7999" x="4914900" y="4614863"/>
          <p14:tracePt t="8016" x="4957763" y="4622800"/>
          <p14:tracePt t="8033" x="5000625" y="4637088"/>
          <p14:tracePt t="8051" x="5043488" y="4643438"/>
          <p14:tracePt t="8069" x="5086350" y="4643438"/>
          <p14:tracePt t="8085" x="5100638" y="4643438"/>
          <p14:tracePt t="8358" x="5094288" y="4643438"/>
          <p14:tracePt t="8366" x="5094288" y="4637088"/>
          <p14:tracePt t="8373" x="5086350" y="4637088"/>
          <p14:tracePt t="8386" x="5065713" y="4637088"/>
          <p14:tracePt t="8403" x="5037138" y="4629150"/>
          <p14:tracePt t="8421" x="5022850" y="4629150"/>
          <p14:tracePt t="8438" x="5014913" y="4629150"/>
          <p14:tracePt t="8455" x="5008563" y="4629150"/>
          <p14:tracePt t="8533" x="5000625" y="4629150"/>
          <p14:tracePt t="8554" x="4994275" y="4629150"/>
          <p14:tracePt t="8560" x="4979988" y="4629150"/>
          <p14:tracePt t="8572" x="4965700" y="4629150"/>
          <p14:tracePt t="8589" x="4922838" y="4614863"/>
          <p14:tracePt t="8607" x="4814888" y="4608513"/>
          <p14:tracePt t="8623" x="4757738" y="4600575"/>
          <p14:tracePt t="8641" x="4672013" y="4579938"/>
          <p14:tracePt t="8658" x="4600575" y="4557713"/>
          <p14:tracePt t="8675" x="4543425" y="4543425"/>
          <p14:tracePt t="8690" x="4479925" y="4529138"/>
          <p14:tracePt t="8706" x="4437063" y="4514850"/>
          <p14:tracePt t="8724" x="4429125" y="4514850"/>
          <p14:tracePt t="8796" x="4429125" y="4508500"/>
          <p14:tracePt t="8876" x="4422775" y="4500563"/>
          <p14:tracePt t="8952" x="4422775" y="4486275"/>
          <p14:tracePt t="8968" x="4422775" y="4479925"/>
          <p14:tracePt t="8976" x="4429125" y="4465638"/>
          <p14:tracePt t="8982" x="4437063" y="4451350"/>
          <p14:tracePt t="8993" x="4443413" y="4443413"/>
          <p14:tracePt t="9011" x="4465638" y="4414838"/>
          <p14:tracePt t="9015" x="4471988" y="4408488"/>
          <p14:tracePt t="9026" x="4486275" y="4379913"/>
          <p14:tracePt t="9044" x="4514850" y="4365625"/>
          <p14:tracePt t="9062" x="4543425" y="4294188"/>
          <p14:tracePt t="9079" x="4551363" y="4237038"/>
          <p14:tracePt t="9096" x="4557713" y="4137025"/>
          <p14:tracePt t="9113" x="4557713" y="4043363"/>
          <p14:tracePt t="9129" x="4551363" y="3951288"/>
          <p14:tracePt t="9146" x="4529138" y="3894138"/>
          <p14:tracePt t="9163" x="4494213" y="3843338"/>
          <p14:tracePt t="9180" x="4451350" y="3765550"/>
          <p14:tracePt t="9197" x="4400550" y="3708400"/>
          <p14:tracePt t="9212" x="4337050" y="3622675"/>
          <p14:tracePt t="9229" x="4257675" y="3565525"/>
          <p14:tracePt t="9246" x="4171950" y="3508375"/>
          <p14:tracePt t="9263" x="4022725" y="3436938"/>
          <p14:tracePt t="9279" x="3900488" y="3408363"/>
          <p14:tracePt t="9298" x="3771900" y="3379788"/>
          <p14:tracePt t="9315" x="3671888" y="3357563"/>
          <p14:tracePt t="9331" x="3536950" y="3343275"/>
          <p14:tracePt t="9347" x="3422650" y="3336925"/>
          <p14:tracePt t="9349" x="3336925" y="3336925"/>
          <p14:tracePt t="9364" x="3271838" y="3336925"/>
          <p14:tracePt t="9382" x="3086100" y="3336925"/>
          <p14:tracePt t="9399" x="2971800" y="3343275"/>
          <p14:tracePt t="9416" x="2886075" y="3365500"/>
          <p14:tracePt t="9433" x="2751138" y="3371850"/>
          <p14:tracePt t="9451" x="2514600" y="3400425"/>
          <p14:tracePt t="9466" x="2393950" y="3414713"/>
          <p14:tracePt t="9482" x="2236788" y="3443288"/>
          <p14:tracePt t="9498" x="2143125" y="3465513"/>
          <p14:tracePt t="9515" x="2057400" y="3494088"/>
          <p14:tracePt t="9532" x="2000250" y="3514725"/>
          <p14:tracePt t="9549" x="1957388" y="3514725"/>
          <p14:tracePt t="9567" x="1914525" y="3557588"/>
          <p14:tracePt t="9585" x="1879600" y="3586163"/>
          <p14:tracePt t="9601" x="1836738" y="3636963"/>
          <p14:tracePt t="9618" x="1808163" y="3694113"/>
          <p14:tracePt t="9634" x="1771650" y="3751263"/>
          <p14:tracePt t="9650" x="1736725" y="3822700"/>
          <p14:tracePt t="9667" x="1700213" y="3871913"/>
          <p14:tracePt t="9685" x="1657350" y="3957638"/>
          <p14:tracePt t="9701" x="1636713" y="4014788"/>
          <p14:tracePt t="9717" x="1636713" y="4086225"/>
          <p14:tracePt t="9734" x="1636713" y="4157663"/>
          <p14:tracePt t="9753" x="1636713" y="4208463"/>
          <p14:tracePt t="9770" x="1636713" y="4251325"/>
          <p14:tracePt t="9787" x="1636713" y="4314825"/>
          <p14:tracePt t="9803" x="1643063" y="4351338"/>
          <p14:tracePt t="9820" x="1651000" y="4379913"/>
          <p14:tracePt t="9838" x="1657350" y="4400550"/>
          <p14:tracePt t="9854" x="1665288" y="4414838"/>
          <p14:tracePt t="9871" x="1671638" y="4437063"/>
          <p14:tracePt t="9888" x="1693863" y="4457700"/>
          <p14:tracePt t="9905" x="1708150" y="4457700"/>
          <p14:tracePt t="9922" x="1714500" y="4465638"/>
          <p14:tracePt t="9938" x="1728788" y="4471988"/>
          <p14:tracePt t="9955" x="1751013" y="4471988"/>
          <p14:tracePt t="9972" x="1757363" y="4471988"/>
          <p14:tracePt t="9989" x="1765300" y="4471988"/>
          <p14:tracePt t="10358" x="1765300" y="4457700"/>
          <p14:tracePt t="10374" x="1765300" y="4443413"/>
          <p14:tracePt t="10390" x="1765300" y="4437063"/>
          <p14:tracePt t="10397" x="1765300" y="4422775"/>
          <p14:tracePt t="10410" x="1765300" y="4408488"/>
          <p14:tracePt t="10427" x="1765300" y="4379913"/>
          <p14:tracePt t="10442" x="1757363" y="4351338"/>
          <p14:tracePt t="10459" x="1751013" y="4343400"/>
          <p14:tracePt t="10476" x="1751013" y="4337050"/>
          <p14:tracePt t="10569" x="1751013" y="4329113"/>
          <p14:tracePt t="10577" x="1751013" y="4322763"/>
          <p14:tracePt t="10585" x="1751013" y="4314825"/>
          <p14:tracePt t="10595" x="1757363" y="4314825"/>
          <p14:tracePt t="10612" x="1771650" y="4300538"/>
          <p14:tracePt t="10629" x="1793875" y="4265613"/>
          <p14:tracePt t="10646" x="1808163" y="4251325"/>
          <p14:tracePt t="10663" x="1843088" y="4251325"/>
          <p14:tracePt t="10680" x="1865313" y="4243388"/>
          <p14:tracePt t="10695" x="1879600" y="4243388"/>
          <p14:tracePt t="10712" x="1879600" y="4237038"/>
          <p14:tracePt t="10728" x="1893888" y="4229100"/>
          <p14:tracePt t="10746" x="1900238" y="4222750"/>
          <p14:tracePt t="10763" x="1908175" y="4222750"/>
          <p14:tracePt t="10780" x="1928813" y="4208463"/>
          <p14:tracePt t="10797" x="1951038" y="4208463"/>
          <p14:tracePt t="10814" x="1965325" y="4200525"/>
          <p14:tracePt t="10831" x="2000250" y="4186238"/>
          <p14:tracePt t="10849" x="2051050" y="4171950"/>
          <p14:tracePt t="10865" x="2093913" y="4165600"/>
          <p14:tracePt t="10881" x="2143125" y="4165600"/>
          <p14:tracePt t="10897" x="2165350" y="4151313"/>
          <p14:tracePt t="10914" x="2200275" y="4143375"/>
          <p14:tracePt t="10930" x="2228850" y="4137025"/>
          <p14:tracePt t="10948" x="2265363" y="4114800"/>
          <p14:tracePt t="10965" x="2279650" y="4094163"/>
          <p14:tracePt t="10982" x="2286000" y="4086225"/>
          <p14:tracePt t="11000" x="2300288" y="4071938"/>
          <p14:tracePt t="11017" x="2308225" y="4065588"/>
          <p14:tracePt t="11023" x="2314575" y="4065588"/>
          <p14:tracePt t="11033" x="2322513" y="4057650"/>
          <p14:tracePt t="11051" x="2336800" y="4043363"/>
          <p14:tracePt t="11067" x="2351088" y="4029075"/>
          <p14:tracePt t="11084" x="2357438" y="4029075"/>
          <p14:tracePt t="11129" x="2365375" y="4029075"/>
          <p14:tracePt t="11137" x="2365375" y="4022725"/>
          <p14:tracePt t="11352" x="2357438" y="4022725"/>
          <p14:tracePt t="11359" x="2314575" y="4037013"/>
          <p14:tracePt t="11368" x="2271713" y="4051300"/>
          <p14:tracePt t="11386" x="2222500" y="4057650"/>
          <p14:tracePt t="11402" x="2108200" y="4086225"/>
          <p14:tracePt t="11419" x="2051050" y="4094163"/>
          <p14:tracePt t="11438" x="1971675" y="4100513"/>
          <p14:tracePt t="11455" x="1914525" y="4114800"/>
          <p14:tracePt t="11471" x="1865313" y="4122738"/>
          <p14:tracePt t="11489" x="1836738" y="4122738"/>
          <p14:tracePt t="11504" x="1814513" y="4122738"/>
          <p14:tracePt t="11521" x="1793875" y="4129088"/>
          <p14:tracePt t="11538" x="1771650" y="4129088"/>
          <p14:tracePt t="11554" x="1765300" y="4129088"/>
          <p14:tracePt t="11571" x="1757363" y="4129088"/>
          <p14:tracePt t="11739" x="1771650" y="4114800"/>
          <p14:tracePt t="11747" x="1808163" y="4108450"/>
          <p14:tracePt t="11756" x="1836738" y="4100513"/>
          <p14:tracePt t="11773" x="1922463" y="4079875"/>
          <p14:tracePt t="11790" x="2008188" y="4079875"/>
          <p14:tracePt t="11806" x="2122488" y="4057650"/>
          <p14:tracePt t="11825" x="2243138" y="4057650"/>
          <p14:tracePt t="11841" x="2328863" y="4057650"/>
          <p14:tracePt t="11857" x="2400300" y="4079875"/>
          <p14:tracePt t="11874" x="2457450" y="4094163"/>
          <p14:tracePt t="11891" x="2536825" y="4100513"/>
          <p14:tracePt t="11909" x="2579688" y="4108450"/>
          <p14:tracePt t="11925" x="2614613" y="4108450"/>
          <p14:tracePt t="11942" x="2622550" y="4108450"/>
          <p14:tracePt t="11958" x="2628900" y="4108450"/>
          <p14:tracePt t="12476" x="2622550" y="4108450"/>
          <p14:tracePt t="12483" x="2614613" y="4108450"/>
          <p14:tracePt t="12499" x="2608263" y="4108450"/>
          <p14:tracePt t="12507" x="2600325" y="4108450"/>
          <p14:tracePt t="12515" x="2593975" y="4108450"/>
          <p14:tracePt t="12531" x="2586038" y="4108450"/>
          <p14:tracePt t="12549" x="2579688" y="4108450"/>
          <p14:tracePt t="12561" x="2571750" y="4100513"/>
          <p14:tracePt t="12578" x="2557463" y="4100513"/>
          <p14:tracePt t="12586" x="2551113" y="4100513"/>
          <p14:tracePt t="12602" x="2543175" y="4100513"/>
          <p14:tracePt t="12617" x="2536825" y="4100513"/>
          <p14:tracePt t="12632" x="2528888" y="4100513"/>
          <p14:tracePt t="12651" x="2522538" y="4100513"/>
          <p14:tracePt t="12666" x="2514600" y="4100513"/>
          <p14:tracePt t="12683" x="2508250" y="4100513"/>
          <p14:tracePt t="12700" x="2500313" y="4100513"/>
          <p14:tracePt t="12756" x="2493963" y="4100513"/>
          <p14:tracePt t="13069" x="2486025" y="4100513"/>
          <p14:tracePt t="13577" x="2479675" y="4100513"/>
          <p14:tracePt t="13920" x="2471738" y="4100513"/>
          <p14:tracePt t="13952" x="2465388" y="4100513"/>
          <p14:tracePt t="15434" x="2471738" y="4100513"/>
          <p14:tracePt t="15441" x="2493963" y="4100513"/>
          <p14:tracePt t="15450" x="2522538" y="4100513"/>
          <p14:tracePt t="15466" x="2571750" y="4079875"/>
          <p14:tracePt t="15481" x="2600325" y="4071938"/>
          <p14:tracePt t="15498" x="2628900" y="4065588"/>
          <p14:tracePt t="15515" x="2651125" y="4051300"/>
          <p14:tracePt t="15521" x="2665413" y="4043363"/>
          <p14:tracePt t="15532" x="2671763" y="4043363"/>
          <p14:tracePt t="15549" x="2679700" y="4037013"/>
          <p14:tracePt t="15566" x="2679700" y="4022725"/>
          <p14:tracePt t="15599" x="2679700" y="4008438"/>
          <p14:tracePt t="15615" x="2679700" y="4000500"/>
          <p14:tracePt t="15649" x="2679700" y="3994150"/>
          <p14:tracePt t="15665" x="2665413" y="3986213"/>
          <p14:tracePt t="15683" x="2643188" y="3971925"/>
          <p14:tracePt t="15699" x="2622550" y="3971925"/>
          <p14:tracePt t="15716" x="2586038" y="3971925"/>
          <p14:tracePt t="15734" x="2565400" y="3965575"/>
          <p14:tracePt t="15751" x="2528888" y="3943350"/>
          <p14:tracePt t="15768" x="2514600" y="3922713"/>
          <p14:tracePt t="15786" x="2471738" y="3900488"/>
          <p14:tracePt t="15802" x="2436813" y="3886200"/>
          <p14:tracePt t="15817" x="2422525" y="3879850"/>
          <p14:tracePt t="15851" x="2408238" y="3879850"/>
          <p14:tracePt t="15869" x="2400300" y="3879850"/>
          <p14:tracePt t="15887" x="2365375" y="3879850"/>
          <p14:tracePt t="15903" x="2336800" y="3879850"/>
          <p14:tracePt t="15918" x="2293938" y="3879850"/>
          <p14:tracePt t="15935" x="2265363" y="3879850"/>
          <p14:tracePt t="15951" x="2251075" y="3879850"/>
          <p14:tracePt t="15968" x="2236788" y="3879850"/>
          <p14:tracePt t="15986" x="2214563" y="3879850"/>
          <p14:tracePt t="16002" x="2185988" y="3879850"/>
          <p14:tracePt t="16006" x="2179638" y="3879850"/>
          <p14:tracePt t="16019" x="2171700" y="3879850"/>
          <p14:tracePt t="16036" x="2165350" y="3879850"/>
          <p14:tracePt t="16129" x="2165350" y="3871913"/>
          <p14:tracePt t="16153" x="2165350" y="3865563"/>
          <p14:tracePt t="16178" x="2157413" y="3865563"/>
          <p14:tracePt t="16347" x="2157413" y="3857625"/>
          <p14:tracePt t="16458" x="2151063" y="3857625"/>
          <p14:tracePt t="16483" x="2143125" y="3857625"/>
          <p14:tracePt t="16654" x="2151063" y="3857625"/>
          <p14:tracePt t="16679" x="2157413" y="3857625"/>
          <p14:tracePt t="16708" x="2165350" y="3857625"/>
          <p14:tracePt t="16716" x="2179638" y="3857625"/>
          <p14:tracePt t="16734" x="2193925" y="3851275"/>
          <p14:tracePt t="16779" x="2200275" y="3843338"/>
          <p14:tracePt t="16848" x="2208213" y="3843338"/>
          <p14:tracePt t="17060" x="2214563" y="3843338"/>
          <p14:tracePt t="17067" x="2222500" y="3843338"/>
          <p14:tracePt t="17076" x="2228850" y="3851275"/>
          <p14:tracePt t="17084" x="2236788" y="3857625"/>
          <p14:tracePt t="17097" x="2251075" y="3857625"/>
          <p14:tracePt t="17114" x="2279650" y="3865563"/>
          <p14:tracePt t="17148" x="2286000" y="3865563"/>
          <p14:tracePt t="17201" x="2286000" y="3871913"/>
          <p14:tracePt t="17216" x="2293938" y="3871913"/>
          <p14:tracePt t="17224" x="2300288" y="3871913"/>
          <p14:tracePt t="17232" x="2300288" y="3879850"/>
          <p14:tracePt t="17254" x="2308225" y="3879850"/>
          <p14:tracePt t="17311" x="2314575" y="3886200"/>
          <p14:tracePt t="17342" x="2322513" y="3894138"/>
          <p14:tracePt t="17348" x="2328863" y="3894138"/>
          <p14:tracePt t="17356" x="2336800" y="3900488"/>
          <p14:tracePt t="17380" x="2343150" y="3900488"/>
          <p14:tracePt t="17388" x="2351088" y="3900488"/>
          <p14:tracePt t="17400" x="2351088" y="3908425"/>
          <p14:tracePt t="17417" x="2357438" y="3908425"/>
          <p14:tracePt t="17646" x="2357438" y="3914775"/>
          <p14:tracePt t="17654" x="2351088" y="3914775"/>
          <p14:tracePt t="17662" x="2343150" y="3914775"/>
          <p14:tracePt t="17672" x="2314575" y="3914775"/>
          <p14:tracePt t="17688" x="2279650" y="3914775"/>
          <p14:tracePt t="17704" x="2236788" y="3908425"/>
          <p14:tracePt t="17721" x="2214563" y="3900488"/>
          <p14:tracePt t="17737" x="2179638" y="3894138"/>
          <p14:tracePt t="17755" x="2128838" y="3879850"/>
          <p14:tracePt t="17772" x="2071688" y="3851275"/>
          <p14:tracePt t="17790" x="2022475" y="3851275"/>
          <p14:tracePt t="17806" x="1965325" y="3829050"/>
          <p14:tracePt t="17822" x="1914525" y="3829050"/>
          <p14:tracePt t="17839" x="1871663" y="3829050"/>
          <p14:tracePt t="17855" x="1857375" y="3829050"/>
          <p14:tracePt t="17935" x="1851025" y="3829050"/>
          <p14:tracePt t="17943" x="1843088" y="3829050"/>
          <p14:tracePt t="17957" x="1814513" y="3814763"/>
          <p14:tracePt t="17974" x="1793875" y="3800475"/>
          <p14:tracePt t="17991" x="1779588" y="3800475"/>
          <p14:tracePt t="18024" x="1771650" y="3800475"/>
          <p14:tracePt t="18106" x="1765300" y="3800475"/>
          <p14:tracePt t="18207" x="1771650" y="3800475"/>
          <p14:tracePt t="18216" x="1793875" y="3800475"/>
          <p14:tracePt t="18226" x="1828800" y="3800475"/>
          <p14:tracePt t="18242" x="1885950" y="3794125"/>
          <p14:tracePt t="18260" x="1951038" y="3794125"/>
          <p14:tracePt t="18277" x="2000250" y="3794125"/>
          <p14:tracePt t="18293" x="2022475" y="3794125"/>
          <p14:tracePt t="18312" x="2036763" y="3794125"/>
          <p14:tracePt t="18327" x="2043113" y="3794125"/>
          <p14:tracePt t="18344" x="2071688" y="3786188"/>
          <p14:tracePt t="18363" x="2122488" y="3779838"/>
          <p14:tracePt t="18378" x="2136775" y="3779838"/>
          <p14:tracePt t="18395" x="2157413" y="3771900"/>
          <p14:tracePt t="18412" x="2171700" y="3771900"/>
          <p14:tracePt t="18428" x="2179638" y="3771900"/>
          <p14:tracePt t="18445" x="2208213" y="3757613"/>
          <p14:tracePt t="18463" x="2222500" y="3751263"/>
          <p14:tracePt t="18480" x="2236788" y="3736975"/>
          <p14:tracePt t="18496" x="2257425" y="3736975"/>
          <p14:tracePt t="18497" x="2271713" y="3736975"/>
          <p14:tracePt t="18514" x="2322513" y="3722688"/>
          <p14:tracePt t="18529" x="2393950" y="3722688"/>
          <p14:tracePt t="18546" x="2451100" y="3722688"/>
          <p14:tracePt t="18563" x="2493963" y="3722688"/>
          <p14:tracePt t="18580" x="2522538" y="3722688"/>
          <p14:tracePt t="18741" x="2508250" y="3722688"/>
          <p14:tracePt t="18747" x="2465388" y="3722688"/>
          <p14:tracePt t="18758" x="2408238" y="3722688"/>
          <p14:tracePt t="18765" x="2336800" y="3751263"/>
          <p14:tracePt t="18782" x="2228850" y="3794125"/>
          <p14:tracePt t="18799" x="2128838" y="3814763"/>
          <p14:tracePt t="18817" x="2051050" y="3814763"/>
          <p14:tracePt t="18834" x="2000250" y="3800475"/>
          <p14:tracePt t="18851" x="1971675" y="3794125"/>
          <p14:tracePt t="18868" x="1965325" y="3794125"/>
          <p14:tracePt t="18885" x="1914525" y="3800475"/>
          <p14:tracePt t="18900" x="1857375" y="3822700"/>
          <p14:tracePt t="18917" x="1785938" y="3857625"/>
          <p14:tracePt t="18935" x="1757363" y="3879850"/>
          <p14:tracePt t="18950" x="1757363" y="3886200"/>
          <p14:tracePt t="18967" x="1751013" y="3886200"/>
          <p14:tracePt t="18986" x="1736725" y="3894138"/>
          <p14:tracePt t="19001" x="1722438" y="3908425"/>
          <p14:tracePt t="19018" x="1693863" y="3922713"/>
          <p14:tracePt t="19020" x="1685925" y="3922713"/>
          <p14:tracePt t="19036" x="1679575" y="3929063"/>
          <p14:tracePt t="19052" x="1671638" y="3929063"/>
          <p14:tracePt t="19146" x="1671638" y="3937000"/>
          <p14:tracePt t="20833" x="1722438" y="3937000"/>
          <p14:tracePt t="20840" x="1771650" y="3937000"/>
          <p14:tracePt t="20848" x="1836738" y="3937000"/>
          <p14:tracePt t="20857" x="1914525" y="3929063"/>
          <p14:tracePt t="20873" x="2022475" y="3914775"/>
          <p14:tracePt t="20890" x="2165350" y="3879850"/>
          <p14:tracePt t="20905" x="2265363" y="3857625"/>
          <p14:tracePt t="20922" x="2336800" y="3843338"/>
          <p14:tracePt t="20938" x="2393950" y="3836988"/>
          <p14:tracePt t="20955" x="2414588" y="3814763"/>
          <p14:tracePt t="20972" x="2443163" y="3800475"/>
          <p14:tracePt t="20989" x="2471738" y="3786188"/>
          <p14:tracePt t="21006" x="2528888" y="3757613"/>
          <p14:tracePt t="21023" x="2565400" y="3736975"/>
          <p14:tracePt t="21026" x="2579688" y="3736975"/>
          <p14:tracePt t="21040" x="2586038" y="3714750"/>
          <p14:tracePt t="21057" x="2593975" y="3708400"/>
          <p14:tracePt t="21271" x="2600325" y="3708400"/>
          <p14:tracePt t="21288" x="2608263" y="3708400"/>
          <p14:tracePt t="21296" x="2622550" y="3708400"/>
          <p14:tracePt t="21309" x="2628900" y="3708400"/>
          <p14:tracePt t="21326" x="2643188" y="3708400"/>
          <p14:tracePt t="21343" x="2657475" y="3708400"/>
          <p14:tracePt t="21360" x="2671763" y="3708400"/>
          <p14:tracePt t="21379" x="2700338" y="3714750"/>
          <p14:tracePt t="21395" x="2757488" y="3722688"/>
          <p14:tracePt t="21412" x="2800350" y="3722688"/>
          <p14:tracePt t="21427" x="2871788" y="3743325"/>
          <p14:tracePt t="21444" x="2951163" y="3743325"/>
          <p14:tracePt t="21461" x="3051175" y="3751263"/>
          <p14:tracePt t="21478" x="3222625" y="3751263"/>
          <p14:tracePt t="21495" x="3386138" y="3751263"/>
          <p14:tracePt t="21511" x="3471863" y="3751263"/>
          <p14:tracePt t="21528" x="3514725" y="3751263"/>
          <p14:tracePt t="21546" x="3543300" y="3751263"/>
          <p14:tracePt t="21562" x="3571875" y="3751263"/>
          <p14:tracePt t="21579" x="3600450" y="3743325"/>
          <p14:tracePt t="21596" x="3614738" y="3743325"/>
          <p14:tracePt t="21613" x="3657600" y="3736975"/>
          <p14:tracePt t="21630" x="3686175" y="3729038"/>
          <p14:tracePt t="21646" x="3714750" y="3729038"/>
          <p14:tracePt t="21663" x="3736975" y="3714750"/>
          <p14:tracePt t="21680" x="3765550" y="3708400"/>
          <p14:tracePt t="21697" x="3771900" y="3700463"/>
          <p14:tracePt t="21714" x="3794125" y="3686175"/>
          <p14:tracePt t="21732" x="3857625" y="3686175"/>
          <p14:tracePt t="21749" x="3894138" y="3686175"/>
          <p14:tracePt t="21765" x="3914775" y="3686175"/>
          <p14:tracePt t="21781" x="3937000" y="3686175"/>
          <p14:tracePt t="21798" x="3951288" y="3686175"/>
          <p14:tracePt t="21815" x="3971925" y="3686175"/>
          <p14:tracePt t="21832" x="3986213" y="3686175"/>
          <p14:tracePt t="21849" x="4008438" y="3686175"/>
          <p14:tracePt t="21865" x="4043363" y="3679825"/>
          <p14:tracePt t="21882" x="4065588" y="3671888"/>
          <p14:tracePt t="21899" x="4129088" y="3671888"/>
          <p14:tracePt t="21916" x="4171950" y="3671888"/>
          <p14:tracePt t="21933" x="4243388" y="3671888"/>
          <p14:tracePt t="21949" x="4300538" y="3671888"/>
          <p14:tracePt t="21966" x="4429125" y="3679825"/>
          <p14:tracePt t="21985" x="4543425" y="3694113"/>
          <p14:tracePt t="22000" x="4622800" y="3700463"/>
          <p14:tracePt t="22019" x="4694238" y="3694113"/>
          <p14:tracePt t="22035" x="4708525" y="3694113"/>
          <p14:tracePt t="22052" x="4729163" y="3694113"/>
          <p14:tracePt t="22069" x="4737100" y="3694113"/>
          <p14:tracePt t="22086" x="4743450" y="3694113"/>
          <p14:tracePt t="22103" x="4751388" y="3686175"/>
          <p14:tracePt t="22120" x="4765675" y="3686175"/>
          <p14:tracePt t="22137" x="4794250" y="3679825"/>
          <p14:tracePt t="22153" x="4822825" y="3679825"/>
          <p14:tracePt t="22170" x="4843463" y="3671888"/>
          <p14:tracePt t="22840" x="4837113" y="3671888"/>
          <p14:tracePt t="22848" x="4800600" y="3671888"/>
          <p14:tracePt t="22859" x="4757738" y="3671888"/>
          <p14:tracePt t="22876" x="4694238" y="3671888"/>
          <p14:tracePt t="22895" x="4529138" y="3665538"/>
          <p14:tracePt t="22911" x="4351338" y="3657600"/>
          <p14:tracePt t="22928" x="4179888" y="3657600"/>
          <p14:tracePt t="22945" x="3979863" y="3657600"/>
          <p14:tracePt t="22962" x="3743325" y="3657600"/>
          <p14:tracePt t="22979" x="3551238" y="3657600"/>
          <p14:tracePt t="22996" x="3371850" y="3657600"/>
          <p14:tracePt t="23013" x="3343275" y="3657600"/>
          <p14:tracePt t="23028" x="3336925" y="3657600"/>
          <p14:tracePt t="23124" x="3351213" y="3657600"/>
          <p14:tracePt t="23131" x="3400425" y="3657600"/>
          <p14:tracePt t="23139" x="3465513" y="3651250"/>
          <p14:tracePt t="23147" x="3551238" y="3643313"/>
          <p14:tracePt t="23164" x="3751263" y="3636963"/>
          <p14:tracePt t="23182" x="4065588" y="3636963"/>
          <p14:tracePt t="23196" x="4400550" y="3643313"/>
          <p14:tracePt t="23213" x="4708525" y="3671888"/>
          <p14:tracePt t="23230" x="5037138" y="3708400"/>
          <p14:tracePt t="23246" x="5200650" y="3736975"/>
          <p14:tracePt t="23264" x="5243513" y="3743325"/>
          <p14:tracePt t="23281" x="5257800" y="3743325"/>
          <p14:tracePt t="23342" x="5251450" y="3743325"/>
          <p14:tracePt t="23349" x="5243513" y="3743325"/>
          <p14:tracePt t="23427" x="5237163" y="3743325"/>
          <p14:tracePt t="23468" x="5222875" y="3743325"/>
          <p14:tracePt t="23480" x="5208588" y="3743325"/>
          <p14:tracePt t="23488" x="5186363" y="3743325"/>
          <p14:tracePt t="23500" x="5165725" y="3743325"/>
          <p14:tracePt t="23516" x="5122863" y="3736975"/>
          <p14:tracePt t="23534" x="5043488" y="3722688"/>
          <p14:tracePt t="23550" x="5008563" y="3714750"/>
          <p14:tracePt t="23567" x="4994275" y="3714750"/>
          <p14:tracePt t="23584" x="4994275" y="3708400"/>
          <p14:tracePt t="23602" x="4979988" y="3708400"/>
          <p14:tracePt t="23620" x="4957763" y="3708400"/>
          <p14:tracePt t="23635" x="4922838" y="3694113"/>
          <p14:tracePt t="23637" x="4900613" y="3686175"/>
          <p14:tracePt t="23651" x="4843463" y="3671888"/>
          <p14:tracePt t="23668" x="4808538" y="3651250"/>
          <p14:tracePt t="23685" x="4800600" y="3651250"/>
          <p14:tracePt t="23822" x="4794250" y="3651250"/>
          <p14:tracePt t="23831" x="4779963" y="3651250"/>
          <p14:tracePt t="23840" x="4772025" y="3651250"/>
          <p14:tracePt t="23853" x="4757738" y="3651250"/>
          <p14:tracePt t="23872" x="4708525" y="3651250"/>
          <p14:tracePt t="23888" x="4679950" y="3651250"/>
          <p14:tracePt t="23905" x="4665663" y="3651250"/>
          <p14:tracePt t="23921" x="4651375" y="3651250"/>
          <p14:tracePt t="23938" x="4637088" y="3651250"/>
          <p14:tracePt t="23954" x="4614863" y="3657600"/>
          <p14:tracePt t="23971" x="4608513" y="3665538"/>
          <p14:tracePt t="23988" x="4586288" y="3671888"/>
          <p14:tracePt t="24005" x="4579938" y="3671888"/>
          <p14:tracePt t="24023" x="4565650" y="3671888"/>
          <p14:tracePt t="24040" x="4543425" y="3679825"/>
          <p14:tracePt t="24057" x="4529138" y="3686175"/>
          <p14:tracePt t="24074" x="4514850" y="3694113"/>
          <p14:tracePt t="24091" x="4500563" y="3708400"/>
          <p14:tracePt t="24108" x="4465638" y="3751263"/>
          <p14:tracePt t="24125" x="4422775" y="3779838"/>
          <p14:tracePt t="24141" x="4386263" y="3814763"/>
          <p14:tracePt t="24156" x="4343400" y="3836988"/>
          <p14:tracePt t="24175" x="4251325" y="3865563"/>
          <p14:tracePt t="24192" x="4237038" y="3871913"/>
          <p14:tracePt t="24207" x="4194175" y="3886200"/>
          <p14:tracePt t="24224" x="4165600" y="3914775"/>
          <p14:tracePt t="24241" x="4137025" y="3965575"/>
          <p14:tracePt t="24258" x="4122738" y="3986213"/>
          <p14:tracePt t="24372" x="4122738" y="3994150"/>
          <p14:tracePt t="24380" x="4157663" y="3994150"/>
          <p14:tracePt t="24388" x="4208463" y="3994150"/>
          <p14:tracePt t="24395" x="4265613" y="4000500"/>
          <p14:tracePt t="24411" x="4343400" y="4000500"/>
          <p14:tracePt t="24428" x="4465638" y="4014788"/>
          <p14:tracePt t="24445" x="4586288" y="4043363"/>
          <p14:tracePt t="24461" x="4700588" y="4086225"/>
          <p14:tracePt t="24477" x="4822825" y="4100513"/>
          <p14:tracePt t="24494" x="4865688" y="4100513"/>
          <p14:tracePt t="24510" x="4922838" y="4100513"/>
          <p14:tracePt t="24529" x="4929188" y="4094163"/>
          <p14:tracePt t="24546" x="4943475" y="4094163"/>
          <p14:tracePt t="24562" x="4951413" y="4079875"/>
          <p14:tracePt t="24579" x="4957763" y="4051300"/>
          <p14:tracePt t="24595" x="4965700" y="3979863"/>
          <p14:tracePt t="24612" x="4979988" y="3908425"/>
          <p14:tracePt t="24629" x="4994275" y="3743325"/>
          <p14:tracePt t="24645" x="5008563" y="3651250"/>
          <p14:tracePt t="24662" x="5014913" y="3543300"/>
          <p14:tracePt t="24679" x="5014913" y="3408363"/>
          <p14:tracePt t="24695" x="5014913" y="3300413"/>
          <p14:tracePt t="24713" x="5000625" y="3194050"/>
          <p14:tracePt t="24729" x="4979988" y="3128963"/>
          <p14:tracePt t="24746" x="4965700" y="3071813"/>
          <p14:tracePt t="24763" x="4943475" y="3043238"/>
          <p14:tracePt t="24780" x="4922838" y="2994025"/>
          <p14:tracePt t="24799" x="4879975" y="2943225"/>
          <p14:tracePt t="24813" x="4865688" y="2922588"/>
          <p14:tracePt t="24831" x="4814888" y="2857500"/>
          <p14:tracePt t="24847" x="4772025" y="2828925"/>
          <p14:tracePt t="24866" x="4737100" y="2794000"/>
          <p14:tracePt t="24883" x="4686300" y="2779713"/>
          <p14:tracePt t="24900" x="4622800" y="2751138"/>
          <p14:tracePt t="24917" x="4522788" y="2714625"/>
          <p14:tracePt t="24933" x="4451350" y="2700338"/>
          <p14:tracePt t="24950" x="4394200" y="2693988"/>
          <p14:tracePt t="24967" x="4300538" y="2679700"/>
          <p14:tracePt t="24984" x="4165600" y="2651125"/>
          <p14:tracePt t="25001" x="4043363" y="2628900"/>
          <p14:tracePt t="25018" x="3929063" y="2579688"/>
          <p14:tracePt t="25023" x="3879850" y="2579688"/>
          <p14:tracePt t="25035" x="3779838" y="2557463"/>
          <p14:tracePt t="25051" x="3679825" y="2536825"/>
          <p14:tracePt t="25068" x="3571875" y="2522538"/>
          <p14:tracePt t="25085" x="3451225" y="2514600"/>
          <p14:tracePt t="25102" x="3328988" y="2500313"/>
          <p14:tracePt t="25117" x="3265488" y="2493963"/>
          <p14:tracePt t="25134" x="3186113" y="2471738"/>
          <p14:tracePt t="25151" x="3122613" y="2465388"/>
          <p14:tracePt t="25168" x="3051175" y="2451100"/>
          <p14:tracePt t="25187" x="2979738" y="2443163"/>
          <p14:tracePt t="25202" x="2900363" y="2414588"/>
          <p14:tracePt t="25218" x="2828925" y="2400300"/>
          <p14:tracePt t="25235" x="2722563" y="2386013"/>
          <p14:tracePt t="25252" x="2643188" y="2371725"/>
          <p14:tracePt t="25270" x="2543175" y="2365375"/>
          <p14:tracePt t="25285" x="2486025" y="2365375"/>
          <p14:tracePt t="25303" x="2428875" y="2365375"/>
          <p14:tracePt t="25319" x="2351088" y="2357438"/>
          <p14:tracePt t="25336" x="2271713" y="2357438"/>
          <p14:tracePt t="25353" x="2193925" y="2357438"/>
          <p14:tracePt t="25371" x="2108200" y="2357438"/>
          <p14:tracePt t="25386" x="2022475" y="2371725"/>
          <p14:tracePt t="25403" x="1965325" y="2371725"/>
          <p14:tracePt t="25422" x="1914525" y="2371725"/>
          <p14:tracePt t="25439" x="1879600" y="2379663"/>
          <p14:tracePt t="25456" x="1828800" y="2379663"/>
          <p14:tracePt t="25472" x="1793875" y="2386013"/>
          <p14:tracePt t="25488" x="1743075" y="2400300"/>
          <p14:tracePt t="25504" x="1700213" y="2414588"/>
          <p14:tracePt t="25521" x="1657350" y="2443163"/>
          <p14:tracePt t="25541" x="1608138" y="2493963"/>
          <p14:tracePt t="25557" x="1579563" y="2543175"/>
          <p14:tracePt t="25574" x="1536700" y="2579688"/>
          <p14:tracePt t="25591" x="1514475" y="2622550"/>
          <p14:tracePt t="25608" x="1500188" y="2651125"/>
          <p14:tracePt t="25624" x="1479550" y="2686050"/>
          <p14:tracePt t="25641" x="1457325" y="2728913"/>
          <p14:tracePt t="25658" x="1443038" y="2786063"/>
          <p14:tracePt t="25675" x="1422400" y="2943225"/>
          <p14:tracePt t="25692" x="1414463" y="3000375"/>
          <p14:tracePt t="25709" x="1414463" y="3028950"/>
          <p14:tracePt t="25725" x="1414463" y="3036888"/>
          <p14:tracePt t="25741" x="1414463" y="3079750"/>
          <p14:tracePt t="25758" x="1414463" y="3108325"/>
          <p14:tracePt t="25774" x="1408113" y="3122613"/>
          <p14:tracePt t="25791" x="1408113" y="3151188"/>
          <p14:tracePt t="25808" x="1414463" y="3171825"/>
          <p14:tracePt t="25824" x="1422400" y="3194050"/>
          <p14:tracePt t="25842" x="1428750" y="3243263"/>
          <p14:tracePt t="25858" x="1428750" y="3271838"/>
          <p14:tracePt t="25875" x="1443038" y="3294063"/>
          <p14:tracePt t="25892" x="1465263" y="3357563"/>
          <p14:tracePt t="25909" x="1479550" y="3379788"/>
          <p14:tracePt t="25926" x="1508125" y="3414713"/>
          <p14:tracePt t="25943" x="1514475" y="3429000"/>
          <p14:tracePt t="25960" x="1522413" y="3451225"/>
          <p14:tracePt t="25979" x="1550988" y="3500438"/>
          <p14:tracePt t="25995" x="1579563" y="3514725"/>
          <p14:tracePt t="26011" x="1608138" y="3536950"/>
          <p14:tracePt t="26027" x="1636713" y="3551238"/>
          <p14:tracePt t="26043" x="1665288" y="3565525"/>
          <p14:tracePt t="26060" x="1685925" y="3571875"/>
          <p14:tracePt t="26077" x="1693863" y="3571875"/>
          <p14:tracePt t="26096" x="1700213" y="3579813"/>
          <p14:tracePt t="27153" x="1708150" y="3579813"/>
          <p14:tracePt t="27161" x="1714500" y="3579813"/>
          <p14:tracePt t="27173" x="1722438" y="3579813"/>
          <p14:tracePt t="27189" x="1751013" y="3594100"/>
          <p14:tracePt t="27206" x="1814513" y="3622675"/>
          <p14:tracePt t="27223" x="1843088" y="3651250"/>
          <p14:tracePt t="27240" x="1914525" y="3700463"/>
          <p14:tracePt t="27259" x="1985963" y="3736975"/>
          <p14:tracePt t="27275" x="2093913" y="3779838"/>
          <p14:tracePt t="27292" x="2200275" y="3836988"/>
          <p14:tracePt t="27309" x="2228850" y="3851275"/>
          <p14:tracePt t="27325" x="2271713" y="3879850"/>
          <p14:tracePt t="27342" x="2300288" y="3908425"/>
          <p14:tracePt t="27359" x="2314575" y="3943350"/>
          <p14:tracePt t="27375" x="2343150" y="3979863"/>
          <p14:tracePt t="27392" x="2371725" y="4022725"/>
          <p14:tracePt t="27408" x="2414588" y="4057650"/>
          <p14:tracePt t="27426" x="2436813" y="4079875"/>
          <p14:tracePt t="27442" x="2457450" y="4094163"/>
          <p14:tracePt t="27459" x="2479675" y="4108450"/>
          <p14:tracePt t="27476" x="2493963" y="4122738"/>
          <p14:tracePt t="27493" x="2514600" y="4129088"/>
          <p14:tracePt t="27509" x="2565400" y="4179888"/>
          <p14:tracePt t="27526" x="2586038" y="4208463"/>
          <p14:tracePt t="27545" x="2593975" y="4208463"/>
          <p14:tracePt t="27561" x="2593975" y="4214813"/>
          <p14:tracePt t="27614" x="2593975" y="4222750"/>
          <p14:tracePt t="27628" x="2593975" y="4237038"/>
          <p14:tracePt t="27636" x="2593975" y="4251325"/>
          <p14:tracePt t="27644" x="2593975" y="4294188"/>
          <p14:tracePt t="27661" x="2593975" y="4337050"/>
          <p14:tracePt t="27678" x="2593975" y="4371975"/>
          <p14:tracePt t="27695" x="2593975" y="4400550"/>
          <p14:tracePt t="27711" x="2593975" y="4437063"/>
          <p14:tracePt t="27730" x="2593975" y="4486275"/>
          <p14:tracePt t="27747" x="2586038" y="4543425"/>
          <p14:tracePt t="27764" x="2579688" y="4600575"/>
          <p14:tracePt t="27781" x="2565400" y="4665663"/>
          <p14:tracePt t="27798" x="2528888" y="4751388"/>
          <p14:tracePt t="27813" x="2486025" y="4822825"/>
          <p14:tracePt t="27831" x="2443163" y="4857750"/>
          <p14:tracePt t="27847" x="2428875" y="4865688"/>
          <p14:tracePt t="27863" x="2408238" y="4872038"/>
          <p14:tracePt t="27882" x="2371725" y="4872038"/>
          <p14:tracePt t="27899" x="2351088" y="4872038"/>
          <p14:tracePt t="27916" x="2336800" y="4879975"/>
          <p14:tracePt t="27931" x="2300288" y="4886325"/>
          <p14:tracePt t="27949" x="2257425" y="4886325"/>
          <p14:tracePt t="27966" x="2222500" y="4886325"/>
          <p14:tracePt t="27983" x="2185988" y="4886325"/>
          <p14:tracePt t="27998" x="2136775" y="4886325"/>
          <p14:tracePt t="28015" x="2057400" y="4900613"/>
          <p14:tracePt t="28018" x="2000250" y="4908550"/>
          <p14:tracePt t="28032" x="1951038" y="4914900"/>
          <p14:tracePt t="28049" x="1851025" y="4965700"/>
          <p14:tracePt t="28065" x="1808163" y="4986338"/>
          <p14:tracePt t="28082" x="1785938" y="5000625"/>
          <p14:tracePt t="28101" x="1779588" y="5008563"/>
          <p14:tracePt t="28193" x="1771650" y="5008563"/>
          <p14:tracePt t="28205" x="1765300" y="5008563"/>
          <p14:tracePt t="28231" x="1757363" y="5008563"/>
          <p14:tracePt t="28254" x="1751013" y="5008563"/>
          <p14:tracePt t="28270" x="1743075" y="5008563"/>
          <p14:tracePt t="28284" x="1728788" y="5008563"/>
          <p14:tracePt t="28292" x="1714500" y="5008563"/>
          <p14:tracePt t="28302" x="1708150" y="5008563"/>
          <p14:tracePt t="28318" x="1693863" y="5008563"/>
          <p14:tracePt t="28335" x="1671638" y="5008563"/>
          <p14:tracePt t="28352" x="1657350" y="5008563"/>
          <p14:tracePt t="28369" x="1643063" y="5029200"/>
          <p14:tracePt t="28385" x="1622425" y="5057775"/>
          <p14:tracePt t="28403" x="1614488" y="5057775"/>
          <p14:tracePt t="28660" x="1608138" y="5057775"/>
          <p14:tracePt t="28832" x="1608138" y="5037138"/>
          <p14:tracePt t="28841" x="1608138" y="5014913"/>
          <p14:tracePt t="28849" x="1614488" y="5008563"/>
          <p14:tracePt t="28857" x="1614488" y="4994275"/>
          <p14:tracePt t="28874" x="1614488" y="4965700"/>
          <p14:tracePt t="28891" x="1628775" y="4943475"/>
          <p14:tracePt t="28908" x="1628775" y="4937125"/>
          <p14:tracePt t="28966" x="1643063" y="4937125"/>
          <p14:tracePt t="28973" x="1657350" y="4937125"/>
          <p14:tracePt t="28981" x="1671638" y="4937125"/>
          <p14:tracePt t="28993" x="1700213" y="4929188"/>
          <p14:tracePt t="29011" x="1743075" y="4894263"/>
          <p14:tracePt t="29027" x="1765300" y="4872038"/>
          <p14:tracePt t="29033" x="1771650" y="4857750"/>
          <p14:tracePt t="29044" x="1771650" y="4843463"/>
          <p14:tracePt t="29061" x="1785938" y="4829175"/>
          <p14:tracePt t="29078" x="1785938" y="4808538"/>
          <p14:tracePt t="29095" x="1800225" y="4779963"/>
          <p14:tracePt t="29111" x="1808163" y="4686300"/>
          <p14:tracePt t="29127" x="1808163" y="4637088"/>
          <p14:tracePt t="29145" x="1808163" y="4586288"/>
          <p14:tracePt t="29161" x="1808163" y="4565650"/>
          <p14:tracePt t="29178" x="1800225" y="4551363"/>
          <p14:tracePt t="29195" x="1800225" y="4543425"/>
          <p14:tracePt t="29228" x="1800225" y="4529138"/>
          <p14:tracePt t="29245" x="1785938" y="4508500"/>
          <p14:tracePt t="29261" x="1771650" y="4500563"/>
          <p14:tracePt t="29278" x="1765300" y="4494213"/>
          <p14:tracePt t="29295" x="1751013" y="4494213"/>
          <p14:tracePt t="29331" x="1743075" y="4494213"/>
          <p14:tracePt t="29364" x="1736725" y="4494213"/>
          <p14:tracePt t="29441" x="1751013" y="4479925"/>
          <p14:tracePt t="29451" x="1771650" y="4479925"/>
          <p14:tracePt t="29458" x="1793875" y="4479925"/>
          <p14:tracePt t="29466" x="1843088" y="4479925"/>
          <p14:tracePt t="29482" x="1979613" y="4479925"/>
          <p14:tracePt t="29499" x="2143125" y="4486275"/>
          <p14:tracePt t="29516" x="2308225" y="4486275"/>
          <p14:tracePt t="29521" x="2414588" y="4486275"/>
          <p14:tracePt t="29533" x="2628900" y="4494213"/>
          <p14:tracePt t="29550" x="2871788" y="4500563"/>
          <p14:tracePt t="29567" x="3051175" y="4500563"/>
          <p14:tracePt t="29582" x="3214688" y="4522788"/>
          <p14:tracePt t="29599" x="3322638" y="4537075"/>
          <p14:tracePt t="29615" x="3371850" y="4537075"/>
          <p14:tracePt t="29634" x="3394075" y="4551363"/>
          <p14:tracePt t="29785" x="3357563" y="4565650"/>
          <p14:tracePt t="29794" x="3300413" y="4579938"/>
          <p14:tracePt t="29803" x="3208338" y="4614863"/>
          <p14:tracePt t="29819" x="3094038" y="4657725"/>
          <p14:tracePt t="29836" x="2851150" y="4714875"/>
          <p14:tracePt t="29852" x="2686050" y="4786313"/>
          <p14:tracePt t="29869" x="2465388" y="4829175"/>
          <p14:tracePt t="29885" x="2365375" y="4843463"/>
          <p14:tracePt t="29902" x="2293938" y="4865688"/>
          <p14:tracePt t="29921" x="2228850" y="4879975"/>
          <p14:tracePt t="29937" x="2143125" y="4922838"/>
          <p14:tracePt t="29953" x="2051050" y="4986338"/>
          <p14:tracePt t="29970" x="1993900" y="5000625"/>
          <p14:tracePt t="29986" x="1951038" y="5022850"/>
          <p14:tracePt t="30005" x="1900238" y="5037138"/>
          <p14:tracePt t="30022" x="1879600" y="5037138"/>
          <p14:tracePt t="30027" x="1857375" y="5037138"/>
          <p14:tracePt t="30038" x="1836738" y="5043488"/>
          <p14:tracePt t="30053" x="1793875" y="5043488"/>
          <p14:tracePt t="30070" x="1736725" y="5057775"/>
          <p14:tracePt t="30089" x="1665288" y="5057775"/>
          <p14:tracePt t="30106" x="1593850" y="5072063"/>
          <p14:tracePt t="30123" x="1557338" y="5072063"/>
          <p14:tracePt t="30140" x="1536700" y="5086350"/>
          <p14:tracePt t="30156" x="1514475" y="5086350"/>
          <p14:tracePt t="30171" x="1485900" y="5094288"/>
          <p14:tracePt t="30188" x="1479550" y="5094288"/>
          <p14:tracePt t="30205" x="1471613" y="5094288"/>
          <p14:tracePt t="30222" x="1465263" y="5100638"/>
          <p14:tracePt t="30239" x="1457325" y="5100638"/>
          <p14:tracePt t="30256" x="1443038" y="5108575"/>
          <p14:tracePt t="30273" x="1436688" y="5122863"/>
          <p14:tracePt t="30289" x="1428750" y="5129213"/>
          <p14:tracePt t="30306" x="1408113" y="5180013"/>
          <p14:tracePt t="30323" x="1385888" y="5208588"/>
          <p14:tracePt t="30340" x="1371600" y="5243513"/>
          <p14:tracePt t="30357" x="1357313" y="5265738"/>
          <p14:tracePt t="30375" x="1350963" y="5280025"/>
          <p14:tracePt t="30393" x="1350963" y="5286375"/>
          <p14:tracePt t="30409" x="1350963" y="5300663"/>
          <p14:tracePt t="30426" x="1343025" y="5322888"/>
          <p14:tracePt t="30443" x="1343025" y="5351463"/>
          <p14:tracePt t="30460" x="1343025" y="5380038"/>
          <p14:tracePt t="30476" x="1343025" y="5394325"/>
          <p14:tracePt t="30493" x="1350963" y="5465763"/>
          <p14:tracePt t="30509" x="1357313" y="5522913"/>
          <p14:tracePt t="30525" x="1371600" y="5551488"/>
          <p14:tracePt t="30542" x="1379538" y="5572125"/>
          <p14:tracePt t="30559" x="1393825" y="5572125"/>
          <p14:tracePt t="30576" x="1400175" y="5586413"/>
          <p14:tracePt t="30593" x="1408113" y="5608638"/>
          <p14:tracePt t="30610" x="1422400" y="5643563"/>
          <p14:tracePt t="30627" x="1450975" y="5694363"/>
          <p14:tracePt t="30644" x="1471613" y="5715000"/>
          <p14:tracePt t="30660" x="1485900" y="5729288"/>
          <p14:tracePt t="30678" x="1508125" y="5743575"/>
          <p14:tracePt t="30695" x="1528763" y="5765800"/>
          <p14:tracePt t="30710" x="1550988" y="5780088"/>
          <p14:tracePt t="30727" x="1579563" y="5800725"/>
          <p14:tracePt t="30745" x="1636713" y="5822950"/>
          <p14:tracePt t="30761" x="1693863" y="5829300"/>
          <p14:tracePt t="30780" x="1779588" y="5829300"/>
          <p14:tracePt t="30797" x="1843088" y="5829300"/>
          <p14:tracePt t="30811" x="1951038" y="5843588"/>
          <p14:tracePt t="30828" x="2079625" y="5857875"/>
          <p14:tracePt t="30845" x="2279650" y="5880100"/>
          <p14:tracePt t="30862" x="2414588" y="5894388"/>
          <p14:tracePt t="30879" x="2586038" y="5900738"/>
          <p14:tracePt t="30896" x="2728913" y="5915025"/>
          <p14:tracePt t="30915" x="2928938" y="5922963"/>
          <p14:tracePt t="30931" x="3128963" y="5972175"/>
          <p14:tracePt t="30949" x="3408363" y="5980113"/>
          <p14:tracePt t="30963" x="3522663" y="5980113"/>
          <p14:tracePt t="30981" x="3622675" y="5994400"/>
          <p14:tracePt t="30997" x="3751263" y="6000750"/>
          <p14:tracePt t="31014" x="3871913" y="6000750"/>
          <p14:tracePt t="31030" x="3979863" y="6000750"/>
          <p14:tracePt t="31033" x="4037013" y="6000750"/>
          <p14:tracePt t="31048" x="4151313" y="6022975"/>
          <p14:tracePt t="31065" x="4257675" y="6037263"/>
          <p14:tracePt t="31083" x="4365625" y="6037263"/>
          <p14:tracePt t="31100" x="4500563" y="6037263"/>
          <p14:tracePt t="31117" x="4657725" y="6029325"/>
          <p14:tracePt t="31135" x="4886325" y="5986463"/>
          <p14:tracePt t="31151" x="5000625" y="5972175"/>
          <p14:tracePt t="31168" x="5180013" y="5951538"/>
          <p14:tracePt t="31184" x="5314950" y="5951538"/>
          <p14:tracePt t="31199" x="5480050" y="5943600"/>
          <p14:tracePt t="31216" x="5643563" y="5922963"/>
          <p14:tracePt t="31233" x="5757863" y="5908675"/>
          <p14:tracePt t="31250" x="5837238" y="5908675"/>
          <p14:tracePt t="31269" x="6008688" y="5880100"/>
          <p14:tracePt t="31286" x="6172200" y="5857875"/>
          <p14:tracePt t="31302" x="6329363" y="5851525"/>
          <p14:tracePt t="31317" x="6443663" y="5851525"/>
          <p14:tracePt t="31334" x="6557963" y="5851525"/>
          <p14:tracePt t="31351" x="6672263" y="5837238"/>
          <p14:tracePt t="31368" x="6765925" y="5780088"/>
          <p14:tracePt t="31385" x="6886575" y="5686425"/>
          <p14:tracePt t="31403" x="6943725" y="5614988"/>
          <p14:tracePt t="31420" x="6965950" y="5565775"/>
          <p14:tracePt t="31437" x="6972300" y="5529263"/>
          <p14:tracePt t="31453" x="6972300" y="5514975"/>
          <p14:tracePt t="31471" x="6972300" y="5486400"/>
          <p14:tracePt t="31487" x="6972300" y="5457825"/>
          <p14:tracePt t="31503" x="6972300" y="5443538"/>
          <p14:tracePt t="31972" x="6943725" y="5443538"/>
          <p14:tracePt t="31980" x="6915150" y="5437188"/>
          <p14:tracePt t="31991" x="6865938" y="5437188"/>
          <p14:tracePt t="32008" x="6751638" y="5414963"/>
          <p14:tracePt t="32025" x="6529388" y="5386388"/>
          <p14:tracePt t="32042" x="6337300" y="5357813"/>
          <p14:tracePt t="32059" x="6057900" y="5329238"/>
          <p14:tracePt t="32075" x="5829300" y="5280025"/>
          <p14:tracePt t="32092" x="5651500" y="5251450"/>
          <p14:tracePt t="32111" x="5351463" y="5157788"/>
          <p14:tracePt t="32128" x="5137150" y="5122863"/>
          <p14:tracePt t="32145" x="4979988" y="5100638"/>
          <p14:tracePt t="32160" x="4843463" y="5072063"/>
          <p14:tracePt t="32177" x="4714875" y="5029200"/>
          <p14:tracePt t="32193" x="4543425" y="4972050"/>
          <p14:tracePt t="32211" x="4408488" y="4937125"/>
          <p14:tracePt t="32227" x="4294188" y="4908550"/>
          <p14:tracePt t="32244" x="4165600" y="4872038"/>
          <p14:tracePt t="32261" x="3908425" y="4800600"/>
          <p14:tracePt t="32278" x="3729038" y="4729163"/>
          <p14:tracePt t="32296" x="3536950" y="4694238"/>
          <p14:tracePt t="32311" x="3343275" y="4622800"/>
          <p14:tracePt t="32328" x="3194050" y="4594225"/>
          <p14:tracePt t="32345" x="3051175" y="4551363"/>
          <p14:tracePt t="32362" x="2828925" y="4500563"/>
          <p14:tracePt t="32380" x="2686050" y="4429125"/>
          <p14:tracePt t="32397" x="2614613" y="4371975"/>
          <p14:tracePt t="32414" x="2551113" y="4314825"/>
          <p14:tracePt t="32429" x="2500313" y="4271963"/>
          <p14:tracePt t="32446" x="2486025" y="4257675"/>
          <p14:tracePt t="32465" x="2479675" y="4257675"/>
          <p14:tracePt t="32481" x="2471738" y="4243388"/>
          <p14:tracePt t="32499" x="2457450" y="4229100"/>
          <p14:tracePt t="32515" x="2428875" y="4171950"/>
          <p14:tracePt t="32532" x="2393950" y="4137025"/>
          <p14:tracePt t="32538" x="2386013" y="4129088"/>
          <p14:tracePt t="32553" x="2386013" y="4122738"/>
          <p14:tracePt t="32699" x="2400300" y="4114800"/>
          <p14:tracePt t="32707" x="2436813" y="4114800"/>
          <p14:tracePt t="32717" x="2471738" y="4114800"/>
          <p14:tracePt t="32733" x="2565400" y="4129088"/>
          <p14:tracePt t="32749" x="2665413" y="4137025"/>
          <p14:tracePt t="32767" x="2751138" y="4157663"/>
          <p14:tracePt t="32784" x="2794000" y="4165600"/>
          <p14:tracePt t="32800" x="2828925" y="4171950"/>
          <p14:tracePt t="32817" x="2857500" y="4186238"/>
          <p14:tracePt t="32834" x="2886075" y="4186238"/>
          <p14:tracePt t="32853" x="2928938" y="4186238"/>
          <p14:tracePt t="32869" x="2965450" y="4186238"/>
          <p14:tracePt t="32886" x="2986088" y="4186238"/>
          <p14:tracePt t="32902" x="3000375" y="4186238"/>
          <p14:tracePt t="32918" x="3008313" y="4186238"/>
          <p14:tracePt t="33652" x="3014663" y="4194175"/>
          <p14:tracePt t="33659" x="3028950" y="4200525"/>
          <p14:tracePt t="33667" x="3051175" y="4200525"/>
          <p14:tracePt t="33676" x="3079750" y="4200525"/>
          <p14:tracePt t="33693" x="3128963" y="4200525"/>
          <p14:tracePt t="33709" x="3208338" y="4208463"/>
          <p14:tracePt t="33727" x="3300413" y="4222750"/>
          <p14:tracePt t="33743" x="3422650" y="4229100"/>
          <p14:tracePt t="33760" x="3486150" y="4237038"/>
          <p14:tracePt t="33777" x="3536950" y="4243388"/>
          <p14:tracePt t="33795" x="3579813" y="4257675"/>
          <p14:tracePt t="33811" x="3622675" y="4257675"/>
          <p14:tracePt t="33828" x="3643313" y="4265613"/>
          <p14:tracePt t="33845" x="3694113" y="4265613"/>
          <p14:tracePt t="33861" x="3714750" y="4265613"/>
          <p14:tracePt t="33878" x="3722688" y="4265613"/>
          <p14:tracePt t="33988" x="3729038" y="4265613"/>
          <p14:tracePt t="33997" x="3743325" y="4265613"/>
          <p14:tracePt t="34010" x="3751263" y="4265613"/>
          <p14:tracePt t="34027" x="3757613" y="4265613"/>
          <p14:tracePt t="34042" x="3765550" y="4265613"/>
          <p14:tracePt t="34050" x="3771900" y="4265613"/>
          <p14:tracePt t="34074" x="3779838" y="4265613"/>
          <p14:tracePt t="34081" x="3786188" y="4265613"/>
          <p14:tracePt t="34099" x="3814763" y="4265613"/>
          <p14:tracePt t="34116" x="3829050" y="4265613"/>
          <p14:tracePt t="34132" x="3843338" y="4265613"/>
          <p14:tracePt t="34148" x="3865563" y="4265613"/>
          <p14:tracePt t="34164" x="3894138" y="4257675"/>
          <p14:tracePt t="34182" x="3943350" y="4251325"/>
          <p14:tracePt t="34198" x="3971925" y="4251325"/>
          <p14:tracePt t="34215" x="3979863" y="4243388"/>
          <p14:tracePt t="34232" x="4000500" y="4237038"/>
          <p14:tracePt t="34249" x="4014788" y="4237038"/>
          <p14:tracePt t="34266" x="4022725" y="4229100"/>
          <p14:tracePt t="34283" x="4043363" y="4222750"/>
          <p14:tracePt t="34299" x="4051300" y="4208463"/>
          <p14:tracePt t="34316" x="4057650" y="4208463"/>
          <p14:tracePt t="34333" x="4065588" y="4208463"/>
          <p14:tracePt t="34412" x="4071938" y="4208463"/>
          <p14:tracePt t="34496" x="4079875" y="4208463"/>
          <p14:tracePt t="34504" x="4086225" y="4208463"/>
          <p14:tracePt t="34518" x="4094163" y="4208463"/>
          <p14:tracePt t="34534" x="4100513" y="4208463"/>
          <p14:tracePt t="34559" x="4108450" y="4208463"/>
          <p14:tracePt t="34777" x="4086225" y="4208463"/>
          <p14:tracePt t="34785" x="4071938" y="4208463"/>
          <p14:tracePt t="34794" x="4051300" y="4208463"/>
          <p14:tracePt t="34807" x="3986213" y="4208463"/>
          <p14:tracePt t="34824" x="3914775" y="4214813"/>
          <p14:tracePt t="34839" x="3900488" y="4222750"/>
          <p14:tracePt t="34856" x="3851275" y="4229100"/>
          <p14:tracePt t="34873" x="3829050" y="4229100"/>
          <p14:tracePt t="34889" x="3814763" y="4229100"/>
          <p14:tracePt t="35091" x="3800475" y="4237038"/>
          <p14:tracePt t="35097" x="3794125" y="4237038"/>
          <p14:tracePt t="35110" x="3786188" y="4243388"/>
          <p14:tracePt t="35125" x="3757613" y="4243388"/>
          <p14:tracePt t="35142" x="3714750" y="4243388"/>
          <p14:tracePt t="35158" x="3686175" y="4243388"/>
          <p14:tracePt t="35176" x="3651250" y="4243388"/>
          <p14:tracePt t="35192" x="3622675" y="4243388"/>
          <p14:tracePt t="35209" x="3600450" y="4243388"/>
          <p14:tracePt t="35227" x="3594100" y="4243388"/>
          <p14:tracePt t="35242" x="3579813" y="4243388"/>
          <p14:tracePt t="35259" x="3551238" y="4243388"/>
          <p14:tracePt t="35277" x="3522663" y="4243388"/>
          <p14:tracePt t="35293" x="3486150" y="4243388"/>
          <p14:tracePt t="35310" x="3457575" y="4237038"/>
          <p14:tracePt t="35329" x="3436938" y="4237038"/>
          <p14:tracePt t="35404" x="3429000" y="4237038"/>
          <p14:tracePt t="35511" x="3436938" y="4237038"/>
          <p14:tracePt t="35519" x="3465513" y="4237038"/>
          <p14:tracePt t="35531" x="3486150" y="4237038"/>
          <p14:tracePt t="35549" x="3557588" y="4237038"/>
          <p14:tracePt t="35565" x="3594100" y="4237038"/>
          <p14:tracePt t="35661" x="3579813" y="4237038"/>
          <p14:tracePt t="35667" x="3565525" y="4237038"/>
          <p14:tracePt t="35682" x="3522663" y="4237038"/>
          <p14:tracePt t="35699" x="3479800" y="4229100"/>
          <p14:tracePt t="35716" x="3436938" y="4222750"/>
          <p14:tracePt t="35733" x="3414713" y="4222750"/>
          <p14:tracePt t="35750" x="3400425" y="4222750"/>
          <p14:tracePt t="35765" x="3394075" y="4222750"/>
          <p14:tracePt t="35766" x="3379788" y="4222750"/>
          <p14:tracePt t="35783" x="3371850" y="4222750"/>
          <p14:tracePt t="35799" x="3343275" y="4222750"/>
          <p14:tracePt t="35816" x="3328988" y="4229100"/>
          <p14:tracePt t="35833" x="3314700" y="4229100"/>
          <p14:tracePt t="35849" x="3300413" y="4229100"/>
          <p14:tracePt t="35866" x="3286125" y="4229100"/>
          <p14:tracePt t="35885" x="3257550" y="4229100"/>
          <p14:tracePt t="35901" x="3257550" y="4237038"/>
          <p14:tracePt t="35917" x="3251200" y="4243388"/>
          <p14:tracePt t="35933" x="3243263" y="4243388"/>
          <p14:tracePt t="35951" x="3236913" y="4251325"/>
          <p14:tracePt t="35969" x="3214688" y="4279900"/>
          <p14:tracePt t="35984" x="3194050" y="4337050"/>
          <p14:tracePt t="36001" x="3108325" y="4565650"/>
          <p14:tracePt t="36018" x="3065463" y="4694238"/>
          <p14:tracePt t="36034" x="3043238" y="4751388"/>
          <p14:tracePt t="36052" x="3036888" y="4772025"/>
          <p14:tracePt t="36068" x="3036888" y="4779963"/>
          <p14:tracePt t="36130" x="3036888" y="4786313"/>
          <p14:tracePt t="36137" x="3036888" y="4800600"/>
          <p14:tracePt t="36146" x="3036888" y="4808538"/>
          <p14:tracePt t="36154" x="3036888" y="4814888"/>
          <p14:tracePt t="36171" x="3028950" y="4829175"/>
          <p14:tracePt t="36187" x="3022600" y="4837113"/>
          <p14:tracePt t="36189" x="3014663" y="4843463"/>
          <p14:tracePt t="36220" x="2986088" y="4851400"/>
          <p14:tracePt t="36237" x="2971800" y="4865688"/>
          <p14:tracePt t="36254" x="2928938" y="4886325"/>
          <p14:tracePt t="36271" x="2857500" y="4922838"/>
          <p14:tracePt t="36288" x="2800350" y="4979988"/>
          <p14:tracePt t="36306" x="2728913" y="5029200"/>
          <p14:tracePt t="36321" x="2657475" y="5100638"/>
          <p14:tracePt t="36338" x="2651125" y="5108575"/>
          <p14:tracePt t="36355" x="2643188" y="5108575"/>
          <p14:tracePt t="36425" x="2643188" y="5114925"/>
          <p14:tracePt t="36440" x="2657475" y="5114925"/>
          <p14:tracePt t="36447" x="2714625" y="5072063"/>
          <p14:tracePt t="36456" x="2771775" y="5000625"/>
          <p14:tracePt t="36475" x="2886075" y="4857750"/>
          <p14:tracePt t="36491" x="3051175" y="4772025"/>
          <p14:tracePt t="36510" x="3271838" y="4714875"/>
          <p14:tracePt t="36525" x="3386138" y="4679950"/>
          <p14:tracePt t="36542" x="3479800" y="4651375"/>
          <p14:tracePt t="36559" x="3557588" y="4608513"/>
          <p14:tracePt t="36575" x="3608388" y="4594225"/>
          <p14:tracePt t="36593" x="3643313" y="4579938"/>
          <p14:tracePt t="36609" x="3657600" y="4579938"/>
          <p14:tracePt t="36838" x="3651250" y="4586288"/>
          <p14:tracePt t="36847" x="3643313" y="4600575"/>
          <p14:tracePt t="36854" x="3622675" y="4629150"/>
          <p14:tracePt t="36864" x="3600450" y="4657725"/>
          <p14:tracePt t="36877" x="3551238" y="4700588"/>
          <p14:tracePt t="36894" x="3500438" y="4729163"/>
          <p14:tracePt t="36912" x="3457575" y="4757738"/>
          <p14:tracePt t="36928" x="3400425" y="4794250"/>
          <p14:tracePt t="36947" x="3357563" y="4857750"/>
          <p14:tracePt t="36963" x="3300413" y="4922838"/>
          <p14:tracePt t="36979" x="3257550" y="4957763"/>
          <p14:tracePt t="36995" x="3228975" y="5008563"/>
          <p14:tracePt t="37012" x="3208338" y="5043488"/>
          <p14:tracePt t="37029" x="3200400" y="5051425"/>
          <p14:tracePt t="37032" x="3200400" y="5057775"/>
          <p14:tracePt t="37045" x="3186113" y="5057775"/>
          <p14:tracePt t="37063" x="3171825" y="5086350"/>
          <p14:tracePt t="37081" x="3157538" y="5122863"/>
          <p14:tracePt t="37098" x="3143250" y="5143500"/>
          <p14:tracePt t="37115" x="3136900" y="5157788"/>
          <p14:tracePt t="37131" x="3136900" y="5165725"/>
          <p14:tracePt t="37148" x="3136900" y="5172075"/>
          <p14:tracePt t="37165" x="3128963" y="5180013"/>
          <p14:tracePt t="37182" x="3128963" y="5186363"/>
          <p14:tracePt t="37198" x="3122613" y="5186363"/>
          <p14:tracePt t="39401" x="3114675" y="5186363"/>
          <p14:tracePt t="39409" x="3079750" y="5165725"/>
          <p14:tracePt t="39423" x="2971800" y="5086350"/>
          <p14:tracePt t="39439" x="2851150" y="5008563"/>
          <p14:tracePt t="39455" x="2743200" y="4914900"/>
          <p14:tracePt t="39472" x="2643188" y="4843463"/>
          <p14:tracePt t="39490" x="2571750" y="4779963"/>
          <p14:tracePt t="39505" x="2514600" y="4743450"/>
          <p14:tracePt t="39522" x="2451100" y="4708525"/>
          <p14:tracePt t="39539" x="2408238" y="4686300"/>
          <p14:tracePt t="39556" x="2386013" y="4672013"/>
          <p14:tracePt t="39573" x="2343150" y="4643438"/>
          <p14:tracePt t="39590" x="2308225" y="4622800"/>
          <p14:tracePt t="39607" x="2251075" y="4614863"/>
          <p14:tracePt t="39624" x="2222500" y="4594225"/>
          <p14:tracePt t="39640" x="2193925" y="4579938"/>
          <p14:tracePt t="39657" x="2157413" y="4572000"/>
          <p14:tracePt t="39675" x="2128838" y="4557713"/>
          <p14:tracePt t="39692" x="2108200" y="4537075"/>
          <p14:tracePt t="39709" x="2065338" y="4514850"/>
          <p14:tracePt t="39726" x="2043113" y="4486275"/>
          <p14:tracePt t="39743" x="1971675" y="4443413"/>
          <p14:tracePt t="39759" x="1928813" y="4437063"/>
          <p14:tracePt t="39776" x="1908175" y="4422775"/>
          <p14:tracePt t="39792" x="1900238" y="4414838"/>
          <p14:tracePt t="39962" x="1885950" y="4400550"/>
          <p14:tracePt t="39972" x="1857375" y="4371975"/>
          <p14:tracePt t="39979" x="1843088" y="4343400"/>
          <p14:tracePt t="39994" x="1793875" y="4308475"/>
          <p14:tracePt t="40011" x="1751013" y="4308475"/>
          <p14:tracePt t="40028" x="1700213" y="4294188"/>
          <p14:tracePt t="40045" x="1679575" y="4294188"/>
          <p14:tracePt t="40048" x="1671638" y="4294188"/>
          <p14:tracePt t="40095" x="1665288" y="4294188"/>
          <p14:tracePt t="40103" x="1657350" y="4294188"/>
          <p14:tracePt t="40112" x="1651000" y="4294188"/>
          <p14:tracePt t="40129" x="1636713" y="4300538"/>
          <p14:tracePt t="40146" x="1622425" y="4300538"/>
          <p14:tracePt t="40165" x="1579563" y="4308475"/>
          <p14:tracePt t="40181" x="1571625" y="4308475"/>
          <p14:tracePt t="40197" x="1565275" y="4308475"/>
          <p14:tracePt t="40213" x="1565275" y="4314825"/>
          <p14:tracePt t="40230" x="1557338" y="4322763"/>
          <p14:tracePt t="40247" x="1543050" y="4322763"/>
          <p14:tracePt t="40264" x="1514475" y="4322763"/>
          <p14:tracePt t="40280" x="1465263" y="4329113"/>
          <p14:tracePt t="40297" x="1436688" y="4343400"/>
          <p14:tracePt t="40316" x="1422400" y="4351338"/>
          <p14:tracePt t="40630" x="1414463" y="4351338"/>
          <p14:tracePt t="40637" x="1408113" y="4351338"/>
          <p14:tracePt t="40644" x="1400175" y="4351338"/>
          <p14:tracePt t="40652" x="1385888" y="4357688"/>
          <p14:tracePt t="40670" x="1350963" y="4357688"/>
          <p14:tracePt t="40685" x="1314450" y="4357688"/>
          <p14:tracePt t="40702" x="1285875" y="4357688"/>
          <p14:tracePt t="40718" x="1279525" y="4357688"/>
          <p14:tracePt t="40776" x="1271588" y="4357688"/>
          <p14:tracePt t="40822" x="1265238" y="4357688"/>
          <p14:tracePt t="40900" x="1257300" y="4357688"/>
          <p14:tracePt t="40924" x="1250950" y="4357688"/>
          <p14:tracePt t="41020" x="1243013" y="4357688"/>
          <p14:tracePt t="41027" x="1236663" y="4365625"/>
          <p14:tracePt t="41046" x="1228725" y="4365625"/>
          <p14:tracePt t="41457" x="1222375" y="4365625"/>
          <p14:tracePt t="41971" x="1222375" y="4371975"/>
          <p14:tracePt t="42041" x="1228725" y="4371975"/>
          <p14:tracePt t="42049" x="1243013" y="4371975"/>
          <p14:tracePt t="42058" x="1257300" y="4371975"/>
          <p14:tracePt t="42068" x="1265238" y="4371975"/>
          <p14:tracePt t="42084" x="1285875" y="4371975"/>
          <p14:tracePt t="42100" x="1308100" y="4371975"/>
          <p14:tracePt t="42118" x="1343025" y="4379913"/>
          <p14:tracePt t="42135" x="1379538" y="4379913"/>
          <p14:tracePt t="42152" x="1414463" y="4379913"/>
          <p14:tracePt t="42169" x="1436688" y="4379913"/>
          <p14:tracePt t="42186" x="1465263" y="4379913"/>
          <p14:tracePt t="42203" x="1500188" y="4379913"/>
          <p14:tracePt t="42218" x="1536700" y="4379913"/>
          <p14:tracePt t="42235" x="1557338" y="4379913"/>
          <p14:tracePt t="42252" x="1600200" y="4371975"/>
          <p14:tracePt t="42270" x="1628775" y="4371975"/>
          <p14:tracePt t="42286" x="1657350" y="4371975"/>
          <p14:tracePt t="42303" x="1693863" y="4371975"/>
          <p14:tracePt t="42319" x="1736725" y="4371975"/>
          <p14:tracePt t="42322" x="1765300" y="4371975"/>
          <p14:tracePt t="42337" x="1800225" y="4379913"/>
          <p14:tracePt t="42353" x="1843088" y="4379913"/>
          <p14:tracePt t="42370" x="1871663" y="4379913"/>
          <p14:tracePt t="42387" x="1885950" y="4379913"/>
          <p14:tracePt t="42403" x="1893888" y="4379913"/>
          <p14:tracePt t="42448" x="1908175" y="4371975"/>
          <p14:tracePt t="42463" x="1914525" y="4371975"/>
          <p14:tracePt t="42472" x="1928813" y="4371975"/>
          <p14:tracePt t="42490" x="1965325" y="4365625"/>
          <p14:tracePt t="42506" x="1985963" y="4357688"/>
          <p14:tracePt t="42523" x="1993900" y="4357688"/>
          <p14:tracePt t="42649" x="1985963" y="4357688"/>
          <p14:tracePt t="42658" x="1971675" y="4365625"/>
          <p14:tracePt t="42665" x="1957388" y="4365625"/>
          <p14:tracePt t="42676" x="1936750" y="4371975"/>
          <p14:tracePt t="42690" x="1893888" y="4379913"/>
          <p14:tracePt t="42707" x="1857375" y="4379913"/>
          <p14:tracePt t="42723" x="1822450" y="4379913"/>
          <p14:tracePt t="42740" x="1765300" y="4379913"/>
          <p14:tracePt t="42757" x="1708150" y="4386263"/>
          <p14:tracePt t="42775" x="1665288" y="4386263"/>
          <p14:tracePt t="42791" x="1643063" y="4386263"/>
          <p14:tracePt t="42808" x="1628775" y="4386263"/>
          <p14:tracePt t="42825" x="1622425" y="4386263"/>
          <p14:tracePt t="42842" x="1600200" y="4386263"/>
          <p14:tracePt t="42859" x="1593850" y="4386263"/>
          <p14:tracePt t="43644" x="1600200" y="4386263"/>
          <p14:tracePt t="43658" x="1608138" y="4386263"/>
          <p14:tracePt t="43682" x="1614488" y="4386263"/>
          <p14:tracePt t="43696" x="1622425" y="4386263"/>
          <p14:tracePt t="43721" x="1628775" y="4386263"/>
          <p14:tracePt t="43862" x="1643063" y="4394200"/>
          <p14:tracePt t="43869" x="1643063" y="4400550"/>
          <p14:tracePt t="43878" x="1665288" y="4400550"/>
          <p14:tracePt t="43887" x="1679575" y="4414838"/>
          <p14:tracePt t="43903" x="1714500" y="4429125"/>
          <p14:tracePt t="43920" x="1751013" y="4443413"/>
          <p14:tracePt t="43937" x="1785938" y="4465638"/>
          <p14:tracePt t="43954" x="1814513" y="4494213"/>
          <p14:tracePt t="43970" x="1828800" y="4514850"/>
          <p14:tracePt t="43987" x="1843088" y="4514850"/>
          <p14:tracePt t="44004" x="1865313" y="4529138"/>
          <p14:tracePt t="44021" x="1885950" y="4537075"/>
          <p14:tracePt t="44038" x="1893888" y="4551363"/>
          <p14:tracePt t="44054" x="1914525" y="4551363"/>
          <p14:tracePt t="44073" x="1936750" y="4572000"/>
          <p14:tracePt t="44090" x="1957388" y="4586288"/>
          <p14:tracePt t="44105" x="1985963" y="4608513"/>
          <p14:tracePt t="44122" x="2014538" y="4629150"/>
          <p14:tracePt t="44139" x="2043113" y="4651375"/>
          <p14:tracePt t="44156" x="2085975" y="4665663"/>
          <p14:tracePt t="44174" x="2136775" y="4686300"/>
          <p14:tracePt t="44191" x="2157413" y="4694238"/>
          <p14:tracePt t="44206" x="2193925" y="4700588"/>
          <p14:tracePt t="44223" x="2222500" y="4714875"/>
          <p14:tracePt t="44240" x="2271713" y="4722813"/>
          <p14:tracePt t="44256" x="2343150" y="4743450"/>
          <p14:tracePt t="44274" x="2408238" y="4765675"/>
          <p14:tracePt t="44292" x="2471738" y="4786313"/>
          <p14:tracePt t="44307" x="2528888" y="4794250"/>
          <p14:tracePt t="44325" x="2579688" y="4808538"/>
          <p14:tracePt t="44341" x="2608263" y="4814888"/>
          <p14:tracePt t="44359" x="2679700" y="4822825"/>
          <p14:tracePt t="44376" x="2714625" y="4829175"/>
          <p14:tracePt t="44393" x="2751138" y="4851400"/>
          <p14:tracePt t="44410" x="2779713" y="4865688"/>
          <p14:tracePt t="44427" x="2836863" y="4872038"/>
          <p14:tracePt t="44444" x="2865438" y="4886325"/>
          <p14:tracePt t="44460" x="2928938" y="4908550"/>
          <p14:tracePt t="44477" x="2979738" y="4922838"/>
          <p14:tracePt t="44493" x="3043238" y="4943475"/>
          <p14:tracePt t="44509" x="3114675" y="4965700"/>
          <p14:tracePt t="44526" x="3165475" y="4986338"/>
          <p14:tracePt t="44543" x="3222625" y="5000625"/>
          <p14:tracePt t="44562" x="3265488" y="5014913"/>
          <p14:tracePt t="44566" x="3294063" y="5022850"/>
          <p14:tracePt t="44576" x="3328988" y="5037138"/>
          <p14:tracePt t="44594" x="3379788" y="5043488"/>
          <p14:tracePt t="44611" x="3429000" y="5051425"/>
          <p14:tracePt t="44628" x="3465513" y="5057775"/>
          <p14:tracePt t="44646" x="3486150" y="5057775"/>
          <p14:tracePt t="44663" x="3536950" y="5080000"/>
          <p14:tracePt t="44680" x="3579813" y="5100638"/>
          <p14:tracePt t="44695" x="3614738" y="5108575"/>
          <p14:tracePt t="44697" x="3643313" y="5108575"/>
          <p14:tracePt t="44712" x="3665538" y="5122863"/>
          <p14:tracePt t="44728" x="3708400" y="5129213"/>
          <p14:tracePt t="44745" x="3751263" y="5143500"/>
          <p14:tracePt t="44763" x="3800475" y="5157788"/>
          <p14:tracePt t="44779" x="3829050" y="5165725"/>
          <p14:tracePt t="44796" x="3851275" y="5165725"/>
          <p14:tracePt t="44813" x="3886200" y="5172075"/>
          <p14:tracePt t="44829" x="3900488" y="5172075"/>
          <p14:tracePt t="45151" x="3894138" y="5172075"/>
          <p14:tracePt t="45175" x="3879850" y="5172075"/>
          <p14:tracePt t="45182" x="3871913" y="5172075"/>
          <p14:tracePt t="45187" x="3865563" y="5172075"/>
          <p14:tracePt t="45202" x="3857625" y="5165725"/>
          <p14:tracePt t="45217" x="3822700" y="5151438"/>
          <p14:tracePt t="45235" x="3757613" y="5129213"/>
          <p14:tracePt t="45252" x="3722688" y="5122863"/>
          <p14:tracePt t="45269" x="3657600" y="5108575"/>
          <p14:tracePt t="45286" x="3551238" y="5072063"/>
          <p14:tracePt t="45303" x="3408363" y="5014913"/>
          <p14:tracePt t="45318" x="3294063" y="4951413"/>
          <p14:tracePt t="45335" x="3151188" y="4872038"/>
          <p14:tracePt t="45352" x="2986088" y="4822825"/>
          <p14:tracePt t="45369" x="2908300" y="4794250"/>
          <p14:tracePt t="45386" x="2851150" y="4765675"/>
          <p14:tracePt t="45402" x="2814638" y="4737100"/>
          <p14:tracePt t="45419" x="2722563" y="4686300"/>
          <p14:tracePt t="45436" x="2457450" y="4586288"/>
          <p14:tracePt t="45455" x="2293938" y="4508500"/>
          <p14:tracePt t="45471" x="2136775" y="4437063"/>
          <p14:tracePt t="45488" x="1993900" y="4371975"/>
          <p14:tracePt t="45505" x="1900238" y="4329113"/>
          <p14:tracePt t="45522" x="1857375" y="4300538"/>
          <p14:tracePt t="45539" x="1843088" y="4286250"/>
          <p14:tracePt t="45721" x="1836738" y="4286250"/>
          <p14:tracePt t="45738" x="1828800" y="4286250"/>
          <p14:tracePt t="45838" x="1828800" y="4294188"/>
          <p14:tracePt t="45846" x="1828800" y="4300538"/>
          <p14:tracePt t="45857" x="1828800" y="4308475"/>
          <p14:tracePt t="45874" x="1828800" y="4329113"/>
          <p14:tracePt t="45908" x="1828800" y="4337050"/>
          <p14:tracePt t="46003" x="1828800" y="4343400"/>
          <p14:tracePt t="46011" x="1836738" y="4343400"/>
          <p14:tracePt t="46019" x="1843088" y="4351338"/>
          <p14:tracePt t="46027" x="1843088" y="4357688"/>
          <p14:tracePt t="46044" x="1857375" y="4365625"/>
          <p14:tracePt t="46061" x="1865313" y="4379913"/>
          <p14:tracePt t="46066" x="1879600" y="4386263"/>
          <p14:tracePt t="46078" x="1885950" y="4386263"/>
          <p14:tracePt t="46095" x="1893888" y="4386263"/>
          <p14:tracePt t="46111" x="1900238" y="4386263"/>
          <p14:tracePt t="46127" x="1908175" y="4394200"/>
          <p14:tracePt t="46144" x="1928813" y="4408488"/>
          <p14:tracePt t="46160" x="1957388" y="4422775"/>
          <p14:tracePt t="46177" x="1979613" y="4422775"/>
          <p14:tracePt t="46194" x="2008188" y="4437063"/>
          <p14:tracePt t="46211" x="2036763" y="4437063"/>
          <p14:tracePt t="46228" x="2065338" y="4443413"/>
          <p14:tracePt t="46245" x="2085975" y="4451350"/>
          <p14:tracePt t="46263" x="2114550" y="4451350"/>
          <p14:tracePt t="46281" x="2157413" y="4465638"/>
          <p14:tracePt t="46297" x="2193925" y="4479925"/>
          <p14:tracePt t="46314" x="2243138" y="4500563"/>
          <p14:tracePt t="46332" x="2293938" y="4514850"/>
          <p14:tracePt t="46348" x="2365375" y="4565650"/>
          <p14:tracePt t="46364" x="2436813" y="4600575"/>
          <p14:tracePt t="46380" x="2508250" y="4657725"/>
          <p14:tracePt t="46397" x="2579688" y="4700588"/>
          <p14:tracePt t="46414" x="2651125" y="4751388"/>
          <p14:tracePt t="46430" x="2779713" y="4800600"/>
          <p14:tracePt t="46447" x="2851150" y="4829175"/>
          <p14:tracePt t="46464" x="2922588" y="4879975"/>
          <p14:tracePt t="46481" x="2986088" y="4914900"/>
          <p14:tracePt t="46498" x="3043238" y="4929188"/>
          <p14:tracePt t="46515" x="3071813" y="4943475"/>
          <p14:tracePt t="46531" x="3114675" y="4965700"/>
          <p14:tracePt t="46548" x="3128963" y="4972050"/>
          <p14:tracePt t="46565" x="3151188" y="4994275"/>
          <p14:tracePt t="46583" x="3171825" y="5014913"/>
          <p14:tracePt t="46599" x="3194050" y="5029200"/>
          <p14:tracePt t="46615" x="3228975" y="5043488"/>
          <p14:tracePt t="46634" x="3286125" y="5080000"/>
          <p14:tracePt t="46651" x="3322638" y="5108575"/>
          <p14:tracePt t="46668" x="3379788" y="5129213"/>
          <p14:tracePt t="46685" x="3422650" y="5151438"/>
          <p14:tracePt t="46702" x="3522663" y="5200650"/>
          <p14:tracePt t="46719" x="3608388" y="5229225"/>
          <p14:tracePt t="46734" x="3636963" y="5243513"/>
          <p14:tracePt t="46750" x="3679825" y="5251450"/>
          <p14:tracePt t="46768" x="3708400" y="5251450"/>
          <p14:tracePt t="46784" x="3714750" y="5251450"/>
          <p14:tracePt t="46801" x="3714750" y="5257800"/>
          <p14:tracePt t="46859" x="3714750" y="5265738"/>
          <p14:tracePt t="46937" x="3729038" y="5272088"/>
          <p14:tracePt t="46946" x="3751263" y="5272088"/>
          <p14:tracePt t="46955" x="3757613" y="5272088"/>
          <p14:tracePt t="46969" x="3800475" y="5280025"/>
          <p14:tracePt t="46987" x="3829050" y="5286375"/>
          <p14:tracePt t="47005" x="3836988" y="5286375"/>
          <p14:tracePt t="47159" x="3836988" y="5280025"/>
          <p14:tracePt t="47167" x="3836988" y="5265738"/>
          <p14:tracePt t="47176" x="3836988" y="5257800"/>
          <p14:tracePt t="47189" x="3829050" y="5229225"/>
          <p14:tracePt t="47205" x="3829050" y="5208588"/>
          <p14:tracePt t="48937" x="3829050" y="5214938"/>
          <p14:tracePt t="48945" x="3822700" y="5214938"/>
          <p14:tracePt t="48978" x="3814763" y="5222875"/>
          <p14:tracePt t="49008" x="3808413" y="5229225"/>
          <p14:tracePt t="49017" x="3808413" y="5237163"/>
          <p14:tracePt t="49024" x="3808413" y="5243513"/>
          <p14:tracePt t="49042" x="3794125" y="5257800"/>
          <p14:tracePt t="49060" x="3779838" y="5272088"/>
          <p14:tracePt t="49064" x="3765550" y="5272088"/>
          <p14:tracePt t="49075" x="3765550" y="5286375"/>
          <p14:tracePt t="49092" x="3700463" y="5365750"/>
          <p14:tracePt t="49111" x="3643313" y="5422900"/>
          <p14:tracePt t="49127" x="3614738" y="5465763"/>
          <p14:tracePt t="49144" x="3508375" y="5508625"/>
          <p14:tracePt t="49161" x="3429000" y="5522913"/>
          <p14:tracePt t="49179" x="3271838" y="5557838"/>
          <p14:tracePt t="49195" x="3194050" y="5565775"/>
          <p14:tracePt t="49211" x="3094038" y="5580063"/>
          <p14:tracePt t="49227" x="3057525" y="5580063"/>
          <p14:tracePt t="49244" x="2986088" y="5586413"/>
          <p14:tracePt t="49261" x="2908300" y="5600700"/>
          <p14:tracePt t="49278" x="2808288" y="5629275"/>
          <p14:tracePt t="49294" x="2728913" y="5686425"/>
          <p14:tracePt t="49311" x="2636838" y="5722938"/>
          <p14:tracePt t="49329" x="2508250" y="5794375"/>
          <p14:tracePt t="49345" x="2451100" y="5815013"/>
          <p14:tracePt t="49362" x="2371725" y="5851525"/>
          <p14:tracePt t="49378" x="2314575" y="5865813"/>
          <p14:tracePt t="49395" x="2236788" y="5880100"/>
          <p14:tracePt t="49413" x="2136775" y="5929313"/>
          <p14:tracePt t="49429" x="2100263" y="5951538"/>
          <p14:tracePt t="49446" x="2071688" y="5957888"/>
          <p14:tracePt t="49463" x="2065338" y="5965825"/>
          <p14:tracePt t="49480" x="2051050" y="5965825"/>
          <p14:tracePt t="49497" x="2043113" y="5972175"/>
          <p14:tracePt t="49515" x="2036763" y="5986463"/>
          <p14:tracePt t="49532" x="2028825" y="5986463"/>
          <p14:tracePt t="49548" x="2022475" y="5994400"/>
          <p14:tracePt t="49565" x="1993900" y="5994400"/>
          <p14:tracePt t="49581" x="1979613" y="5994400"/>
          <p14:tracePt t="49597" x="1936750" y="6000750"/>
          <p14:tracePt t="49614" x="1900238" y="6000750"/>
          <p14:tracePt t="49633" x="1808163" y="6029325"/>
          <p14:tracePt t="49650" x="1793875" y="6037263"/>
          <p14:tracePt t="49667" x="1785938" y="6037263"/>
          <p14:tracePt t="49885" x="1793875" y="6037263"/>
          <p14:tracePt t="49893" x="1822450" y="6037263"/>
          <p14:tracePt t="49902" x="1871663" y="6037263"/>
          <p14:tracePt t="49918" x="1979613" y="6057900"/>
          <p14:tracePt t="49935" x="2143125" y="6086475"/>
          <p14:tracePt t="49951" x="2314575" y="6086475"/>
          <p14:tracePt t="49953" x="2379663" y="6100763"/>
          <p14:tracePt t="49968" x="2571750" y="6129338"/>
          <p14:tracePt t="49985" x="2728913" y="6151563"/>
          <p14:tracePt t="50002" x="2857500" y="6180138"/>
          <p14:tracePt t="50019" x="2971800" y="6186488"/>
          <p14:tracePt t="50036" x="3057525" y="6186488"/>
          <p14:tracePt t="50053" x="3128963" y="6186488"/>
          <p14:tracePt t="50069" x="3171825" y="6186488"/>
          <p14:tracePt t="50073" x="3186113" y="6194425"/>
          <p14:tracePt t="50086" x="3236913" y="6194425"/>
          <p14:tracePt t="50104" x="3265488" y="6194425"/>
          <p14:tracePt t="50120" x="3294063" y="6194425"/>
          <p14:tracePt t="50137" x="3314700" y="6194425"/>
          <p14:tracePt t="50153" x="3365500" y="6194425"/>
          <p14:tracePt t="50171" x="3422650" y="6186488"/>
          <p14:tracePt t="50189" x="3479800" y="6180138"/>
          <p14:tracePt t="50205" x="3543300" y="6165850"/>
          <p14:tracePt t="50221" x="3586163" y="6151563"/>
          <p14:tracePt t="50238" x="3614738" y="6151563"/>
          <p14:tracePt t="50255" x="3636963" y="6151563"/>
          <p14:tracePt t="50272" x="3643313" y="6151563"/>
          <p14:tracePt t="50346" x="3651250" y="6151563"/>
          <p14:tracePt t="50353" x="3657600" y="6151563"/>
          <p14:tracePt t="50360" x="3671888" y="6151563"/>
          <p14:tracePt t="50373" x="3671888" y="6143625"/>
          <p14:tracePt t="50389" x="3679825" y="6143625"/>
          <p14:tracePt t="50406" x="3686175" y="6143625"/>
          <p14:tracePt t="50447" x="3700463" y="6143625"/>
          <p14:tracePt t="50456" x="3714750" y="6143625"/>
          <p14:tracePt t="50462" x="3729038" y="6143625"/>
          <p14:tracePt t="50475" x="3736975" y="6143625"/>
          <p14:tracePt t="50492" x="3771900" y="6143625"/>
          <p14:tracePt t="50509" x="3822700" y="6143625"/>
          <p14:tracePt t="50525" x="3843338" y="6143625"/>
          <p14:tracePt t="50542" x="3851275" y="6143625"/>
          <p14:tracePt t="50720" x="3857625" y="6143625"/>
          <p14:tracePt t="52023" x="3865563" y="6143625"/>
          <p14:tracePt t="52031" x="3886200" y="6143625"/>
          <p14:tracePt t="52040" x="3900488" y="6143625"/>
          <p14:tracePt t="52059" x="3986213" y="6151563"/>
          <p14:tracePt t="52077" x="4065588" y="6157913"/>
          <p14:tracePt t="52092" x="4129088" y="6151563"/>
          <p14:tracePt t="52108" x="4243388" y="6122988"/>
          <p14:tracePt t="52125" x="4371975" y="6100763"/>
          <p14:tracePt t="52142" x="4537075" y="6100763"/>
          <p14:tracePt t="52160" x="4657725" y="6100763"/>
          <p14:tracePt t="52178" x="4779963" y="6100763"/>
          <p14:tracePt t="52195" x="4957763" y="6080125"/>
          <p14:tracePt t="52209" x="5008563" y="6065838"/>
          <p14:tracePt t="52227" x="5172075" y="6015038"/>
          <p14:tracePt t="52243" x="5280025" y="6000750"/>
          <p14:tracePt t="52260" x="5400675" y="5980113"/>
          <p14:tracePt t="52276" x="5522913" y="5965825"/>
          <p14:tracePt t="52293" x="5651500" y="5937250"/>
          <p14:tracePt t="52310" x="5786438" y="5915025"/>
          <p14:tracePt t="52327" x="5929313" y="5886450"/>
          <p14:tracePt t="52345" x="5965825" y="5880100"/>
          <p14:tracePt t="52363" x="6008688" y="5872163"/>
          <p14:tracePt t="52378" x="6037263" y="5872163"/>
          <p14:tracePt t="52411" x="6043613" y="5872163"/>
          <p14:tracePt t="52657" x="6029325" y="5872163"/>
          <p14:tracePt t="52664" x="6022975" y="5880100"/>
          <p14:tracePt t="52673" x="6015038" y="5880100"/>
          <p14:tracePt t="52682" x="6000750" y="5886450"/>
          <p14:tracePt t="52699" x="5986463" y="5894388"/>
          <p14:tracePt t="52716" x="5965825" y="5908675"/>
          <p14:tracePt t="52733" x="5951538" y="5915025"/>
          <p14:tracePt t="52765" x="5943600" y="5922963"/>
          <p14:tracePt t="52782" x="5937250" y="5929313"/>
          <p14:tracePt t="52816" x="5929313" y="5937250"/>
          <p14:tracePt t="52832" x="5922963" y="5943600"/>
          <p14:tracePt t="52852" x="5915025" y="5943600"/>
          <p14:tracePt t="52866" x="5900738" y="5951538"/>
          <p14:tracePt t="52883" x="5886450" y="5957888"/>
          <p14:tracePt t="52900" x="5872163" y="5965825"/>
          <p14:tracePt t="52917" x="5857875" y="5980113"/>
          <p14:tracePt t="52934" x="5829300" y="5994400"/>
          <p14:tracePt t="52951" x="5808663" y="6015038"/>
          <p14:tracePt t="52969" x="5765800" y="6051550"/>
          <p14:tracePt t="52986" x="5737225" y="6086475"/>
          <p14:tracePt t="53003" x="5708650" y="6100763"/>
          <p14:tracePt t="53019" x="5672138" y="6115050"/>
          <p14:tracePt t="53036" x="5637213" y="6129338"/>
          <p14:tracePt t="53053" x="5608638" y="6129338"/>
          <p14:tracePt t="53068" x="5565775" y="6137275"/>
          <p14:tracePt t="53085" x="5529263" y="6137275"/>
          <p14:tracePt t="53102" x="5494338" y="6137275"/>
          <p14:tracePt t="53120" x="5465763" y="6151563"/>
          <p14:tracePt t="53138" x="5443538" y="6157913"/>
          <p14:tracePt t="53153" x="5422900" y="6157913"/>
          <p14:tracePt t="53170" x="5400675" y="6157913"/>
          <p14:tracePt t="53171" x="5394325" y="6157913"/>
          <p14:tracePt t="53186" x="5380038" y="6165850"/>
          <p14:tracePt t="53203" x="5357813" y="6165850"/>
          <p14:tracePt t="53220" x="5337175" y="6172200"/>
          <p14:tracePt t="53237" x="5294313" y="6172200"/>
          <p14:tracePt t="53254" x="5265738" y="6172200"/>
          <p14:tracePt t="53270" x="5180013" y="6172200"/>
          <p14:tracePt t="53287" x="5122863" y="6200775"/>
          <p14:tracePt t="53304" x="5037138" y="6215063"/>
          <p14:tracePt t="53321" x="5014913" y="6215063"/>
          <p14:tracePt t="53338" x="5000625" y="6215063"/>
          <p14:tracePt t="53355" x="4994275" y="6215063"/>
          <p14:tracePt t="53415" x="4986338" y="6215063"/>
          <p14:tracePt t="53510" x="4979988" y="6215063"/>
          <p14:tracePt t="53527" x="4972050" y="6215063"/>
          <p14:tracePt t="53543" x="4965700" y="6215063"/>
          <p14:tracePt t="53554" x="4951413" y="6215063"/>
          <p14:tracePt t="53570" x="4943475" y="6215063"/>
          <p14:tracePt t="53577" x="4937125" y="6215063"/>
          <p14:tracePt t="53590" x="4922838" y="6215063"/>
          <p14:tracePt t="53608" x="4894263" y="6215063"/>
          <p14:tracePt t="53624" x="4865688" y="6215063"/>
          <p14:tracePt t="53643" x="4843463" y="6208713"/>
          <p14:tracePt t="53660" x="4829175" y="6208713"/>
          <p14:tracePt t="53675" x="4822825" y="6200775"/>
          <p14:tracePt t="53692" x="4808538" y="6200775"/>
          <p14:tracePt t="53709" x="4800600" y="6200775"/>
          <p14:tracePt t="53744" x="4800600" y="6194425"/>
          <p14:tracePt t="58282" x="4794250" y="6194425"/>
          <p14:tracePt t="58389" x="4786313" y="6194425"/>
          <p14:tracePt t="58441" x="4786313" y="6186488"/>
          <p14:tracePt t="58461" x="4779963" y="6186488"/>
          <p14:tracePt t="58469" x="4772025" y="6186488"/>
          <p14:tracePt t="58478" x="4765675" y="6186488"/>
          <p14:tracePt t="58495" x="4751388" y="6186488"/>
          <p14:tracePt t="58510" x="4743450" y="6186488"/>
          <p14:tracePt t="58527" x="4729163" y="6180138"/>
          <p14:tracePt t="58545" x="4708525" y="6172200"/>
          <p14:tracePt t="58561" x="4700588" y="6172200"/>
          <p14:tracePt t="58579" x="4686300" y="6165850"/>
          <p14:tracePt t="58595" x="4665663" y="6157913"/>
          <p14:tracePt t="58612" x="4637088" y="6157913"/>
          <p14:tracePt t="58628" x="4594225" y="6151563"/>
          <p14:tracePt t="58645" x="4551363" y="6151563"/>
          <p14:tracePt t="58663" x="4451350" y="6143625"/>
          <p14:tracePt t="58679" x="4371975" y="6129338"/>
          <p14:tracePt t="58695" x="4271963" y="6115050"/>
          <p14:tracePt t="58712" x="4200525" y="6094413"/>
          <p14:tracePt t="58729" x="4079875" y="6072188"/>
          <p14:tracePt t="58746" x="3994150" y="6057900"/>
          <p14:tracePt t="58765" x="3786188" y="6029325"/>
          <p14:tracePt t="58780" x="3643313" y="6000750"/>
          <p14:tracePt t="58798" x="3529013" y="5994400"/>
          <p14:tracePt t="58815" x="3386138" y="5986463"/>
          <p14:tracePt t="58832" x="3251200" y="5972175"/>
          <p14:tracePt t="58847" x="3136900" y="5965825"/>
          <p14:tracePt t="58865" x="3028950" y="5943600"/>
          <p14:tracePt t="58881" x="2922588" y="5922963"/>
          <p14:tracePt t="58898" x="2814638" y="5900738"/>
          <p14:tracePt t="58915" x="2700338" y="5894388"/>
          <p14:tracePt t="58932" x="2586038" y="5894388"/>
          <p14:tracePt t="58948" x="2522538" y="5894388"/>
          <p14:tracePt t="58965" x="2471738" y="5894388"/>
          <p14:tracePt t="58982" x="2322513" y="5886450"/>
          <p14:tracePt t="58999" x="2251075" y="5880100"/>
          <p14:tracePt t="59016" x="2171700" y="5880100"/>
          <p14:tracePt t="59033" x="2128838" y="5872163"/>
          <p14:tracePt t="59049" x="2079625" y="5872163"/>
          <p14:tracePt t="59066" x="2028825" y="5872163"/>
          <p14:tracePt t="59083" x="1985963" y="5872163"/>
          <p14:tracePt t="59087" x="1957388" y="5880100"/>
          <p14:tracePt t="59100" x="1922463" y="5880100"/>
          <p14:tracePt t="59117" x="1908175" y="5880100"/>
          <p14:tracePt t="59133" x="1900238" y="5886450"/>
          <p14:tracePt t="59151" x="1893888" y="5894388"/>
          <p14:tracePt t="59186" x="1879600" y="5894388"/>
          <p14:tracePt t="59201" x="1857375" y="5900738"/>
          <p14:tracePt t="59218" x="1836738" y="5915025"/>
          <p14:tracePt t="59235" x="1793875" y="5922963"/>
          <p14:tracePt t="59252" x="1785938" y="5922963"/>
          <p14:tracePt t="60296" x="1793875" y="5922963"/>
          <p14:tracePt t="60304" x="1800225" y="5922963"/>
          <p14:tracePt t="60313" x="1808163" y="5929313"/>
          <p14:tracePt t="60332" x="1843088" y="5929313"/>
          <p14:tracePt t="60349" x="1871663" y="5929313"/>
          <p14:tracePt t="60365" x="1965325" y="5943600"/>
          <p14:tracePt t="60382" x="2008188" y="5943600"/>
          <p14:tracePt t="60399" x="2057400" y="5951538"/>
          <p14:tracePt t="60416" x="2151063" y="5965825"/>
          <p14:tracePt t="60432" x="2200275" y="5972175"/>
          <p14:tracePt t="60448" x="2300288" y="5980113"/>
          <p14:tracePt t="60464" x="2400300" y="5986463"/>
          <p14:tracePt t="60482" x="2500313" y="6000750"/>
          <p14:tracePt t="60499" x="2571750" y="6000750"/>
          <p14:tracePt t="60515" x="2600325" y="6000750"/>
          <p14:tracePt t="60532" x="2700338" y="6008688"/>
          <p14:tracePt t="60549" x="2814638" y="6008688"/>
          <p14:tracePt t="60566" x="2879725" y="6029325"/>
          <p14:tracePt t="60583" x="2965450" y="6029325"/>
          <p14:tracePt t="60586" x="2994025" y="6029325"/>
          <p14:tracePt t="60600" x="3086100" y="6015038"/>
          <p14:tracePt t="60616" x="3157538" y="6015038"/>
          <p14:tracePt t="60633" x="3279775" y="6008688"/>
          <p14:tracePt t="60650" x="3422650" y="6000750"/>
          <p14:tracePt t="60667" x="3536950" y="6000750"/>
          <p14:tracePt t="60685" x="3614738" y="5994400"/>
          <p14:tracePt t="60702" x="3700463" y="5994400"/>
          <p14:tracePt t="60719" x="3736975" y="5994400"/>
          <p14:tracePt t="60734" x="3765550" y="5994400"/>
          <p14:tracePt t="60751" x="3779838" y="5994400"/>
          <p14:tracePt t="60768" x="3786188" y="5994400"/>
          <p14:tracePt t="60851" x="3794125" y="5994400"/>
          <p14:tracePt t="60861" x="3800475" y="5994400"/>
          <p14:tracePt t="60871" x="3814763" y="5994400"/>
          <p14:tracePt t="60888" x="3829050" y="5994400"/>
          <p14:tracePt t="60903" x="3843338" y="5994400"/>
          <p14:tracePt t="60920" x="3857625" y="5994400"/>
          <p14:tracePt t="60937" x="3865563" y="5994400"/>
          <p14:tracePt t="61353" x="3865563" y="5986463"/>
          <p14:tracePt t="61360" x="3865563" y="5980113"/>
          <p14:tracePt t="61367" x="3865563" y="5972175"/>
          <p14:tracePt t="61376" x="3865563" y="5965825"/>
          <p14:tracePt t="61391" x="3865563" y="5943600"/>
          <p14:tracePt t="61408" x="3865563" y="5937250"/>
          <p14:tracePt t="61425" x="3865563" y="5929313"/>
          <p14:tracePt t="61442" x="3857625" y="5929313"/>
          <p14:tracePt t="61459" x="3857625" y="5908675"/>
          <p14:tracePt t="61476" x="3857625" y="5894388"/>
          <p14:tracePt t="61493" x="3857625" y="5886450"/>
          <p14:tracePt t="61526" x="3857625" y="5880100"/>
          <p14:tracePt t="61844" x="3857625" y="5872163"/>
          <p14:tracePt t="61849" x="3857625" y="5865813"/>
          <p14:tracePt t="61907" x="3857625" y="5857875"/>
          <p14:tracePt t="61923" x="3857625" y="5829300"/>
          <p14:tracePt t="61930" x="3857625" y="5808663"/>
          <p14:tracePt t="61937" x="3857625" y="5800725"/>
          <p14:tracePt t="61949" x="3857625" y="5786438"/>
          <p14:tracePt t="61967" x="3857625" y="5757863"/>
          <p14:tracePt t="61985" x="3857625" y="5751513"/>
          <p14:tracePt t="62000" x="3865563" y="5729288"/>
          <p14:tracePt t="62017" x="3865563" y="5715000"/>
          <p14:tracePt t="62484" x="3865563" y="5708650"/>
          <p14:tracePt t="62592" x="3871913" y="5708650"/>
          <p14:tracePt t="62608" x="3879850" y="5708650"/>
          <p14:tracePt t="62639" x="3886200" y="5708650"/>
          <p14:tracePt t="62968" x="3886200" y="5715000"/>
          <p14:tracePt t="63000" x="3886200" y="5722938"/>
          <p14:tracePt t="63006" x="3886200" y="5729288"/>
          <p14:tracePt t="63013" x="3886200" y="5737225"/>
          <p14:tracePt t="63025" x="3886200" y="5743575"/>
          <p14:tracePt t="63043" x="3886200" y="5751513"/>
          <p14:tracePt t="63061" x="3886200" y="5765800"/>
          <p14:tracePt t="63076" x="3886200" y="5772150"/>
          <p14:tracePt t="63100" x="3886200" y="5780088"/>
          <p14:tracePt t="63110" x="3886200" y="5786438"/>
          <p14:tracePt t="63173" x="3886200" y="5794375"/>
          <p14:tracePt t="67427" x="3894138" y="5794375"/>
          <p14:tracePt t="67434" x="3914775" y="5794375"/>
          <p14:tracePt t="67443" x="3922713" y="5794375"/>
          <p14:tracePt t="67457" x="3937000" y="5786438"/>
          <p14:tracePt t="67475" x="3994150" y="5751513"/>
          <p14:tracePt t="67491" x="4065588" y="5686425"/>
          <p14:tracePt t="67508" x="4122738" y="5565775"/>
          <p14:tracePt t="67524" x="4237038" y="5400675"/>
          <p14:tracePt t="67542" x="4351338" y="5265738"/>
          <p14:tracePt t="67558" x="4465638" y="5151438"/>
          <p14:tracePt t="67575" x="4637088" y="4994275"/>
          <p14:tracePt t="67592" x="4751388" y="4937125"/>
          <p14:tracePt t="67608" x="4879975" y="4865688"/>
          <p14:tracePt t="67626" x="5008563" y="4808538"/>
          <p14:tracePt t="67642" x="5137150" y="4743450"/>
          <p14:tracePt t="67661" x="5314950" y="4643438"/>
          <p14:tracePt t="67678" x="5408613" y="4579938"/>
          <p14:tracePt t="67695" x="5451475" y="4557713"/>
          <p14:tracePt t="67711" x="5508625" y="4514850"/>
          <p14:tracePt t="67728" x="5557838" y="4471988"/>
          <p14:tracePt t="67745" x="5608638" y="4451350"/>
          <p14:tracePt t="67762" x="5643563" y="4437063"/>
          <p14:tracePt t="67778" x="5680075" y="4414838"/>
          <p14:tracePt t="67795" x="5715000" y="4400550"/>
          <p14:tracePt t="67810" x="5780088" y="4394200"/>
          <p14:tracePt t="67828" x="5829300" y="4371975"/>
          <p14:tracePt t="67844" x="5886450" y="4365625"/>
          <p14:tracePt t="67861" x="5915025" y="4351338"/>
          <p14:tracePt t="67881" x="5951538" y="4343400"/>
          <p14:tracePt t="67897" x="5980113" y="4337050"/>
          <p14:tracePt t="67913" x="5994400" y="4337050"/>
          <p14:tracePt t="69811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용량 제한 없는 큐의 구현</a:t>
            </a:r>
            <a:endParaRPr lang="ko-KR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class 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CircularQueue</a:t>
            </a:r>
            <a:r>
              <a:rPr lang="en-US" altLang="ko-KR" sz="2900" dirty="0" smtClean="0">
                <a:solidFill>
                  <a:schemeClr val="tx2"/>
                </a:solidFill>
                <a:latin typeface="+mj-ea"/>
                <a:ea typeface="+mj-ea"/>
              </a:rPr>
              <a:t>:</a:t>
            </a:r>
            <a:endParaRPr lang="en-US" altLang="ko-KR" sz="29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   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def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__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init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__(self):</a:t>
            </a:r>
          </a:p>
          <a:p>
            <a:pPr marL="0" indent="0">
              <a:buNone/>
              <a:defRPr/>
            </a:pP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       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self.items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= [None] * MAX_SIZE</a:t>
            </a:r>
          </a:p>
          <a:p>
            <a:pPr marL="0" indent="0">
              <a:buNone/>
              <a:defRPr/>
            </a:pP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       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self.front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= 0</a:t>
            </a:r>
          </a:p>
          <a:p>
            <a:pPr marL="0" indent="0">
              <a:buNone/>
              <a:defRPr/>
            </a:pP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       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self.rear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= 0</a:t>
            </a:r>
          </a:p>
          <a:p>
            <a:pPr marL="0" indent="0">
              <a:buNone/>
              <a:defRPr/>
            </a:pP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       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self.count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= 0</a:t>
            </a:r>
          </a:p>
          <a:p>
            <a:pPr marL="0" indent="0">
              <a:buNone/>
              <a:defRPr/>
            </a:pP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       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self.maxSize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= MAX_SIZE</a:t>
            </a:r>
          </a:p>
          <a:p>
            <a:pPr marL="0" indent="0">
              <a:buNone/>
              <a:defRPr/>
            </a:pP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       </a:t>
            </a:r>
          </a:p>
          <a:p>
            <a:pPr marL="0" indent="0">
              <a:buNone/>
              <a:defRPr/>
            </a:pP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   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def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isEmpty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(self):</a:t>
            </a:r>
          </a:p>
          <a:p>
            <a:pPr marL="0" indent="0">
              <a:buNone/>
              <a:defRPr/>
            </a:pP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       return 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self.count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== 0</a:t>
            </a:r>
          </a:p>
          <a:p>
            <a:pPr marL="0" indent="0">
              <a:buNone/>
              <a:defRPr/>
            </a:pPr>
            <a:endParaRPr lang="en-US" altLang="ko-KR" sz="29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   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def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isFull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(self):</a:t>
            </a:r>
          </a:p>
          <a:p>
            <a:pPr marL="0" indent="0">
              <a:buNone/>
              <a:defRPr/>
            </a:pP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       return 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self.front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== (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self.rear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+ 1) % </a:t>
            </a:r>
            <a:r>
              <a:rPr lang="en-US" altLang="ko-KR" sz="2900" dirty="0" err="1" smtClean="0">
                <a:solidFill>
                  <a:schemeClr val="tx2"/>
                </a:solidFill>
                <a:latin typeface="+mj-ea"/>
                <a:ea typeface="+mj-ea"/>
              </a:rPr>
              <a:t>self.maxSize</a:t>
            </a:r>
            <a:endParaRPr lang="en-US" altLang="ko-KR" sz="29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ko-KR" altLang="en-US" sz="24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endParaRPr lang="ko-KR" altLang="en-US" sz="2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020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209"/>
    </mc:Choice>
    <mc:Fallback xmlns="">
      <p:transition spd="slow" advTm="10820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132" x="6629400" y="4594225"/>
          <p14:tracePt t="3215" x="6629400" y="4600575"/>
          <p14:tracePt t="3320" x="6629400" y="4594225"/>
          <p14:tracePt t="3333" x="6629400" y="4579938"/>
          <p14:tracePt t="3349" x="6629400" y="4572000"/>
          <p14:tracePt t="3357" x="6629400" y="4565650"/>
          <p14:tracePt t="3371" x="6629400" y="4551363"/>
          <p14:tracePt t="3388" x="6629400" y="4537075"/>
          <p14:tracePt t="3421" x="6629400" y="4529138"/>
          <p14:tracePt t="3546" x="6629400" y="4514850"/>
          <p14:tracePt t="3568" x="6629400" y="4508500"/>
          <p14:tracePt t="3576" x="6623050" y="4494213"/>
          <p14:tracePt t="3581" x="6623050" y="4486275"/>
          <p14:tracePt t="3593" x="6623050" y="4479925"/>
          <p14:tracePt t="3607" x="6615113" y="4451350"/>
          <p14:tracePt t="3624" x="6608763" y="4437063"/>
          <p14:tracePt t="3641" x="6600825" y="4400550"/>
          <p14:tracePt t="3657" x="6594475" y="4386263"/>
          <p14:tracePt t="3673" x="6586538" y="4371975"/>
          <p14:tracePt t="3690" x="6586538" y="4351338"/>
          <p14:tracePt t="3693" x="6580188" y="4351338"/>
          <p14:tracePt t="3709" x="6580188" y="4337050"/>
          <p14:tracePt t="3725" x="6580188" y="4322763"/>
          <p14:tracePt t="3741" x="6580188" y="4314825"/>
          <p14:tracePt t="3758" x="6580188" y="4308475"/>
          <p14:tracePt t="3793" x="6580188" y="4300538"/>
          <p14:tracePt t="3812" x="6572250" y="4294188"/>
          <p14:tracePt t="3828" x="6565900" y="4294188"/>
          <p14:tracePt t="3844" x="6565900" y="4279900"/>
          <p14:tracePt t="3860" x="6565900" y="4271963"/>
          <p14:tracePt t="3875" x="6565900" y="4257675"/>
          <p14:tracePt t="3891" x="6565900" y="4251325"/>
          <p14:tracePt t="3910" x="6565900" y="4243388"/>
          <p14:tracePt t="3934" x="6565900" y="4237038"/>
          <p14:tracePt t="3942" x="6565900" y="4229100"/>
          <p14:tracePt t="3960" x="6565900" y="4222750"/>
          <p14:tracePt t="3976" x="6565900" y="4186238"/>
          <p14:tracePt t="3993" x="6565900" y="4129088"/>
          <p14:tracePt t="4010" x="6557963" y="4051300"/>
          <p14:tracePt t="4027" x="6557963" y="3957638"/>
          <p14:tracePt t="4044" x="6557963" y="3929063"/>
          <p14:tracePt t="4061" x="6557963" y="3886200"/>
          <p14:tracePt t="4077" x="6557963" y="3836988"/>
          <p14:tracePt t="4094" x="6557963" y="3794125"/>
          <p14:tracePt t="4113" x="6551613" y="3729038"/>
          <p14:tracePt t="4128" x="6543675" y="3694113"/>
          <p14:tracePt t="4144" x="6537325" y="3671888"/>
          <p14:tracePt t="4164" x="6529388" y="3629025"/>
          <p14:tracePt t="4181" x="6508750" y="3594100"/>
          <p14:tracePt t="4187" x="6500813" y="3571875"/>
          <p14:tracePt t="4195" x="6500813" y="3565525"/>
          <p14:tracePt t="4212" x="6480175" y="3508375"/>
          <p14:tracePt t="4229" x="6465888" y="3486150"/>
          <p14:tracePt t="4245" x="6457950" y="3443288"/>
          <p14:tracePt t="4247" x="6437313" y="3422650"/>
          <p14:tracePt t="4262" x="6400800" y="3379788"/>
          <p14:tracePt t="4279" x="6365875" y="3314700"/>
          <p14:tracePt t="4296" x="6337300" y="3271838"/>
          <p14:tracePt t="4313" x="6308725" y="3251200"/>
          <p14:tracePt t="4330" x="6251575" y="3200400"/>
          <p14:tracePt t="4348" x="6215063" y="3171825"/>
          <p14:tracePt t="4365" x="6180138" y="3136900"/>
          <p14:tracePt t="4382" x="6129338" y="3114675"/>
          <p14:tracePt t="4399" x="6072188" y="3086100"/>
          <p14:tracePt t="4416" x="6037263" y="3065463"/>
          <p14:tracePt t="4431" x="5986463" y="3043238"/>
          <p14:tracePt t="4448" x="5915025" y="3014663"/>
          <p14:tracePt t="4465" x="5857875" y="2994025"/>
          <p14:tracePt t="4482" x="5808663" y="2986088"/>
          <p14:tracePt t="4498" x="5772150" y="2971800"/>
          <p14:tracePt t="4515" x="5694363" y="2965450"/>
          <p14:tracePt t="4532" x="5600700" y="2936875"/>
          <p14:tracePt t="4549" x="5486400" y="2886075"/>
          <p14:tracePt t="4566" x="5386388" y="2828925"/>
          <p14:tracePt t="4583" x="5314950" y="2794000"/>
          <p14:tracePt t="4599" x="5265738" y="2771775"/>
          <p14:tracePt t="4618" x="5165725" y="2743200"/>
          <p14:tracePt t="4635" x="5086350" y="2743200"/>
          <p14:tracePt t="4652" x="4994275" y="2708275"/>
          <p14:tracePt t="4667" x="4872038" y="2679700"/>
          <p14:tracePt t="4684" x="4772025" y="2651125"/>
          <p14:tracePt t="4702" x="4694238" y="2636838"/>
          <p14:tracePt t="4719" x="4586288" y="2622550"/>
          <p14:tracePt t="4736" x="4479925" y="2608263"/>
          <p14:tracePt t="4753" x="4265613" y="2571750"/>
          <p14:tracePt t="4768" x="4129088" y="2528888"/>
          <p14:tracePt t="4785" x="4037013" y="2508250"/>
          <p14:tracePt t="4803" x="3951288" y="2493963"/>
          <p14:tracePt t="4820" x="3822700" y="2451100"/>
          <p14:tracePt t="4835" x="3714750" y="2414588"/>
          <p14:tracePt t="4852" x="3629025" y="2393950"/>
          <p14:tracePt t="4871" x="3457575" y="2357438"/>
          <p14:tracePt t="4887" x="3400425" y="2343150"/>
          <p14:tracePt t="4904" x="3314700" y="2328863"/>
          <p14:tracePt t="4921" x="3286125" y="2328863"/>
          <p14:tracePt t="4939" x="3257550" y="2328863"/>
          <p14:tracePt t="4955" x="3243263" y="2328863"/>
          <p14:tracePt t="4972" x="3236913" y="2328863"/>
          <p14:tracePt t="4989" x="3222625" y="2322513"/>
          <p14:tracePt t="5005" x="3194050" y="2308225"/>
          <p14:tracePt t="5021" x="3171825" y="2293938"/>
          <p14:tracePt t="5037" x="3122613" y="2286000"/>
          <p14:tracePt t="5054" x="3079750" y="2265363"/>
          <p14:tracePt t="5071" x="3014663" y="2251075"/>
          <p14:tracePt t="5089" x="2951163" y="2222500"/>
          <p14:tracePt t="5106" x="2879725" y="2193925"/>
          <p14:tracePt t="5123" x="2822575" y="2179638"/>
          <p14:tracePt t="5139" x="2743200" y="2151063"/>
          <p14:tracePt t="5155" x="2671763" y="2136775"/>
          <p14:tracePt t="5172" x="2565400" y="2085975"/>
          <p14:tracePt t="5176" x="2493963" y="2065338"/>
          <p14:tracePt t="5189" x="2457450" y="2057400"/>
          <p14:tracePt t="5206" x="2357438" y="2043113"/>
          <p14:tracePt t="5223" x="2179638" y="2000250"/>
          <p14:tracePt t="5240" x="2093913" y="1971675"/>
          <p14:tracePt t="5257" x="2065338" y="1957388"/>
          <p14:tracePt t="5274" x="2057400" y="1957388"/>
          <p14:tracePt t="5333" x="2051050" y="1951038"/>
          <p14:tracePt t="5340" x="2043113" y="1951038"/>
          <p14:tracePt t="5349" x="2028825" y="1943100"/>
          <p14:tracePt t="5359" x="2008188" y="1936750"/>
          <p14:tracePt t="5376" x="1971675" y="1922463"/>
          <p14:tracePt t="5393" x="1908175" y="1900238"/>
          <p14:tracePt t="5410" x="1843088" y="1885950"/>
          <p14:tracePt t="5427" x="1808163" y="1879600"/>
          <p14:tracePt t="5443" x="1771650" y="1865313"/>
          <p14:tracePt t="5460" x="1751013" y="1857375"/>
          <p14:tracePt t="5477" x="1728788" y="1851025"/>
          <p14:tracePt t="5495" x="1685925" y="1822450"/>
          <p14:tracePt t="5512" x="1657350" y="1808163"/>
          <p14:tracePt t="5527" x="1614488" y="1785938"/>
          <p14:tracePt t="5543" x="1600200" y="1765300"/>
          <p14:tracePt t="5560" x="1579563" y="1757363"/>
          <p14:tracePt t="5576" x="1565275" y="1743075"/>
          <p14:tracePt t="5593" x="1550988" y="1728788"/>
          <p14:tracePt t="5610" x="1543050" y="1728788"/>
          <p14:tracePt t="5629" x="1536700" y="1722438"/>
          <p14:tracePt t="5646" x="1528763" y="1708150"/>
          <p14:tracePt t="5663" x="1528763" y="1700213"/>
          <p14:tracePt t="5680" x="1528763" y="1693863"/>
          <p14:tracePt t="5697" x="1528763" y="1679575"/>
          <p14:tracePt t="5731" x="1528763" y="1671638"/>
          <p14:tracePt t="5747" x="1543050" y="1665288"/>
          <p14:tracePt t="5764" x="1557338" y="1657350"/>
          <p14:tracePt t="5780" x="1585913" y="1651000"/>
          <p14:tracePt t="5796" x="1614488" y="1643063"/>
          <p14:tracePt t="5814" x="1671638" y="1643063"/>
          <p14:tracePt t="5829" x="1708150" y="1636713"/>
          <p14:tracePt t="5850" x="1765300" y="1636713"/>
          <p14:tracePt t="5864" x="1793875" y="1636713"/>
          <p14:tracePt t="5880" x="1814513" y="1628775"/>
          <p14:tracePt t="5898" x="1836738" y="1622425"/>
          <p14:tracePt t="5915" x="1851025" y="1614488"/>
          <p14:tracePt t="5933" x="1885950" y="1614488"/>
          <p14:tracePt t="5950" x="1928813" y="1600200"/>
          <p14:tracePt t="5967" x="1965325" y="1600200"/>
          <p14:tracePt t="5983" x="2000250" y="1593850"/>
          <p14:tracePt t="5999" x="2036763" y="1593850"/>
          <p14:tracePt t="6016" x="2057400" y="1593850"/>
          <p14:tracePt t="6033" x="2065338" y="1593850"/>
          <p14:tracePt t="6050" x="2079625" y="1585913"/>
          <p14:tracePt t="6067" x="2093913" y="1585913"/>
          <p14:tracePt t="6082" x="2100263" y="1585913"/>
          <p14:tracePt t="6099" x="2114550" y="1585913"/>
          <p14:tracePt t="6117" x="2122488" y="1585913"/>
          <p14:tracePt t="6132" x="2128838" y="1585913"/>
          <p14:tracePt t="6271" x="2128838" y="1608138"/>
          <p14:tracePt t="6279" x="2128838" y="1622425"/>
          <p14:tracePt t="6288" x="2128838" y="1657350"/>
          <p14:tracePt t="6303" x="2128838" y="1685925"/>
          <p14:tracePt t="6318" x="2114550" y="1722438"/>
          <p14:tracePt t="6335" x="2100263" y="1743075"/>
          <p14:tracePt t="6352" x="2093913" y="1757363"/>
          <p14:tracePt t="6369" x="2085975" y="1765300"/>
          <p14:tracePt t="6387" x="2057400" y="1800225"/>
          <p14:tracePt t="6404" x="2051050" y="1828800"/>
          <p14:tracePt t="6421" x="2043113" y="1836738"/>
          <p14:tracePt t="6437" x="2036763" y="1843088"/>
          <p14:tracePt t="6453" x="2014538" y="1857375"/>
          <p14:tracePt t="6469" x="1985963" y="1871663"/>
          <p14:tracePt t="6488" x="1957388" y="1879600"/>
          <p14:tracePt t="6505" x="1951038" y="1885950"/>
          <p14:tracePt t="6668" x="1943100" y="1885950"/>
          <p14:tracePt t="6951" x="1951038" y="1885950"/>
          <p14:tracePt t="6957" x="1965325" y="1885950"/>
          <p14:tracePt t="6965" x="1993900" y="1885950"/>
          <p14:tracePt t="6975" x="2000250" y="1885950"/>
          <p14:tracePt t="6993" x="2043113" y="1893888"/>
          <p14:tracePt t="7008" x="2108200" y="1893888"/>
          <p14:tracePt t="7025" x="2193925" y="1900238"/>
          <p14:tracePt t="7042" x="2300288" y="1908175"/>
          <p14:tracePt t="7059" x="2408238" y="1914525"/>
          <p14:tracePt t="7076" x="2457450" y="1908175"/>
          <p14:tracePt t="7093" x="2486025" y="1908175"/>
          <p14:tracePt t="7110" x="2493963" y="1908175"/>
          <p14:tracePt t="7223" x="2493963" y="1900238"/>
          <p14:tracePt t="7230" x="2500313" y="1900238"/>
          <p14:tracePt t="7372" x="2493963" y="1900238"/>
          <p14:tracePt t="7379" x="2486025" y="1900238"/>
          <p14:tracePt t="7387" x="2471738" y="1900238"/>
          <p14:tracePt t="7396" x="2465388" y="1900238"/>
          <p14:tracePt t="7413" x="2436813" y="1900238"/>
          <p14:tracePt t="7431" x="2386013" y="1900238"/>
          <p14:tracePt t="7449" x="2322513" y="1900238"/>
          <p14:tracePt t="7466" x="2243138" y="1914525"/>
          <p14:tracePt t="7483" x="2171700" y="1922463"/>
          <p14:tracePt t="7499" x="2143125" y="1922463"/>
          <p14:tracePt t="7516" x="2108200" y="1922463"/>
          <p14:tracePt t="7532" x="2085975" y="1922463"/>
          <p14:tracePt t="7825" x="2093913" y="1922463"/>
          <p14:tracePt t="7833" x="2100263" y="1922463"/>
          <p14:tracePt t="7841" x="2128838" y="1922463"/>
          <p14:tracePt t="7851" x="2151063" y="1922463"/>
          <p14:tracePt t="7868" x="2222500" y="1928813"/>
          <p14:tracePt t="7885" x="2243138" y="1928813"/>
          <p14:tracePt t="7902" x="2279650" y="1928813"/>
          <p14:tracePt t="7920" x="2293938" y="1928813"/>
          <p14:tracePt t="7937" x="2300288" y="1936750"/>
          <p14:tracePt t="7988" x="2308225" y="1936750"/>
          <p14:tracePt t="9319" x="2314575" y="1936750"/>
          <p14:tracePt t="9323" x="2322513" y="1943100"/>
          <p14:tracePt t="9334" x="2328863" y="1943100"/>
          <p14:tracePt t="9351" x="2351088" y="1951038"/>
          <p14:tracePt t="9368" x="2393950" y="1965325"/>
          <p14:tracePt t="9384" x="2428875" y="1971675"/>
          <p14:tracePt t="9401" x="2486025" y="1979613"/>
          <p14:tracePt t="9418" x="2514600" y="1979613"/>
          <p14:tracePt t="9435" x="2551113" y="1979613"/>
          <p14:tracePt t="9452" x="2565400" y="1979613"/>
          <p14:tracePt t="9469" x="2593975" y="1985963"/>
          <p14:tracePt t="9487" x="2614613" y="1993900"/>
          <p14:tracePt t="9502" x="2622550" y="2000250"/>
          <p14:tracePt t="9519" x="2636838" y="2000250"/>
          <p14:tracePt t="9536" x="2657475" y="2000250"/>
          <p14:tracePt t="9553" x="2686050" y="2000250"/>
          <p14:tracePt t="9570" x="2714625" y="2008188"/>
          <p14:tracePt t="9589" x="2771775" y="2008188"/>
          <p14:tracePt t="9605" x="2808288" y="2022475"/>
          <p14:tracePt t="9622" x="2814638" y="2022475"/>
          <p14:tracePt t="9656" x="2828925" y="2022475"/>
          <p14:tracePt t="9673" x="2836863" y="2022475"/>
          <p14:tracePt t="9968" x="2828925" y="2022475"/>
          <p14:tracePt t="9980" x="2814638" y="2022475"/>
          <p14:tracePt t="9988" x="2800350" y="2022475"/>
          <p14:tracePt t="9995" x="2786063" y="2028825"/>
          <p14:tracePt t="10009" x="2779713" y="2043113"/>
          <p14:tracePt t="10027" x="2765425" y="2057400"/>
          <p14:tracePt t="10043" x="2743200" y="2079625"/>
          <p14:tracePt t="10060" x="2728913" y="2085975"/>
          <p14:tracePt t="10076" x="2722563" y="2085975"/>
          <p14:tracePt t="10093" x="2722563" y="2093913"/>
          <p14:tracePt t="10109" x="2714625" y="2093913"/>
          <p14:tracePt t="10127" x="2708275" y="2108200"/>
          <p14:tracePt t="10144" x="2693988" y="2114550"/>
          <p14:tracePt t="10160" x="2679700" y="2122488"/>
          <p14:tracePt t="10177" x="2665413" y="2128838"/>
          <p14:tracePt t="10193" x="2651125" y="2143125"/>
          <p14:tracePt t="10210" x="2636838" y="2165350"/>
          <p14:tracePt t="10227" x="2622550" y="2185988"/>
          <p14:tracePt t="10244" x="2608263" y="2208213"/>
          <p14:tracePt t="10261" x="2593975" y="2222500"/>
          <p14:tracePt t="10279" x="2579688" y="2228850"/>
          <p14:tracePt t="10296" x="2565400" y="2228850"/>
          <p14:tracePt t="10311" x="2551113" y="2243138"/>
          <p14:tracePt t="10328" x="2543175" y="2243138"/>
          <p14:tracePt t="10345" x="2536825" y="2257425"/>
          <p14:tracePt t="10363" x="2522538" y="2271713"/>
          <p14:tracePt t="10380" x="2493963" y="2279650"/>
          <p14:tracePt t="10397" x="2479675" y="2286000"/>
          <p14:tracePt t="10414" x="2465388" y="2293938"/>
          <p14:tracePt t="10431" x="2443163" y="2300288"/>
          <p14:tracePt t="10447" x="2428875" y="2308225"/>
          <p14:tracePt t="10465" x="2414588" y="2314575"/>
          <p14:tracePt t="10481" x="2400300" y="2322513"/>
          <p14:tracePt t="10497" x="2386013" y="2322513"/>
          <p14:tracePt t="10513" x="2365375" y="2322513"/>
          <p14:tracePt t="10530" x="2343150" y="2336800"/>
          <p14:tracePt t="10547" x="2328863" y="2357438"/>
          <p14:tracePt t="10563" x="2322513" y="2357438"/>
          <p14:tracePt t="10777" x="2328863" y="2357438"/>
          <p14:tracePt t="10785" x="2343150" y="2357438"/>
          <p14:tracePt t="10792" x="2357438" y="2357438"/>
          <p14:tracePt t="10799" x="2379663" y="2357438"/>
          <p14:tracePt t="10816" x="2428875" y="2343150"/>
          <p14:tracePt t="10833" x="2508250" y="2328863"/>
          <p14:tracePt t="10851" x="2622550" y="2322513"/>
          <p14:tracePt t="10867" x="2665413" y="2322513"/>
          <p14:tracePt t="10885" x="2743200" y="2322513"/>
          <p14:tracePt t="10901" x="2771775" y="2322513"/>
          <p14:tracePt t="10917" x="2794000" y="2314575"/>
          <p14:tracePt t="10934" x="2808288" y="2314575"/>
          <p14:tracePt t="10952" x="2814638" y="2314575"/>
          <p14:tracePt t="10969" x="2828925" y="2308225"/>
          <p14:tracePt t="10985" x="2857500" y="2308225"/>
          <p14:tracePt t="10986" x="2865438" y="2308225"/>
          <p14:tracePt t="11003" x="2894013" y="2308225"/>
          <p14:tracePt t="11019" x="2928938" y="2308225"/>
          <p14:tracePt t="11035" x="2965450" y="2314575"/>
          <p14:tracePt t="11052" x="2994025" y="2314575"/>
          <p14:tracePt t="11069" x="3022600" y="2314575"/>
          <p14:tracePt t="11086" x="3036888" y="2322513"/>
          <p14:tracePt t="11103" x="3057525" y="2328863"/>
          <p14:tracePt t="11120" x="3071813" y="2328863"/>
          <p14:tracePt t="11136" x="3086100" y="2336800"/>
          <p14:tracePt t="11153" x="3100388" y="2343150"/>
          <p14:tracePt t="11170" x="3122613" y="2343150"/>
          <p14:tracePt t="11189" x="3136900" y="2343150"/>
          <p14:tracePt t="11204" x="3143250" y="2343150"/>
          <p14:tracePt t="11223" x="3157538" y="2343150"/>
          <p14:tracePt t="11241" x="3165475" y="2343150"/>
          <p14:tracePt t="11323" x="3171825" y="2343150"/>
          <p14:tracePt t="11340" x="3186113" y="2343150"/>
          <p14:tracePt t="11355" x="3194050" y="2343150"/>
          <p14:tracePt t="11364" x="3200400" y="2343150"/>
          <p14:tracePt t="11372" x="3214688" y="2343150"/>
          <p14:tracePt t="11389" x="3236913" y="2343150"/>
          <p14:tracePt t="11409" x="3251200" y="2343150"/>
          <p14:tracePt t="11442" x="3257550" y="2343150"/>
          <p14:tracePt t="11473" x="3265488" y="2343150"/>
          <p14:tracePt t="11481" x="3279775" y="2343150"/>
          <p14:tracePt t="11490" x="3286125" y="2343150"/>
          <p14:tracePt t="11508" x="3294063" y="2343150"/>
          <p14:tracePt t="11525" x="3314700" y="2343150"/>
          <p14:tracePt t="11542" x="3351213" y="2343150"/>
          <p14:tracePt t="11558" x="3379788" y="2343150"/>
          <p14:tracePt t="11652" x="3386138" y="2343150"/>
          <p14:tracePt t="11668" x="3394075" y="2343150"/>
          <p14:tracePt t="11676" x="3408363" y="2343150"/>
          <p14:tracePt t="11684" x="3429000" y="2343150"/>
          <p14:tracePt t="11692" x="3443288" y="2351088"/>
          <p14:tracePt t="11709" x="3486150" y="2351088"/>
          <p14:tracePt t="11729" x="3565525" y="2365375"/>
          <p14:tracePt t="11745" x="3600450" y="2365375"/>
          <p14:tracePt t="11762" x="3629025" y="2365375"/>
          <p14:tracePt t="11779" x="3643313" y="2365375"/>
          <p14:tracePt t="11795" x="3643313" y="2371725"/>
          <p14:tracePt t="12144" x="3651250" y="2371725"/>
          <p14:tracePt t="12160" x="3657600" y="2371725"/>
          <p14:tracePt t="12167" x="3665538" y="2379663"/>
          <p14:tracePt t="12176" x="3671888" y="2379663"/>
          <p14:tracePt t="12185" x="3679825" y="2379663"/>
          <p14:tracePt t="12198" x="3700463" y="2371725"/>
          <p14:tracePt t="12215" x="3714750" y="2371725"/>
          <p14:tracePt t="12232" x="3729038" y="2371725"/>
          <p14:tracePt t="12249" x="3743325" y="2371725"/>
          <p14:tracePt t="12265" x="3751263" y="2371725"/>
          <p14:tracePt t="12284" x="3757613" y="2371725"/>
          <p14:tracePt t="12300" x="3771900" y="2365375"/>
          <p14:tracePt t="12317" x="3779838" y="2365375"/>
          <p14:tracePt t="12334" x="3800475" y="2343150"/>
          <p14:tracePt t="12350" x="3836988" y="2336800"/>
          <p14:tracePt t="12368" x="3851275" y="2308225"/>
          <p14:tracePt t="12385" x="3871913" y="2293938"/>
          <p14:tracePt t="12402" x="3879850" y="2279650"/>
          <p14:tracePt t="12676" x="3886200" y="2279650"/>
          <p14:tracePt t="12706" x="3894138" y="2279650"/>
          <p14:tracePt t="12713" x="3900488" y="2279650"/>
          <p14:tracePt t="12722" x="3908425" y="2279650"/>
          <p14:tracePt t="12737" x="3929063" y="2279650"/>
          <p14:tracePt t="12754" x="3943350" y="2279650"/>
          <p14:tracePt t="12771" x="3951288" y="2279650"/>
          <p14:tracePt t="14574" x="3957638" y="2279650"/>
          <p14:tracePt t="14878" x="3957638" y="2286000"/>
          <p14:tracePt t="14886" x="3971925" y="2286000"/>
          <p14:tracePt t="14894" x="3986213" y="2286000"/>
          <p14:tracePt t="14911" x="4014788" y="2293938"/>
          <p14:tracePt t="14928" x="4043363" y="2300288"/>
          <p14:tracePt t="14947" x="4071938" y="2308225"/>
          <p14:tracePt t="14962" x="4114800" y="2322513"/>
          <p14:tracePt t="14979" x="4129088" y="2322513"/>
          <p14:tracePt t="14995" x="4143375" y="2322513"/>
          <p14:tracePt t="15012" x="4171950" y="2328863"/>
          <p14:tracePt t="15028" x="4179888" y="2336800"/>
          <p14:tracePt t="15046" x="4194175" y="2336800"/>
          <p14:tracePt t="15063" x="4200525" y="2336800"/>
          <p14:tracePt t="15079" x="4208463" y="2336800"/>
          <p14:tracePt t="15097" x="4237038" y="2336800"/>
          <p14:tracePt t="15113" x="4243388" y="2336800"/>
          <p14:tracePt t="15130" x="4257675" y="2336800"/>
          <p14:tracePt t="15148" x="4279900" y="2336800"/>
          <p14:tracePt t="15165" x="4294188" y="2351088"/>
          <p14:tracePt t="15180" x="4314825" y="2351088"/>
          <p14:tracePt t="15199" x="4365625" y="2365375"/>
          <p14:tracePt t="15215" x="4394200" y="2365375"/>
          <p14:tracePt t="15232" x="4471988" y="2379663"/>
          <p14:tracePt t="15249" x="4551363" y="2386013"/>
          <p14:tracePt t="15266" x="4679950" y="2386013"/>
          <p14:tracePt t="15282" x="4772025" y="2393950"/>
          <p14:tracePt t="15299" x="4879975" y="2393950"/>
          <p14:tracePt t="15315" x="5008563" y="2386013"/>
          <p14:tracePt t="15331" x="5094288" y="2371725"/>
          <p14:tracePt t="15349" x="5157788" y="2371725"/>
          <p14:tracePt t="15368" x="5200650" y="2371725"/>
          <p14:tracePt t="15385" x="5265738" y="2371725"/>
          <p14:tracePt t="15400" x="5280025" y="2371725"/>
          <p14:tracePt t="15417" x="5308600" y="2371725"/>
          <p14:tracePt t="15433" x="5322888" y="2371725"/>
          <p14:tracePt t="15807" x="5314950" y="2371725"/>
          <p14:tracePt t="15824" x="5308600" y="2371725"/>
          <p14:tracePt t="15895" x="5300663" y="2371725"/>
          <p14:tracePt t="15903" x="5286375" y="2371725"/>
          <p14:tracePt t="15911" x="5280025" y="2371725"/>
          <p14:tracePt t="15923" x="5265738" y="2371725"/>
          <p14:tracePt t="15940" x="5194300" y="2379663"/>
          <p14:tracePt t="15957" x="5157788" y="2379663"/>
          <p14:tracePt t="15973" x="5051425" y="2371725"/>
          <p14:tracePt t="15990" x="4986338" y="2365375"/>
          <p14:tracePt t="16006" x="4929188" y="2351088"/>
          <p14:tracePt t="16023" x="4886325" y="2351088"/>
          <p14:tracePt t="16040" x="4814888" y="2343150"/>
          <p14:tracePt t="16056" x="4808538" y="2343150"/>
          <p14:tracePt t="16270" x="4800600" y="2343150"/>
          <p14:tracePt t="16277" x="4779963" y="2343150"/>
          <p14:tracePt t="16286" x="4765675" y="2343150"/>
          <p14:tracePt t="16293" x="4743450" y="2336800"/>
          <p14:tracePt t="16311" x="4708525" y="2336800"/>
          <p14:tracePt t="16327" x="4665663" y="2328863"/>
          <p14:tracePt t="16344" x="4608513" y="2328863"/>
          <p14:tracePt t="16361" x="4508500" y="2308225"/>
          <p14:tracePt t="16378" x="4465638" y="2308225"/>
          <p14:tracePt t="16395" x="4429125" y="2308225"/>
          <p14:tracePt t="16410" x="4400550" y="2293938"/>
          <p14:tracePt t="16427" x="4394200" y="2293938"/>
          <p14:tracePt t="16558" x="4422775" y="2293938"/>
          <p14:tracePt t="16566" x="4451350" y="2300288"/>
          <p14:tracePt t="16573" x="4508500" y="2300288"/>
          <p14:tracePt t="16582" x="4557713" y="2300288"/>
          <p14:tracePt t="16597" x="4686300" y="2314575"/>
          <p14:tracePt t="16614" x="4814888" y="2314575"/>
          <p14:tracePt t="16633" x="4965700" y="2328863"/>
          <p14:tracePt t="16638" x="5022850" y="2328863"/>
          <p14:tracePt t="16647" x="5080000" y="2328863"/>
          <p14:tracePt t="16664" x="5165725" y="2328863"/>
          <p14:tracePt t="16681" x="5214938" y="2328863"/>
          <p14:tracePt t="16686" x="5229225" y="2336800"/>
          <p14:tracePt t="16802" x="5237163" y="2336800"/>
          <p14:tracePt t="16825" x="5222875" y="2336800"/>
          <p14:tracePt t="16833" x="5214938" y="2343150"/>
          <p14:tracePt t="16840" x="5172075" y="2357438"/>
          <p14:tracePt t="16849" x="5157788" y="2365375"/>
          <p14:tracePt t="16865" x="5065713" y="2365375"/>
          <p14:tracePt t="16882" x="4943475" y="2371725"/>
          <p14:tracePt t="16899" x="4857750" y="2371725"/>
          <p14:tracePt t="16918" x="4714875" y="2351088"/>
          <p14:tracePt t="16934" x="4637088" y="2351088"/>
          <p14:tracePt t="16950" x="4522788" y="2351088"/>
          <p14:tracePt t="16966" x="4422775" y="2336800"/>
          <p14:tracePt t="16983" x="4351338" y="2328863"/>
          <p14:tracePt t="17000" x="4237038" y="2322513"/>
          <p14:tracePt t="17017" x="4157663" y="2322513"/>
          <p14:tracePt t="17034" x="3986213" y="2314575"/>
          <p14:tracePt t="17051" x="3822700" y="2308225"/>
          <p14:tracePt t="17067" x="3743325" y="2300288"/>
          <p14:tracePt t="17085" x="3679825" y="2300288"/>
          <p14:tracePt t="17102" x="3614738" y="2293938"/>
          <p14:tracePt t="17118" x="3557588" y="2286000"/>
          <p14:tracePt t="17119" x="3514725" y="2279650"/>
          <p14:tracePt t="17136" x="3457575" y="2271713"/>
          <p14:tracePt t="17151" x="3400425" y="2271713"/>
          <p14:tracePt t="17168" x="3328988" y="2271713"/>
          <p14:tracePt t="17185" x="3236913" y="2279650"/>
          <p14:tracePt t="17205" x="3065463" y="2279650"/>
          <p14:tracePt t="17220" x="2994025" y="2286000"/>
          <p14:tracePt t="17235" x="2886075" y="2286000"/>
          <p14:tracePt t="17237" x="2828925" y="2286000"/>
          <p14:tracePt t="17253" x="2765425" y="2286000"/>
          <p14:tracePt t="17269" x="2714625" y="2286000"/>
          <p14:tracePt t="17286" x="2608263" y="2286000"/>
          <p14:tracePt t="17304" x="2543175" y="2279650"/>
          <p14:tracePt t="17321" x="2443163" y="2279650"/>
          <p14:tracePt t="17337" x="2351088" y="2279650"/>
          <p14:tracePt t="17354" x="2257425" y="2279650"/>
          <p14:tracePt t="17371" x="2228850" y="2279650"/>
          <p14:tracePt t="17389" x="2193925" y="2293938"/>
          <p14:tracePt t="17406" x="2136775" y="2322513"/>
          <p14:tracePt t="17422" x="2093913" y="2322513"/>
          <p14:tracePt t="17439" x="2036763" y="2322513"/>
          <p14:tracePt t="17455" x="2008188" y="2322513"/>
          <p14:tracePt t="17473" x="1993900" y="2322513"/>
          <p14:tracePt t="17489" x="1985963" y="2322513"/>
          <p14:tracePt t="17723" x="2000250" y="2322513"/>
          <p14:tracePt t="17732" x="2014538" y="2322513"/>
          <p14:tracePt t="17743" x="2028825" y="2322513"/>
          <p14:tracePt t="17759" x="2093913" y="2322513"/>
          <p14:tracePt t="17775" x="2165350" y="2322513"/>
          <p14:tracePt t="17792" x="2228850" y="2322513"/>
          <p14:tracePt t="17808" x="2271713" y="2322513"/>
          <p14:tracePt t="17825" x="2308225" y="2328863"/>
          <p14:tracePt t="17842" x="2336800" y="2328863"/>
          <p14:tracePt t="17859" x="2351088" y="2328863"/>
          <p14:tracePt t="17948" x="2357438" y="2328863"/>
          <p14:tracePt t="20817" x="2379663" y="2328863"/>
          <p14:tracePt t="20825" x="2408238" y="2328863"/>
          <p14:tracePt t="20831" x="2451100" y="2328863"/>
          <p14:tracePt t="20841" x="2479675" y="2336800"/>
          <p14:tracePt t="20858" x="2528888" y="2336800"/>
          <p14:tracePt t="20875" x="2579688" y="2357438"/>
          <p14:tracePt t="20892" x="2657475" y="2357438"/>
          <p14:tracePt t="20909" x="2714625" y="2357438"/>
          <p14:tracePt t="20926" x="2757488" y="2365375"/>
          <p14:tracePt t="20942" x="2800350" y="2371725"/>
          <p14:tracePt t="20959" x="2814638" y="2371725"/>
          <p14:tracePt t="20978" x="2822575" y="2371725"/>
          <p14:tracePt t="20993" x="2836863" y="2371725"/>
          <p14:tracePt t="21026" x="2843213" y="2371725"/>
          <p14:tracePt t="21239" x="2843213" y="2379663"/>
          <p14:tracePt t="21293" x="2836863" y="2379663"/>
          <p14:tracePt t="21300" x="2828925" y="2379663"/>
          <p14:tracePt t="21316" x="2822575" y="2379663"/>
          <p14:tracePt t="21330" x="2814638" y="2379663"/>
          <p14:tracePt t="21346" x="2800350" y="2379663"/>
          <p14:tracePt t="21363" x="2779713" y="2371725"/>
          <p14:tracePt t="21382" x="2722563" y="2371725"/>
          <p14:tracePt t="21399" x="2686050" y="2365375"/>
          <p14:tracePt t="21415" x="2628900" y="2357438"/>
          <p14:tracePt t="21432" x="2593975" y="2343150"/>
          <p14:tracePt t="21448" x="2551113" y="2336800"/>
          <p14:tracePt t="21465" x="2508250" y="2336800"/>
          <p14:tracePt t="21482" x="2471738" y="2322513"/>
          <p14:tracePt t="21498" x="2443163" y="2314575"/>
          <p14:tracePt t="21515" x="2422525" y="2314575"/>
          <p14:tracePt t="21533" x="2400300" y="2314575"/>
          <p14:tracePt t="21549" x="2393950" y="2314575"/>
          <p14:tracePt t="21567" x="2386013" y="2314575"/>
          <p14:tracePt t="21584" x="2371725" y="2308225"/>
          <p14:tracePt t="21600" x="2357438" y="2308225"/>
          <p14:tracePt t="21634" x="2343150" y="2308225"/>
          <p14:tracePt t="21651" x="2336800" y="2308225"/>
          <p14:tracePt t="21668" x="2328863" y="2300288"/>
          <p14:tracePt t="21753" x="2322513" y="2300288"/>
          <p14:tracePt t="22290" x="2314575" y="2300288"/>
          <p14:tracePt t="22306" x="2308225" y="2300288"/>
          <p14:tracePt t="22315" x="2308225" y="2308225"/>
          <p14:tracePt t="22338" x="2300288" y="2314575"/>
          <p14:tracePt t="22362" x="2300288" y="2322513"/>
          <p14:tracePt t="22370" x="2300288" y="2328863"/>
          <p14:tracePt t="22378" x="2300288" y="2336800"/>
          <p14:tracePt t="22401" x="2293938" y="2351088"/>
          <p14:tracePt t="22425" x="2293938" y="2357438"/>
          <p14:tracePt t="22441" x="2293938" y="2365375"/>
          <p14:tracePt t="22457" x="2293938" y="2371725"/>
          <p14:tracePt t="22473" x="2293938" y="2379663"/>
          <p14:tracePt t="22487" x="2293938" y="2386013"/>
          <p14:tracePt t="22503" x="2293938" y="2393950"/>
          <p14:tracePt t="22520" x="2293938" y="2408238"/>
          <p14:tracePt t="22535" x="2286000" y="2414588"/>
          <p14:tracePt t="22545" x="2286000" y="2428875"/>
          <p14:tracePt t="22561" x="2279650" y="2436813"/>
          <p14:tracePt t="22581" x="2279650" y="2443163"/>
          <p14:tracePt t="22598" x="2271713" y="2451100"/>
          <p14:tracePt t="22620" x="2271713" y="2457450"/>
          <p14:tracePt t="22658" x="2271713" y="2465388"/>
          <p14:tracePt t="22733" x="2271713" y="2479675"/>
          <p14:tracePt t="22739" x="2265363" y="2479675"/>
          <p14:tracePt t="22747" x="2265363" y="2486025"/>
          <p14:tracePt t="22770" x="2265363" y="2493963"/>
          <p14:tracePt t="23119" x="2265363" y="2508250"/>
          <p14:tracePt t="23127" x="2265363" y="2551113"/>
          <p14:tracePt t="23136" x="2265363" y="2579688"/>
          <p14:tracePt t="23149" x="2265363" y="2608263"/>
          <p14:tracePt t="23166" x="2271713" y="2722563"/>
          <p14:tracePt t="23186" x="2271713" y="2765425"/>
          <p14:tracePt t="23191" x="2271713" y="2794000"/>
          <p14:tracePt t="23202" x="2271713" y="2822575"/>
          <p14:tracePt t="23217" x="2271713" y="2836863"/>
          <p14:tracePt t="23233" x="2271713" y="2865438"/>
          <p14:tracePt t="23251" x="2271713" y="2894013"/>
          <p14:tracePt t="23268" x="2271713" y="2908300"/>
          <p14:tracePt t="23285" x="2271713" y="2914650"/>
          <p14:tracePt t="23723" x="2271713" y="2908300"/>
          <p14:tracePt t="23731" x="2271713" y="2900363"/>
          <p14:tracePt t="23745" x="2271713" y="2894013"/>
          <p14:tracePt t="23757" x="2279650" y="2871788"/>
          <p14:tracePt t="23775" x="2293938" y="2808288"/>
          <p14:tracePt t="23791" x="2293938" y="2765425"/>
          <p14:tracePt t="23808" x="2293938" y="2714625"/>
          <p14:tracePt t="23825" x="2300288" y="2686050"/>
          <p14:tracePt t="23842" x="2300288" y="2665413"/>
          <p14:tracePt t="23859" x="2300288" y="2628900"/>
          <p14:tracePt t="23874" x="2308225" y="2608263"/>
          <p14:tracePt t="23891" x="2308225" y="2571750"/>
          <p14:tracePt t="23908" x="2314575" y="2493963"/>
          <p14:tracePt t="23924" x="2314575" y="2479675"/>
          <p14:tracePt t="24129" x="2314575" y="2486025"/>
          <p14:tracePt t="24137" x="2314575" y="2493963"/>
          <p14:tracePt t="24145" x="2314575" y="2500313"/>
          <p14:tracePt t="24161" x="2314575" y="2528888"/>
          <p14:tracePt t="24178" x="2308225" y="2557463"/>
          <p14:tracePt t="24194" x="2308225" y="2571750"/>
          <p14:tracePt t="24197" x="2308225" y="2579688"/>
          <p14:tracePt t="24213" x="2308225" y="2586038"/>
          <p14:tracePt t="24228" x="2300288" y="2600325"/>
          <p14:tracePt t="24244" x="2300288" y="2608263"/>
          <p14:tracePt t="24262" x="2300288" y="2614613"/>
          <p14:tracePt t="24278" x="2300288" y="2628900"/>
          <p14:tracePt t="24295" x="2300288" y="2651125"/>
          <p14:tracePt t="24313" x="2300288" y="2686050"/>
          <p14:tracePt t="24329" x="2300288" y="2708275"/>
          <p14:tracePt t="24346" x="2293938" y="2722563"/>
          <p14:tracePt t="24388" x="2293938" y="2728913"/>
          <p14:tracePt t="24398" x="2293938" y="2736850"/>
          <p14:tracePt t="24415" x="2293938" y="2757488"/>
          <p14:tracePt t="24431" x="2293938" y="2779713"/>
          <p14:tracePt t="24448" x="2293938" y="2808288"/>
          <p14:tracePt t="24464" x="2293938" y="2843213"/>
          <p14:tracePt t="24481" x="2293938" y="2851150"/>
          <p14:tracePt t="24558" x="2293938" y="2857500"/>
          <p14:tracePt t="24605" x="2293938" y="2865438"/>
          <p14:tracePt t="24641" x="2293938" y="2871788"/>
          <p14:tracePt t="24674" x="2293938" y="2879725"/>
          <p14:tracePt t="24853" x="2293938" y="2886075"/>
          <p14:tracePt t="24940" x="2293938" y="2871788"/>
          <p14:tracePt t="24947" x="2293938" y="2865438"/>
          <p14:tracePt t="24956" x="2300288" y="2851150"/>
          <p14:tracePt t="24969" x="2308225" y="2828925"/>
          <p14:tracePt t="24986" x="2328863" y="2794000"/>
          <p14:tracePt t="25003" x="2336800" y="2779713"/>
          <p14:tracePt t="25020" x="2343150" y="2771775"/>
          <p14:tracePt t="25127" x="2343150" y="2786063"/>
          <p14:tracePt t="25136" x="2343150" y="2794000"/>
          <p14:tracePt t="25142" x="2343150" y="2800350"/>
          <p14:tracePt t="25155" x="2336800" y="2814638"/>
          <p14:tracePt t="25171" x="2336800" y="2843213"/>
          <p14:tracePt t="25188" x="2336800" y="2900363"/>
          <p14:tracePt t="25207" x="2328863" y="2928938"/>
          <p14:tracePt t="25223" x="2328863" y="2951163"/>
          <p14:tracePt t="25994" x="2328863" y="2957513"/>
          <p14:tracePt t="26018" x="2328863" y="2965450"/>
          <p14:tracePt t="26026" x="2328863" y="2971800"/>
          <p14:tracePt t="26034" x="2322513" y="2979738"/>
          <p14:tracePt t="26047" x="2322513" y="2994025"/>
          <p14:tracePt t="26064" x="2322513" y="3014663"/>
          <p14:tracePt t="26081" x="2322513" y="3065463"/>
          <p14:tracePt t="26098" x="2328863" y="3143250"/>
          <p14:tracePt t="26115" x="2328863" y="3171825"/>
          <p14:tracePt t="26133" x="2336800" y="3194050"/>
          <p14:tracePt t="26305" x="2336800" y="3200400"/>
          <p14:tracePt t="26353" x="2336800" y="3208338"/>
          <p14:tracePt t="26408" x="2336800" y="3214688"/>
          <p14:tracePt t="26478" x="2336800" y="3222625"/>
          <p14:tracePt t="26502" x="2336800" y="3228975"/>
          <p14:tracePt t="47959" x="2357438" y="3251200"/>
          <p14:tracePt t="47965" x="2379663" y="3279775"/>
          <p14:tracePt t="47973" x="2393950" y="3294063"/>
          <p14:tracePt t="47984" x="2422525" y="3314700"/>
          <p14:tracePt t="48001" x="2500313" y="3371850"/>
          <p14:tracePt t="48018" x="2557463" y="3386138"/>
          <p14:tracePt t="48036" x="2700338" y="3400425"/>
          <p14:tracePt t="48053" x="2794000" y="3400425"/>
          <p14:tracePt t="48069" x="2879725" y="3414713"/>
          <p14:tracePt t="48085" x="2957513" y="3414713"/>
          <p14:tracePt t="48102" x="3028950" y="3422650"/>
          <p14:tracePt t="48119" x="3108325" y="3422650"/>
          <p14:tracePt t="48136" x="3179763" y="3443288"/>
          <p14:tracePt t="48152" x="3228975" y="3451225"/>
          <p14:tracePt t="48169" x="3271838" y="3457575"/>
          <p14:tracePt t="48186" x="3279775" y="3457575"/>
          <p14:tracePt t="48204" x="3286125" y="3457575"/>
          <p14:tracePt t="48221" x="3300413" y="3457575"/>
          <p14:tracePt t="48304" x="3300413" y="3486150"/>
          <p14:tracePt t="48312" x="3300413" y="3522663"/>
          <p14:tracePt t="48322" x="3294063" y="3600450"/>
          <p14:tracePt t="48339" x="3265488" y="3679825"/>
          <p14:tracePt t="48356" x="3236913" y="3786188"/>
          <p14:tracePt t="48373" x="3214688" y="3822700"/>
          <p14:tracePt t="48390" x="3208338" y="3843338"/>
          <p14:tracePt t="48407" x="3200400" y="3851275"/>
          <p14:tracePt t="48424" x="3194050" y="3851275"/>
          <p14:tracePt t="48507" x="3186113" y="3857625"/>
          <p14:tracePt t="48515" x="3171825" y="3857625"/>
          <p14:tracePt t="48525" x="3165475" y="3857625"/>
          <p14:tracePt t="48541" x="3128963" y="3857625"/>
          <p14:tracePt t="48557" x="3079750" y="3857625"/>
          <p14:tracePt t="48558" x="3057525" y="3857625"/>
          <p14:tracePt t="48573" x="3014663" y="3865563"/>
          <p14:tracePt t="48592" x="2965450" y="3865563"/>
          <p14:tracePt t="48609" x="2922588" y="3865563"/>
          <p14:tracePt t="48626" x="2894013" y="3851275"/>
          <p14:tracePt t="48642" x="2879725" y="3851275"/>
          <p14:tracePt t="48725" x="2871788" y="3843338"/>
          <p14:tracePt t="48742" x="2865438" y="3843338"/>
          <p14:tracePt t="48749" x="2857500" y="3843338"/>
          <p14:tracePt t="48765" x="2851150" y="3843338"/>
          <p14:tracePt t="48776" x="2836863" y="3836988"/>
          <p14:tracePt t="48793" x="2800350" y="3829050"/>
          <p14:tracePt t="48809" x="2771775" y="3822700"/>
          <p14:tracePt t="48828" x="2728913" y="3800475"/>
          <p14:tracePt t="48845" x="2714625" y="3771900"/>
          <p14:tracePt t="48862" x="2700338" y="3751263"/>
          <p14:tracePt t="48992" x="2700338" y="3743325"/>
          <p14:tracePt t="49014" x="2708275" y="3743325"/>
          <p14:tracePt t="49019" x="2728913" y="3736975"/>
          <p14:tracePt t="49028" x="2751138" y="3736975"/>
          <p14:tracePt t="49045" x="2794000" y="3708400"/>
          <p14:tracePt t="49062" x="2836863" y="3679825"/>
          <p14:tracePt t="49079" x="2865438" y="3657600"/>
          <p14:tracePt t="49096" x="2914650" y="3608388"/>
          <p14:tracePt t="49113" x="2943225" y="3600450"/>
          <p14:tracePt t="49130" x="2965450" y="3579813"/>
          <p14:tracePt t="49146" x="2994025" y="3551238"/>
          <p14:tracePt t="49164" x="3022600" y="3522663"/>
          <p14:tracePt t="49181" x="3028950" y="3508375"/>
          <p14:tracePt t="49197" x="3065463" y="3451225"/>
          <p14:tracePt t="49214" x="3108325" y="3379788"/>
          <p14:tracePt t="49231" x="3143250" y="3351213"/>
          <p14:tracePt t="49247" x="3157538" y="3322638"/>
          <p14:tracePt t="49264" x="3171825" y="3300413"/>
          <p14:tracePt t="49281" x="3179763" y="3286125"/>
          <p14:tracePt t="49298" x="3200400" y="3251200"/>
          <p14:tracePt t="49315" x="3208338" y="3222625"/>
          <p14:tracePt t="49333" x="3214688" y="3165475"/>
          <p14:tracePt t="49348" x="3236913" y="3108325"/>
          <p14:tracePt t="49365" x="3265488" y="3022600"/>
          <p14:tracePt t="49382" x="3294063" y="2928938"/>
          <p14:tracePt t="49399" x="3328988" y="2828925"/>
          <p14:tracePt t="49416" x="3343275" y="2794000"/>
          <p14:tracePt t="49435" x="3379788" y="2722563"/>
          <p14:tracePt t="49450" x="3400425" y="2700338"/>
          <p14:tracePt t="49467" x="3422650" y="2657475"/>
          <p14:tracePt t="49483" x="3436938" y="2614613"/>
          <p14:tracePt t="49500" x="3451225" y="2571750"/>
          <p14:tracePt t="49517" x="3465513" y="2536825"/>
          <p14:tracePt t="49536" x="3522663" y="2486025"/>
          <p14:tracePt t="49552" x="3594100" y="2428875"/>
          <p14:tracePt t="49569" x="3665538" y="2371725"/>
          <p14:tracePt t="49586" x="3779838" y="2286000"/>
          <p14:tracePt t="49602" x="3836988" y="2265363"/>
          <p14:tracePt t="49618" x="3957638" y="2236788"/>
          <p14:tracePt t="49636" x="4114800" y="2214563"/>
          <p14:tracePt t="49652" x="4165600" y="2208213"/>
          <p14:tracePt t="49669" x="4214813" y="2208213"/>
          <p14:tracePt t="49686" x="4251325" y="2228850"/>
          <p14:tracePt t="49704" x="4271963" y="2228850"/>
          <p14:tracePt t="49721" x="4300538" y="2236788"/>
          <p14:tracePt t="49736" x="4343400" y="2251075"/>
          <p14:tracePt t="49738" x="4386263" y="2257425"/>
          <p14:tracePt t="49755" x="4414838" y="2257425"/>
          <p14:tracePt t="49771" x="4443413" y="2257425"/>
          <p14:tracePt t="49788" x="4479925" y="2265363"/>
          <p14:tracePt t="49805" x="4508500" y="2271713"/>
          <p14:tracePt t="49823" x="4537075" y="2286000"/>
          <p14:tracePt t="49839" x="4537075" y="2293938"/>
          <p14:tracePt t="49856" x="4543425" y="2300288"/>
          <p14:tracePt t="49872" x="4543425" y="2308225"/>
          <p14:tracePt t="49888" x="4543425" y="2322513"/>
          <p14:tracePt t="49905" x="4543425" y="2357438"/>
          <p14:tracePt t="49921" x="4529138" y="2428875"/>
          <p14:tracePt t="49938" x="4529138" y="2465388"/>
          <p14:tracePt t="49955" x="4508500" y="2514600"/>
          <p14:tracePt t="49974" x="4494213" y="2543175"/>
          <p14:tracePt t="49989" x="4479925" y="2579688"/>
          <p14:tracePt t="50006" x="4471988" y="2622550"/>
          <p14:tracePt t="50023" x="4443413" y="2708275"/>
          <p14:tracePt t="50040" x="4408488" y="2779713"/>
          <p14:tracePt t="50057" x="4365625" y="2871788"/>
          <p14:tracePt t="50074" x="4300538" y="3008313"/>
          <p14:tracePt t="50090" x="4257675" y="3094038"/>
          <p14:tracePt t="50107" x="4237038" y="3136900"/>
          <p14:tracePt t="50124" x="4200525" y="3186113"/>
          <p14:tracePt t="50141" x="4186238" y="3236913"/>
          <p14:tracePt t="50157" x="4171950" y="3257550"/>
          <p14:tracePt t="50174" x="4157663" y="3286125"/>
          <p14:tracePt t="50191" x="4157663" y="3300413"/>
          <p14:tracePt t="50209" x="4151313" y="3308350"/>
          <p14:tracePt t="50226" x="4151313" y="3322638"/>
          <p14:tracePt t="50243" x="4151313" y="3336925"/>
          <p14:tracePt t="50258" x="4151313" y="3343275"/>
          <p14:tracePt t="50275" x="4151313" y="3357563"/>
          <p14:tracePt t="50292" x="4143375" y="3371850"/>
          <p14:tracePt t="50309" x="4137025" y="3386138"/>
          <p14:tracePt t="50327" x="4137025" y="3400425"/>
          <p14:tracePt t="50344" x="4137025" y="3408363"/>
          <p14:tracePt t="50360" x="4137025" y="3422650"/>
          <p14:tracePt t="50376" x="4129088" y="3443288"/>
          <p14:tracePt t="50393" x="4122738" y="3465513"/>
          <p14:tracePt t="50411" x="4114800" y="3500438"/>
          <p14:tracePt t="50427" x="4108450" y="3536950"/>
          <p14:tracePt t="50444" x="4100513" y="3565525"/>
          <p14:tracePt t="50461" x="4094163" y="3579813"/>
          <p14:tracePt t="50478" x="4094163" y="3594100"/>
          <p14:tracePt t="50495" x="4079875" y="3622675"/>
          <p14:tracePt t="50513" x="4079875" y="3629025"/>
          <p14:tracePt t="50530" x="4057650" y="3651250"/>
          <p14:tracePt t="50547" x="4051300" y="3657600"/>
          <p14:tracePt t="50564" x="4051300" y="3665538"/>
          <p14:tracePt t="50580" x="4043363" y="3679825"/>
          <p14:tracePt t="50597" x="4008438" y="3714750"/>
          <p14:tracePt t="50613" x="3979863" y="3743325"/>
          <p14:tracePt t="50629" x="3957638" y="3765550"/>
          <p14:tracePt t="50647" x="3943350" y="3771900"/>
          <p14:tracePt t="50663" x="3922713" y="3771900"/>
          <p14:tracePt t="50679" x="3894138" y="3771900"/>
          <p14:tracePt t="50696" x="3843338" y="3771900"/>
          <p14:tracePt t="50714" x="3714750" y="3765550"/>
          <p14:tracePt t="50731" x="3636963" y="3765550"/>
          <p14:tracePt t="50749" x="3536950" y="3765550"/>
          <p14:tracePt t="50753" x="3494088" y="3765550"/>
          <p14:tracePt t="50764" x="3443288" y="3765550"/>
          <p14:tracePt t="50781" x="3343275" y="3751263"/>
          <p14:tracePt t="50798" x="3300413" y="3736975"/>
          <p14:tracePt t="50814" x="3271838" y="3729038"/>
          <p14:tracePt t="50833" x="3236913" y="3714750"/>
          <p14:tracePt t="50850" x="3236913" y="3708400"/>
          <p14:tracePt t="50897" x="3236913" y="3700463"/>
          <p14:tracePt t="50912" x="3228975" y="3694113"/>
          <p14:tracePt t="50919" x="3222625" y="3671888"/>
          <p14:tracePt t="50932" x="3214688" y="3651250"/>
          <p14:tracePt t="50950" x="3200400" y="3629025"/>
          <p14:tracePt t="50966" x="3194050" y="3600450"/>
          <p14:tracePt t="50985" x="3194050" y="3594100"/>
          <p14:tracePt t="51001" x="3194050" y="3565525"/>
          <p14:tracePt t="51017" x="3194050" y="3508375"/>
          <p14:tracePt t="51018" x="3194050" y="3486150"/>
          <p14:tracePt t="51034" x="3194050" y="3479800"/>
          <p14:tracePt t="51050" x="3194050" y="3414713"/>
          <p14:tracePt t="51067" x="3208338" y="3371850"/>
          <p14:tracePt t="51084" x="3228975" y="3322638"/>
          <p14:tracePt t="51101" x="3257550" y="3286125"/>
          <p14:tracePt t="51118" x="3294063" y="3236913"/>
          <p14:tracePt t="51135" x="3328988" y="3208338"/>
          <p14:tracePt t="51153" x="3365500" y="3179763"/>
          <p14:tracePt t="51168" x="3386138" y="3151188"/>
          <p14:tracePt t="51187" x="3408363" y="3128963"/>
          <p14:tracePt t="51204" x="3451225" y="3094038"/>
          <p14:tracePt t="51221" x="3494088" y="3057525"/>
          <p14:tracePt t="51236" x="3514725" y="3036888"/>
          <p14:tracePt t="51253" x="3579813" y="3000375"/>
          <p14:tracePt t="51269" x="3600450" y="3000375"/>
          <p14:tracePt t="51286" x="3622675" y="2994025"/>
          <p14:tracePt t="51303" x="3643313" y="2994025"/>
          <p14:tracePt t="51320" x="3679825" y="3000375"/>
          <p14:tracePt t="51337" x="3708400" y="3008313"/>
          <p14:tracePt t="51354" x="3757613" y="3014663"/>
          <p14:tracePt t="51371" x="3822700" y="3036888"/>
          <p14:tracePt t="51389" x="3865563" y="3051175"/>
          <p14:tracePt t="51405" x="3929063" y="3071813"/>
          <p14:tracePt t="51421" x="3994150" y="3100388"/>
          <p14:tracePt t="51438" x="4094163" y="3143250"/>
          <p14:tracePt t="51455" x="4179888" y="3186113"/>
          <p14:tracePt t="51471" x="4237038" y="3200400"/>
          <p14:tracePt t="51488" x="4343400" y="3228975"/>
          <p14:tracePt t="51507" x="4379913" y="3243263"/>
          <p14:tracePt t="51522" x="4386263" y="3251200"/>
          <p14:tracePt t="51539" x="4400550" y="3257550"/>
          <p14:tracePt t="51557" x="4408488" y="3286125"/>
          <p14:tracePt t="51575" x="4414838" y="3308350"/>
          <p14:tracePt t="51591" x="4414838" y="3328988"/>
          <p14:tracePt t="51608" x="4414838" y="3351213"/>
          <p14:tracePt t="51624" x="4414838" y="3371850"/>
          <p14:tracePt t="51641" x="4414838" y="3408363"/>
          <p14:tracePt t="51658" x="4414838" y="3465513"/>
          <p14:tracePt t="51675" x="4414838" y="3522663"/>
          <p14:tracePt t="51692" x="4394200" y="3557588"/>
          <p14:tracePt t="51708" x="4365625" y="3600450"/>
          <p14:tracePt t="51725" x="4351338" y="3629025"/>
          <p14:tracePt t="51741" x="4308475" y="3657600"/>
          <p14:tracePt t="51758" x="4271963" y="3686175"/>
          <p14:tracePt t="51762" x="4257675" y="3700463"/>
          <p14:tracePt t="51777" x="4229100" y="3722688"/>
          <p14:tracePt t="51793" x="4214813" y="3729038"/>
          <p14:tracePt t="51809" x="4179888" y="3743325"/>
          <p14:tracePt t="51827" x="4165600" y="3757613"/>
          <p14:tracePt t="51844" x="4122738" y="3757613"/>
          <p14:tracePt t="51861" x="4100513" y="3757613"/>
          <p14:tracePt t="51876" x="4057650" y="3757613"/>
          <p14:tracePt t="51893" x="4029075" y="3757613"/>
          <p14:tracePt t="51910" x="3971925" y="3757613"/>
          <p14:tracePt t="51926" x="3957638" y="3757613"/>
          <p14:tracePt t="51943" x="3929063" y="3757613"/>
          <p14:tracePt t="51960" x="3900488" y="3751263"/>
          <p14:tracePt t="51977" x="3871913" y="3743325"/>
          <p14:tracePt t="51994" x="3843338" y="3743325"/>
          <p14:tracePt t="52011" x="3829050" y="3729038"/>
          <p14:tracePt t="52028" x="3800475" y="3708400"/>
          <p14:tracePt t="52045" x="3786188" y="3694113"/>
          <p14:tracePt t="52061" x="3757613" y="3679825"/>
          <p14:tracePt t="52078" x="3729038" y="3665538"/>
          <p14:tracePt t="52095" x="3700463" y="3643313"/>
          <p14:tracePt t="52112" x="3679825" y="3629025"/>
          <p14:tracePt t="52129" x="3665538" y="3622675"/>
          <p14:tracePt t="52145" x="3643313" y="3600450"/>
          <p14:tracePt t="52162" x="3629025" y="3586163"/>
          <p14:tracePt t="52179" x="3608388" y="3571875"/>
          <p14:tracePt t="52196" x="3600450" y="3565525"/>
          <p14:tracePt t="52213" x="3586163" y="3543300"/>
          <p14:tracePt t="52231" x="3565525" y="3529013"/>
          <p14:tracePt t="52247" x="3557588" y="3529013"/>
          <p14:tracePt t="52265" x="3551238" y="3500438"/>
          <p14:tracePt t="52271" x="3543300" y="3494088"/>
          <p14:tracePt t="52283" x="3543300" y="3486150"/>
          <p14:tracePt t="52299" x="3536950" y="3465513"/>
          <p14:tracePt t="52316" x="3536950" y="3436938"/>
          <p14:tracePt t="52332" x="3536950" y="3429000"/>
          <p14:tracePt t="52349" x="3536950" y="3422650"/>
          <p14:tracePt t="52367" x="3536950" y="3408363"/>
          <p14:tracePt t="52384" x="3543300" y="3400425"/>
          <p14:tracePt t="52401" x="3565525" y="3386138"/>
          <p14:tracePt t="52417" x="3579813" y="3365500"/>
          <p14:tracePt t="52434" x="3600450" y="3351213"/>
          <p14:tracePt t="52452" x="3629025" y="3328988"/>
          <p14:tracePt t="52467" x="3651250" y="3322638"/>
          <p14:tracePt t="52483" x="3679825" y="3294063"/>
          <p14:tracePt t="52500" x="3708400" y="3286125"/>
          <p14:tracePt t="52516" x="3729038" y="3279775"/>
          <p14:tracePt t="52533" x="3751263" y="3271838"/>
          <p14:tracePt t="52551" x="3786188" y="3257550"/>
          <p14:tracePt t="52568" x="3800475" y="3257550"/>
          <p14:tracePt t="52583" x="3822700" y="3251200"/>
          <p14:tracePt t="52600" x="3851275" y="3251200"/>
          <p14:tracePt t="52617" x="3886200" y="3251200"/>
          <p14:tracePt t="52637" x="3951288" y="3243263"/>
          <p14:tracePt t="52652" x="3979863" y="3243263"/>
          <p14:tracePt t="52668" x="4022725" y="3243263"/>
          <p14:tracePt t="52684" x="4057650" y="3251200"/>
          <p14:tracePt t="52701" x="4122738" y="3271838"/>
          <p14:tracePt t="52719" x="4179888" y="3294063"/>
          <p14:tracePt t="52737" x="4229100" y="3300413"/>
          <p14:tracePt t="52754" x="4237038" y="3308350"/>
          <p14:tracePt t="52771" x="4243388" y="3322638"/>
          <p14:tracePt t="52787" x="4251325" y="3328988"/>
          <p14:tracePt t="52803" x="4251325" y="3357563"/>
          <p14:tracePt t="52819" x="4251325" y="3394075"/>
          <p14:tracePt t="52836" x="4251325" y="3429000"/>
          <p14:tracePt t="52854" x="4251325" y="3465513"/>
          <p14:tracePt t="52871" x="4251325" y="3508375"/>
          <p14:tracePt t="52888" x="4251325" y="3529013"/>
          <p14:tracePt t="52905" x="4251325" y="3551238"/>
          <p14:tracePt t="52922" x="4237038" y="3557588"/>
          <p14:tracePt t="52981" x="4237038" y="3565525"/>
          <p14:tracePt t="52991" x="4229100" y="3565525"/>
          <p14:tracePt t="53005" x="4222750" y="3565525"/>
          <p14:tracePt t="53022" x="4208463" y="3565525"/>
          <p14:tracePt t="53029" x="4194175" y="3565525"/>
          <p14:tracePt t="53045" x="4186238" y="3571875"/>
          <p14:tracePt t="53057" x="4171950" y="3571875"/>
          <p14:tracePt t="53073" x="4157663" y="3571875"/>
          <p14:tracePt t="53089" x="4157663" y="3579813"/>
          <p14:tracePt t="53139" x="4151313" y="3579813"/>
          <p14:tracePt t="53225" x="4122738" y="3579813"/>
          <p14:tracePt t="53235" x="4079875" y="3594100"/>
          <p14:tracePt t="53242" x="4022725" y="3594100"/>
          <p14:tracePt t="53257" x="3908425" y="3608388"/>
          <p14:tracePt t="53261" x="3814763" y="3622675"/>
          <p14:tracePt t="53274" x="3729038" y="3643313"/>
          <p14:tracePt t="53293" x="3486150" y="3665538"/>
          <p14:tracePt t="53310" x="3371850" y="3665538"/>
          <p14:tracePt t="53326" x="3308350" y="3671888"/>
          <p14:tracePt t="53343" x="3222625" y="3651250"/>
          <p14:tracePt t="53360" x="3151188" y="3636963"/>
          <p14:tracePt t="53377" x="3051175" y="3629025"/>
          <p14:tracePt t="53394" x="2986088" y="3629025"/>
          <p14:tracePt t="53411" x="2914650" y="3629025"/>
          <p14:tracePt t="53427" x="2822575" y="3622675"/>
          <p14:tracePt t="53444" x="2751138" y="3622675"/>
          <p14:tracePt t="53461" x="2686050" y="3614738"/>
          <p14:tracePt t="53477" x="2657475" y="3608388"/>
          <p14:tracePt t="53493" x="2608263" y="3608388"/>
          <p14:tracePt t="53512" x="2551113" y="3608388"/>
          <p14:tracePt t="53529" x="2508250" y="3600450"/>
          <p14:tracePt t="53544" x="2471738" y="3600450"/>
          <p14:tracePt t="53561" x="2465388" y="3600450"/>
          <p14:tracePt t="53577" x="2443163" y="3608388"/>
          <p14:tracePt t="53594" x="2422525" y="3608388"/>
          <p14:tracePt t="53611" x="2393950" y="3608388"/>
          <p14:tracePt t="53628" x="2371725" y="3608388"/>
          <p14:tracePt t="53647" x="2357438" y="3608388"/>
          <p14:tracePt t="53663" x="2343150" y="3608388"/>
          <p14:tracePt t="53679" x="2336800" y="3614738"/>
          <p14:tracePt t="53695" x="2314575" y="3614738"/>
          <p14:tracePt t="53712" x="2293938" y="3614738"/>
          <p14:tracePt t="53731" x="2214563" y="3614738"/>
          <p14:tracePt t="53748" x="2143125" y="3614738"/>
          <p14:tracePt t="53765" x="2093913" y="3614738"/>
          <p14:tracePt t="53770" x="2079625" y="3614738"/>
          <p14:tracePt t="53780" x="2065338" y="3614738"/>
          <p14:tracePt t="53909" x="2057400" y="3614738"/>
          <p14:tracePt t="53949" x="2051050" y="3614738"/>
          <p14:tracePt t="54089" x="2051050" y="3622675"/>
          <p14:tracePt t="54098" x="2043113" y="3622675"/>
          <p14:tracePt t="54168" x="2043113" y="3629025"/>
          <p14:tracePt t="54217" x="2043113" y="3636963"/>
          <p14:tracePt t="54256" x="2036763" y="3636963"/>
          <p14:tracePt t="54951" x="2036763" y="3643313"/>
          <p14:tracePt t="55029" x="2028825" y="3643313"/>
          <p14:tracePt t="55059" x="2028825" y="3651250"/>
          <p14:tracePt t="55144" x="2022475" y="3651250"/>
          <p14:tracePt t="55255" x="2014538" y="3651250"/>
          <p14:tracePt t="55263" x="2014538" y="3657600"/>
          <p14:tracePt t="55599" x="2008188" y="3657600"/>
          <p14:tracePt t="55667" x="2008188" y="3665538"/>
          <p14:tracePt t="55683" x="2000250" y="3665538"/>
          <p14:tracePt t="55949" x="1993900" y="3665538"/>
          <p14:tracePt t="56020" x="1985963" y="3665538"/>
          <p14:tracePt t="56272" x="1979613" y="3665538"/>
          <p14:tracePt t="56348" x="1971675" y="3665538"/>
          <p14:tracePt t="56373" x="1957388" y="3665538"/>
          <p14:tracePt t="56395" x="1951038" y="3665538"/>
          <p14:tracePt t="56435" x="1951038" y="3657600"/>
          <p14:tracePt t="56794" x="1951038" y="3651250"/>
          <p14:tracePt t="56988" x="1957388" y="3651250"/>
          <p14:tracePt t="57050" x="1965325" y="3651250"/>
          <p14:tracePt t="57059" x="1971675" y="3651250"/>
          <p14:tracePt t="57075" x="1979613" y="3651250"/>
          <p14:tracePt t="57082" x="1993900" y="3657600"/>
          <p14:tracePt t="57099" x="2036763" y="3665538"/>
          <p14:tracePt t="57115" x="2071688" y="3671888"/>
          <p14:tracePt t="57133" x="2108200" y="3671888"/>
          <p14:tracePt t="57151" x="2151063" y="3671888"/>
          <p14:tracePt t="57168" x="2185988" y="3671888"/>
          <p14:tracePt t="57183" x="2222500" y="3671888"/>
          <p14:tracePt t="57200" x="2251075" y="3671888"/>
          <p14:tracePt t="57217" x="2271713" y="3671888"/>
          <p14:tracePt t="57234" x="2286000" y="3671888"/>
          <p14:tracePt t="57250" x="2300288" y="3671888"/>
          <p14:tracePt t="57267" x="2308225" y="3671888"/>
          <p14:tracePt t="57284" x="2328863" y="3671888"/>
          <p14:tracePt t="57301" x="2343150" y="3671888"/>
          <p14:tracePt t="57318" x="2371725" y="3671888"/>
          <p14:tracePt t="57335" x="2379663" y="3671888"/>
          <p14:tracePt t="57352" x="2400300" y="3671888"/>
          <p14:tracePt t="57368" x="2422525" y="3671888"/>
          <p14:tracePt t="57528" x="2428875" y="3671888"/>
          <p14:tracePt t="57714" x="2408238" y="3671888"/>
          <p14:tracePt t="57721" x="2343150" y="3671888"/>
          <p14:tracePt t="57729" x="2293938" y="3671888"/>
          <p14:tracePt t="57739" x="2228850" y="3657600"/>
          <p14:tracePt t="57756" x="2108200" y="3643313"/>
          <p14:tracePt t="57773" x="2014538" y="3629025"/>
          <p14:tracePt t="57776" x="1957388" y="3629025"/>
          <p14:tracePt t="57790" x="1885950" y="3629025"/>
          <p14:tracePt t="57808" x="1843088" y="3629025"/>
          <p14:tracePt t="57952" x="1865313" y="3629025"/>
          <p14:tracePt t="57957" x="1900238" y="3629025"/>
          <p14:tracePt t="57966" x="1951038" y="3629025"/>
          <p14:tracePt t="57976" x="1993900" y="3636963"/>
          <p14:tracePt t="57993" x="2079625" y="3651250"/>
          <p14:tracePt t="58009" x="2157413" y="3657600"/>
          <p14:tracePt t="58029" x="2208213" y="3665538"/>
          <p14:tracePt t="58113" x="2214563" y="3665538"/>
          <p14:tracePt t="58128" x="2228850" y="3665538"/>
          <p14:tracePt t="58136" x="2236788" y="3665538"/>
          <p14:tracePt t="58144" x="2243138" y="3665538"/>
          <p14:tracePt t="58452" x="2257425" y="3665538"/>
          <p14:tracePt t="58459" x="2265363" y="3665538"/>
          <p14:tracePt t="58464" x="2308225" y="3665538"/>
          <p14:tracePt t="58482" x="2436813" y="3636963"/>
          <p14:tracePt t="58499" x="2600325" y="3600450"/>
          <p14:tracePt t="58516" x="2728913" y="3514725"/>
          <p14:tracePt t="58533" x="2865438" y="3486150"/>
          <p14:tracePt t="58548" x="3028950" y="3451225"/>
          <p14:tracePt t="58565" x="3108325" y="3443288"/>
          <p14:tracePt t="58582" x="3151188" y="3443288"/>
          <p14:tracePt t="58600" x="3179763" y="3443288"/>
          <p14:tracePt t="58617" x="3214688" y="3451225"/>
          <p14:tracePt t="58635" x="3300413" y="3465513"/>
          <p14:tracePt t="58651" x="3357563" y="3471863"/>
          <p14:tracePt t="58668" x="3414713" y="3486150"/>
          <p14:tracePt t="58685" x="3451225" y="3494088"/>
          <p14:tracePt t="58701" x="3479800" y="3500438"/>
          <p14:tracePt t="58718" x="3522663" y="3500438"/>
          <p14:tracePt t="58735" x="3543300" y="3500438"/>
          <p14:tracePt t="58750" x="3551238" y="3508375"/>
          <p14:tracePt t="58767" x="3571875" y="3508375"/>
          <p14:tracePt t="58771" x="3594100" y="3508375"/>
          <p14:tracePt t="58784" x="3622675" y="3508375"/>
          <p14:tracePt t="58801" x="3636963" y="3508375"/>
          <p14:tracePt t="58819" x="3657600" y="3514725"/>
          <p14:tracePt t="58836" x="3679825" y="3514725"/>
          <p14:tracePt t="58853" x="3686175" y="3522663"/>
          <p14:tracePt t="58869" x="3722688" y="3543300"/>
          <p14:tracePt t="58886" x="3736975" y="3543300"/>
          <p14:tracePt t="58903" x="3765550" y="3551238"/>
          <p14:tracePt t="58920" x="3786188" y="3551238"/>
          <p14:tracePt t="58937" x="3794125" y="3551238"/>
          <p14:tracePt t="59191" x="3771900" y="3543300"/>
          <p14:tracePt t="59199" x="3700463" y="3536950"/>
          <p14:tracePt t="59208" x="3629025" y="3529013"/>
          <p14:tracePt t="59223" x="3429000" y="3514725"/>
          <p14:tracePt t="59240" x="3265488" y="3522663"/>
          <p14:tracePt t="59257" x="3128963" y="3514725"/>
          <p14:tracePt t="59274" x="3000375" y="3500438"/>
          <p14:tracePt t="59279" x="2957513" y="3500438"/>
          <p14:tracePt t="59291" x="2822575" y="3500438"/>
          <p14:tracePt t="59306" x="2765425" y="3494088"/>
          <p14:tracePt t="59323" x="2700338" y="3494088"/>
          <p14:tracePt t="59340" x="2593975" y="3494088"/>
          <p14:tracePt t="59358" x="2500313" y="3494088"/>
          <p14:tracePt t="59375" x="2408238" y="3536950"/>
          <p14:tracePt t="59392" x="2300288" y="3565525"/>
          <p14:tracePt t="59408" x="2257425" y="3571875"/>
          <p14:tracePt t="59424" x="2228850" y="3586163"/>
          <p14:tracePt t="59443" x="2208213" y="3586163"/>
          <p14:tracePt t="59459" x="2193925" y="3586163"/>
          <p14:tracePt t="59476" x="2171700" y="3586163"/>
          <p14:tracePt t="59493" x="2136775" y="3594100"/>
          <p14:tracePt t="59508" x="2100263" y="3600450"/>
          <p14:tracePt t="59527" x="2079625" y="3614738"/>
          <p14:tracePt t="59543" x="2071688" y="3614738"/>
          <p14:tracePt t="59838" x="2079625" y="3614738"/>
          <p14:tracePt t="59848" x="2093913" y="3608388"/>
          <p14:tracePt t="59853" x="2108200" y="3608388"/>
          <p14:tracePt t="59865" x="2114550" y="3608388"/>
          <p14:tracePt t="59880" x="2165350" y="3600450"/>
          <p14:tracePt t="59898" x="2200275" y="3600450"/>
          <p14:tracePt t="59914" x="2293938" y="3600450"/>
          <p14:tracePt t="59931" x="2371725" y="3600450"/>
          <p14:tracePt t="59946" x="2614613" y="3594100"/>
          <p14:tracePt t="59963" x="2851150" y="3579813"/>
          <p14:tracePt t="59980" x="3128963" y="3565525"/>
          <p14:tracePt t="59997" x="3414713" y="3536950"/>
          <p14:tracePt t="60014" x="3622675" y="3529013"/>
          <p14:tracePt t="60031" x="3722688" y="3514725"/>
          <p14:tracePt t="60049" x="3851275" y="3508375"/>
          <p14:tracePt t="60300" x="3857625" y="3508375"/>
          <p14:tracePt t="60389" x="3843338" y="3508375"/>
          <p14:tracePt t="60395" x="3808413" y="3508375"/>
          <p14:tracePt t="60402" x="3757613" y="3522663"/>
          <p14:tracePt t="60418" x="3651250" y="3536950"/>
          <p14:tracePt t="60435" x="3494088" y="3557588"/>
          <p14:tracePt t="60452" x="3357563" y="3579813"/>
          <p14:tracePt t="60469" x="3228975" y="3586163"/>
          <p14:tracePt t="60486" x="3000375" y="3586163"/>
          <p14:tracePt t="60502" x="2851150" y="3586163"/>
          <p14:tracePt t="60519" x="2765425" y="3594100"/>
          <p14:tracePt t="60536" x="2622550" y="3594100"/>
          <p14:tracePt t="60553" x="2508250" y="3600450"/>
          <p14:tracePt t="60570" x="2393950" y="3622675"/>
          <p14:tracePt t="60586" x="2322513" y="3636963"/>
          <p14:tracePt t="60604" x="2300288" y="3643313"/>
          <p14:tracePt t="60620" x="2293938" y="3643313"/>
          <p14:tracePt t="62927" x="2293938" y="3636963"/>
          <p14:tracePt t="66589" x="2286000" y="3636963"/>
          <p14:tracePt t="66605" x="2271713" y="3636963"/>
          <p14:tracePt t="66613" x="2257425" y="3636963"/>
          <p14:tracePt t="66622" x="2251075" y="3636963"/>
          <p14:tracePt t="66635" x="2228850" y="3636963"/>
          <p14:tracePt t="66653" x="2214563" y="3636963"/>
          <p14:tracePt t="66670" x="2208213" y="3636963"/>
          <p14:tracePt t="66688" x="2200275" y="3636963"/>
          <p14:tracePt t="66706" x="2193925" y="3636963"/>
          <p14:tracePt t="66753" x="2185988" y="3636963"/>
          <p14:tracePt t="66768" x="2179638" y="3636963"/>
          <p14:tracePt t="66776" x="2171700" y="3636963"/>
          <p14:tracePt t="66787" x="2157413" y="3636963"/>
          <p14:tracePt t="66803" x="2143125" y="3636963"/>
          <p14:tracePt t="66820" x="2136775" y="3636963"/>
          <p14:tracePt t="66940" x="2143125" y="3636963"/>
          <p14:tracePt t="66949" x="2179638" y="3643313"/>
          <p14:tracePt t="66958" x="2200275" y="3651250"/>
          <p14:tracePt t="66974" x="2293938" y="3657600"/>
          <p14:tracePt t="66990" x="2371725" y="3657600"/>
          <p14:tracePt t="67007" x="2471738" y="3671888"/>
          <p14:tracePt t="67023" x="2571750" y="3671888"/>
          <p14:tracePt t="67041" x="2643188" y="3700463"/>
          <p14:tracePt t="67058" x="2657475" y="3708400"/>
          <p14:tracePt t="67073" x="2657475" y="3714750"/>
          <p14:tracePt t="67090" x="2665413" y="3714750"/>
          <p14:tracePt t="67223" x="2657475" y="3714750"/>
          <p14:tracePt t="67231" x="2643188" y="3714750"/>
          <p14:tracePt t="67244" x="2608263" y="3714750"/>
          <p14:tracePt t="67260" x="2551113" y="3714750"/>
          <p14:tracePt t="67275" x="2508250" y="3708400"/>
          <p14:tracePt t="67293" x="2457450" y="3700463"/>
          <p14:tracePt t="67310" x="2386013" y="3694113"/>
          <p14:tracePt t="67327" x="2314575" y="3686175"/>
          <p14:tracePt t="67345" x="2193925" y="3657600"/>
          <p14:tracePt t="67361" x="2171700" y="3651250"/>
          <p14:tracePt t="67378" x="2151063" y="3651250"/>
          <p14:tracePt t="67511" x="2157413" y="3651250"/>
          <p14:tracePt t="67519" x="2185988" y="3651250"/>
          <p14:tracePt t="67529" x="2222500" y="3651250"/>
          <p14:tracePt t="67546" x="2314575" y="3657600"/>
          <p14:tracePt t="67563" x="2422525" y="3679825"/>
          <p14:tracePt t="67579" x="2551113" y="3700463"/>
          <p14:tracePt t="67596" x="2579688" y="3700463"/>
          <p14:tracePt t="68985" x="2571750" y="3700463"/>
          <p14:tracePt t="69174" x="2571750" y="3694113"/>
          <p14:tracePt t="69307" x="2565400" y="3694113"/>
          <p14:tracePt t="70127" x="2557463" y="3694113"/>
          <p14:tracePt t="70572" x="2557463" y="3700463"/>
          <p14:tracePt t="71664" x="2557463" y="3708400"/>
          <p14:tracePt t="71699" x="2557463" y="3714750"/>
          <p14:tracePt t="71722" x="2557463" y="3722688"/>
          <p14:tracePt t="71729" x="2557463" y="3729038"/>
          <p14:tracePt t="71740" x="2551113" y="3736975"/>
          <p14:tracePt t="71757" x="2551113" y="3751263"/>
          <p14:tracePt t="71760" x="2551113" y="3757613"/>
          <p14:tracePt t="71775" x="2551113" y="3771900"/>
          <p14:tracePt t="71792" x="2543175" y="3786188"/>
          <p14:tracePt t="71809" x="2543175" y="3800475"/>
          <p14:tracePt t="71814" x="2543175" y="3808413"/>
          <p14:tracePt t="71856" x="2536825" y="3814763"/>
          <p14:tracePt t="71863" x="2536825" y="3822700"/>
          <p14:tracePt t="71875" x="2528888" y="3851275"/>
          <p14:tracePt t="71893" x="2528888" y="3871913"/>
          <p14:tracePt t="71911" x="2522538" y="3943350"/>
          <p14:tracePt t="71927" x="2514600" y="3994150"/>
          <p14:tracePt t="71944" x="2500313" y="4037013"/>
          <p14:tracePt t="71961" x="2493963" y="4057650"/>
          <p14:tracePt t="71977" x="2486025" y="4086225"/>
          <p14:tracePt t="71994" x="2486025" y="4094163"/>
          <p14:tracePt t="72012" x="2486025" y="4100513"/>
          <p14:tracePt t="72027" x="2486025" y="4108450"/>
          <p14:tracePt t="72044" x="2486025" y="4122738"/>
          <p14:tracePt t="72061" x="2486025" y="4157663"/>
          <p14:tracePt t="72077" x="2479675" y="4186238"/>
          <p14:tracePt t="72079" x="2479675" y="4200525"/>
          <p14:tracePt t="72094" x="2479675" y="4214813"/>
          <p14:tracePt t="72111" x="2479675" y="4243388"/>
          <p14:tracePt t="72129" x="2479675" y="4271963"/>
          <p14:tracePt t="72146" x="2479675" y="4279900"/>
          <p14:tracePt t="72162" x="2479675" y="4286250"/>
          <p14:tracePt t="72260" x="2479675" y="4294188"/>
          <p14:tracePt t="72277" x="2479675" y="4308475"/>
          <p14:tracePt t="72284" x="2471738" y="4308475"/>
          <p14:tracePt t="72298" x="2471738" y="4314825"/>
          <p14:tracePt t="73980" x="2479675" y="4314825"/>
          <p14:tracePt t="74003" x="2486025" y="4314825"/>
          <p14:tracePt t="74071" x="2493963" y="4314825"/>
          <p14:tracePt t="76713" x="2493963" y="4322763"/>
          <p14:tracePt t="76737" x="2493963" y="4329113"/>
          <p14:tracePt t="76815" x="2500313" y="4329113"/>
          <p14:tracePt t="76825" x="2500313" y="4337050"/>
          <p14:tracePt t="76899" x="2500313" y="4343400"/>
          <p14:tracePt t="77003" x="2500313" y="4351338"/>
          <p14:tracePt t="77133" x="2500313" y="4357688"/>
          <p14:tracePt t="77173" x="2500313" y="4365625"/>
          <p14:tracePt t="77299" x="2500313" y="4371975"/>
          <p14:tracePt t="77315" x="2500313" y="4379913"/>
          <p14:tracePt t="77330" x="2500313" y="4386263"/>
          <p14:tracePt t="77471" x="2493963" y="4386263"/>
          <p14:tracePt t="77478" x="2486025" y="4386263"/>
          <p14:tracePt t="77494" x="2479675" y="4386263"/>
          <p14:tracePt t="77503" x="2479675" y="4394200"/>
          <p14:tracePt t="77520" x="2457450" y="4394200"/>
          <p14:tracePt t="77553" x="2451100" y="4394200"/>
          <p14:tracePt t="77570" x="2436813" y="4394200"/>
          <p14:tracePt t="77589" x="2428875" y="4394200"/>
          <p14:tracePt t="77604" x="2422525" y="4394200"/>
          <p14:tracePt t="77620" x="2408238" y="4394200"/>
          <p14:tracePt t="77687" x="2400300" y="4400550"/>
          <p14:tracePt t="77728" x="2393950" y="4400550"/>
          <p14:tracePt t="77917" x="2400300" y="4400550"/>
          <p14:tracePt t="77923" x="2422525" y="4414838"/>
          <p14:tracePt t="77929" x="2443163" y="4414838"/>
          <p14:tracePt t="77941" x="2457450" y="4414838"/>
          <p14:tracePt t="77957" x="2479675" y="4429125"/>
          <p14:tracePt t="77974" x="2508250" y="4443413"/>
          <p14:tracePt t="77993" x="2528888" y="4451350"/>
          <p14:tracePt t="78009" x="2536825" y="4451350"/>
          <p14:tracePt t="78044" x="2551113" y="4457700"/>
          <p14:tracePt t="78059" x="2557463" y="4465638"/>
          <p14:tracePt t="78075" x="2579688" y="4471988"/>
          <p14:tracePt t="78092" x="2600325" y="4471988"/>
          <p14:tracePt t="78166" x="2608263" y="4471988"/>
          <p14:tracePt t="78188" x="2608263" y="4479925"/>
          <p14:tracePt t="78203" x="2608263" y="4486275"/>
          <p14:tracePt t="78212" x="2614613" y="4494213"/>
          <p14:tracePt t="78220" x="2622550" y="4500563"/>
          <p14:tracePt t="78252" x="2628900" y="4500563"/>
          <p14:tracePt t="78260" x="2636838" y="4508500"/>
          <p14:tracePt t="78345" x="2636838" y="4514850"/>
          <p14:tracePt t="78385" x="2636838" y="4522788"/>
          <p14:tracePt t="78393" x="2643188" y="4522788"/>
          <p14:tracePt t="78409" x="2651125" y="4522788"/>
          <p14:tracePt t="78417" x="2651125" y="4529138"/>
          <p14:tracePt t="78432" x="2651125" y="4537075"/>
          <p14:tracePt t="78471" x="2657475" y="4543425"/>
          <p14:tracePt t="78487" x="2657475" y="4557713"/>
          <p14:tracePt t="78504" x="2665413" y="4579938"/>
          <p14:tracePt t="78513" x="2671763" y="4594225"/>
          <p14:tracePt t="78525" x="2671763" y="4600575"/>
          <p14:tracePt t="78667" x="2686050" y="4608513"/>
          <p14:tracePt t="78681" x="2693988" y="4608513"/>
          <p14:tracePt t="78687" x="2708275" y="4608513"/>
          <p14:tracePt t="78699" x="2722563" y="4608513"/>
          <p14:tracePt t="78716" x="2751138" y="4608513"/>
          <p14:tracePt t="78732" x="2779713" y="4608513"/>
          <p14:tracePt t="78749" x="2822575" y="4608513"/>
          <p14:tracePt t="78767" x="2851150" y="4608513"/>
          <p14:tracePt t="78784" x="2865438" y="4608513"/>
          <p14:tracePt t="78801" x="2894013" y="4600575"/>
          <p14:tracePt t="78818" x="2951163" y="4600575"/>
          <p14:tracePt t="78822" x="2979738" y="4586288"/>
          <p14:tracePt t="78835" x="3014663" y="4579938"/>
          <p14:tracePt t="78852" x="3079750" y="4543425"/>
          <p14:tracePt t="78869" x="3122613" y="4537075"/>
          <p14:tracePt t="78884" x="3128963" y="4537075"/>
          <p14:tracePt t="78979" x="3143250" y="4537075"/>
          <p14:tracePt t="78986" x="3151188" y="4529138"/>
          <p14:tracePt t="78993" x="3165475" y="4529138"/>
          <p14:tracePt t="79002" x="3171825" y="4529138"/>
          <p14:tracePt t="79019" x="3200400" y="4522788"/>
          <p14:tracePt t="79035" x="3208338" y="4522788"/>
          <p14:tracePt t="79149" x="3194050" y="4537075"/>
          <p14:tracePt t="79158" x="3186113" y="4537075"/>
          <p14:tracePt t="79165" x="3171825" y="4537075"/>
          <p14:tracePt t="79172" x="3157538" y="4537075"/>
          <p14:tracePt t="79189" x="3143250" y="4537075"/>
          <p14:tracePt t="79204" x="3114675" y="4543425"/>
          <p14:tracePt t="79221" x="3086100" y="4543425"/>
          <p14:tracePt t="79238" x="3065463" y="4543425"/>
          <p14:tracePt t="79254" x="3051175" y="4543425"/>
          <p14:tracePt t="79272" x="3028950" y="4551363"/>
          <p14:tracePt t="79288" x="3008313" y="4565650"/>
          <p14:tracePt t="79330" x="3008313" y="4572000"/>
          <p14:tracePt t="79359" x="3043238" y="4579938"/>
          <p14:tracePt t="79369" x="3108325" y="4594225"/>
          <p14:tracePt t="79378" x="3143250" y="4594225"/>
          <p14:tracePt t="79391" x="3286125" y="4622800"/>
          <p14:tracePt t="79408" x="3422650" y="4637088"/>
          <p14:tracePt t="79425" x="3529013" y="4643438"/>
          <p14:tracePt t="79441" x="3565525" y="4643438"/>
          <p14:tracePt t="79750" x="3571875" y="4643438"/>
          <p14:tracePt t="79756" x="3600450" y="4643438"/>
          <p14:tracePt t="79764" x="3651250" y="4657725"/>
          <p14:tracePt t="79777" x="3700463" y="4657725"/>
          <p14:tracePt t="79794" x="3857625" y="4672013"/>
          <p14:tracePt t="79811" x="4057650" y="4651375"/>
          <p14:tracePt t="79827" x="4137025" y="4651375"/>
          <p14:tracePt t="79831" x="4157663" y="4643438"/>
          <p14:tracePt t="79846" x="4165600" y="4637088"/>
          <p14:tracePt t="80641" x="4157663" y="4637088"/>
          <p14:tracePt t="80649" x="4137025" y="4637088"/>
          <p14:tracePt t="80657" x="4079875" y="4637088"/>
          <p14:tracePt t="80670" x="3937000" y="4637088"/>
          <p14:tracePt t="80686" x="3743325" y="4657725"/>
          <p14:tracePt t="80704" x="3543300" y="4657725"/>
          <p14:tracePt t="80721" x="3379788" y="4651375"/>
          <p14:tracePt t="80738" x="3271838" y="4651375"/>
          <p14:tracePt t="80755" x="3208338" y="4643438"/>
          <p14:tracePt t="80771" x="3179763" y="4637088"/>
          <p14:tracePt t="80939" x="3194050" y="4637088"/>
          <p14:tracePt t="80947" x="3228975" y="4651375"/>
          <p14:tracePt t="80956" x="3279775" y="4651375"/>
          <p14:tracePt t="80973" x="3500438" y="4665663"/>
          <p14:tracePt t="80990" x="3836988" y="4708525"/>
          <p14:tracePt t="81008" x="4222750" y="4737100"/>
          <p14:tracePt t="81025" x="4357688" y="4757738"/>
          <p14:tracePt t="81042" x="4408488" y="4757738"/>
          <p14:tracePt t="81258" x="4400550" y="4757738"/>
          <p14:tracePt t="81298" x="4394200" y="4757738"/>
          <p14:tracePt t="81315" x="4386263" y="4757738"/>
          <p14:tracePt t="81323" x="4379913" y="4765675"/>
          <p14:tracePt t="81339" x="4379913" y="4772025"/>
          <p14:tracePt t="81345" x="4371975" y="4772025"/>
          <p14:tracePt t="81362" x="4365625" y="4772025"/>
          <p14:tracePt t="81377" x="4343400" y="4772025"/>
          <p14:tracePt t="81394" x="4322763" y="4772025"/>
          <p14:tracePt t="81413" x="4286250" y="4772025"/>
          <p14:tracePt t="81428" x="4214813" y="4757738"/>
          <p14:tracePt t="81446" x="4137025" y="4751388"/>
          <p14:tracePt t="81463" x="4071938" y="4729163"/>
          <p14:tracePt t="81480" x="4037013" y="4708525"/>
          <p14:tracePt t="81497" x="4029075" y="4708525"/>
          <p14:tracePt t="82050" x="4022725" y="4708525"/>
          <p14:tracePt t="83610" x="4022725" y="4700588"/>
          <p14:tracePt t="83644" x="4029075" y="4700588"/>
          <p14:tracePt t="83651" x="4037013" y="4700588"/>
          <p14:tracePt t="83665" x="4037013" y="4694238"/>
          <p14:tracePt t="83706" x="4043363" y="4694238"/>
          <p14:tracePt t="83845" x="4051300" y="4694238"/>
          <p14:tracePt t="83869" x="4057650" y="4694238"/>
          <p14:tracePt t="83877" x="4065588" y="4686300"/>
          <p14:tracePt t="83893" x="4071938" y="4679950"/>
          <p14:tracePt t="83908" x="4071938" y="4672013"/>
          <p14:tracePt t="83922" x="4079875" y="4672013"/>
          <p14:tracePt t="83938" x="4079875" y="4665663"/>
          <p14:tracePt t="83955" x="4086225" y="4665663"/>
          <p14:tracePt t="83972" x="4094163" y="4665663"/>
          <p14:tracePt t="83989" x="4094163" y="4657725"/>
          <p14:tracePt t="84006" x="4100513" y="4657725"/>
          <p14:tracePt t="84023" x="4100513" y="4651375"/>
          <p14:tracePt t="84549" x="4086225" y="4651375"/>
          <p14:tracePt t="84563" x="4079875" y="4651375"/>
          <p14:tracePt t="84571" x="4071938" y="4651375"/>
          <p14:tracePt t="84580" x="4065588" y="4651375"/>
          <p14:tracePt t="84595" x="4043363" y="4651375"/>
          <p14:tracePt t="84612" x="4022725" y="4657725"/>
          <p14:tracePt t="84629" x="4000500" y="4657725"/>
          <p14:tracePt t="84646" x="3979863" y="4672013"/>
          <p14:tracePt t="84663" x="3957638" y="4672013"/>
          <p14:tracePt t="84680" x="3922713" y="4679950"/>
          <p14:tracePt t="84698" x="3894138" y="4679950"/>
          <p14:tracePt t="84715" x="3865563" y="4679950"/>
          <p14:tracePt t="84732" x="3836988" y="4679950"/>
          <p14:tracePt t="84748" x="3822700" y="4679950"/>
          <p14:tracePt t="84765" x="3814763" y="4679950"/>
          <p14:tracePt t="84782" x="3800475" y="4679950"/>
          <p14:tracePt t="84799" x="3794125" y="4679950"/>
          <p14:tracePt t="84816" x="3757613" y="4679950"/>
          <p14:tracePt t="84831" x="3686175" y="4679950"/>
          <p14:tracePt t="84835" x="3665538" y="4679950"/>
          <p14:tracePt t="84848" x="3651250" y="4679950"/>
          <p14:tracePt t="84865" x="3600450" y="4679950"/>
          <p14:tracePt t="84882" x="3522663" y="4679950"/>
          <p14:tracePt t="84901" x="3436938" y="4679950"/>
          <p14:tracePt t="84916" x="3386138" y="4679950"/>
          <p14:tracePt t="84933" x="3322638" y="4665663"/>
          <p14:tracePt t="84950" x="3251200" y="4657725"/>
          <p14:tracePt t="84967" x="3194050" y="4657725"/>
          <p14:tracePt t="84983" x="3108325" y="4651375"/>
          <p14:tracePt t="85000" x="3057525" y="4651375"/>
          <p14:tracePt t="85018" x="3036888" y="4651375"/>
          <p14:tracePt t="85035" x="3014663" y="4651375"/>
          <p14:tracePt t="85052" x="3000375" y="4657725"/>
          <p14:tracePt t="85095" x="2994025" y="4665663"/>
          <p14:tracePt t="85102" x="2986088" y="4665663"/>
          <p14:tracePt t="85118" x="2979738" y="4665663"/>
          <p14:tracePt t="85134" x="2965450" y="4665663"/>
          <p14:tracePt t="85151" x="2951163" y="4665663"/>
          <p14:tracePt t="85168" x="2922588" y="4665663"/>
          <p14:tracePt t="85185" x="2914650" y="4665663"/>
          <p14:tracePt t="85204" x="2908300" y="4665663"/>
          <p14:tracePt t="85220" x="2894013" y="4665663"/>
          <p14:tracePt t="85235" x="2857500" y="4665663"/>
          <p14:tracePt t="85253" x="2814638" y="4665663"/>
          <p14:tracePt t="85269" x="2743200" y="4657725"/>
          <p14:tracePt t="85289" x="2643188" y="4643438"/>
          <p14:tracePt t="85303" x="2579688" y="4665663"/>
          <p14:tracePt t="85320" x="2528888" y="4672013"/>
          <p14:tracePt t="85336" x="2486025" y="4672013"/>
          <p14:tracePt t="85353" x="2443163" y="4672013"/>
          <p14:tracePt t="85370" x="2400300" y="4672013"/>
          <p14:tracePt t="85389" x="2386013" y="4672013"/>
          <p14:tracePt t="85406" x="2379663" y="4672013"/>
          <p14:tracePt t="85462" x="2371725" y="4672013"/>
          <p14:tracePt t="85483" x="2365375" y="4672013"/>
          <p14:tracePt t="85492" x="2357438" y="4672013"/>
          <p14:tracePt t="85500" x="2343150" y="4672013"/>
          <p14:tracePt t="85508" x="2322513" y="4672013"/>
          <p14:tracePt t="85522" x="2286000" y="4672013"/>
          <p14:tracePt t="85539" x="2271713" y="4672013"/>
          <p14:tracePt t="85555" x="2236788" y="4672013"/>
          <p14:tracePt t="85573" x="2208213" y="4672013"/>
          <p14:tracePt t="85589" x="2193925" y="4672013"/>
          <p14:tracePt t="85606" x="2185988" y="4672013"/>
          <p14:tracePt t="85623" x="2179638" y="4672013"/>
          <p14:tracePt t="85640" x="2165350" y="4672013"/>
          <p14:tracePt t="85657" x="2157413" y="4679950"/>
          <p14:tracePt t="85674" x="2136775" y="4694238"/>
          <p14:tracePt t="85691" x="2122488" y="4700588"/>
          <p14:tracePt t="85724" x="2114550" y="4700588"/>
          <p14:tracePt t="86812" x="2114550" y="4708525"/>
          <p14:tracePt t="86829" x="2114550" y="4714875"/>
          <p14:tracePt t="86838" x="2114550" y="4722813"/>
          <p14:tracePt t="86845" x="2114550" y="4729163"/>
          <p14:tracePt t="86861" x="2114550" y="4737100"/>
          <p14:tracePt t="86875" x="2114550" y="4743450"/>
          <p14:tracePt t="86887" x="2114550" y="4751388"/>
          <p14:tracePt t="86904" x="2114550" y="4757738"/>
          <p14:tracePt t="86920" x="2114550" y="4772025"/>
          <p14:tracePt t="86937" x="2122488" y="4814888"/>
          <p14:tracePt t="86954" x="2122488" y="4837113"/>
          <p14:tracePt t="86971" x="2122488" y="4865688"/>
          <p14:tracePt t="86988" x="2122488" y="4886325"/>
          <p14:tracePt t="87005" x="2122488" y="4900613"/>
          <p14:tracePt t="87023" x="2122488" y="4922838"/>
          <p14:tracePt t="87040" x="2128838" y="4951413"/>
          <p14:tracePt t="87056" x="2128838" y="4965700"/>
          <p14:tracePt t="87072" x="2128838" y="4994275"/>
          <p14:tracePt t="87089" x="2128838" y="5029200"/>
          <p14:tracePt t="87106" x="2128838" y="5065713"/>
          <p14:tracePt t="87123" x="2136775" y="5122863"/>
          <p14:tracePt t="87141" x="2143125" y="5165725"/>
          <p14:tracePt t="87158" x="2165350" y="5200650"/>
          <p14:tracePt t="87175" x="2171700" y="5222875"/>
          <p14:tracePt t="87192" x="2179638" y="5237163"/>
          <p14:tracePt t="87207" x="2185988" y="5251450"/>
          <p14:tracePt t="87225" x="2193925" y="5265738"/>
          <p14:tracePt t="87241" x="2200275" y="5280025"/>
          <p14:tracePt t="87258" x="2200275" y="5286375"/>
          <p14:tracePt t="87274" x="2208213" y="5294313"/>
          <p14:tracePt t="87291" x="2208213" y="5300663"/>
          <p14:tracePt t="87308" x="2222500" y="5322888"/>
          <p14:tracePt t="87343" x="2228850" y="5329238"/>
          <p14:tracePt t="87358" x="2228850" y="5351463"/>
          <p14:tracePt t="87377" x="2228850" y="5365750"/>
          <p14:tracePt t="87394" x="2243138" y="5386388"/>
          <p14:tracePt t="87883" x="2251075" y="5386388"/>
          <p14:tracePt t="87899" x="2257425" y="5386388"/>
          <p14:tracePt t="87907" x="2265363" y="5386388"/>
          <p14:tracePt t="87916" x="2265363" y="5394325"/>
          <p14:tracePt t="87933" x="2279650" y="5394325"/>
          <p14:tracePt t="87950" x="2279650" y="5400675"/>
          <p14:tracePt t="87967" x="2308225" y="5437188"/>
          <p14:tracePt t="87984" x="2351088" y="5465763"/>
          <p14:tracePt t="88001" x="2408238" y="5494338"/>
          <p14:tracePt t="88017" x="2514600" y="5551488"/>
          <p14:tracePt t="88034" x="2608263" y="5557838"/>
          <p14:tracePt t="88051" x="2714625" y="5608638"/>
          <p14:tracePt t="88067" x="2879725" y="5637213"/>
          <p14:tracePt t="88083" x="2986088" y="5657850"/>
          <p14:tracePt t="88085" x="3036888" y="5672138"/>
          <p14:tracePt t="88100" x="3122613" y="5680075"/>
          <p14:tracePt t="88117" x="3143250" y="5686425"/>
          <p14:tracePt t="88438" x="3143250" y="5694363"/>
          <p14:tracePt t="88468" x="3136900" y="5694363"/>
          <p14:tracePt t="88474" x="3128963" y="5694363"/>
          <p14:tracePt t="88487" x="3122613" y="5694363"/>
          <p14:tracePt t="88506" x="3071813" y="5694363"/>
          <p14:tracePt t="88523" x="3036888" y="5694363"/>
          <p14:tracePt t="88541" x="2979738" y="5715000"/>
          <p14:tracePt t="88557" x="2908300" y="5729288"/>
          <p14:tracePt t="88572" x="2851150" y="5737225"/>
          <p14:tracePt t="88589" x="2814638" y="5737225"/>
          <p14:tracePt t="88696" x="2808288" y="5737225"/>
          <p14:tracePt t="88743" x="2800350" y="5737225"/>
          <p14:tracePt t="88775" x="2794000" y="5737225"/>
          <p14:tracePt t="88781" x="2779713" y="5737225"/>
          <p14:tracePt t="88792" x="2771775" y="5737225"/>
          <p14:tracePt t="88809" x="2757488" y="5737225"/>
          <p14:tracePt t="88826" x="2722563" y="5737225"/>
          <p14:tracePt t="88843" x="2686050" y="5743575"/>
          <p14:tracePt t="88860" x="2671763" y="5743575"/>
          <p14:tracePt t="88877" x="2665413" y="5743575"/>
          <p14:tracePt t="89102" x="2693988" y="5743575"/>
          <p14:tracePt t="89109" x="2743200" y="5743575"/>
          <p14:tracePt t="89117" x="2771775" y="5743575"/>
          <p14:tracePt t="89129" x="2800350" y="5757863"/>
          <p14:tracePt t="89146" x="2951163" y="5808663"/>
          <p14:tracePt t="89162" x="3065463" y="5822950"/>
          <p14:tracePt t="89179" x="3186113" y="5843588"/>
          <p14:tracePt t="89195" x="3257550" y="5872163"/>
          <p14:tracePt t="89212" x="3371850" y="5880100"/>
          <p14:tracePt t="89229" x="3451225" y="5886450"/>
          <p14:tracePt t="89245" x="3557588" y="5900738"/>
          <p14:tracePt t="89264" x="3671888" y="5900738"/>
          <p14:tracePt t="89281" x="3808413" y="5900738"/>
          <p14:tracePt t="89296" x="3937000" y="5865813"/>
          <p14:tracePt t="89313" x="4043363" y="5865813"/>
          <p14:tracePt t="89330" x="4129088" y="5865813"/>
          <p14:tracePt t="89347" x="4186238" y="5865813"/>
          <p14:tracePt t="89350" x="4229100" y="5865813"/>
          <p14:tracePt t="89365" x="4294188" y="5865813"/>
          <p14:tracePt t="89382" x="4379913" y="5872163"/>
          <p14:tracePt t="89398" x="4457700" y="5872163"/>
          <p14:tracePt t="89414" x="4608513" y="5837238"/>
          <p14:tracePt t="89431" x="4837113" y="5757863"/>
          <p14:tracePt t="89449" x="4957763" y="5700713"/>
          <p14:tracePt t="89466" x="5157788" y="5657850"/>
          <p14:tracePt t="89483" x="5237163" y="5657850"/>
          <p14:tracePt t="89499" x="5257800" y="5657850"/>
          <p14:tracePt t="89515" x="5280025" y="5651500"/>
          <p14:tracePt t="89555" x="5286375" y="5651500"/>
          <p14:tracePt t="89579" x="5294313" y="5651500"/>
          <p14:tracePt t="89594" x="5300663" y="5651500"/>
          <p14:tracePt t="89604" x="5308600" y="5651500"/>
          <p14:tracePt t="89617" x="5314950" y="5651500"/>
          <p14:tracePt t="90155" x="5308600" y="5651500"/>
          <p14:tracePt t="90172" x="5300663" y="5651500"/>
          <p14:tracePt t="90218" x="5294313" y="5651500"/>
          <p14:tracePt t="90277" x="5286375" y="5651500"/>
          <p14:tracePt t="90289" x="5286375" y="5657850"/>
          <p14:tracePt t="90304" x="5280025" y="5657850"/>
          <p14:tracePt t="90312" x="5272088" y="5657850"/>
          <p14:tracePt t="90361" x="5265738" y="5657850"/>
          <p14:tracePt t="90383" x="5257800" y="5657850"/>
          <p14:tracePt t="90391" x="5251450" y="5657850"/>
          <p14:tracePt t="90398" x="5243513" y="5657850"/>
          <p14:tracePt t="90408" x="5229225" y="5657850"/>
          <p14:tracePt t="90425" x="5208588" y="5657850"/>
          <p14:tracePt t="90442" x="5157788" y="5657850"/>
          <p14:tracePt t="90459" x="5100638" y="5657850"/>
          <p14:tracePt t="90476" x="5057775" y="5657850"/>
          <p14:tracePt t="90494" x="5000625" y="5651500"/>
          <p14:tracePt t="90511" x="4972050" y="5651500"/>
          <p14:tracePt t="90528" x="4943475" y="5651500"/>
          <p14:tracePt t="90546" x="4886325" y="5643563"/>
          <p14:tracePt t="90562" x="4829175" y="5637213"/>
          <p14:tracePt t="90577" x="4786313" y="5637213"/>
          <p14:tracePt t="90593" x="4722813" y="5608638"/>
          <p14:tracePt t="90610" x="4672013" y="5600700"/>
          <p14:tracePt t="90627" x="4629150" y="5594350"/>
          <p14:tracePt t="90644" x="4579938" y="5580063"/>
          <p14:tracePt t="90661" x="4537075" y="5580063"/>
          <p14:tracePt t="90678" x="4479925" y="5557838"/>
          <p14:tracePt t="90695" x="4437063" y="5551488"/>
          <p14:tracePt t="90712" x="4408488" y="5551488"/>
          <p14:tracePt t="90728" x="4386263" y="5551488"/>
          <p14:tracePt t="90746" x="4357688" y="5543550"/>
          <p14:tracePt t="90762" x="4337050" y="5529263"/>
          <p14:tracePt t="90779" x="4265613" y="5500688"/>
          <p14:tracePt t="90795" x="4237038" y="5500688"/>
          <p14:tracePt t="90814" x="4186238" y="5486400"/>
          <p14:tracePt t="90831" x="4157663" y="5480050"/>
          <p14:tracePt t="90848" x="4094163" y="5465763"/>
          <p14:tracePt t="90853" x="4071938" y="5465763"/>
          <p14:tracePt t="90864" x="4043363" y="5451475"/>
          <p14:tracePt t="90880" x="3951288" y="5408613"/>
          <p14:tracePt t="90898" x="3894138" y="5365750"/>
          <p14:tracePt t="90915" x="3822700" y="5300663"/>
          <p14:tracePt t="90932" x="3757613" y="5237163"/>
          <p14:tracePt t="90949" x="3708400" y="5194300"/>
          <p14:tracePt t="90964" x="3651250" y="5151438"/>
          <p14:tracePt t="90981" x="3579813" y="5086350"/>
          <p14:tracePt t="90998" x="3514725" y="5000625"/>
          <p14:tracePt t="91015" x="3471863" y="4951413"/>
          <p14:tracePt t="91033" x="3436938" y="4908550"/>
          <p14:tracePt t="91050" x="3400425" y="4879975"/>
          <p14:tracePt t="91066" x="3365500" y="4814888"/>
          <p14:tracePt t="91082" x="3336925" y="4779963"/>
          <p14:tracePt t="91099" x="3300413" y="4737100"/>
          <p14:tracePt t="91117" x="3257550" y="4679950"/>
          <p14:tracePt t="91134" x="3236913" y="4651375"/>
          <p14:tracePt t="91151" x="3208338" y="4643438"/>
          <p14:tracePt t="91168" x="3186113" y="4629150"/>
          <p14:tracePt t="91185" x="3171825" y="4614863"/>
          <p14:tracePt t="91202" x="3165475" y="4608513"/>
          <p14:tracePt t="91219" x="3151188" y="4579938"/>
          <p14:tracePt t="91235" x="3128963" y="4543425"/>
          <p14:tracePt t="91251" x="3122613" y="4514850"/>
          <p14:tracePt t="91268" x="3086100" y="4443413"/>
          <p14:tracePt t="91284" x="3065463" y="4357688"/>
          <p14:tracePt t="91301" x="3036888" y="4243388"/>
          <p14:tracePt t="91318" x="2986088" y="4071938"/>
          <p14:tracePt t="91336" x="2951163" y="4022725"/>
          <p14:tracePt t="91353" x="2928938" y="3979863"/>
          <p14:tracePt t="91370" x="2914650" y="3894138"/>
          <p14:tracePt t="91387" x="2871788" y="3771900"/>
          <p14:tracePt t="91402" x="2843213" y="3665538"/>
          <p14:tracePt t="91419" x="2814638" y="3551238"/>
          <p14:tracePt t="91437" x="2800350" y="3457575"/>
          <p14:tracePt t="91453" x="2786063" y="3443288"/>
          <p14:tracePt t="91470" x="2786063" y="3436938"/>
          <p14:tracePt t="91717" x="2786063" y="3471863"/>
          <p14:tracePt t="91725" x="2814638" y="3536950"/>
          <p14:tracePt t="91734" x="2828925" y="3586163"/>
          <p14:tracePt t="91742" x="2851150" y="3643313"/>
          <p14:tracePt t="91756" x="2865438" y="3722688"/>
          <p14:tracePt t="91773" x="2914650" y="3765550"/>
          <p14:tracePt t="91790" x="2957513" y="3786188"/>
          <p14:tracePt t="91807" x="2971800" y="3786188"/>
          <p14:tracePt t="91824" x="2979738" y="3800475"/>
          <p14:tracePt t="91840" x="2986088" y="3814763"/>
          <p14:tracePt t="91857" x="2986088" y="3822700"/>
          <p14:tracePt t="91861" x="2986088" y="3829050"/>
          <p14:tracePt t="91874" x="2986088" y="3836988"/>
          <p14:tracePt t="91892" x="2994025" y="3843338"/>
          <p14:tracePt t="91909" x="3008313" y="3851275"/>
          <p14:tracePt t="91926" x="3043238" y="3865563"/>
          <p14:tracePt t="91943" x="3136900" y="3894138"/>
          <p14:tracePt t="91960" x="3228975" y="3894138"/>
          <p14:tracePt t="91977" x="3322638" y="3886200"/>
          <p14:tracePt t="91994" x="3386138" y="3851275"/>
          <p14:tracePt t="92011" x="3494088" y="3822700"/>
          <p14:tracePt t="92028" x="3551238" y="3808413"/>
          <p14:tracePt t="92044" x="3586163" y="3794125"/>
          <p14:tracePt t="92061" x="3600450" y="3794125"/>
          <p14:tracePt t="92076" x="3608388" y="3786188"/>
          <p14:tracePt t="92093" x="3622675" y="3771900"/>
          <p14:tracePt t="92110" x="3629025" y="3765550"/>
          <p14:tracePt t="92127" x="3643313" y="3757613"/>
          <p14:tracePt t="92143" x="3651250" y="3757613"/>
          <p14:tracePt t="92733" x="3651250" y="3779838"/>
          <p14:tracePt t="92741" x="3651250" y="3800475"/>
          <p14:tracePt t="92750" x="3651250" y="3822700"/>
          <p14:tracePt t="92767" x="3643313" y="3886200"/>
          <p14:tracePt t="92783" x="3636963" y="3994150"/>
          <p14:tracePt t="92801" x="3622675" y="4079875"/>
          <p14:tracePt t="92817" x="3622675" y="4179888"/>
          <p14:tracePt t="92836" x="3629025" y="4251325"/>
          <p14:tracePt t="92853" x="3629025" y="4294188"/>
          <p14:tracePt t="92858" x="3629025" y="4314825"/>
          <p14:tracePt t="92869" x="3629025" y="4343400"/>
          <p14:tracePt t="92886" x="3629025" y="4400550"/>
          <p14:tracePt t="92904" x="3629025" y="4486275"/>
          <p14:tracePt t="92921" x="3629025" y="4600575"/>
          <p14:tracePt t="92937" x="3614738" y="4751388"/>
          <p14:tracePt t="92954" x="3600450" y="4872038"/>
          <p14:tracePt t="92971" x="3600450" y="4979988"/>
          <p14:tracePt t="92986" x="3600450" y="5029200"/>
          <p14:tracePt t="93003" x="3600450" y="5080000"/>
          <p14:tracePt t="93020" x="3600450" y="5151438"/>
          <p14:tracePt t="93038" x="3600450" y="5208588"/>
          <p14:tracePt t="93056" x="3586163" y="5329238"/>
          <p14:tracePt t="93071" x="3586163" y="5400675"/>
          <p14:tracePt t="93087" x="3579813" y="5472113"/>
          <p14:tracePt t="93103" x="3579813" y="5529263"/>
          <p14:tracePt t="93121" x="3586163" y="5565775"/>
          <p14:tracePt t="93138" x="3586163" y="5580063"/>
          <p14:tracePt t="93156" x="3586163" y="5586413"/>
          <p14:tracePt t="93173" x="3586163" y="5608638"/>
          <p14:tracePt t="93190" x="3586163" y="5629275"/>
          <p14:tracePt t="93206" x="3586163" y="5637213"/>
          <p14:tracePt t="94335" x="3586163" y="5643563"/>
          <p14:tracePt t="95107" x="3600450" y="5657850"/>
          <p14:tracePt t="95116" x="3608388" y="5657850"/>
          <p14:tracePt t="95125" x="3622675" y="5657850"/>
          <p14:tracePt t="95142" x="3636963" y="5657850"/>
          <p14:tracePt t="95161" x="3665538" y="5672138"/>
          <p14:tracePt t="95176" x="3694113" y="5694363"/>
          <p14:tracePt t="95193" x="3722688" y="5700713"/>
          <p14:tracePt t="95211" x="3751263" y="5700713"/>
          <p14:tracePt t="95228" x="3765550" y="5708650"/>
          <p14:tracePt t="95245" x="3779838" y="5708650"/>
          <p14:tracePt t="95261" x="3786188" y="5708650"/>
          <p14:tracePt t="95263" x="3794125" y="5715000"/>
          <p14:tracePt t="95294" x="3800475" y="5715000"/>
          <p14:tracePt t="101140" x="3851275" y="5722938"/>
          <p14:tracePt t="101145" x="3957638" y="5737225"/>
          <p14:tracePt t="101157" x="4171950" y="5737225"/>
          <p14:tracePt t="101174" x="4543425" y="5743575"/>
          <p14:tracePt t="101191" x="4794250" y="5743575"/>
          <p14:tracePt t="101210" x="5108575" y="5737225"/>
          <p14:tracePt t="101226" x="5251450" y="5715000"/>
          <p14:tracePt t="101243" x="5451475" y="5680075"/>
          <p14:tracePt t="101258" x="5629275" y="5629275"/>
          <p14:tracePt t="101275" x="5751513" y="5537200"/>
          <p14:tracePt t="101292" x="5857875" y="5400675"/>
          <p14:tracePt t="101311" x="5943600" y="5300663"/>
          <p14:tracePt t="101327" x="5957888" y="5286375"/>
          <p14:tracePt t="101344" x="5980113" y="5280025"/>
          <p14:tracePt t="101361" x="5980113" y="5272088"/>
          <p14:tracePt t="101376" x="5980113" y="5265738"/>
          <p14:tracePt t="101419" x="5980113" y="5257800"/>
          <p14:tracePt t="101443" x="5980113" y="5251450"/>
          <p14:tracePt t="101452" x="5986463" y="5251450"/>
          <p14:tracePt t="101468" x="5986463" y="5237163"/>
          <p14:tracePt t="101498" x="5986463" y="5229225"/>
          <p14:tracePt t="102069" x="5980113" y="5229225"/>
          <p14:tracePt t="102075" x="5972175" y="5229225"/>
          <p14:tracePt t="102084" x="5957888" y="5229225"/>
          <p14:tracePt t="102101" x="5929313" y="5229225"/>
          <p14:tracePt t="102118" x="5908675" y="5229225"/>
          <p14:tracePt t="102135" x="5894388" y="5237163"/>
          <p14:tracePt t="102151" x="5886450" y="5237163"/>
          <p14:tracePt t="102168" x="5851525" y="5229225"/>
          <p14:tracePt t="102185" x="5815013" y="5214938"/>
          <p14:tracePt t="102202" x="5772150" y="5214938"/>
          <p14:tracePt t="102219" x="5722938" y="5208588"/>
          <p14:tracePt t="102235" x="5686425" y="5208588"/>
          <p14:tracePt t="102253" x="5657850" y="5208588"/>
          <p14:tracePt t="102271" x="5572125" y="5237163"/>
          <p14:tracePt t="102286" x="5537200" y="5272088"/>
          <p14:tracePt t="102303" x="5465763" y="5329238"/>
          <p14:tracePt t="102320" x="5451475" y="5357813"/>
          <p14:tracePt t="102337" x="5422900" y="5380038"/>
          <p14:tracePt t="102354" x="5408613" y="5400675"/>
          <p14:tracePt t="102373" x="5386388" y="5429250"/>
          <p14:tracePt t="102389" x="5365750" y="5451475"/>
          <p14:tracePt t="102406" x="5322888" y="5480050"/>
          <p14:tracePt t="102422" x="5286375" y="5508625"/>
          <p14:tracePt t="102439" x="5229225" y="5543550"/>
          <p14:tracePt t="102456" x="5165725" y="5572125"/>
          <p14:tracePt t="102471" x="5108575" y="5614988"/>
          <p14:tracePt t="102489" x="5000625" y="5672138"/>
          <p14:tracePt t="102505" x="4900613" y="5694363"/>
          <p14:tracePt t="102522" x="4779963" y="5722938"/>
          <p14:tracePt t="102539" x="4686300" y="5743575"/>
          <p14:tracePt t="102556" x="4608513" y="5751513"/>
          <p14:tracePt t="102573" x="4551363" y="5757863"/>
          <p14:tracePt t="102591" x="4500563" y="5757863"/>
          <p14:tracePt t="102608" x="4471988" y="5757863"/>
          <p14:tracePt t="102624" x="4457700" y="5757863"/>
          <p14:tracePt t="102693" x="4465638" y="5757863"/>
          <p14:tracePt t="102701" x="4500563" y="5757863"/>
          <p14:tracePt t="102710" x="4557713" y="5757863"/>
          <p14:tracePt t="102726" x="4729163" y="5722938"/>
          <p14:tracePt t="102741" x="4872038" y="5694363"/>
          <p14:tracePt t="102758" x="5022850" y="5643563"/>
          <p14:tracePt t="102775" x="5180013" y="5614988"/>
          <p14:tracePt t="102792" x="5386388" y="5557838"/>
          <p14:tracePt t="102809" x="5637213" y="5486400"/>
          <p14:tracePt t="102825" x="5843588" y="5422900"/>
          <p14:tracePt t="102843" x="5986463" y="5322888"/>
          <p14:tracePt t="102859" x="6129338" y="5208588"/>
          <p14:tracePt t="102876" x="6215063" y="5094288"/>
          <p14:tracePt t="102879" x="6251575" y="5051425"/>
          <p14:tracePt t="102893" x="6272213" y="5014913"/>
          <p14:tracePt t="102910" x="6315075" y="4972050"/>
          <p14:tracePt t="102926" x="6323013" y="4957763"/>
          <p14:tracePt t="102999" x="6329363" y="4951413"/>
          <p14:tracePt t="103009" x="6343650" y="4914900"/>
          <p14:tracePt t="103013" x="6365875" y="4865688"/>
          <p14:tracePt t="103027" x="6386513" y="4800600"/>
          <p14:tracePt t="103044" x="6486525" y="4708525"/>
          <p14:tracePt t="103063" x="6529388" y="4665663"/>
          <p14:tracePt t="103078" x="6543675" y="4665663"/>
          <p14:tracePt t="103095" x="6572250" y="4651375"/>
          <p14:tracePt t="103112" x="6580188" y="4651375"/>
          <p14:tracePt t="107906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용량 제한 없는 큐의 구현</a:t>
            </a:r>
            <a:endParaRPr lang="ko-KR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US" altLang="ko-KR" sz="2900" dirty="0" smtClean="0">
                <a:solidFill>
                  <a:schemeClr val="tx2"/>
                </a:solidFill>
                <a:latin typeface="+mj-ea"/>
                <a:ea typeface="+mj-ea"/>
              </a:rPr>
              <a:t>    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def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clear(self):</a:t>
            </a:r>
          </a:p>
          <a:p>
            <a:pPr marL="0" indent="0">
              <a:buNone/>
              <a:defRPr/>
            </a:pP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       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self.front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= 0</a:t>
            </a:r>
          </a:p>
          <a:p>
            <a:pPr marL="0" indent="0">
              <a:buNone/>
              <a:defRPr/>
            </a:pP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       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self.rear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= 0</a:t>
            </a:r>
          </a:p>
          <a:p>
            <a:pPr marL="0" indent="0">
              <a:buNone/>
              <a:defRPr/>
            </a:pP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       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self.count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= 0</a:t>
            </a:r>
          </a:p>
          <a:p>
            <a:pPr marL="0" indent="0">
              <a:buNone/>
              <a:defRPr/>
            </a:pP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       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self.maxSize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= </a:t>
            </a:r>
            <a:r>
              <a:rPr lang="en-US" altLang="ko-KR" sz="2900" dirty="0" smtClean="0">
                <a:solidFill>
                  <a:schemeClr val="tx2"/>
                </a:solidFill>
                <a:latin typeface="+mj-ea"/>
                <a:ea typeface="+mj-ea"/>
              </a:rPr>
              <a:t>MAX_SIZE</a:t>
            </a:r>
          </a:p>
          <a:p>
            <a:pPr marL="0" indent="0">
              <a:buNone/>
              <a:defRPr/>
            </a:pPr>
            <a:endParaRPr lang="en-US" altLang="ko-KR" sz="2900" dirty="0" smtClean="0">
              <a:solidFill>
                <a:schemeClr val="tx2"/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 </a:t>
            </a:r>
            <a:r>
              <a:rPr lang="en-US" altLang="ko-KR" sz="29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2900" dirty="0" err="1" smtClean="0">
                <a:solidFill>
                  <a:schemeClr val="tx2"/>
                </a:solidFill>
                <a:latin typeface="+mj-ea"/>
                <a:ea typeface="+mj-ea"/>
              </a:rPr>
              <a:t>def</a:t>
            </a:r>
            <a:r>
              <a:rPr lang="en-US" altLang="ko-KR" sz="29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peek(self):</a:t>
            </a:r>
          </a:p>
          <a:p>
            <a:pPr marL="0" indent="0">
              <a:buNone/>
              <a:defRPr/>
            </a:pP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       if not 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self.isEmpty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():</a:t>
            </a:r>
          </a:p>
          <a:p>
            <a:pPr marL="0" indent="0">
              <a:buNone/>
              <a:defRPr/>
            </a:pP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           return 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self.items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[(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self.front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+ 1) % 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self.maxSize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]</a:t>
            </a:r>
          </a:p>
          <a:p>
            <a:pPr marL="0" indent="0">
              <a:buNone/>
              <a:defRPr/>
            </a:pPr>
            <a:endParaRPr lang="en-US" altLang="ko-KR" sz="29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  </a:t>
            </a:r>
            <a:r>
              <a:rPr lang="en-US" altLang="ko-KR" sz="2900" dirty="0" err="1" smtClean="0">
                <a:solidFill>
                  <a:schemeClr val="tx2"/>
                </a:solidFill>
                <a:latin typeface="+mj-ea"/>
                <a:ea typeface="+mj-ea"/>
              </a:rPr>
              <a:t>def</a:t>
            </a:r>
            <a:r>
              <a:rPr lang="en-US" altLang="ko-KR" sz="29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size(self):</a:t>
            </a:r>
          </a:p>
          <a:p>
            <a:pPr marL="0" indent="0">
              <a:buNone/>
              <a:defRPr/>
            </a:pPr>
            <a:r>
              <a:rPr lang="en-US" altLang="ko-KR" sz="2900" dirty="0">
                <a:solidFill>
                  <a:schemeClr val="tx2"/>
                </a:solidFill>
                <a:latin typeface="+mj-ea"/>
                <a:ea typeface="+mj-ea"/>
              </a:rPr>
              <a:t>        return </a:t>
            </a:r>
            <a:r>
              <a:rPr lang="en-US" altLang="ko-KR" sz="2900" dirty="0" err="1">
                <a:solidFill>
                  <a:schemeClr val="tx2"/>
                </a:solidFill>
                <a:latin typeface="+mj-ea"/>
                <a:ea typeface="+mj-ea"/>
              </a:rPr>
              <a:t>self.count</a:t>
            </a:r>
            <a:endParaRPr lang="en-US" altLang="ko-KR" sz="29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ko-KR" altLang="en-US" sz="24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endParaRPr lang="ko-KR" altLang="en-US" sz="2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13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82"/>
    </mc:Choice>
    <mc:Fallback xmlns="">
      <p:transition spd="slow" advTm="5948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181" x="6151563" y="3357563"/>
          <p14:tracePt t="3498" x="6157913" y="3357563"/>
          <p14:tracePt t="3522" x="6165850" y="3351213"/>
          <p14:tracePt t="3528" x="6172200" y="3351213"/>
          <p14:tracePt t="3552" x="6172200" y="3343275"/>
          <p14:tracePt t="3568" x="6180138" y="3336925"/>
          <p14:tracePt t="3574" x="6180138" y="3328988"/>
          <p14:tracePt t="3591" x="6186488" y="3322638"/>
          <p14:tracePt t="3600" x="6194425" y="3314700"/>
          <p14:tracePt t="3614" x="6200775" y="3300413"/>
          <p14:tracePt t="3630" x="6208713" y="3286125"/>
          <p14:tracePt t="3647" x="6215063" y="3279775"/>
          <p14:tracePt t="3665" x="6215063" y="3243263"/>
          <p14:tracePt t="3680" x="6229350" y="3214688"/>
          <p14:tracePt t="3697" x="6229350" y="3179763"/>
          <p14:tracePt t="3965" x="6229350" y="3171825"/>
          <p14:tracePt t="4216" x="6229350" y="3165475"/>
          <p14:tracePt t="4224" x="6229350" y="3157538"/>
          <p14:tracePt t="4238" x="6208713" y="3143250"/>
          <p14:tracePt t="4255" x="6180138" y="3108325"/>
          <p14:tracePt t="4272" x="6157913" y="3079750"/>
          <p14:tracePt t="4289" x="6143625" y="3057525"/>
          <p14:tracePt t="4305" x="6115050" y="3022600"/>
          <p14:tracePt t="4322" x="6043613" y="2951163"/>
          <p14:tracePt t="4338" x="5957888" y="2908300"/>
          <p14:tracePt t="4339" x="5922963" y="2879725"/>
          <p14:tracePt t="4355" x="5880100" y="2857500"/>
          <p14:tracePt t="4371" x="5743575" y="2779713"/>
          <p14:tracePt t="4389" x="5594350" y="2708275"/>
          <p14:tracePt t="4408" x="5437188" y="2636838"/>
          <p14:tracePt t="4422" x="5322888" y="2571750"/>
          <p14:tracePt t="4439" x="5186363" y="2522538"/>
          <p14:tracePt t="4455" x="5129213" y="2479675"/>
          <p14:tracePt t="4472" x="5080000" y="2465388"/>
          <p14:tracePt t="4489" x="5043488" y="2451100"/>
          <p14:tracePt t="4506" x="5022850" y="2428875"/>
          <p14:tracePt t="4523" x="4994275" y="2408238"/>
          <p14:tracePt t="4540" x="4943475" y="2393950"/>
          <p14:tracePt t="4557" x="4851400" y="2371725"/>
          <p14:tracePt t="4574" x="4743450" y="2351088"/>
          <p14:tracePt t="4590" x="4622800" y="2336800"/>
          <p14:tracePt t="4608" x="4457700" y="2300288"/>
          <p14:tracePt t="4624" x="4329113" y="2271713"/>
          <p14:tracePt t="4642" x="4208463" y="2243138"/>
          <p14:tracePt t="4658" x="4065588" y="2200275"/>
          <p14:tracePt t="4659" x="4014788" y="2193925"/>
          <p14:tracePt t="4675" x="3965575" y="2171700"/>
          <p14:tracePt t="4692" x="3843338" y="2136775"/>
          <p14:tracePt t="4708" x="3714750" y="2108200"/>
          <p14:tracePt t="4725" x="3557588" y="2057400"/>
          <p14:tracePt t="4742" x="3436938" y="2028825"/>
          <p14:tracePt t="4759" x="3336925" y="2014538"/>
          <p14:tracePt t="4776" x="3243263" y="2008188"/>
          <p14:tracePt t="4793" x="3200400" y="1993900"/>
          <p14:tracePt t="4810" x="3171825" y="1985963"/>
          <p14:tracePt t="4827" x="3136900" y="1971675"/>
          <p14:tracePt t="4845" x="3100388" y="1971675"/>
          <p14:tracePt t="4862" x="3065463" y="1971675"/>
          <p14:tracePt t="4878" x="3036888" y="1971675"/>
          <p14:tracePt t="4895" x="3000375" y="1971675"/>
          <p14:tracePt t="4914" x="2971800" y="1965325"/>
          <p14:tracePt t="4930" x="2943225" y="1951038"/>
          <p14:tracePt t="4948" x="2879725" y="1928813"/>
          <p14:tracePt t="4961" x="2851150" y="1928813"/>
          <p14:tracePt t="4978" x="2822575" y="1922463"/>
          <p14:tracePt t="4995" x="2751138" y="1908175"/>
          <p14:tracePt t="5012" x="2743200" y="1908175"/>
          <p14:tracePt t="5029" x="2700338" y="1908175"/>
          <p14:tracePt t="5046" x="2651125" y="1900238"/>
          <p14:tracePt t="5064" x="2622550" y="1900238"/>
          <p14:tracePt t="5079" x="2593975" y="1900238"/>
          <p14:tracePt t="5096" x="2557463" y="1893888"/>
          <p14:tracePt t="5113" x="2457450" y="1879600"/>
          <p14:tracePt t="5130" x="2400300" y="1857375"/>
          <p14:tracePt t="5148" x="2314575" y="1857375"/>
          <p14:tracePt t="5165" x="2279650" y="1857375"/>
          <p14:tracePt t="5182" x="2228850" y="1851025"/>
          <p14:tracePt t="5199" x="2222500" y="1851025"/>
          <p14:tracePt t="5433" x="2222500" y="1857375"/>
          <p14:tracePt t="5442" x="2222500" y="1871663"/>
          <p14:tracePt t="5451" x="2222500" y="1879600"/>
          <p14:tracePt t="5466" x="2222500" y="1908175"/>
          <p14:tracePt t="5483" x="2222500" y="1922463"/>
          <p14:tracePt t="5502" x="2222500" y="1943100"/>
          <p14:tracePt t="5518" x="2214563" y="1965325"/>
          <p14:tracePt t="5534" x="2214563" y="1971675"/>
          <p14:tracePt t="5567" x="2214563" y="1979613"/>
          <p14:tracePt t="5575" x="2214563" y="1985963"/>
          <p14:tracePt t="5592" x="2214563" y="1993900"/>
          <p14:tracePt t="5603" x="2214563" y="2014538"/>
          <p14:tracePt t="5620" x="2208213" y="2043113"/>
          <p14:tracePt t="5636" x="2208213" y="2071688"/>
          <p14:tracePt t="5652" x="2208213" y="2085975"/>
          <p14:tracePt t="5669" x="2208213" y="2100263"/>
          <p14:tracePt t="5685" x="2208213" y="2108200"/>
          <p14:tracePt t="5792" x="2208213" y="2114550"/>
          <p14:tracePt t="5808" x="2208213" y="2122488"/>
          <p14:tracePt t="5846" x="2208213" y="2128838"/>
          <p14:tracePt t="5865" x="2208213" y="2136775"/>
          <p14:tracePt t="5879" x="2214563" y="2136775"/>
          <p14:tracePt t="5887" x="2214563" y="2143125"/>
          <p14:tracePt t="5894" x="2222500" y="2151063"/>
          <p14:tracePt t="5906" x="2236788" y="2151063"/>
          <p14:tracePt t="5921" x="2243138" y="2157413"/>
          <p14:tracePt t="5940" x="2293938" y="2165350"/>
          <p14:tracePt t="5957" x="2365375" y="2185988"/>
          <p14:tracePt t="5973" x="2451100" y="2193925"/>
          <p14:tracePt t="5990" x="2579688" y="2214563"/>
          <p14:tracePt t="6005" x="2728913" y="2222500"/>
          <p14:tracePt t="6023" x="2843213" y="2222500"/>
          <p14:tracePt t="6042" x="2928938" y="2222500"/>
          <p14:tracePt t="6058" x="2943225" y="2222500"/>
          <p14:tracePt t="6162" x="2936875" y="2228850"/>
          <p14:tracePt t="6170" x="2922588" y="2228850"/>
          <p14:tracePt t="6176" x="2914650" y="2236788"/>
          <p14:tracePt t="6193" x="2857500" y="2257425"/>
          <p14:tracePt t="6209" x="2822575" y="2286000"/>
          <p14:tracePt t="6214" x="2808288" y="2293938"/>
          <p14:tracePt t="6226" x="2779713" y="2314575"/>
          <p14:tracePt t="6243" x="2743200" y="2328863"/>
          <p14:tracePt t="6260" x="2700338" y="2357438"/>
          <p14:tracePt t="6277" x="2693988" y="2365375"/>
          <p14:tracePt t="6292" x="2693988" y="2371725"/>
          <p14:tracePt t="6309" x="2679700" y="2379663"/>
          <p14:tracePt t="6326" x="2657475" y="2386013"/>
          <p14:tracePt t="6344" x="2643188" y="2400300"/>
          <p14:tracePt t="6362" x="2600325" y="2428875"/>
          <p14:tracePt t="6378" x="2551113" y="2443163"/>
          <p14:tracePt t="6394" x="2514600" y="2457450"/>
          <p14:tracePt t="6411" x="2500313" y="2479675"/>
          <p14:tracePt t="6429" x="2493963" y="2486025"/>
          <p14:tracePt t="6445" x="2486025" y="2493963"/>
          <p14:tracePt t="6461" x="2486025" y="2500313"/>
          <p14:tracePt t="6477" x="2486025" y="2514600"/>
          <p14:tracePt t="6494" x="2479675" y="2514600"/>
          <p14:tracePt t="6513" x="2479675" y="2522538"/>
          <p14:tracePt t="6636" x="2514600" y="2528888"/>
          <p14:tracePt t="6644" x="2614613" y="2528888"/>
          <p14:tracePt t="6652" x="2722563" y="2528888"/>
          <p14:tracePt t="6665" x="2851150" y="2528888"/>
          <p14:tracePt t="6680" x="3071813" y="2536825"/>
          <p14:tracePt t="6697" x="3336925" y="2551113"/>
          <p14:tracePt t="6713" x="3471863" y="2565400"/>
          <p14:tracePt t="6730" x="3536950" y="2565400"/>
          <p14:tracePt t="6747" x="3565525" y="2565400"/>
          <p14:tracePt t="7268" x="3557588" y="2565400"/>
          <p14:tracePt t="7276" x="3536950" y="2565400"/>
          <p14:tracePt t="7286" x="3514725" y="2571750"/>
          <p14:tracePt t="7303" x="3457575" y="2579688"/>
          <p14:tracePt t="7320" x="3357563" y="2586038"/>
          <p14:tracePt t="7337" x="3194050" y="2622550"/>
          <p14:tracePt t="7355" x="3079750" y="2693988"/>
          <p14:tracePt t="7372" x="2965450" y="2757488"/>
          <p14:tracePt t="7389" x="2822575" y="2828925"/>
          <p14:tracePt t="7406" x="2751138" y="2857500"/>
          <p14:tracePt t="7423" x="2651125" y="2886075"/>
          <p14:tracePt t="7438" x="2557463" y="2908300"/>
          <p14:tracePt t="7455" x="2486025" y="2914650"/>
          <p14:tracePt t="7472" x="2443163" y="2922588"/>
          <p14:tracePt t="7488" x="2379663" y="2943225"/>
          <p14:tracePt t="7505" x="2343150" y="2951163"/>
          <p14:tracePt t="7522" x="2300288" y="2965450"/>
          <p14:tracePt t="7539" x="2279650" y="2971800"/>
          <p14:tracePt t="7557" x="2265363" y="2979738"/>
          <p14:tracePt t="7572" x="2243138" y="2979738"/>
          <p14:tracePt t="7574" x="2236788" y="2979738"/>
          <p14:tracePt t="7590" x="2228850" y="2979738"/>
          <p14:tracePt t="7606" x="2222500" y="2979738"/>
          <p14:tracePt t="7918" x="2228850" y="2979738"/>
          <p14:tracePt t="7942" x="2243138" y="2979738"/>
          <p14:tracePt t="7952" x="2251075" y="2979738"/>
          <p14:tracePt t="7960" x="2257425" y="2971800"/>
          <p14:tracePt t="7977" x="2279650" y="2971800"/>
          <p14:tracePt t="7994" x="2293938" y="2965450"/>
          <p14:tracePt t="8027" x="2308225" y="2965450"/>
          <p14:tracePt t="8076" x="2314575" y="2965450"/>
          <p14:tracePt t="8105" x="2322513" y="2965450"/>
          <p14:tracePt t="8114" x="2336800" y="2965450"/>
          <p14:tracePt t="8261" x="2322513" y="2965450"/>
          <p14:tracePt t="8269" x="2314575" y="2965450"/>
          <p14:tracePt t="8282" x="2300288" y="2965450"/>
          <p14:tracePt t="8300" x="2265363" y="2971800"/>
          <p14:tracePt t="8316" x="2257425" y="2971800"/>
          <p14:tracePt t="8331" x="2243138" y="2979738"/>
          <p14:tracePt t="8348" x="2236788" y="2979738"/>
          <p14:tracePt t="8365" x="2214563" y="2979738"/>
          <p14:tracePt t="8381" x="2193925" y="2971800"/>
          <p14:tracePt t="8399" x="2179638" y="2971800"/>
          <p14:tracePt t="8466" x="2165350" y="2971800"/>
          <p14:tracePt t="8482" x="2157413" y="2971800"/>
          <p14:tracePt t="8490" x="2151063" y="2971800"/>
          <p14:tracePt t="8501" x="2143125" y="2971800"/>
          <p14:tracePt t="8519" x="2136775" y="2979738"/>
          <p14:tracePt t="8579" x="2128838" y="2986088"/>
          <p14:tracePt t="8605" x="2122488" y="2986088"/>
          <p14:tracePt t="8620" x="2114550" y="2986088"/>
          <p14:tracePt t="8628" x="2114550" y="2994025"/>
          <p14:tracePt t="8871" x="2122488" y="2994025"/>
          <p14:tracePt t="8878" x="2136775" y="2994025"/>
          <p14:tracePt t="8886" x="2151063" y="2994025"/>
          <p14:tracePt t="8904" x="2185988" y="2994025"/>
          <p14:tracePt t="8908" x="2193925" y="2994025"/>
          <p14:tracePt t="8922" x="2208213" y="3000375"/>
          <p14:tracePt t="8939" x="2265363" y="3008313"/>
          <p14:tracePt t="8957" x="2279650" y="3008313"/>
          <p14:tracePt t="8971" x="2300288" y="3008313"/>
          <p14:tracePt t="8989" x="2308225" y="3014663"/>
          <p14:tracePt t="9104" x="2314575" y="3014663"/>
          <p14:tracePt t="9113" x="2322513" y="3014663"/>
          <p14:tracePt t="9122" x="2336800" y="3014663"/>
          <p14:tracePt t="9140" x="2357438" y="3022600"/>
          <p14:tracePt t="9156" x="2371725" y="3022600"/>
          <p14:tracePt t="9173" x="2386013" y="3022600"/>
          <p14:tracePt t="9190" x="2393950" y="3022600"/>
          <p14:tracePt t="9278" x="2393950" y="3014663"/>
          <p14:tracePt t="9496" x="2414588" y="3014663"/>
          <p14:tracePt t="9504" x="2465388" y="3014663"/>
          <p14:tracePt t="9513" x="2522538" y="3014663"/>
          <p14:tracePt t="9529" x="2651125" y="3028950"/>
          <p14:tracePt t="9545" x="2794000" y="3036888"/>
          <p14:tracePt t="9562" x="2908300" y="3051175"/>
          <p14:tracePt t="9579" x="2994025" y="3051175"/>
          <p14:tracePt t="9596" x="3065463" y="3051175"/>
          <p14:tracePt t="9612" x="3071813" y="3057525"/>
          <p14:tracePt t="9628" x="3094038" y="3057525"/>
          <p14:tracePt t="9645" x="3114675" y="3057525"/>
          <p14:tracePt t="9662" x="3157538" y="3057525"/>
          <p14:tracePt t="9679" x="3194050" y="3051175"/>
          <p14:tracePt t="9695" x="3214688" y="3051175"/>
          <p14:tracePt t="9712" x="3243263" y="3051175"/>
          <p14:tracePt t="9715" x="3265488" y="3051175"/>
          <p14:tracePt t="9729" x="3286125" y="3051175"/>
          <p14:tracePt t="9746" x="3308350" y="3051175"/>
          <p14:tracePt t="9763" x="3328988" y="3051175"/>
          <p14:tracePt t="9780" x="3351213" y="3051175"/>
          <p14:tracePt t="9797" x="3394075" y="3057525"/>
          <p14:tracePt t="9816" x="3479800" y="3079750"/>
          <p14:tracePt t="9832" x="3536950" y="3094038"/>
          <p14:tracePt t="9848" x="3608388" y="3086100"/>
          <p14:tracePt t="9864" x="3665538" y="3079750"/>
          <p14:tracePt t="9881" x="3708400" y="3065463"/>
          <p14:tracePt t="9898" x="3729038" y="3057525"/>
          <p14:tracePt t="10340" x="3722688" y="3057525"/>
          <p14:tracePt t="10520" x="3714750" y="3057525"/>
          <p14:tracePt t="10566" x="3708400" y="3057525"/>
          <p14:tracePt t="10582" x="3700463" y="3057525"/>
          <p14:tracePt t="10590" x="3694113" y="3057525"/>
          <p14:tracePt t="10614" x="3686175" y="3057525"/>
          <p14:tracePt t="10667" x="3679825" y="3057525"/>
          <p14:tracePt t="10918" x="3671888" y="3051175"/>
          <p14:tracePt t="10926" x="3665538" y="3043238"/>
          <p14:tracePt t="10946" x="3651250" y="3036888"/>
          <p14:tracePt t="10949" x="3651250" y="3028950"/>
          <p14:tracePt t="10959" x="3643313" y="3022600"/>
          <p14:tracePt t="10976" x="3636963" y="3022600"/>
          <p14:tracePt t="10993" x="3629025" y="3022600"/>
          <p14:tracePt t="11013" x="3622675" y="3022600"/>
          <p14:tracePt t="11244" x="3629025" y="3022600"/>
          <p14:tracePt t="11253" x="3636963" y="3022600"/>
          <p14:tracePt t="11264" x="3651250" y="3022600"/>
          <p14:tracePt t="11279" x="3657600" y="3022600"/>
          <p14:tracePt t="11296" x="3671888" y="3022600"/>
          <p14:tracePt t="11313" x="3679825" y="3014663"/>
          <p14:tracePt t="11347" x="3686175" y="3014663"/>
          <p14:tracePt t="11363" x="3694113" y="3014663"/>
          <p14:tracePt t="11381" x="3700463" y="3014663"/>
          <p14:tracePt t="11401" x="3708400" y="3014663"/>
          <p14:tracePt t="11415" x="3714750" y="3014663"/>
          <p14:tracePt t="11432" x="3722688" y="3008313"/>
          <p14:tracePt t="11450" x="3736975" y="3008313"/>
          <p14:tracePt t="11466" x="3743325" y="3008313"/>
          <p14:tracePt t="11505" x="3751263" y="3008313"/>
          <p14:tracePt t="11550" x="3757613" y="3008313"/>
          <p14:tracePt t="11572" x="3771900" y="3008313"/>
          <p14:tracePt t="11580" x="3786188" y="3008313"/>
          <p14:tracePt t="11596" x="3800475" y="3008313"/>
          <p14:tracePt t="11604" x="3822700" y="3008313"/>
          <p14:tracePt t="11616" x="3829050" y="3008313"/>
          <p14:tracePt t="11635" x="3843338" y="3008313"/>
          <p14:tracePt t="11651" x="3851275" y="3008313"/>
          <p14:tracePt t="11714" x="3857625" y="3008313"/>
          <p14:tracePt t="11752" x="3871913" y="3008313"/>
          <p14:tracePt t="11769" x="3879850" y="3008313"/>
          <p14:tracePt t="11776" x="3894138" y="3008313"/>
          <p14:tracePt t="11793" x="3908425" y="3008313"/>
          <p14:tracePt t="11807" x="3914775" y="3008313"/>
          <p14:tracePt t="11818" x="3922713" y="3008313"/>
          <p14:tracePt t="11835" x="3943350" y="3008313"/>
          <p14:tracePt t="11852" x="3957638" y="3008313"/>
          <p14:tracePt t="11869" x="3979863" y="3014663"/>
          <p14:tracePt t="11886" x="3986213" y="3014663"/>
          <p14:tracePt t="11903" x="4008438" y="3014663"/>
          <p14:tracePt t="11920" x="4029075" y="3022600"/>
          <p14:tracePt t="11936" x="4043363" y="3022600"/>
          <p14:tracePt t="11953" x="4086225" y="3022600"/>
          <p14:tracePt t="11972" x="4114800" y="3028950"/>
          <p14:tracePt t="11988" x="4137025" y="3036888"/>
          <p14:tracePt t="12005" x="4143375" y="3043238"/>
          <p14:tracePt t="12064" x="4151313" y="3043238"/>
          <p14:tracePt t="12097" x="4165600" y="3043238"/>
          <p14:tracePt t="12112" x="4171950" y="3043238"/>
          <p14:tracePt t="12120" x="4179888" y="3043238"/>
          <p14:tracePt t="12128" x="4186238" y="3043238"/>
          <p14:tracePt t="12154" x="4194175" y="3043238"/>
          <p14:tracePt t="12340" x="4194175" y="3051175"/>
          <p14:tracePt t="12348" x="4186238" y="3051175"/>
          <p14:tracePt t="12358" x="4179888" y="3051175"/>
          <p14:tracePt t="12374" x="4171950" y="3051175"/>
          <p14:tracePt t="12391" x="4151313" y="3051175"/>
          <p14:tracePt t="12408" x="4137025" y="3051175"/>
          <p14:tracePt t="12425" x="4129088" y="3057525"/>
          <p14:tracePt t="12459" x="4114800" y="3057525"/>
          <p14:tracePt t="12475" x="4108450" y="3057525"/>
          <p14:tracePt t="12492" x="4100513" y="3057525"/>
          <p14:tracePt t="12510" x="4086225" y="3057525"/>
          <p14:tracePt t="12526" x="4071938" y="3057525"/>
          <p14:tracePt t="12592" x="4065588" y="3057525"/>
          <p14:tracePt t="12620" x="4057650" y="3057525"/>
          <p14:tracePt t="12649" x="4051300" y="3057525"/>
          <p14:tracePt t="12846" x="4051300" y="3051175"/>
          <p14:tracePt t="12880" x="4043363" y="3051175"/>
          <p14:tracePt t="13113" x="4043363" y="3043238"/>
          <p14:tracePt t="13120" x="4051300" y="3036888"/>
          <p14:tracePt t="13133" x="4079875" y="3028950"/>
          <p14:tracePt t="13151" x="4100513" y="3022600"/>
          <p14:tracePt t="13168" x="4129088" y="3014663"/>
          <p14:tracePt t="13183" x="4137025" y="3014663"/>
          <p14:tracePt t="13293" x="4137025" y="3008313"/>
          <p14:tracePt t="13300" x="4114800" y="3008313"/>
          <p14:tracePt t="13308" x="4071938" y="3014663"/>
          <p14:tracePt t="13318" x="4037013" y="3014663"/>
          <p14:tracePt t="13335" x="3986213" y="3008313"/>
          <p14:tracePt t="13352" x="3922713" y="2994025"/>
          <p14:tracePt t="13368" x="3871913" y="2986088"/>
          <p14:tracePt t="13370" x="3857625" y="2986088"/>
          <p14:tracePt t="13385" x="3843338" y="2979738"/>
          <p14:tracePt t="13402" x="3829050" y="2979738"/>
          <p14:tracePt t="13480" x="3822700" y="2979738"/>
          <p14:tracePt t="13488" x="3814763" y="2979738"/>
          <p14:tracePt t="13496" x="3808413" y="2979738"/>
          <p14:tracePt t="13520" x="3800475" y="2979738"/>
          <p14:tracePt t="13528" x="3794125" y="2986088"/>
          <p14:tracePt t="13538" x="3786188" y="2986088"/>
          <p14:tracePt t="13555" x="3771900" y="2994025"/>
          <p14:tracePt t="13572" x="3757613" y="2994025"/>
          <p14:tracePt t="13589" x="3722688" y="2994025"/>
          <p14:tracePt t="13606" x="3694113" y="3014663"/>
          <p14:tracePt t="13623" x="3651250" y="3014663"/>
          <p14:tracePt t="13640" x="3614738" y="3014663"/>
          <p14:tracePt t="13656" x="3579813" y="3014663"/>
          <p14:tracePt t="13673" x="3565525" y="3014663"/>
          <p14:tracePt t="13736" x="3594100" y="3014663"/>
          <p14:tracePt t="13744" x="3608388" y="3022600"/>
          <p14:tracePt t="13756" x="3636963" y="3022600"/>
          <p14:tracePt t="13773" x="3714750" y="3028950"/>
          <p14:tracePt t="13790" x="3765550" y="3036888"/>
          <p14:tracePt t="13810" x="3814763" y="3043238"/>
          <p14:tracePt t="13925" x="3800475" y="3043238"/>
          <p14:tracePt t="13932" x="3779838" y="3036888"/>
          <p14:tracePt t="13941" x="3765550" y="3028950"/>
          <p14:tracePt t="13960" x="3743325" y="3028950"/>
          <p14:tracePt t="13976" x="3722688" y="3014663"/>
          <p14:tracePt t="14012" x="3722688" y="3008313"/>
          <p14:tracePt t="14028" x="3722688" y="2994025"/>
          <p14:tracePt t="14042" x="3722688" y="2951163"/>
          <p14:tracePt t="14059" x="3722688" y="2943225"/>
          <p14:tracePt t="14076" x="3757613" y="2908300"/>
          <p14:tracePt t="14093" x="3771900" y="2894013"/>
          <p14:tracePt t="14110" x="3829050" y="2851150"/>
          <p14:tracePt t="14128" x="3900488" y="2843213"/>
          <p14:tracePt t="14143" x="3914775" y="2836863"/>
          <p14:tracePt t="14162" x="3957638" y="2836863"/>
          <p14:tracePt t="14179" x="4014788" y="2851150"/>
          <p14:tracePt t="14195" x="4100513" y="2871788"/>
          <p14:tracePt t="14212" x="4251325" y="2886075"/>
          <p14:tracePt t="14229" x="4329113" y="2894013"/>
          <p14:tracePt t="14235" x="4357688" y="2894013"/>
          <p14:tracePt t="14247" x="4386263" y="2908300"/>
          <p14:tracePt t="14264" x="4400550" y="2922588"/>
          <p14:tracePt t="14280" x="4414838" y="2928938"/>
          <p14:tracePt t="14297" x="4414838" y="2936875"/>
          <p14:tracePt t="14314" x="4414838" y="2965450"/>
          <p14:tracePt t="14330" x="4400550" y="2986088"/>
          <p14:tracePt t="14346" x="4365625" y="3008313"/>
          <p14:tracePt t="14363" x="4300538" y="3028950"/>
          <p14:tracePt t="14379" x="4229100" y="3043238"/>
          <p14:tracePt t="14396" x="4165600" y="3043238"/>
          <p14:tracePt t="14413" x="4071938" y="3051175"/>
          <p14:tracePt t="14430" x="4014788" y="3051175"/>
          <p14:tracePt t="14448" x="3986213" y="3051175"/>
          <p14:tracePt t="14464" x="3986213" y="3043238"/>
          <p14:tracePt t="15533" x="3986213" y="3051175"/>
          <p14:tracePt t="15541" x="3986213" y="3057525"/>
          <p14:tracePt t="15553" x="3986213" y="3065463"/>
          <p14:tracePt t="15566" x="3979863" y="3065463"/>
          <p14:tracePt t="15575" x="3979863" y="3071813"/>
          <p14:tracePt t="15593" x="3971925" y="3086100"/>
          <p14:tracePt t="15609" x="3957638" y="3094038"/>
          <p14:tracePt t="15627" x="3943350" y="3128963"/>
          <p14:tracePt t="15643" x="3894138" y="3214688"/>
          <p14:tracePt t="15660" x="3857625" y="3294063"/>
          <p14:tracePt t="15677" x="3822700" y="3328988"/>
          <p14:tracePt t="15694" x="3786188" y="3365500"/>
          <p14:tracePt t="15710" x="3757613" y="3386138"/>
          <p14:tracePt t="15713" x="3751263" y="3386138"/>
          <p14:tracePt t="15728" x="3729038" y="3400425"/>
          <p14:tracePt t="15744" x="3686175" y="3422650"/>
          <p14:tracePt t="15761" x="3657600" y="3443288"/>
          <p14:tracePt t="15779" x="3614738" y="3479800"/>
          <p14:tracePt t="15796" x="3551238" y="3514725"/>
          <p14:tracePt t="15811" x="3465513" y="3565525"/>
          <p14:tracePt t="15813" x="3394075" y="3571875"/>
          <p14:tracePt t="15828" x="3328988" y="3579813"/>
          <p14:tracePt t="15845" x="3228975" y="3594100"/>
          <p14:tracePt t="15862" x="3128963" y="3594100"/>
          <p14:tracePt t="15879" x="3065463" y="3594100"/>
          <p14:tracePt t="15896" x="3014663" y="3608388"/>
          <p14:tracePt t="15912" x="2979738" y="3629025"/>
          <p14:tracePt t="15930" x="2908300" y="3629025"/>
          <p14:tracePt t="15946" x="2808288" y="3657600"/>
          <p14:tracePt t="15963" x="2671763" y="3679825"/>
          <p14:tracePt t="15980" x="2579688" y="3700463"/>
          <p14:tracePt t="15997" x="2500313" y="3714750"/>
          <p14:tracePt t="16014" x="2428875" y="3729038"/>
          <p14:tracePt t="16031" x="2371725" y="3751263"/>
          <p14:tracePt t="16047" x="2286000" y="3771900"/>
          <p14:tracePt t="16064" x="2251075" y="3786188"/>
          <p14:tracePt t="16081" x="2228850" y="3786188"/>
          <p14:tracePt t="16098" x="2179638" y="3786188"/>
          <p14:tracePt t="16115" x="2171700" y="3786188"/>
          <p14:tracePt t="16133" x="2128838" y="3786188"/>
          <p14:tracePt t="16150" x="2036763" y="3786188"/>
          <p14:tracePt t="16167" x="2000250" y="3786188"/>
          <p14:tracePt t="16183" x="1951038" y="3786188"/>
          <p14:tracePt t="16200" x="1893888" y="3786188"/>
          <p14:tracePt t="16217" x="1857375" y="3786188"/>
          <p14:tracePt t="16220" x="1843088" y="3779838"/>
          <p14:tracePt t="16233" x="1828800" y="3779838"/>
          <p14:tracePt t="16249" x="1822450" y="3779838"/>
          <p14:tracePt t="16348" x="1814513" y="3765550"/>
          <p14:tracePt t="16355" x="1808163" y="3765550"/>
          <p14:tracePt t="16373" x="1800225" y="3751263"/>
          <p14:tracePt t="16386" x="1793875" y="3743325"/>
          <p14:tracePt t="16403" x="1793875" y="3736975"/>
          <p14:tracePt t="16574" x="1793875" y="3729038"/>
          <p14:tracePt t="16590" x="1800225" y="3729038"/>
          <p14:tracePt t="16598" x="1808163" y="3729038"/>
          <p14:tracePt t="16607" x="1814513" y="3729038"/>
          <p14:tracePt t="16620" x="1851025" y="3729038"/>
          <p14:tracePt t="16637" x="1936750" y="3729038"/>
          <p14:tracePt t="16654" x="2043113" y="3729038"/>
          <p14:tracePt t="16672" x="2128838" y="3729038"/>
          <p14:tracePt t="16688" x="2236788" y="3729038"/>
          <p14:tracePt t="16689" x="2265363" y="3729038"/>
          <p14:tracePt t="16704" x="2336800" y="3736975"/>
          <p14:tracePt t="16722" x="2414588" y="3736975"/>
          <p14:tracePt t="16739" x="2451100" y="3736975"/>
          <p14:tracePt t="16755" x="2471738" y="3736975"/>
          <p14:tracePt t="16772" x="2486025" y="3743325"/>
          <p14:tracePt t="16789" x="2493963" y="3743325"/>
          <p14:tracePt t="16863" x="2500313" y="3743325"/>
          <p14:tracePt t="16901" x="2508250" y="3743325"/>
          <p14:tracePt t="16909" x="2514600" y="3757613"/>
          <p14:tracePt t="16917" x="2522538" y="3757613"/>
          <p14:tracePt t="16925" x="2528888" y="3765550"/>
          <p14:tracePt t="16940" x="2543175" y="3765550"/>
          <p14:tracePt t="16957" x="2543175" y="3779838"/>
          <p14:tracePt t="16974" x="2551113" y="3779838"/>
          <p14:tracePt t="17008" x="2557463" y="3779838"/>
          <p14:tracePt t="17025" x="2571750" y="3794125"/>
          <p14:tracePt t="17041" x="2586038" y="3800475"/>
          <p14:tracePt t="17059" x="2608263" y="3814763"/>
          <p14:tracePt t="17075" x="2643188" y="3836988"/>
          <p14:tracePt t="17094" x="2665413" y="3851275"/>
          <p14:tracePt t="17110" x="2700338" y="3851275"/>
          <p14:tracePt t="17127" x="2743200" y="3857625"/>
          <p14:tracePt t="17142" x="2771775" y="3857625"/>
          <p14:tracePt t="17159" x="2786063" y="3865563"/>
          <p14:tracePt t="17176" x="2814638" y="3865563"/>
          <p14:tracePt t="17193" x="2814638" y="3871913"/>
          <p14:tracePt t="17729" x="2822575" y="3871913"/>
          <p14:tracePt t="17761" x="2828925" y="3871913"/>
          <p14:tracePt t="17769" x="2836863" y="3871913"/>
          <p14:tracePt t="17814" x="2843213" y="3871913"/>
          <p14:tracePt t="17830" x="2857500" y="3871913"/>
          <p14:tracePt t="17837" x="2865438" y="3871913"/>
          <p14:tracePt t="17850" x="2871788" y="3871913"/>
          <p14:tracePt t="17867" x="2900363" y="3879850"/>
          <p14:tracePt t="17884" x="2951163" y="3886200"/>
          <p14:tracePt t="17900" x="2986088" y="3886200"/>
          <p14:tracePt t="17918" x="3051175" y="3894138"/>
          <p14:tracePt t="17934" x="3094038" y="3900488"/>
          <p14:tracePt t="17951" x="3128963" y="3908425"/>
          <p14:tracePt t="17968" x="3171825" y="3908425"/>
          <p14:tracePt t="17985" x="3214688" y="3908425"/>
          <p14:tracePt t="18003" x="3236913" y="3908425"/>
          <p14:tracePt t="18020" x="3251200" y="3908425"/>
          <p14:tracePt t="18036" x="3257550" y="3908425"/>
          <p14:tracePt t="18069" x="3265488" y="3908425"/>
          <p14:tracePt t="18097" x="3271838" y="3908425"/>
          <p14:tracePt t="18118" x="3279775" y="3908425"/>
          <p14:tracePt t="18151" x="3286125" y="3908425"/>
          <p14:tracePt t="18168" x="3294063" y="3908425"/>
          <p14:tracePt t="18175" x="3300413" y="3908425"/>
          <p14:tracePt t="18189" x="3308350" y="3908425"/>
          <p14:tracePt t="18606" x="3300413" y="3908425"/>
          <p14:tracePt t="18933" x="3300413" y="3914775"/>
          <p14:tracePt t="19109" x="3300413" y="3922713"/>
          <p14:tracePt t="19135" x="3300413" y="3929063"/>
          <p14:tracePt t="22095" x="3300413" y="3937000"/>
          <p14:tracePt t="22104" x="3308350" y="3943350"/>
          <p14:tracePt t="22114" x="3308350" y="3951288"/>
          <p14:tracePt t="22131" x="3314700" y="3957638"/>
          <p14:tracePt t="22148" x="3314700" y="3965575"/>
          <p14:tracePt t="22163" x="3322638" y="3971925"/>
          <p14:tracePt t="22245" x="3322638" y="3979863"/>
          <p14:tracePt t="22262" x="3328988" y="3979863"/>
          <p14:tracePt t="22276" x="3328988" y="3986213"/>
          <p14:tracePt t="22284" x="3336925" y="3986213"/>
          <p14:tracePt t="22302" x="3343275" y="3994150"/>
          <p14:tracePt t="22457" x="3351213" y="3994150"/>
          <p14:tracePt t="22480" x="3357563" y="3994150"/>
          <p14:tracePt t="22488" x="3365500" y="3994150"/>
          <p14:tracePt t="22500" x="3371850" y="3994150"/>
          <p14:tracePt t="22519" x="3400425" y="3986213"/>
          <p14:tracePt t="22536" x="3414713" y="3986213"/>
          <p14:tracePt t="22551" x="3422650" y="3979863"/>
          <p14:tracePt t="22568" x="3443288" y="3971925"/>
          <p14:tracePt t="22585" x="3457575" y="3971925"/>
          <p14:tracePt t="22601" x="3465513" y="3971925"/>
          <p14:tracePt t="22806" x="3465513" y="3965575"/>
          <p14:tracePt t="22909" x="3471863" y="3965575"/>
          <p14:tracePt t="23032" x="3479800" y="3965575"/>
          <p14:tracePt t="23057" x="3486150" y="3965575"/>
          <p14:tracePt t="23066" x="3494088" y="3965575"/>
          <p14:tracePt t="23075" x="3500438" y="3965575"/>
          <p14:tracePt t="23090" x="3508375" y="3965575"/>
          <p14:tracePt t="23107" x="3514725" y="3965575"/>
          <p14:tracePt t="23124" x="3522663" y="3965575"/>
          <p14:tracePt t="23141" x="3529013" y="3965575"/>
          <p14:tracePt t="23158" x="3536950" y="3965575"/>
          <p14:tracePt t="23174" x="3551238" y="3957638"/>
          <p14:tracePt t="23208" x="3557588" y="3957638"/>
          <p14:tracePt t="23274" x="3565525" y="3957638"/>
          <p14:tracePt t="23298" x="3571875" y="3957638"/>
          <p14:tracePt t="23306" x="3579813" y="3957638"/>
          <p14:tracePt t="23322" x="3586163" y="3957638"/>
          <p14:tracePt t="23345" x="3586163" y="3951288"/>
          <p14:tracePt t="23352" x="3594100" y="3951288"/>
          <p14:tracePt t="23363" x="3600450" y="3951288"/>
          <p14:tracePt t="23378" x="3614738" y="3943350"/>
          <p14:tracePt t="23395" x="3622675" y="3943350"/>
          <p14:tracePt t="23411" x="3636963" y="3943350"/>
          <p14:tracePt t="23444" x="3643313" y="3943350"/>
          <p14:tracePt t="23461" x="3651250" y="3937000"/>
          <p14:tracePt t="23479" x="3657600" y="3937000"/>
          <p14:tracePt t="23512" x="3665538" y="3937000"/>
          <p14:tracePt t="23573" x="3671888" y="3937000"/>
          <p14:tracePt t="23578" x="3679825" y="3929063"/>
          <p14:tracePt t="23595" x="3686175" y="3922713"/>
          <p14:tracePt t="23602" x="3694113" y="3922713"/>
          <p14:tracePt t="23612" x="3694113" y="3914775"/>
          <p14:tracePt t="23641" x="3700463" y="3914775"/>
          <p14:tracePt t="23651" x="3708400" y="3914775"/>
          <p14:tracePt t="23667" x="3714750" y="3908425"/>
          <p14:tracePt t="23737" x="3722688" y="3900488"/>
          <p14:tracePt t="23745" x="3729038" y="3900488"/>
          <p14:tracePt t="23753" x="3736975" y="3894138"/>
          <p14:tracePt t="23764" x="3751263" y="3894138"/>
          <p14:tracePt t="23781" x="3800475" y="3871913"/>
          <p14:tracePt t="23798" x="3814763" y="3857625"/>
          <p14:tracePt t="23814" x="3851275" y="3843338"/>
          <p14:tracePt t="23831" x="3879850" y="3829050"/>
          <p14:tracePt t="23848" x="3900488" y="3814763"/>
          <p14:tracePt t="23865" x="3908425" y="3808413"/>
          <p14:tracePt t="23884" x="3929063" y="3800475"/>
          <p14:tracePt t="23900" x="3943350" y="3800475"/>
          <p14:tracePt t="23915" x="3943350" y="3794125"/>
          <p14:tracePt t="23932" x="3951288" y="3786188"/>
          <p14:tracePt t="24040" x="3957638" y="3786188"/>
          <p14:tracePt t="24049" x="3965575" y="3786188"/>
          <p14:tracePt t="24056" x="3971925" y="3779838"/>
          <p14:tracePt t="24067" x="3979863" y="3779838"/>
          <p14:tracePt t="24084" x="4000500" y="3779838"/>
          <p14:tracePt t="24101" x="4008438" y="3779838"/>
          <p14:tracePt t="24377" x="4014788" y="3779838"/>
          <p14:tracePt t="24386" x="4014788" y="3794125"/>
          <p14:tracePt t="24394" x="4014788" y="3808413"/>
          <p14:tracePt t="24405" x="4022725" y="3814763"/>
          <p14:tracePt t="24423" x="4022725" y="3829050"/>
          <p14:tracePt t="24439" x="4022725" y="3836988"/>
          <p14:tracePt t="24455" x="4022725" y="3843338"/>
          <p14:tracePt t="24472" x="4022725" y="3851275"/>
          <p14:tracePt t="24488" x="4022725" y="3857625"/>
          <p14:tracePt t="24505" x="4022725" y="3865563"/>
          <p14:tracePt t="24524" x="4022725" y="3879850"/>
          <p14:tracePt t="24557" x="4022725" y="3886200"/>
          <p14:tracePt t="29378" x="4022725" y="3894138"/>
          <p14:tracePt t="29385" x="4022725" y="3908425"/>
          <p14:tracePt t="29391" x="4014788" y="3908425"/>
          <p14:tracePt t="29408" x="4008438" y="3929063"/>
          <p14:tracePt t="29425" x="3994150" y="3943350"/>
          <p14:tracePt t="29442" x="3986213" y="3957638"/>
          <p14:tracePt t="29458" x="3986213" y="3965575"/>
          <p14:tracePt t="29476" x="3979863" y="3979863"/>
          <p14:tracePt t="29492" x="3965575" y="3986213"/>
          <p14:tracePt t="29509" x="3957638" y="4000500"/>
          <p14:tracePt t="29528" x="3943350" y="4000500"/>
          <p14:tracePt t="29544" x="3937000" y="4008438"/>
          <p14:tracePt t="29576" x="3929063" y="4008438"/>
          <p14:tracePt t="29594" x="3908425" y="4008438"/>
          <p14:tracePt t="29610" x="3900488" y="4014788"/>
          <p14:tracePt t="29627" x="3871913" y="4022725"/>
          <p14:tracePt t="29644" x="3843338" y="4022725"/>
          <p14:tracePt t="29661" x="3808413" y="4022725"/>
          <p14:tracePt t="29680" x="3757613" y="4043363"/>
          <p14:tracePt t="29696" x="3729038" y="4051300"/>
          <p14:tracePt t="29713" x="3708400" y="4051300"/>
          <p14:tracePt t="29729" x="3686175" y="4051300"/>
          <p14:tracePt t="29745" x="3657600" y="4057650"/>
          <p14:tracePt t="29762" x="3629025" y="4065588"/>
          <p14:tracePt t="29766" x="3614738" y="4065588"/>
          <p14:tracePt t="29780" x="3586163" y="4065588"/>
          <p14:tracePt t="29797" x="3557588" y="4079875"/>
          <p14:tracePt t="29815" x="3522663" y="4079875"/>
          <p14:tracePt t="29829" x="3494088" y="4086225"/>
          <p14:tracePt t="29846" x="3465513" y="4100513"/>
          <p14:tracePt t="29863" x="3422650" y="4100513"/>
          <p14:tracePt t="29880" x="3408363" y="4114800"/>
          <p14:tracePt t="29897" x="3365500" y="4122738"/>
          <p14:tracePt t="29913" x="3343275" y="4151313"/>
          <p14:tracePt t="29930" x="3314700" y="4194175"/>
          <p14:tracePt t="29947" x="3279775" y="4222750"/>
          <p14:tracePt t="29966" x="3251200" y="4257675"/>
          <p14:tracePt t="29983" x="3194050" y="4308475"/>
          <p14:tracePt t="30000" x="3114675" y="4379913"/>
          <p14:tracePt t="30016" x="3071813" y="4429125"/>
          <p14:tracePt t="30033" x="3036888" y="4465638"/>
          <p14:tracePt t="30049" x="3000375" y="4494213"/>
          <p14:tracePt t="30065" x="2951163" y="4537075"/>
          <p14:tracePt t="30082" x="2894013" y="4557713"/>
          <p14:tracePt t="30099" x="2865438" y="4579938"/>
          <p14:tracePt t="30115" x="2851150" y="4600575"/>
          <p14:tracePt t="30133" x="2800350" y="4637088"/>
          <p14:tracePt t="30149" x="2771775" y="4657725"/>
          <p14:tracePt t="30166" x="2751138" y="4672013"/>
          <p14:tracePt t="30184" x="2736850" y="4694238"/>
          <p14:tracePt t="30202" x="2722563" y="4708525"/>
          <p14:tracePt t="30391" x="2722563" y="4686300"/>
          <p14:tracePt t="30400" x="2722563" y="4679950"/>
          <p14:tracePt t="30408" x="2728913" y="4665663"/>
          <p14:tracePt t="30421" x="2728913" y="4657725"/>
          <p14:tracePt t="30438" x="2736850" y="4637088"/>
          <p14:tracePt t="30454" x="2736850" y="4622800"/>
          <p14:tracePt t="30472" x="2743200" y="4600575"/>
          <p14:tracePt t="30488" x="2751138" y="4579938"/>
          <p14:tracePt t="30505" x="2751138" y="4565650"/>
          <p14:tracePt t="30520" x="2757488" y="4543425"/>
          <p14:tracePt t="30539" x="2757488" y="4522788"/>
          <p14:tracePt t="30555" x="2765425" y="4500563"/>
          <p14:tracePt t="30572" x="2765425" y="4465638"/>
          <p14:tracePt t="30589" x="2765425" y="4437063"/>
          <p14:tracePt t="30606" x="2765425" y="4408488"/>
          <p14:tracePt t="30622" x="2765425" y="4394200"/>
          <p14:tracePt t="30639" x="2765425" y="4386263"/>
          <p14:tracePt t="30656" x="2765425" y="4379913"/>
          <p14:tracePt t="30682" x="2765425" y="4371975"/>
          <p14:tracePt t="30705" x="2765425" y="4357688"/>
          <p14:tracePt t="30713" x="2757488" y="4343400"/>
          <p14:tracePt t="30722" x="2751138" y="4343400"/>
          <p14:tracePt t="30739" x="2728913" y="4308475"/>
          <p14:tracePt t="30756" x="2708275" y="4294188"/>
          <p14:tracePt t="30759" x="2708275" y="4286250"/>
          <p14:tracePt t="30773" x="2693988" y="4279900"/>
          <p14:tracePt t="30790" x="2686050" y="4279900"/>
          <p14:tracePt t="30806" x="2679700" y="4271963"/>
          <p14:tracePt t="30823" x="2671763" y="4257675"/>
          <p14:tracePt t="30842" x="2665413" y="4243388"/>
          <p14:tracePt t="30857" x="2651125" y="4229100"/>
          <p14:tracePt t="30874" x="2622550" y="4214813"/>
          <p14:tracePt t="30891" x="2608263" y="4200525"/>
          <p14:tracePt t="30909" x="2586038" y="4194175"/>
          <p14:tracePt t="30926" x="2557463" y="4186238"/>
          <p14:tracePt t="30941" x="2536825" y="4171950"/>
          <p14:tracePt t="30958" x="2500313" y="4165600"/>
          <p14:tracePt t="30976" x="2428875" y="4151313"/>
          <p14:tracePt t="30991" x="2408238" y="4137025"/>
          <p14:tracePt t="31009" x="2365375" y="4137025"/>
          <p14:tracePt t="31026" x="2336800" y="4129088"/>
          <p14:tracePt t="31042" x="2314575" y="4122738"/>
          <p14:tracePt t="31059" x="2300288" y="4114800"/>
          <p14:tracePt t="31076" x="2293938" y="4108450"/>
          <p14:tracePt t="31095" x="2286000" y="4108450"/>
          <p14:tracePt t="31111" x="2271713" y="4100513"/>
          <p14:tracePt t="31128" x="2265363" y="4100513"/>
          <p14:tracePt t="31145" x="2265363" y="4094163"/>
          <p14:tracePt t="31162" x="2257425" y="4094163"/>
          <p14:tracePt t="31236" x="2257425" y="4086225"/>
          <p14:tracePt t="31274" x="2265363" y="4086225"/>
          <p14:tracePt t="31283" x="2271713" y="4086225"/>
          <p14:tracePt t="31297" x="2286000" y="4086225"/>
          <p14:tracePt t="31304" x="2300288" y="4071938"/>
          <p14:tracePt t="31313" x="2314575" y="4071938"/>
          <p14:tracePt t="31329" x="2336800" y="4071938"/>
          <p14:tracePt t="31346" x="2357438" y="4065588"/>
          <p14:tracePt t="31363" x="2379663" y="4065588"/>
          <p14:tracePt t="31379" x="2422525" y="4051300"/>
          <p14:tracePt t="31398" x="2465388" y="4037013"/>
          <p14:tracePt t="31415" x="2493963" y="4029075"/>
          <p14:tracePt t="31431" x="2508250" y="4022725"/>
          <p14:tracePt t="31448" x="2514600" y="4014788"/>
          <p14:tracePt t="31465" x="2522538" y="4008438"/>
          <p14:tracePt t="31482" x="2528888" y="4008438"/>
          <p14:tracePt t="31500" x="2536825" y="4000500"/>
          <p14:tracePt t="31547" x="2543175" y="4000500"/>
          <p14:tracePt t="31571" x="2551113" y="3994150"/>
          <p14:tracePt t="31650" x="2557463" y="3994150"/>
          <p14:tracePt t="31658" x="2565400" y="3994150"/>
          <p14:tracePt t="31680" x="2571750" y="3994150"/>
          <p14:tracePt t="31704" x="2579688" y="3994150"/>
          <p14:tracePt t="31718" x="2593975" y="3986213"/>
          <p14:tracePt t="31726" x="2608263" y="3986213"/>
          <p14:tracePt t="31736" x="2614613" y="3986213"/>
          <p14:tracePt t="31750" x="2636838" y="3986213"/>
          <p14:tracePt t="31767" x="2657475" y="3986213"/>
          <p14:tracePt t="31784" x="2686050" y="3986213"/>
          <p14:tracePt t="31800" x="2728913" y="3986213"/>
          <p14:tracePt t="31817" x="2751138" y="3986213"/>
          <p14:tracePt t="31835" x="2786063" y="3986213"/>
          <p14:tracePt t="31851" x="2836863" y="3979863"/>
          <p14:tracePt t="31870" x="2871788" y="3979863"/>
          <p14:tracePt t="31887" x="2914650" y="3979863"/>
          <p14:tracePt t="31902" x="2965450" y="3957638"/>
          <p14:tracePt t="31920" x="2986088" y="3957638"/>
          <p14:tracePt t="31935" x="3000375" y="3957638"/>
          <p14:tracePt t="31937" x="3008313" y="3951288"/>
          <p14:tracePt t="31953" x="3014663" y="3951288"/>
          <p14:tracePt t="32037" x="3022600" y="3951288"/>
          <p14:tracePt t="32166" x="3022600" y="3957638"/>
          <p14:tracePt t="32172" x="3022600" y="3965575"/>
          <p14:tracePt t="32189" x="3022600" y="3971925"/>
          <p14:tracePt t="32197" x="3022600" y="3979863"/>
          <p14:tracePt t="32206" x="3022600" y="3986213"/>
          <p14:tracePt t="32222" x="3028950" y="3994150"/>
          <p14:tracePt t="32240" x="3028950" y="4008438"/>
          <p14:tracePt t="32257" x="3028950" y="4014788"/>
          <p14:tracePt t="32272" x="3028950" y="4022725"/>
          <p14:tracePt t="32290" x="3028950" y="4037013"/>
          <p14:tracePt t="32306" x="3036888" y="4043363"/>
          <p14:tracePt t="32323" x="3043238" y="4051300"/>
          <p14:tracePt t="32342" x="3043238" y="4065588"/>
          <p14:tracePt t="32379" x="3051175" y="4071938"/>
          <p14:tracePt t="32399" x="3051175" y="4079875"/>
          <p14:tracePt t="32407" x="3057525" y="4079875"/>
          <p14:tracePt t="32602" x="3065463" y="4086225"/>
          <p14:tracePt t="32618" x="3071813" y="4086225"/>
          <p14:tracePt t="32624" x="3071813" y="4094163"/>
          <p14:tracePt t="32632" x="3079750" y="4094163"/>
          <p14:tracePt t="32645" x="3094038" y="4094163"/>
          <p14:tracePt t="32662" x="3114675" y="4094163"/>
          <p14:tracePt t="32678" x="3151188" y="4094163"/>
          <p14:tracePt t="32695" x="3194050" y="4094163"/>
          <p14:tracePt t="32710" x="3222625" y="4100513"/>
          <p14:tracePt t="32729" x="3265488" y="4100513"/>
          <p14:tracePt t="32745" x="3336925" y="4100513"/>
          <p14:tracePt t="32762" x="3394075" y="4100513"/>
          <p14:tracePt t="32778" x="3429000" y="4100513"/>
          <p14:tracePt t="32794" x="3451225" y="4100513"/>
          <p14:tracePt t="32812" x="3457575" y="4100513"/>
          <p14:tracePt t="32828" x="3471863" y="4100513"/>
          <p14:tracePt t="32875" x="3479800" y="4100513"/>
          <p14:tracePt t="32900" x="3486150" y="4100513"/>
          <p14:tracePt t="32915" x="3494088" y="4100513"/>
          <p14:tracePt t="32924" x="3500438" y="4100513"/>
          <p14:tracePt t="33002" x="3508375" y="4100513"/>
          <p14:tracePt t="33027" x="3514725" y="4100513"/>
          <p14:tracePt t="33034" x="3529013" y="4100513"/>
          <p14:tracePt t="33050" x="3536950" y="4100513"/>
          <p14:tracePt t="33065" x="3557588" y="4100513"/>
          <p14:tracePt t="33081" x="3565525" y="4100513"/>
          <p14:tracePt t="33098" x="3586163" y="4100513"/>
          <p14:tracePt t="33116" x="3600450" y="4100513"/>
          <p14:tracePt t="33133" x="3643313" y="4094163"/>
          <p14:tracePt t="33148" x="3708400" y="4071938"/>
          <p14:tracePt t="33165" x="3757613" y="4057650"/>
          <p14:tracePt t="33182" x="3814763" y="4057650"/>
          <p14:tracePt t="33201" x="3865563" y="4037013"/>
          <p14:tracePt t="33218" x="3914775" y="4022725"/>
          <p14:tracePt t="33233" x="3957638" y="4014788"/>
          <p14:tracePt t="33250" x="3979863" y="4014788"/>
          <p14:tracePt t="33266" x="4022725" y="4008438"/>
          <p14:tracePt t="33285" x="4043363" y="4008438"/>
          <p14:tracePt t="33302" x="4071938" y="3994150"/>
          <p14:tracePt t="33318" x="4108450" y="3986213"/>
          <p14:tracePt t="33335" x="4143375" y="3965575"/>
          <p14:tracePt t="33352" x="4214813" y="3937000"/>
          <p14:tracePt t="33369" x="4257675" y="3908425"/>
          <p14:tracePt t="33386" x="4271963" y="3900488"/>
          <p14:tracePt t="33403" x="4279900" y="3900488"/>
          <p14:tracePt t="33696" x="4286250" y="3900488"/>
          <p14:tracePt t="46446" x="4279900" y="3914775"/>
          <p14:tracePt t="46454" x="4271963" y="3937000"/>
          <p14:tracePt t="46461" x="4251325" y="3951288"/>
          <p14:tracePt t="46476" x="4214813" y="3979863"/>
          <p14:tracePt t="46492" x="4194175" y="4014788"/>
          <p14:tracePt t="46509" x="4165600" y="4065588"/>
          <p14:tracePt t="46526" x="4137025" y="4079875"/>
          <p14:tracePt t="46543" x="4114800" y="4094163"/>
          <p14:tracePt t="46562" x="4108450" y="4100513"/>
          <p14:tracePt t="46578" x="4079875" y="4114800"/>
          <p14:tracePt t="46594" x="4043363" y="4129088"/>
          <p14:tracePt t="46610" x="4000500" y="4179888"/>
          <p14:tracePt t="46628" x="3929063" y="4214813"/>
          <p14:tracePt t="46644" x="3865563" y="4251325"/>
          <p14:tracePt t="46660" x="3779838" y="4294188"/>
          <p14:tracePt t="46678" x="3736975" y="4308475"/>
          <p14:tracePt t="46694" x="3594100" y="4351338"/>
          <p14:tracePt t="46711" x="3479800" y="4357688"/>
          <p14:tracePt t="46728" x="3351213" y="4371975"/>
          <p14:tracePt t="46745" x="3200400" y="4371975"/>
          <p14:tracePt t="46762" x="3122613" y="4371975"/>
          <p14:tracePt t="46780" x="2894013" y="4371975"/>
          <p14:tracePt t="46797" x="2771775" y="4371975"/>
          <p14:tracePt t="46814" x="2608263" y="4371975"/>
          <p14:tracePt t="46831" x="2514600" y="4371975"/>
          <p14:tracePt t="46848" x="2414588" y="4365625"/>
          <p14:tracePt t="46866" x="2293938" y="4357688"/>
          <p14:tracePt t="46880" x="2265363" y="4351338"/>
          <p14:tracePt t="46897" x="2200275" y="4337050"/>
          <p14:tracePt t="46913" x="2128838" y="4314825"/>
          <p14:tracePt t="46930" x="2079625" y="4279900"/>
          <p14:tracePt t="46947" x="2022475" y="4265613"/>
          <p14:tracePt t="46964" x="1971675" y="4243388"/>
          <p14:tracePt t="46981" x="1951038" y="4229100"/>
          <p14:tracePt t="46998" x="1943100" y="4222750"/>
          <p14:tracePt t="47016" x="1943100" y="4200525"/>
          <p14:tracePt t="47033" x="1943100" y="4186238"/>
          <p14:tracePt t="47049" x="1985963" y="4157663"/>
          <p14:tracePt t="47065" x="2057400" y="4122738"/>
          <p14:tracePt t="47082" x="2093913" y="4108450"/>
          <p14:tracePt t="47101" x="2171700" y="4065588"/>
          <p14:tracePt t="47116" x="2236788" y="4043363"/>
          <p14:tracePt t="47133" x="2293938" y="4029075"/>
          <p14:tracePt t="47150" x="2336800" y="4022725"/>
          <p14:tracePt t="47168" x="2357438" y="4008438"/>
          <p14:tracePt t="47183" x="2400300" y="3986213"/>
          <p14:tracePt t="47202" x="2451100" y="3965575"/>
          <p14:tracePt t="47218" x="2514600" y="3951288"/>
          <p14:tracePt t="47235" x="2579688" y="3922713"/>
          <p14:tracePt t="47251" x="2665413" y="3894138"/>
          <p14:tracePt t="47267" x="2751138" y="3865563"/>
          <p14:tracePt t="47284" x="2836863" y="3851275"/>
          <p14:tracePt t="47288" x="2894013" y="3843338"/>
          <p14:tracePt t="47302" x="2914650" y="3836988"/>
          <p14:tracePt t="47318" x="2971800" y="3836988"/>
          <p14:tracePt t="47320" x="3008313" y="3836988"/>
          <p14:tracePt t="47335" x="3100388" y="3822700"/>
          <p14:tracePt t="47352" x="3151188" y="3800475"/>
          <p14:tracePt t="47369" x="3208338" y="3779838"/>
          <p14:tracePt t="47385" x="3279775" y="3757613"/>
          <p14:tracePt t="47403" x="3343275" y="3751263"/>
          <p14:tracePt t="47419" x="3436938" y="3722688"/>
          <p14:tracePt t="47436" x="3465513" y="3722688"/>
          <p14:tracePt t="47453" x="3494088" y="3722688"/>
          <p14:tracePt t="47470" x="3522663" y="3714750"/>
          <p14:tracePt t="47486" x="3536950" y="3714750"/>
          <p14:tracePt t="47503" x="3565525" y="3714750"/>
          <p14:tracePt t="47520" x="3579813" y="3714750"/>
          <p14:tracePt t="47539" x="3614738" y="3729038"/>
          <p14:tracePt t="47556" x="3629025" y="3736975"/>
          <p14:tracePt t="47572" x="3636963" y="3743325"/>
          <p14:tracePt t="47589" x="3643313" y="3751263"/>
          <p14:tracePt t="47606" x="3665538" y="3765550"/>
          <p14:tracePt t="47621" x="3671888" y="3771900"/>
          <p14:tracePt t="47638" x="3679825" y="3794125"/>
          <p14:tracePt t="47655" x="3694113" y="3808413"/>
          <p14:tracePt t="47672" x="3708400" y="3829050"/>
          <p14:tracePt t="47689" x="3722688" y="3851275"/>
          <p14:tracePt t="47706" x="3722688" y="3865563"/>
          <p14:tracePt t="47722" x="3729038" y="3894138"/>
          <p14:tracePt t="47740" x="3729038" y="3937000"/>
          <p14:tracePt t="47756" x="3736975" y="3965575"/>
          <p14:tracePt t="47773" x="3736975" y="4000500"/>
          <p14:tracePt t="47790" x="3736975" y="4022725"/>
          <p14:tracePt t="47807" x="3736975" y="4043363"/>
          <p14:tracePt t="47823" x="3736975" y="4057650"/>
          <p14:tracePt t="47841" x="3736975" y="4071938"/>
          <p14:tracePt t="47860" x="3736975" y="4100513"/>
          <p14:tracePt t="47875" x="3736975" y="4129088"/>
          <p14:tracePt t="47892" x="3729038" y="4157663"/>
          <p14:tracePt t="47908" x="3729038" y="4186238"/>
          <p14:tracePt t="47925" x="3722688" y="4229100"/>
          <p14:tracePt t="47941" x="3714750" y="4243388"/>
          <p14:tracePt t="47960" x="3708400" y="4265613"/>
          <p14:tracePt t="47977" x="3700463" y="4279900"/>
          <p14:tracePt t="47994" x="3686175" y="4300538"/>
          <p14:tracePt t="48009" x="3679825" y="4314825"/>
          <p14:tracePt t="48026" x="3671888" y="4322763"/>
          <p14:tracePt t="48044" x="3665538" y="4322763"/>
          <p14:tracePt t="48062" x="3651250" y="4329113"/>
          <p14:tracePt t="48076" x="3636963" y="4329113"/>
          <p14:tracePt t="48093" x="3600450" y="4343400"/>
          <p14:tracePt t="48109" x="3571875" y="4351338"/>
          <p14:tracePt t="48127" x="3557588" y="4351338"/>
          <p14:tracePt t="48143" x="3529013" y="4351338"/>
          <p14:tracePt t="48161" x="3508375" y="4351338"/>
          <p14:tracePt t="48177" x="3465513" y="4351338"/>
          <p14:tracePt t="48194" x="3457575" y="4351338"/>
          <p14:tracePt t="48211" x="3443288" y="4351338"/>
          <p14:tracePt t="48228" x="3436938" y="4351338"/>
          <p14:tracePt t="48244" x="3422650" y="4351338"/>
          <p14:tracePt t="48262" x="3414713" y="4351338"/>
          <p14:tracePt t="48279" x="3386138" y="4343400"/>
          <p14:tracePt t="48297" x="3371850" y="4329113"/>
          <p14:tracePt t="48313" x="3351213" y="4314825"/>
          <p14:tracePt t="48330" x="3336925" y="4308475"/>
          <p14:tracePt t="48346" x="3322638" y="4300538"/>
          <p14:tracePt t="48362" x="3300413" y="4286250"/>
          <p14:tracePt t="48380" x="3286125" y="4286250"/>
          <p14:tracePt t="48396" x="3279775" y="4279900"/>
          <p14:tracePt t="48413" x="3271838" y="4279900"/>
          <p14:tracePt t="48430" x="3271838" y="4271963"/>
          <p14:tracePt t="48453" x="3265488" y="4265613"/>
          <p14:tracePt t="48484" x="3265488" y="4257675"/>
          <p14:tracePt t="48547" x="3265488" y="4251325"/>
          <p14:tracePt t="48562" x="3257550" y="4243388"/>
          <p14:tracePt t="48570" x="3257550" y="4237038"/>
          <p14:tracePt t="48581" x="3257550" y="4229100"/>
          <p14:tracePt t="48599" x="3257550" y="4214813"/>
          <p14:tracePt t="48617" x="3257550" y="4200525"/>
          <p14:tracePt t="48633" x="3251200" y="4194175"/>
          <p14:tracePt t="48650" x="3251200" y="4171950"/>
          <p14:tracePt t="48667" x="3251200" y="4165600"/>
          <p14:tracePt t="48684" x="3251200" y="4151313"/>
          <p14:tracePt t="48701" x="3251200" y="4114800"/>
          <p14:tracePt t="48719" x="3257550" y="4094163"/>
          <p14:tracePt t="48734" x="3265488" y="4071938"/>
          <p14:tracePt t="48750" x="3271838" y="4057650"/>
          <p14:tracePt t="48767" x="3271838" y="4051300"/>
          <p14:tracePt t="48845" x="3279775" y="4051300"/>
          <p14:tracePt t="48851" x="3286125" y="4043363"/>
          <p14:tracePt t="48858" x="3294063" y="4037013"/>
          <p14:tracePt t="48876" x="3308350" y="4037013"/>
          <p14:tracePt t="48886" x="3314700" y="4037013"/>
          <p14:tracePt t="48903" x="3328988" y="4037013"/>
          <p14:tracePt t="48919" x="3343275" y="4037013"/>
          <p14:tracePt t="48935" x="3351213" y="4037013"/>
          <p14:tracePt t="49000" x="3357563" y="4037013"/>
          <p14:tracePt t="49024" x="3365500" y="4037013"/>
          <p14:tracePt t="49032" x="3371850" y="4043363"/>
          <p14:tracePt t="49041" x="3386138" y="4043363"/>
          <p14:tracePt t="49055" x="3414713" y="4043363"/>
          <p14:tracePt t="49071" x="3422650" y="4043363"/>
          <p14:tracePt t="49088" x="3451225" y="4043363"/>
          <p14:tracePt t="49105" x="3486150" y="4051300"/>
          <p14:tracePt t="49121" x="3514725" y="4057650"/>
          <p14:tracePt t="49138" x="3551238" y="4065588"/>
          <p14:tracePt t="49155" x="3600450" y="4086225"/>
          <p14:tracePt t="49171" x="3614738" y="4094163"/>
          <p14:tracePt t="49188" x="3629025" y="4094163"/>
          <p14:tracePt t="49205" x="3629025" y="4100513"/>
          <p14:tracePt t="49222" x="3636963" y="4108450"/>
          <p14:tracePt t="49275" x="3643313" y="4129088"/>
          <p14:tracePt t="49281" x="3651250" y="4143375"/>
          <p14:tracePt t="49290" x="3651250" y="4179888"/>
          <p14:tracePt t="49306" x="3665538" y="4222750"/>
          <p14:tracePt t="49323" x="3679825" y="4286250"/>
          <p14:tracePt t="49340" x="3679825" y="4300538"/>
          <p14:tracePt t="49357" x="3679825" y="4314825"/>
          <p14:tracePt t="49373" x="3679825" y="4329113"/>
          <p14:tracePt t="49390" x="3679825" y="4337050"/>
          <p14:tracePt t="49424" x="3679825" y="4343400"/>
          <p14:tracePt t="49521" x="3686175" y="4343400"/>
          <p14:tracePt t="49529" x="3694113" y="4337050"/>
          <p14:tracePt t="49538" x="3714750" y="4322763"/>
          <p14:tracePt t="49546" x="3736975" y="4308475"/>
          <p14:tracePt t="49559" x="3743325" y="4286250"/>
          <p14:tracePt t="49576" x="3786188" y="4257675"/>
          <p14:tracePt t="49592" x="3794125" y="4237038"/>
          <p14:tracePt t="49610" x="3814763" y="4214813"/>
          <p14:tracePt t="49626" x="3822700" y="4194175"/>
          <p14:tracePt t="49643" x="3836988" y="4179888"/>
          <p14:tracePt t="49660" x="3857625" y="4165600"/>
          <p14:tracePt t="49678" x="3865563" y="4157663"/>
          <p14:tracePt t="49742" x="3871913" y="4157663"/>
          <p14:tracePt t="49773" x="3871913" y="4171950"/>
          <p14:tracePt t="49780" x="3865563" y="4194175"/>
          <p14:tracePt t="49788" x="3857625" y="4208463"/>
          <p14:tracePt t="49797" x="3857625" y="4214813"/>
          <p14:tracePt t="49811" x="3857625" y="4237038"/>
          <p14:tracePt t="49828" x="3857625" y="4265613"/>
          <p14:tracePt t="49846" x="3851275" y="4279900"/>
          <p14:tracePt t="49862" x="3851275" y="4308475"/>
          <p14:tracePt t="49879" x="3843338" y="4351338"/>
          <p14:tracePt t="49898" x="3843338" y="4386263"/>
          <p14:tracePt t="49915" x="3843338" y="4400550"/>
          <p14:tracePt t="49932" x="3843338" y="4408488"/>
          <p14:tracePt t="49946" x="3843338" y="4414838"/>
          <p14:tracePt t="49987" x="3843338" y="4422775"/>
          <p14:tracePt t="50600" x="3843338" y="4429125"/>
          <p14:tracePt t="50608" x="3836988" y="4451350"/>
          <p14:tracePt t="50622" x="3829050" y="4457700"/>
          <p14:tracePt t="50638" x="3829050" y="4486275"/>
          <p14:tracePt t="50654" x="3800475" y="4551363"/>
          <p14:tracePt t="50671" x="3794125" y="4608513"/>
          <p14:tracePt t="50689" x="3786188" y="4651375"/>
          <p14:tracePt t="50706" x="3786188" y="4686300"/>
          <p14:tracePt t="50723" x="3771900" y="4729163"/>
          <p14:tracePt t="50738" x="3757613" y="4765675"/>
          <p14:tracePt t="50755" x="3736975" y="4808538"/>
          <p14:tracePt t="50772" x="3714750" y="4814888"/>
          <p14:tracePt t="50789" x="3694113" y="4829175"/>
          <p14:tracePt t="50806" x="3665538" y="4851400"/>
          <p14:tracePt t="50824" x="3636963" y="4872038"/>
          <p14:tracePt t="50842" x="3571875" y="4929188"/>
          <p14:tracePt t="50856" x="3557588" y="4951413"/>
          <p14:tracePt t="50873" x="3479800" y="4965700"/>
          <p14:tracePt t="50889" x="3422650" y="4994275"/>
          <p14:tracePt t="50907" x="3371850" y="5022850"/>
          <p14:tracePt t="50923" x="3308350" y="5037138"/>
          <p14:tracePt t="50942" x="3236913" y="5065713"/>
          <p14:tracePt t="50959" x="3143250" y="5080000"/>
          <p14:tracePt t="50976" x="3065463" y="5086350"/>
          <p14:tracePt t="50993" x="2986088" y="5100638"/>
          <p14:tracePt t="51008" x="2922588" y="5100638"/>
          <p14:tracePt t="51024" x="2857500" y="5100638"/>
          <p14:tracePt t="51043" x="2808288" y="5108575"/>
          <p14:tracePt t="51060" x="2771775" y="5108575"/>
          <p14:tracePt t="51077" x="2708275" y="5108575"/>
          <p14:tracePt t="51093" x="2651125" y="5108575"/>
          <p14:tracePt t="51110" x="2565400" y="5108575"/>
          <p14:tracePt t="51127" x="2528888" y="5108575"/>
          <p14:tracePt t="51144" x="2451100" y="5100638"/>
          <p14:tracePt t="51159" x="2408238" y="5100638"/>
          <p14:tracePt t="51161" x="2365375" y="5094288"/>
          <p14:tracePt t="51176" x="2336800" y="5086350"/>
          <p14:tracePt t="51193" x="2271713" y="5057775"/>
          <p14:tracePt t="51210" x="2243138" y="5051425"/>
          <p14:tracePt t="51227" x="2193925" y="5043488"/>
          <p14:tracePt t="51243" x="2143125" y="5037138"/>
          <p14:tracePt t="51261" x="2122488" y="5029200"/>
          <p14:tracePt t="51277" x="2114550" y="5029200"/>
          <p14:tracePt t="51294" x="2108200" y="5029200"/>
          <p14:tracePt t="51311" x="2093913" y="5029200"/>
          <p14:tracePt t="51328" x="2085975" y="5022850"/>
          <p14:tracePt t="51361" x="2079625" y="5022850"/>
          <p14:tracePt t="51539" x="2093913" y="5022850"/>
          <p14:tracePt t="51546" x="2114550" y="5022850"/>
          <p14:tracePt t="51554" x="2114550" y="5014913"/>
          <p14:tracePt t="51564" x="2136775" y="5014913"/>
          <p14:tracePt t="51580" x="2151063" y="5014913"/>
          <p14:tracePt t="51598" x="2179638" y="5014913"/>
          <p14:tracePt t="51614" x="2200275" y="5014913"/>
          <p14:tracePt t="51631" x="2265363" y="5022850"/>
          <p14:tracePt t="51650" x="2300288" y="5029200"/>
          <p14:tracePt t="51667" x="2336800" y="5037138"/>
          <p14:tracePt t="51683" x="2393950" y="5057775"/>
          <p14:tracePt t="51700" x="2414588" y="5072063"/>
          <p14:tracePt t="51717" x="2457450" y="5094288"/>
          <p14:tracePt t="51733" x="2471738" y="5108575"/>
          <p14:tracePt t="51749" x="2479675" y="5108575"/>
          <p14:tracePt t="51766" x="2486025" y="5108575"/>
          <p14:tracePt t="51810" x="2486025" y="5114925"/>
          <p14:tracePt t="51835" x="2493963" y="5122863"/>
          <p14:tracePt t="51843" x="2493963" y="5129213"/>
          <p14:tracePt t="51851" x="2508250" y="5129213"/>
          <p14:tracePt t="51868" x="2522538" y="5137150"/>
          <p14:tracePt t="51892" x="2528888" y="5143500"/>
          <p14:tracePt t="51902" x="2528888" y="5151438"/>
          <p14:tracePt t="51918" x="2536825" y="5151438"/>
          <p14:tracePt t="51952" x="2536825" y="5157788"/>
          <p14:tracePt t="51983" x="2536825" y="5165725"/>
          <p14:tracePt t="51991" x="2543175" y="5165725"/>
          <p14:tracePt t="52003" x="2551113" y="5165725"/>
          <p14:tracePt t="52021" x="2551113" y="5186363"/>
          <p14:tracePt t="52037" x="2551113" y="5194300"/>
          <p14:tracePt t="52053" x="2551113" y="5200650"/>
          <p14:tracePt t="52133" x="2557463" y="5208588"/>
          <p14:tracePt t="52154" x="2557463" y="5214938"/>
          <p14:tracePt t="52170" x="2557463" y="5222875"/>
          <p14:tracePt t="52179" x="2557463" y="5229225"/>
          <p14:tracePt t="52187" x="2557463" y="5251450"/>
          <p14:tracePt t="52205" x="2557463" y="5265738"/>
          <p14:tracePt t="52212" x="2557463" y="5280025"/>
          <p14:tracePt t="52236" x="2557463" y="5286375"/>
          <p14:tracePt t="52250" x="2557463" y="5294313"/>
          <p14:tracePt t="52258" x="2557463" y="5308600"/>
          <p14:tracePt t="52273" x="2551113" y="5314950"/>
          <p14:tracePt t="52311" x="2551113" y="5322888"/>
          <p14:tracePt t="52368" x="2551113" y="5329238"/>
          <p14:tracePt t="52390" x="2543175" y="5337175"/>
          <p14:tracePt t="52408" x="2543175" y="5343525"/>
          <p14:tracePt t="52414" x="2536825" y="5351463"/>
          <p14:tracePt t="52593" x="2536825" y="5357813"/>
          <p14:tracePt t="52608" x="2557463" y="5357813"/>
          <p14:tracePt t="52617" x="2571750" y="5357813"/>
          <p14:tracePt t="52625" x="2593975" y="5357813"/>
          <p14:tracePt t="52644" x="2628900" y="5357813"/>
          <p14:tracePt t="52660" x="2679700" y="5365750"/>
          <p14:tracePt t="52676" x="2751138" y="5380038"/>
          <p14:tracePt t="52693" x="2857500" y="5394325"/>
          <p14:tracePt t="52709" x="2914650" y="5408613"/>
          <p14:tracePt t="52726" x="2979738" y="5414963"/>
          <p14:tracePt t="52743" x="3036888" y="5437188"/>
          <p14:tracePt t="52760" x="3100388" y="5443538"/>
          <p14:tracePt t="52777" x="3122613" y="5443538"/>
          <p14:tracePt t="52794" x="3143250" y="5451475"/>
          <p14:tracePt t="52811" x="3151188" y="5451475"/>
          <p14:tracePt t="53078" x="3143250" y="5451475"/>
          <p14:tracePt t="53086" x="3136900" y="5451475"/>
          <p14:tracePt t="53098" x="3128963" y="5451475"/>
          <p14:tracePt t="53118" x="3122613" y="5451475"/>
          <p14:tracePt t="59118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용량 제한 없는 큐의 구현</a:t>
            </a:r>
            <a:endParaRPr lang="ko-KR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  </a:t>
            </a:r>
            <a:r>
              <a:rPr lang="en-US" altLang="ko-KR" sz="2400" dirty="0" smtClean="0">
                <a:solidFill>
                  <a:schemeClr val="tx2"/>
                </a:solidFill>
                <a:latin typeface="+mj-ea"/>
                <a:ea typeface="+mj-ea"/>
              </a:rPr>
              <a:t>     </a:t>
            </a:r>
            <a:r>
              <a:rPr lang="en-US" altLang="ko-KR" sz="5500" dirty="0" err="1" smtClean="0">
                <a:solidFill>
                  <a:schemeClr val="tx2"/>
                </a:solidFill>
                <a:latin typeface="+mj-ea"/>
                <a:ea typeface="+mj-ea"/>
              </a:rPr>
              <a:t>def</a:t>
            </a:r>
            <a:r>
              <a:rPr lang="en-US" altLang="ko-KR" sz="55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enqueue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(self, item):</a:t>
            </a:r>
          </a:p>
          <a:p>
            <a:pPr marL="0" indent="0">
              <a:buNone/>
              <a:defRPr/>
            </a:pP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       if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self.isFull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():</a:t>
            </a:r>
          </a:p>
          <a:p>
            <a:pPr marL="0" indent="0">
              <a:buNone/>
              <a:defRPr/>
            </a:pP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          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self.resize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()</a:t>
            </a:r>
          </a:p>
          <a:p>
            <a:pPr marL="0" indent="0">
              <a:buNone/>
              <a:defRPr/>
            </a:pP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      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self.rear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= (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self.rear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+ 1) %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self.maxSize</a:t>
            </a:r>
            <a:endParaRPr lang="en-US" altLang="ko-KR" sz="55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      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self.items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[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self.rear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] = item</a:t>
            </a:r>
          </a:p>
          <a:p>
            <a:pPr marL="0" indent="0">
              <a:buNone/>
              <a:defRPr/>
            </a:pP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      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self.count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+= 1</a:t>
            </a:r>
          </a:p>
          <a:p>
            <a:pPr marL="0" indent="0">
              <a:buNone/>
              <a:defRPr/>
            </a:pPr>
            <a:endParaRPr lang="en-US" altLang="ko-KR" sz="55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  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def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dequeue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(self):</a:t>
            </a:r>
          </a:p>
          <a:p>
            <a:pPr marL="0" indent="0">
              <a:buNone/>
              <a:defRPr/>
            </a:pP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       if not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self.isEmpty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():</a:t>
            </a:r>
          </a:p>
          <a:p>
            <a:pPr marL="0" indent="0">
              <a:buNone/>
              <a:defRPr/>
            </a:pP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          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self.front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= (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self.front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+ 1) %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self.maxSize</a:t>
            </a:r>
            <a:endParaRPr lang="en-US" altLang="ko-KR" sz="55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          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self.count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-= 1</a:t>
            </a:r>
          </a:p>
          <a:p>
            <a:pPr marL="0" indent="0">
              <a:buNone/>
              <a:defRPr/>
            </a:pP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           return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self.items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[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self.front</a:t>
            </a:r>
            <a:r>
              <a:rPr lang="en-US" altLang="ko-KR" sz="5500" dirty="0" smtClean="0">
                <a:solidFill>
                  <a:schemeClr val="tx2"/>
                </a:solidFill>
                <a:latin typeface="+mj-ea"/>
                <a:ea typeface="+mj-ea"/>
              </a:rPr>
              <a:t>]</a:t>
            </a:r>
            <a:endParaRPr lang="en-US" altLang="ko-KR" sz="55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462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54"/>
    </mc:Choice>
    <mc:Fallback xmlns="">
      <p:transition spd="slow" advTm="7955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039" x="7129463" y="3208338"/>
          <p14:tracePt t="2248" x="7129463" y="3200400"/>
          <p14:tracePt t="2255" x="7129463" y="3186113"/>
          <p14:tracePt t="2265" x="7108825" y="3165475"/>
          <p14:tracePt t="2280" x="7051675" y="3143250"/>
          <p14:tracePt t="2297" x="6972300" y="3108325"/>
          <p14:tracePt t="2314" x="6865938" y="3079750"/>
          <p14:tracePt t="2331" x="6743700" y="3065463"/>
          <p14:tracePt t="2347" x="6515100" y="3043238"/>
          <p14:tracePt t="2365" x="6400800" y="3022600"/>
          <p14:tracePt t="2382" x="6265863" y="3022600"/>
          <p14:tracePt t="2399" x="6122988" y="3014663"/>
          <p14:tracePt t="2416" x="5951538" y="2971800"/>
          <p14:tracePt t="2432" x="5865813" y="2936875"/>
          <p14:tracePt t="2449" x="5794375" y="2914650"/>
          <p14:tracePt t="2466" x="5708650" y="2894013"/>
          <p14:tracePt t="2482" x="5622925" y="2865438"/>
          <p14:tracePt t="2499" x="5486400" y="2843213"/>
          <p14:tracePt t="2516" x="5329238" y="2814638"/>
          <p14:tracePt t="2519" x="5251450" y="2771775"/>
          <p14:tracePt t="2532" x="5172075" y="2751138"/>
          <p14:tracePt t="2550" x="4872038" y="2671763"/>
          <p14:tracePt t="2566" x="4751388" y="2657475"/>
          <p14:tracePt t="2583" x="4637088" y="2614613"/>
          <p14:tracePt t="2600" x="4508500" y="2579688"/>
          <p14:tracePt t="2617" x="4351338" y="2514600"/>
          <p14:tracePt t="2633" x="4222750" y="2493963"/>
          <p14:tracePt t="2652" x="3951288" y="2414588"/>
          <p14:tracePt t="2669" x="3757613" y="2357438"/>
          <p14:tracePt t="2685" x="3608388" y="2322513"/>
          <p14:tracePt t="2701" x="3471863" y="2243138"/>
          <p14:tracePt t="2718" x="3351213" y="2165350"/>
          <p14:tracePt t="2735" x="3186113" y="2079625"/>
          <p14:tracePt t="2752" x="2994025" y="1951038"/>
          <p14:tracePt t="2769" x="2900363" y="1900238"/>
          <p14:tracePt t="2785" x="2757488" y="1836738"/>
          <p14:tracePt t="2804" x="2643188" y="1793875"/>
          <p14:tracePt t="2820" x="2508250" y="1743075"/>
          <p14:tracePt t="2836" x="2386013" y="1722438"/>
          <p14:tracePt t="2853" x="2271713" y="1685925"/>
          <p14:tracePt t="2870" x="2122488" y="1643063"/>
          <p14:tracePt t="2886" x="2057400" y="1614488"/>
          <p14:tracePt t="2903" x="2028825" y="1614488"/>
          <p14:tracePt t="2920" x="2008188" y="1614488"/>
          <p14:tracePt t="2937" x="2000250" y="1614488"/>
          <p14:tracePt t="2954" x="1993900" y="1608138"/>
          <p14:tracePt t="3139" x="2022475" y="1608138"/>
          <p14:tracePt t="3147" x="2051050" y="1608138"/>
          <p14:tracePt t="3156" x="2100263" y="1608138"/>
          <p14:tracePt t="3175" x="2322513" y="1628775"/>
          <p14:tracePt t="3190" x="2422525" y="1628775"/>
          <p14:tracePt t="3206" x="2508250" y="1636713"/>
          <p14:tracePt t="3223" x="2551113" y="1636713"/>
          <p14:tracePt t="3242" x="2557463" y="1636713"/>
          <p14:tracePt t="3259" x="2565400" y="1636713"/>
          <p14:tracePt t="3286" x="2571750" y="1636713"/>
          <p14:tracePt t="3303" x="2600325" y="1643063"/>
          <p14:tracePt t="3311" x="2628900" y="1643063"/>
          <p14:tracePt t="3328" x="2671763" y="1643063"/>
          <p14:tracePt t="3344" x="2700338" y="1657350"/>
          <p14:tracePt t="3360" x="2765425" y="1665288"/>
          <p14:tracePt t="3376" x="2800350" y="1671638"/>
          <p14:tracePt t="3393" x="2822575" y="1679575"/>
          <p14:tracePt t="3481" x="2828925" y="1679575"/>
          <p14:tracePt t="3537" x="2836863" y="1679575"/>
          <p14:tracePt t="3545" x="2865438" y="1679575"/>
          <p14:tracePt t="3554" x="2908300" y="1679575"/>
          <p14:tracePt t="3560" x="2965450" y="1679575"/>
          <p14:tracePt t="3579" x="3022600" y="1671638"/>
          <p14:tracePt t="3594" x="3086100" y="1665288"/>
          <p14:tracePt t="3611" x="3128963" y="1657350"/>
          <p14:tracePt t="3628" x="3171825" y="1651000"/>
          <p14:tracePt t="3644" x="3194050" y="1643063"/>
          <p14:tracePt t="3661" x="3228975" y="1628775"/>
          <p14:tracePt t="3678" x="3257550" y="1614488"/>
          <p14:tracePt t="3695" x="3271838" y="1608138"/>
          <p14:tracePt t="3712" x="3308350" y="1600200"/>
          <p14:tracePt t="3729" x="3322638" y="1593850"/>
          <p14:tracePt t="3746" x="3357563" y="1585913"/>
          <p14:tracePt t="3762" x="3365500" y="1579563"/>
          <p14:tracePt t="3847" x="3371850" y="1579563"/>
          <p14:tracePt t="3855" x="3379788" y="1579563"/>
          <p14:tracePt t="5388" x="3379788" y="1585913"/>
          <p14:tracePt t="5410" x="3379788" y="1593850"/>
          <p14:tracePt t="5417" x="3379788" y="1600200"/>
          <p14:tracePt t="5433" x="3371850" y="1608138"/>
          <p14:tracePt t="5450" x="3371850" y="1622425"/>
          <p14:tracePt t="5457" x="3365500" y="1628775"/>
          <p14:tracePt t="5473" x="3351213" y="1636713"/>
          <p14:tracePt t="5481" x="3351213" y="1643063"/>
          <p14:tracePt t="5501" x="3343275" y="1651000"/>
          <p14:tracePt t="5505" x="3336925" y="1657350"/>
          <p14:tracePt t="5521" x="3328988" y="1657350"/>
          <p14:tracePt t="5534" x="3322638" y="1665288"/>
          <p14:tracePt t="5553" x="3308350" y="1671638"/>
          <p14:tracePt t="5570" x="3308350" y="1679575"/>
          <p14:tracePt t="5584" x="3294063" y="1693863"/>
          <p14:tracePt t="5601" x="3271838" y="1700213"/>
          <p14:tracePt t="5618" x="3265488" y="1714500"/>
          <p14:tracePt t="5634" x="3251200" y="1722438"/>
          <p14:tracePt t="5651" x="3228975" y="1728788"/>
          <p14:tracePt t="5668" x="3222625" y="1736725"/>
          <p14:tracePt t="5685" x="3208338" y="1736725"/>
          <p14:tracePt t="5700" x="3194050" y="1743075"/>
          <p14:tracePt t="5718" x="3179763" y="1751013"/>
          <p14:tracePt t="5734" x="3171825" y="1757363"/>
          <p14:tracePt t="5751" x="3165475" y="1757363"/>
          <p14:tracePt t="5770" x="3157538" y="1757363"/>
          <p14:tracePt t="5786" x="3151188" y="1765300"/>
          <p14:tracePt t="5803" x="3143250" y="1765300"/>
          <p14:tracePt t="5819" x="3128963" y="1771650"/>
          <p14:tracePt t="5836" x="3114675" y="1779588"/>
          <p14:tracePt t="5853" x="3100388" y="1793875"/>
          <p14:tracePt t="5868" x="3079750" y="1814513"/>
          <p14:tracePt t="5871" x="3065463" y="1822450"/>
          <p14:tracePt t="5886" x="3036888" y="1843088"/>
          <p14:tracePt t="5902" x="3022600" y="1857375"/>
          <p14:tracePt t="5919" x="3014663" y="1857375"/>
          <p14:tracePt t="6010" x="3008313" y="1857375"/>
          <p14:tracePt t="6029" x="3000375" y="1865313"/>
          <p14:tracePt t="6045" x="2994025" y="1865313"/>
          <p14:tracePt t="6053" x="2979738" y="1865313"/>
          <p14:tracePt t="6067" x="2971800" y="1865313"/>
          <p14:tracePt t="6076" x="2965450" y="1865313"/>
          <p14:tracePt t="6088" x="2951163" y="1865313"/>
          <p14:tracePt t="6105" x="2936875" y="1865313"/>
          <p14:tracePt t="6121" x="2922588" y="1857375"/>
          <p14:tracePt t="6138" x="2914650" y="1857375"/>
          <p14:tracePt t="6155" x="2908300" y="1857375"/>
          <p14:tracePt t="8074" x="2908300" y="1893888"/>
          <p14:tracePt t="8083" x="2914650" y="1914525"/>
          <p14:tracePt t="8098" x="2914650" y="1922463"/>
          <p14:tracePt t="8109" x="2914650" y="1936750"/>
          <p14:tracePt t="8126" x="2928938" y="1951038"/>
          <p14:tracePt t="8144" x="2928938" y="1971675"/>
          <p14:tracePt t="8161" x="2943225" y="1979613"/>
          <p14:tracePt t="8178" x="2943225" y="2000250"/>
          <p14:tracePt t="8195" x="2943225" y="2014538"/>
          <p14:tracePt t="8212" x="2957513" y="2051050"/>
          <p14:tracePt t="8229" x="2957513" y="2071688"/>
          <p14:tracePt t="8246" x="2957513" y="2085975"/>
          <p14:tracePt t="8262" x="2965450" y="2100263"/>
          <p14:tracePt t="8279" x="2965450" y="2114550"/>
          <p14:tracePt t="8296" x="2965450" y="2122488"/>
          <p14:tracePt t="8313" x="2965450" y="2136775"/>
          <p14:tracePt t="8328" x="2971800" y="2165350"/>
          <p14:tracePt t="8345" x="2971800" y="2193925"/>
          <p14:tracePt t="8362" x="2979738" y="2236788"/>
          <p14:tracePt t="8379" x="2979738" y="2257425"/>
          <p14:tracePt t="8397" x="2979738" y="2279650"/>
          <p14:tracePt t="8414" x="2979738" y="2300288"/>
          <p14:tracePt t="8431" x="2979738" y="2322513"/>
          <p14:tracePt t="8448" x="2979738" y="2351088"/>
          <p14:tracePt t="8465" x="2979738" y="2371725"/>
          <p14:tracePt t="8481" x="2979738" y="2393950"/>
          <p14:tracePt t="8498" x="2986088" y="2408238"/>
          <p14:tracePt t="8515" x="2986088" y="2422525"/>
          <p14:tracePt t="8520" x="2986088" y="2428875"/>
          <p14:tracePt t="8537" x="2986088" y="2436813"/>
          <p14:tracePt t="8576" x="2986088" y="2443163"/>
          <p14:tracePt t="8583" x="2994025" y="2451100"/>
          <p14:tracePt t="10036" x="2994025" y="2443163"/>
          <p14:tracePt t="10043" x="2994025" y="2414588"/>
          <p14:tracePt t="10053" x="2986088" y="2400300"/>
          <p14:tracePt t="10065" x="2979738" y="2379663"/>
          <p14:tracePt t="10082" x="2965450" y="2365375"/>
          <p14:tracePt t="10099" x="2936875" y="2343150"/>
          <p14:tracePt t="10116" x="2922588" y="2314575"/>
          <p14:tracePt t="10133" x="2922588" y="2257425"/>
          <p14:tracePt t="10149" x="2900363" y="2151063"/>
          <p14:tracePt t="10165" x="2857500" y="2057400"/>
          <p14:tracePt t="10166" x="2851150" y="2028825"/>
          <p14:tracePt t="10183" x="2814638" y="1965325"/>
          <p14:tracePt t="10199" x="2808288" y="1928813"/>
          <p14:tracePt t="10216" x="2794000" y="1908175"/>
          <p14:tracePt t="10232" x="2794000" y="1900238"/>
          <p14:tracePt t="10250" x="2794000" y="1885950"/>
          <p14:tracePt t="15417" x="2786063" y="1885950"/>
          <p14:tracePt t="15799" x="2786063" y="1893888"/>
          <p14:tracePt t="15808" x="2786063" y="1908175"/>
          <p14:tracePt t="15815" x="2786063" y="1943100"/>
          <p14:tracePt t="15826" x="2794000" y="1979613"/>
          <p14:tracePt t="15843" x="2794000" y="2043113"/>
          <p14:tracePt t="15861" x="2800350" y="2093913"/>
          <p14:tracePt t="15876" x="2800350" y="2114550"/>
          <p14:tracePt t="15893" x="2794000" y="2136775"/>
          <p14:tracePt t="15910" x="2786063" y="2157413"/>
          <p14:tracePt t="15927" x="2779713" y="2171700"/>
          <p14:tracePt t="15961" x="2771775" y="2185988"/>
          <p14:tracePt t="15978" x="2736850" y="2228850"/>
          <p14:tracePt t="15994" x="2714625" y="2265363"/>
          <p14:tracePt t="16012" x="2693988" y="2286000"/>
          <p14:tracePt t="16030" x="2686050" y="2300288"/>
          <p14:tracePt t="16035" x="2679700" y="2308225"/>
          <p14:tracePt t="16044" x="2671763" y="2314575"/>
          <p14:tracePt t="16062" x="2665413" y="2322513"/>
          <p14:tracePt t="16079" x="2651125" y="2322513"/>
          <p14:tracePt t="16096" x="2614613" y="2336800"/>
          <p14:tracePt t="16112" x="2579688" y="2343150"/>
          <p14:tracePt t="16129" x="2543175" y="2365375"/>
          <p14:tracePt t="16146" x="2500313" y="2371725"/>
          <p14:tracePt t="16163" x="2436813" y="2371725"/>
          <p14:tracePt t="16180" x="2371725" y="2371725"/>
          <p14:tracePt t="16197" x="2328863" y="2379663"/>
          <p14:tracePt t="16214" x="2300288" y="2379663"/>
          <p14:tracePt t="16230" x="2293938" y="2379663"/>
          <p14:tracePt t="16247" x="2279650" y="2379663"/>
          <p14:tracePt t="16264" x="2271713" y="2379663"/>
          <p14:tracePt t="16298" x="2251075" y="2379663"/>
          <p14:tracePt t="16314" x="2243138" y="2379663"/>
          <p14:tracePt t="16333" x="2228850" y="2379663"/>
          <p14:tracePt t="16350" x="2222500" y="2371725"/>
          <p14:tracePt t="16366" x="2214563" y="2371725"/>
          <p14:tracePt t="16382" x="2208213" y="2365375"/>
          <p14:tracePt t="16418" x="2200275" y="2365375"/>
          <p14:tracePt t="16487" x="2200275" y="2357438"/>
          <p14:tracePt t="16495" x="2222500" y="2357438"/>
          <p14:tracePt t="16503" x="2228850" y="2351088"/>
          <p14:tracePt t="16517" x="2243138" y="2351088"/>
          <p14:tracePt t="16534" x="2279650" y="2343150"/>
          <p14:tracePt t="16552" x="2322513" y="2336800"/>
          <p14:tracePt t="16569" x="2336800" y="2336800"/>
          <p14:tracePt t="16584" x="2357438" y="2336800"/>
          <p14:tracePt t="16621" x="2365375" y="2336800"/>
          <p14:tracePt t="16635" x="2371725" y="2336800"/>
          <p14:tracePt t="16652" x="2379663" y="2336800"/>
          <p14:tracePt t="16669" x="2386013" y="2328863"/>
          <p14:tracePt t="16685" x="2400300" y="2328863"/>
          <p14:tracePt t="16702" x="2414588" y="2322513"/>
          <p14:tracePt t="16719" x="2422525" y="2322513"/>
          <p14:tracePt t="16736" x="2443163" y="2322513"/>
          <p14:tracePt t="16754" x="2457450" y="2322513"/>
          <p14:tracePt t="16771" x="2465388" y="2322513"/>
          <p14:tracePt t="16786" x="2508250" y="2322513"/>
          <p14:tracePt t="16803" x="2551113" y="2322513"/>
          <p14:tracePt t="16820" x="2579688" y="2322513"/>
          <p14:tracePt t="16837" x="2636838" y="2322513"/>
          <p14:tracePt t="16854" x="2679700" y="2314575"/>
          <p14:tracePt t="16871" x="2686050" y="2314575"/>
          <p14:tracePt t="16887" x="2693988" y="2314575"/>
          <p14:tracePt t="16958" x="2700338" y="2314575"/>
          <p14:tracePt t="16965" x="2708275" y="2314575"/>
          <p14:tracePt t="16974" x="2714625" y="2314575"/>
          <p14:tracePt t="16990" x="2722563" y="2314575"/>
          <p14:tracePt t="17007" x="2728913" y="2314575"/>
          <p14:tracePt t="17025" x="2751138" y="2322513"/>
          <p14:tracePt t="17041" x="2765425" y="2322513"/>
          <p14:tracePt t="17056" x="2786063" y="2336800"/>
          <p14:tracePt t="17073" x="2800350" y="2336800"/>
          <p14:tracePt t="17090" x="2808288" y="2336800"/>
          <p14:tracePt t="17182" x="2800350" y="2336800"/>
          <p14:tracePt t="17190" x="2786063" y="2336800"/>
          <p14:tracePt t="17206" x="2765425" y="2343150"/>
          <p14:tracePt t="17213" x="2743200" y="2343150"/>
          <p14:tracePt t="17224" x="2708275" y="2343150"/>
          <p14:tracePt t="17241" x="2657475" y="2365375"/>
          <p14:tracePt t="17258" x="2593975" y="2371725"/>
          <p14:tracePt t="17275" x="2551113" y="2379663"/>
          <p14:tracePt t="17292" x="2508250" y="2386013"/>
          <p14:tracePt t="17308" x="2479675" y="2386013"/>
          <p14:tracePt t="17325" x="2457450" y="2386013"/>
          <p14:tracePt t="17342" x="2414588" y="2386013"/>
          <p14:tracePt t="17361" x="2365375" y="2379663"/>
          <p14:tracePt t="17377" x="2343150" y="2379663"/>
          <p14:tracePt t="17395" x="2314575" y="2379663"/>
          <p14:tracePt t="17412" x="2300288" y="2371725"/>
          <p14:tracePt t="17427" x="2293938" y="2371725"/>
          <p14:tracePt t="17517" x="2286000" y="2365375"/>
          <p14:tracePt t="17526" x="2271713" y="2365375"/>
          <p14:tracePt t="17533" x="2257425" y="2365375"/>
          <p14:tracePt t="17545" x="2243138" y="2365375"/>
          <p14:tracePt t="17562" x="2193925" y="2351088"/>
          <p14:tracePt t="17578" x="2171700" y="2351088"/>
          <p14:tracePt t="17595" x="2151063" y="2351088"/>
          <p14:tracePt t="17612" x="2128838" y="2351088"/>
          <p14:tracePt t="17628" x="2114550" y="2351088"/>
          <p14:tracePt t="17645" x="2108200" y="2351088"/>
          <p14:tracePt t="17662" x="2100263" y="2351088"/>
          <p14:tracePt t="17817" x="2114550" y="2351088"/>
          <p14:tracePt t="17825" x="2136775" y="2351088"/>
          <p14:tracePt t="17834" x="2151063" y="2351088"/>
          <p14:tracePt t="17847" x="2214563" y="2351088"/>
          <p14:tracePt t="17865" x="2286000" y="2357438"/>
          <p14:tracePt t="17881" x="2357438" y="2357438"/>
          <p14:tracePt t="17898" x="2414588" y="2371725"/>
          <p14:tracePt t="17915" x="2486025" y="2393950"/>
          <p14:tracePt t="17934" x="2536825" y="2400300"/>
          <p14:tracePt t="17950" x="2579688" y="2400300"/>
          <p14:tracePt t="17967" x="2628900" y="2400300"/>
          <p14:tracePt t="17984" x="2671763" y="2400300"/>
          <p14:tracePt t="18001" x="2708275" y="2400300"/>
          <p14:tracePt t="18017" x="2751138" y="2400300"/>
          <p14:tracePt t="18033" x="2771775" y="2400300"/>
          <p14:tracePt t="18051" x="2794000" y="2400300"/>
          <p14:tracePt t="18068" x="2814638" y="2400300"/>
          <p14:tracePt t="18085" x="2836863" y="2400300"/>
          <p14:tracePt t="18100" x="2851150" y="2393950"/>
          <p14:tracePt t="18117" x="2886075" y="2393950"/>
          <p14:tracePt t="18134" x="2914650" y="2400300"/>
          <p14:tracePt t="18152" x="2922588" y="2400300"/>
          <p14:tracePt t="18542" x="2908300" y="2400300"/>
          <p14:tracePt t="18550" x="2879725" y="2400300"/>
          <p14:tracePt t="18557" x="2865438" y="2400300"/>
          <p14:tracePt t="18572" x="2828925" y="2400300"/>
          <p14:tracePt t="18589" x="2786063" y="2408238"/>
          <p14:tracePt t="18606" x="2708275" y="2408238"/>
          <p14:tracePt t="18623" x="2671763" y="2414588"/>
          <p14:tracePt t="18640" x="2628900" y="2422525"/>
          <p14:tracePt t="18656" x="2600325" y="2428875"/>
          <p14:tracePt t="18674" x="2586038" y="2436813"/>
          <p14:tracePt t="18690" x="2557463" y="2443163"/>
          <p14:tracePt t="18707" x="2528888" y="2443163"/>
          <p14:tracePt t="18724" x="2493963" y="2443163"/>
          <p14:tracePt t="18741" x="2451100" y="2443163"/>
          <p14:tracePt t="18758" x="2379663" y="2443163"/>
          <p14:tracePt t="18774" x="2351088" y="2436813"/>
          <p14:tracePt t="18792" x="2336800" y="2436813"/>
          <p14:tracePt t="19009" x="2336800" y="2428875"/>
          <p14:tracePt t="19293" x="2343150" y="2428875"/>
          <p14:tracePt t="19587" x="2351088" y="2422525"/>
          <p14:tracePt t="19619" x="2357438" y="2422525"/>
          <p14:tracePt t="19636" x="2365375" y="2422525"/>
          <p14:tracePt t="19651" x="2371725" y="2422525"/>
          <p14:tracePt t="19659" x="2371725" y="2414588"/>
          <p14:tracePt t="19682" x="2371725" y="2408238"/>
          <p14:tracePt t="19696" x="2379663" y="2408238"/>
          <p14:tracePt t="19895" x="2371725" y="2408238"/>
          <p14:tracePt t="19933" x="2365375" y="2408238"/>
          <p14:tracePt t="19949" x="2357438" y="2408238"/>
          <p14:tracePt t="19958" x="2351088" y="2408238"/>
          <p14:tracePt t="19975" x="2336800" y="2408238"/>
          <p14:tracePt t="20073" x="2328863" y="2408238"/>
          <p14:tracePt t="20153" x="2328863" y="2400300"/>
          <p14:tracePt t="20371" x="2343150" y="2400300"/>
          <p14:tracePt t="20379" x="2351088" y="2400300"/>
          <p14:tracePt t="20393" x="2371725" y="2400300"/>
          <p14:tracePt t="20410" x="2393950" y="2400300"/>
          <p14:tracePt t="20426" x="2414588" y="2400300"/>
          <p14:tracePt t="20442" x="2443163" y="2400300"/>
          <p14:tracePt t="20459" x="2465388" y="2400300"/>
          <p14:tracePt t="20476" x="2500313" y="2400300"/>
          <p14:tracePt t="20493" x="2536825" y="2408238"/>
          <p14:tracePt t="20510" x="2586038" y="2414588"/>
          <p14:tracePt t="20527" x="2608263" y="2414588"/>
          <p14:tracePt t="20543" x="2628900" y="2422525"/>
          <p14:tracePt t="20560" x="2643188" y="2422525"/>
          <p14:tracePt t="20577" x="2651125" y="2422525"/>
          <p14:tracePt t="20643" x="2657475" y="2422525"/>
          <p14:tracePt t="20652" x="2665413" y="2422525"/>
          <p14:tracePt t="20675" x="2671763" y="2422525"/>
          <p14:tracePt t="20697" x="2679700" y="2422525"/>
          <p14:tracePt t="20705" x="2686050" y="2422525"/>
          <p14:tracePt t="20714" x="2693988" y="2422525"/>
          <p14:tracePt t="20742" x="2700338" y="2422525"/>
          <p14:tracePt t="21323" x="2693988" y="2422525"/>
          <p14:tracePt t="21331" x="2679700" y="2422525"/>
          <p14:tracePt t="21337" x="2657475" y="2422525"/>
          <p14:tracePt t="21352" x="2643188" y="2422525"/>
          <p14:tracePt t="30906" x="2636838" y="2422525"/>
          <p14:tracePt t="30925" x="2614613" y="2400300"/>
          <p14:tracePt t="30931" x="2551113" y="2308225"/>
          <p14:tracePt t="30940" x="2508250" y="2236788"/>
          <p14:tracePt t="30958" x="2436813" y="2143125"/>
          <p14:tracePt t="30975" x="2400300" y="2100263"/>
          <p14:tracePt t="30991" x="2393950" y="2085975"/>
          <p14:tracePt t="31236" x="2428875" y="2100263"/>
          <p14:tracePt t="31244" x="2457450" y="2114550"/>
          <p14:tracePt t="31251" x="2508250" y="2136775"/>
          <p14:tracePt t="31259" x="2551113" y="2157413"/>
          <p14:tracePt t="31276" x="2600325" y="2193925"/>
          <p14:tracePt t="31293" x="2614613" y="2214563"/>
          <p14:tracePt t="31310" x="2628900" y="2243138"/>
          <p14:tracePt t="31327" x="2628900" y="2271713"/>
          <p14:tracePt t="31343" x="2643188" y="2314575"/>
          <p14:tracePt t="31362" x="2651125" y="2343150"/>
          <p14:tracePt t="31378" x="2665413" y="2365375"/>
          <p14:tracePt t="31395" x="2700338" y="2428875"/>
          <p14:tracePt t="31412" x="2736850" y="2471738"/>
          <p14:tracePt t="31430" x="2800350" y="2522538"/>
          <p14:tracePt t="31445" x="2836863" y="2543175"/>
          <p14:tracePt t="31478" x="2843213" y="2543175"/>
          <p14:tracePt t="31558" x="2851150" y="2543175"/>
          <p14:tracePt t="31564" x="2865438" y="2551113"/>
          <p14:tracePt t="31580" x="2879725" y="2551113"/>
          <p14:tracePt t="31596" x="2886075" y="2551113"/>
          <p14:tracePt t="31613" x="2894013" y="2551113"/>
          <p14:tracePt t="31631" x="2900363" y="2543175"/>
          <p14:tracePt t="31648" x="2900363" y="2536825"/>
          <p14:tracePt t="31704" x="2900363" y="2528888"/>
          <p14:tracePt t="31719" x="2900363" y="2514600"/>
          <p14:tracePt t="31727" x="2908300" y="2508250"/>
          <p14:tracePt t="31735" x="2908300" y="2493963"/>
          <p14:tracePt t="31747" x="2908300" y="2486025"/>
          <p14:tracePt t="32369" x="2914650" y="2486025"/>
          <p14:tracePt t="32376" x="2914650" y="2493963"/>
          <p14:tracePt t="32389" x="2914650" y="2500313"/>
          <p14:tracePt t="32408" x="2914650" y="2508250"/>
          <p14:tracePt t="32425" x="2922588" y="2514600"/>
          <p14:tracePt t="32440" x="2928938" y="2528888"/>
          <p14:tracePt t="32456" x="2936875" y="2536825"/>
          <p14:tracePt t="32472" x="2936875" y="2543175"/>
          <p14:tracePt t="32573" x="2936875" y="2551113"/>
          <p14:tracePt t="32581" x="2943225" y="2551113"/>
          <p14:tracePt t="32591" x="2943225" y="2557463"/>
          <p14:tracePt t="32607" x="2943225" y="2571750"/>
          <p14:tracePt t="32624" x="2943225" y="2593975"/>
          <p14:tracePt t="32642" x="2951163" y="2600325"/>
          <p14:tracePt t="32659" x="2957513" y="2608263"/>
          <p14:tracePt t="32675" x="2957513" y="2614613"/>
          <p14:tracePt t="32691" x="2957513" y="2622550"/>
          <p14:tracePt t="32709" x="2957513" y="2628900"/>
          <p14:tracePt t="32742" x="2957513" y="2643188"/>
          <p14:tracePt t="32759" x="2965450" y="2651125"/>
          <p14:tracePt t="32775" x="2965450" y="2665413"/>
          <p14:tracePt t="32793" x="2971800" y="2671763"/>
          <p14:tracePt t="32811" x="2971800" y="2679700"/>
          <p14:tracePt t="32827" x="2971800" y="2693988"/>
          <p14:tracePt t="32845" x="2971800" y="2700338"/>
          <p14:tracePt t="32861" x="2971800" y="2714625"/>
          <p14:tracePt t="32879" x="2971800" y="2722563"/>
          <p14:tracePt t="32895" x="2971800" y="2728913"/>
          <p14:tracePt t="32910" x="2971800" y="2736850"/>
          <p14:tracePt t="33088" x="2971800" y="2743200"/>
          <p14:tracePt t="33110" x="2971800" y="2751138"/>
          <p14:tracePt t="33126" x="2971800" y="2757488"/>
          <p14:tracePt t="33133" x="2971800" y="2765425"/>
          <p14:tracePt t="33149" x="2971800" y="2771775"/>
          <p14:tracePt t="33166" x="2971800" y="2779713"/>
          <p14:tracePt t="33180" x="2971800" y="2794000"/>
          <p14:tracePt t="33197" x="2971800" y="2800350"/>
          <p14:tracePt t="33233" x="2971800" y="2808288"/>
          <p14:tracePt t="33249" x="2971800" y="2822575"/>
          <p14:tracePt t="33264" x="2971800" y="2828925"/>
          <p14:tracePt t="33313" x="2971800" y="2836863"/>
          <p14:tracePt t="33326" x="2979738" y="2843213"/>
          <p14:tracePt t="33336" x="2979738" y="2851150"/>
          <p14:tracePt t="33431" x="2979738" y="2857500"/>
          <p14:tracePt t="33453" x="2979738" y="2865438"/>
          <p14:tracePt t="33486" x="2979738" y="2871788"/>
          <p14:tracePt t="33491" x="2979738" y="2879725"/>
          <p14:tracePt t="33507" x="2979738" y="2886075"/>
          <p14:tracePt t="33525" x="2979738" y="2894013"/>
          <p14:tracePt t="33535" x="2979738" y="2900363"/>
          <p14:tracePt t="33552" x="2979738" y="2908300"/>
          <p14:tracePt t="33569" x="2979738" y="2922588"/>
          <p14:tracePt t="33586" x="2986088" y="2951163"/>
          <p14:tracePt t="33600" x="2986088" y="2971800"/>
          <p14:tracePt t="33635" x="2986088" y="2979738"/>
          <p14:tracePt t="33652" x="2986088" y="2986088"/>
          <p14:tracePt t="33669" x="2986088" y="3000375"/>
          <p14:tracePt t="33686" x="2986088" y="3022600"/>
          <p14:tracePt t="33702" x="2994025" y="3036888"/>
          <p14:tracePt t="33719" x="3000375" y="3043238"/>
          <p14:tracePt t="33736" x="3000375" y="3051175"/>
          <p14:tracePt t="33893" x="3000375" y="3057525"/>
          <p14:tracePt t="33909" x="3008313" y="3057525"/>
          <p14:tracePt t="34280" x="3014663" y="3057525"/>
          <p14:tracePt t="34297" x="3022600" y="3057525"/>
          <p14:tracePt t="34314" x="3028950" y="3051175"/>
          <p14:tracePt t="34319" x="3036888" y="3051175"/>
          <p14:tracePt t="34327" x="3057525" y="3036888"/>
          <p14:tracePt t="34343" x="3094038" y="3022600"/>
          <p14:tracePt t="34360" x="3122613" y="3022600"/>
          <p14:tracePt t="34376" x="3128963" y="3014663"/>
          <p14:tracePt t="34393" x="3143250" y="3014663"/>
          <p14:tracePt t="34411" x="3143250" y="3008313"/>
          <p14:tracePt t="34428" x="3151188" y="3008313"/>
          <p14:tracePt t="37009" x="3157538" y="3008313"/>
          <p14:tracePt t="37015" x="3157538" y="3000375"/>
          <p14:tracePt t="37024" x="3165475" y="3000375"/>
          <p14:tracePt t="37087" x="3165475" y="2994025"/>
          <p14:tracePt t="37102" x="3165475" y="2986088"/>
          <p14:tracePt t="37109" x="3165475" y="2979738"/>
          <p14:tracePt t="37123" x="3157538" y="2971800"/>
          <p14:tracePt t="37140" x="3157538" y="2957513"/>
          <p14:tracePt t="37157" x="3157538" y="2943225"/>
          <p14:tracePt t="37172" x="3151188" y="2928938"/>
          <p14:tracePt t="37190" x="3136900" y="2914650"/>
          <p14:tracePt t="37207" x="3108325" y="2894013"/>
          <p14:tracePt t="37223" x="3086100" y="2886075"/>
          <p14:tracePt t="37240" x="3057525" y="2879725"/>
          <p14:tracePt t="37257" x="3043238" y="2871788"/>
          <p14:tracePt t="37274" x="3036888" y="2871788"/>
          <p14:tracePt t="37585" x="3028950" y="2871788"/>
          <p14:tracePt t="37610" x="3028950" y="2865438"/>
          <p14:tracePt t="37617" x="3014663" y="2865438"/>
          <p14:tracePt t="37633" x="3008313" y="2865438"/>
          <p14:tracePt t="37644" x="3008313" y="2857500"/>
          <p14:tracePt t="37661" x="3000375" y="2857500"/>
          <p14:tracePt t="37678" x="2994025" y="2857500"/>
          <p14:tracePt t="37695" x="2979738" y="2857500"/>
          <p14:tracePt t="37712" x="2965450" y="2857500"/>
          <p14:tracePt t="37729" x="2943225" y="2857500"/>
          <p14:tracePt t="37745" x="2936875" y="2857500"/>
          <p14:tracePt t="37763" x="2928938" y="2865438"/>
          <p14:tracePt t="37779" x="2922588" y="2879725"/>
          <p14:tracePt t="37796" x="2914650" y="2914650"/>
          <p14:tracePt t="37815" x="2908300" y="2928938"/>
          <p14:tracePt t="37831" x="2886075" y="2951163"/>
          <p14:tracePt t="37848" x="2865438" y="2965450"/>
          <p14:tracePt t="37865" x="2843213" y="2965450"/>
          <p14:tracePt t="37880" x="2794000" y="2971800"/>
          <p14:tracePt t="37897" x="2771775" y="2979738"/>
          <p14:tracePt t="37914" x="2743200" y="2986088"/>
          <p14:tracePt t="37933" x="2700338" y="2994025"/>
          <p14:tracePt t="37947" x="2665413" y="3000375"/>
          <p14:tracePt t="37965" x="2622550" y="3000375"/>
          <p14:tracePt t="37982" x="2514600" y="3014663"/>
          <p14:tracePt t="37998" x="2471738" y="3014663"/>
          <p14:tracePt t="38015" x="2428875" y="3014663"/>
          <p14:tracePt t="38032" x="2400300" y="3008313"/>
          <p14:tracePt t="38049" x="2386013" y="3008313"/>
          <p14:tracePt t="38066" x="2371725" y="3008313"/>
          <p14:tracePt t="38083" x="2365375" y="3008313"/>
          <p14:tracePt t="38103" x="2357438" y="3008313"/>
          <p14:tracePt t="38117" x="2351088" y="3008313"/>
          <p14:tracePt t="38133" x="2343150" y="3008313"/>
          <p14:tracePt t="38150" x="2343150" y="3000375"/>
          <p14:tracePt t="38167" x="2336800" y="3000375"/>
          <p14:tracePt t="38196" x="2328863" y="3000375"/>
          <p14:tracePt t="38204" x="2322513" y="3000375"/>
          <p14:tracePt t="38217" x="2322513" y="2994025"/>
          <p14:tracePt t="38234" x="2308225" y="2986088"/>
          <p14:tracePt t="38251" x="2279650" y="2979738"/>
          <p14:tracePt t="38268" x="2251075" y="2979738"/>
          <p14:tracePt t="38285" x="2222500" y="2979738"/>
          <p14:tracePt t="38302" x="2193925" y="2979738"/>
          <p14:tracePt t="38319" x="2179638" y="2979738"/>
          <p14:tracePt t="38336" x="2171700" y="2979738"/>
          <p14:tracePt t="38352" x="2143125" y="2979738"/>
          <p14:tracePt t="38369" x="2136775" y="2979738"/>
          <p14:tracePt t="38386" x="2108200" y="2979738"/>
          <p14:tracePt t="38403" x="2093913" y="2979738"/>
          <p14:tracePt t="38420" x="2071688" y="2979738"/>
          <p14:tracePt t="38526" x="2093913" y="2986088"/>
          <p14:tracePt t="38533" x="2128838" y="2994025"/>
          <p14:tracePt t="38542" x="2171700" y="2994025"/>
          <p14:tracePt t="38556" x="2271713" y="3008313"/>
          <p14:tracePt t="38571" x="2451100" y="3000375"/>
          <p14:tracePt t="38588" x="2614613" y="3014663"/>
          <p14:tracePt t="38604" x="2736850" y="3022600"/>
          <p14:tracePt t="38622" x="2914650" y="3028950"/>
          <p14:tracePt t="38638" x="3086100" y="3051175"/>
          <p14:tracePt t="38655" x="3128963" y="3051175"/>
          <p14:tracePt t="38672" x="3143250" y="3051175"/>
          <p14:tracePt t="38689" x="3157538" y="3051175"/>
          <p14:tracePt t="38706" x="3171825" y="3051175"/>
          <p14:tracePt t="38723" x="3186113" y="3057525"/>
          <p14:tracePt t="38740" x="3222625" y="3057525"/>
          <p14:tracePt t="38757" x="3243263" y="3057525"/>
          <p14:tracePt t="38773" x="3251200" y="3057525"/>
          <p14:tracePt t="38885" x="3265488" y="3057525"/>
          <p14:tracePt t="38891" x="3271838" y="3057525"/>
          <p14:tracePt t="38899" x="3300413" y="3051175"/>
          <p14:tracePt t="38909" x="3314700" y="3051175"/>
          <p14:tracePt t="38925" x="3328988" y="3051175"/>
          <p14:tracePt t="38942" x="3336925" y="3043238"/>
          <p14:tracePt t="38960" x="3343275" y="3043238"/>
          <p14:tracePt t="38977" x="3357563" y="3043238"/>
          <p14:tracePt t="39010" x="3365500" y="3043238"/>
          <p14:tracePt t="39026" x="3371850" y="3028950"/>
          <p14:tracePt t="39043" x="3379788" y="3028950"/>
          <p14:tracePt t="39060" x="3394075" y="3028950"/>
          <p14:tracePt t="39103" x="3400425" y="3028950"/>
          <p14:tracePt t="39471" x="3394075" y="3028950"/>
          <p14:tracePt t="39517" x="3386138" y="3028950"/>
          <p14:tracePt t="39525" x="3379788" y="3028950"/>
          <p14:tracePt t="39541" x="3371850" y="3028950"/>
          <p14:tracePt t="39710" x="3365500" y="3028950"/>
          <p14:tracePt t="40663" x="3371850" y="3028950"/>
          <p14:tracePt t="40765" x="3379788" y="3028950"/>
          <p14:tracePt t="40782" x="3386138" y="3028950"/>
          <p14:tracePt t="40976" x="3394075" y="3028950"/>
          <p14:tracePt t="41619" x="3400425" y="3028950"/>
          <p14:tracePt t="41632" x="3414713" y="3028950"/>
          <p14:tracePt t="41648" x="3422650" y="3028950"/>
          <p14:tracePt t="41671" x="3436938" y="3028950"/>
          <p14:tracePt t="41679" x="3443288" y="3028950"/>
          <p14:tracePt t="41688" x="3451225" y="3028950"/>
          <p14:tracePt t="41705" x="3457575" y="3028950"/>
          <p14:tracePt t="41722" x="3486150" y="3028950"/>
          <p14:tracePt t="41739" x="3514725" y="3028950"/>
          <p14:tracePt t="41756" x="3579813" y="3028950"/>
          <p14:tracePt t="41772" x="3614738" y="3028950"/>
          <p14:tracePt t="41789" x="3643313" y="3028950"/>
          <p14:tracePt t="41807" x="3694113" y="3028950"/>
          <p14:tracePt t="41823" x="3736975" y="3028950"/>
          <p14:tracePt t="41840" x="3771900" y="3022600"/>
          <p14:tracePt t="41857" x="3808413" y="3014663"/>
          <p14:tracePt t="41874" x="3865563" y="3014663"/>
          <p14:tracePt t="41891" x="3908425" y="3008313"/>
          <p14:tracePt t="41907" x="3943350" y="3000375"/>
          <p14:tracePt t="41925" x="3994150" y="3000375"/>
          <p14:tracePt t="41942" x="4008438" y="3000375"/>
          <p14:tracePt t="41959" x="4037013" y="2994025"/>
          <p14:tracePt t="41974" x="4051300" y="2994025"/>
          <p14:tracePt t="41993" x="4057650" y="2994025"/>
          <p14:tracePt t="42851" x="4065588" y="2994025"/>
          <p14:tracePt t="42859" x="4065588" y="2986088"/>
          <p14:tracePt t="43063" x="4057650" y="2986088"/>
          <p14:tracePt t="43069" x="4051300" y="2986088"/>
          <p14:tracePt t="43086" x="4043363" y="2986088"/>
          <p14:tracePt t="43093" x="4037013" y="2986088"/>
          <p14:tracePt t="43104" x="4029075" y="2986088"/>
          <p14:tracePt t="43124" x="3957638" y="2986088"/>
          <p14:tracePt t="43137" x="3937000" y="2986088"/>
          <p14:tracePt t="43154" x="3808413" y="3014663"/>
          <p14:tracePt t="43173" x="3722688" y="3014663"/>
          <p14:tracePt t="43189" x="3608388" y="3022600"/>
          <p14:tracePt t="43205" x="3508375" y="3022600"/>
          <p14:tracePt t="43221" x="3422650" y="3014663"/>
          <p14:tracePt t="43238" x="3308350" y="3022600"/>
          <p14:tracePt t="43256" x="3186113" y="3008313"/>
          <p14:tracePt t="43272" x="3143250" y="3008313"/>
          <p14:tracePt t="43289" x="3100388" y="3022600"/>
          <p14:tracePt t="43306" x="3071813" y="3022600"/>
          <p14:tracePt t="43323" x="3043238" y="3022600"/>
          <p14:tracePt t="43339" x="3008313" y="3022600"/>
          <p14:tracePt t="43356" x="2971800" y="3022600"/>
          <p14:tracePt t="43373" x="2908300" y="3022600"/>
          <p14:tracePt t="43390" x="2822575" y="3022600"/>
          <p14:tracePt t="43407" x="2771775" y="3022600"/>
          <p14:tracePt t="43424" x="2722563" y="3022600"/>
          <p14:tracePt t="43442" x="2679700" y="3022600"/>
          <p14:tracePt t="43457" x="2651125" y="3022600"/>
          <p14:tracePt t="43458" x="2643188" y="3022600"/>
          <p14:tracePt t="43474" x="2622550" y="3022600"/>
          <p14:tracePt t="43492" x="2614613" y="3022600"/>
          <p14:tracePt t="43509" x="2593975" y="3022600"/>
          <p14:tracePt t="43525" x="2557463" y="3008313"/>
          <p14:tracePt t="43542" x="2536825" y="3008313"/>
          <p14:tracePt t="43558" x="2508250" y="3000375"/>
          <p14:tracePt t="43576" x="2457450" y="2994025"/>
          <p14:tracePt t="43593" x="2436813" y="2994025"/>
          <p14:tracePt t="43610" x="2414588" y="2986088"/>
          <p14:tracePt t="43626" x="2386013" y="2971800"/>
          <p14:tracePt t="43643" x="2365375" y="2965450"/>
          <p14:tracePt t="43661" x="2322513" y="2957513"/>
          <p14:tracePt t="43676" x="2293938" y="2957513"/>
          <p14:tracePt t="43678" x="2271713" y="2957513"/>
          <p14:tracePt t="43693" x="2243138" y="2951163"/>
          <p14:tracePt t="43710" x="2228850" y="2951163"/>
          <p14:tracePt t="43727" x="2222500" y="2951163"/>
          <p14:tracePt t="44008" x="2214563" y="2951163"/>
          <p14:tracePt t="44029" x="2208213" y="2951163"/>
          <p14:tracePt t="44055" x="2200275" y="2951163"/>
          <p14:tracePt t="44165" x="2193925" y="2951163"/>
          <p14:tracePt t="45125" x="2200275" y="2957513"/>
          <p14:tracePt t="45133" x="2208213" y="2965450"/>
          <p14:tracePt t="45142" x="2214563" y="2971800"/>
          <p14:tracePt t="45161" x="2243138" y="2986088"/>
          <p14:tracePt t="45177" x="2300288" y="3008313"/>
          <p14:tracePt t="45194" x="2379663" y="3028950"/>
          <p14:tracePt t="45211" x="2443163" y="3051175"/>
          <p14:tracePt t="45228" x="2543175" y="3086100"/>
          <p14:tracePt t="45244" x="2636838" y="3114675"/>
          <p14:tracePt t="45260" x="2679700" y="3122613"/>
          <p14:tracePt t="45277" x="2714625" y="3136900"/>
          <p14:tracePt t="45294" x="2728913" y="3143250"/>
          <p14:tracePt t="45310" x="2736850" y="3157538"/>
          <p14:tracePt t="45327" x="2743200" y="3171825"/>
          <p14:tracePt t="45344" x="2751138" y="3186113"/>
          <p14:tracePt t="45361" x="2786063" y="3194050"/>
          <p14:tracePt t="45378" x="2828925" y="3208338"/>
          <p14:tracePt t="45395" x="2851150" y="3214688"/>
          <p14:tracePt t="45412" x="2914650" y="3222625"/>
          <p14:tracePt t="45429" x="2922588" y="3222625"/>
          <p14:tracePt t="45445" x="2928938" y="3222625"/>
          <p14:tracePt t="45718" x="2936875" y="3222625"/>
          <p14:tracePt t="45725" x="2957513" y="3222625"/>
          <p14:tracePt t="45735" x="2979738" y="3222625"/>
          <p14:tracePt t="45750" x="3079750" y="3222625"/>
          <p14:tracePt t="45767" x="3171825" y="3222625"/>
          <p14:tracePt t="45784" x="3257550" y="3228975"/>
          <p14:tracePt t="45801" x="3328988" y="3236913"/>
          <p14:tracePt t="45818" x="3465513" y="3243263"/>
          <p14:tracePt t="45835" x="3543300" y="3243263"/>
          <p14:tracePt t="45850" x="3629025" y="3243263"/>
          <p14:tracePt t="45867" x="3765550" y="3251200"/>
          <p14:tracePt t="45883" x="3843338" y="3251200"/>
          <p14:tracePt t="45900" x="3951288" y="3251200"/>
          <p14:tracePt t="45917" x="4057650" y="3251200"/>
          <p14:tracePt t="45934" x="4165600" y="3257550"/>
          <p14:tracePt t="45950" x="4208463" y="3257550"/>
          <p14:tracePt t="45968" x="4265613" y="3265488"/>
          <p14:tracePt t="46002" x="4271963" y="3271838"/>
          <p14:tracePt t="46020" x="4300538" y="3286125"/>
          <p14:tracePt t="46037" x="4329113" y="3294063"/>
          <p14:tracePt t="46053" x="4357688" y="3308350"/>
          <p14:tracePt t="46070" x="4365625" y="3308350"/>
          <p14:tracePt t="46373" x="4279900" y="3308350"/>
          <p14:tracePt t="46380" x="4165600" y="3279775"/>
          <p14:tracePt t="46389" x="4043363" y="3271838"/>
          <p14:tracePt t="46405" x="3822700" y="3271838"/>
          <p14:tracePt t="46423" x="3608388" y="3286125"/>
          <p14:tracePt t="46439" x="3436938" y="3286125"/>
          <p14:tracePt t="46456" x="3308350" y="3286125"/>
          <p14:tracePt t="46473" x="3251200" y="3294063"/>
          <p14:tracePt t="46490" x="3243263" y="3300413"/>
          <p14:tracePt t="46577" x="3236913" y="3300413"/>
          <p14:tracePt t="46584" x="3208338" y="3308350"/>
          <p14:tracePt t="46594" x="3179763" y="3308350"/>
          <p14:tracePt t="46607" x="3157538" y="3308350"/>
          <p14:tracePt t="46625" x="3151188" y="3308350"/>
          <p14:tracePt t="46945" x="3143250" y="3322638"/>
          <p14:tracePt t="46953" x="3128963" y="3336925"/>
          <p14:tracePt t="46963" x="3108325" y="3343275"/>
          <p14:tracePt t="46980" x="3043238" y="3365500"/>
          <p14:tracePt t="46996" x="2943225" y="3479800"/>
          <p14:tracePt t="47012" x="2871788" y="3651250"/>
          <p14:tracePt t="47030" x="2800350" y="3779838"/>
          <p14:tracePt t="47046" x="2779713" y="3808413"/>
          <p14:tracePt t="47064" x="2771775" y="3814763"/>
          <p14:tracePt t="47080" x="2757488" y="3829050"/>
          <p14:tracePt t="47097" x="2751138" y="3836988"/>
          <p14:tracePt t="47114" x="2743200" y="3836988"/>
          <p14:tracePt t="47132" x="2736850" y="3836988"/>
          <p14:tracePt t="47148" x="2714625" y="3836988"/>
          <p14:tracePt t="47165" x="2693988" y="3857625"/>
          <p14:tracePt t="47182" x="2679700" y="3857625"/>
          <p14:tracePt t="47327" x="2665413" y="3857625"/>
          <p14:tracePt t="47335" x="2657475" y="3857625"/>
          <p14:tracePt t="47343" x="2643188" y="3851275"/>
          <p14:tracePt t="47352" x="2628900" y="3843338"/>
          <p14:tracePt t="47368" x="2579688" y="3822700"/>
          <p14:tracePt t="47384" x="2551113" y="3808413"/>
          <p14:tracePt t="47400" x="2508250" y="3786188"/>
          <p14:tracePt t="47499" x="2508250" y="3779838"/>
          <p14:tracePt t="47569" x="2508250" y="3771900"/>
          <p14:tracePt t="47684" x="2500313" y="3771900"/>
          <p14:tracePt t="48037" x="2500313" y="3765550"/>
          <p14:tracePt t="48165" x="2500313" y="3757613"/>
          <p14:tracePt t="48219" x="2493963" y="3751263"/>
          <p14:tracePt t="48273" x="2486025" y="3751263"/>
          <p14:tracePt t="48593" x="2486025" y="3743325"/>
          <p14:tracePt t="48617" x="2479675" y="3743325"/>
          <p14:tracePt t="48624" x="2479675" y="3736975"/>
          <p14:tracePt t="48633" x="2479675" y="3729038"/>
          <p14:tracePt t="50085" x="2479675" y="3722688"/>
          <p14:tracePt t="50133" x="2486025" y="3722688"/>
          <p14:tracePt t="50148" x="2493963" y="3722688"/>
          <p14:tracePt t="50161" x="2500313" y="3722688"/>
          <p14:tracePt t="50231" x="2500313" y="3714750"/>
          <p14:tracePt t="50321" x="2508250" y="3714750"/>
          <p14:tracePt t="50335" x="2508250" y="3708400"/>
          <p14:tracePt t="50811" x="2514600" y="3708400"/>
          <p14:tracePt t="50825" x="2522538" y="3708400"/>
          <p14:tracePt t="51193" x="2522538" y="3700463"/>
          <p14:tracePt t="51225" x="2522538" y="3694113"/>
          <p14:tracePt t="51397" x="2528888" y="3694113"/>
          <p14:tracePt t="53374" x="2536825" y="3694113"/>
          <p14:tracePt t="54445" x="2536825" y="3700463"/>
          <p14:tracePt t="54453" x="2543175" y="3714750"/>
          <p14:tracePt t="54467" x="2543175" y="3722688"/>
          <p14:tracePt t="54477" x="2551113" y="3736975"/>
          <p14:tracePt t="54495" x="2557463" y="3765550"/>
          <p14:tracePt t="54512" x="2557463" y="3822700"/>
          <p14:tracePt t="54527" x="2571750" y="3843338"/>
          <p14:tracePt t="54544" x="2571750" y="3879850"/>
          <p14:tracePt t="54562" x="2579688" y="3908425"/>
          <p14:tracePt t="54579" x="2579688" y="3922713"/>
          <p14:tracePt t="54584" x="2586038" y="3929063"/>
          <p14:tracePt t="54596" x="2586038" y="3937000"/>
          <p14:tracePt t="54612" x="2586038" y="3943350"/>
          <p14:tracePt t="54628" x="2586038" y="3971925"/>
          <p14:tracePt t="54645" x="2586038" y="3986213"/>
          <p14:tracePt t="54661" x="2586038" y="3994150"/>
          <p14:tracePt t="54678" x="2586038" y="4008438"/>
          <p14:tracePt t="54696" x="2586038" y="4022725"/>
          <p14:tracePt t="54712" x="2586038" y="4029075"/>
          <p14:tracePt t="54729" x="2571750" y="4037013"/>
          <p14:tracePt t="54746" x="2571750" y="4051300"/>
          <p14:tracePt t="54762" x="2571750" y="4065588"/>
          <p14:tracePt t="54782" x="2565400" y="4071938"/>
          <p14:tracePt t="54796" x="2551113" y="4079875"/>
          <p14:tracePt t="54813" x="2543175" y="4094163"/>
          <p14:tracePt t="54830" x="2543175" y="4100513"/>
          <p14:tracePt t="54847" x="2528888" y="4114800"/>
          <p14:tracePt t="54864" x="2522538" y="4137025"/>
          <p14:tracePt t="54936" x="2522538" y="4143375"/>
          <p14:tracePt t="54944" x="2514600" y="4143375"/>
          <p14:tracePt t="54953" x="2514600" y="4151313"/>
          <p14:tracePt t="54965" x="2500313" y="4157663"/>
          <p14:tracePt t="54981" x="2479675" y="4171950"/>
          <p14:tracePt t="54998" x="2465388" y="4186238"/>
          <p14:tracePt t="55016" x="2443163" y="4200525"/>
          <p14:tracePt t="55032" x="2422525" y="4214813"/>
          <p14:tracePt t="55049" x="2408238" y="4222750"/>
          <p14:tracePt t="55066" x="2400300" y="4229100"/>
          <p14:tracePt t="55302" x="2400300" y="4222750"/>
          <p14:tracePt t="55383" x="2400300" y="4214813"/>
          <p14:tracePt t="55411" x="2400300" y="4208463"/>
          <p14:tracePt t="55802" x="2400300" y="4200525"/>
          <p14:tracePt t="55826" x="2400300" y="4194175"/>
          <p14:tracePt t="55843" x="2400300" y="4186238"/>
          <p14:tracePt t="55850" x="2400300" y="4165600"/>
          <p14:tracePt t="55858" x="2400300" y="4143375"/>
          <p14:tracePt t="55874" x="2400300" y="4108450"/>
          <p14:tracePt t="55997" x="2400300" y="4079875"/>
          <p14:tracePt t="56005" x="2408238" y="4051300"/>
          <p14:tracePt t="56013" x="2414588" y="4037013"/>
          <p14:tracePt t="56248" x="2393950" y="4037013"/>
          <p14:tracePt t="56255" x="2371725" y="4037013"/>
          <p14:tracePt t="56265" x="2357438" y="4037013"/>
          <p14:tracePt t="56283" x="2351088" y="4008438"/>
          <p14:tracePt t="56298" x="2351088" y="3965575"/>
          <p14:tracePt t="56312" x="2351088" y="3943350"/>
          <p14:tracePt t="56952" x="2365375" y="3986213"/>
          <p14:tracePt t="56957" x="2400300" y="4037013"/>
          <p14:tracePt t="56969" x="2422525" y="4100513"/>
          <p14:tracePt t="56986" x="2457450" y="4194175"/>
          <p14:tracePt t="57004" x="2471738" y="4337050"/>
          <p14:tracePt t="57022" x="2493963" y="4500563"/>
          <p14:tracePt t="57039" x="2500313" y="4572000"/>
          <p14:tracePt t="57055" x="2514600" y="4622800"/>
          <p14:tracePt t="57072" x="2514600" y="4657725"/>
          <p14:tracePt t="57087" x="2522538" y="4694238"/>
          <p14:tracePt t="57105" x="2522538" y="4708525"/>
          <p14:tracePt t="57122" x="2528888" y="4722813"/>
          <p14:tracePt t="57138" x="2536825" y="4743450"/>
          <p14:tracePt t="57155" x="2536825" y="4757738"/>
          <p14:tracePt t="57173" x="2536825" y="4772025"/>
          <p14:tracePt t="57189" x="2543175" y="4794250"/>
          <p14:tracePt t="57206" x="2543175" y="4857750"/>
          <p14:tracePt t="57222" x="2536825" y="4908550"/>
          <p14:tracePt t="57239" x="2528888" y="4965700"/>
          <p14:tracePt t="57256" x="2528888" y="5008563"/>
          <p14:tracePt t="57273" x="2528888" y="5029200"/>
          <p14:tracePt t="57307" x="2528888" y="5043488"/>
          <p14:tracePt t="57325" x="2536825" y="5043488"/>
          <p14:tracePt t="57342" x="2543175" y="5043488"/>
          <p14:tracePt t="57358" x="2543175" y="5051425"/>
          <p14:tracePt t="57482" x="2551113" y="5051425"/>
          <p14:tracePt t="57497" x="2551113" y="5043488"/>
          <p14:tracePt t="57505" x="2551113" y="5037138"/>
          <p14:tracePt t="57513" x="2551113" y="5022850"/>
          <p14:tracePt t="57525" x="2551113" y="5008563"/>
          <p14:tracePt t="57542" x="2551113" y="4972050"/>
          <p14:tracePt t="57559" x="2551113" y="4943475"/>
          <p14:tracePt t="57576" x="2551113" y="4922838"/>
          <p14:tracePt t="57593" x="2551113" y="4908550"/>
          <p14:tracePt t="57631" x="2551113" y="4900613"/>
          <p14:tracePt t="57654" x="2557463" y="4886325"/>
          <p14:tracePt t="57663" x="2557463" y="4879975"/>
          <p14:tracePt t="57671" x="2557463" y="4865688"/>
          <p14:tracePt t="57678" x="2565400" y="4857750"/>
          <p14:tracePt t="57694" x="2571750" y="4837113"/>
          <p14:tracePt t="57711" x="2571750" y="4814888"/>
          <p14:tracePt t="57728" x="2579688" y="4786313"/>
          <p14:tracePt t="57745" x="2579688" y="4757738"/>
          <p14:tracePt t="57762" x="2579688" y="4729163"/>
          <p14:tracePt t="57778" x="2579688" y="4722813"/>
          <p14:tracePt t="57795" x="2579688" y="4708525"/>
          <p14:tracePt t="57812" x="2586038" y="4686300"/>
          <p14:tracePt t="57829" x="2593975" y="4657725"/>
          <p14:tracePt t="57846" x="2600325" y="4608513"/>
          <p14:tracePt t="57863" x="2608263" y="4579938"/>
          <p14:tracePt t="57880" x="2614613" y="4572000"/>
          <p14:tracePt t="57915" x="2622550" y="4572000"/>
          <p14:tracePt t="57930" x="2628900" y="4565650"/>
          <p14:tracePt t="57947" x="2628900" y="4543425"/>
          <p14:tracePt t="57964" x="2643188" y="4537075"/>
          <p14:tracePt t="57980" x="2651125" y="4537075"/>
          <p14:tracePt t="58014" x="2657475" y="4529138"/>
          <p14:tracePt t="58051" x="2665413" y="4529138"/>
          <p14:tracePt t="58106" x="2671763" y="4529138"/>
          <p14:tracePt t="58232" x="2679700" y="4529138"/>
          <p14:tracePt t="58239" x="2686050" y="4529138"/>
          <p14:tracePt t="58250" x="2693988" y="4529138"/>
          <p14:tracePt t="58267" x="2714625" y="4529138"/>
          <p14:tracePt t="58284" x="2728913" y="4529138"/>
          <p14:tracePt t="58301" x="2765425" y="4537075"/>
          <p14:tracePt t="58317" x="2794000" y="4537075"/>
          <p14:tracePt t="58335" x="2828925" y="4543425"/>
          <p14:tracePt t="58353" x="2857500" y="4543425"/>
          <p14:tracePt t="58483" x="2865438" y="4543425"/>
          <p14:tracePt t="58492" x="2871788" y="4543425"/>
          <p14:tracePt t="58505" x="2879725" y="4551363"/>
          <p14:tracePt t="58521" x="2879725" y="4557713"/>
          <p14:tracePt t="58538" x="2886075" y="4557713"/>
          <p14:tracePt t="58897" x="2879725" y="4557713"/>
          <p14:tracePt t="58928" x="2871788" y="4557713"/>
          <p14:tracePt t="58957" x="2865438" y="4557713"/>
          <p14:tracePt t="58966" x="2857500" y="4557713"/>
          <p14:tracePt t="58983" x="2851150" y="4557713"/>
          <p14:tracePt t="58993" x="2843213" y="4557713"/>
          <p14:tracePt t="59008" x="2828925" y="4557713"/>
          <p14:tracePt t="59025" x="2814638" y="4557713"/>
          <p14:tracePt t="59042" x="2771775" y="4572000"/>
          <p14:tracePt t="59061" x="2765425" y="4572000"/>
          <p14:tracePt t="59077" x="2736850" y="4572000"/>
          <p14:tracePt t="59094" x="2700338" y="4579938"/>
          <p14:tracePt t="59101" x="2693988" y="4586288"/>
          <p14:tracePt t="59111" x="2686050" y="4586288"/>
          <p14:tracePt t="59129" x="2608263" y="4586288"/>
          <p14:tracePt t="59145" x="2579688" y="4586288"/>
          <p14:tracePt t="59162" x="2551113" y="4586288"/>
          <p14:tracePt t="59178" x="2536825" y="4579938"/>
          <p14:tracePt t="59195" x="2522538" y="4579938"/>
          <p14:tracePt t="59211" x="2514600" y="4579938"/>
          <p14:tracePt t="59227" x="2493963" y="4572000"/>
          <p14:tracePt t="59244" x="2465388" y="4572000"/>
          <p14:tracePt t="59261" x="2436813" y="4572000"/>
          <p14:tracePt t="59279" x="2322513" y="4586288"/>
          <p14:tracePt t="59296" x="2243138" y="4586288"/>
          <p14:tracePt t="59313" x="2200275" y="4586288"/>
          <p14:tracePt t="59330" x="2179638" y="4586288"/>
          <p14:tracePt t="59347" x="2157413" y="4594225"/>
          <p14:tracePt t="59364" x="2100263" y="4594225"/>
          <p14:tracePt t="59380" x="2071688" y="4594225"/>
          <p14:tracePt t="59397" x="2043113" y="4594225"/>
          <p14:tracePt t="59412" x="2028825" y="4594225"/>
          <p14:tracePt t="59779" x="2043113" y="4614863"/>
          <p14:tracePt t="59787" x="2079625" y="4629150"/>
          <p14:tracePt t="59794" x="2108200" y="4637088"/>
          <p14:tracePt t="59803" x="2157413" y="4651375"/>
          <p14:tracePt t="59817" x="2243138" y="4665663"/>
          <p14:tracePt t="59834" x="2328863" y="4672013"/>
          <p14:tracePt t="59851" x="2400300" y="4694238"/>
          <p14:tracePt t="59867" x="2479675" y="4708525"/>
          <p14:tracePt t="59884" x="2528888" y="4714875"/>
          <p14:tracePt t="59901" x="2565400" y="4737100"/>
          <p14:tracePt t="59920" x="2614613" y="4751388"/>
          <p14:tracePt t="59936" x="2636838" y="4757738"/>
          <p14:tracePt t="59954" x="2657475" y="4765675"/>
          <p14:tracePt t="59971" x="2665413" y="4765675"/>
          <p14:tracePt t="59985" x="2679700" y="4772025"/>
          <p14:tracePt t="60002" x="2693988" y="4779963"/>
          <p14:tracePt t="60019" x="2736850" y="4800600"/>
          <p14:tracePt t="60036" x="2794000" y="4814888"/>
          <p14:tracePt t="60052" x="2871788" y="4843463"/>
          <p14:tracePt t="60070" x="2936875" y="4857750"/>
          <p14:tracePt t="60086" x="3028950" y="4872038"/>
          <p14:tracePt t="60104" x="3122613" y="4886325"/>
          <p14:tracePt t="60107" x="3200400" y="4900613"/>
          <p14:tracePt t="60120" x="3328988" y="4929188"/>
          <p14:tracePt t="60137" x="3408363" y="4943475"/>
          <p14:tracePt t="60154" x="3494088" y="4943475"/>
          <p14:tracePt t="60171" x="3529013" y="4943475"/>
          <p14:tracePt t="60188" x="3536950" y="4937125"/>
          <p14:tracePt t="60204" x="3551238" y="4937125"/>
          <p14:tracePt t="60223" x="3565525" y="4937125"/>
          <p14:tracePt t="60242" x="3579813" y="4937125"/>
          <p14:tracePt t="60258" x="3608388" y="4937125"/>
          <p14:tracePt t="60275" x="3643313" y="4937125"/>
          <p14:tracePt t="60289" x="3671888" y="4943475"/>
          <p14:tracePt t="60305" x="3694113" y="4943475"/>
          <p14:tracePt t="60458" x="3700463" y="4943475"/>
          <p14:tracePt t="60465" x="3714750" y="4957763"/>
          <p14:tracePt t="60474" x="3722688" y="4965700"/>
          <p14:tracePt t="60491" x="3751263" y="4965700"/>
          <p14:tracePt t="60508" x="3786188" y="4972050"/>
          <p14:tracePt t="60525" x="3808413" y="4972050"/>
          <p14:tracePt t="60542" x="3829050" y="4979988"/>
          <p14:tracePt t="61005" x="3836988" y="4979988"/>
          <p14:tracePt t="61019" x="3843338" y="4972050"/>
          <p14:tracePt t="61035" x="3851275" y="4972050"/>
          <p14:tracePt t="61051" x="3857625" y="4972050"/>
          <p14:tracePt t="61059" x="3865563" y="4972050"/>
          <p14:tracePt t="61068" x="3871913" y="4965700"/>
          <p14:tracePt t="61080" x="3879850" y="4965700"/>
          <p14:tracePt t="61099" x="3908425" y="4951413"/>
          <p14:tracePt t="61116" x="3922713" y="4937125"/>
          <p14:tracePt t="61133" x="3929063" y="4937125"/>
          <p14:tracePt t="61150" x="3943350" y="4937125"/>
          <p14:tracePt t="61166" x="3951288" y="4937125"/>
          <p14:tracePt t="61182" x="3957638" y="4929188"/>
          <p14:tracePt t="61200" x="3965575" y="4929188"/>
          <p14:tracePt t="61241" x="3971925" y="4922838"/>
          <p14:tracePt t="61263" x="3979863" y="4922838"/>
          <p14:tracePt t="61272" x="3986213" y="4922838"/>
          <p14:tracePt t="61288" x="3994150" y="4914900"/>
          <p14:tracePt t="61661" x="4000500" y="4914900"/>
          <p14:tracePt t="61669" x="4014788" y="4914900"/>
          <p14:tracePt t="61677" x="4029075" y="4922838"/>
          <p14:tracePt t="61687" x="4043363" y="4922838"/>
          <p14:tracePt t="61704" x="4079875" y="4922838"/>
          <p14:tracePt t="61721" x="4122738" y="4937125"/>
          <p14:tracePt t="61738" x="4165600" y="4943475"/>
          <p14:tracePt t="61757" x="4179888" y="4951413"/>
          <p14:tracePt t="61773" x="4194175" y="4951413"/>
          <p14:tracePt t="61790" x="4214813" y="4951413"/>
          <p14:tracePt t="61806" x="4229100" y="4951413"/>
          <p14:tracePt t="61822" x="4243388" y="4957763"/>
          <p14:tracePt t="61839" x="4257675" y="4957763"/>
          <p14:tracePt t="61855" x="4294188" y="4972050"/>
          <p14:tracePt t="61873" x="4322763" y="4986338"/>
          <p14:tracePt t="61889" x="4351338" y="4994275"/>
          <p14:tracePt t="61908" x="4386263" y="5000625"/>
          <p14:tracePt t="61925" x="4414838" y="5014913"/>
          <p14:tracePt t="61940" x="4429125" y="5014913"/>
          <p14:tracePt t="61957" x="4437063" y="5014913"/>
          <p14:tracePt t="63748" x="4443413" y="5014913"/>
          <p14:tracePt t="63760" x="4494213" y="5014913"/>
          <p14:tracePt t="63777" x="4565650" y="5014913"/>
          <p14:tracePt t="63793" x="4643438" y="5022850"/>
          <p14:tracePt t="63812" x="4722813" y="5029200"/>
          <p14:tracePt t="63828" x="4800600" y="5043488"/>
          <p14:tracePt t="63844" x="4872038" y="5043488"/>
          <p14:tracePt t="63860" x="4957763" y="5043488"/>
          <p14:tracePt t="63878" x="5094288" y="5043488"/>
          <p14:tracePt t="63894" x="5222875" y="5051425"/>
          <p14:tracePt t="63911" x="5286375" y="5051425"/>
          <p14:tracePt t="63928" x="5343525" y="5051425"/>
          <p14:tracePt t="63945" x="5386388" y="5051425"/>
          <p14:tracePt t="63962" x="5429250" y="5043488"/>
          <p14:tracePt t="63978" x="5472113" y="5043488"/>
          <p14:tracePt t="63996" x="5508625" y="5043488"/>
          <p14:tracePt t="64014" x="5543550" y="5037138"/>
          <p14:tracePt t="64030" x="5580063" y="5037138"/>
          <p14:tracePt t="64046" x="5643563" y="5043488"/>
          <p14:tracePt t="64063" x="5700713" y="5043488"/>
          <p14:tracePt t="64079" x="5772150" y="5043488"/>
          <p14:tracePt t="64096" x="5857875" y="5043488"/>
          <p14:tracePt t="64115" x="5880100" y="5043488"/>
          <p14:tracePt t="64147" x="5886450" y="5043488"/>
          <p14:tracePt t="64233" x="5894388" y="5043488"/>
          <p14:tracePt t="64253" x="5900738" y="5037138"/>
          <p14:tracePt t="64294" x="5900738" y="5029200"/>
          <p14:tracePt t="65068" x="5894388" y="5029200"/>
          <p14:tracePt t="65076" x="5865813" y="5029200"/>
          <p14:tracePt t="65081" x="5851525" y="5029200"/>
          <p14:tracePt t="65090" x="5843588" y="5029200"/>
          <p14:tracePt t="65109" x="5794375" y="5029200"/>
          <p14:tracePt t="65114" x="5786438" y="5029200"/>
          <p14:tracePt t="65124" x="5772150" y="5029200"/>
          <p14:tracePt t="65141" x="5737225" y="5029200"/>
          <p14:tracePt t="65158" x="5608638" y="5043488"/>
          <p14:tracePt t="65175" x="5451475" y="5037138"/>
          <p14:tracePt t="65193" x="5308600" y="5014913"/>
          <p14:tracePt t="65210" x="5186363" y="5000625"/>
          <p14:tracePt t="65227" x="5051425" y="4994275"/>
          <p14:tracePt t="65244" x="4914900" y="4994275"/>
          <p14:tracePt t="65259" x="4800600" y="4994275"/>
          <p14:tracePt t="65276" x="4651375" y="4994275"/>
          <p14:tracePt t="65293" x="4543425" y="4994275"/>
          <p14:tracePt t="65309" x="4457700" y="4979988"/>
          <p14:tracePt t="65328" x="4386263" y="4979988"/>
          <p14:tracePt t="65345" x="4279900" y="4979988"/>
          <p14:tracePt t="65360" x="4165600" y="4979988"/>
          <p14:tracePt t="65377" x="4071938" y="4979988"/>
          <p14:tracePt t="65395" x="3851275" y="4979988"/>
          <p14:tracePt t="65411" x="3736975" y="4994275"/>
          <p14:tracePt t="65429" x="3629025" y="5008563"/>
          <p14:tracePt t="65446" x="3522663" y="5014913"/>
          <p14:tracePt t="65463" x="3465513" y="5014913"/>
          <p14:tracePt t="65480" x="3400425" y="5008563"/>
          <p14:tracePt t="65496" x="3351213" y="4994275"/>
          <p14:tracePt t="65513" x="3300413" y="4994275"/>
          <p14:tracePt t="65529" x="3222625" y="4986338"/>
          <p14:tracePt t="65545" x="3151188" y="4972050"/>
          <p14:tracePt t="65562" x="3079750" y="4957763"/>
          <p14:tracePt t="65580" x="2957513" y="4951413"/>
          <p14:tracePt t="65596" x="2922588" y="4951413"/>
          <p14:tracePt t="65613" x="2879725" y="4951413"/>
          <p14:tracePt t="65629" x="2865438" y="4951413"/>
          <p14:tracePt t="65648" x="2836863" y="4951413"/>
          <p14:tracePt t="65665" x="2828925" y="4951413"/>
          <p14:tracePt t="65680" x="2822575" y="4951413"/>
          <p14:tracePt t="65682" x="2814638" y="4951413"/>
          <p14:tracePt t="65714" x="2808288" y="4951413"/>
          <p14:tracePt t="65731" x="2794000" y="4943475"/>
          <p14:tracePt t="65748" x="2765425" y="4943475"/>
          <p14:tracePt t="65764" x="2728913" y="4937125"/>
          <p14:tracePt t="65781" x="2700338" y="4937125"/>
          <p14:tracePt t="65798" x="2671763" y="4937125"/>
          <p14:tracePt t="65815" x="2643188" y="4937125"/>
          <p14:tracePt t="65833" x="2636838" y="4937125"/>
          <p14:tracePt t="67151" x="2636838" y="4943475"/>
          <p14:tracePt t="67161" x="2643188" y="4943475"/>
          <p14:tracePt t="67225" x="2651125" y="4943475"/>
          <p14:tracePt t="67233" x="2657475" y="4951413"/>
          <p14:tracePt t="67239" x="2665413" y="4957763"/>
          <p14:tracePt t="67248" x="2679700" y="4965700"/>
          <p14:tracePt t="67264" x="2693988" y="4972050"/>
          <p14:tracePt t="67282" x="2722563" y="4986338"/>
          <p14:tracePt t="67299" x="2728913" y="4986338"/>
          <p14:tracePt t="67314" x="2751138" y="4994275"/>
          <p14:tracePt t="67331" x="2765425" y="4994275"/>
          <p14:tracePt t="67348" x="2765425" y="5000625"/>
          <p14:tracePt t="67365" x="2771775" y="5000625"/>
          <p14:tracePt t="67382" x="2779713" y="5008563"/>
          <p14:tracePt t="67399" x="2794000" y="5022850"/>
          <p14:tracePt t="67417" x="2808288" y="5037138"/>
          <p14:tracePt t="67432" x="2836863" y="5051425"/>
          <p14:tracePt t="67449" x="2871788" y="5086350"/>
          <p14:tracePt t="67466" x="2914650" y="5114925"/>
          <p14:tracePt t="67483" x="3036888" y="5165725"/>
          <p14:tracePt t="67501" x="3094038" y="5208588"/>
          <p14:tracePt t="67519" x="3243263" y="5257800"/>
          <p14:tracePt t="67535" x="3294063" y="5286375"/>
          <p14:tracePt t="67552" x="3357563" y="5322888"/>
          <p14:tracePt t="67569" x="3414713" y="5357813"/>
          <p14:tracePt t="67586" x="3494088" y="5380038"/>
          <p14:tracePt t="67601" x="3543300" y="5422900"/>
          <p14:tracePt t="67618" x="3594100" y="5437188"/>
          <p14:tracePt t="67622" x="3643313" y="5451475"/>
          <p14:tracePt t="67635" x="3665538" y="5465763"/>
          <p14:tracePt t="67651" x="3771900" y="5494338"/>
          <p14:tracePt t="67669" x="3808413" y="5508625"/>
          <p14:tracePt t="67685" x="3865563" y="5508625"/>
          <p14:tracePt t="67702" x="3951288" y="5543550"/>
          <p14:tracePt t="67719" x="4029075" y="5565775"/>
          <p14:tracePt t="67736" x="4143375" y="5614988"/>
          <p14:tracePt t="67753" x="4214813" y="5629275"/>
          <p14:tracePt t="67769" x="4279900" y="5629275"/>
          <p14:tracePt t="67786" x="4314825" y="5637213"/>
          <p14:tracePt t="67803" x="4322763" y="5637213"/>
          <p14:tracePt t="69263" x="4314825" y="5637213"/>
          <p14:tracePt t="69279" x="4308475" y="5637213"/>
          <p14:tracePt t="69287" x="4294188" y="5637213"/>
          <p14:tracePt t="69294" x="4271963" y="5629275"/>
          <p14:tracePt t="69304" x="4265613" y="5622925"/>
          <p14:tracePt t="69320" x="4251325" y="5622925"/>
          <p14:tracePt t="69336" x="4214813" y="5622925"/>
          <p14:tracePt t="69353" x="4171950" y="5614988"/>
          <p14:tracePt t="69370" x="4086225" y="5614988"/>
          <p14:tracePt t="69387" x="4029075" y="5608638"/>
          <p14:tracePt t="69404" x="3986213" y="5586413"/>
          <p14:tracePt t="69420" x="3929063" y="5572125"/>
          <p14:tracePt t="69437" x="3879850" y="5557838"/>
          <p14:tracePt t="69454" x="3822700" y="5543550"/>
          <p14:tracePt t="69473" x="3779838" y="5529263"/>
          <p14:tracePt t="69489" x="3736975" y="5522913"/>
          <p14:tracePt t="69506" x="3694113" y="5514975"/>
          <p14:tracePt t="69523" x="3665538" y="5500688"/>
          <p14:tracePt t="69538" x="3636963" y="5500688"/>
          <p14:tracePt t="69556" x="3614738" y="5486400"/>
          <p14:tracePt t="69572" x="3536950" y="5465763"/>
          <p14:tracePt t="69589" x="3479800" y="5443538"/>
          <p14:tracePt t="69606" x="3414713" y="5414963"/>
          <p14:tracePt t="69623" x="3328988" y="5386388"/>
          <p14:tracePt t="69640" x="3271838" y="5380038"/>
          <p14:tracePt t="69656" x="3222625" y="5372100"/>
          <p14:tracePt t="69673" x="3186113" y="5357813"/>
          <p14:tracePt t="69690" x="3151188" y="5343525"/>
          <p14:tracePt t="69708" x="3143250" y="5343525"/>
          <p14:tracePt t="69724" x="3128963" y="5343525"/>
          <p14:tracePt t="69741" x="3128963" y="5337175"/>
          <p14:tracePt t="69785" x="3122613" y="5337175"/>
          <p14:tracePt t="69807" x="3108325" y="5337175"/>
          <p14:tracePt t="69816" x="3100388" y="5337175"/>
          <p14:tracePt t="69825" x="3086100" y="5337175"/>
          <p14:tracePt t="69842" x="3065463" y="5329238"/>
          <p14:tracePt t="69859" x="3043238" y="5329238"/>
          <p14:tracePt t="69876" x="3036888" y="5329238"/>
          <p14:tracePt t="69943" x="3028950" y="5329238"/>
          <p14:tracePt t="70013" x="3022600" y="5329238"/>
          <p14:tracePt t="70037" x="3022600" y="5322888"/>
          <p14:tracePt t="70105" x="3014663" y="5322888"/>
          <p14:tracePt t="70135" x="3014663" y="5314950"/>
          <p14:tracePt t="70143" x="3008313" y="5314950"/>
          <p14:tracePt t="70150" x="3000375" y="5314950"/>
          <p14:tracePt t="70167" x="2994025" y="5314950"/>
          <p14:tracePt t="70192" x="2986088" y="5314950"/>
          <p14:tracePt t="70279" x="2979738" y="5314950"/>
          <p14:tracePt t="70287" x="2971800" y="5314950"/>
          <p14:tracePt t="70296" x="2971800" y="5308600"/>
          <p14:tracePt t="70793" x="2965450" y="5308600"/>
          <p14:tracePt t="70801" x="2965450" y="5300663"/>
          <p14:tracePt t="70839" x="2957513" y="5300663"/>
          <p14:tracePt t="70847" x="2951163" y="5300663"/>
          <p14:tracePt t="70855" x="2943225" y="5300663"/>
          <p14:tracePt t="70872" x="2936875" y="5294313"/>
          <p14:tracePt t="70886" x="2922588" y="5294313"/>
          <p14:tracePt t="70905" x="2908300" y="5294313"/>
          <p14:tracePt t="70922" x="2900363" y="5294313"/>
          <p14:tracePt t="70938" x="2894013" y="5286375"/>
          <p14:tracePt t="71045" x="2886075" y="5286375"/>
          <p14:tracePt t="71068" x="2879725" y="5286375"/>
          <p14:tracePt t="71075" x="2879725" y="5280025"/>
          <p14:tracePt t="71090" x="2871788" y="5280025"/>
          <p14:tracePt t="71113" x="2865438" y="5280025"/>
          <p14:tracePt t="72253" x="2857500" y="5280025"/>
          <p14:tracePt t="72435" x="2851150" y="5280025"/>
          <p14:tracePt t="72463" x="2843213" y="5280025"/>
          <p14:tracePt t="72541" x="2836863" y="5280025"/>
          <p14:tracePt t="72589" x="2828925" y="5280025"/>
          <p14:tracePt t="72654" x="2822575" y="5280025"/>
          <p14:tracePt t="72691" x="2822575" y="5286375"/>
          <p14:tracePt t="72792" x="2814638" y="5286375"/>
          <p14:tracePt t="72973" x="2814638" y="5294313"/>
          <p14:tracePt t="74861" x="2808288" y="5294313"/>
          <p14:tracePt t="74973" x="2800350" y="5294313"/>
          <p14:tracePt t="75284" x="2794000" y="5294313"/>
          <p14:tracePt t="75292" x="2794000" y="5300663"/>
          <p14:tracePt t="75315" x="2786063" y="5300663"/>
          <p14:tracePt t="75332" x="2786063" y="5308600"/>
          <p14:tracePt t="75355" x="2779713" y="5308600"/>
          <p14:tracePt t="75393" x="2779713" y="5314950"/>
          <p14:tracePt t="76347" x="2771775" y="5322888"/>
          <p14:tracePt t="76411" x="2771775" y="5337175"/>
          <p14:tracePt t="76419" x="2765425" y="5351463"/>
          <p14:tracePt t="76432" x="2765425" y="5365750"/>
          <p14:tracePt t="76448" x="2765425" y="5394325"/>
          <p14:tracePt t="76463" x="2765425" y="5400675"/>
          <p14:tracePt t="76480" x="2765425" y="5408613"/>
          <p14:tracePt t="76565" x="2765425" y="5414963"/>
          <p14:tracePt t="76573" x="2765425" y="5422900"/>
          <p14:tracePt t="76597" x="2765425" y="5429250"/>
          <p14:tracePt t="76602" x="2765425" y="5443538"/>
          <p14:tracePt t="76614" x="2765425" y="5465763"/>
          <p14:tracePt t="76631" x="2757488" y="5529263"/>
          <p14:tracePt t="76648" x="2757488" y="5557838"/>
          <p14:tracePt t="76713" x="2757488" y="5565775"/>
          <p14:tracePt t="76747" x="2757488" y="5572125"/>
          <p14:tracePt t="76777" x="2757488" y="5580063"/>
          <p14:tracePt t="76784" x="2757488" y="5586413"/>
          <p14:tracePt t="76809" x="2757488" y="5594350"/>
          <p14:tracePt t="76827" x="2757488" y="5600700"/>
          <p14:tracePt t="76831" x="2757488" y="5608638"/>
          <p14:tracePt t="76839" x="2757488" y="5643563"/>
          <p14:tracePt t="76850" x="2765425" y="5657850"/>
          <p14:tracePt t="76868" x="2765425" y="5672138"/>
          <p14:tracePt t="76934" x="2765425" y="5680075"/>
          <p14:tracePt t="76939" x="2765425" y="5686425"/>
          <p14:tracePt t="76953" x="2765425" y="5694363"/>
          <p14:tracePt t="76970" x="2765425" y="5700713"/>
          <p14:tracePt t="77075" x="2765425" y="5708650"/>
          <p14:tracePt t="77136" x="2765425" y="5715000"/>
          <p14:tracePt t="77153" x="2765425" y="5722938"/>
          <p14:tracePt t="77177" x="2765425" y="5729288"/>
          <p14:tracePt t="77239" x="2765425" y="5737225"/>
          <p14:tracePt t="77255" x="2757488" y="5751513"/>
          <p14:tracePt t="77264" x="2757488" y="5780088"/>
          <p14:tracePt t="77274" x="2743200" y="5857875"/>
          <p14:tracePt t="77289" x="2728913" y="5886450"/>
          <p14:tracePt t="77306" x="2700338" y="5937250"/>
          <p14:tracePt t="77323" x="2693988" y="5943600"/>
          <p14:tracePt t="77541" x="2686050" y="5943600"/>
          <p14:tracePt t="77550" x="2679700" y="5943600"/>
          <p14:tracePt t="78926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용량 제한 없는 큐의 구현</a:t>
            </a:r>
            <a:endParaRPr lang="ko-KR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endParaRPr lang="en-US" altLang="ko-KR" sz="55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  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def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resize(self</a:t>
            </a:r>
            <a:r>
              <a:rPr lang="en-US" altLang="ko-KR" sz="5500" dirty="0" smtClean="0">
                <a:solidFill>
                  <a:schemeClr val="tx2"/>
                </a:solidFill>
                <a:latin typeface="+mj-ea"/>
                <a:ea typeface="+mj-ea"/>
              </a:rPr>
              <a:t>):</a:t>
            </a:r>
            <a:endParaRPr lang="en-US" altLang="ko-KR" sz="55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      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newItems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= [None] * 2 *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self.maxSize</a:t>
            </a:r>
            <a:endParaRPr lang="en-US" altLang="ko-KR" sz="55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       scan = (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self.front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+ 1) %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self.maxSize</a:t>
            </a:r>
            <a:endParaRPr lang="en-US" altLang="ko-KR" sz="55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       for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i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in range(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self.count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):</a:t>
            </a:r>
          </a:p>
          <a:p>
            <a:pPr marL="0" indent="0">
              <a:buNone/>
              <a:defRPr/>
            </a:pP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          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newItems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[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i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+ 1] =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self.items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[scan]</a:t>
            </a:r>
          </a:p>
          <a:p>
            <a:pPr marL="0" indent="0">
              <a:buNone/>
              <a:defRPr/>
            </a:pP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           scan = (scan + 1) %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self.maxSize</a:t>
            </a:r>
            <a:endParaRPr lang="en-US" altLang="ko-KR" sz="55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      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self.items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=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newItems</a:t>
            </a:r>
            <a:endParaRPr lang="en-US" altLang="ko-KR" sz="55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      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self.front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= 0</a:t>
            </a:r>
          </a:p>
          <a:p>
            <a:pPr marL="0" indent="0">
              <a:buNone/>
              <a:defRPr/>
            </a:pP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      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self.rear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=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self.count</a:t>
            </a:r>
            <a:endParaRPr lang="en-US" altLang="ko-KR" sz="55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       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self.maxSize</a:t>
            </a:r>
            <a:r>
              <a:rPr lang="en-US" altLang="ko-KR" sz="5500" dirty="0">
                <a:solidFill>
                  <a:schemeClr val="tx2"/>
                </a:solidFill>
                <a:latin typeface="+mj-ea"/>
                <a:ea typeface="+mj-ea"/>
              </a:rPr>
              <a:t> = 2*</a:t>
            </a:r>
            <a:r>
              <a:rPr lang="en-US" altLang="ko-KR" sz="5500" dirty="0" err="1">
                <a:solidFill>
                  <a:schemeClr val="tx2"/>
                </a:solidFill>
                <a:latin typeface="+mj-ea"/>
                <a:ea typeface="+mj-ea"/>
              </a:rPr>
              <a:t>self.maxSize</a:t>
            </a:r>
            <a:r>
              <a:rPr lang="ko-KR" altLang="en-US" sz="550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endParaRPr lang="ko-KR" altLang="en-US" sz="55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066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430"/>
    </mc:Choice>
    <mc:Fallback xmlns="">
      <p:transition spd="slow" advTm="13343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650" x="6500813" y="4029075"/>
          <p14:tracePt t="1915" x="6486525" y="4029075"/>
          <p14:tracePt t="1923" x="6472238" y="4008438"/>
          <p14:tracePt t="1932" x="6443663" y="3986213"/>
          <p14:tracePt t="1940" x="6415088" y="3943350"/>
          <p14:tracePt t="1957" x="6337300" y="3794125"/>
          <p14:tracePt t="1974" x="6251575" y="3657600"/>
          <p14:tracePt t="1990" x="6172200" y="3557588"/>
          <p14:tracePt t="1991" x="6143625" y="3514725"/>
          <p14:tracePt t="2007" x="6129338" y="3471863"/>
          <p14:tracePt t="2025" x="6065838" y="3371850"/>
          <p14:tracePt t="2040" x="6043613" y="3328988"/>
          <p14:tracePt t="2057" x="6000750" y="3265488"/>
          <p14:tracePt t="2075" x="5980113" y="3222625"/>
          <p14:tracePt t="2091" x="5943600" y="3171825"/>
          <p14:tracePt t="2107" x="5894388" y="3108325"/>
          <p14:tracePt t="2124" x="5822950" y="3028950"/>
          <p14:tracePt t="2141" x="5772150" y="3000375"/>
          <p14:tracePt t="2158" x="5729288" y="2943225"/>
          <p14:tracePt t="2175" x="5694363" y="2900363"/>
          <p14:tracePt t="2191" x="5680075" y="2879725"/>
          <p14:tracePt t="2210" x="5651500" y="2828925"/>
          <p14:tracePt t="2226" x="5629275" y="2794000"/>
          <p14:tracePt t="2243" x="5614988" y="2765425"/>
          <p14:tracePt t="2261" x="5586413" y="2728913"/>
          <p14:tracePt t="2277" x="5565775" y="2708275"/>
          <p14:tracePt t="2293" x="5557838" y="2700338"/>
          <p14:tracePt t="2391" x="5551488" y="2700338"/>
          <p14:tracePt t="2399" x="5543550" y="2693988"/>
          <p14:tracePt t="2411" x="5522913" y="2693988"/>
          <p14:tracePt t="2428" x="5472113" y="2671763"/>
          <p14:tracePt t="2444" x="5394325" y="2636838"/>
          <p14:tracePt t="2461" x="5351463" y="2622550"/>
          <p14:tracePt t="2478" x="5251450" y="2593975"/>
          <p14:tracePt t="2495" x="5129213" y="2543175"/>
          <p14:tracePt t="2512" x="5043488" y="2493963"/>
          <p14:tracePt t="2529" x="4937125" y="2436813"/>
          <p14:tracePt t="2547" x="4851400" y="2379663"/>
          <p14:tracePt t="2564" x="4779963" y="2351088"/>
          <p14:tracePt t="2581" x="4757738" y="2343150"/>
          <p14:tracePt t="2597" x="4743450" y="2336800"/>
          <p14:tracePt t="2614" x="4737100" y="2336800"/>
          <p14:tracePt t="2914" x="4737100" y="2328863"/>
          <p14:tracePt t="2923" x="4737100" y="2265363"/>
          <p14:tracePt t="2933" x="4737100" y="2236788"/>
          <p14:tracePt t="2950" x="4737100" y="2157413"/>
          <p14:tracePt t="2967" x="4743450" y="2079625"/>
          <p14:tracePt t="2985" x="4743450" y="2022475"/>
          <p14:tracePt t="3002" x="4737100" y="1985963"/>
          <p14:tracePt t="3019" x="4737100" y="1965325"/>
          <p14:tracePt t="3034" x="4737100" y="1957388"/>
          <p14:tracePt t="3068" x="4743450" y="1951038"/>
          <p14:tracePt t="3085" x="4765675" y="1936750"/>
          <p14:tracePt t="3102" x="4772025" y="1922463"/>
          <p14:tracePt t="3118" x="4779963" y="1914525"/>
          <p14:tracePt t="3211" x="4794250" y="1914525"/>
          <p14:tracePt t="3218" x="4814888" y="1914525"/>
          <p14:tracePt t="3226" x="4837113" y="1914525"/>
          <p14:tracePt t="3236" x="4851400" y="1914525"/>
          <p14:tracePt t="3253" x="4879975" y="1908175"/>
          <p14:tracePt t="3271" x="4900613" y="1908175"/>
          <p14:tracePt t="3313" x="4908550" y="1900238"/>
          <p14:tracePt t="3322" x="4922838" y="1900238"/>
          <p14:tracePt t="3339" x="4943475" y="1900238"/>
          <p14:tracePt t="3356" x="4965700" y="1900238"/>
          <p14:tracePt t="3371" x="4986338" y="1900238"/>
          <p14:tracePt t="3389" x="5000625" y="1885950"/>
          <p14:tracePt t="3406" x="5008563" y="1885950"/>
          <p14:tracePt t="3423" x="5008563" y="1879600"/>
          <p14:tracePt t="3440" x="5029200" y="1879600"/>
          <p14:tracePt t="3456" x="5043488" y="1879600"/>
          <p14:tracePt t="3472" x="5065713" y="1879600"/>
          <p14:tracePt t="3489" x="5065713" y="1871663"/>
          <p14:tracePt t="3773" x="5072063" y="1871663"/>
          <p14:tracePt t="3781" x="5100638" y="1871663"/>
          <p14:tracePt t="3792" x="5137150" y="1871663"/>
          <p14:tracePt t="3810" x="5208588" y="1871663"/>
          <p14:tracePt t="3826" x="5280025" y="1871663"/>
          <p14:tracePt t="3827" x="5300663" y="1871663"/>
          <p14:tracePt t="3843" x="5329238" y="1871663"/>
          <p14:tracePt t="3861" x="5343525" y="1871663"/>
          <p14:tracePt t="3878" x="5357813" y="1871663"/>
          <p14:tracePt t="3896" x="5365750" y="1871663"/>
          <p14:tracePt t="3932" x="5372100" y="1871663"/>
          <p14:tracePt t="3945" x="5380038" y="1865313"/>
          <p14:tracePt t="6850" x="5386388" y="1865313"/>
          <p14:tracePt t="6866" x="5394325" y="1865313"/>
          <p14:tracePt t="7188" x="5380038" y="1865313"/>
          <p14:tracePt t="7196" x="5351463" y="1865313"/>
          <p14:tracePt t="7203" x="5272088" y="1865313"/>
          <p14:tracePt t="7214" x="5200650" y="1865313"/>
          <p14:tracePt t="7231" x="5065713" y="1879600"/>
          <p14:tracePt t="7248" x="4822825" y="1908175"/>
          <p14:tracePt t="7265" x="4651375" y="1943100"/>
          <p14:tracePt t="7281" x="4451350" y="1943100"/>
          <p14:tracePt t="7298" x="4222750" y="1965325"/>
          <p14:tracePt t="7314" x="3908425" y="2028825"/>
          <p14:tracePt t="7331" x="3743325" y="2043113"/>
          <p14:tracePt t="7347" x="3557588" y="2051050"/>
          <p14:tracePt t="7366" x="3308350" y="2065338"/>
          <p14:tracePt t="7382" x="3136900" y="2085975"/>
          <p14:tracePt t="7398" x="3057525" y="2100263"/>
          <p14:tracePt t="7415" x="2922588" y="2157413"/>
          <p14:tracePt t="7432" x="2794000" y="2171700"/>
          <p14:tracePt t="7448" x="2700338" y="2185988"/>
          <p14:tracePt t="7467" x="2508250" y="2200275"/>
          <p14:tracePt t="7484" x="2414588" y="2193925"/>
          <p14:tracePt t="7501" x="2371725" y="2193925"/>
          <p14:tracePt t="7518" x="2351088" y="2193925"/>
          <p14:tracePt t="7534" x="2343150" y="2214563"/>
          <p14:tracePt t="7539" x="2336800" y="2214563"/>
          <p14:tracePt t="7549" x="2336800" y="2222500"/>
          <p14:tracePt t="7566" x="2328863" y="2228850"/>
          <p14:tracePt t="7583" x="2322513" y="2236788"/>
          <p14:tracePt t="7602" x="2314575" y="2243138"/>
          <p14:tracePt t="7618" x="2300288" y="2257425"/>
          <p14:tracePt t="7635" x="2257425" y="2286000"/>
          <p14:tracePt t="7652" x="2243138" y="2300288"/>
          <p14:tracePt t="7667" x="2228850" y="2314575"/>
          <p14:tracePt t="7684" x="2228850" y="2322513"/>
          <p14:tracePt t="7719" x="2222500" y="2328863"/>
          <p14:tracePt t="7727" x="2214563" y="2328863"/>
          <p14:tracePt t="7734" x="2208213" y="2328863"/>
          <p14:tracePt t="7751" x="2179638" y="2351088"/>
          <p14:tracePt t="7769" x="2165350" y="2365375"/>
          <p14:tracePt t="7785" x="2143125" y="2393950"/>
          <p14:tracePt t="7802" x="2136775" y="2408238"/>
          <p14:tracePt t="7819" x="2128838" y="2414588"/>
          <p14:tracePt t="7850" x="2122488" y="2414588"/>
          <p14:tracePt t="7858" x="2114550" y="2414588"/>
          <p14:tracePt t="7869" x="2108200" y="2422525"/>
          <p14:tracePt t="7886" x="2100263" y="2422525"/>
          <p14:tracePt t="8032" x="2100263" y="2428875"/>
          <p14:tracePt t="8054" x="2100263" y="2436813"/>
          <p14:tracePt t="8068" x="2114550" y="2443163"/>
          <p14:tracePt t="8076" x="2122488" y="2443163"/>
          <p14:tracePt t="8094" x="2128838" y="2443163"/>
          <p14:tracePt t="8110" x="2136775" y="2443163"/>
          <p14:tracePt t="8126" x="2143125" y="2443163"/>
          <p14:tracePt t="8141" x="2151063" y="2443163"/>
          <p14:tracePt t="8289" x="2157413" y="2443163"/>
          <p14:tracePt t="8308" x="2171700" y="2443163"/>
          <p14:tracePt t="8315" x="2179638" y="2443163"/>
          <p14:tracePt t="8326" x="2193925" y="2443163"/>
          <p14:tracePt t="8343" x="2208213" y="2443163"/>
          <p14:tracePt t="8360" x="2214563" y="2443163"/>
          <p14:tracePt t="8484" x="2228850" y="2443163"/>
          <p14:tracePt t="8491" x="2243138" y="2443163"/>
          <p14:tracePt t="8497" x="2251075" y="2443163"/>
          <p14:tracePt t="8509" x="2257425" y="2443163"/>
          <p14:tracePt t="8526" x="2265363" y="2443163"/>
          <p14:tracePt t="8658" x="2279650" y="2443163"/>
          <p14:tracePt t="8664" x="2293938" y="2443163"/>
          <p14:tracePt t="8678" x="2322513" y="2443163"/>
          <p14:tracePt t="8712" x="2328863" y="2443163"/>
          <p14:tracePt t="8841" x="2336800" y="2443163"/>
          <p14:tracePt t="8858" x="2343150" y="2443163"/>
          <p14:tracePt t="8986" x="2351088" y="2443163"/>
          <p14:tracePt t="8994" x="2357438" y="2443163"/>
          <p14:tracePt t="9024" x="2365375" y="2443163"/>
          <p14:tracePt t="9553" x="2365375" y="2451100"/>
          <p14:tracePt t="9576" x="2351088" y="2451100"/>
          <p14:tracePt t="9593" x="2336800" y="2451100"/>
          <p14:tracePt t="9600" x="2328863" y="2451100"/>
          <p14:tracePt t="9610" x="2328863" y="2457450"/>
          <p14:tracePt t="9624" x="2308225" y="2457450"/>
          <p14:tracePt t="9640" x="2293938" y="2465388"/>
          <p14:tracePt t="9657" x="2286000" y="2465388"/>
          <p14:tracePt t="9674" x="2279650" y="2465388"/>
          <p14:tracePt t="9706" x="2271713" y="2465388"/>
          <p14:tracePt t="9723" x="2265363" y="2465388"/>
          <p14:tracePt t="9739" x="2243138" y="2465388"/>
          <p14:tracePt t="9757" x="2228850" y="2465388"/>
          <p14:tracePt t="9773" x="2222500" y="2465388"/>
          <p14:tracePt t="9790" x="2214563" y="2465388"/>
          <p14:tracePt t="9882" x="2222500" y="2465388"/>
          <p14:tracePt t="9889" x="2243138" y="2471738"/>
          <p14:tracePt t="9897" x="2265363" y="2471738"/>
          <p14:tracePt t="9909" x="2286000" y="2471738"/>
          <p14:tracePt t="9925" x="2336800" y="2479675"/>
          <p14:tracePt t="9942" x="2371725" y="2479675"/>
          <p14:tracePt t="9960" x="2457450" y="2486025"/>
          <p14:tracePt t="9977" x="2471738" y="2486025"/>
          <p14:tracePt t="9994" x="2479675" y="2486025"/>
          <p14:tracePt t="10028" x="2486025" y="2486025"/>
          <p14:tracePt t="10044" x="2493963" y="2486025"/>
          <p14:tracePt t="10061" x="2522538" y="2486025"/>
          <p14:tracePt t="10078" x="2551113" y="2486025"/>
          <p14:tracePt t="10094" x="2565400" y="2479675"/>
          <p14:tracePt t="10111" x="2593975" y="2471738"/>
          <p14:tracePt t="10129" x="2614613" y="2471738"/>
          <p14:tracePt t="10144" x="2614613" y="2465388"/>
          <p14:tracePt t="10161" x="2622550" y="2465388"/>
          <p14:tracePt t="10178" x="2628900" y="2457450"/>
          <p14:tracePt t="10196" x="2651125" y="2443163"/>
          <p14:tracePt t="10213" x="2671763" y="2443163"/>
          <p14:tracePt t="10228" x="2714625" y="2436813"/>
          <p14:tracePt t="10245" x="2743200" y="2436813"/>
          <p14:tracePt t="10262" x="2757488" y="2436813"/>
          <p14:tracePt t="10279" x="2771775" y="2436813"/>
          <p14:tracePt t="10392" x="2786063" y="2436813"/>
          <p14:tracePt t="10398" x="2808288" y="2436813"/>
          <p14:tracePt t="10406" x="2828925" y="2436813"/>
          <p14:tracePt t="10415" x="2851150" y="2436813"/>
          <p14:tracePt t="10431" x="2879725" y="2436813"/>
          <p14:tracePt t="10448" x="2928938" y="2436813"/>
          <p14:tracePt t="10466" x="2951163" y="2436813"/>
          <p14:tracePt t="10481" x="2965450" y="2443163"/>
          <p14:tracePt t="10498" x="2971800" y="2443163"/>
          <p14:tracePt t="11998" x="2965450" y="2443163"/>
          <p14:tracePt t="12006" x="2943225" y="2443163"/>
          <p14:tracePt t="12014" x="2928938" y="2443163"/>
          <p14:tracePt t="12033" x="2879725" y="2443163"/>
          <p14:tracePt t="12037" x="2857500" y="2443163"/>
          <p14:tracePt t="12049" x="2843213" y="2443163"/>
          <p14:tracePt t="12066" x="2822575" y="2451100"/>
          <p14:tracePt t="12083" x="2814638" y="2451100"/>
          <p14:tracePt t="12319" x="2822575" y="2451100"/>
          <p14:tracePt t="12631" x="2836863" y="2451100"/>
          <p14:tracePt t="12640" x="2851150" y="2457450"/>
          <p14:tracePt t="12645" x="2865438" y="2457450"/>
          <p14:tracePt t="12654" x="2894013" y="2457450"/>
          <p14:tracePt t="12671" x="2908300" y="2457450"/>
          <p14:tracePt t="12688" x="2922588" y="2457450"/>
          <p14:tracePt t="12982" x="2928938" y="2457450"/>
          <p14:tracePt t="12991" x="2943225" y="2457450"/>
          <p14:tracePt t="12998" x="2951163" y="2465388"/>
          <p14:tracePt t="13008" x="2957513" y="2465388"/>
          <p14:tracePt t="13124" x="2965450" y="2465388"/>
          <p14:tracePt t="13154" x="2971800" y="2465388"/>
          <p14:tracePt t="13164" x="2979738" y="2471738"/>
          <p14:tracePt t="13171" x="3000375" y="2471738"/>
          <p14:tracePt t="13180" x="3014663" y="2471738"/>
          <p14:tracePt t="13196" x="3022600" y="2471738"/>
          <p14:tracePt t="13211" x="3057525" y="2479675"/>
          <p14:tracePt t="13227" x="3071813" y="2479675"/>
          <p14:tracePt t="13245" x="3108325" y="2486025"/>
          <p14:tracePt t="13261" x="3128963" y="2486025"/>
          <p14:tracePt t="13279" x="3136900" y="2486025"/>
          <p14:tracePt t="13295" x="3157538" y="2486025"/>
          <p14:tracePt t="13312" x="3194050" y="2486025"/>
          <p14:tracePt t="13330" x="3222625" y="2486025"/>
          <p14:tracePt t="13347" x="3257550" y="2486025"/>
          <p14:tracePt t="13364" x="3286125" y="2486025"/>
          <p14:tracePt t="13379" x="3294063" y="2486025"/>
          <p14:tracePt t="13396" x="3300413" y="2486025"/>
          <p14:tracePt t="13413" x="3308350" y="2486025"/>
          <p14:tracePt t="13431" x="3314700" y="2486025"/>
          <p14:tracePt t="13448" x="3336925" y="2486025"/>
          <p14:tracePt t="13464" x="3365500" y="2486025"/>
          <p14:tracePt t="13480" x="3400425" y="2486025"/>
          <p14:tracePt t="13498" x="3429000" y="2486025"/>
          <p14:tracePt t="13524" x="3436938" y="2486025"/>
          <p14:tracePt t="13540" x="3443288" y="2486025"/>
          <p14:tracePt t="13549" x="3451225" y="2486025"/>
          <p14:tracePt t="13564" x="3465513" y="2479675"/>
          <p14:tracePt t="13581" x="3479800" y="2479675"/>
          <p14:tracePt t="13598" x="3500438" y="2479675"/>
          <p14:tracePt t="13615" x="3529013" y="2471738"/>
          <p14:tracePt t="13631" x="3565525" y="2465388"/>
          <p14:tracePt t="13649" x="3608388" y="2465388"/>
          <p14:tracePt t="13665" x="3665538" y="2465388"/>
          <p14:tracePt t="13682" x="3714750" y="2465388"/>
          <p14:tracePt t="13701" x="3743325" y="2457450"/>
          <p14:tracePt t="13718" x="3751263" y="2457450"/>
          <p14:tracePt t="13881" x="3779838" y="2451100"/>
          <p14:tracePt t="13888" x="3822700" y="2443163"/>
          <p14:tracePt t="13901" x="3843338" y="2436813"/>
          <p14:tracePt t="13919" x="4051300" y="2428875"/>
          <p14:tracePt t="13936" x="4151313" y="2414588"/>
          <p14:tracePt t="13953" x="4208463" y="2414588"/>
          <p14:tracePt t="13970" x="4265613" y="2414588"/>
          <p14:tracePt t="13987" x="4294188" y="2422525"/>
          <p14:tracePt t="14004" x="4314825" y="2422525"/>
          <p14:tracePt t="14019" x="4337050" y="2428875"/>
          <p14:tracePt t="14036" x="4371975" y="2428875"/>
          <p14:tracePt t="14040" x="4386263" y="2428875"/>
          <p14:tracePt t="14053" x="4414838" y="2428875"/>
          <p14:tracePt t="14070" x="4451350" y="2428875"/>
          <p14:tracePt t="14087" x="4500563" y="2428875"/>
          <p14:tracePt t="14103" x="4529138" y="2428875"/>
          <p14:tracePt t="14120" x="4565650" y="2428875"/>
          <p14:tracePt t="14137" x="4643438" y="2428875"/>
          <p14:tracePt t="14154" x="4708525" y="2436813"/>
          <p14:tracePt t="14171" x="4757738" y="2443163"/>
          <p14:tracePt t="14188" x="4822825" y="2443163"/>
          <p14:tracePt t="14204" x="4872038" y="2443163"/>
          <p14:tracePt t="14223" x="4879975" y="2443163"/>
          <p14:tracePt t="14303" x="4894263" y="2443163"/>
          <p14:tracePt t="14310" x="4929188" y="2443163"/>
          <p14:tracePt t="14323" x="4972050" y="2443163"/>
          <p14:tracePt t="14339" x="5065713" y="2443163"/>
          <p14:tracePt t="14356" x="5157788" y="2436813"/>
          <p14:tracePt t="14373" x="5286375" y="2428875"/>
          <p14:tracePt t="14390" x="5372100" y="2428875"/>
          <p14:tracePt t="14408" x="5451475" y="2428875"/>
          <p14:tracePt t="14425" x="5537200" y="2408238"/>
          <p14:tracePt t="14442" x="5643563" y="2400300"/>
          <p14:tracePt t="14457" x="5786438" y="2386013"/>
          <p14:tracePt t="14474" x="5880100" y="2386013"/>
          <p14:tracePt t="14491" x="5943600" y="2393950"/>
          <p14:tracePt t="14508" x="5980113" y="2400300"/>
          <p14:tracePt t="14525" x="6000750" y="2408238"/>
          <p14:tracePt t="14541" x="6008688" y="2408238"/>
          <p14:tracePt t="14682" x="5994400" y="2408238"/>
          <p14:tracePt t="14687" x="5986463" y="2408238"/>
          <p14:tracePt t="14697" x="5965825" y="2414588"/>
          <p14:tracePt t="14711" x="5922963" y="2422525"/>
          <p14:tracePt t="14728" x="5886450" y="2428875"/>
          <p14:tracePt t="14745" x="5815013" y="2451100"/>
          <p14:tracePt t="14764" x="5737225" y="2457450"/>
          <p14:tracePt t="14779" x="5657850" y="2479675"/>
          <p14:tracePt t="14794" x="5572125" y="2479675"/>
          <p14:tracePt t="14811" x="5500688" y="2471738"/>
          <p14:tracePt t="14828" x="5457825" y="2471738"/>
          <p14:tracePt t="14844" x="5437188" y="2471738"/>
          <p14:tracePt t="15069" x="5443538" y="2471738"/>
          <p14:tracePt t="15078" x="5472113" y="2471738"/>
          <p14:tracePt t="15084" x="5494338" y="2471738"/>
          <p14:tracePt t="15099" x="5580063" y="2471738"/>
          <p14:tracePt t="15116" x="5665788" y="2486025"/>
          <p14:tracePt t="15133" x="5737225" y="2486025"/>
          <p14:tracePt t="15148" x="5800725" y="2493963"/>
          <p14:tracePt t="15165" x="5822950" y="2493963"/>
          <p14:tracePt t="15181" x="5837238" y="2493963"/>
          <p14:tracePt t="15200" x="5851525" y="2493963"/>
          <p14:tracePt t="15217" x="5865813" y="2493963"/>
          <p14:tracePt t="15234" x="5886450" y="2493963"/>
          <p14:tracePt t="15251" x="5900738" y="2493963"/>
          <p14:tracePt t="15266" x="5922963" y="2493963"/>
          <p14:tracePt t="15283" x="5929313" y="2493963"/>
          <p14:tracePt t="15300" x="5943600" y="2486025"/>
          <p14:tracePt t="15319" x="5957888" y="2486025"/>
          <p14:tracePt t="15446" x="5965825" y="2486025"/>
          <p14:tracePt t="15454" x="5972175" y="2486025"/>
          <p14:tracePt t="15460" x="5980113" y="2486025"/>
          <p14:tracePt t="15468" x="5986463" y="2479675"/>
          <p14:tracePt t="15485" x="6000750" y="2479675"/>
          <p14:tracePt t="15502" x="6008688" y="2479675"/>
          <p14:tracePt t="15519" x="6015038" y="2479675"/>
          <p14:tracePt t="15536" x="6072188" y="2479675"/>
          <p14:tracePt t="15554" x="6094413" y="2479675"/>
          <p14:tracePt t="15570" x="6108700" y="2471738"/>
          <p14:tracePt t="15587" x="6115050" y="2471738"/>
          <p14:tracePt t="15688" x="6122988" y="2471738"/>
          <p14:tracePt t="15704" x="6122988" y="2465388"/>
          <p14:tracePt t="15710" x="6129338" y="2465388"/>
          <p14:tracePt t="15726" x="6137275" y="2465388"/>
          <p14:tracePt t="16138" x="6122988" y="2465388"/>
          <p14:tracePt t="16146" x="6115050" y="2465388"/>
          <p14:tracePt t="16154" x="6108700" y="2465388"/>
          <p14:tracePt t="16162" x="6094413" y="2465388"/>
          <p14:tracePt t="16175" x="6072188" y="2465388"/>
          <p14:tracePt t="16193" x="6051550" y="2465388"/>
          <p14:tracePt t="16412" x="6043613" y="2465388"/>
          <p14:tracePt t="16446" x="6037263" y="2465388"/>
          <p14:tracePt t="16453" x="6029325" y="2465388"/>
          <p14:tracePt t="16468" x="6022975" y="2465388"/>
          <p14:tracePt t="16606" x="6008688" y="2465388"/>
          <p14:tracePt t="16616" x="5994400" y="2465388"/>
          <p14:tracePt t="16630" x="5986463" y="2465388"/>
          <p14:tracePt t="16646" x="5980113" y="2465388"/>
          <p14:tracePt t="17039" x="5972175" y="2465388"/>
          <p14:tracePt t="17045" x="5965825" y="2465388"/>
          <p14:tracePt t="17076" x="5957888" y="2465388"/>
          <p14:tracePt t="17210" x="5951538" y="2465388"/>
          <p14:tracePt t="17218" x="5943600" y="2465388"/>
          <p14:tracePt t="17234" x="5929313" y="2465388"/>
          <p14:tracePt t="17248" x="5922963" y="2465388"/>
          <p14:tracePt t="17257" x="5922963" y="2471738"/>
          <p14:tracePt t="17271" x="5908675" y="2471738"/>
          <p14:tracePt t="17287" x="5900738" y="2471738"/>
          <p14:tracePt t="17326" x="5894388" y="2471738"/>
          <p14:tracePt t="17338" x="5886450" y="2471738"/>
          <p14:tracePt t="17355" x="5857875" y="2471738"/>
          <p14:tracePt t="17372" x="5829300" y="2465388"/>
          <p14:tracePt t="17389" x="5800725" y="2465388"/>
          <p14:tracePt t="17406" x="5765800" y="2457450"/>
          <p14:tracePt t="17423" x="5751513" y="2457450"/>
          <p14:tracePt t="17441" x="5743575" y="2457450"/>
          <p14:tracePt t="17851" x="5737225" y="2457450"/>
          <p14:tracePt t="17864" x="5729288" y="2457450"/>
          <p14:tracePt t="17880" x="5722938" y="2457450"/>
          <p14:tracePt t="17888" x="5715000" y="2457450"/>
          <p14:tracePt t="17896" x="5708650" y="2465388"/>
          <p14:tracePt t="17912" x="5686425" y="2465388"/>
          <p14:tracePt t="17928" x="5651500" y="2465388"/>
          <p14:tracePt t="17945" x="5594350" y="2465388"/>
          <p14:tracePt t="17962" x="5529263" y="2465388"/>
          <p14:tracePt t="17978" x="5472113" y="2465388"/>
          <p14:tracePt t="17995" x="5429250" y="2465388"/>
          <p14:tracePt t="18012" x="5380038" y="2465388"/>
          <p14:tracePt t="18031" x="5343525" y="2465388"/>
          <p14:tracePt t="18036" x="5329238" y="2465388"/>
          <p14:tracePt t="18048" x="5308600" y="2465388"/>
          <p14:tracePt t="18065" x="5286375" y="2465388"/>
          <p14:tracePt t="18081" x="5265738" y="2465388"/>
          <p14:tracePt t="18097" x="5229225" y="2457450"/>
          <p14:tracePt t="18113" x="5194300" y="2451100"/>
          <p14:tracePt t="18130" x="5157788" y="2451100"/>
          <p14:tracePt t="18147" x="5129213" y="2451100"/>
          <p14:tracePt t="18164" x="5086350" y="2451100"/>
          <p14:tracePt t="18181" x="5037138" y="2436813"/>
          <p14:tracePt t="18199" x="4972050" y="2428875"/>
          <p14:tracePt t="18215" x="4957763" y="2428875"/>
          <p14:tracePt t="18232" x="4922838" y="2428875"/>
          <p14:tracePt t="18248" x="4900613" y="2428875"/>
          <p14:tracePt t="18266" x="4865688" y="2443163"/>
          <p14:tracePt t="18283" x="4829175" y="2443163"/>
          <p14:tracePt t="18300" x="4779963" y="2443163"/>
          <p14:tracePt t="18316" x="4743450" y="2443163"/>
          <p14:tracePt t="18332" x="4737100" y="2443163"/>
          <p14:tracePt t="18452" x="4743450" y="2443163"/>
          <p14:tracePt t="18468" x="4751388" y="2443163"/>
          <p14:tracePt t="18475" x="4757738" y="2443163"/>
          <p14:tracePt t="18491" x="4765675" y="2443163"/>
          <p14:tracePt t="18502" x="4786313" y="2443163"/>
          <p14:tracePt t="18518" x="4829175" y="2443163"/>
          <p14:tracePt t="18535" x="4957763" y="2436813"/>
          <p14:tracePt t="18552" x="5080000" y="2436813"/>
          <p14:tracePt t="18568" x="5222875" y="2465388"/>
          <p14:tracePt t="18585" x="5386388" y="2471738"/>
          <p14:tracePt t="18602" x="5480050" y="2479675"/>
          <p14:tracePt t="18619" x="5537200" y="2500313"/>
          <p14:tracePt t="18636" x="5586413" y="2514600"/>
          <p14:tracePt t="18653" x="5614988" y="2522538"/>
          <p14:tracePt t="18670" x="5622925" y="2522538"/>
          <p14:tracePt t="18687" x="5629275" y="2522538"/>
          <p14:tracePt t="18721" x="5651500" y="2522538"/>
          <p14:tracePt t="18739" x="5680075" y="2522538"/>
          <p14:tracePt t="18756" x="5751513" y="2522538"/>
          <p14:tracePt t="18772" x="5829300" y="2522538"/>
          <p14:tracePt t="18789" x="5937250" y="2514600"/>
          <p14:tracePt t="18804" x="6022975" y="2508250"/>
          <p14:tracePt t="18821" x="6137275" y="2486025"/>
          <p14:tracePt t="18838" x="6194425" y="2486025"/>
          <p14:tracePt t="18856" x="6251575" y="2486025"/>
          <p14:tracePt t="18874" x="6265863" y="2486025"/>
          <p14:tracePt t="18889" x="6272213" y="2486025"/>
          <p14:tracePt t="18905" x="6294438" y="2479675"/>
          <p14:tracePt t="18922" x="6343650" y="2479675"/>
          <p14:tracePt t="18940" x="6400800" y="2479675"/>
          <p14:tracePt t="18958" x="6443663" y="2479675"/>
          <p14:tracePt t="18974" x="6451600" y="2479675"/>
          <p14:tracePt t="19388" x="6437313" y="2479675"/>
          <p14:tracePt t="19420" x="6429375" y="2479675"/>
          <p14:tracePt t="19426" x="6423025" y="2479675"/>
          <p14:tracePt t="19443" x="6415088" y="2479675"/>
          <p14:tracePt t="19450" x="6408738" y="2479675"/>
          <p14:tracePt t="19461" x="6400800" y="2479675"/>
          <p14:tracePt t="19478" x="6394450" y="2479675"/>
          <p14:tracePt t="19496" x="6386513" y="2479675"/>
          <p14:tracePt t="21210" x="6372225" y="2479675"/>
          <p14:tracePt t="21218" x="6351588" y="2479675"/>
          <p14:tracePt t="21232" x="6294438" y="2479675"/>
          <p14:tracePt t="21249" x="6251575" y="2479675"/>
          <p14:tracePt t="21264" x="6237288" y="2479675"/>
          <p14:tracePt t="21282" x="6229350" y="2479675"/>
          <p14:tracePt t="21374" x="6223000" y="2479675"/>
          <p14:tracePt t="21513" x="6257925" y="2479675"/>
          <p14:tracePt t="21521" x="6300788" y="2479675"/>
          <p14:tracePt t="21533" x="6329363" y="2479675"/>
          <p14:tracePt t="21552" x="6465888" y="2479675"/>
          <p14:tracePt t="21569" x="6537325" y="2479675"/>
          <p14:tracePt t="21585" x="6637338" y="2493963"/>
          <p14:tracePt t="21603" x="6708775" y="2508250"/>
          <p14:tracePt t="21618" x="6772275" y="2522538"/>
          <p14:tracePt t="21635" x="6851650" y="2528888"/>
          <p14:tracePt t="21651" x="6900863" y="2528888"/>
          <p14:tracePt t="21670" x="6923088" y="2528888"/>
          <p14:tracePt t="21810" x="6880225" y="2528888"/>
          <p14:tracePt t="21818" x="6837363" y="2528888"/>
          <p14:tracePt t="21826" x="6794500" y="2514600"/>
          <p14:tracePt t="21837" x="6772275" y="2514600"/>
          <p14:tracePt t="21854" x="6686550" y="2514600"/>
          <p14:tracePt t="21871" x="6494463" y="2508250"/>
          <p14:tracePt t="21887" x="6357938" y="2508250"/>
          <p14:tracePt t="21906" x="6294438" y="2500313"/>
          <p14:tracePt t="21923" x="6237288" y="2493963"/>
          <p14:tracePt t="21939" x="6229350" y="2493963"/>
          <p14:tracePt t="22083" x="6251575" y="2493963"/>
          <p14:tracePt t="22092" x="6308725" y="2486025"/>
          <p14:tracePt t="22100" x="6365875" y="2486025"/>
          <p14:tracePt t="22108" x="6415088" y="2486025"/>
          <p14:tracePt t="22125" x="6551613" y="2493963"/>
          <p14:tracePt t="22142" x="6700838" y="2514600"/>
          <p14:tracePt t="22158" x="6858000" y="2551113"/>
          <p14:tracePt t="22174" x="6929438" y="2551113"/>
          <p14:tracePt t="22191" x="6943725" y="2551113"/>
          <p14:tracePt t="22254" x="6943725" y="2557463"/>
          <p14:tracePt t="22262" x="6929438" y="2557463"/>
          <p14:tracePt t="22270" x="6915150" y="2557463"/>
          <p14:tracePt t="22278" x="6872288" y="2551113"/>
          <p14:tracePt t="22293" x="6780213" y="2536825"/>
          <p14:tracePt t="22310" x="6700838" y="2514600"/>
          <p14:tracePt t="22327" x="6600825" y="2508250"/>
          <p14:tracePt t="22344" x="6551613" y="2508250"/>
          <p14:tracePt t="22361" x="6500813" y="2508250"/>
          <p14:tracePt t="22377" x="6494463" y="2508250"/>
          <p14:tracePt t="22591" x="6472238" y="2508250"/>
          <p14:tracePt t="22599" x="6451600" y="2508250"/>
          <p14:tracePt t="22614" x="6437313" y="2500313"/>
          <p14:tracePt t="22629" x="6415088" y="2493963"/>
          <p14:tracePt t="22646" x="6408738" y="2493963"/>
          <p14:tracePt t="23656" x="6400800" y="2493963"/>
          <p14:tracePt t="32660" x="6394450" y="2493963"/>
          <p14:tracePt t="32668" x="6357938" y="2500313"/>
          <p14:tracePt t="32676" x="6300788" y="2522538"/>
          <p14:tracePt t="32687" x="6265863" y="2543175"/>
          <p14:tracePt t="32705" x="6200775" y="2579688"/>
          <p14:tracePt t="32721" x="6122988" y="2622550"/>
          <p14:tracePt t="32738" x="6051550" y="2636838"/>
          <p14:tracePt t="32755" x="5965825" y="2651125"/>
          <p14:tracePt t="32771" x="5894388" y="2665413"/>
          <p14:tracePt t="32788" x="5829300" y="2665413"/>
          <p14:tracePt t="32805" x="5729288" y="2636838"/>
          <p14:tracePt t="32822" x="5637213" y="2593975"/>
          <p14:tracePt t="32840" x="5494338" y="2571750"/>
          <p14:tracePt t="32857" x="5437188" y="2565400"/>
          <p14:tracePt t="32874" x="5357813" y="2565400"/>
          <p14:tracePt t="32891" x="5337175" y="2565400"/>
          <p14:tracePt t="32908" x="5329238" y="2565400"/>
          <p14:tracePt t="32988" x="5314950" y="2565400"/>
          <p14:tracePt t="32996" x="5294313" y="2565400"/>
          <p14:tracePt t="33007" x="5251450" y="2557463"/>
          <p14:tracePt t="33025" x="5200650" y="2536825"/>
          <p14:tracePt t="33041" x="5129213" y="2514600"/>
          <p14:tracePt t="33058" x="5072063" y="2500313"/>
          <p14:tracePt t="33074" x="5022850" y="2486025"/>
          <p14:tracePt t="33091" x="4986338" y="2471738"/>
          <p14:tracePt t="33108" x="4972050" y="2457450"/>
          <p14:tracePt t="33326" x="4972050" y="2443163"/>
          <p14:tracePt t="33418" x="4979988" y="2443163"/>
          <p14:tracePt t="33432" x="4986338" y="2443163"/>
          <p14:tracePt t="33490" x="4994275" y="2443163"/>
          <p14:tracePt t="33629" x="5000625" y="2443163"/>
          <p14:tracePt t="33637" x="5000625" y="2436813"/>
          <p14:tracePt t="33647" x="5000625" y="2428875"/>
          <p14:tracePt t="33664" x="5014913" y="2422525"/>
          <p14:tracePt t="34316" x="5014913" y="2443163"/>
          <p14:tracePt t="34323" x="5014913" y="2465388"/>
          <p14:tracePt t="34332" x="5014913" y="2479675"/>
          <p14:tracePt t="34341" x="5014913" y="2500313"/>
          <p14:tracePt t="34355" x="5008563" y="2543175"/>
          <p14:tracePt t="34372" x="5000625" y="2600325"/>
          <p14:tracePt t="34389" x="4994275" y="2665413"/>
          <p14:tracePt t="34406" x="4994275" y="2686050"/>
          <p14:tracePt t="34422" x="4979988" y="2708275"/>
          <p14:tracePt t="34441" x="4965700" y="2728913"/>
          <p14:tracePt t="34458" x="4965700" y="2736850"/>
          <p14:tracePt t="34475" x="4951413" y="2751138"/>
          <p14:tracePt t="34490" x="4951413" y="2757488"/>
          <p14:tracePt t="34507" x="4943475" y="2765425"/>
          <p14:tracePt t="34526" x="4929188" y="2771775"/>
          <p14:tracePt t="34542" x="4929188" y="2779713"/>
          <p14:tracePt t="34560" x="4922838" y="2779713"/>
          <p14:tracePt t="34565" x="4914900" y="2786063"/>
          <p14:tracePt t="34574" x="4908550" y="2794000"/>
          <p14:tracePt t="34608" x="4900613" y="2800350"/>
          <p14:tracePt t="34668" x="4894263" y="2800350"/>
          <p14:tracePt t="34676" x="4894263" y="2808288"/>
          <p14:tracePt t="34714" x="4886325" y="2808288"/>
          <p14:tracePt t="34730" x="4879975" y="2808288"/>
          <p14:tracePt t="34768" x="4872038" y="2814638"/>
          <p14:tracePt t="35518" x="4865688" y="2814638"/>
          <p14:tracePt t="35565" x="4857750" y="2814638"/>
          <p14:tracePt t="37020" x="4851400" y="2822575"/>
          <p14:tracePt t="37027" x="4843463" y="2822575"/>
          <p14:tracePt t="37052" x="4837113" y="2828925"/>
          <p14:tracePt t="37060" x="4829175" y="2828925"/>
          <p14:tracePt t="37098" x="4822825" y="2828925"/>
          <p14:tracePt t="37106" x="4822825" y="2836863"/>
          <p14:tracePt t="37120" x="4814888" y="2843213"/>
          <p14:tracePt t="37137" x="4808538" y="2851150"/>
          <p14:tracePt t="37170" x="4800600" y="2851150"/>
          <p14:tracePt t="37187" x="4800600" y="2857500"/>
          <p14:tracePt t="37203" x="4794250" y="2857500"/>
          <p14:tracePt t="37219" x="4786313" y="2857500"/>
          <p14:tracePt t="37268" x="4779963" y="2857500"/>
          <p14:tracePt t="37292" x="4772025" y="2857500"/>
          <p14:tracePt t="37309" x="4765675" y="2857500"/>
          <p14:tracePt t="37326" x="4765675" y="2865438"/>
          <p14:tracePt t="37332" x="4757738" y="2865438"/>
          <p14:tracePt t="37348" x="4743450" y="2865438"/>
          <p14:tracePt t="37356" x="4737100" y="2871788"/>
          <p14:tracePt t="37372" x="4729163" y="2871788"/>
          <p14:tracePt t="37388" x="4714875" y="2886075"/>
          <p14:tracePt t="37405" x="4694238" y="2900363"/>
          <p14:tracePt t="37424" x="4651375" y="2922588"/>
          <p14:tracePt t="37440" x="4651375" y="2936875"/>
          <p14:tracePt t="37457" x="4637088" y="2943225"/>
          <p14:tracePt t="37474" x="4629150" y="2943225"/>
          <p14:tracePt t="37490" x="4622800" y="2943225"/>
          <p14:tracePt t="37506" x="4614863" y="2951163"/>
          <p14:tracePt t="37523" x="4608513" y="2957513"/>
          <p14:tracePt t="37542" x="4579938" y="2957513"/>
          <p14:tracePt t="37558" x="4551363" y="2971800"/>
          <p14:tracePt t="37574" x="4514850" y="2986088"/>
          <p14:tracePt t="37590" x="4486275" y="2994025"/>
          <p14:tracePt t="37607" x="4457700" y="3000375"/>
          <p14:tracePt t="37626" x="4443413" y="3008313"/>
          <p14:tracePt t="37659" x="4437063" y="3008313"/>
          <p14:tracePt t="37676" x="4429125" y="3008313"/>
          <p14:tracePt t="37693" x="4414838" y="3014663"/>
          <p14:tracePt t="37709" x="4394200" y="3014663"/>
          <p14:tracePt t="37727" x="4379913" y="3022600"/>
          <p14:tracePt t="37743" x="4357688" y="3028950"/>
          <p14:tracePt t="37759" x="4265613" y="3043238"/>
          <p14:tracePt t="37775" x="4229100" y="3043238"/>
          <p14:tracePt t="37792" x="4165600" y="3043238"/>
          <p14:tracePt t="37809" x="4122738" y="3043238"/>
          <p14:tracePt t="37827" x="4071938" y="3057525"/>
          <p14:tracePt t="37843" x="4014788" y="3071813"/>
          <p14:tracePt t="37859" x="3951288" y="3071813"/>
          <p14:tracePt t="37877" x="3871913" y="3094038"/>
          <p14:tracePt t="37893" x="3822700" y="3094038"/>
          <p14:tracePt t="37910" x="3722688" y="3108325"/>
          <p14:tracePt t="37928" x="3600450" y="3122613"/>
          <p14:tracePt t="37944" x="3486150" y="3128963"/>
          <p14:tracePt t="37961" x="3371850" y="3136900"/>
          <p14:tracePt t="37981" x="3236913" y="3136900"/>
          <p14:tracePt t="37996" x="3157538" y="3136900"/>
          <p14:tracePt t="38013" x="3079750" y="3128963"/>
          <p14:tracePt t="38030" x="2979738" y="3122613"/>
          <p14:tracePt t="38046" x="2879725" y="3122613"/>
          <p14:tracePt t="38064" x="2779713" y="3128963"/>
          <p14:tracePt t="38068" x="2743200" y="3136900"/>
          <p14:tracePt t="38080" x="2686050" y="3136900"/>
          <p14:tracePt t="38098" x="2628900" y="3136900"/>
          <p14:tracePt t="38114" x="2551113" y="3136900"/>
          <p14:tracePt t="38131" x="2457450" y="3143250"/>
          <p14:tracePt t="38147" x="2379663" y="3151188"/>
          <p14:tracePt t="38163" x="2265363" y="3151188"/>
          <p14:tracePt t="38180" x="2128838" y="3151188"/>
          <p14:tracePt t="38197" x="1985963" y="3151188"/>
          <p14:tracePt t="38215" x="1914525" y="3151188"/>
          <p14:tracePt t="38232" x="1879600" y="3157538"/>
          <p14:tracePt t="38248" x="1871663" y="3157538"/>
          <p14:tracePt t="38265" x="1857375" y="3157538"/>
          <p14:tracePt t="38281" x="1851025" y="3157538"/>
          <p14:tracePt t="38300" x="1836738" y="3157538"/>
          <p14:tracePt t="38316" x="1828800" y="3157538"/>
          <p14:tracePt t="38333" x="1822450" y="3165475"/>
          <p14:tracePt t="38417" x="1814513" y="3165475"/>
          <p14:tracePt t="38448" x="1808163" y="3165475"/>
          <p14:tracePt t="38590" x="1808163" y="3171825"/>
          <p14:tracePt t="38638" x="1814513" y="3171825"/>
          <p14:tracePt t="38646" x="1836738" y="3171825"/>
          <p14:tracePt t="38661" x="1851025" y="3171825"/>
          <p14:tracePt t="38668" x="1865313" y="3171825"/>
          <p14:tracePt t="38685" x="1879600" y="3171825"/>
          <p14:tracePt t="38702" x="1885950" y="3171825"/>
          <p14:tracePt t="38830" x="1900238" y="3171825"/>
          <p14:tracePt t="38838" x="1908175" y="3171825"/>
          <p14:tracePt t="38846" x="1928813" y="3171825"/>
          <p14:tracePt t="38857" x="1936750" y="3171825"/>
          <p14:tracePt t="38880" x="1943100" y="3171825"/>
          <p14:tracePt t="39027" x="1951038" y="3171825"/>
          <p14:tracePt t="39043" x="1965325" y="3171825"/>
          <p14:tracePt t="39067" x="1971675" y="3171825"/>
          <p14:tracePt t="39074" x="1979613" y="3171825"/>
          <p14:tracePt t="39089" x="1985963" y="3171825"/>
          <p14:tracePt t="39097" x="1993900" y="3171825"/>
          <p14:tracePt t="39132" x="2000250" y="3171825"/>
          <p14:tracePt t="39136" x="2008188" y="3171825"/>
          <p14:tracePt t="39145" x="2028825" y="3171825"/>
          <p14:tracePt t="39158" x="2085975" y="3171825"/>
          <p14:tracePt t="39175" x="2128838" y="3186113"/>
          <p14:tracePt t="39192" x="2157413" y="3186113"/>
          <p14:tracePt t="39209" x="2171700" y="3186113"/>
          <p14:tracePt t="39226" x="2193925" y="3194050"/>
          <p14:tracePt t="39243" x="2208213" y="3194050"/>
          <p14:tracePt t="39275" x="2214563" y="3200400"/>
          <p14:tracePt t="39309" x="2222500" y="3200400"/>
          <p14:tracePt t="39325" x="2251075" y="3200400"/>
          <p14:tracePt t="39343" x="2293938" y="3208338"/>
          <p14:tracePt t="39359" x="2336800" y="3208338"/>
          <p14:tracePt t="39376" x="2379663" y="3214688"/>
          <p14:tracePt t="39394" x="2422525" y="3214688"/>
          <p14:tracePt t="39411" x="2451100" y="3214688"/>
          <p14:tracePt t="39428" x="2471738" y="3214688"/>
          <p14:tracePt t="39445" x="2486025" y="3214688"/>
          <p14:tracePt t="39462" x="2500313" y="3214688"/>
          <p14:tracePt t="39479" x="2528888" y="3222625"/>
          <p14:tracePt t="39494" x="2543175" y="3222625"/>
          <p14:tracePt t="39511" x="2557463" y="3228975"/>
          <p14:tracePt t="39528" x="2586038" y="3228975"/>
          <p14:tracePt t="39544" x="2600325" y="3228975"/>
          <p14:tracePt t="39561" x="2614613" y="3228975"/>
          <p14:tracePt t="39578" x="2628900" y="3228975"/>
          <p14:tracePt t="39595" x="2636838" y="3228975"/>
          <p14:tracePt t="39613" x="2643188" y="3228975"/>
          <p14:tracePt t="39630" x="2651125" y="3228975"/>
          <p14:tracePt t="39647" x="2665413" y="3228975"/>
          <p14:tracePt t="39663" x="2679700" y="3228975"/>
          <p14:tracePt t="39679" x="2714625" y="3228975"/>
          <p14:tracePt t="39697" x="2743200" y="3228975"/>
          <p14:tracePt t="39713" x="2757488" y="3228975"/>
          <p14:tracePt t="39730" x="2794000" y="3228975"/>
          <p14:tracePt t="39747" x="2814638" y="3228975"/>
          <p14:tracePt t="39764" x="2843213" y="3228975"/>
          <p14:tracePt t="39784" x="2886075" y="3228975"/>
          <p14:tracePt t="39799" x="2908300" y="3228975"/>
          <p14:tracePt t="39815" x="2928938" y="3228975"/>
          <p14:tracePt t="39831" x="2965450" y="3236913"/>
          <p14:tracePt t="39848" x="3000375" y="3236913"/>
          <p14:tracePt t="39865" x="3036888" y="3236913"/>
          <p14:tracePt t="39881" x="3079750" y="3228975"/>
          <p14:tracePt t="39899" x="3114675" y="3222625"/>
          <p14:tracePt t="39915" x="3157538" y="3214688"/>
          <p14:tracePt t="39932" x="3194050" y="3214688"/>
          <p14:tracePt t="39949" x="3228975" y="3214688"/>
          <p14:tracePt t="39968" x="3243263" y="3214688"/>
          <p14:tracePt t="39985" x="3294063" y="3208338"/>
          <p14:tracePt t="40002" x="3314700" y="3208338"/>
          <p14:tracePt t="40017" x="3328988" y="3208338"/>
          <p14:tracePt t="40033" x="3351213" y="3208338"/>
          <p14:tracePt t="40050" x="3365500" y="3208338"/>
          <p14:tracePt t="40068" x="3386138" y="3208338"/>
          <p14:tracePt t="40083" x="3422650" y="3208338"/>
          <p14:tracePt t="40100" x="3451225" y="3208338"/>
          <p14:tracePt t="40117" x="3457575" y="3208338"/>
          <p14:tracePt t="40136" x="3500438" y="3208338"/>
          <p14:tracePt t="40153" x="3529013" y="3200400"/>
          <p14:tracePt t="40170" x="3543300" y="3200400"/>
          <p14:tracePt t="40186" x="3571875" y="3200400"/>
          <p14:tracePt t="40203" x="3608388" y="3194050"/>
          <p14:tracePt t="40218" x="3643313" y="3194050"/>
          <p14:tracePt t="40235" x="3686175" y="3179763"/>
          <p14:tracePt t="40252" x="3700463" y="3179763"/>
          <p14:tracePt t="40270" x="3729038" y="3179763"/>
          <p14:tracePt t="40287" x="3743325" y="3179763"/>
          <p14:tracePt t="40304" x="3757613" y="3179763"/>
          <p14:tracePt t="40321" x="3779838" y="3179763"/>
          <p14:tracePt t="40338" x="3786188" y="3179763"/>
          <p14:tracePt t="40355" x="3800475" y="3171825"/>
          <p14:tracePt t="40370" x="3808413" y="3171825"/>
          <p14:tracePt t="40387" x="3822700" y="3171825"/>
          <p14:tracePt t="40404" x="3836988" y="3171825"/>
          <p14:tracePt t="40421" x="3851275" y="3171825"/>
          <p14:tracePt t="40437" x="3871913" y="3171825"/>
          <p14:tracePt t="40456" x="3922713" y="3171825"/>
          <p14:tracePt t="40473" x="3957638" y="3171825"/>
          <p14:tracePt t="40490" x="3971925" y="3171825"/>
          <p14:tracePt t="40506" x="3979863" y="3171825"/>
          <p14:tracePt t="40523" x="3986213" y="3171825"/>
          <p14:tracePt t="40559" x="3994150" y="3171825"/>
          <p14:tracePt t="40572" x="4000500" y="3171825"/>
          <p14:tracePt t="40580" x="4008438" y="3179763"/>
          <p14:tracePt t="40589" x="4014788" y="3179763"/>
          <p14:tracePt t="40606" x="4029075" y="3179763"/>
          <p14:tracePt t="40624" x="4043363" y="3179763"/>
          <p14:tracePt t="40641" x="4094163" y="3179763"/>
          <p14:tracePt t="40658" x="4100513" y="3179763"/>
          <p14:tracePt t="40791" x="4108450" y="3179763"/>
          <p14:tracePt t="40807" x="4114800" y="3179763"/>
          <p14:tracePt t="40815" x="4129088" y="3179763"/>
          <p14:tracePt t="40824" x="4137025" y="3179763"/>
          <p14:tracePt t="40841" x="4143375" y="3179763"/>
          <p14:tracePt t="40860" x="4151313" y="3179763"/>
          <p14:tracePt t="40877" x="4157663" y="3179763"/>
          <p14:tracePt t="41373" x="4165600" y="3179763"/>
          <p14:tracePt t="41380" x="4171950" y="3179763"/>
          <p14:tracePt t="41403" x="4179888" y="3179763"/>
          <p14:tracePt t="41417" x="4194175" y="3186113"/>
          <p14:tracePt t="41433" x="4200525" y="3186113"/>
          <p14:tracePt t="41440" x="4208463" y="3186113"/>
          <p14:tracePt t="41456" x="4214813" y="3186113"/>
          <p14:tracePt t="41465" x="4214813" y="3194050"/>
          <p14:tracePt t="41482" x="4229100" y="3194050"/>
          <p14:tracePt t="41499" x="4237038" y="3194050"/>
          <p14:tracePt t="41846" x="4251325" y="3194050"/>
          <p14:tracePt t="41854" x="4265613" y="3194050"/>
          <p14:tracePt t="41871" x="4279900" y="3200400"/>
          <p14:tracePt t="41878" x="4286250" y="3200400"/>
          <p14:tracePt t="41887" x="4300538" y="3200400"/>
          <p14:tracePt t="41903" x="4308475" y="3200400"/>
          <p14:tracePt t="42456" x="4300538" y="3200400"/>
          <p14:tracePt t="43073" x="4308475" y="3200400"/>
          <p14:tracePt t="51488" x="4300538" y="3200400"/>
          <p14:tracePt t="51496" x="4286250" y="3200400"/>
          <p14:tracePt t="51509" x="4237038" y="3200400"/>
          <p14:tracePt t="51525" x="4194175" y="3194050"/>
          <p14:tracePt t="51542" x="4165600" y="3179763"/>
          <p14:tracePt t="51574" x="4157663" y="3179763"/>
          <p14:tracePt t="51634" x="4151313" y="3179763"/>
          <p14:tracePt t="51643" x="4143375" y="3165475"/>
          <p14:tracePt t="51650" x="4122738" y="3157538"/>
          <p14:tracePt t="51658" x="4100513" y="3143250"/>
          <p14:tracePt t="51677" x="4022725" y="3128963"/>
          <p14:tracePt t="51695" x="3879850" y="3086100"/>
          <p14:tracePt t="51710" x="3800475" y="3065463"/>
          <p14:tracePt t="51726" x="3643313" y="3022600"/>
          <p14:tracePt t="51727" x="3571875" y="3014663"/>
          <p14:tracePt t="51744" x="3465513" y="2986088"/>
          <p14:tracePt t="51761" x="3322638" y="2957513"/>
          <p14:tracePt t="51778" x="3200400" y="2922588"/>
          <p14:tracePt t="51795" x="3079750" y="2879725"/>
          <p14:tracePt t="51811" x="3008313" y="2871788"/>
          <p14:tracePt t="51827" x="2914650" y="2843213"/>
          <p14:tracePt t="51843" x="2851150" y="2828925"/>
          <p14:tracePt t="51860" x="2836863" y="2828925"/>
          <p14:tracePt t="51877" x="2800350" y="2828925"/>
          <p14:tracePt t="51894" x="2779713" y="2828925"/>
          <p14:tracePt t="51911" x="2765425" y="2828925"/>
          <p14:tracePt t="51929" x="2736850" y="2828925"/>
          <p14:tracePt t="51946" x="2714625" y="2828925"/>
          <p14:tracePt t="51963" x="2679700" y="2828925"/>
          <p14:tracePt t="51980" x="2657475" y="2836863"/>
          <p14:tracePt t="51997" x="2651125" y="2836863"/>
          <p14:tracePt t="52014" x="2636838" y="2836863"/>
          <p14:tracePt t="52031" x="2628900" y="2843213"/>
          <p14:tracePt t="52047" x="2622550" y="2843213"/>
          <p14:tracePt t="52064" x="2614613" y="2843213"/>
          <p14:tracePt t="52080" x="2614613" y="2851150"/>
          <p14:tracePt t="52173" x="2636838" y="2857500"/>
          <p14:tracePt t="52182" x="2679700" y="2865438"/>
          <p14:tracePt t="52190" x="2757488" y="2865438"/>
          <p14:tracePt t="52199" x="2800350" y="2865438"/>
          <p14:tracePt t="52216" x="2951163" y="2914650"/>
          <p14:tracePt t="52233" x="3057525" y="2914650"/>
          <p14:tracePt t="52250" x="3200400" y="2914650"/>
          <p14:tracePt t="52266" x="3228975" y="2914650"/>
          <p14:tracePt t="52283" x="3243263" y="2914650"/>
          <p14:tracePt t="52300" x="3251200" y="2914650"/>
          <p14:tracePt t="52334" x="3265488" y="2914650"/>
          <p14:tracePt t="52351" x="3286125" y="2914650"/>
          <p14:tracePt t="52464" x="3265488" y="2914650"/>
          <p14:tracePt t="52472" x="3243263" y="2914650"/>
          <p14:tracePt t="52486" x="3179763" y="2914650"/>
          <p14:tracePt t="52502" x="3143250" y="2914650"/>
          <p14:tracePt t="52519" x="3114675" y="2914650"/>
          <p14:tracePt t="52535" x="3071813" y="2914650"/>
          <p14:tracePt t="52552" x="3051175" y="2914650"/>
          <p14:tracePt t="52568" x="3008313" y="2914650"/>
          <p14:tracePt t="52585" x="2936875" y="2908300"/>
          <p14:tracePt t="52602" x="2879725" y="2908300"/>
          <p14:tracePt t="52619" x="2814638" y="2908300"/>
          <p14:tracePt t="52636" x="2751138" y="2908300"/>
          <p14:tracePt t="52654" x="2651125" y="2914650"/>
          <p14:tracePt t="52670" x="2608263" y="2914650"/>
          <p14:tracePt t="52686" x="2571750" y="2914650"/>
          <p14:tracePt t="52703" x="2522538" y="2914650"/>
          <p14:tracePt t="52720" x="2457450" y="2914650"/>
          <p14:tracePt t="52736" x="2414588" y="2914650"/>
          <p14:tracePt t="52753" x="2357438" y="2914650"/>
          <p14:tracePt t="52770" x="2271713" y="2914650"/>
          <p14:tracePt t="52789" x="2179638" y="2908300"/>
          <p14:tracePt t="52805" x="2151063" y="2908300"/>
          <p14:tracePt t="52821" x="2128838" y="2908300"/>
          <p14:tracePt t="52838" x="2122488" y="2908300"/>
          <p14:tracePt t="52855" x="2108200" y="2908300"/>
          <p14:tracePt t="52872" x="2093913" y="2908300"/>
          <p14:tracePt t="52888" x="2085975" y="2908300"/>
          <p14:tracePt t="52905" x="2065338" y="2908300"/>
          <p14:tracePt t="52922" x="2043113" y="2908300"/>
          <p14:tracePt t="52939" x="2014538" y="2908300"/>
          <p14:tracePt t="52956" x="1985963" y="2900363"/>
          <p14:tracePt t="52973" x="1979613" y="2894013"/>
          <p14:tracePt t="55892" x="1985963" y="2894013"/>
          <p14:tracePt t="56050" x="1985963" y="2886075"/>
          <p14:tracePt t="56064" x="1993900" y="2886075"/>
          <p14:tracePt t="63650" x="1993900" y="2879725"/>
          <p14:tracePt t="63658" x="2000250" y="2879725"/>
          <p14:tracePt t="63683" x="2000250" y="2871788"/>
          <p14:tracePt t="63703" x="2000250" y="2865438"/>
          <p14:tracePt t="63758" x="2000250" y="2857500"/>
          <p14:tracePt t="63782" x="2008188" y="2851150"/>
          <p14:tracePt t="63804" x="2014538" y="2843213"/>
          <p14:tracePt t="63844" x="2014538" y="2836863"/>
          <p14:tracePt t="63932" x="2022475" y="2836863"/>
          <p14:tracePt t="63946" x="2028825" y="2836863"/>
          <p14:tracePt t="64686" x="2028825" y="2828925"/>
          <p14:tracePt t="64710" x="2036763" y="2828925"/>
          <p14:tracePt t="64744" x="2043113" y="2828925"/>
          <p14:tracePt t="64752" x="2051050" y="2828925"/>
          <p14:tracePt t="64760" x="2057400" y="2828925"/>
          <p14:tracePt t="64768" x="2071688" y="2822575"/>
          <p14:tracePt t="64785" x="2079625" y="2822575"/>
          <p14:tracePt t="64800" x="2085975" y="2822575"/>
          <p14:tracePt t="64817" x="2093913" y="2822575"/>
          <p14:tracePt t="64835" x="2100263" y="2822575"/>
          <p14:tracePt t="64852" x="2108200" y="2822575"/>
          <p14:tracePt t="64899" x="2114550" y="2814638"/>
          <p14:tracePt t="64908" x="2122488" y="2814638"/>
          <p14:tracePt t="64921" x="2143125" y="2814638"/>
          <p14:tracePt t="64937" x="2157413" y="2814638"/>
          <p14:tracePt t="65194" x="2165350" y="2814638"/>
          <p14:tracePt t="65202" x="2165350" y="2808288"/>
          <p14:tracePt t="65210" x="2179638" y="2808288"/>
          <p14:tracePt t="65228" x="2200275" y="2808288"/>
          <p14:tracePt t="65239" x="2214563" y="2808288"/>
          <p14:tracePt t="65255" x="2279650" y="2808288"/>
          <p14:tracePt t="65272" x="2393950" y="2808288"/>
          <p14:tracePt t="65288" x="2486025" y="2814638"/>
          <p14:tracePt t="65305" x="2551113" y="2828925"/>
          <p14:tracePt t="65324" x="2600325" y="2836863"/>
          <p14:tracePt t="65341" x="2643188" y="2836863"/>
          <p14:tracePt t="65358" x="2714625" y="2843213"/>
          <p14:tracePt t="65374" x="2814638" y="2843213"/>
          <p14:tracePt t="65391" x="2908300" y="2843213"/>
          <p14:tracePt t="65411" x="3028950" y="2828925"/>
          <p14:tracePt t="65423" x="3136900" y="2814638"/>
          <p14:tracePt t="65440" x="3243263" y="2808288"/>
          <p14:tracePt t="65457" x="3351213" y="2808288"/>
          <p14:tracePt t="65476" x="3443288" y="2800350"/>
          <p14:tracePt t="65491" x="3471863" y="2800350"/>
          <p14:tracePt t="65508" x="3486150" y="2800350"/>
          <p14:tracePt t="65525" x="3500438" y="2800350"/>
          <p14:tracePt t="65541" x="3514725" y="2800350"/>
          <p14:tracePt t="65558" x="3529013" y="2800350"/>
          <p14:tracePt t="65575" x="3551238" y="2786063"/>
          <p14:tracePt t="65593" x="3565525" y="2779713"/>
          <p14:tracePt t="65610" x="3586163" y="2779713"/>
          <p14:tracePt t="65627" x="3600450" y="2779713"/>
          <p14:tracePt t="65644" x="3608388" y="2779713"/>
          <p14:tracePt t="65649" x="3614738" y="2771775"/>
          <p14:tracePt t="65661" x="3622675" y="2771775"/>
          <p14:tracePt t="65676" x="3629025" y="2771775"/>
          <p14:tracePt t="65693" x="3651250" y="2771775"/>
          <p14:tracePt t="65710" x="3665538" y="2771775"/>
          <p14:tracePt t="65727" x="3671888" y="2771775"/>
          <p14:tracePt t="65744" x="3686175" y="2771775"/>
          <p14:tracePt t="65760" x="3694113" y="2771775"/>
          <p14:tracePt t="65777" x="3714750" y="2771775"/>
          <p14:tracePt t="65795" x="3751263" y="2771775"/>
          <p14:tracePt t="65811" x="3771900" y="2771775"/>
          <p14:tracePt t="65828" x="3794125" y="2771775"/>
          <p14:tracePt t="65845" x="3814763" y="2771775"/>
          <p14:tracePt t="65862" x="3829050" y="2771775"/>
          <p14:tracePt t="65954" x="3836988" y="2771775"/>
          <p14:tracePt t="65987" x="3851275" y="2771775"/>
          <p14:tracePt t="65994" x="3857625" y="2771775"/>
          <p14:tracePt t="66002" x="3871913" y="2771775"/>
          <p14:tracePt t="66013" x="3886200" y="2771775"/>
          <p14:tracePt t="66030" x="3908425" y="2771775"/>
          <p14:tracePt t="66047" x="3922713" y="2771775"/>
          <p14:tracePt t="66064" x="3929063" y="2771775"/>
          <p14:tracePt t="66127" x="3937000" y="2771775"/>
          <p14:tracePt t="66133" x="3943350" y="2771775"/>
          <p14:tracePt t="66142" x="3951288" y="2771775"/>
          <p14:tracePt t="66150" x="3965575" y="2771775"/>
          <p14:tracePt t="66166" x="3994150" y="2771775"/>
          <p14:tracePt t="66182" x="4029075" y="2771775"/>
          <p14:tracePt t="66198" x="4057650" y="2771775"/>
          <p14:tracePt t="66217" x="4108450" y="2771775"/>
          <p14:tracePt t="66233" x="4129088" y="2771775"/>
          <p14:tracePt t="66250" x="4143375" y="2771775"/>
          <p14:tracePt t="66267" x="4151313" y="2771775"/>
          <p14:tracePt t="66283" x="4157663" y="2771775"/>
          <p14:tracePt t="66300" x="4165600" y="2771775"/>
          <p14:tracePt t="66317" x="4171950" y="2771775"/>
          <p14:tracePt t="66334" x="4179888" y="2771775"/>
          <p14:tracePt t="66352" x="4200525" y="2771775"/>
          <p14:tracePt t="66369" x="4222750" y="2771775"/>
          <p14:tracePt t="66385" x="4265613" y="2771775"/>
          <p14:tracePt t="66403" x="4286250" y="2779713"/>
          <p14:tracePt t="66419" x="4300538" y="2779713"/>
          <p14:tracePt t="66436" x="4351338" y="2779713"/>
          <p14:tracePt t="66452" x="4365625" y="2779713"/>
          <p14:tracePt t="66468" x="4379913" y="2786063"/>
          <p14:tracePt t="66485" x="4394200" y="2786063"/>
          <p14:tracePt t="66502" x="4400550" y="2786063"/>
          <p14:tracePt t="66519" x="4422775" y="2794000"/>
          <p14:tracePt t="66535" x="4451350" y="2794000"/>
          <p14:tracePt t="66553" x="4479925" y="2800350"/>
          <p14:tracePt t="66572" x="4494213" y="2800350"/>
          <p14:tracePt t="66588" x="4508500" y="2800350"/>
          <p14:tracePt t="66620" x="4514850" y="2808288"/>
          <p14:tracePt t="66654" x="4522788" y="2808288"/>
          <p14:tracePt t="67710" x="4514850" y="2808288"/>
          <p14:tracePt t="67718" x="4508500" y="2808288"/>
          <p14:tracePt t="67734" x="4494213" y="2808288"/>
          <p14:tracePt t="67742" x="4465638" y="2808288"/>
          <p14:tracePt t="67748" x="4422775" y="2814638"/>
          <p14:tracePt t="67765" x="4357688" y="2822575"/>
          <p14:tracePt t="67782" x="4251325" y="2836863"/>
          <p14:tracePt t="67799" x="4129088" y="2843213"/>
          <p14:tracePt t="67816" x="4022725" y="2857500"/>
          <p14:tracePt t="67833" x="3822700" y="2857500"/>
          <p14:tracePt t="67849" x="3665538" y="2857500"/>
          <p14:tracePt t="67866" x="3529013" y="2857500"/>
          <p14:tracePt t="67883" x="3386138" y="2857500"/>
          <p14:tracePt t="67900" x="3251200" y="2851150"/>
          <p14:tracePt t="67919" x="3122613" y="2822575"/>
          <p14:tracePt t="67935" x="3065463" y="2822575"/>
          <p14:tracePt t="67952" x="2986088" y="2822575"/>
          <p14:tracePt t="67969" x="2928938" y="2822575"/>
          <p14:tracePt t="67984" x="2851150" y="2814638"/>
          <p14:tracePt t="68001" x="2771775" y="2814638"/>
          <p14:tracePt t="68018" x="2679700" y="2808288"/>
          <p14:tracePt t="68035" x="2565400" y="2794000"/>
          <p14:tracePt t="68052" x="2436813" y="2779713"/>
          <p14:tracePt t="68069" x="2257425" y="2757488"/>
          <p14:tracePt t="68086" x="2171700" y="2751138"/>
          <p14:tracePt t="68104" x="2108200" y="2736850"/>
          <p14:tracePt t="68121" x="2065338" y="2728913"/>
          <p14:tracePt t="68137" x="2043113" y="2722563"/>
          <p14:tracePt t="68154" x="2028825" y="2722563"/>
          <p14:tracePt t="68272" x="2022475" y="2722563"/>
          <p14:tracePt t="68280" x="2014538" y="2722563"/>
          <p14:tracePt t="69274" x="2014538" y="2728913"/>
          <p14:tracePt t="69421" x="2008188" y="2728913"/>
          <p14:tracePt t="69468" x="2008188" y="2736850"/>
          <p14:tracePt t="69548" x="2008188" y="2743200"/>
          <p14:tracePt t="69586" x="2000250" y="2743200"/>
          <p14:tracePt t="69666" x="1993900" y="2743200"/>
          <p14:tracePt t="69687" x="1985963" y="2751138"/>
          <p14:tracePt t="69712" x="1979613" y="2751138"/>
          <p14:tracePt t="69748" x="1971675" y="2751138"/>
          <p14:tracePt t="71451" x="1971675" y="2757488"/>
          <p14:tracePt t="71469" x="1979613" y="2757488"/>
          <p14:tracePt t="71548" x="1985963" y="2765425"/>
          <p14:tracePt t="71556" x="1985963" y="2771775"/>
          <p14:tracePt t="71560" x="2000250" y="2786063"/>
          <p14:tracePt t="71575" x="2022475" y="2808288"/>
          <p14:tracePt t="71592" x="2043113" y="2828925"/>
          <p14:tracePt t="71608" x="2100263" y="2857500"/>
          <p14:tracePt t="71625" x="2179638" y="2894013"/>
          <p14:tracePt t="71642" x="2286000" y="2922588"/>
          <p14:tracePt t="71659" x="2379663" y="2957513"/>
          <p14:tracePt t="71663" x="2451100" y="2994025"/>
          <p14:tracePt t="71674" x="2500313" y="3014663"/>
          <p14:tracePt t="71691" x="2579688" y="3057525"/>
          <p14:tracePt t="71710" x="2679700" y="3108325"/>
          <p14:tracePt t="71726" x="2736850" y="3151188"/>
          <p14:tracePt t="71743" x="2765425" y="3186113"/>
          <p14:tracePt t="71760" x="2786063" y="3194050"/>
          <p14:tracePt t="71777" x="2822575" y="3222625"/>
          <p14:tracePt t="71793" x="2865438" y="3243263"/>
          <p14:tracePt t="71809" x="2957513" y="3265488"/>
          <p14:tracePt t="71826" x="3036888" y="3286125"/>
          <p14:tracePt t="71842" x="3108325" y="3300413"/>
          <p14:tracePt t="71860" x="3171825" y="3322638"/>
          <p14:tracePt t="71876" x="3300413" y="3371850"/>
          <p14:tracePt t="71894" x="3522663" y="3457575"/>
          <p14:tracePt t="71910" x="3708400" y="3536950"/>
          <p14:tracePt t="71911" x="3951288" y="3557588"/>
          <p14:tracePt t="71929" x="4243388" y="3651250"/>
          <p14:tracePt t="71945" x="4543425" y="3700463"/>
          <p14:tracePt t="71961" x="4722813" y="3743325"/>
          <p14:tracePt t="71979" x="4857750" y="3771900"/>
          <p14:tracePt t="71996" x="4979988" y="3794125"/>
          <p14:tracePt t="72011" x="5065713" y="3794125"/>
          <p14:tracePt t="72028" x="5122863" y="3800475"/>
          <p14:tracePt t="72045" x="5143500" y="3800475"/>
          <p14:tracePt t="72068" x="5157788" y="3800475"/>
          <p14:tracePt t="72079" x="5165725" y="3794125"/>
          <p14:tracePt t="72095" x="5186363" y="3786188"/>
          <p14:tracePt t="72113" x="5214938" y="3786188"/>
          <p14:tracePt t="72131" x="5251450" y="3786188"/>
          <p14:tracePt t="72147" x="5280025" y="3771900"/>
          <p14:tracePt t="72164" x="5322888" y="3757613"/>
          <p14:tracePt t="72169" x="5337175" y="3751263"/>
          <p14:tracePt t="72181" x="5357813" y="3736975"/>
          <p14:tracePt t="72198" x="5386388" y="3722688"/>
          <p14:tracePt t="72214" x="5408613" y="3714750"/>
          <p14:tracePt t="72231" x="5429250" y="3708400"/>
          <p14:tracePt t="72247" x="5437188" y="3694113"/>
          <p14:tracePt t="72265" x="5451475" y="3686175"/>
          <p14:tracePt t="72282" x="5457825" y="3671888"/>
          <p14:tracePt t="72299" x="5494338" y="3657600"/>
          <p14:tracePt t="72316" x="5529263" y="3651250"/>
          <p14:tracePt t="72333" x="5594350" y="3636963"/>
          <p14:tracePt t="72350" x="5608638" y="3629025"/>
          <p14:tracePt t="72367" x="5614988" y="3629025"/>
          <p14:tracePt t="72384" x="5614988" y="3622675"/>
          <p14:tracePt t="72505" x="5614988" y="3614738"/>
          <p14:tracePt t="72513" x="5594350" y="3614738"/>
          <p14:tracePt t="72545" x="5586413" y="3614738"/>
          <p14:tracePt t="72567" x="5580063" y="3614738"/>
          <p14:tracePt t="72576" x="5551488" y="3614738"/>
          <p14:tracePt t="72584" x="5529263" y="3614738"/>
          <p14:tracePt t="72600" x="5457825" y="3614738"/>
          <p14:tracePt t="72618" x="5372100" y="3614738"/>
          <p14:tracePt t="72634" x="5300663" y="3622675"/>
          <p14:tracePt t="72651" x="5237163" y="3622675"/>
          <p14:tracePt t="72669" x="5194300" y="3629025"/>
          <p14:tracePt t="72685" x="5186363" y="3636963"/>
          <p14:tracePt t="72826" x="5180013" y="3636963"/>
          <p14:tracePt t="72912" x="5172075" y="3636963"/>
          <p14:tracePt t="72920" x="5165725" y="3636963"/>
          <p14:tracePt t="72927" x="5157788" y="3636963"/>
          <p14:tracePt t="72943" x="5143500" y="3636963"/>
          <p14:tracePt t="72960" x="5137150" y="3636963"/>
          <p14:tracePt t="73092" x="5129213" y="3636963"/>
          <p14:tracePt t="73140" x="5122863" y="3643313"/>
          <p14:tracePt t="73492" x="5129213" y="3643313"/>
          <p14:tracePt t="73508" x="5137150" y="3643313"/>
          <p14:tracePt t="73516" x="5143500" y="3643313"/>
          <p14:tracePt t="73527" x="5157788" y="3643313"/>
          <p14:tracePt t="73545" x="5194300" y="3643313"/>
          <p14:tracePt t="73562" x="5200650" y="3643313"/>
          <p14:tracePt t="73595" x="5208588" y="3643313"/>
          <p14:tracePt t="73616" x="5214938" y="3636963"/>
          <p14:tracePt t="73629" x="5222875" y="3636963"/>
          <p14:tracePt t="73645" x="5243513" y="3636963"/>
          <p14:tracePt t="73662" x="5257800" y="3629025"/>
          <p14:tracePt t="73680" x="5272088" y="3629025"/>
          <p14:tracePt t="73696" x="5280025" y="3629025"/>
          <p14:tracePt t="73766" x="5286375" y="3629025"/>
          <p14:tracePt t="73811" x="5286375" y="3622675"/>
          <p14:tracePt t="73826" x="5300663" y="3622675"/>
          <p14:tracePt t="73834" x="5308600" y="3622675"/>
          <p14:tracePt t="73847" x="5314950" y="3622675"/>
          <p14:tracePt t="73865" x="5365750" y="3608388"/>
          <p14:tracePt t="73881" x="5380038" y="3608388"/>
          <p14:tracePt t="73898" x="5400675" y="3608388"/>
          <p14:tracePt t="73974" x="5408613" y="3608388"/>
          <p14:tracePt t="73989" x="5414963" y="3608388"/>
          <p14:tracePt t="74014" x="5422900" y="3608388"/>
          <p14:tracePt t="74568" x="5437188" y="3608388"/>
          <p14:tracePt t="74608" x="5443538" y="3608388"/>
          <p14:tracePt t="74629" x="5457825" y="3608388"/>
          <p14:tracePt t="74637" x="5472113" y="3608388"/>
          <p14:tracePt t="74647" x="5486400" y="3608388"/>
          <p14:tracePt t="74656" x="5508625" y="3608388"/>
          <p14:tracePt t="74673" x="5537200" y="3622675"/>
          <p14:tracePt t="74690" x="5565775" y="3622675"/>
          <p14:tracePt t="74707" x="5580063" y="3629025"/>
          <p14:tracePt t="74724" x="5608638" y="3629025"/>
          <p14:tracePt t="74742" x="5629275" y="3622675"/>
          <p14:tracePt t="74759" x="5643563" y="3622675"/>
          <p14:tracePt t="74775" x="5651500" y="3622675"/>
          <p14:tracePt t="74791" x="5657850" y="3614738"/>
          <p14:tracePt t="74809" x="5680075" y="3608388"/>
          <p14:tracePt t="74825" x="5694363" y="3608388"/>
          <p14:tracePt t="74841" x="5708650" y="3608388"/>
          <p14:tracePt t="74858" x="5722938" y="3608388"/>
          <p14:tracePt t="74875" x="5737225" y="3608388"/>
          <p14:tracePt t="74892" x="5772150" y="3600450"/>
          <p14:tracePt t="74909" x="5829300" y="3586163"/>
          <p14:tracePt t="74928" x="5880100" y="3571875"/>
          <p14:tracePt t="74945" x="5943600" y="3565525"/>
          <p14:tracePt t="74962" x="5986463" y="3565525"/>
          <p14:tracePt t="74979" x="6015038" y="3565525"/>
          <p14:tracePt t="74994" x="6057900" y="3565525"/>
          <p14:tracePt t="75011" x="6086475" y="3557588"/>
          <p14:tracePt t="75027" x="6108700" y="3557588"/>
          <p14:tracePt t="75044" x="6129338" y="3557588"/>
          <p14:tracePt t="75061" x="6151563" y="3557588"/>
          <p14:tracePt t="75078" x="6172200" y="3557588"/>
          <p14:tracePt t="75095" x="6180138" y="3565525"/>
          <p14:tracePt t="75112" x="6194425" y="3565525"/>
          <p14:tracePt t="75128" x="6208713" y="3565525"/>
          <p14:tracePt t="75145" x="6251575" y="3565525"/>
          <p14:tracePt t="75162" x="6286500" y="3571875"/>
          <p14:tracePt t="75179" x="6315075" y="3586163"/>
          <p14:tracePt t="75196" x="6337300" y="3586163"/>
          <p14:tracePt t="75213" x="6357938" y="3586163"/>
          <p14:tracePt t="75229" x="6365875" y="3586163"/>
          <p14:tracePt t="75246" x="6365875" y="3594100"/>
          <p14:tracePt t="76272" x="6372225" y="3594100"/>
          <p14:tracePt t="76320" x="6380163" y="3594100"/>
          <p14:tracePt t="76329" x="6386513" y="3594100"/>
          <p14:tracePt t="76336" x="6394450" y="3594100"/>
          <p14:tracePt t="77414" x="6380163" y="3600450"/>
          <p14:tracePt t="77422" x="6357938" y="3608388"/>
          <p14:tracePt t="77431" x="6308725" y="3614738"/>
          <p14:tracePt t="77438" x="6243638" y="3614738"/>
          <p14:tracePt t="77456" x="6129338" y="3629025"/>
          <p14:tracePt t="77470" x="5929313" y="3651250"/>
          <p14:tracePt t="77487" x="5743575" y="3714750"/>
          <p14:tracePt t="77505" x="5343525" y="3743325"/>
          <p14:tracePt t="77522" x="5057775" y="3729038"/>
          <p14:tracePt t="77539" x="4757738" y="3722688"/>
          <p14:tracePt t="77556" x="4429125" y="3722688"/>
          <p14:tracePt t="77573" x="4179888" y="3708400"/>
          <p14:tracePt t="77590" x="3922713" y="3679825"/>
          <p14:tracePt t="77605" x="3708400" y="3657600"/>
          <p14:tracePt t="77621" x="3414713" y="3643313"/>
          <p14:tracePt t="77639" x="3257550" y="3622675"/>
          <p14:tracePt t="77655" x="3114675" y="3608388"/>
          <p14:tracePt t="77672" x="2986088" y="3608388"/>
          <p14:tracePt t="77690" x="2886075" y="3608388"/>
          <p14:tracePt t="77707" x="2728913" y="3594100"/>
          <p14:tracePt t="77724" x="2651125" y="3579813"/>
          <p14:tracePt t="77741" x="2565400" y="3579813"/>
          <p14:tracePt t="77758" x="2536825" y="3579813"/>
          <p14:tracePt t="77774" x="2493963" y="3557588"/>
          <p14:tracePt t="77790" x="2457450" y="3551238"/>
          <p14:tracePt t="77807" x="2436813" y="3551238"/>
          <p14:tracePt t="77825" x="2371725" y="3551238"/>
          <p14:tracePt t="77841" x="2328863" y="3551238"/>
          <p14:tracePt t="77857" x="2308225" y="3551238"/>
          <p14:tracePt t="77874" x="2300288" y="3551238"/>
          <p14:tracePt t="77985" x="2308225" y="3551238"/>
          <p14:tracePt t="78001" x="2314575" y="3551238"/>
          <p14:tracePt t="78008" x="2322513" y="3551238"/>
          <p14:tracePt t="78016" x="2328863" y="3551238"/>
          <p14:tracePt t="78030" x="2336800" y="3551238"/>
          <p14:tracePt t="78044" x="2351088" y="3543300"/>
          <p14:tracePt t="78061" x="2371725" y="3543300"/>
          <p14:tracePt t="78077" x="2393950" y="3543300"/>
          <p14:tracePt t="78093" x="2422525" y="3543300"/>
          <p14:tracePt t="78110" x="2451100" y="3543300"/>
          <p14:tracePt t="78129" x="2514600" y="3543300"/>
          <p14:tracePt t="78146" x="2565400" y="3543300"/>
          <p14:tracePt t="78162" x="2600325" y="3543300"/>
          <p14:tracePt t="78178" x="2628900" y="3543300"/>
          <p14:tracePt t="78194" x="2657475" y="3543300"/>
          <p14:tracePt t="78211" x="2671763" y="3543300"/>
          <p14:tracePt t="78229" x="2693988" y="3543300"/>
          <p14:tracePt t="78245" x="2714625" y="3543300"/>
          <p14:tracePt t="78262" x="2743200" y="3543300"/>
          <p14:tracePt t="78279" x="2779713" y="3543300"/>
          <p14:tracePt t="78295" x="2808288" y="3543300"/>
          <p14:tracePt t="78313" x="2843213" y="3543300"/>
          <p14:tracePt t="78330" x="2886075" y="3543300"/>
          <p14:tracePt t="78347" x="2922588" y="3543300"/>
          <p14:tracePt t="78363" x="3014663" y="3543300"/>
          <p14:tracePt t="78379" x="3057525" y="3543300"/>
          <p14:tracePt t="78397" x="3094038" y="3543300"/>
          <p14:tracePt t="78414" x="3122613" y="3551238"/>
          <p14:tracePt t="78430" x="3136900" y="3557588"/>
          <p14:tracePt t="78447" x="3186113" y="3557588"/>
          <p14:tracePt t="78466" x="3222625" y="3557588"/>
          <p14:tracePt t="78483" x="3257550" y="3557588"/>
          <p14:tracePt t="78499" x="3286125" y="3557588"/>
          <p14:tracePt t="78516" x="3328988" y="3557588"/>
          <p14:tracePt t="78533" x="3343275" y="3557588"/>
          <p14:tracePt t="78548" x="3357563" y="3557588"/>
          <p14:tracePt t="78648" x="3365500" y="3557588"/>
          <p14:tracePt t="78658" x="3371850" y="3557588"/>
          <p14:tracePt t="78668" x="3386138" y="3557588"/>
          <p14:tracePt t="78684" x="3408363" y="3557588"/>
          <p14:tracePt t="78700" x="3408363" y="3565525"/>
          <p14:tracePt t="79006" x="3414713" y="3565525"/>
          <p14:tracePt t="79045" x="3422650" y="3565525"/>
          <p14:tracePt t="79060" x="3429000" y="3565525"/>
          <p14:tracePt t="79114" x="3436938" y="3571875"/>
          <p14:tracePt t="79280" x="3443288" y="3571875"/>
          <p14:tracePt t="79318" x="3451225" y="3579813"/>
          <p14:tracePt t="79342" x="3457575" y="3579813"/>
          <p14:tracePt t="79390" x="3465513" y="3579813"/>
          <p14:tracePt t="79408" x="3471863" y="3579813"/>
          <p14:tracePt t="79413" x="3479800" y="3579813"/>
          <p14:tracePt t="79424" x="3486150" y="3579813"/>
          <p14:tracePt t="79441" x="3551238" y="3594100"/>
          <p14:tracePt t="79460" x="3579813" y="3594100"/>
          <p14:tracePt t="79475" x="3594100" y="3600450"/>
          <p14:tracePt t="79492" x="3600450" y="3600450"/>
          <p14:tracePt t="79856" x="3594100" y="3600450"/>
          <p14:tracePt t="80172" x="3600450" y="3600450"/>
          <p14:tracePt t="80180" x="3622675" y="3600450"/>
          <p14:tracePt t="80186" x="3629025" y="3600450"/>
          <p14:tracePt t="80199" x="3665538" y="3608388"/>
          <p14:tracePt t="80216" x="3679825" y="3614738"/>
          <p14:tracePt t="80233" x="3708400" y="3622675"/>
          <p14:tracePt t="80251" x="3729038" y="3622675"/>
          <p14:tracePt t="80268" x="3743325" y="3622675"/>
          <p14:tracePt t="80285" x="3765550" y="3622675"/>
          <p14:tracePt t="80303" x="3771900" y="3622675"/>
          <p14:tracePt t="80364" x="3779838" y="3622675"/>
          <p14:tracePt t="80372" x="3786188" y="3622675"/>
          <p14:tracePt t="80381" x="3794125" y="3622675"/>
          <p14:tracePt t="80461" x="3779838" y="3622675"/>
          <p14:tracePt t="80474" x="3765550" y="3622675"/>
          <p14:tracePt t="80490" x="3751263" y="3622675"/>
          <p14:tracePt t="80506" x="3743325" y="3622675"/>
          <p14:tracePt t="80514" x="3736975" y="3622675"/>
          <p14:tracePt t="80579" x="3729038" y="3622675"/>
          <p14:tracePt t="80583" x="3729038" y="3629025"/>
          <p14:tracePt t="80592" x="3722688" y="3629025"/>
          <p14:tracePt t="80614" x="3714750" y="3629025"/>
          <p14:tracePt t="80630" x="3708400" y="3629025"/>
          <p14:tracePt t="80640" x="3700463" y="3629025"/>
          <p14:tracePt t="80656" x="3694113" y="3629025"/>
          <p14:tracePt t="80672" x="3686175" y="3629025"/>
          <p14:tracePt t="80688" x="3671888" y="3629025"/>
          <p14:tracePt t="80706" x="3643313" y="3629025"/>
          <p14:tracePt t="80723" x="3579813" y="3629025"/>
          <p14:tracePt t="80739" x="3551238" y="3629025"/>
          <p14:tracePt t="80756" x="3514725" y="3629025"/>
          <p14:tracePt t="80772" x="3508375" y="3629025"/>
          <p14:tracePt t="82928" x="3514725" y="3629025"/>
          <p14:tracePt t="82935" x="3522663" y="3629025"/>
          <p14:tracePt t="82947" x="3529013" y="3629025"/>
          <p14:tracePt t="82965" x="3551238" y="3629025"/>
          <p14:tracePt t="82996" x="3571875" y="3629025"/>
          <p14:tracePt t="83014" x="3586163" y="3629025"/>
          <p14:tracePt t="83030" x="3622675" y="3629025"/>
          <p14:tracePt t="83047" x="3651250" y="3629025"/>
          <p14:tracePt t="83066" x="3694113" y="3629025"/>
          <p14:tracePt t="83081" x="3722688" y="3629025"/>
          <p14:tracePt t="83099" x="3771900" y="3636963"/>
          <p14:tracePt t="83116" x="3779838" y="3636963"/>
          <p14:tracePt t="83133" x="3786188" y="3636963"/>
          <p14:tracePt t="83755" x="3779838" y="3636963"/>
          <p14:tracePt t="83780" x="3771900" y="3636963"/>
          <p14:tracePt t="87856" x="3765550" y="3636963"/>
          <p14:tracePt t="87896" x="3757613" y="3636963"/>
          <p14:tracePt t="87902" x="3722688" y="3629025"/>
          <p14:tracePt t="87916" x="3679825" y="3622675"/>
          <p14:tracePt t="87933" x="3565525" y="3608388"/>
          <p14:tracePt t="87950" x="3514725" y="3608388"/>
          <p14:tracePt t="87967" x="3479800" y="3594100"/>
          <p14:tracePt t="87985" x="3436938" y="3594100"/>
          <p14:tracePt t="88002" x="3414713" y="3594100"/>
          <p14:tracePt t="88019" x="3408363" y="3594100"/>
          <p14:tracePt t="88036" x="3379788" y="3594100"/>
          <p14:tracePt t="88053" x="3351213" y="3594100"/>
          <p14:tracePt t="88069" x="3314700" y="3594100"/>
          <p14:tracePt t="88086" x="3286125" y="3594100"/>
          <p14:tracePt t="88103" x="3271838" y="3594100"/>
          <p14:tracePt t="88186" x="3279775" y="3594100"/>
          <p14:tracePt t="88195" x="3308350" y="3594100"/>
          <p14:tracePt t="88202" x="3336925" y="3600450"/>
          <p14:tracePt t="88219" x="3451225" y="3608388"/>
          <p14:tracePt t="88237" x="3571875" y="3622675"/>
          <p14:tracePt t="88254" x="3771900" y="3651250"/>
          <p14:tracePt t="88270" x="3894138" y="3679825"/>
          <p14:tracePt t="88287" x="4000500" y="3679825"/>
          <p14:tracePt t="88304" x="4037013" y="3671888"/>
          <p14:tracePt t="88394" x="4029075" y="3671888"/>
          <p14:tracePt t="88420" x="4022725" y="3671888"/>
          <p14:tracePt t="88444" x="4014788" y="3671888"/>
          <p14:tracePt t="88470" x="4008438" y="3671888"/>
          <p14:tracePt t="88473" x="4000500" y="3665538"/>
          <p14:tracePt t="88536" x="3994150" y="3665538"/>
          <p14:tracePt t="88545" x="3986213" y="3665538"/>
          <p14:tracePt t="88558" x="3971925" y="3665538"/>
          <p14:tracePt t="88575" x="3965575" y="3665538"/>
          <p14:tracePt t="89982" x="3957638" y="3665538"/>
          <p14:tracePt t="90022" x="3951288" y="3665538"/>
          <p14:tracePt t="90129" x="3943350" y="3665538"/>
          <p14:tracePt t="90138" x="3937000" y="3665538"/>
          <p14:tracePt t="90146" x="3929063" y="3665538"/>
          <p14:tracePt t="90178" x="3922713" y="3665538"/>
          <p14:tracePt t="90210" x="3914775" y="3665538"/>
          <p14:tracePt t="90238" x="3908425" y="3665538"/>
          <p14:tracePt t="90246" x="3900488" y="3665538"/>
          <p14:tracePt t="90271" x="3894138" y="3665538"/>
          <p14:tracePt t="90317" x="3886200" y="3665538"/>
          <p14:tracePt t="90332" x="3879850" y="3665538"/>
          <p14:tracePt t="90340" x="3871913" y="3665538"/>
          <p14:tracePt t="90348" x="3865563" y="3665538"/>
          <p14:tracePt t="90360" x="3843338" y="3665538"/>
          <p14:tracePt t="90376" x="3836988" y="3665538"/>
          <p14:tracePt t="90393" x="3808413" y="3665538"/>
          <p14:tracePt t="90411" x="3786188" y="3665538"/>
          <p14:tracePt t="90428" x="3757613" y="3665538"/>
          <p14:tracePt t="90445" x="3729038" y="3665538"/>
          <p14:tracePt t="90462" x="3700463" y="3665538"/>
          <p14:tracePt t="90479" x="3671888" y="3665538"/>
          <p14:tracePt t="90494" x="3657600" y="3665538"/>
          <p14:tracePt t="90511" x="3636963" y="3657600"/>
          <p14:tracePt t="90528" x="3622675" y="3651250"/>
          <p14:tracePt t="90546" x="3600450" y="3643313"/>
          <p14:tracePt t="90563" x="3594100" y="3636963"/>
          <p14:tracePt t="90580" x="3586163" y="3636963"/>
          <p14:tracePt t="90597" x="3565525" y="3629025"/>
          <p14:tracePt t="90614" x="3557588" y="3614738"/>
          <p14:tracePt t="90631" x="3551238" y="3614738"/>
          <p14:tracePt t="90647" x="3543300" y="3614738"/>
          <p14:tracePt t="90664" x="3536950" y="3608388"/>
          <p14:tracePt t="90681" x="3536950" y="3594100"/>
          <p14:tracePt t="90698" x="3529013" y="3579813"/>
          <p14:tracePt t="90702" x="3529013" y="3565525"/>
          <p14:tracePt t="90715" x="3529013" y="3543300"/>
          <p14:tracePt t="90730" x="3529013" y="3514725"/>
          <p14:tracePt t="90747" x="3529013" y="3500438"/>
          <p14:tracePt t="90763" x="3529013" y="3479800"/>
          <p14:tracePt t="90781" x="3551238" y="3451225"/>
          <p14:tracePt t="90797" x="3586163" y="3408363"/>
          <p14:tracePt t="90815" x="3636963" y="3322638"/>
          <p14:tracePt t="90831" x="3686175" y="3271838"/>
          <p14:tracePt t="90847" x="3700463" y="3251200"/>
          <p14:tracePt t="90865" x="3722688" y="3228975"/>
          <p14:tracePt t="90882" x="3736975" y="3222625"/>
          <p14:tracePt t="90899" x="3743325" y="3214688"/>
          <p14:tracePt t="90915" x="3757613" y="3214688"/>
          <p14:tracePt t="90932" x="3765550" y="3208338"/>
          <p14:tracePt t="90949" x="3794125" y="3208338"/>
          <p14:tracePt t="90967" x="3808413" y="3208338"/>
          <p14:tracePt t="90984" x="3857625" y="3208338"/>
          <p14:tracePt t="91001" x="3922713" y="3208338"/>
          <p14:tracePt t="91018" x="4000500" y="3222625"/>
          <p14:tracePt t="91033" x="4086225" y="3222625"/>
          <p14:tracePt t="91050" x="4171950" y="3228975"/>
          <p14:tracePt t="91067" x="4194175" y="3236913"/>
          <p14:tracePt t="91084" x="4222750" y="3236913"/>
          <p14:tracePt t="91102" x="4237038" y="3243263"/>
          <p14:tracePt t="91119" x="4257675" y="3271838"/>
          <p14:tracePt t="91136" x="4271963" y="3279775"/>
          <p14:tracePt t="91152" x="4271963" y="3294063"/>
          <p14:tracePt t="91169" x="4286250" y="3308350"/>
          <p14:tracePt t="91186" x="4300538" y="3328988"/>
          <p14:tracePt t="91203" x="4308475" y="3336925"/>
          <p14:tracePt t="91208" x="4308475" y="3351213"/>
          <p14:tracePt t="91218" x="4314825" y="3371850"/>
          <p14:tracePt t="91235" x="4314825" y="3386138"/>
          <p14:tracePt t="91253" x="4314825" y="3414713"/>
          <p14:tracePt t="91269" x="4314825" y="3429000"/>
          <p14:tracePt t="91303" x="4300538" y="3451225"/>
          <p14:tracePt t="91320" x="4265613" y="3457575"/>
          <p14:tracePt t="91336" x="4251325" y="3471863"/>
          <p14:tracePt t="91353" x="4222750" y="3486150"/>
          <p14:tracePt t="91370" x="4186238" y="3494088"/>
          <p14:tracePt t="91388" x="4114800" y="3494088"/>
          <p14:tracePt t="91405" x="4100513" y="3479800"/>
          <p14:tracePt t="91421" x="4057650" y="3451225"/>
          <p14:tracePt t="91437" x="4029075" y="3422650"/>
          <p14:tracePt t="91454" x="4000500" y="3379788"/>
          <p14:tracePt t="91471" x="3986213" y="3314700"/>
          <p14:tracePt t="91488" x="3979863" y="3279775"/>
          <p14:tracePt t="91505" x="3979863" y="3251200"/>
          <p14:tracePt t="91523" x="3979863" y="3236913"/>
          <p14:tracePt t="91540" x="3979863" y="3214688"/>
          <p14:tracePt t="91556" x="3979863" y="3200400"/>
          <p14:tracePt t="91573" x="3994150" y="3171825"/>
          <p14:tracePt t="91589" x="4014788" y="3136900"/>
          <p14:tracePt t="91606" x="4037013" y="3128963"/>
          <p14:tracePt t="91623" x="4051300" y="3128963"/>
          <p14:tracePt t="91640" x="4051300" y="3122613"/>
          <p14:tracePt t="91658" x="4057650" y="3122613"/>
          <p14:tracePt t="91724" x="4057650" y="3151188"/>
          <p14:tracePt t="91731" x="4065588" y="3171825"/>
          <p14:tracePt t="91742" x="4079875" y="3194050"/>
          <p14:tracePt t="91759" x="4094163" y="3243263"/>
          <p14:tracePt t="91776" x="4094163" y="3286125"/>
          <p14:tracePt t="91791" x="4094163" y="3336925"/>
          <p14:tracePt t="91792" x="4094163" y="3351213"/>
          <p14:tracePt t="91808" x="4086225" y="3400425"/>
          <p14:tracePt t="91825" x="4065588" y="3436938"/>
          <p14:tracePt t="91842" x="4043363" y="3522663"/>
          <p14:tracePt t="91860" x="4022725" y="3565525"/>
          <p14:tracePt t="91877" x="3994150" y="3614738"/>
          <p14:tracePt t="91894" x="3986213" y="3622675"/>
          <p14:tracePt t="91911" x="3979863" y="3629025"/>
          <p14:tracePt t="91944" x="3979863" y="3636963"/>
          <p14:tracePt t="93107" x="3971925" y="3643313"/>
          <p14:tracePt t="93130" x="3971925" y="3651250"/>
          <p14:tracePt t="93138" x="3965575" y="3651250"/>
          <p14:tracePt t="93145" x="3957638" y="3657600"/>
          <p14:tracePt t="93155" x="3951288" y="3665538"/>
          <p14:tracePt t="93173" x="3943350" y="3671888"/>
          <p14:tracePt t="93189" x="3929063" y="3686175"/>
          <p14:tracePt t="93206" x="3908425" y="3700463"/>
          <p14:tracePt t="93223" x="3886200" y="3708400"/>
          <p14:tracePt t="93242" x="3865563" y="3729038"/>
          <p14:tracePt t="93259" x="3843338" y="3743325"/>
          <p14:tracePt t="93275" x="3800475" y="3757613"/>
          <p14:tracePt t="93291" x="3736975" y="3794125"/>
          <p14:tracePt t="93308" x="3679825" y="3822700"/>
          <p14:tracePt t="93324" x="3629025" y="3843338"/>
          <p14:tracePt t="93341" x="3579813" y="3857625"/>
          <p14:tracePt t="93358" x="3543300" y="3879850"/>
          <p14:tracePt t="93375" x="3494088" y="3886200"/>
          <p14:tracePt t="93392" x="3471863" y="3900488"/>
          <p14:tracePt t="93409" x="3451225" y="3914775"/>
          <p14:tracePt t="93425" x="3422650" y="3929063"/>
          <p14:tracePt t="93443" x="3408363" y="3943350"/>
          <p14:tracePt t="93459" x="3386138" y="3951288"/>
          <p14:tracePt t="93476" x="3379788" y="3957638"/>
          <p14:tracePt t="93493" x="3357563" y="3965575"/>
          <p14:tracePt t="93510" x="3343275" y="3965575"/>
          <p14:tracePt t="93527" x="3314700" y="3971925"/>
          <p14:tracePt t="93544" x="3300413" y="3979863"/>
          <p14:tracePt t="93562" x="3286125" y="3979863"/>
          <p14:tracePt t="93579" x="3271838" y="3986213"/>
          <p14:tracePt t="93594" x="3243263" y="3986213"/>
          <p14:tracePt t="93611" x="3228975" y="3994150"/>
          <p14:tracePt t="93627" x="3222625" y="3994150"/>
          <p14:tracePt t="93646" x="3208338" y="4000500"/>
          <p14:tracePt t="93663" x="3200400" y="4008438"/>
          <p14:tracePt t="93680" x="3194050" y="4008438"/>
          <p14:tracePt t="93697" x="3171825" y="4014788"/>
          <p14:tracePt t="93713" x="3143250" y="4029075"/>
          <p14:tracePt t="93729" x="3128963" y="4029075"/>
          <p14:tracePt t="93745" x="3086100" y="4029075"/>
          <p14:tracePt t="93763" x="3065463" y="4029075"/>
          <p14:tracePt t="93780" x="3008313" y="4029075"/>
          <p14:tracePt t="93798" x="2957513" y="4029075"/>
          <p14:tracePt t="93813" x="2914650" y="4029075"/>
          <p14:tracePt t="93829" x="2857500" y="4029075"/>
          <p14:tracePt t="93847" x="2800350" y="4037013"/>
          <p14:tracePt t="93863" x="2757488" y="4037013"/>
          <p14:tracePt t="93880" x="2714625" y="4037013"/>
          <p14:tracePt t="93897" x="2693988" y="4043363"/>
          <p14:tracePt t="93915" x="2657475" y="4043363"/>
          <p14:tracePt t="93931" x="2643188" y="4043363"/>
          <p14:tracePt t="93948" x="2614613" y="4043363"/>
          <p14:tracePt t="93964" x="2593975" y="4043363"/>
          <p14:tracePt t="93981" x="2586038" y="4043363"/>
          <p14:tracePt t="94000" x="2571750" y="4043363"/>
          <p14:tracePt t="94034" x="2565400" y="4043363"/>
          <p14:tracePt t="94050" x="2557463" y="4043363"/>
          <p14:tracePt t="94420" x="2571750" y="4043363"/>
          <p14:tracePt t="94436" x="2579688" y="4043363"/>
          <p14:tracePt t="94441" x="2586038" y="4043363"/>
          <p14:tracePt t="94457" x="2600325" y="4043363"/>
          <p14:tracePt t="94471" x="2636838" y="4043363"/>
          <p14:tracePt t="94487" x="2657475" y="4037013"/>
          <p14:tracePt t="94504" x="2693988" y="4037013"/>
          <p14:tracePt t="94522" x="2728913" y="4037013"/>
          <p14:tracePt t="94540" x="2779713" y="4037013"/>
          <p14:tracePt t="94555" x="2822575" y="4057650"/>
          <p14:tracePt t="94571" x="2871788" y="4057650"/>
          <p14:tracePt t="94588" x="2914650" y="4051300"/>
          <p14:tracePt t="94605" x="2951163" y="4051300"/>
          <p14:tracePt t="94622" x="2986088" y="4051300"/>
          <p14:tracePt t="94640" x="3022600" y="4051300"/>
          <p14:tracePt t="94655" x="3043238" y="4051300"/>
          <p14:tracePt t="94672" x="3071813" y="4051300"/>
          <p14:tracePt t="94692" x="3128963" y="4051300"/>
          <p14:tracePt t="94708" x="3179763" y="4051300"/>
          <p14:tracePt t="94713" x="3222625" y="4051300"/>
          <p14:tracePt t="94723" x="3251200" y="4051300"/>
          <p14:tracePt t="94741" x="3279775" y="4057650"/>
          <p14:tracePt t="94758" x="3336925" y="4065588"/>
          <p14:tracePt t="94773" x="3379788" y="4065588"/>
          <p14:tracePt t="94791" x="3443288" y="4051300"/>
          <p14:tracePt t="94807" x="3486150" y="4037013"/>
          <p14:tracePt t="94824" x="3551238" y="4029075"/>
          <p14:tracePt t="94841" x="3594100" y="4022725"/>
          <p14:tracePt t="94858" x="3651250" y="4022725"/>
          <p14:tracePt t="94874" x="3686175" y="4022725"/>
          <p14:tracePt t="94891" x="3751263" y="4022725"/>
          <p14:tracePt t="94910" x="3786188" y="4022725"/>
          <p14:tracePt t="94925" x="3829050" y="4022725"/>
          <p14:tracePt t="94942" x="3879850" y="4022725"/>
          <p14:tracePt t="94959" x="3929063" y="4022725"/>
          <p14:tracePt t="94975" x="3994150" y="4022725"/>
          <p14:tracePt t="94992" x="4079875" y="4008438"/>
          <p14:tracePt t="95009" x="4165600" y="4008438"/>
          <p14:tracePt t="95026" x="4265613" y="4008438"/>
          <p14:tracePt t="95043" x="4300538" y="4000500"/>
          <p14:tracePt t="95062" x="4337050" y="4000500"/>
          <p14:tracePt t="95078" x="4386263" y="4000500"/>
          <p14:tracePt t="95095" x="4471988" y="4000500"/>
          <p14:tracePt t="95112" x="4529138" y="4008438"/>
          <p14:tracePt t="95129" x="4572000" y="4014788"/>
          <p14:tracePt t="95145" x="4614863" y="4014788"/>
          <p14:tracePt t="95162" x="4657725" y="4014788"/>
          <p14:tracePt t="95179" x="4686300" y="4014788"/>
          <p14:tracePt t="95196" x="4722813" y="4014788"/>
          <p14:tracePt t="95213" x="4772025" y="4014788"/>
          <p14:tracePt t="95229" x="4772025" y="4022725"/>
          <p14:tracePt t="95247" x="4794250" y="4022725"/>
          <p14:tracePt t="95280" x="4800600" y="4022725"/>
          <p14:tracePt t="95404" x="4794250" y="4022725"/>
          <p14:tracePt t="95412" x="4765675" y="4022725"/>
          <p14:tracePt t="95418" x="4751388" y="4022725"/>
          <p14:tracePt t="95430" x="4729163" y="4029075"/>
          <p14:tracePt t="95449" x="4657725" y="4037013"/>
          <p14:tracePt t="95466" x="4614863" y="4037013"/>
          <p14:tracePt t="95483" x="4579938" y="4029075"/>
          <p14:tracePt t="95498" x="4529138" y="4029075"/>
          <p14:tracePt t="95515" x="4508500" y="4029075"/>
          <p14:tracePt t="95532" x="4486275" y="4029075"/>
          <p14:tracePt t="95549" x="4465638" y="4029075"/>
          <p14:tracePt t="95565" x="4443413" y="4029075"/>
          <p14:tracePt t="95582" x="4408488" y="4029075"/>
          <p14:tracePt t="95600" x="4371975" y="4029075"/>
          <p14:tracePt t="95616" x="4351338" y="4029075"/>
          <p14:tracePt t="95633" x="4308475" y="4022725"/>
          <p14:tracePt t="95649" x="4279900" y="4022725"/>
          <p14:tracePt t="95666" x="4271963" y="4014788"/>
          <p14:tracePt t="95685" x="4265613" y="4014788"/>
          <p14:tracePt t="95701" x="4251325" y="4014788"/>
          <p14:tracePt t="95718" x="4229100" y="4014788"/>
          <p14:tracePt t="95722" x="4214813" y="4008438"/>
          <p14:tracePt t="95734" x="4200525" y="4008438"/>
          <p14:tracePt t="95752" x="4179888" y="4008438"/>
          <p14:tracePt t="95767" x="4137025" y="4000500"/>
          <p14:tracePt t="95784" x="4122738" y="4000500"/>
          <p14:tracePt t="95854" x="4114800" y="4000500"/>
          <p14:tracePt t="95990" x="4122738" y="4000500"/>
          <p14:tracePt t="95998" x="4129088" y="4000500"/>
          <p14:tracePt t="96004" x="4143375" y="4000500"/>
          <p14:tracePt t="96020" x="4179888" y="4000500"/>
          <p14:tracePt t="96037" x="4237038" y="4000500"/>
          <p14:tracePt t="96055" x="4314825" y="4000500"/>
          <p14:tracePt t="96073" x="4422775" y="4014788"/>
          <p14:tracePt t="96087" x="4443413" y="4014788"/>
          <p14:tracePt t="96106" x="4522788" y="4029075"/>
          <p14:tracePt t="96123" x="4543425" y="4037013"/>
          <p14:tracePt t="96140" x="4551363" y="4037013"/>
          <p14:tracePt t="96402" x="4557713" y="4037013"/>
          <p14:tracePt t="96410" x="4572000" y="4037013"/>
          <p14:tracePt t="96418" x="4586288" y="4037013"/>
          <p14:tracePt t="96427" x="4622800" y="4037013"/>
          <p14:tracePt t="96442" x="4765675" y="4037013"/>
          <p14:tracePt t="96458" x="4957763" y="4051300"/>
          <p14:tracePt t="96475" x="5129213" y="4065588"/>
          <p14:tracePt t="96492" x="5251450" y="4086225"/>
          <p14:tracePt t="96509" x="5386388" y="4108450"/>
          <p14:tracePt t="96526" x="5486400" y="4114800"/>
          <p14:tracePt t="96542" x="5522913" y="4122738"/>
          <p14:tracePt t="96561" x="5537200" y="4122738"/>
          <p14:tracePt t="96596" x="5543550" y="4122738"/>
          <p14:tracePt t="96612" x="5565775" y="4122738"/>
          <p14:tracePt t="96628" x="5594350" y="4122738"/>
          <p14:tracePt t="96646" x="5600700" y="4114800"/>
          <p14:tracePt t="96661" x="5614988" y="4114800"/>
          <p14:tracePt t="96677" x="5622925" y="4114800"/>
          <p14:tracePt t="97192" x="5614988" y="4114800"/>
          <p14:tracePt t="97223" x="5608638" y="4114800"/>
          <p14:tracePt t="97247" x="5600700" y="4114800"/>
          <p14:tracePt t="97269" x="5586413" y="4114800"/>
          <p14:tracePt t="97277" x="5580063" y="4114800"/>
          <p14:tracePt t="97308" x="5572125" y="4114800"/>
          <p14:tracePt t="97315" x="5565775" y="4114800"/>
          <p14:tracePt t="97434" x="5557838" y="4114800"/>
          <p14:tracePt t="97450" x="5543550" y="4114800"/>
          <p14:tracePt t="97466" x="5537200" y="4114800"/>
          <p14:tracePt t="97474" x="5529263" y="4114800"/>
          <p14:tracePt t="97486" x="5522913" y="4114800"/>
          <p14:tracePt t="97504" x="5508625" y="4114800"/>
          <p14:tracePt t="97521" x="5500688" y="4114800"/>
          <p14:tracePt t="97538" x="5494338" y="4108450"/>
          <p14:tracePt t="97553" x="5480050" y="4108450"/>
          <p14:tracePt t="97570" x="5472113" y="4108450"/>
          <p14:tracePt t="97587" x="5437188" y="4108450"/>
          <p14:tracePt t="97605" x="5422900" y="4108450"/>
          <p14:tracePt t="97622" x="5408613" y="4108450"/>
          <p14:tracePt t="97639" x="5400675" y="4108450"/>
          <p14:tracePt t="97656" x="5394325" y="4108450"/>
          <p14:tracePt t="97673" x="5380038" y="4108450"/>
          <p14:tracePt t="97705" x="5372100" y="4108450"/>
          <p14:tracePt t="97722" x="5351463" y="4108450"/>
          <p14:tracePt t="97739" x="5337175" y="4108450"/>
          <p14:tracePt t="97756" x="5329238" y="4108450"/>
          <p14:tracePt t="97773" x="5314950" y="4108450"/>
          <p14:tracePt t="97789" x="5300663" y="4108450"/>
          <p14:tracePt t="97823" x="5265738" y="4108450"/>
          <p14:tracePt t="97839" x="5251450" y="4100513"/>
          <p14:tracePt t="97858" x="5208588" y="4100513"/>
          <p14:tracePt t="97876" x="5172075" y="4100513"/>
          <p14:tracePt t="97890" x="5143500" y="4100513"/>
          <p14:tracePt t="97907" x="5122863" y="4100513"/>
          <p14:tracePt t="97924" x="5080000" y="4100513"/>
          <p14:tracePt t="97941" x="5065713" y="4100513"/>
          <p14:tracePt t="97958" x="5043488" y="4100513"/>
          <p14:tracePt t="97975" x="5022850" y="4100513"/>
          <p14:tracePt t="97993" x="4994275" y="4100513"/>
          <p14:tracePt t="98010" x="4965700" y="4100513"/>
          <p14:tracePt t="98027" x="4957763" y="4100513"/>
          <p14:tracePt t="98060" x="4943475" y="4100513"/>
          <p14:tracePt t="98105" x="4937125" y="4100513"/>
          <p14:tracePt t="98120" x="4929188" y="4100513"/>
          <p14:tracePt t="98294" x="4929188" y="4086225"/>
          <p14:tracePt t="98301" x="4943475" y="4086225"/>
          <p14:tracePt t="98311" x="4957763" y="4086225"/>
          <p14:tracePt t="98330" x="4986338" y="4086225"/>
          <p14:tracePt t="98347" x="5037138" y="4065588"/>
          <p14:tracePt t="98364" x="5051425" y="4043363"/>
          <p14:tracePt t="98380" x="5057775" y="4043363"/>
          <p14:tracePt t="98442" x="5057775" y="4037013"/>
          <p14:tracePt t="98559" x="5051425" y="4037013"/>
          <p14:tracePt t="98568" x="5043488" y="4037013"/>
          <p14:tracePt t="98576" x="5037138" y="4037013"/>
          <p14:tracePt t="98583" x="5037138" y="4043363"/>
          <p14:tracePt t="98600" x="5014913" y="4043363"/>
          <p14:tracePt t="98617" x="5000625" y="4043363"/>
          <p14:tracePt t="98633" x="4986338" y="4051300"/>
          <p14:tracePt t="98648" x="4972050" y="4057650"/>
          <p14:tracePt t="98665" x="4965700" y="4057650"/>
          <p14:tracePt t="98682" x="4929188" y="4071938"/>
          <p14:tracePt t="98702" x="4908550" y="4079875"/>
          <p14:tracePt t="98707" x="4879975" y="4086225"/>
          <p14:tracePt t="98717" x="4857750" y="4094163"/>
          <p14:tracePt t="98733" x="4829175" y="4100513"/>
          <p14:tracePt t="98750" x="4814888" y="4114800"/>
          <p14:tracePt t="98767" x="4779963" y="4129088"/>
          <p14:tracePt t="98784" x="4737100" y="4129088"/>
          <p14:tracePt t="98800" x="4672013" y="4129088"/>
          <p14:tracePt t="98817" x="4629150" y="4137025"/>
          <p14:tracePt t="98834" x="4543425" y="4137025"/>
          <p14:tracePt t="98851" x="4465638" y="4137025"/>
          <p14:tracePt t="98867" x="4386263" y="4129088"/>
          <p14:tracePt t="98885" x="4314825" y="4129088"/>
          <p14:tracePt t="98902" x="4265613" y="4137025"/>
          <p14:tracePt t="98918" x="4222750" y="4137025"/>
          <p14:tracePt t="98935" x="4179888" y="4129088"/>
          <p14:tracePt t="98952" x="4108450" y="4129088"/>
          <p14:tracePt t="98972" x="4037013" y="4122738"/>
          <p14:tracePt t="98988" x="3986213" y="4122738"/>
          <p14:tracePt t="99004" x="3951288" y="4122738"/>
          <p14:tracePt t="99021" x="3922713" y="4122738"/>
          <p14:tracePt t="99036" x="3900488" y="4122738"/>
          <p14:tracePt t="99055" x="3886200" y="4114800"/>
          <p14:tracePt t="99071" x="3886200" y="4108450"/>
          <p14:tracePt t="99121" x="3879850" y="4100513"/>
          <p14:tracePt t="99139" x="3879850" y="4086225"/>
          <p14:tracePt t="99145" x="3865563" y="4079875"/>
          <p14:tracePt t="99156" x="3865563" y="4071938"/>
          <p14:tracePt t="99190" x="3865563" y="4065588"/>
          <p14:tracePt t="99198" x="3865563" y="4051300"/>
          <p14:tracePt t="99206" x="3857625" y="4014788"/>
          <p14:tracePt t="99221" x="3851275" y="3971925"/>
          <p14:tracePt t="99238" x="3843338" y="3943350"/>
          <p14:tracePt t="99255" x="3843338" y="3937000"/>
          <p14:tracePt t="99272" x="3836988" y="3922713"/>
          <p14:tracePt t="99289" x="3829050" y="3908425"/>
          <p14:tracePt t="99306" x="3829050" y="3886200"/>
          <p14:tracePt t="99323" x="3829050" y="3736975"/>
          <p14:tracePt t="99341" x="3829050" y="3622675"/>
          <p14:tracePt t="99356" x="3814763" y="3514725"/>
          <p14:tracePt t="99373" x="3808413" y="3486150"/>
          <p14:tracePt t="99390" x="3808413" y="3479800"/>
          <p14:tracePt t="99407" x="3808413" y="3465513"/>
          <p14:tracePt t="99425" x="3808413" y="3451225"/>
          <p14:tracePt t="99442" x="3829050" y="3422650"/>
          <p14:tracePt t="99459" x="3851275" y="3400425"/>
          <p14:tracePt t="99476" x="3865563" y="3394075"/>
          <p14:tracePt t="99493" x="3908425" y="3371850"/>
          <p14:tracePt t="99509" x="3943350" y="3357563"/>
          <p14:tracePt t="99526" x="3994150" y="3336925"/>
          <p14:tracePt t="99541" x="4037013" y="3322638"/>
          <p14:tracePt t="99558" x="4051300" y="3314700"/>
          <p14:tracePt t="99576" x="4079875" y="3314700"/>
          <p14:tracePt t="99592" x="4094163" y="3308350"/>
          <p14:tracePt t="99609" x="4129088" y="3294063"/>
          <p14:tracePt t="99626" x="4186238" y="3271838"/>
          <p14:tracePt t="99644" x="4286250" y="3243263"/>
          <p14:tracePt t="99661" x="4329113" y="3222625"/>
          <p14:tracePt t="99679" x="4371975" y="3222625"/>
          <p14:tracePt t="99695" x="4408488" y="3222625"/>
          <p14:tracePt t="99712" x="4422775" y="3222625"/>
          <p14:tracePt t="99714" x="4437063" y="3228975"/>
          <p14:tracePt t="99732" x="4451350" y="3236913"/>
          <p14:tracePt t="99744" x="4451350" y="3243263"/>
          <p14:tracePt t="99760" x="4471988" y="3265488"/>
          <p14:tracePt t="99777" x="4486275" y="3271838"/>
          <p14:tracePt t="99794" x="4494213" y="3300413"/>
          <p14:tracePt t="99811" x="4500563" y="3322638"/>
          <p14:tracePt t="99828" x="4514850" y="3351213"/>
          <p14:tracePt t="99845" x="4529138" y="3408363"/>
          <p14:tracePt t="99861" x="4543425" y="3465513"/>
          <p14:tracePt t="99879" x="4565650" y="3571875"/>
          <p14:tracePt t="99895" x="4579938" y="3636963"/>
          <p14:tracePt t="99912" x="4600575" y="3694113"/>
          <p14:tracePt t="99929" x="4608513" y="3736975"/>
          <p14:tracePt t="99946" x="4614863" y="3765550"/>
          <p14:tracePt t="99965" x="4614863" y="3794125"/>
          <p14:tracePt t="99981" x="4614863" y="3808413"/>
          <p14:tracePt t="99998" x="4608513" y="3836988"/>
          <p14:tracePt t="100015" x="4600575" y="3865563"/>
          <p14:tracePt t="100034" x="4586288" y="3914775"/>
          <p14:tracePt t="100049" x="4579938" y="3957638"/>
          <p14:tracePt t="100067" x="4557713" y="3994150"/>
          <p14:tracePt t="100083" x="4543425" y="4014788"/>
          <p14:tracePt t="100098" x="4529138" y="4022725"/>
          <p14:tracePt t="100114" x="4500563" y="4037013"/>
          <p14:tracePt t="100131" x="4479925" y="4051300"/>
          <p14:tracePt t="100148" x="4457700" y="4057650"/>
          <p14:tracePt t="100165" x="4408488" y="4057650"/>
          <p14:tracePt t="100182" x="4365625" y="4057650"/>
          <p14:tracePt t="100198" x="4314825" y="4065588"/>
          <p14:tracePt t="100215" x="4271963" y="4065588"/>
          <p14:tracePt t="100233" x="4179888" y="4071938"/>
          <p14:tracePt t="100249" x="4114800" y="4071938"/>
          <p14:tracePt t="100266" x="4029075" y="4071938"/>
          <p14:tracePt t="100283" x="3886200" y="4051300"/>
          <p14:tracePt t="100299" x="3808413" y="4043363"/>
          <p14:tracePt t="100317" x="3765550" y="4043363"/>
          <p14:tracePt t="100333" x="3694113" y="4014788"/>
          <p14:tracePt t="100350" x="3636963" y="3994150"/>
          <p14:tracePt t="100367" x="3594100" y="3986213"/>
          <p14:tracePt t="100385" x="3551238" y="3951288"/>
          <p14:tracePt t="100401" x="3522663" y="3929063"/>
          <p14:tracePt t="100418" x="3471863" y="3886200"/>
          <p14:tracePt t="100434" x="3443288" y="3843338"/>
          <p14:tracePt t="100452" x="3414713" y="3829050"/>
          <p14:tracePt t="100470" x="3379788" y="3814763"/>
          <p14:tracePt t="100488" x="3322638" y="3765550"/>
          <p14:tracePt t="100504" x="3294063" y="3714750"/>
          <p14:tracePt t="100520" x="3286125" y="3665538"/>
          <p14:tracePt t="100537" x="3286125" y="3608388"/>
          <p14:tracePt t="100554" x="3279775" y="3529013"/>
          <p14:tracePt t="100571" x="3279775" y="3457575"/>
          <p14:tracePt t="100588" x="3294063" y="3379788"/>
          <p14:tracePt t="100605" x="3300413" y="3328988"/>
          <p14:tracePt t="100621" x="3314700" y="3279775"/>
          <p14:tracePt t="100638" x="3328988" y="3228975"/>
          <p14:tracePt t="100654" x="3357563" y="3194050"/>
          <p14:tracePt t="100670" x="3386138" y="3171825"/>
          <p14:tracePt t="100689" x="3436938" y="3165475"/>
          <p14:tracePt t="100706" x="3486150" y="3165475"/>
          <p14:tracePt t="100721" x="3529013" y="3151188"/>
          <p14:tracePt t="100738" x="3622675" y="3143250"/>
          <p14:tracePt t="100756" x="3708400" y="3143250"/>
          <p14:tracePt t="100772" x="3729038" y="3143250"/>
          <p14:tracePt t="100789" x="3751263" y="3143250"/>
          <p14:tracePt t="100805" x="3765550" y="3143250"/>
          <p14:tracePt t="100823" x="3779838" y="3143250"/>
          <p14:tracePt t="100839" x="3786188" y="3143250"/>
          <p14:tracePt t="100857" x="3800475" y="3143250"/>
          <p14:tracePt t="100874" x="3808413" y="3143250"/>
          <p14:tracePt t="100890" x="3829050" y="3143250"/>
          <p14:tracePt t="100907" x="3857625" y="3143250"/>
          <p14:tracePt t="100923" x="3865563" y="3143250"/>
          <p14:tracePt t="100957" x="3879850" y="3143250"/>
          <p14:tracePt t="100973" x="3886200" y="3143250"/>
          <p14:tracePt t="100994" x="3900488" y="3143250"/>
          <p14:tracePt t="101019" x="3908425" y="3151188"/>
          <p14:tracePt t="101036" x="3922713" y="3151188"/>
          <p14:tracePt t="101044" x="3929063" y="3151188"/>
          <p14:tracePt t="101058" x="3957638" y="3171825"/>
          <p14:tracePt t="101076" x="3986213" y="3194050"/>
          <p14:tracePt t="101093" x="4008438" y="3214688"/>
          <p14:tracePt t="101108" x="4029075" y="3243263"/>
          <p14:tracePt t="101125" x="4037013" y="3265488"/>
          <p14:tracePt t="101143" x="4057650" y="3300413"/>
          <p14:tracePt t="101161" x="4086225" y="3343275"/>
          <p14:tracePt t="101177" x="4086225" y="3365500"/>
          <p14:tracePt t="101194" x="4100513" y="3394075"/>
          <p14:tracePt t="101211" x="4108450" y="3429000"/>
          <p14:tracePt t="101216" x="4108450" y="3443288"/>
          <p14:tracePt t="101228" x="4108450" y="3457575"/>
          <p14:tracePt t="101243" x="4122738" y="3514725"/>
          <p14:tracePt t="101261" x="4129088" y="3543300"/>
          <p14:tracePt t="101278" x="4129088" y="3579813"/>
          <p14:tracePt t="101294" x="4137025" y="3614738"/>
          <p14:tracePt t="101310" x="4143375" y="3643313"/>
          <p14:tracePt t="101327" x="4143375" y="3671888"/>
          <p14:tracePt t="101345" x="4151313" y="3708400"/>
          <p14:tracePt t="101362" x="4151313" y="3743325"/>
          <p14:tracePt t="101378" x="4151313" y="3765550"/>
          <p14:tracePt t="101395" x="4151313" y="3794125"/>
          <p14:tracePt t="101412" x="4143375" y="3800475"/>
          <p14:tracePt t="101429" x="4143375" y="3814763"/>
          <p14:tracePt t="101445" x="4143375" y="3829050"/>
          <p14:tracePt t="101463" x="4129088" y="3843338"/>
          <p14:tracePt t="101479" x="4108450" y="3865563"/>
          <p14:tracePt t="101498" x="4094163" y="3879850"/>
          <p14:tracePt t="101515" x="4079875" y="3886200"/>
          <p14:tracePt t="101529" x="4071938" y="3900488"/>
          <p14:tracePt t="101546" x="4051300" y="3914775"/>
          <p14:tracePt t="101565" x="4008438" y="3922713"/>
          <p14:tracePt t="101582" x="3979863" y="3937000"/>
          <p14:tracePt t="101599" x="3951288" y="3937000"/>
          <p14:tracePt t="101616" x="3894138" y="3937000"/>
          <p14:tracePt t="101631" x="3822700" y="3937000"/>
          <p14:tracePt t="101647" x="3751263" y="3943350"/>
          <p14:tracePt t="101665" x="3694113" y="3943350"/>
          <p14:tracePt t="101681" x="3651250" y="3937000"/>
          <p14:tracePt t="101698" x="3594100" y="3922713"/>
          <p14:tracePt t="101717" x="3551238" y="3900488"/>
          <p14:tracePt t="101722" x="3529013" y="3900488"/>
          <p14:tracePt t="101733" x="3508375" y="3894138"/>
          <p14:tracePt t="101750" x="3479800" y="3894138"/>
          <p14:tracePt t="101768" x="3422650" y="3879850"/>
          <p14:tracePt t="101784" x="3371850" y="3865563"/>
          <p14:tracePt t="101799" x="3357563" y="3857625"/>
          <p14:tracePt t="101816" x="3343275" y="3851275"/>
          <p14:tracePt t="101833" x="3336925" y="3843338"/>
          <p14:tracePt t="101850" x="3328988" y="3829050"/>
          <p14:tracePt t="101870" x="3328988" y="3757613"/>
          <p14:tracePt t="101885" x="3328988" y="3679825"/>
          <p14:tracePt t="101902" x="3336925" y="3586163"/>
          <p14:tracePt t="101919" x="3343275" y="3457575"/>
          <p14:tracePt t="101935" x="3343275" y="3379788"/>
          <p14:tracePt t="101951" x="3343275" y="3314700"/>
          <p14:tracePt t="101968" x="3351213" y="3257550"/>
          <p14:tracePt t="101986" x="3379788" y="3222625"/>
          <p14:tracePt t="102001" x="3386138" y="3200400"/>
          <p14:tracePt t="102018" x="3408363" y="3171825"/>
          <p14:tracePt t="102035" x="3429000" y="3157538"/>
          <p14:tracePt t="102052" x="3436938" y="3151188"/>
          <p14:tracePt t="102070" x="3451225" y="3143250"/>
          <p14:tracePt t="102088" x="3500438" y="3143250"/>
          <p14:tracePt t="102104" x="3522663" y="3143250"/>
          <p14:tracePt t="102121" x="3551238" y="3143250"/>
          <p14:tracePt t="102139" x="3586163" y="3136900"/>
          <p14:tracePt t="102156" x="3600450" y="3136900"/>
          <p14:tracePt t="102172" x="3614738" y="3128963"/>
          <p14:tracePt t="102174" x="3614738" y="3122613"/>
          <p14:tracePt t="102408" x="3622675" y="3122613"/>
          <p14:tracePt t="102440" x="3629025" y="3122613"/>
          <p14:tracePt t="102448" x="3636963" y="3128963"/>
          <p14:tracePt t="102456" x="3636963" y="3136900"/>
          <p14:tracePt t="102473" x="3651250" y="3143250"/>
          <p14:tracePt t="102490" x="3657600" y="3151188"/>
          <p14:tracePt t="102507" x="3665538" y="3157538"/>
          <p14:tracePt t="102524" x="3679825" y="3165475"/>
          <p14:tracePt t="102541" x="3694113" y="3179763"/>
          <p14:tracePt t="102557" x="3694113" y="3186113"/>
          <p14:tracePt t="102574" x="3708400" y="3200400"/>
          <p14:tracePt t="102591" x="3722688" y="3208338"/>
          <p14:tracePt t="102610" x="3729038" y="3222625"/>
          <p14:tracePt t="102627" x="3743325" y="3236913"/>
          <p14:tracePt t="102629" x="3751263" y="3236913"/>
          <p14:tracePt t="102643" x="3751263" y="3243263"/>
          <p14:tracePt t="102660" x="3751263" y="3265488"/>
          <p14:tracePt t="102675" x="3765550" y="3286125"/>
          <p14:tracePt t="102694" x="3771900" y="3300413"/>
          <p14:tracePt t="102711" x="3771900" y="3314700"/>
          <p14:tracePt t="102728" x="3771900" y="3336925"/>
          <p14:tracePt t="102744" x="3779838" y="3351213"/>
          <p14:tracePt t="102761" x="3779838" y="3365500"/>
          <p14:tracePt t="102778" x="3786188" y="3379788"/>
          <p14:tracePt t="102795" x="3794125" y="3394075"/>
          <p14:tracePt t="102811" x="3794125" y="3400425"/>
          <p14:tracePt t="102827" x="3794125" y="3414713"/>
          <p14:tracePt t="102844" x="3794125" y="3429000"/>
          <p14:tracePt t="102861" x="3794125" y="3443288"/>
          <p14:tracePt t="102877" x="3794125" y="3465513"/>
          <p14:tracePt t="102894" x="3794125" y="3486150"/>
          <p14:tracePt t="102911" x="3794125" y="3500438"/>
          <p14:tracePt t="102928" x="3794125" y="3514725"/>
          <p14:tracePt t="102945" x="3794125" y="3529013"/>
          <p14:tracePt t="102962" x="3794125" y="3551238"/>
          <p14:tracePt t="102979" x="3794125" y="3565525"/>
          <p14:tracePt t="102996" x="3794125" y="3586163"/>
          <p14:tracePt t="103013" x="3794125" y="3600450"/>
          <p14:tracePt t="103029" x="3786188" y="3608388"/>
          <p14:tracePt t="103046" x="3779838" y="3629025"/>
          <p14:tracePt t="103065" x="3765550" y="3643313"/>
          <p14:tracePt t="103080" x="3757613" y="3657600"/>
          <p14:tracePt t="103096" x="3743325" y="3665538"/>
          <p14:tracePt t="103114" x="3736975" y="3671888"/>
          <p14:tracePt t="103130" x="3729038" y="3679825"/>
          <p14:tracePt t="103147" x="3729038" y="3686175"/>
          <p14:tracePt t="103165" x="3722688" y="3686175"/>
          <p14:tracePt t="103183" x="3714750" y="3700463"/>
          <p14:tracePt t="103199" x="3708400" y="3700463"/>
          <p14:tracePt t="103216" x="3700463" y="3708400"/>
          <p14:tracePt t="103221" x="3694113" y="3708400"/>
          <p14:tracePt t="103231" x="3686175" y="3708400"/>
          <p14:tracePt t="103248" x="3679825" y="3708400"/>
          <p14:tracePt t="103265" x="3665538" y="3722688"/>
          <p14:tracePt t="103281" x="3643313" y="3736975"/>
          <p14:tracePt t="103299" x="3629025" y="3736975"/>
          <p14:tracePt t="103333" x="3622675" y="3743325"/>
          <p14:tracePt t="103349" x="3608388" y="3751263"/>
          <p14:tracePt t="103366" x="3579813" y="3751263"/>
          <p14:tracePt t="103383" x="3571875" y="3751263"/>
          <p14:tracePt t="103399" x="3551238" y="3757613"/>
          <p14:tracePt t="103416" x="3536950" y="3757613"/>
          <p14:tracePt t="103434" x="3522663" y="3757613"/>
          <p14:tracePt t="103450" x="3514725" y="3757613"/>
          <p14:tracePt t="103467" x="3494088" y="3743325"/>
          <p14:tracePt t="103485" x="3471863" y="3729038"/>
          <p14:tracePt t="103501" x="3451225" y="3708400"/>
          <p14:tracePt t="103518" x="3408363" y="3686175"/>
          <p14:tracePt t="103534" x="3379788" y="3671888"/>
          <p14:tracePt t="103551" x="3357563" y="3665538"/>
          <p14:tracePt t="103568" x="3343275" y="3651250"/>
          <p14:tracePt t="103585" x="3322638" y="3622675"/>
          <p14:tracePt t="103602" x="3308350" y="3614738"/>
          <p14:tracePt t="103620" x="3300413" y="3608388"/>
          <p14:tracePt t="103636" x="3294063" y="3600450"/>
          <p14:tracePt t="103669" x="3294063" y="3594100"/>
          <p14:tracePt t="103955" x="3308350" y="3586163"/>
          <p14:tracePt t="103964" x="3328988" y="3586163"/>
          <p14:tracePt t="103972" x="3343275" y="3586163"/>
          <p14:tracePt t="103989" x="3394075" y="3586163"/>
          <p14:tracePt t="104006" x="3465513" y="3600450"/>
          <p14:tracePt t="104023" x="3500438" y="3614738"/>
          <p14:tracePt t="104041" x="3614738" y="3622675"/>
          <p14:tracePt t="104057" x="3636963" y="3629025"/>
          <p14:tracePt t="104074" x="3657600" y="3629025"/>
          <p14:tracePt t="104090" x="3671888" y="3629025"/>
          <p14:tracePt t="104107" x="3679825" y="3629025"/>
          <p14:tracePt t="105566" x="3679825" y="3643313"/>
          <p14:tracePt t="105582" x="3665538" y="3643313"/>
          <p14:tracePt t="105590" x="3643313" y="3651250"/>
          <p14:tracePt t="105597" x="3636963" y="3657600"/>
          <p14:tracePt t="105606" x="3636963" y="3671888"/>
          <p14:tracePt t="105624" x="3622675" y="3679825"/>
          <p14:tracePt t="105641" x="3565525" y="3729038"/>
          <p14:tracePt t="105658" x="3508375" y="3757613"/>
          <p14:tracePt t="105675" x="3422650" y="3800475"/>
          <p14:tracePt t="105691" x="3351213" y="3851275"/>
          <p14:tracePt t="105708" x="3265488" y="3886200"/>
          <p14:tracePt t="105725" x="3214688" y="3908425"/>
          <p14:tracePt t="105729" x="3186113" y="3922713"/>
          <p14:tracePt t="105744" x="3114675" y="3951288"/>
          <p14:tracePt t="105758" x="3043238" y="3965575"/>
          <p14:tracePt t="105776" x="3000375" y="3979863"/>
          <p14:tracePt t="105792" x="2965450" y="4008438"/>
          <p14:tracePt t="105809" x="2922588" y="4029075"/>
          <p14:tracePt t="105826" x="2871788" y="4057650"/>
          <p14:tracePt t="105843" x="2822575" y="4100513"/>
          <p14:tracePt t="105860" x="2794000" y="4143375"/>
          <p14:tracePt t="105877" x="2736850" y="4186238"/>
          <p14:tracePt t="105893" x="2714625" y="4200525"/>
          <p14:tracePt t="105910" x="2700338" y="4222750"/>
          <p14:tracePt t="105927" x="2657475" y="4237038"/>
          <p14:tracePt t="105946" x="2643188" y="4251325"/>
          <p14:tracePt t="105961" x="2600325" y="4279900"/>
          <p14:tracePt t="105979" x="2514600" y="4329113"/>
          <p14:tracePt t="105996" x="2486025" y="4351338"/>
          <p14:tracePt t="106013" x="2451100" y="4365625"/>
          <p14:tracePt t="106030" x="2428875" y="4400550"/>
          <p14:tracePt t="106046" x="2414588" y="4414838"/>
          <p14:tracePt t="106062" x="2393950" y="4422775"/>
          <p14:tracePt t="106079" x="2386013" y="4422775"/>
          <p14:tracePt t="106097" x="2379663" y="4422775"/>
          <p14:tracePt t="106114" x="2379663" y="4429125"/>
          <p14:tracePt t="106596" x="2386013" y="4429125"/>
          <p14:tracePt t="106604" x="2393950" y="4422775"/>
          <p14:tracePt t="106612" x="2408238" y="4414838"/>
          <p14:tracePt t="106618" x="2428875" y="4414838"/>
          <p14:tracePt t="106636" x="2536825" y="4422775"/>
          <p14:tracePt t="106653" x="2651125" y="4437063"/>
          <p14:tracePt t="106670" x="2808288" y="4451350"/>
          <p14:tracePt t="106687" x="2936875" y="4451350"/>
          <p14:tracePt t="106703" x="3179763" y="4451350"/>
          <p14:tracePt t="106720" x="3271838" y="4465638"/>
          <p14:tracePt t="106737" x="3351213" y="4465638"/>
          <p14:tracePt t="106754" x="3429000" y="4465638"/>
          <p14:tracePt t="106771" x="3465513" y="4465638"/>
          <p14:tracePt t="106788" x="3494088" y="4465638"/>
          <p14:tracePt t="106803" x="3514725" y="4465638"/>
          <p14:tracePt t="106821" x="3543300" y="4465638"/>
          <p14:tracePt t="106837" x="3551238" y="4465638"/>
          <p14:tracePt t="106854" x="3551238" y="4457700"/>
          <p14:tracePt t="106870" x="3565525" y="4457700"/>
          <p14:tracePt t="106887" x="3586163" y="4465638"/>
          <p14:tracePt t="106906" x="3600450" y="4465638"/>
          <p14:tracePt t="106921" x="3622675" y="4465638"/>
          <p14:tracePt t="106939" x="3686175" y="4465638"/>
          <p14:tracePt t="106956" x="3708400" y="4471988"/>
          <p14:tracePt t="106973" x="3743325" y="4471988"/>
          <p14:tracePt t="106988" x="3779838" y="4471988"/>
          <p14:tracePt t="107005" x="3800475" y="4457700"/>
          <p14:tracePt t="107022" x="3808413" y="4451350"/>
          <p14:tracePt t="107039" x="3814763" y="4451350"/>
          <p14:tracePt t="107133" x="3822700" y="4451350"/>
          <p14:tracePt t="108933" x="3808413" y="4451350"/>
          <p14:tracePt t="108949" x="3800475" y="4451350"/>
          <p14:tracePt t="108954" x="3794125" y="4451350"/>
          <p14:tracePt t="108964" x="3786188" y="4451350"/>
          <p14:tracePt t="108978" x="3771900" y="4457700"/>
          <p14:tracePt t="108995" x="3757613" y="4457700"/>
          <p14:tracePt t="109012" x="3743325" y="4465638"/>
          <p14:tracePt t="109029" x="3722688" y="4465638"/>
          <p14:tracePt t="109047" x="3651250" y="4471988"/>
          <p14:tracePt t="109062" x="3629025" y="4471988"/>
          <p14:tracePt t="109079" x="3551238" y="4479925"/>
          <p14:tracePt t="109096" x="3529013" y="4479925"/>
          <p14:tracePt t="109113" x="3494088" y="4486275"/>
          <p14:tracePt t="109130" x="3465513" y="4494213"/>
          <p14:tracePt t="109145" x="3443288" y="4500563"/>
          <p14:tracePt t="109162" x="3422650" y="4514850"/>
          <p14:tracePt t="109179" x="3400425" y="4543425"/>
          <p14:tracePt t="109195" x="3336925" y="4557713"/>
          <p14:tracePt t="109212" x="3300413" y="4579938"/>
          <p14:tracePt t="109230" x="3286125" y="4594225"/>
          <p14:tracePt t="109246" x="3251200" y="4614863"/>
          <p14:tracePt t="109264" x="3222625" y="4629150"/>
          <p14:tracePt t="109281" x="3171825" y="4657725"/>
          <p14:tracePt t="109298" x="3157538" y="4657725"/>
          <p14:tracePt t="109314" x="3128963" y="4672013"/>
          <p14:tracePt t="109330" x="3114675" y="4679950"/>
          <p14:tracePt t="109347" x="3100388" y="4700588"/>
          <p14:tracePt t="109364" x="3086100" y="4722813"/>
          <p14:tracePt t="109381" x="3086100" y="4729163"/>
          <p14:tracePt t="109398" x="3079750" y="4737100"/>
          <p14:tracePt t="109415" x="3079750" y="4743450"/>
          <p14:tracePt t="109431" x="3071813" y="4751388"/>
          <p14:tracePt t="109448" x="3065463" y="4751388"/>
          <p14:tracePt t="109516" x="3057525" y="4751388"/>
          <p14:tracePt t="110066" x="3051175" y="4751388"/>
          <p14:tracePt t="110089" x="3043238" y="4751388"/>
          <p14:tracePt t="110118" x="3036888" y="4751388"/>
          <p14:tracePt t="110125" x="3028950" y="4751388"/>
          <p14:tracePt t="110141" x="3022600" y="4751388"/>
          <p14:tracePt t="110158" x="3014663" y="4751388"/>
          <p14:tracePt t="110165" x="3008313" y="4751388"/>
          <p14:tracePt t="110174" x="3000375" y="4751388"/>
          <p14:tracePt t="110190" x="2986088" y="4751388"/>
          <p14:tracePt t="110207" x="2971800" y="4751388"/>
          <p14:tracePt t="110224" x="2965450" y="4751388"/>
          <p14:tracePt t="110240" x="2936875" y="4751388"/>
          <p14:tracePt t="110257" x="2922588" y="4743450"/>
          <p14:tracePt t="110275" x="2914650" y="4743450"/>
          <p14:tracePt t="110292" x="2908300" y="4743450"/>
          <p14:tracePt t="110352" x="2900363" y="4743450"/>
          <p14:tracePt t="111838" x="2894013" y="4743450"/>
          <p14:tracePt t="111892" x="2886075" y="4751388"/>
          <p14:tracePt t="111901" x="2871788" y="4757738"/>
          <p14:tracePt t="111910" x="2871788" y="4765675"/>
          <p14:tracePt t="111925" x="2857500" y="4772025"/>
          <p14:tracePt t="111942" x="2843213" y="4786313"/>
          <p14:tracePt t="111961" x="2814638" y="4808538"/>
          <p14:tracePt t="111977" x="2794000" y="4822825"/>
          <p14:tracePt t="111994" x="2779713" y="4829175"/>
          <p14:tracePt t="112010" x="2771775" y="4837113"/>
          <p14:tracePt t="112026" x="2757488" y="4851400"/>
          <p14:tracePt t="112043" x="2757488" y="4865688"/>
          <p14:tracePt t="112060" x="2728913" y="4886325"/>
          <p14:tracePt t="112079" x="2708275" y="4943475"/>
          <p14:tracePt t="112095" x="2686050" y="4972050"/>
          <p14:tracePt t="112112" x="2679700" y="4994275"/>
          <p14:tracePt t="112130" x="2665413" y="5014913"/>
          <p14:tracePt t="112146" x="2657475" y="5029200"/>
          <p14:tracePt t="112162" x="2651125" y="5043488"/>
          <p14:tracePt t="112179" x="2651125" y="5051425"/>
          <p14:tracePt t="112308" x="2643188" y="5051425"/>
          <p14:tracePt t="112314" x="2643188" y="5057775"/>
          <p14:tracePt t="112330" x="2643188" y="5065713"/>
          <p14:tracePt t="112352" x="2643188" y="5072063"/>
          <p14:tracePt t="112377" x="2636838" y="5080000"/>
          <p14:tracePt t="112680" x="2628900" y="5086350"/>
          <p14:tracePt t="112696" x="2628900" y="5094288"/>
          <p14:tracePt t="112704" x="2628900" y="5100638"/>
          <p14:tracePt t="112892" x="2628900" y="5108575"/>
          <p14:tracePt t="113002" x="2628900" y="5114925"/>
          <p14:tracePt t="113418" x="2628900" y="5122863"/>
          <p14:tracePt t="113440" x="2622550" y="5122863"/>
          <p14:tracePt t="113456" x="2622550" y="5129213"/>
          <p14:tracePt t="113556" x="2622550" y="5137150"/>
          <p14:tracePt t="113737" x="2622550" y="5143500"/>
          <p14:tracePt t="113814" x="2622550" y="5151438"/>
          <p14:tracePt t="113831" x="2622550" y="5157788"/>
          <p14:tracePt t="115836" x="2628900" y="5157788"/>
          <p14:tracePt t="115844" x="2636838" y="5157788"/>
          <p14:tracePt t="115852" x="2651125" y="5157788"/>
          <p14:tracePt t="115867" x="2671763" y="5157788"/>
          <p14:tracePt t="115886" x="2693988" y="5157788"/>
          <p14:tracePt t="115903" x="2700338" y="5157788"/>
          <p14:tracePt t="115920" x="2714625" y="5157788"/>
          <p14:tracePt t="116007" x="2722563" y="5157788"/>
          <p14:tracePt t="116018" x="2736850" y="5157788"/>
          <p14:tracePt t="116025" x="2743200" y="5157788"/>
          <p14:tracePt t="116038" x="2751138" y="5157788"/>
          <p14:tracePt t="116055" x="2822575" y="5165725"/>
          <p14:tracePt t="116071" x="2851150" y="5165725"/>
          <p14:tracePt t="116088" x="2894013" y="5172075"/>
          <p14:tracePt t="116104" x="2914650" y="5180013"/>
          <p14:tracePt t="116120" x="2965450" y="5180013"/>
          <p14:tracePt t="116139" x="3008313" y="5180013"/>
          <p14:tracePt t="116155" x="3043238" y="5180013"/>
          <p14:tracePt t="116171" x="3086100" y="5180013"/>
          <p14:tracePt t="116189" x="3114675" y="5180013"/>
          <p14:tracePt t="116206" x="3122613" y="5180013"/>
          <p14:tracePt t="116223" x="3136900" y="5180013"/>
          <p14:tracePt t="116284" x="3143250" y="5180013"/>
          <p14:tracePt t="116323" x="3151188" y="5172075"/>
          <p14:tracePt t="116329" x="3157538" y="5172075"/>
          <p14:tracePt t="116352" x="3165475" y="5172075"/>
          <p14:tracePt t="116549" x="3171825" y="5172075"/>
          <p14:tracePt t="116557" x="3179763" y="5172075"/>
          <p14:tracePt t="116564" x="3194050" y="5172075"/>
          <p14:tracePt t="116575" x="3200400" y="5180013"/>
          <p14:tracePt t="116592" x="3222625" y="5180013"/>
          <p14:tracePt t="116609" x="3243263" y="5180013"/>
          <p14:tracePt t="116626" x="3251200" y="5186363"/>
          <p14:tracePt t="116642" x="3257550" y="5186363"/>
          <p14:tracePt t="116659" x="3265488" y="5186363"/>
          <p14:tracePt t="116688" x="3271838" y="5186363"/>
          <p14:tracePt t="116696" x="3279775" y="5186363"/>
          <p14:tracePt t="116713" x="3286125" y="5186363"/>
          <p14:tracePt t="116727" x="3294063" y="5186363"/>
          <p14:tracePt t="116745" x="3314700" y="5186363"/>
          <p14:tracePt t="116768" x="3322638" y="5186363"/>
          <p14:tracePt t="116779" x="3328988" y="5186363"/>
          <p14:tracePt t="116893" x="3336925" y="5186363"/>
          <p14:tracePt t="116906" x="3343275" y="5186363"/>
          <p14:tracePt t="116914" x="3351213" y="5186363"/>
          <p14:tracePt t="116930" x="3357563" y="5186363"/>
          <p14:tracePt t="116946" x="3365500" y="5186363"/>
          <p14:tracePt t="116963" x="3379788" y="5186363"/>
          <p14:tracePt t="116997" x="3386138" y="5186363"/>
          <p14:tracePt t="117013" x="3394075" y="5186363"/>
          <p14:tracePt t="117030" x="3400425" y="5186363"/>
          <p14:tracePt t="117047" x="3429000" y="5194300"/>
          <p14:tracePt t="117065" x="3451225" y="5194300"/>
          <p14:tracePt t="117082" x="3494088" y="5194300"/>
          <p14:tracePt t="117099" x="3529013" y="5186363"/>
          <p14:tracePt t="117115" x="3551238" y="5186363"/>
          <p14:tracePt t="117131" x="3565525" y="5186363"/>
          <p14:tracePt t="117148" x="3571875" y="5186363"/>
          <p14:tracePt t="117181" x="3579813" y="5186363"/>
          <p14:tracePt t="117197" x="3586163" y="5186363"/>
          <p14:tracePt t="117203" x="3594100" y="5186363"/>
          <p14:tracePt t="117215" x="3600450" y="5186363"/>
          <p14:tracePt t="117234" x="3643313" y="5172075"/>
          <p14:tracePt t="117250" x="3671888" y="5172075"/>
          <p14:tracePt t="117267" x="3694113" y="5172075"/>
          <p14:tracePt t="117284" x="3708400" y="5172075"/>
          <p14:tracePt t="117303" x="3736975" y="5172075"/>
          <p14:tracePt t="117319" x="3779838" y="5172075"/>
          <p14:tracePt t="117335" x="3808413" y="5172075"/>
          <p14:tracePt t="117351" x="3829050" y="5172075"/>
          <p14:tracePt t="117367" x="3843338" y="5172075"/>
          <p14:tracePt t="117384" x="3851275" y="5172075"/>
          <p14:tracePt t="117401" x="3865563" y="5172075"/>
          <p14:tracePt t="117419" x="3879850" y="5180013"/>
          <p14:tracePt t="117436" x="3894138" y="5180013"/>
          <p14:tracePt t="117453" x="3908425" y="5180013"/>
          <p14:tracePt t="117469" x="3922713" y="5180013"/>
          <p14:tracePt t="117485" x="3937000" y="5180013"/>
          <p14:tracePt t="117502" x="3937000" y="5186363"/>
          <p14:tracePt t="117519" x="3951288" y="5186363"/>
          <p14:tracePt t="117536" x="3957638" y="5186363"/>
          <p14:tracePt t="117552" x="3965575" y="5186363"/>
          <p14:tracePt t="117569" x="3971925" y="5186363"/>
          <p14:tracePt t="117586" x="3979863" y="5186363"/>
          <p14:tracePt t="117604" x="3986213" y="5186363"/>
          <p14:tracePt t="117622" x="3994150" y="5186363"/>
          <p14:tracePt t="117650" x="4000500" y="5186363"/>
          <p14:tracePt t="118056" x="3994150" y="5186363"/>
          <p14:tracePt t="118077" x="3986213" y="5186363"/>
          <p14:tracePt t="118110" x="3979863" y="5194300"/>
          <p14:tracePt t="118118" x="3971925" y="5194300"/>
          <p14:tracePt t="118134" x="3965575" y="5200650"/>
          <p14:tracePt t="118142" x="3951288" y="5200650"/>
          <p14:tracePt t="118159" x="3922713" y="5200650"/>
          <p14:tracePt t="118176" x="3894138" y="5214938"/>
          <p14:tracePt t="118194" x="3871913" y="5222875"/>
          <p14:tracePt t="118210" x="3865563" y="5222875"/>
          <p14:tracePt t="118211" x="3857625" y="5222875"/>
          <p14:tracePt t="118226" x="3851275" y="5222875"/>
          <p14:tracePt t="118245" x="3851275" y="5229225"/>
          <p14:tracePt t="118329" x="3843338" y="5229225"/>
          <p14:tracePt t="118361" x="3836988" y="5229225"/>
          <p14:tracePt t="118456" x="3829050" y="5229225"/>
          <p14:tracePt t="118797" x="3843338" y="5229225"/>
          <p14:tracePt t="118803" x="3851275" y="5229225"/>
          <p14:tracePt t="118816" x="3857625" y="5229225"/>
          <p14:tracePt t="118833" x="3871913" y="5222875"/>
          <p14:tracePt t="118849" x="3879850" y="5214938"/>
          <p14:tracePt t="118867" x="3886200" y="5214938"/>
          <p14:tracePt t="118885" x="3886200" y="5208588"/>
          <p14:tracePt t="118900" x="3914775" y="5208588"/>
          <p14:tracePt t="118917" x="3937000" y="5208588"/>
          <p14:tracePt t="118934" x="3951288" y="5208588"/>
          <p14:tracePt t="118951" x="3986213" y="5200650"/>
          <p14:tracePt t="118970" x="4043363" y="5194300"/>
          <p14:tracePt t="118986" x="4079875" y="5186363"/>
          <p14:tracePt t="119003" x="4094163" y="5186363"/>
          <p14:tracePt t="119020" x="4108450" y="5180013"/>
          <p14:tracePt t="119037" x="4122738" y="5180013"/>
          <p14:tracePt t="119052" x="4129088" y="5180013"/>
          <p14:tracePt t="119165" x="4137025" y="5180013"/>
          <p14:tracePt t="119173" x="4143375" y="5180013"/>
          <p14:tracePt t="119180" x="4143375" y="5172075"/>
          <p14:tracePt t="119195" x="4151313" y="5172075"/>
          <p14:tracePt t="120416" x="4151313" y="5165725"/>
          <p14:tracePt t="120783" x="4157663" y="5165725"/>
          <p14:tracePt t="121906" x="4151313" y="5180013"/>
          <p14:tracePt t="121914" x="4137025" y="5194300"/>
          <p14:tracePt t="121930" x="4137025" y="5208588"/>
          <p14:tracePt t="121938" x="4114800" y="5208588"/>
          <p14:tracePt t="121951" x="4114800" y="5214938"/>
          <p14:tracePt t="121967" x="4086225" y="5237163"/>
          <p14:tracePt t="121983" x="4057650" y="5251450"/>
          <p14:tracePt t="122000" x="4051300" y="5272088"/>
          <p14:tracePt t="122017" x="4029075" y="5286375"/>
          <p14:tracePt t="122036" x="4000500" y="5314950"/>
          <p14:tracePt t="122052" x="3971925" y="5343525"/>
          <p14:tracePt t="122053" x="3965575" y="5357813"/>
          <p14:tracePt t="122068" x="3937000" y="5386388"/>
          <p14:tracePt t="122085" x="3886200" y="5422900"/>
          <p14:tracePt t="122101" x="3836988" y="5457825"/>
          <p14:tracePt t="122120" x="3786188" y="5486400"/>
          <p14:tracePt t="122137" x="3729038" y="5500688"/>
          <p14:tracePt t="122153" x="3643313" y="5537200"/>
          <p14:tracePt t="122171" x="3565525" y="5543550"/>
          <p14:tracePt t="122187" x="3529013" y="5551488"/>
          <p14:tracePt t="122204" x="3471863" y="5557838"/>
          <p14:tracePt t="122221" x="3408363" y="5565775"/>
          <p14:tracePt t="122237" x="3357563" y="5586413"/>
          <p14:tracePt t="122253" x="3336925" y="5586413"/>
          <p14:tracePt t="122270" x="3308350" y="5586413"/>
          <p14:tracePt t="122287" x="3300413" y="5586413"/>
          <p14:tracePt t="122353" x="3294063" y="5586413"/>
          <p14:tracePt t="122377" x="3286125" y="5594350"/>
          <p14:tracePt t="122391" x="3286125" y="5600700"/>
          <p14:tracePt t="122769" x="3294063" y="5600700"/>
          <p14:tracePt t="122784" x="3300413" y="5600700"/>
          <p14:tracePt t="123205" x="3308350" y="5600700"/>
          <p14:tracePt t="123211" x="3322638" y="5600700"/>
          <p14:tracePt t="123218" x="3351213" y="5600700"/>
          <p14:tracePt t="123233" x="3400425" y="5608638"/>
          <p14:tracePt t="123248" x="3443288" y="5608638"/>
          <p14:tracePt t="123265" x="3522663" y="5608638"/>
          <p14:tracePt t="123281" x="3586163" y="5614988"/>
          <p14:tracePt t="123299" x="3657600" y="5614988"/>
          <p14:tracePt t="123316" x="3729038" y="5629275"/>
          <p14:tracePt t="123332" x="3779838" y="5637213"/>
          <p14:tracePt t="123348" x="3836988" y="5643563"/>
          <p14:tracePt t="123365" x="3937000" y="5657850"/>
          <p14:tracePt t="123383" x="4000500" y="5665788"/>
          <p14:tracePt t="123401" x="4051300" y="5665788"/>
          <p14:tracePt t="123418" x="4094163" y="5665788"/>
          <p14:tracePt t="123434" x="4114800" y="5665788"/>
          <p14:tracePt t="123449" x="4129088" y="5665788"/>
          <p14:tracePt t="123451" x="4137025" y="5665788"/>
          <p14:tracePt t="123468" x="4143375" y="5665788"/>
          <p14:tracePt t="123609" x="4151313" y="5665788"/>
          <p14:tracePt t="123616" x="4157663" y="5665788"/>
          <p14:tracePt t="123623" x="4171950" y="5672138"/>
          <p14:tracePt t="123634" x="4186238" y="5672138"/>
          <p14:tracePt t="123651" x="4200525" y="5672138"/>
          <p14:tracePt t="123668" x="4208463" y="5672138"/>
          <p14:tracePt t="123702" x="4222750" y="5672138"/>
          <p14:tracePt t="123719" x="4229100" y="5672138"/>
          <p14:tracePt t="123922" x="4229100" y="5665788"/>
          <p14:tracePt t="123937" x="4222750" y="5665788"/>
          <p14:tracePt t="123946" x="4214813" y="5665788"/>
          <p14:tracePt t="123977" x="4208463" y="5665788"/>
          <p14:tracePt t="123992" x="4200525" y="5665788"/>
          <p14:tracePt t="124000" x="4194175" y="5665788"/>
          <p14:tracePt t="124022" x="4186238" y="5665788"/>
          <p14:tracePt t="124047" x="4179888" y="5665788"/>
          <p14:tracePt t="124064" x="4165600" y="5665788"/>
          <p14:tracePt t="124080" x="4157663" y="5665788"/>
          <p14:tracePt t="124088" x="4151313" y="5665788"/>
          <p14:tracePt t="124095" x="4143375" y="5665788"/>
          <p14:tracePt t="124108" x="4137025" y="5665788"/>
          <p14:tracePt t="124125" x="4114800" y="5665788"/>
          <p14:tracePt t="124141" x="4108450" y="5665788"/>
          <p14:tracePt t="124157" x="4100513" y="5665788"/>
          <p14:tracePt t="124382" x="4108450" y="5657850"/>
          <p14:tracePt t="124397" x="4114800" y="5657850"/>
          <p14:tracePt t="124423" x="4122738" y="5657850"/>
          <p14:tracePt t="124446" x="4129088" y="5657850"/>
          <p14:tracePt t="124461" x="4137025" y="5657850"/>
          <p14:tracePt t="124470" x="4143375" y="5657850"/>
          <p14:tracePt t="124478" x="4151313" y="5657850"/>
          <p14:tracePt t="124495" x="4171950" y="5657850"/>
          <p14:tracePt t="124512" x="4194175" y="5657850"/>
          <p14:tracePt t="124529" x="4243388" y="5665788"/>
          <p14:tracePt t="124546" x="4257675" y="5665788"/>
          <p14:tracePt t="124563" x="4286250" y="5665788"/>
          <p14:tracePt t="124580" x="4314825" y="5665788"/>
          <p14:tracePt t="124596" x="4322763" y="5665788"/>
          <p14:tracePt t="124782" x="4337050" y="5665788"/>
          <p14:tracePt t="124796" x="4343400" y="5665788"/>
          <p14:tracePt t="124803" x="4343400" y="5672138"/>
          <p14:tracePt t="124814" x="4351338" y="5672138"/>
          <p14:tracePt t="124831" x="4371975" y="5672138"/>
          <p14:tracePt t="124847" x="4394200" y="5672138"/>
          <p14:tracePt t="124865" x="4408488" y="5672138"/>
          <p14:tracePt t="125078" x="4414838" y="5672138"/>
          <p14:tracePt t="125350" x="4422775" y="5672138"/>
          <p14:tracePt t="125366" x="4429125" y="5672138"/>
          <p14:tracePt t="125382" x="4437063" y="5672138"/>
          <p14:tracePt t="125391" x="4443413" y="5672138"/>
          <p14:tracePt t="125406" x="4457700" y="5672138"/>
          <p14:tracePt t="125421" x="4471988" y="5672138"/>
          <p14:tracePt t="125438" x="4479925" y="5672138"/>
          <p14:tracePt t="125454" x="4494213" y="5672138"/>
          <p14:tracePt t="125471" x="4529138" y="5672138"/>
          <p14:tracePt t="125488" x="4551363" y="5672138"/>
          <p14:tracePt t="125505" x="4579938" y="5665788"/>
          <p14:tracePt t="125524" x="4622800" y="5657850"/>
          <p14:tracePt t="125540" x="4651375" y="5651500"/>
          <p14:tracePt t="125557" x="4679950" y="5651500"/>
          <p14:tracePt t="125572" x="4708525" y="5651500"/>
          <p14:tracePt t="125589" x="4722813" y="5651500"/>
          <p14:tracePt t="125607" x="4729163" y="5643563"/>
          <p14:tracePt t="125623" x="4737100" y="5643563"/>
          <p14:tracePt t="125639" x="4743450" y="5643563"/>
          <p14:tracePt t="125656" x="4751388" y="5643563"/>
          <p14:tracePt t="125674" x="4779963" y="5637213"/>
          <p14:tracePt t="125693" x="4843463" y="5637213"/>
          <p14:tracePt t="125709" x="4886325" y="5629275"/>
          <p14:tracePt t="125726" x="4937125" y="5614988"/>
          <p14:tracePt t="125742" x="4994275" y="5614988"/>
          <p14:tracePt t="125760" x="5043488" y="5614988"/>
          <p14:tracePt t="125765" x="5057775" y="5614988"/>
          <p14:tracePt t="125776" x="5086350" y="5614988"/>
          <p14:tracePt t="125793" x="5108575" y="5614988"/>
          <p14:tracePt t="125809" x="5143500" y="5614988"/>
          <p14:tracePt t="125825" x="5157788" y="5614988"/>
          <p14:tracePt t="125841" x="5172075" y="5614988"/>
          <p14:tracePt t="125858" x="5186363" y="5614988"/>
          <p14:tracePt t="125875" x="5200650" y="5614988"/>
          <p14:tracePt t="125892" x="5208588" y="5614988"/>
          <p14:tracePt t="125909" x="5229225" y="5622925"/>
          <p14:tracePt t="125928" x="5243513" y="5622925"/>
          <p14:tracePt t="125945" x="5257800" y="5622925"/>
          <p14:tracePt t="126336" x="5265738" y="5622925"/>
          <p14:tracePt t="126342" x="5257800" y="5622925"/>
          <p14:tracePt t="126350" x="5237163" y="5622925"/>
          <p14:tracePt t="126364" x="5214938" y="5622925"/>
          <p14:tracePt t="126381" x="5194300" y="5622925"/>
          <p14:tracePt t="126399" x="5137150" y="5622925"/>
          <p14:tracePt t="126416" x="5094288" y="5622925"/>
          <p14:tracePt t="126433" x="5057775" y="5622925"/>
          <p14:tracePt t="126450" x="5014913" y="5622925"/>
          <p14:tracePt t="126467" x="4986338" y="5622925"/>
          <p14:tracePt t="126483" x="4957763" y="5622925"/>
          <p14:tracePt t="126499" x="4922838" y="5622925"/>
          <p14:tracePt t="126516" x="4886325" y="5622925"/>
          <p14:tracePt t="126534" x="4843463" y="5622925"/>
          <p14:tracePt t="126551" x="4786313" y="5622925"/>
          <p14:tracePt t="126568" x="4679950" y="5629275"/>
          <p14:tracePt t="126583" x="4614863" y="5629275"/>
          <p14:tracePt t="126585" x="4572000" y="5629275"/>
          <p14:tracePt t="126600" x="4514850" y="5629275"/>
          <p14:tracePt t="126617" x="4437063" y="5629275"/>
          <p14:tracePt t="126635" x="4386263" y="5629275"/>
          <p14:tracePt t="126652" x="4294188" y="5629275"/>
          <p14:tracePt t="126669" x="4222750" y="5629275"/>
          <p14:tracePt t="126686" x="4122738" y="5629275"/>
          <p14:tracePt t="126703" x="4108450" y="5629275"/>
          <p14:tracePt t="126782" x="4100513" y="5629275"/>
          <p14:tracePt t="126813" x="4094163" y="5629275"/>
          <p14:tracePt t="126836" x="4086225" y="5629275"/>
          <p14:tracePt t="126858" x="4079875" y="5629275"/>
          <p14:tracePt t="126962" x="4086225" y="5637213"/>
          <p14:tracePt t="126969" x="4100513" y="5643563"/>
          <p14:tracePt t="126976" x="4129088" y="5651500"/>
          <p14:tracePt t="126987" x="4157663" y="5651500"/>
          <p14:tracePt t="127005" x="4294188" y="5665788"/>
          <p14:tracePt t="127021" x="4351338" y="5665788"/>
          <p14:tracePt t="127038" x="4494213" y="5680075"/>
          <p14:tracePt t="127055" x="4572000" y="5672138"/>
          <p14:tracePt t="127072" x="4629150" y="5665788"/>
          <p14:tracePt t="127088" x="4672013" y="5665788"/>
          <p14:tracePt t="127105" x="4686300" y="5665788"/>
          <p14:tracePt t="127122" x="4694238" y="5665788"/>
          <p14:tracePt t="133045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용량 제한 없는 큐의 구현</a:t>
            </a:r>
            <a:endParaRPr lang="ko-KR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 </a:t>
            </a:r>
            <a:r>
              <a:rPr lang="en-US" altLang="ko-KR" sz="2400" dirty="0" err="1">
                <a:solidFill>
                  <a:schemeClr val="tx2"/>
                </a:solidFill>
              </a:rPr>
              <a:t>def</a:t>
            </a:r>
            <a:r>
              <a:rPr lang="en-US" altLang="ko-KR" sz="2400" dirty="0">
                <a:solidFill>
                  <a:schemeClr val="tx2"/>
                </a:solidFill>
              </a:rPr>
              <a:t> print(self):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        out = []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        if </a:t>
            </a:r>
            <a:r>
              <a:rPr lang="en-US" altLang="ko-KR" sz="2400" dirty="0" err="1">
                <a:solidFill>
                  <a:schemeClr val="tx2"/>
                </a:solidFill>
              </a:rPr>
              <a:t>self.front</a:t>
            </a:r>
            <a:r>
              <a:rPr lang="en-US" altLang="ko-KR" sz="2400" dirty="0">
                <a:solidFill>
                  <a:schemeClr val="tx2"/>
                </a:solidFill>
              </a:rPr>
              <a:t> &lt; </a:t>
            </a:r>
            <a:r>
              <a:rPr lang="en-US" altLang="ko-KR" sz="2400" dirty="0" err="1">
                <a:solidFill>
                  <a:schemeClr val="tx2"/>
                </a:solidFill>
              </a:rPr>
              <a:t>self.rear</a:t>
            </a:r>
            <a:r>
              <a:rPr lang="en-US" altLang="ko-KR" sz="2400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            out = </a:t>
            </a:r>
            <a:r>
              <a:rPr lang="en-US" altLang="ko-KR" sz="2400" dirty="0" err="1">
                <a:solidFill>
                  <a:schemeClr val="tx2"/>
                </a:solidFill>
              </a:rPr>
              <a:t>self.items</a:t>
            </a:r>
            <a:r>
              <a:rPr lang="en-US" altLang="ko-KR" sz="2400" dirty="0">
                <a:solidFill>
                  <a:schemeClr val="tx2"/>
                </a:solidFill>
              </a:rPr>
              <a:t>[</a:t>
            </a:r>
            <a:r>
              <a:rPr lang="en-US" altLang="ko-KR" sz="2400" dirty="0" err="1">
                <a:solidFill>
                  <a:schemeClr val="tx2"/>
                </a:solidFill>
              </a:rPr>
              <a:t>self.front</a:t>
            </a:r>
            <a:r>
              <a:rPr lang="en-US" altLang="ko-KR" sz="2400" dirty="0">
                <a:solidFill>
                  <a:schemeClr val="tx2"/>
                </a:solidFill>
              </a:rPr>
              <a:t> + 1 : </a:t>
            </a:r>
            <a:r>
              <a:rPr lang="en-US" altLang="ko-KR" sz="2400" dirty="0" err="1">
                <a:solidFill>
                  <a:schemeClr val="tx2"/>
                </a:solidFill>
              </a:rPr>
              <a:t>self.rear</a:t>
            </a:r>
            <a:r>
              <a:rPr lang="en-US" altLang="ko-KR" sz="2400" dirty="0">
                <a:solidFill>
                  <a:schemeClr val="tx2"/>
                </a:solidFill>
              </a:rPr>
              <a:t> + 1]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        </a:t>
            </a:r>
            <a:r>
              <a:rPr lang="en-US" altLang="ko-KR" sz="2400" dirty="0" err="1">
                <a:solidFill>
                  <a:schemeClr val="tx2"/>
                </a:solidFill>
              </a:rPr>
              <a:t>elif</a:t>
            </a:r>
            <a:r>
              <a:rPr lang="en-US" altLang="ko-KR" sz="2400" dirty="0">
                <a:solidFill>
                  <a:schemeClr val="tx2"/>
                </a:solidFill>
              </a:rPr>
              <a:t> </a:t>
            </a:r>
            <a:r>
              <a:rPr lang="en-US" altLang="ko-KR" sz="2400" dirty="0" err="1">
                <a:solidFill>
                  <a:schemeClr val="tx2"/>
                </a:solidFill>
              </a:rPr>
              <a:t>self.front</a:t>
            </a:r>
            <a:r>
              <a:rPr lang="en-US" altLang="ko-KR" sz="2400" dirty="0">
                <a:solidFill>
                  <a:schemeClr val="tx2"/>
                </a:solidFill>
              </a:rPr>
              <a:t> &gt; </a:t>
            </a:r>
            <a:r>
              <a:rPr lang="en-US" altLang="ko-KR" sz="2400" dirty="0" err="1">
                <a:solidFill>
                  <a:schemeClr val="tx2"/>
                </a:solidFill>
              </a:rPr>
              <a:t>self.rear</a:t>
            </a:r>
            <a:r>
              <a:rPr lang="en-US" altLang="ko-KR" sz="2400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            out = </a:t>
            </a:r>
            <a:r>
              <a:rPr lang="en-US" altLang="ko-KR" sz="2400" dirty="0" err="1">
                <a:solidFill>
                  <a:schemeClr val="tx2"/>
                </a:solidFill>
              </a:rPr>
              <a:t>self.items</a:t>
            </a:r>
            <a:r>
              <a:rPr lang="en-US" altLang="ko-KR" sz="2400" dirty="0">
                <a:solidFill>
                  <a:schemeClr val="tx2"/>
                </a:solidFill>
              </a:rPr>
              <a:t>[</a:t>
            </a:r>
            <a:r>
              <a:rPr lang="en-US" altLang="ko-KR" sz="2400" dirty="0" err="1">
                <a:solidFill>
                  <a:schemeClr val="tx2"/>
                </a:solidFill>
              </a:rPr>
              <a:t>self.front</a:t>
            </a:r>
            <a:r>
              <a:rPr lang="en-US" altLang="ko-KR" sz="2400" dirty="0">
                <a:solidFill>
                  <a:schemeClr val="tx2"/>
                </a:solidFill>
              </a:rPr>
              <a:t> + 1 : </a:t>
            </a:r>
            <a:r>
              <a:rPr lang="en-US" altLang="ko-KR" sz="2400" dirty="0" err="1">
                <a:solidFill>
                  <a:schemeClr val="tx2"/>
                </a:solidFill>
              </a:rPr>
              <a:t>self.maxSize</a:t>
            </a:r>
            <a:r>
              <a:rPr lang="en-US" altLang="ko-KR" sz="2400" dirty="0">
                <a:solidFill>
                  <a:schemeClr val="tx2"/>
                </a:solidFill>
              </a:rPr>
              <a:t>] \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                  + </a:t>
            </a:r>
            <a:r>
              <a:rPr lang="en-US" altLang="ko-KR" sz="2400" dirty="0" err="1">
                <a:solidFill>
                  <a:schemeClr val="tx2"/>
                </a:solidFill>
              </a:rPr>
              <a:t>self.items</a:t>
            </a:r>
            <a:r>
              <a:rPr lang="en-US" altLang="ko-KR" sz="2400" dirty="0">
                <a:solidFill>
                  <a:schemeClr val="tx2"/>
                </a:solidFill>
              </a:rPr>
              <a:t>[0 : </a:t>
            </a:r>
            <a:r>
              <a:rPr lang="en-US" altLang="ko-KR" sz="2400" dirty="0" err="1">
                <a:solidFill>
                  <a:schemeClr val="tx2"/>
                </a:solidFill>
              </a:rPr>
              <a:t>self.rear</a:t>
            </a:r>
            <a:r>
              <a:rPr lang="en-US" altLang="ko-KR" sz="2400" dirty="0">
                <a:solidFill>
                  <a:schemeClr val="tx2"/>
                </a:solidFill>
              </a:rPr>
              <a:t> + 1]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        </a:t>
            </a:r>
            <a:r>
              <a:rPr lang="en-US" altLang="ko-KR" sz="2400" dirty="0" smtClean="0">
                <a:solidFill>
                  <a:schemeClr val="tx2"/>
                </a:solidFill>
              </a:rPr>
              <a:t>print(out</a:t>
            </a:r>
            <a:r>
              <a:rPr lang="en-US" altLang="ko-KR" sz="2400" dirty="0">
                <a:solidFill>
                  <a:schemeClr val="tx2"/>
                </a:solidFill>
              </a:rPr>
              <a:t>)</a:t>
            </a:r>
            <a:endParaRPr lang="en-US" altLang="ko-KR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6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60"/>
    </mc:Choice>
    <mc:Fallback xmlns="">
      <p:transition spd="slow" advTm="4816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771" x="5100638" y="3036888"/>
          <p14:tracePt t="2830" x="5094288" y="3036888"/>
          <p14:tracePt t="2840" x="5080000" y="3036888"/>
          <p14:tracePt t="2847" x="5057775" y="3028950"/>
          <p14:tracePt t="2861" x="5008563" y="3022600"/>
          <p14:tracePt t="2878" x="4879975" y="3014663"/>
          <p14:tracePt t="2895" x="4751388" y="2965450"/>
          <p14:tracePt t="2911" x="4494213" y="2922588"/>
          <p14:tracePt t="2928" x="4286250" y="2871788"/>
          <p14:tracePt t="2946" x="4086225" y="2808288"/>
          <p14:tracePt t="2962" x="3836988" y="2700338"/>
          <p14:tracePt t="2980" x="3543300" y="2593975"/>
          <p14:tracePt t="2996" x="3336925" y="2543175"/>
          <p14:tracePt t="3013" x="3157538" y="2486025"/>
          <p14:tracePt t="3030" x="2994025" y="2457450"/>
          <p14:tracePt t="3047" x="2865438" y="2422525"/>
          <p14:tracePt t="3064" x="2679700" y="2379663"/>
          <p14:tracePt t="3082" x="2593975" y="2365375"/>
          <p14:tracePt t="3098" x="2486025" y="2343150"/>
          <p14:tracePt t="3114" x="2400300" y="2328863"/>
          <p14:tracePt t="3130" x="2322513" y="2322513"/>
          <p14:tracePt t="3148" x="2214563" y="2286000"/>
          <p14:tracePt t="3164" x="2122488" y="2236788"/>
          <p14:tracePt t="3182" x="2057400" y="2214563"/>
          <p14:tracePt t="3198" x="1993900" y="2193925"/>
          <p14:tracePt t="3215" x="1943100" y="2185988"/>
          <p14:tracePt t="3232" x="1922463" y="2171700"/>
          <p14:tracePt t="3267" x="1914525" y="2165350"/>
          <p14:tracePt t="3284" x="1908175" y="2157413"/>
          <p14:tracePt t="3301" x="1879600" y="2151063"/>
          <p14:tracePt t="3317" x="1857375" y="2136775"/>
          <p14:tracePt t="3332" x="1843088" y="2122488"/>
          <p14:tracePt t="3349" x="1814513" y="2100263"/>
          <p14:tracePt t="3368" x="1793875" y="2079625"/>
          <p14:tracePt t="3384" x="1779588" y="2051050"/>
          <p14:tracePt t="3400" x="1743075" y="1951038"/>
          <p14:tracePt t="3417" x="1714500" y="1900238"/>
          <p14:tracePt t="3434" x="1708150" y="1857375"/>
          <p14:tracePt t="3451" x="1708150" y="1851025"/>
          <p14:tracePt t="3468" x="1700213" y="1836738"/>
          <p14:tracePt t="3485" x="1693863" y="1814513"/>
          <p14:tracePt t="3502" x="1671638" y="1751013"/>
          <p14:tracePt t="3518" x="1671638" y="1743075"/>
          <p14:tracePt t="3597" x="1679575" y="1743075"/>
          <p14:tracePt t="3605" x="1693863" y="1743075"/>
          <p14:tracePt t="3613" x="1708150" y="1743075"/>
          <p14:tracePt t="3622" x="1722438" y="1751013"/>
          <p14:tracePt t="3638" x="1757363" y="1751013"/>
          <p14:tracePt t="3655" x="1814513" y="1757363"/>
          <p14:tracePt t="3671" x="1871663" y="1757363"/>
          <p14:tracePt t="3688" x="1928813" y="1765300"/>
          <p14:tracePt t="3706" x="2028825" y="1779588"/>
          <p14:tracePt t="3720" x="2093913" y="1793875"/>
          <p14:tracePt t="3738" x="2179638" y="1808163"/>
          <p14:tracePt t="3755" x="2222500" y="1808163"/>
          <p14:tracePt t="3771" x="2251075" y="1808163"/>
          <p14:tracePt t="3788" x="2271713" y="1822450"/>
          <p14:tracePt t="3957" x="2279650" y="1822450"/>
          <p14:tracePt t="4059" x="2286000" y="1822450"/>
          <p14:tracePt t="4065" x="2300288" y="1822450"/>
          <p14:tracePt t="4075" x="2308225" y="1822450"/>
          <p14:tracePt t="4092" x="2336800" y="1822450"/>
          <p14:tracePt t="4110" x="2351088" y="1822450"/>
          <p14:tracePt t="4124" x="2379663" y="1828800"/>
          <p14:tracePt t="4128" x="2393950" y="1828800"/>
          <p14:tracePt t="4142" x="2408238" y="1828800"/>
          <p14:tracePt t="4160" x="2414588" y="1828800"/>
          <p14:tracePt t="4263" x="2422525" y="1828800"/>
          <p14:tracePt t="4310" x="2422525" y="1836738"/>
          <p14:tracePt t="4332" x="2428875" y="1836738"/>
          <p14:tracePt t="4343" x="2428875" y="1843088"/>
          <p14:tracePt t="4357" x="2428875" y="1857375"/>
          <p14:tracePt t="4379" x="2428875" y="1865313"/>
          <p14:tracePt t="4387" x="2428875" y="1885950"/>
          <p14:tracePt t="4394" x="2422525" y="1893888"/>
          <p14:tracePt t="4411" x="2408238" y="1914525"/>
          <p14:tracePt t="4428" x="2400300" y="1928813"/>
          <p14:tracePt t="4446" x="2386013" y="1943100"/>
          <p14:tracePt t="4461" x="2379663" y="1951038"/>
          <p14:tracePt t="4479" x="2357438" y="1965325"/>
          <p14:tracePt t="4495" x="2322513" y="1985963"/>
          <p14:tracePt t="4513" x="2300288" y="2000250"/>
          <p14:tracePt t="4529" x="2271713" y="2014538"/>
          <p14:tracePt t="4546" x="2228850" y="2022475"/>
          <p14:tracePt t="4563" x="2179638" y="2022475"/>
          <p14:tracePt t="4580" x="2122488" y="2043113"/>
          <p14:tracePt t="4596" x="2071688" y="2057400"/>
          <p14:tracePt t="4613" x="2043113" y="2065338"/>
          <p14:tracePt t="4630" x="2022475" y="2065338"/>
          <p14:tracePt t="4647" x="2000250" y="2071688"/>
          <p14:tracePt t="4664" x="1971675" y="2079625"/>
          <p14:tracePt t="4683" x="1914525" y="2100263"/>
          <p14:tracePt t="4699" x="1893888" y="2108200"/>
          <p14:tracePt t="4716" x="1843088" y="2108200"/>
          <p14:tracePt t="4733" x="1808163" y="2114550"/>
          <p14:tracePt t="4748" x="1771650" y="2122488"/>
          <p14:tracePt t="4765" x="1757363" y="2122488"/>
          <p14:tracePt t="4784" x="1743075" y="2122488"/>
          <p14:tracePt t="4800" x="1736725" y="2128838"/>
          <p14:tracePt t="4832" x="1728788" y="2128838"/>
          <p14:tracePt t="4849" x="1714500" y="2136775"/>
          <p14:tracePt t="4866" x="1708150" y="2136775"/>
          <p14:tracePt t="4883" x="1693863" y="2136775"/>
          <p14:tracePt t="5027" x="1714500" y="2136775"/>
          <p14:tracePt t="5042" x="1722438" y="2136775"/>
          <p14:tracePt t="5051" x="1736725" y="2136775"/>
          <p14:tracePt t="5057" x="1751013" y="2136775"/>
          <p14:tracePt t="5068" x="1765300" y="2143125"/>
          <p14:tracePt t="5085" x="1779588" y="2151063"/>
          <p14:tracePt t="5102" x="1828800" y="2151063"/>
          <p14:tracePt t="5119" x="1836738" y="2157413"/>
          <p14:tracePt t="5122" x="1851025" y="2157413"/>
          <p14:tracePt t="5137" x="1885950" y="2157413"/>
          <p14:tracePt t="5154" x="1908175" y="2157413"/>
          <p14:tracePt t="5171" x="1922463" y="2157413"/>
          <p14:tracePt t="5188" x="1928813" y="2157413"/>
          <p14:tracePt t="5205" x="1943100" y="2157413"/>
          <p14:tracePt t="5222" x="1951038" y="2157413"/>
          <p14:tracePt t="5238" x="1965325" y="2157413"/>
          <p14:tracePt t="5255" x="1971675" y="2157413"/>
          <p14:tracePt t="5312" x="1979613" y="2157413"/>
          <p14:tracePt t="5372" x="1993900" y="2157413"/>
          <p14:tracePt t="5381" x="2000250" y="2157413"/>
          <p14:tracePt t="5395" x="2014538" y="2157413"/>
          <p14:tracePt t="5407" x="2022475" y="2157413"/>
          <p14:tracePt t="5424" x="2065338" y="2157413"/>
          <p14:tracePt t="5440" x="2079625" y="2157413"/>
          <p14:tracePt t="5456" x="2085975" y="2157413"/>
          <p14:tracePt t="5473" x="2108200" y="2157413"/>
          <p14:tracePt t="5490" x="2122488" y="2157413"/>
          <p14:tracePt t="5506" x="2136775" y="2157413"/>
          <p14:tracePt t="5523" x="2136775" y="2165350"/>
          <p14:tracePt t="5540" x="2143125" y="2165350"/>
          <p14:tracePt t="5557" x="2151063" y="2165350"/>
          <p14:tracePt t="5575" x="2165350" y="2165350"/>
          <p14:tracePt t="5599" x="2171700" y="2165350"/>
          <p14:tracePt t="5609" x="2193925" y="2165350"/>
          <p14:tracePt t="5625" x="2222500" y="2179638"/>
          <p14:tracePt t="5642" x="2236788" y="2179638"/>
          <p14:tracePt t="5660" x="2243138" y="2179638"/>
          <p14:tracePt t="5674" x="2257425" y="2179638"/>
          <p14:tracePt t="5692" x="2271713" y="2179638"/>
          <p14:tracePt t="5708" x="2279650" y="2179638"/>
          <p14:tracePt t="5745" x="2293938" y="2179638"/>
          <p14:tracePt t="5762" x="2308225" y="2179638"/>
          <p14:tracePt t="5777" x="2322513" y="2179638"/>
          <p14:tracePt t="5794" x="2336800" y="2179638"/>
          <p14:tracePt t="5811" x="2351088" y="2179638"/>
          <p14:tracePt t="5829" x="2357438" y="2179638"/>
          <p14:tracePt t="5846" x="2371725" y="2179638"/>
          <p14:tracePt t="5917" x="2379663" y="2179638"/>
          <p14:tracePt t="5927" x="2386013" y="2179638"/>
          <p14:tracePt t="5950" x="2393950" y="2179638"/>
          <p14:tracePt t="5973" x="2400300" y="2179638"/>
          <p14:tracePt t="6027" x="2400300" y="2185988"/>
          <p14:tracePt t="6035" x="2408238" y="2185988"/>
          <p14:tracePt t="6045" x="2414588" y="2185988"/>
          <p14:tracePt t="6064" x="2422525" y="2185988"/>
          <p14:tracePt t="6091" x="2428875" y="2185988"/>
          <p14:tracePt t="7247" x="2428875" y="2193925"/>
          <p14:tracePt t="7271" x="2428875" y="2200275"/>
          <p14:tracePt t="7301" x="2428875" y="2208213"/>
          <p14:tracePt t="7316" x="2428875" y="2214563"/>
          <p14:tracePt t="7355" x="2428875" y="2222500"/>
          <p14:tracePt t="7364" x="2428875" y="2228850"/>
          <p14:tracePt t="7394" x="2428875" y="2236788"/>
          <p14:tracePt t="7410" x="2428875" y="2243138"/>
          <p14:tracePt t="7417" x="2428875" y="2251075"/>
          <p14:tracePt t="7428" x="2428875" y="2257425"/>
          <p14:tracePt t="7445" x="2428875" y="2265363"/>
          <p14:tracePt t="7460" x="2428875" y="2293938"/>
          <p14:tracePt t="7479" x="2443163" y="2336800"/>
          <p14:tracePt t="7496" x="2451100" y="2357438"/>
          <p14:tracePt t="7513" x="2451100" y="2365375"/>
          <p14:tracePt t="7530" x="2451100" y="2371725"/>
          <p14:tracePt t="7546" x="2451100" y="2386013"/>
          <p14:tracePt t="7562" x="2451100" y="2393950"/>
          <p14:tracePt t="7578" x="2457450" y="2408238"/>
          <p14:tracePt t="7579" x="2465388" y="2422525"/>
          <p14:tracePt t="7596" x="2465388" y="2443163"/>
          <p14:tracePt t="7612" x="2465388" y="2479675"/>
          <p14:tracePt t="7629" x="2465388" y="2500313"/>
          <p14:tracePt t="7646" x="2465388" y="2522538"/>
          <p14:tracePt t="7663" x="2465388" y="2551113"/>
          <p14:tracePt t="7680" x="2479675" y="2571750"/>
          <p14:tracePt t="7697" x="2479675" y="2579688"/>
          <p14:tracePt t="7714" x="2479675" y="2593975"/>
          <p14:tracePt t="7732" x="2479675" y="2600325"/>
          <p14:tracePt t="7750" x="2479675" y="2608263"/>
          <p14:tracePt t="7765" x="2479675" y="2622550"/>
          <p14:tracePt t="8090" x="2479675" y="2628900"/>
          <p14:tracePt t="8106" x="2486025" y="2643188"/>
          <p14:tracePt t="8112" x="2493963" y="2657475"/>
          <p14:tracePt t="8123" x="2493963" y="2679700"/>
          <p14:tracePt t="8137" x="2493963" y="2708275"/>
          <p14:tracePt t="8153" x="2493963" y="2728913"/>
          <p14:tracePt t="8170" x="2493963" y="2751138"/>
          <p14:tracePt t="8187" x="2493963" y="2779713"/>
          <p14:tracePt t="8204" x="2493963" y="2822575"/>
          <p14:tracePt t="8221" x="2493963" y="2894013"/>
          <p14:tracePt t="8237" x="2493963" y="2928938"/>
          <p14:tracePt t="8254" x="2493963" y="2957513"/>
          <p14:tracePt t="8271" x="2493963" y="3008313"/>
          <p14:tracePt t="8286" x="2493963" y="3051175"/>
          <p14:tracePt t="8303" x="2493963" y="3086100"/>
          <p14:tracePt t="8322" x="2493963" y="3151188"/>
          <p14:tracePt t="8338" x="2493963" y="3194050"/>
          <p14:tracePt t="8354" x="2493963" y="3214688"/>
          <p14:tracePt t="8370" x="2493963" y="3236913"/>
          <p14:tracePt t="8387" x="2493963" y="3251200"/>
          <p14:tracePt t="8404" x="2493963" y="3271838"/>
          <p14:tracePt t="8421" x="2500313" y="3300413"/>
          <p14:tracePt t="8438" x="2500313" y="3314700"/>
          <p14:tracePt t="8455" x="2508250" y="3336925"/>
          <p14:tracePt t="8472" x="2508250" y="3351213"/>
          <p14:tracePt t="8489" x="2508250" y="3365500"/>
          <p14:tracePt t="8506" x="2508250" y="3386138"/>
          <p14:tracePt t="8524" x="2508250" y="3394075"/>
          <p14:tracePt t="8541" x="2508250" y="3408363"/>
          <p14:tracePt t="8558" x="2508250" y="3422650"/>
          <p14:tracePt t="8574" x="2508250" y="3429000"/>
          <p14:tracePt t="8642" x="2508250" y="3436938"/>
          <p14:tracePt t="9002" x="2514600" y="3436938"/>
          <p14:tracePt t="9010" x="2522538" y="3436938"/>
          <p14:tracePt t="9019" x="2528888" y="3429000"/>
          <p14:tracePt t="9027" x="2551113" y="3408363"/>
          <p14:tracePt t="9044" x="2586038" y="3328988"/>
          <p14:tracePt t="9061" x="2636838" y="3265488"/>
          <p14:tracePt t="9078" x="2671763" y="3194050"/>
          <p14:tracePt t="9095" x="2700338" y="3128963"/>
          <p14:tracePt t="9112" x="2736850" y="3014663"/>
          <p14:tracePt t="9129" x="2765425" y="2900363"/>
          <p14:tracePt t="9146" x="2771775" y="2786063"/>
          <p14:tracePt t="9162" x="2779713" y="2751138"/>
          <p14:tracePt t="9279" x="2779713" y="2765425"/>
          <p14:tracePt t="9292" x="2779713" y="2786063"/>
          <p14:tracePt t="9301" x="2779713" y="2794000"/>
          <p14:tracePt t="9316" x="2779713" y="2822575"/>
          <p14:tracePt t="9332" x="2794000" y="2879725"/>
          <p14:tracePt t="9349" x="2800350" y="2914650"/>
          <p14:tracePt t="9364" x="2814638" y="2979738"/>
          <p14:tracePt t="9381" x="2828925" y="3014663"/>
          <p14:tracePt t="9398" x="2851150" y="3043238"/>
          <p14:tracePt t="9415" x="2865438" y="3071813"/>
          <p14:tracePt t="9432" x="2871788" y="3100388"/>
          <p14:tracePt t="9449" x="2879725" y="3136900"/>
          <p14:tracePt t="9466" x="2886075" y="3171825"/>
          <p14:tracePt t="9484" x="2894013" y="3208338"/>
          <p14:tracePt t="9501" x="2894013" y="3243263"/>
          <p14:tracePt t="9503" x="2900363" y="3251200"/>
          <p14:tracePt t="9518" x="2908300" y="3279775"/>
          <p14:tracePt t="9536" x="2914650" y="3286125"/>
          <p14:tracePt t="9552" x="2914650" y="3294063"/>
          <p14:tracePt t="9568" x="2914650" y="3308350"/>
          <p14:tracePt t="9602" x="2914650" y="3314700"/>
          <p14:tracePt t="9618" x="2914650" y="3328988"/>
          <p14:tracePt t="9635" x="2922588" y="3343275"/>
          <p14:tracePt t="9707" x="2928938" y="3343275"/>
          <p14:tracePt t="9755" x="2928938" y="3351213"/>
          <p14:tracePt t="9763" x="2928938" y="3357563"/>
          <p14:tracePt t="9771" x="2936875" y="3365500"/>
          <p14:tracePt t="9787" x="2936875" y="3394075"/>
          <p14:tracePt t="9806" x="2951163" y="3414713"/>
          <p14:tracePt t="9823" x="2965450" y="3443288"/>
          <p14:tracePt t="9836" x="2965450" y="3451225"/>
          <p14:tracePt t="9853" x="2971800" y="3479800"/>
          <p14:tracePt t="9870" x="2986088" y="3500438"/>
          <p14:tracePt t="9887" x="3000375" y="3522663"/>
          <p14:tracePt t="9904" x="3008313" y="3543300"/>
          <p14:tracePt t="9923" x="3022600" y="3579813"/>
          <p14:tracePt t="9937" x="3022600" y="3600450"/>
          <p14:tracePt t="9954" x="3036888" y="3622675"/>
          <p14:tracePt t="9971" x="3051175" y="3636963"/>
          <p14:tracePt t="9989" x="3051175" y="3643313"/>
          <p14:tracePt t="10026" x="3051175" y="3651250"/>
          <p14:tracePt t="10041" x="3065463" y="3657600"/>
          <p14:tracePt t="10056" x="3065463" y="3679825"/>
          <p14:tracePt t="10073" x="3071813" y="3694113"/>
          <p14:tracePt t="10089" x="3086100" y="3714750"/>
          <p14:tracePt t="10123" x="3094038" y="3722688"/>
          <p14:tracePt t="10140" x="3100388" y="3729038"/>
          <p14:tracePt t="10143" x="3100388" y="3736975"/>
          <p14:tracePt t="10161" x="3100388" y="3743325"/>
          <p14:tracePt t="10175" x="3108325" y="3757613"/>
          <p14:tracePt t="10192" x="3114675" y="3771900"/>
          <p14:tracePt t="10209" x="3122613" y="3786188"/>
          <p14:tracePt t="10225" x="3122613" y="3800475"/>
          <p14:tracePt t="10242" x="3122613" y="3822700"/>
          <p14:tracePt t="10260" x="3136900" y="3851275"/>
          <p14:tracePt t="10276" x="3136900" y="3865563"/>
          <p14:tracePt t="10293" x="3136900" y="3879850"/>
          <p14:tracePt t="10310" x="3143250" y="3886200"/>
          <p14:tracePt t="10327" x="3151188" y="3900488"/>
          <p14:tracePt t="10343" x="3151188" y="3922713"/>
          <p14:tracePt t="10360" x="3151188" y="3937000"/>
          <p14:tracePt t="10377" x="3171825" y="3957638"/>
          <p14:tracePt t="10394" x="3179763" y="3979863"/>
          <p14:tracePt t="10411" x="3194050" y="4000500"/>
          <p14:tracePt t="10428" x="3194050" y="4014788"/>
          <p14:tracePt t="10445" x="3208338" y="4029075"/>
          <p14:tracePt t="10460" x="3208338" y="4057650"/>
          <p14:tracePt t="10462" x="3208338" y="4071938"/>
          <p14:tracePt t="10477" x="3208338" y="4079875"/>
          <p14:tracePt t="10493" x="3222625" y="4129088"/>
          <p14:tracePt t="10510" x="3236913" y="4165600"/>
          <p14:tracePt t="10528" x="3257550" y="4200525"/>
          <p14:tracePt t="10545" x="3265488" y="4214813"/>
          <p14:tracePt t="10562" x="3271838" y="4229100"/>
          <p14:tracePt t="10578" x="3279775" y="4237038"/>
          <p14:tracePt t="10612" x="3286125" y="4251325"/>
          <p14:tracePt t="10628" x="3294063" y="4257675"/>
          <p14:tracePt t="10645" x="3294063" y="4265613"/>
          <p14:tracePt t="10662" x="3308350" y="4286250"/>
          <p14:tracePt t="10679" x="3308350" y="4300538"/>
          <p14:tracePt t="10697" x="3314700" y="4308475"/>
          <p14:tracePt t="10761" x="3322638" y="4314825"/>
          <p14:tracePt t="11379" x="3322638" y="4294188"/>
          <p14:tracePt t="11387" x="3322638" y="4279900"/>
          <p14:tracePt t="11394" x="3314700" y="4271963"/>
          <p14:tracePt t="11404" x="3294063" y="4257675"/>
          <p14:tracePt t="11420" x="3243263" y="4229100"/>
          <p14:tracePt t="11437" x="3194050" y="4186238"/>
          <p14:tracePt t="11454" x="3122613" y="4171950"/>
          <p14:tracePt t="11472" x="3028950" y="4129088"/>
          <p14:tracePt t="11489" x="2914650" y="4094163"/>
          <p14:tracePt t="11505" x="2822575" y="4043363"/>
          <p14:tracePt t="11521" x="2736850" y="3994150"/>
          <p14:tracePt t="11538" x="2657475" y="3951288"/>
          <p14:tracePt t="11555" x="2551113" y="3894138"/>
          <p14:tracePt t="11572" x="2428875" y="3800475"/>
          <p14:tracePt t="11588" x="2365375" y="3765550"/>
          <p14:tracePt t="11605" x="2265363" y="3736975"/>
          <p14:tracePt t="11624" x="2185988" y="3708400"/>
          <p14:tracePt t="11627" x="2114550" y="3694113"/>
          <p14:tracePt t="11640" x="2043113" y="3651250"/>
          <p14:tracePt t="11656" x="1928813" y="3571875"/>
          <p14:tracePt t="11673" x="1836738" y="3522663"/>
          <p14:tracePt t="11691" x="1693863" y="3471863"/>
          <p14:tracePt t="11696" x="1643063" y="3457575"/>
          <p14:tracePt t="11706" x="1600200" y="3443288"/>
          <p14:tracePt t="11724" x="1550988" y="3429000"/>
          <p14:tracePt t="11740" x="1522413" y="3429000"/>
          <p14:tracePt t="11757" x="1514475" y="3422650"/>
          <p14:tracePt t="11949" x="1514475" y="3436938"/>
          <p14:tracePt t="11957" x="1528763" y="3436938"/>
          <p14:tracePt t="11964" x="1550988" y="3443288"/>
          <p14:tracePt t="11976" x="1571625" y="3465513"/>
          <p14:tracePt t="11994" x="1679575" y="3479800"/>
          <p14:tracePt t="12010" x="1765300" y="3494088"/>
          <p14:tracePt t="12028" x="1843088" y="3508375"/>
          <p14:tracePt t="12045" x="1900238" y="3522663"/>
          <p14:tracePt t="12062" x="1965325" y="3536950"/>
          <p14:tracePt t="12078" x="2000250" y="3536950"/>
          <p14:tracePt t="12096" x="2008188" y="3536950"/>
          <p14:tracePt t="12111" x="2014538" y="3536950"/>
          <p14:tracePt t="12229" x="2022475" y="3536950"/>
          <p14:tracePt t="12245" x="2028825" y="3536950"/>
          <p14:tracePt t="12253" x="2051050" y="3536950"/>
          <p14:tracePt t="12262" x="2057400" y="3529013"/>
          <p14:tracePt t="12279" x="2114550" y="3514725"/>
          <p14:tracePt t="12296" x="2157413" y="3486150"/>
          <p14:tracePt t="12314" x="2228850" y="3486150"/>
          <p14:tracePt t="12330" x="2265363" y="3479800"/>
          <p14:tracePt t="12346" x="2314575" y="3471863"/>
          <p14:tracePt t="12364" x="2343150" y="3471863"/>
          <p14:tracePt t="12380" x="2400300" y="3457575"/>
          <p14:tracePt t="12399" x="2436813" y="3457575"/>
          <p14:tracePt t="12416" x="2486025" y="3451225"/>
          <p14:tracePt t="12435" x="2493963" y="3451225"/>
          <p14:tracePt t="12449" x="2508250" y="3451225"/>
          <p14:tracePt t="12661" x="2508250" y="3443288"/>
          <p14:tracePt t="12675" x="2508250" y="3400425"/>
          <p14:tracePt t="12683" x="2514600" y="3343275"/>
          <p14:tracePt t="12689" x="2528888" y="3279775"/>
          <p14:tracePt t="12700" x="2528888" y="3228975"/>
          <p14:tracePt t="12720" x="2536825" y="3071813"/>
          <p14:tracePt t="12737" x="2543175" y="2965450"/>
          <p14:tracePt t="12752" x="2543175" y="2908300"/>
          <p14:tracePt t="12769" x="2551113" y="2886075"/>
          <p14:tracePt t="12803" x="2551113" y="2871788"/>
          <p14:tracePt t="12822" x="2551113" y="2851150"/>
          <p14:tracePt t="12836" x="2551113" y="2836863"/>
          <p14:tracePt t="12852" x="2551113" y="2751138"/>
          <p14:tracePt t="12869" x="2543175" y="2708275"/>
          <p14:tracePt t="12886" x="2543175" y="2665413"/>
          <p14:tracePt t="12903" x="2543175" y="2628900"/>
          <p14:tracePt t="12920" x="2536825" y="2600325"/>
          <p14:tracePt t="12936" x="2536825" y="2593975"/>
          <p14:tracePt t="12971" x="2536825" y="2579688"/>
          <p14:tracePt t="12987" x="2536825" y="2571750"/>
          <p14:tracePt t="13004" x="2536825" y="2557463"/>
          <p14:tracePt t="13021" x="2536825" y="2528888"/>
          <p14:tracePt t="13038" x="2536825" y="2514600"/>
          <p14:tracePt t="13229" x="2543175" y="2514600"/>
          <p14:tracePt t="13237" x="2565400" y="2508250"/>
          <p14:tracePt t="13245" x="2579688" y="2508250"/>
          <p14:tracePt t="13256" x="2593975" y="2508250"/>
          <p14:tracePt t="13274" x="2608263" y="2508250"/>
          <p14:tracePt t="13290" x="2622550" y="2508250"/>
          <p14:tracePt t="13395" x="2628900" y="2508250"/>
          <p14:tracePt t="13419" x="2636838" y="2508250"/>
          <p14:tracePt t="13441" x="2636838" y="2500313"/>
          <p14:tracePt t="13567" x="2671763" y="2500313"/>
          <p14:tracePt t="13575" x="2700338" y="2500313"/>
          <p14:tracePt t="13583" x="2743200" y="2500313"/>
          <p14:tracePt t="13596" x="2779713" y="2500313"/>
          <p14:tracePt t="13612" x="2851150" y="2500313"/>
          <p14:tracePt t="13629" x="2894013" y="2500313"/>
          <p14:tracePt t="13634" x="2922588" y="2500313"/>
          <p14:tracePt t="13648" x="2928938" y="2500313"/>
          <p14:tracePt t="13662" x="2971800" y="2493963"/>
          <p14:tracePt t="13678" x="3000375" y="2493963"/>
          <p14:tracePt t="13694" x="3036888" y="2493963"/>
          <p14:tracePt t="13712" x="3065463" y="2493963"/>
          <p14:tracePt t="13730" x="3071813" y="2493963"/>
          <p14:tracePt t="13800" x="3079750" y="2493963"/>
          <p14:tracePt t="13841" x="3086100" y="2493963"/>
          <p14:tracePt t="13849" x="3100388" y="2493963"/>
          <p14:tracePt t="13855" x="3114675" y="2493963"/>
          <p14:tracePt t="13865" x="3136900" y="2493963"/>
          <p14:tracePt t="13881" x="3186113" y="2514600"/>
          <p14:tracePt t="13897" x="3236913" y="2514600"/>
          <p14:tracePt t="13914" x="3265488" y="2514600"/>
          <p14:tracePt t="13930" x="3308350" y="2522538"/>
          <p14:tracePt t="14285" x="3300413" y="2522538"/>
          <p14:tracePt t="14293" x="3294063" y="2522538"/>
          <p14:tracePt t="14308" x="3286125" y="2522538"/>
          <p14:tracePt t="14318" x="3279775" y="2528888"/>
          <p14:tracePt t="14337" x="3271838" y="2528888"/>
          <p14:tracePt t="14352" x="3265488" y="2536825"/>
          <p14:tracePt t="14368" x="3257550" y="2536825"/>
          <p14:tracePt t="14386" x="3257550" y="2543175"/>
          <p14:tracePt t="14403" x="3257550" y="2565400"/>
          <p14:tracePt t="14421" x="3257550" y="2600325"/>
          <p14:tracePt t="14438" x="3251200" y="2708275"/>
          <p14:tracePt t="14455" x="3251200" y="2765425"/>
          <p14:tracePt t="14471" x="3251200" y="2828925"/>
          <p14:tracePt t="14488" x="3251200" y="2951163"/>
          <p14:tracePt t="14505" x="3251200" y="3036888"/>
          <p14:tracePt t="14522" x="3265488" y="3114675"/>
          <p14:tracePt t="14539" x="3279775" y="3186113"/>
          <p14:tracePt t="14556" x="3279775" y="3251200"/>
          <p14:tracePt t="14572" x="3286125" y="3308350"/>
          <p14:tracePt t="14589" x="3300413" y="3379788"/>
          <p14:tracePt t="14606" x="3314700" y="3436938"/>
          <p14:tracePt t="14623" x="3336925" y="3486150"/>
          <p14:tracePt t="14640" x="3343275" y="3500438"/>
          <p14:tracePt t="14645" x="3343275" y="3508375"/>
          <p14:tracePt t="14656" x="3351213" y="3514725"/>
          <p14:tracePt t="14861" x="3351213" y="3500438"/>
          <p14:tracePt t="14869" x="3357563" y="3479800"/>
          <p14:tracePt t="14877" x="3357563" y="3465513"/>
          <p14:tracePt t="14891" x="3357563" y="3443288"/>
          <p14:tracePt t="14908" x="3357563" y="3386138"/>
          <p14:tracePt t="14925" x="3357563" y="3371850"/>
          <p14:tracePt t="15895" x="3357563" y="3379788"/>
          <p14:tracePt t="15903" x="3357563" y="3386138"/>
          <p14:tracePt t="15917" x="3357563" y="3394075"/>
          <p14:tracePt t="15941" x="3357563" y="3400425"/>
          <p14:tracePt t="15949" x="3357563" y="3408363"/>
          <p14:tracePt t="15957" x="3357563" y="3422650"/>
          <p14:tracePt t="15970" x="3357563" y="3436938"/>
          <p14:tracePt t="15986" x="3357563" y="3451225"/>
          <p14:tracePt t="16004" x="3357563" y="3457575"/>
          <p14:tracePt t="16049" x="3357563" y="3465513"/>
          <p14:tracePt t="16087" x="3357563" y="3471863"/>
          <p14:tracePt t="16096" x="3351213" y="3471863"/>
          <p14:tracePt t="16104" x="3343275" y="3471863"/>
          <p14:tracePt t="16122" x="3328988" y="3479800"/>
          <p14:tracePt t="16139" x="3322638" y="3486150"/>
          <p14:tracePt t="16156" x="3314700" y="3486150"/>
          <p14:tracePt t="16172" x="3300413" y="3494088"/>
          <p14:tracePt t="16188" x="3271838" y="3508375"/>
          <p14:tracePt t="16205" x="3236913" y="3508375"/>
          <p14:tracePt t="16222" x="3171825" y="3529013"/>
          <p14:tracePt t="16239" x="3128963" y="3536950"/>
          <p14:tracePt t="16258" x="3071813" y="3565525"/>
          <p14:tracePt t="16274" x="3022600" y="3614738"/>
          <p14:tracePt t="16291" x="2986088" y="3643313"/>
          <p14:tracePt t="16307" x="2957513" y="3657600"/>
          <p14:tracePt t="16323" x="2943225" y="3657600"/>
          <p14:tracePt t="16340" x="2914650" y="3665538"/>
          <p14:tracePt t="16357" x="2900363" y="3679825"/>
          <p14:tracePt t="16373" x="2879725" y="3700463"/>
          <p14:tracePt t="16390" x="2836863" y="3722688"/>
          <p14:tracePt t="16408" x="2808288" y="3736975"/>
          <p14:tracePt t="16424" x="2779713" y="3771900"/>
          <p14:tracePt t="16441" x="2751138" y="3786188"/>
          <p14:tracePt t="16458" x="2714625" y="3814763"/>
          <p14:tracePt t="16475" x="2686050" y="3822700"/>
          <p14:tracePt t="16492" x="2657475" y="3851275"/>
          <p14:tracePt t="16508" x="2643188" y="3865563"/>
          <p14:tracePt t="16527" x="2628900" y="3886200"/>
          <p14:tracePt t="16544" x="2614613" y="3922713"/>
          <p14:tracePt t="16559" x="2600325" y="3957638"/>
          <p14:tracePt t="16575" x="2586038" y="3994150"/>
          <p14:tracePt t="16593" x="2579688" y="4014788"/>
          <p14:tracePt t="16610" x="2571750" y="4057650"/>
          <p14:tracePt t="16626" x="2557463" y="4071938"/>
          <p14:tracePt t="16643" x="2551113" y="4114800"/>
          <p14:tracePt t="16660" x="2543175" y="4157663"/>
          <p14:tracePt t="16677" x="2543175" y="4194175"/>
          <p14:tracePt t="16694" x="2543175" y="4200525"/>
          <p14:tracePt t="16711" x="2536825" y="4208463"/>
          <p14:tracePt t="16728" x="2536825" y="4214813"/>
          <p14:tracePt t="16744" x="2536825" y="4237038"/>
          <p14:tracePt t="16761" x="2536825" y="4243388"/>
          <p14:tracePt t="16799" x="2536825" y="4251325"/>
          <p14:tracePt t="17127" x="2536825" y="4257675"/>
          <p14:tracePt t="17142" x="2536825" y="4265613"/>
          <p14:tracePt t="17151" x="2536825" y="4271963"/>
          <p14:tracePt t="17167" x="2536825" y="4286250"/>
          <p14:tracePt t="17173" x="2536825" y="4294188"/>
          <p14:tracePt t="17182" x="2536825" y="4300538"/>
          <p14:tracePt t="17205" x="2536825" y="4308475"/>
          <p14:tracePt t="17243" x="2528888" y="4314825"/>
          <p14:tracePt t="17267" x="2528888" y="4322763"/>
          <p14:tracePt t="17275" x="2522538" y="4329113"/>
          <p14:tracePt t="17285" x="2522538" y="4337050"/>
          <p14:tracePt t="17302" x="2514600" y="4343400"/>
          <p14:tracePt t="17318" x="2508250" y="4343400"/>
          <p14:tracePt t="17334" x="2508250" y="4351338"/>
          <p14:tracePt t="17415" x="2500313" y="4351338"/>
          <p14:tracePt t="17433" x="2500313" y="4357688"/>
          <p14:tracePt t="17441" x="2493963" y="4357688"/>
          <p14:tracePt t="17457" x="2486025" y="4357688"/>
          <p14:tracePt t="17481" x="2479675" y="4357688"/>
          <p14:tracePt t="17495" x="2471738" y="4357688"/>
          <p14:tracePt t="17504" x="2465388" y="4357688"/>
          <p14:tracePt t="17527" x="2457450" y="4357688"/>
          <p14:tracePt t="17539" x="2451100" y="4357688"/>
          <p14:tracePt t="17553" x="2443163" y="4357688"/>
          <p14:tracePt t="17570" x="2414588" y="4365625"/>
          <p14:tracePt t="17587" x="2393950" y="4365625"/>
          <p14:tracePt t="17603" x="2371725" y="4365625"/>
          <p14:tracePt t="17620" x="2351088" y="4365625"/>
          <p14:tracePt t="17638" x="2343150" y="4365625"/>
          <p14:tracePt t="17642" x="2328863" y="4365625"/>
          <p14:tracePt t="17901" x="2328863" y="4357688"/>
          <p14:tracePt t="17909" x="2328863" y="4337050"/>
          <p14:tracePt t="17916" x="2328863" y="4300538"/>
          <p14:tracePt t="17925" x="2328863" y="4257675"/>
          <p14:tracePt t="17940" x="2336800" y="4208463"/>
          <p14:tracePt t="17957" x="2336800" y="4165600"/>
          <p14:tracePt t="17974" x="2336800" y="4129088"/>
          <p14:tracePt t="18040" x="2336800" y="4122738"/>
          <p14:tracePt t="18073" x="2336800" y="4114800"/>
          <p14:tracePt t="18087" x="2343150" y="4108450"/>
          <p14:tracePt t="18121" x="2351088" y="4094163"/>
          <p14:tracePt t="18128" x="2357438" y="4094163"/>
          <p14:tracePt t="18145" x="2357438" y="4086225"/>
          <p14:tracePt t="18151" x="2365375" y="4086225"/>
          <p14:tracePt t="18161" x="2365375" y="4079875"/>
          <p14:tracePt t="18176" x="2371725" y="4079875"/>
          <p14:tracePt t="18193" x="2386013" y="4079875"/>
          <p14:tracePt t="18210" x="2422525" y="4079875"/>
          <p14:tracePt t="18227" x="2465388" y="4065588"/>
          <p14:tracePt t="18244" x="2536825" y="4000500"/>
          <p14:tracePt t="18262" x="2628900" y="3914775"/>
          <p14:tracePt t="18279" x="2728913" y="3814763"/>
          <p14:tracePt t="18296" x="2814638" y="3722688"/>
          <p14:tracePt t="18313" x="2879725" y="3700463"/>
          <p14:tracePt t="18328" x="2914650" y="3694113"/>
          <p14:tracePt t="18344" x="2922588" y="3694113"/>
          <p14:tracePt t="18363" x="2951163" y="3694113"/>
          <p14:tracePt t="18380" x="2971800" y="3694113"/>
          <p14:tracePt t="18396" x="2994025" y="3708400"/>
          <p14:tracePt t="18412" x="3036888" y="3736975"/>
          <p14:tracePt t="18414" x="3065463" y="3736975"/>
          <p14:tracePt t="18429" x="3094038" y="3736975"/>
          <p14:tracePt t="18446" x="3171825" y="3771900"/>
          <p14:tracePt t="18463" x="3222625" y="3786188"/>
          <p14:tracePt t="18480" x="3271838" y="3808413"/>
          <p14:tracePt t="18496" x="3300413" y="3829050"/>
          <p14:tracePt t="18515" x="3328988" y="3894138"/>
          <p14:tracePt t="18530" x="3351213" y="3965575"/>
          <p14:tracePt t="18531" x="3365500" y="4014788"/>
          <p14:tracePt t="18547" x="3365500" y="4043363"/>
          <p14:tracePt t="18564" x="3400425" y="4151313"/>
          <p14:tracePt t="18580" x="3414713" y="4179888"/>
          <p14:tracePt t="18597" x="3422650" y="4200525"/>
          <p14:tracePt t="18614" x="3429000" y="4200525"/>
          <p14:tracePt t="18631" x="3429000" y="4208463"/>
          <p14:tracePt t="18751" x="3429000" y="4200525"/>
          <p14:tracePt t="18758" x="3429000" y="4186238"/>
          <p14:tracePt t="18766" x="3429000" y="4157663"/>
          <p14:tracePt t="18783" x="3436938" y="4114800"/>
          <p14:tracePt t="18891" x="3436938" y="4108450"/>
          <p14:tracePt t="18971" x="3436938" y="4122738"/>
          <p14:tracePt t="18976" x="3436938" y="4143375"/>
          <p14:tracePt t="18985" x="3436938" y="4165600"/>
          <p14:tracePt t="19002" x="3436938" y="4237038"/>
          <p14:tracePt t="19019" x="3422650" y="4271963"/>
          <p14:tracePt t="19035" x="3414713" y="4286250"/>
          <p14:tracePt t="19052" x="3408363" y="4308475"/>
          <p14:tracePt t="19070" x="3400425" y="4329113"/>
          <p14:tracePt t="19086" x="3394075" y="4351338"/>
          <p14:tracePt t="19103" x="3394075" y="4386263"/>
          <p14:tracePt t="19122" x="3394075" y="4429125"/>
          <p14:tracePt t="19138" x="3371850" y="4500563"/>
          <p14:tracePt t="19141" x="3371850" y="4529138"/>
          <p14:tracePt t="19154" x="3371850" y="4551363"/>
          <p14:tracePt t="19170" x="3365500" y="4565650"/>
          <p14:tracePt t="19188" x="3365500" y="4572000"/>
          <p14:tracePt t="19204" x="3365500" y="4579938"/>
          <p14:tracePt t="19221" x="3365500" y="4600575"/>
          <p14:tracePt t="19238" x="3365500" y="4629150"/>
          <p14:tracePt t="19255" x="3357563" y="4665663"/>
          <p14:tracePt t="19272" x="3351213" y="4700588"/>
          <p14:tracePt t="19289" x="3351213" y="4722813"/>
          <p14:tracePt t="19292" x="3343275" y="4729163"/>
          <p14:tracePt t="19305" x="3343275" y="4737100"/>
          <p14:tracePt t="19322" x="3343275" y="4743450"/>
          <p14:tracePt t="19339" x="3343275" y="4751388"/>
          <p14:tracePt t="19356" x="3343275" y="4765675"/>
          <p14:tracePt t="19373" x="3343275" y="4772025"/>
          <p14:tracePt t="19658" x="3343275" y="4779963"/>
          <p14:tracePt t="19791" x="3343275" y="4772025"/>
          <p14:tracePt t="34164" x="3394075" y="4622800"/>
          <p14:tracePt t="34171" x="3494088" y="4422775"/>
          <p14:tracePt t="34182" x="3551238" y="4186238"/>
          <p14:tracePt t="34199" x="3679825" y="3814763"/>
          <p14:tracePt t="34216" x="3714750" y="3500438"/>
          <p14:tracePt t="34234" x="3743325" y="3236913"/>
          <p14:tracePt t="34251" x="3765550" y="3079750"/>
          <p14:tracePt t="34267" x="3771900" y="2943225"/>
          <p14:tracePt t="34285" x="3779838" y="2800350"/>
          <p14:tracePt t="34302" x="3808413" y="2686050"/>
          <p14:tracePt t="34319" x="3851275" y="2565400"/>
          <p14:tracePt t="34335" x="3886200" y="2351088"/>
          <p14:tracePt t="34351" x="3908425" y="2222500"/>
          <p14:tracePt t="34368" x="3937000" y="2151063"/>
          <p14:tracePt t="34384" x="3943350" y="2128838"/>
          <p14:tracePt t="34401" x="3951288" y="2122488"/>
          <p14:tracePt t="34418" x="3986213" y="2114550"/>
          <p14:tracePt t="34436" x="4037013" y="2085975"/>
          <p14:tracePt t="34452" x="4071938" y="2071688"/>
          <p14:tracePt t="34468" x="4143375" y="2065338"/>
          <p14:tracePt t="34485" x="4194175" y="2065338"/>
          <p14:tracePt t="34502" x="4237038" y="2065338"/>
          <p14:tracePt t="34519" x="4343400" y="2085975"/>
          <p14:tracePt t="34536" x="4400550" y="2085975"/>
          <p14:tracePt t="34553" x="4457700" y="2085975"/>
          <p14:tracePt t="34554" x="4486275" y="2085975"/>
          <p14:tracePt t="34570" x="4557713" y="2093913"/>
          <p14:tracePt t="34587" x="4622800" y="2108200"/>
          <p14:tracePt t="34603" x="4737100" y="2143125"/>
          <p14:tracePt t="34620" x="4808538" y="2171700"/>
          <p14:tracePt t="34639" x="4886325" y="2208213"/>
          <p14:tracePt t="34656" x="5029200" y="2228850"/>
          <p14:tracePt t="34672" x="5086350" y="2251075"/>
          <p14:tracePt t="34689" x="5151438" y="2271713"/>
          <p14:tracePt t="34706" x="5194300" y="2271713"/>
          <p14:tracePt t="34723" x="5222875" y="2279650"/>
          <p14:tracePt t="34774" x="5229225" y="2279650"/>
          <p14:tracePt t="34782" x="5229225" y="2293938"/>
          <p14:tracePt t="34791" x="5229225" y="2322513"/>
          <p14:tracePt t="34807" x="5229225" y="2457450"/>
          <p14:tracePt t="34824" x="5229225" y="2679700"/>
          <p14:tracePt t="34841" x="5229225" y="3008313"/>
          <p14:tracePt t="34856" x="5222875" y="3286125"/>
          <p14:tracePt t="34874" x="5100638" y="3651250"/>
          <p14:tracePt t="34890" x="5029200" y="3829050"/>
          <p14:tracePt t="34907" x="4951413" y="3937000"/>
          <p14:tracePt t="34925" x="4879975" y="4022725"/>
          <p14:tracePt t="34942" x="4829175" y="4086225"/>
          <p14:tracePt t="34958" x="4743450" y="4165600"/>
          <p14:tracePt t="34974" x="4686300" y="4194175"/>
          <p14:tracePt t="34992" x="4579938" y="4237038"/>
          <p14:tracePt t="35008" x="4537075" y="4251325"/>
          <p14:tracePt t="35025" x="4479925" y="4271963"/>
          <p14:tracePt t="35041" x="4400550" y="4294188"/>
          <p14:tracePt t="35058" x="4337050" y="4329113"/>
          <p14:tracePt t="35076" x="4200525" y="4386263"/>
          <p14:tracePt t="35092" x="4108450" y="4422775"/>
          <p14:tracePt t="35108" x="4029075" y="4429125"/>
          <p14:tracePt t="35126" x="3971925" y="4429125"/>
          <p14:tracePt t="35143" x="3871913" y="4394200"/>
          <p14:tracePt t="35159" x="3743325" y="4357688"/>
          <p14:tracePt t="35163" x="3694113" y="4329113"/>
          <p14:tracePt t="35176" x="3651250" y="4314825"/>
          <p14:tracePt t="35193" x="3536950" y="4200525"/>
          <p14:tracePt t="35210" x="3471863" y="4143375"/>
          <p14:tracePt t="35227" x="3436938" y="4114800"/>
          <p14:tracePt t="35244" x="3408363" y="4079875"/>
          <p14:tracePt t="35260" x="3365500" y="4051300"/>
          <p14:tracePt t="35278" x="3336925" y="4029075"/>
          <p14:tracePt t="35294" x="3286125" y="3994150"/>
          <p14:tracePt t="35312" x="3214688" y="3929063"/>
          <p14:tracePt t="35328" x="3165475" y="3900488"/>
          <p14:tracePt t="35345" x="3100388" y="3829050"/>
          <p14:tracePt t="35362" x="3028950" y="3751263"/>
          <p14:tracePt t="35378" x="2994025" y="3608388"/>
          <p14:tracePt t="35396" x="2971800" y="3522663"/>
          <p14:tracePt t="35412" x="2971800" y="3451225"/>
          <p14:tracePt t="35429" x="2971800" y="3443288"/>
          <p14:tracePt t="35446" x="2971800" y="3436938"/>
          <p14:tracePt t="35463" x="2994025" y="3436938"/>
          <p14:tracePt t="35480" x="3008313" y="3436938"/>
          <p14:tracePt t="35496" x="3036888" y="3414713"/>
          <p14:tracePt t="35497" x="3051175" y="3394075"/>
          <p14:tracePt t="35514" x="3079750" y="3365500"/>
          <p14:tracePt t="35530" x="3114675" y="3322638"/>
          <p14:tracePt t="35547" x="3151188" y="3300413"/>
          <p14:tracePt t="35564" x="3171825" y="3294063"/>
          <p14:tracePt t="35581" x="3179763" y="3294063"/>
          <p14:tracePt t="35597" x="3186113" y="3294063"/>
          <p14:tracePt t="35671" x="3186113" y="3300413"/>
          <p14:tracePt t="35679" x="3200400" y="3308350"/>
          <p14:tracePt t="35687" x="3208338" y="3314700"/>
          <p14:tracePt t="35698" x="3208338" y="3322638"/>
          <p14:tracePt t="35717" x="3222625" y="3322638"/>
          <p14:tracePt t="35732" x="3236913" y="3328988"/>
          <p14:tracePt t="35749" x="3251200" y="3328988"/>
          <p14:tracePt t="35783" x="3257550" y="3328988"/>
          <p14:tracePt t="35803" x="3271838" y="3328988"/>
          <p14:tracePt t="35822" x="3279775" y="3336925"/>
          <p14:tracePt t="35837" x="3279775" y="3343275"/>
          <p14:tracePt t="35851" x="3279775" y="3357563"/>
          <p14:tracePt t="35869" x="3279775" y="3379788"/>
          <p14:tracePt t="35885" x="3286125" y="3400425"/>
          <p14:tracePt t="35902" x="3286125" y="3408363"/>
          <p14:tracePt t="36007" x="3286125" y="3414713"/>
          <p14:tracePt t="36031" x="3286125" y="3422650"/>
          <p14:tracePt t="36056" x="3286125" y="3429000"/>
          <p14:tracePt t="36070" x="3286125" y="3436938"/>
          <p14:tracePt t="36079" x="3286125" y="3443288"/>
          <p14:tracePt t="36087" x="3286125" y="3451225"/>
          <p14:tracePt t="36104" x="3286125" y="3465513"/>
          <p14:tracePt t="36121" x="3286125" y="3471863"/>
          <p14:tracePt t="36143" x="3286125" y="3479800"/>
          <p14:tracePt t="36829" x="3279775" y="3479800"/>
          <p14:tracePt t="37240" x="3279775" y="3486150"/>
          <p14:tracePt t="37266" x="3279775" y="3494088"/>
          <p14:tracePt t="37274" x="3279775" y="3500438"/>
          <p14:tracePt t="37282" x="3279775" y="3514725"/>
          <p14:tracePt t="37299" x="3279775" y="3529013"/>
          <p14:tracePt t="37316" x="3279775" y="3543300"/>
          <p14:tracePt t="37320" x="3279775" y="3551238"/>
          <p14:tracePt t="37333" x="3271838" y="3551238"/>
          <p14:tracePt t="37349" x="3271838" y="3571875"/>
          <p14:tracePt t="37367" x="3271838" y="3579813"/>
          <p14:tracePt t="37385" x="3271838" y="3594100"/>
          <p14:tracePt t="37402" x="3265488" y="3608388"/>
          <p14:tracePt t="37419" x="3265488" y="3629025"/>
          <p14:tracePt t="37420" x="3265488" y="3651250"/>
          <p14:tracePt t="37436" x="3265488" y="3714750"/>
          <p14:tracePt t="37452" x="3265488" y="3779838"/>
          <p14:tracePt t="37469" x="3265488" y="3843338"/>
          <p14:tracePt t="37484" x="3265488" y="3879850"/>
          <p14:tracePt t="37502" x="3265488" y="3914775"/>
          <p14:tracePt t="37518" x="3257550" y="3943350"/>
          <p14:tracePt t="37535" x="3257550" y="3965575"/>
          <p14:tracePt t="37971" x="3257550" y="3971925"/>
          <p14:tracePt t="37983" x="3257550" y="3986213"/>
          <p14:tracePt t="37992" x="3265488" y="4000500"/>
          <p14:tracePt t="38007" x="3271838" y="4051300"/>
          <p14:tracePt t="38024" x="3271838" y="4100513"/>
          <p14:tracePt t="38040" x="3286125" y="4151313"/>
          <p14:tracePt t="38057" x="3286125" y="4208463"/>
          <p14:tracePt t="38074" x="3300413" y="4257675"/>
          <p14:tracePt t="38092" x="3308350" y="4308475"/>
          <p14:tracePt t="38110" x="3308350" y="4329113"/>
          <p14:tracePt t="38126" x="3308350" y="4337050"/>
          <p14:tracePt t="38173" x="3308350" y="4343400"/>
          <p14:tracePt t="38213" x="3314700" y="4351338"/>
          <p14:tracePt t="38226" x="3314700" y="4357688"/>
          <p14:tracePt t="38304" x="3314700" y="4365625"/>
          <p14:tracePt t="38314" x="3308350" y="4371975"/>
          <p14:tracePt t="38321" x="3294063" y="4379913"/>
          <p14:tracePt t="38329" x="3279775" y="4386263"/>
          <p14:tracePt t="38343" x="3243263" y="4400550"/>
          <p14:tracePt t="38361" x="3179763" y="4414838"/>
          <p14:tracePt t="38378" x="3100388" y="4437063"/>
          <p14:tracePt t="38395" x="3028950" y="4457700"/>
          <p14:tracePt t="38411" x="2936875" y="4471988"/>
          <p14:tracePt t="38413" x="2908300" y="4471988"/>
          <p14:tracePt t="38428" x="2822575" y="4471988"/>
          <p14:tracePt t="38445" x="2765425" y="4471988"/>
          <p14:tracePt t="38462" x="2693988" y="4471988"/>
          <p14:tracePt t="38478" x="2628900" y="4471988"/>
          <p14:tracePt t="38495" x="2522538" y="4471988"/>
          <p14:tracePt t="38514" x="2422525" y="4471988"/>
          <p14:tracePt t="38531" x="2314575" y="4471988"/>
          <p14:tracePt t="38548" x="2214563" y="4471988"/>
          <p14:tracePt t="38564" x="2114550" y="4471988"/>
          <p14:tracePt t="38581" x="2036763" y="4471988"/>
          <p14:tracePt t="38598" x="1957388" y="4471988"/>
          <p14:tracePt t="38614" x="1908175" y="4471988"/>
          <p14:tracePt t="38632" x="1871663" y="4471988"/>
          <p14:tracePt t="38649" x="1857375" y="4471988"/>
          <p14:tracePt t="38734" x="1857375" y="4479925"/>
          <p14:tracePt t="38750" x="1851025" y="4479925"/>
          <p14:tracePt t="38983" x="1843088" y="4479925"/>
          <p14:tracePt t="38999" x="1836738" y="4479925"/>
          <p14:tracePt t="39015" x="1828800" y="4479925"/>
          <p14:tracePt t="39242" x="1822450" y="4479925"/>
          <p14:tracePt t="39281" x="1814513" y="4479925"/>
          <p14:tracePt t="39897" x="1808163" y="4479925"/>
          <p14:tracePt t="39905" x="1800225" y="4479925"/>
          <p14:tracePt t="39914" x="1793875" y="4479925"/>
          <p14:tracePt t="39929" x="1771650" y="4479925"/>
          <p14:tracePt t="39946" x="1751013" y="4465638"/>
          <p14:tracePt t="39963" x="1736725" y="4457700"/>
          <p14:tracePt t="39978" x="1722438" y="4457700"/>
          <p14:tracePt t="39995" x="1708150" y="4451350"/>
          <p14:tracePt t="40012" x="1700213" y="4451350"/>
          <p14:tracePt t="40468" x="1700213" y="4443413"/>
          <p14:tracePt t="40475" x="1700213" y="4437063"/>
          <p14:tracePt t="40484" x="1700213" y="4429125"/>
          <p14:tracePt t="40500" x="1700213" y="4422775"/>
          <p14:tracePt t="40564" x="1700213" y="4414838"/>
          <p14:tracePt t="40609" x="1708150" y="4414838"/>
          <p14:tracePt t="40624" x="1714500" y="4414838"/>
          <p14:tracePt t="40984" x="1722438" y="4408488"/>
          <p14:tracePt t="40998" x="1728788" y="4408488"/>
          <p14:tracePt t="41007" x="1743075" y="4408488"/>
          <p14:tracePt t="41023" x="1751013" y="4408488"/>
          <p14:tracePt t="41037" x="1765300" y="4408488"/>
          <p14:tracePt t="41053" x="1779588" y="4408488"/>
          <p14:tracePt t="41069" x="1785938" y="4408488"/>
          <p14:tracePt t="41077" x="1793875" y="4408488"/>
          <p14:tracePt t="41094" x="1800225" y="4408488"/>
          <p14:tracePt t="41107" x="1808163" y="4408488"/>
          <p14:tracePt t="41124" x="1822450" y="4408488"/>
          <p14:tracePt t="41141" x="1828800" y="4408488"/>
          <p14:tracePt t="41157" x="1851025" y="4408488"/>
          <p14:tracePt t="41175" x="1865313" y="4408488"/>
          <p14:tracePt t="41178" x="1879600" y="4408488"/>
          <p14:tracePt t="41191" x="1908175" y="4400550"/>
          <p14:tracePt t="41208" x="2000250" y="4386263"/>
          <p14:tracePt t="41225" x="2085975" y="4386263"/>
          <p14:tracePt t="41244" x="2143125" y="4386263"/>
          <p14:tracePt t="41260" x="2222500" y="4386263"/>
          <p14:tracePt t="41278" x="2351088" y="4386263"/>
          <p14:tracePt t="41295" x="2379663" y="4400550"/>
          <p14:tracePt t="41310" x="2400300" y="4400550"/>
          <p14:tracePt t="41328" x="2408238" y="4400550"/>
          <p14:tracePt t="41344" x="2422525" y="4400550"/>
          <p14:tracePt t="41468" x="2428875" y="4400550"/>
          <p14:tracePt t="41484" x="2436813" y="4408488"/>
          <p14:tracePt t="41492" x="2451100" y="4422775"/>
          <p14:tracePt t="41500" x="2465388" y="4422775"/>
          <p14:tracePt t="41514" x="2479675" y="4437063"/>
          <p14:tracePt t="41530" x="2508250" y="4451350"/>
          <p14:tracePt t="41545" x="2543175" y="4465638"/>
          <p14:tracePt t="41563" x="2579688" y="4479925"/>
          <p14:tracePt t="41578" x="2608263" y="4494213"/>
          <p14:tracePt t="41596" x="2651125" y="4514850"/>
          <p14:tracePt t="41613" x="2714625" y="4551363"/>
          <p14:tracePt t="41630" x="2800350" y="4572000"/>
          <p14:tracePt t="41648" x="2908300" y="4600575"/>
          <p14:tracePt t="41664" x="3014663" y="4614863"/>
          <p14:tracePt t="41680" x="3086100" y="4637088"/>
          <p14:tracePt t="41697" x="3157538" y="4651375"/>
          <p14:tracePt t="41713" x="3200400" y="4665663"/>
          <p14:tracePt t="41731" x="3243263" y="4679950"/>
          <p14:tracePt t="41747" x="3271838" y="4694238"/>
          <p14:tracePt t="41749" x="3279775" y="4694238"/>
          <p14:tracePt t="41765" x="3294063" y="4700588"/>
          <p14:tracePt t="41781" x="3314700" y="4714875"/>
          <p14:tracePt t="41798" x="3336925" y="4729163"/>
          <p14:tracePt t="41815" x="3379788" y="4751388"/>
          <p14:tracePt t="41834" x="3443288" y="4765675"/>
          <p14:tracePt t="41850" x="3465513" y="4765675"/>
          <p14:tracePt t="41867" x="3508375" y="4772025"/>
          <p14:tracePt t="41884" x="3543300" y="4779963"/>
          <p14:tracePt t="41901" x="3557588" y="4786313"/>
          <p14:tracePt t="41917" x="3571875" y="4786313"/>
          <p14:tracePt t="42037" x="3579813" y="4786313"/>
          <p14:tracePt t="42053" x="3586163" y="4786313"/>
          <p14:tracePt t="42061" x="3594100" y="4786313"/>
          <p14:tracePt t="42076" x="3600450" y="4786313"/>
          <p14:tracePt t="42085" x="3608388" y="4794250"/>
          <p14:tracePt t="42115" x="3614738" y="4794250"/>
          <p14:tracePt t="42555" x="3614738" y="4800600"/>
          <p14:tracePt t="42562" x="3614738" y="4857750"/>
          <p14:tracePt t="42573" x="3614738" y="4937125"/>
          <p14:tracePt t="42590" x="3614738" y="5029200"/>
          <p14:tracePt t="42607" x="3622675" y="5151438"/>
          <p14:tracePt t="42623" x="3643313" y="5265738"/>
          <p14:tracePt t="42640" x="3657600" y="5314950"/>
          <p14:tracePt t="42657" x="3665538" y="5351463"/>
          <p14:tracePt t="42674" x="3671888" y="5394325"/>
          <p14:tracePt t="42692" x="3679825" y="5414963"/>
          <p14:tracePt t="42709" x="3686175" y="5437188"/>
          <p14:tracePt t="42726" x="3694113" y="5443538"/>
          <p14:tracePt t="42760" x="3714750" y="5465763"/>
          <p14:tracePt t="42776" x="3743325" y="5486400"/>
          <p14:tracePt t="42794" x="3814763" y="5529263"/>
          <p14:tracePt t="42810" x="3857625" y="5543550"/>
          <p14:tracePt t="42827" x="3900488" y="5572125"/>
          <p14:tracePt t="42844" x="3957638" y="5586413"/>
          <p14:tracePt t="42861" x="4022725" y="5614988"/>
          <p14:tracePt t="42876" x="4043363" y="5629275"/>
          <p14:tracePt t="42893" x="4100513" y="5637213"/>
          <p14:tracePt t="42910" x="4137025" y="5637213"/>
          <p14:tracePt t="42927" x="4157663" y="5643563"/>
          <p14:tracePt t="42943" x="4208463" y="5643563"/>
          <p14:tracePt t="42961" x="4243388" y="5651500"/>
          <p14:tracePt t="42977" x="4279900" y="5651500"/>
          <p14:tracePt t="42994" x="4322763" y="5651500"/>
          <p14:tracePt t="43011" x="4357688" y="5651500"/>
          <p14:tracePt t="43028" x="4386263" y="5637213"/>
          <p14:tracePt t="43044" x="4414838" y="5637213"/>
          <p14:tracePt t="43061" x="4429125" y="5629275"/>
          <p14:tracePt t="43095" x="4437063" y="5629275"/>
          <p14:tracePt t="47750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5.3 </a:t>
            </a:r>
            <a:r>
              <a:rPr lang="ko-KR" altLang="en-US" dirty="0">
                <a:solidFill>
                  <a:srgbClr val="0000FF"/>
                </a:solidFill>
              </a:rPr>
              <a:t>큐의 응용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>
                <a:solidFill>
                  <a:srgbClr val="0000FF"/>
                </a:solidFill>
              </a:rPr>
              <a:t>너비우선탐색</a:t>
            </a:r>
            <a:endParaRPr lang="ko-KR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 smtClean="0">
                <a:solidFill>
                  <a:schemeClr val="tx2"/>
                </a:solidFill>
              </a:rPr>
              <a:t>큐를 </a:t>
            </a:r>
            <a:r>
              <a:rPr lang="ko-KR" altLang="en-US" sz="2400" dirty="0">
                <a:solidFill>
                  <a:schemeClr val="tx2"/>
                </a:solidFill>
              </a:rPr>
              <a:t>이용한 </a:t>
            </a:r>
            <a:r>
              <a:rPr lang="ko-KR" altLang="en-US" sz="2400" dirty="0" smtClean="0">
                <a:solidFill>
                  <a:schemeClr val="tx2"/>
                </a:solidFill>
              </a:rPr>
              <a:t>너비우선탐색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ko-KR" altLang="en-US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 err="1" smtClean="0">
                <a:solidFill>
                  <a:schemeClr val="tx2"/>
                </a:solidFill>
              </a:rPr>
              <a:t>파이썬의</a:t>
            </a:r>
            <a:r>
              <a:rPr lang="ko-KR" altLang="en-US" sz="2400" dirty="0" smtClean="0">
                <a:solidFill>
                  <a:schemeClr val="tx2"/>
                </a:solidFill>
              </a:rPr>
              <a:t> </a:t>
            </a:r>
            <a:r>
              <a:rPr lang="en-US" altLang="ko-KR" sz="2400" dirty="0">
                <a:solidFill>
                  <a:schemeClr val="tx2"/>
                </a:solidFill>
              </a:rPr>
              <a:t>queue</a:t>
            </a:r>
            <a:r>
              <a:rPr lang="ko-KR" altLang="en-US" sz="2400" dirty="0">
                <a:solidFill>
                  <a:schemeClr val="tx2"/>
                </a:solidFill>
              </a:rPr>
              <a:t>모듈은 큐와 스택 클래스를 제공한다</a:t>
            </a:r>
            <a:r>
              <a:rPr lang="en-US" altLang="ko-KR" sz="2400" dirty="0">
                <a:solidFill>
                  <a:schemeClr val="tx2"/>
                </a:solidFill>
              </a:rPr>
              <a:t>.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3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92"/>
    </mc:Choice>
    <mc:Fallback xmlns="">
      <p:transition spd="slow" advTm="16292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45" y="3429000"/>
            <a:ext cx="6223375" cy="3073429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 책에서의 큐 응용</a:t>
            </a:r>
            <a:endParaRPr lang="en-US" altLang="ko-KR" dirty="0" smtClean="0"/>
          </a:p>
          <a:p>
            <a:pPr lvl="1"/>
            <a:r>
              <a:rPr lang="ko-KR" altLang="en-US" dirty="0" err="1"/>
              <a:t>이진트리의</a:t>
            </a:r>
            <a:r>
              <a:rPr lang="ko-KR" altLang="en-US" dirty="0"/>
              <a:t> 레벨 </a:t>
            </a:r>
            <a:r>
              <a:rPr lang="ko-KR" altLang="en-US" dirty="0" smtClean="0"/>
              <a:t>순회</a:t>
            </a:r>
            <a:r>
              <a:rPr lang="en-US" altLang="ko-KR" dirty="0" smtClean="0"/>
              <a:t> </a:t>
            </a:r>
            <a:r>
              <a:rPr lang="en-US" altLang="ko-KR" dirty="0"/>
              <a:t>(8</a:t>
            </a:r>
            <a:r>
              <a:rPr lang="ko-KR" altLang="en-US" dirty="0"/>
              <a:t>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기수정렬에서 </a:t>
            </a:r>
            <a:r>
              <a:rPr lang="ko-KR" altLang="en-US" dirty="0"/>
              <a:t>레코드의 정렬을 위해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en-US" altLang="ko-KR" dirty="0"/>
              <a:t>(12</a:t>
            </a:r>
            <a:r>
              <a:rPr lang="ko-KR" altLang="en-US" dirty="0"/>
              <a:t>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그래프의 </a:t>
            </a:r>
            <a:r>
              <a:rPr lang="ko-KR" altLang="en-US" dirty="0"/>
              <a:t>탐색에서 </a:t>
            </a:r>
            <a:r>
              <a:rPr lang="ko-KR" altLang="en-US" dirty="0" smtClean="0"/>
              <a:t>너비우선탐색</a:t>
            </a:r>
            <a:r>
              <a:rPr lang="en-US" altLang="ko-KR" dirty="0" smtClean="0"/>
              <a:t> </a:t>
            </a:r>
            <a:r>
              <a:rPr lang="en-US" altLang="ko-KR" dirty="0"/>
              <a:t>(10</a:t>
            </a:r>
            <a:r>
              <a:rPr lang="ko-KR" altLang="en-US" dirty="0"/>
              <a:t>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미로 탐색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너비우선탐색</a:t>
            </a:r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큐의 </a:t>
            </a:r>
            <a:r>
              <a:rPr lang="ko-KR" altLang="en-US" dirty="0"/>
              <a:t>응용</a:t>
            </a:r>
            <a:r>
              <a:rPr lang="en-US" altLang="ko-KR" dirty="0"/>
              <a:t>: </a:t>
            </a:r>
            <a:r>
              <a:rPr lang="ko-KR" altLang="en-US" dirty="0"/>
              <a:t>너비우선탐색</a:t>
            </a:r>
          </a:p>
        </p:txBody>
      </p:sp>
    </p:spTree>
    <p:extLst>
      <p:ext uri="{BB962C8B-B14F-4D97-AF65-F5344CB8AC3E}">
        <p14:creationId xmlns:p14="http://schemas.microsoft.com/office/powerpoint/2010/main" val="654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163"/>
    </mc:Choice>
    <mc:Fallback xmlns="">
      <p:transition spd="slow" advTm="16016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305" x="6729413" y="4922838"/>
          <p14:tracePt t="4469" x="6729413" y="4914900"/>
          <p14:tracePt t="4477" x="6729413" y="4900613"/>
          <p14:tracePt t="4485" x="6729413" y="4872038"/>
          <p14:tracePt t="4497" x="6723063" y="4851400"/>
          <p14:tracePt t="4513" x="6700838" y="4772025"/>
          <p14:tracePt t="4530" x="6686550" y="4714875"/>
          <p14:tracePt t="4547" x="6680200" y="4679950"/>
          <p14:tracePt t="4564" x="6672263" y="4672013"/>
          <p14:tracePt t="4582" x="6657975" y="4637088"/>
          <p14:tracePt t="4599" x="6629400" y="4557713"/>
          <p14:tracePt t="4616" x="6623050" y="4465638"/>
          <p14:tracePt t="4633" x="6608763" y="4414838"/>
          <p14:tracePt t="4649" x="6600825" y="4379913"/>
          <p14:tracePt t="4666" x="6572250" y="4322763"/>
          <p14:tracePt t="4683" x="6543675" y="4271963"/>
          <p14:tracePt t="4700" x="6515100" y="4157663"/>
          <p14:tracePt t="4717" x="6472238" y="3957638"/>
          <p14:tracePt t="4734" x="6443663" y="3836988"/>
          <p14:tracePt t="4750" x="6415088" y="3743325"/>
          <p14:tracePt t="4767" x="6400800" y="3686175"/>
          <p14:tracePt t="4784" x="6386513" y="3657600"/>
          <p14:tracePt t="4801" x="6372225" y="3629025"/>
          <p14:tracePt t="4818" x="6365875" y="3614738"/>
          <p14:tracePt t="4835" x="6365875" y="3600450"/>
          <p14:tracePt t="4852" x="6357938" y="3594100"/>
          <p14:tracePt t="4868" x="6351588" y="3579813"/>
          <p14:tracePt t="4884" x="6343650" y="3571875"/>
          <p14:tracePt t="4901" x="6337300" y="3536950"/>
          <p14:tracePt t="4917" x="6323013" y="3522663"/>
          <p14:tracePt t="4934" x="6323013" y="3508375"/>
          <p14:tracePt t="4953" x="6308725" y="3471863"/>
          <p14:tracePt t="4969" x="6308725" y="3451225"/>
          <p14:tracePt t="4986" x="6308725" y="3443288"/>
          <p14:tracePt t="5024" x="6308725" y="3436938"/>
          <p14:tracePt t="5047" x="6300788" y="3429000"/>
          <p14:tracePt t="5062" x="6300788" y="3414713"/>
          <p14:tracePt t="5079" x="6294438" y="3408363"/>
          <p14:tracePt t="5087" x="6286500" y="3408363"/>
          <p14:tracePt t="5104" x="6280150" y="3394075"/>
          <p14:tracePt t="5120" x="6272213" y="3386138"/>
          <p14:tracePt t="5136" x="6265863" y="3379788"/>
          <p14:tracePt t="5153" x="6265863" y="3371850"/>
          <p14:tracePt t="5170" x="6257925" y="3371850"/>
          <p14:tracePt t="5211" x="6251575" y="3371850"/>
          <p14:tracePt t="5225" x="6251575" y="3365500"/>
          <p14:tracePt t="5233" x="6243638" y="3365500"/>
          <p14:tracePt t="5249" x="6237288" y="3357563"/>
          <p14:tracePt t="5265" x="6237288" y="3351213"/>
          <p14:tracePt t="5432" x="6237288" y="3343275"/>
          <p14:tracePt t="5467" x="6229350" y="3343275"/>
          <p14:tracePt t="5523" x="6229350" y="3336925"/>
          <p14:tracePt t="5700" x="6223000" y="3336925"/>
          <p14:tracePt t="6571" x="6215063" y="3336925"/>
          <p14:tracePt t="6579" x="6172200" y="3328988"/>
          <p14:tracePt t="6586" x="6137275" y="3322638"/>
          <p14:tracePt t="6602" x="6029325" y="3300413"/>
          <p14:tracePt t="6619" x="5957888" y="3286125"/>
          <p14:tracePt t="6636" x="5865813" y="3271838"/>
          <p14:tracePt t="6653" x="5765800" y="3257550"/>
          <p14:tracePt t="6670" x="5614988" y="3251200"/>
          <p14:tracePt t="6687" x="5522913" y="3243263"/>
          <p14:tracePt t="6704" x="5394325" y="3236913"/>
          <p14:tracePt t="6720" x="5265738" y="3236913"/>
          <p14:tracePt t="6740" x="5051425" y="3228975"/>
          <p14:tracePt t="6754" x="5000625" y="3228975"/>
          <p14:tracePt t="6773" x="4814888" y="3214688"/>
          <p14:tracePt t="6790" x="4743450" y="3171825"/>
          <p14:tracePt t="6804" x="4686300" y="3157538"/>
          <p14:tracePt t="6823" x="4579938" y="3136900"/>
          <p14:tracePt t="6840" x="4429125" y="3122613"/>
          <p14:tracePt t="6857" x="4322763" y="3100388"/>
          <p14:tracePt t="6872" x="4079875" y="3071813"/>
          <p14:tracePt t="6889" x="3908425" y="3051175"/>
          <p14:tracePt t="6906" x="3751263" y="3036888"/>
          <p14:tracePt t="6922" x="3694113" y="3014663"/>
          <p14:tracePt t="6939" x="3600450" y="3008313"/>
          <p14:tracePt t="6956" x="3536950" y="2994025"/>
          <p14:tracePt t="6973" x="3494088" y="2971800"/>
          <p14:tracePt t="6976" x="3451225" y="2957513"/>
          <p14:tracePt t="6990" x="3386138" y="2957513"/>
          <p14:tracePt t="7007" x="3279775" y="2957513"/>
          <p14:tracePt t="7023" x="3208338" y="2951163"/>
          <p14:tracePt t="7042" x="3108325" y="2922588"/>
          <p14:tracePt t="7059" x="2994025" y="2922588"/>
          <p14:tracePt t="7076" x="2822575" y="2922588"/>
          <p14:tracePt t="7091" x="2786063" y="2922588"/>
          <p14:tracePt t="7107" x="2643188" y="2886075"/>
          <p14:tracePt t="7125" x="2571750" y="2865438"/>
          <p14:tracePt t="7141" x="2465388" y="2851150"/>
          <p14:tracePt t="7158" x="2386013" y="2843213"/>
          <p14:tracePt t="7175" x="2336800" y="2836863"/>
          <p14:tracePt t="7192" x="2322513" y="2828925"/>
          <p14:tracePt t="7210" x="2300288" y="2828925"/>
          <p14:tracePt t="7227" x="2293938" y="2828925"/>
          <p14:tracePt t="7244" x="2279650" y="2828925"/>
          <p14:tracePt t="7276" x="2271713" y="2828925"/>
          <p14:tracePt t="7547" x="2271713" y="2836863"/>
          <p14:tracePt t="7571" x="2265363" y="2836863"/>
          <p14:tracePt t="7579" x="2251075" y="2851150"/>
          <p14:tracePt t="7587" x="2243138" y="2851150"/>
          <p14:tracePt t="7596" x="2228850" y="2857500"/>
          <p14:tracePt t="7613" x="2214563" y="2871788"/>
          <p14:tracePt t="7630" x="2200275" y="2886075"/>
          <p14:tracePt t="7647" x="2200275" y="2900363"/>
          <p14:tracePt t="7664" x="2193925" y="2908300"/>
          <p14:tracePt t="7682" x="2171700" y="2922588"/>
          <p14:tracePt t="7698" x="2128838" y="2928938"/>
          <p14:tracePt t="7714" x="2079625" y="2957513"/>
          <p14:tracePt t="7731" x="2014538" y="3014663"/>
          <p14:tracePt t="7748" x="1957388" y="3022600"/>
          <p14:tracePt t="7812" x="1951038" y="3022600"/>
          <p14:tracePt t="7929" x="1957388" y="3022600"/>
          <p14:tracePt t="7937" x="1965325" y="3014663"/>
          <p14:tracePt t="7946" x="1979613" y="3014663"/>
          <p14:tracePt t="7953" x="1993900" y="3008313"/>
          <p14:tracePt t="7967" x="2036763" y="2994025"/>
          <p14:tracePt t="7984" x="2071688" y="2994025"/>
          <p14:tracePt t="8002" x="2108200" y="2986088"/>
          <p14:tracePt t="8020" x="2136775" y="2986088"/>
          <p14:tracePt t="8037" x="2193925" y="2979738"/>
          <p14:tracePt t="8054" x="2222500" y="2986088"/>
          <p14:tracePt t="8070" x="2257425" y="2986088"/>
          <p14:tracePt t="8086" x="2314575" y="3000375"/>
          <p14:tracePt t="8102" x="2351088" y="3008313"/>
          <p14:tracePt t="8118" x="2408238" y="3008313"/>
          <p14:tracePt t="8136" x="2428875" y="3008313"/>
          <p14:tracePt t="8152" x="2443163" y="3008313"/>
          <p14:tracePt t="8169" x="2451100" y="3008313"/>
          <p14:tracePt t="8186" x="2457450" y="3008313"/>
          <p14:tracePt t="8203" x="2486025" y="3008313"/>
          <p14:tracePt t="8220" x="2522538" y="3008313"/>
          <p14:tracePt t="8238" x="2571750" y="3000375"/>
          <p14:tracePt t="8255" x="2657475" y="3000375"/>
          <p14:tracePt t="8270" x="2722563" y="3008313"/>
          <p14:tracePt t="8287" x="2751138" y="3008313"/>
          <p14:tracePt t="8305" x="2757488" y="3008313"/>
          <p14:tracePt t="8357" x="2771775" y="3008313"/>
          <p14:tracePt t="8365" x="2779713" y="3008313"/>
          <p14:tracePt t="8376" x="2794000" y="3008313"/>
          <p14:tracePt t="8390" x="2822575" y="3014663"/>
          <p14:tracePt t="8407" x="2851150" y="3014663"/>
          <p14:tracePt t="8424" x="2857500" y="3014663"/>
          <p14:tracePt t="8440" x="2865438" y="3014663"/>
          <p14:tracePt t="8456" x="2871788" y="3014663"/>
          <p14:tracePt t="8492" x="2879725" y="3014663"/>
          <p14:tracePt t="8507" x="2886075" y="3014663"/>
          <p14:tracePt t="8515" x="2900363" y="3014663"/>
          <p14:tracePt t="8522" x="2914650" y="3014663"/>
          <p14:tracePt t="8540" x="2928938" y="3014663"/>
          <p14:tracePt t="8557" x="2957513" y="3014663"/>
          <p14:tracePt t="8574" x="2994025" y="3014663"/>
          <p14:tracePt t="8593" x="3022600" y="3014663"/>
          <p14:tracePt t="8609" x="3036888" y="3014663"/>
          <p14:tracePt t="8625" x="3043238" y="3014663"/>
          <p14:tracePt t="8641" x="3051175" y="3008313"/>
          <p14:tracePt t="8658" x="3057525" y="3008313"/>
          <p14:tracePt t="8692" x="3071813" y="3008313"/>
          <p14:tracePt t="8709" x="3128963" y="3008313"/>
          <p14:tracePt t="8725" x="3179763" y="3008313"/>
          <p14:tracePt t="8744" x="3251200" y="3000375"/>
          <p14:tracePt t="8759" x="3294063" y="3000375"/>
          <p14:tracePt t="8775" x="3371850" y="3000375"/>
          <p14:tracePt t="8793" x="3457575" y="3014663"/>
          <p14:tracePt t="8811" x="3551238" y="3028950"/>
          <p14:tracePt t="8828" x="3622675" y="3028950"/>
          <p14:tracePt t="8845" x="3700463" y="3028950"/>
          <p14:tracePt t="8862" x="3751263" y="3028950"/>
          <p14:tracePt t="8878" x="3800475" y="3028950"/>
          <p14:tracePt t="8895" x="3851275" y="3028950"/>
          <p14:tracePt t="8912" x="3894138" y="3022600"/>
          <p14:tracePt t="8927" x="3900488" y="3022600"/>
          <p14:tracePt t="8945" x="3908425" y="3014663"/>
          <p14:tracePt t="8961" x="3914775" y="3014663"/>
          <p14:tracePt t="9007" x="3922713" y="3014663"/>
          <p14:tracePt t="9021" x="3929063" y="3014663"/>
          <p14:tracePt t="9030" x="3943350" y="3014663"/>
          <p14:tracePt t="9046" x="3951288" y="3014663"/>
          <p14:tracePt t="9055" x="3957638" y="3014663"/>
          <p14:tracePt t="9062" x="3965575" y="3014663"/>
          <p14:tracePt t="9079" x="3979863" y="3014663"/>
          <p14:tracePt t="9195" x="3986213" y="3014663"/>
          <p14:tracePt t="9243" x="3994150" y="3014663"/>
          <p14:tracePt t="9945" x="4000500" y="3014663"/>
          <p14:tracePt t="9953" x="4008438" y="3014663"/>
          <p14:tracePt t="9977" x="4014788" y="3014663"/>
          <p14:tracePt t="9993" x="4022725" y="3014663"/>
          <p14:tracePt t="10008" x="4037013" y="3014663"/>
          <p14:tracePt t="10012" x="4051300" y="3014663"/>
          <p14:tracePt t="10029" x="4057650" y="3014663"/>
          <p14:tracePt t="10040" x="4065588" y="3014663"/>
          <p14:tracePt t="10056" x="4086225" y="3022600"/>
          <p14:tracePt t="10073" x="4100513" y="3022600"/>
          <p14:tracePt t="10090" x="4129088" y="3022600"/>
          <p14:tracePt t="10107" x="4143375" y="3036888"/>
          <p14:tracePt t="10125" x="4165600" y="3036888"/>
          <p14:tracePt t="10140" x="4186238" y="3036888"/>
          <p14:tracePt t="10157" x="4200525" y="3036888"/>
          <p14:tracePt t="10174" x="4229100" y="3036888"/>
          <p14:tracePt t="10191" x="4257675" y="3043238"/>
          <p14:tracePt t="10209" x="4294188" y="3043238"/>
          <p14:tracePt t="10225" x="4308475" y="3043238"/>
          <p14:tracePt t="10243" x="4314825" y="3043238"/>
          <p14:tracePt t="10260" x="4322763" y="3043238"/>
          <p14:tracePt t="10294" x="4329113" y="3043238"/>
          <p14:tracePt t="10359" x="4337050" y="3043238"/>
          <p14:tracePt t="10374" x="4343400" y="3043238"/>
          <p14:tracePt t="10390" x="4357688" y="3043238"/>
          <p14:tracePt t="10397" x="4365625" y="3043238"/>
          <p14:tracePt t="10410" x="4371975" y="3043238"/>
          <p14:tracePt t="10427" x="4386263" y="3043238"/>
          <p14:tracePt t="10444" x="4400550" y="3043238"/>
          <p14:tracePt t="10462" x="4414838" y="3043238"/>
          <p14:tracePt t="10479" x="4429125" y="3043238"/>
          <p14:tracePt t="10496" x="4451350" y="3043238"/>
          <p14:tracePt t="10513" x="4465638" y="3043238"/>
          <p14:tracePt t="10530" x="4486275" y="3043238"/>
          <p14:tracePt t="10547" x="4500563" y="3043238"/>
          <p14:tracePt t="10563" x="4514850" y="3043238"/>
          <p14:tracePt t="10595" x="4522788" y="3043238"/>
          <p14:tracePt t="10612" x="4529138" y="3043238"/>
          <p14:tracePt t="10629" x="4551363" y="3036888"/>
          <p14:tracePt t="10647" x="4572000" y="3036888"/>
          <p14:tracePt t="10663" x="4579938" y="3036888"/>
          <p14:tracePt t="10696" x="4594225" y="3022600"/>
          <p14:tracePt t="10713" x="4594225" y="3014663"/>
          <p14:tracePt t="10915" x="4600575" y="3014663"/>
          <p14:tracePt t="11587" x="4600575" y="3022600"/>
          <p14:tracePt t="11787" x="4594225" y="3022600"/>
          <p14:tracePt t="11804" x="4586288" y="3022600"/>
          <p14:tracePt t="11819" x="4579938" y="3022600"/>
          <p14:tracePt t="11828" x="4572000" y="3022600"/>
          <p14:tracePt t="11835" x="4565650" y="3022600"/>
          <p14:tracePt t="11844" x="4551363" y="3014663"/>
          <p14:tracePt t="11859" x="4522788" y="3008313"/>
          <p14:tracePt t="11876" x="4494213" y="3008313"/>
          <p14:tracePt t="11893" x="4443413" y="3008313"/>
          <p14:tracePt t="11910" x="4394200" y="3000375"/>
          <p14:tracePt t="11928" x="4357688" y="3000375"/>
          <p14:tracePt t="11944" x="4329113" y="3000375"/>
          <p14:tracePt t="11961" x="4308475" y="2994025"/>
          <p14:tracePt t="11978" x="4294188" y="2994025"/>
          <p14:tracePt t="11995" x="4279900" y="2994025"/>
          <p14:tracePt t="12011" x="4265613" y="2994025"/>
          <p14:tracePt t="12014" x="4251325" y="2994025"/>
          <p14:tracePt t="12031" x="4243388" y="2994025"/>
          <p14:tracePt t="12047" x="4229100" y="2994025"/>
          <p14:tracePt t="12063" x="4208463" y="2994025"/>
          <p14:tracePt t="12078" x="4200525" y="2994025"/>
          <p14:tracePt t="12097" x="4165600" y="2994025"/>
          <p14:tracePt t="12112" x="4114800" y="2994025"/>
          <p14:tracePt t="12129" x="4086225" y="2994025"/>
          <p14:tracePt t="12145" x="4079875" y="2994025"/>
          <p14:tracePt t="12162" x="4071938" y="2994025"/>
          <p14:tracePt t="12523" x="4079875" y="2994025"/>
          <p14:tracePt t="12531" x="4086225" y="2994025"/>
          <p14:tracePt t="12555" x="4094163" y="2994025"/>
          <p14:tracePt t="12563" x="4100513" y="2994025"/>
          <p14:tracePt t="12592" x="4108450" y="2994025"/>
          <p14:tracePt t="12631" x="4114800" y="2994025"/>
          <p14:tracePt t="12656" x="4122738" y="2994025"/>
          <p14:tracePt t="12665" x="4129088" y="2994025"/>
          <p14:tracePt t="12670" x="4143375" y="2994025"/>
          <p14:tracePt t="12684" x="4179888" y="2994025"/>
          <p14:tracePt t="12701" x="4200525" y="2994025"/>
          <p14:tracePt t="12718" x="4222750" y="2994025"/>
          <p14:tracePt t="12735" x="4251325" y="2994025"/>
          <p14:tracePt t="12752" x="4271963" y="2994025"/>
          <p14:tracePt t="12771" x="4329113" y="2994025"/>
          <p14:tracePt t="12787" x="4371975" y="3000375"/>
          <p14:tracePt t="12804" x="4408488" y="3008313"/>
          <p14:tracePt t="12821" x="4451350" y="3008313"/>
          <p14:tracePt t="12838" x="4486275" y="3014663"/>
          <p14:tracePt t="12854" x="4508500" y="3014663"/>
          <p14:tracePt t="12870" x="4537075" y="3014663"/>
          <p14:tracePt t="12887" x="4557713" y="3014663"/>
          <p14:tracePt t="12904" x="4565650" y="3014663"/>
          <p14:tracePt t="12905" x="4572000" y="3014663"/>
          <p14:tracePt t="12921" x="4579938" y="3014663"/>
          <p14:tracePt t="12943" x="4586288" y="3014663"/>
          <p14:tracePt t="12967" x="4594225" y="3014663"/>
          <p14:tracePt t="12984" x="4608513" y="3014663"/>
          <p14:tracePt t="12992" x="4622800" y="3014663"/>
          <p14:tracePt t="13005" x="4643438" y="3014663"/>
          <p14:tracePt t="13021" x="4665663" y="3014663"/>
          <p14:tracePt t="13156" x="4672013" y="3014663"/>
          <p14:tracePt t="13178" x="4679950" y="3014663"/>
          <p14:tracePt t="13201" x="4679950" y="3022600"/>
          <p14:tracePt t="13226" x="4686300" y="3022600"/>
          <p14:tracePt t="13493" x="4694238" y="3022600"/>
          <p14:tracePt t="13501" x="4700588" y="3036888"/>
          <p14:tracePt t="13510" x="4708525" y="3051175"/>
          <p14:tracePt t="13527" x="4743450" y="3094038"/>
          <p14:tracePt t="13546" x="4779963" y="3136900"/>
          <p14:tracePt t="13563" x="4800600" y="3151188"/>
          <p14:tracePt t="13579" x="4808538" y="3151188"/>
          <p14:tracePt t="13664" x="4814888" y="3165475"/>
          <p14:tracePt t="13671" x="4814888" y="3179763"/>
          <p14:tracePt t="13687" x="4814888" y="3194050"/>
          <p14:tracePt t="13697" x="4822825" y="3194050"/>
          <p14:tracePt t="13712" x="4822825" y="3200400"/>
          <p14:tracePt t="14148" x="4822825" y="3194050"/>
          <p14:tracePt t="14154" x="4814888" y="3194050"/>
          <p14:tracePt t="14186" x="4814888" y="3186113"/>
          <p14:tracePt t="14203" x="4808538" y="3186113"/>
          <p14:tracePt t="14233" x="4800600" y="3179763"/>
          <p14:tracePt t="14314" x="4794250" y="3171825"/>
          <p14:tracePt t="14327" x="4794250" y="3165475"/>
          <p14:tracePt t="14334" x="4779963" y="3157538"/>
          <p14:tracePt t="14350" x="4772025" y="3151188"/>
          <p14:tracePt t="14358" x="4765675" y="3151188"/>
          <p14:tracePt t="14370" x="4751388" y="3136900"/>
          <p14:tracePt t="14386" x="4737100" y="3122613"/>
          <p14:tracePt t="14403" x="4722813" y="3108325"/>
          <p14:tracePt t="14420" x="4714875" y="3100388"/>
          <p14:tracePt t="14437" x="4686300" y="3086100"/>
          <p14:tracePt t="14454" x="4679950" y="3086100"/>
          <p14:tracePt t="14470" x="4679950" y="3079750"/>
          <p14:tracePt t="14487" x="4672013" y="3079750"/>
          <p14:tracePt t="14504" x="4672013" y="3071813"/>
          <p14:tracePt t="14522" x="4657725" y="3071813"/>
          <p14:tracePt t="14539" x="4651375" y="3065463"/>
          <p14:tracePt t="14556" x="4651375" y="3057525"/>
          <p14:tracePt t="14573" x="4643438" y="3057525"/>
          <p14:tracePt t="14588" x="4637088" y="3043238"/>
          <p14:tracePt t="14605" x="4637088" y="3036888"/>
          <p14:tracePt t="14622" x="4629150" y="3036888"/>
          <p14:tracePt t="14735" x="4622800" y="3036888"/>
          <p14:tracePt t="14747" x="4622800" y="3028950"/>
          <p14:tracePt t="15491" x="4622800" y="3022600"/>
          <p14:tracePt t="15663" x="4629150" y="3022600"/>
          <p14:tracePt t="16641" x="4622800" y="3022600"/>
          <p14:tracePt t="16657" x="4622800" y="3014663"/>
          <p14:tracePt t="16671" x="4608513" y="3014663"/>
          <p14:tracePt t="16695" x="4600575" y="3014663"/>
          <p14:tracePt t="16725" x="4586288" y="3014663"/>
          <p14:tracePt t="16731" x="4586288" y="3008313"/>
          <p14:tracePt t="16745" x="4579938" y="3008313"/>
          <p14:tracePt t="16762" x="4543425" y="3000375"/>
          <p14:tracePt t="16779" x="4522788" y="3000375"/>
          <p14:tracePt t="16795" x="4508500" y="2986088"/>
          <p14:tracePt t="16812" x="4494213" y="2979738"/>
          <p14:tracePt t="16831" x="4479925" y="2979738"/>
          <p14:tracePt t="16848" x="4451350" y="2971800"/>
          <p14:tracePt t="16865" x="4443413" y="2965450"/>
          <p14:tracePt t="16881" x="4437063" y="2965450"/>
          <p14:tracePt t="16898" x="4422775" y="2957513"/>
          <p14:tracePt t="16915" x="4394200" y="2957513"/>
          <p14:tracePt t="16932" x="4337050" y="2936875"/>
          <p14:tracePt t="16947" x="4243388" y="2914650"/>
          <p14:tracePt t="16964" x="4157663" y="2879725"/>
          <p14:tracePt t="16981" x="3965575" y="2814638"/>
          <p14:tracePt t="16998" x="3851275" y="2786063"/>
          <p14:tracePt t="17016" x="3829050" y="2771775"/>
          <p14:tracePt t="17033" x="3800475" y="2757488"/>
          <p14:tracePt t="17050" x="3779838" y="2751138"/>
          <p14:tracePt t="17066" x="3771900" y="2736850"/>
          <p14:tracePt t="17082" x="3757613" y="2728913"/>
          <p14:tracePt t="17099" x="3736975" y="2671763"/>
          <p14:tracePt t="17116" x="3714750" y="2608263"/>
          <p14:tracePt t="17132" x="3694113" y="2557463"/>
          <p14:tracePt t="17149" x="3679825" y="2508250"/>
          <p14:tracePt t="17166" x="3651250" y="2471738"/>
          <p14:tracePt t="17183" x="3622675" y="2422525"/>
          <p14:tracePt t="17200" x="3579813" y="2379663"/>
          <p14:tracePt t="17217" x="3551238" y="2351088"/>
          <p14:tracePt t="17234" x="3529013" y="2351088"/>
          <p14:tracePt t="17250" x="3522663" y="2343150"/>
          <p14:tracePt t="17269" x="3514725" y="2343150"/>
          <p14:tracePt t="17286" x="3508375" y="2328863"/>
          <p14:tracePt t="17302" x="3494088" y="2300288"/>
          <p14:tracePt t="17319" x="3479800" y="2271713"/>
          <p14:tracePt t="17336" x="3443288" y="2193925"/>
          <p14:tracePt t="17352" x="3414713" y="2143125"/>
          <p14:tracePt t="17369" x="3408363" y="2108200"/>
          <p14:tracePt t="17388" x="3400425" y="2093913"/>
          <p14:tracePt t="17402" x="3394075" y="2085975"/>
          <p14:tracePt t="17436" x="3379788" y="2079625"/>
          <p14:tracePt t="17470" x="3379788" y="2071688"/>
          <p14:tracePt t="17486" x="3379788" y="2051050"/>
          <p14:tracePt t="17503" x="3371850" y="2014538"/>
          <p14:tracePt t="17520" x="3343275" y="1908175"/>
          <p14:tracePt t="17536" x="3328988" y="1885950"/>
          <p14:tracePt t="17554" x="3322638" y="1879600"/>
          <p14:tracePt t="17705" x="3322638" y="1885950"/>
          <p14:tracePt t="17711" x="3314700" y="1900238"/>
          <p14:tracePt t="17722" x="3314700" y="1914525"/>
          <p14:tracePt t="17739" x="3300413" y="1943100"/>
          <p14:tracePt t="17756" x="3294063" y="1951038"/>
          <p14:tracePt t="17773" x="3279775" y="1965325"/>
          <p14:tracePt t="17790" x="3271838" y="1971675"/>
          <p14:tracePt t="17806" x="3265488" y="1979613"/>
          <p14:tracePt t="17823" x="3251200" y="1993900"/>
          <p14:tracePt t="17840" x="3222625" y="2014538"/>
          <p14:tracePt t="17857" x="3200400" y="2036763"/>
          <p14:tracePt t="17874" x="3171825" y="2057400"/>
          <p14:tracePt t="17891" x="3151188" y="2065338"/>
          <p14:tracePt t="17908" x="3122613" y="2079625"/>
          <p14:tracePt t="17925" x="3100388" y="2085975"/>
          <p14:tracePt t="17941" x="3079750" y="2085975"/>
          <p14:tracePt t="17943" x="3071813" y="2085975"/>
          <p14:tracePt t="17958" x="3051175" y="2093913"/>
          <p14:tracePt t="17975" x="3043238" y="2100263"/>
          <p14:tracePt t="17992" x="3028950" y="2100263"/>
          <p14:tracePt t="18067" x="3022600" y="2100263"/>
          <p14:tracePt t="18075" x="3014663" y="2100263"/>
          <p14:tracePt t="18099" x="3000375" y="2108200"/>
          <p14:tracePt t="18115" x="2986088" y="2108200"/>
          <p14:tracePt t="18124" x="2979738" y="2114550"/>
          <p14:tracePt t="18153" x="2971800" y="2114550"/>
          <p14:tracePt t="18161" x="2965450" y="2114550"/>
          <p14:tracePt t="18211" x="2965450" y="2122488"/>
          <p14:tracePt t="18224" x="2957513" y="2122488"/>
          <p14:tracePt t="18248" x="2951163" y="2122488"/>
          <p14:tracePt t="18264" x="2943225" y="2128838"/>
          <p14:tracePt t="18592" x="2957513" y="2128838"/>
          <p14:tracePt t="18599" x="2979738" y="2136775"/>
          <p14:tracePt t="18607" x="3008313" y="2136775"/>
          <p14:tracePt t="18616" x="3051175" y="2143125"/>
          <p14:tracePt t="18632" x="3143250" y="2165350"/>
          <p14:tracePt t="18649" x="3265488" y="2185988"/>
          <p14:tracePt t="18666" x="3386138" y="2214563"/>
          <p14:tracePt t="18682" x="3500438" y="2222500"/>
          <p14:tracePt t="18700" x="3571875" y="2222500"/>
          <p14:tracePt t="18779" x="3579813" y="2222500"/>
          <p14:tracePt t="18810" x="3586163" y="2222500"/>
          <p14:tracePt t="18817" x="3600450" y="2222500"/>
          <p14:tracePt t="18826" x="3614738" y="2222500"/>
          <p14:tracePt t="18842" x="3622675" y="2222500"/>
          <p14:tracePt t="19625" x="3614738" y="2222500"/>
          <p14:tracePt t="19641" x="3608388" y="2228850"/>
          <p14:tracePt t="19648" x="3600450" y="2228850"/>
          <p14:tracePt t="19678" x="3594100" y="2228850"/>
          <p14:tracePt t="19686" x="3594100" y="2236788"/>
          <p14:tracePt t="19694" x="3594100" y="2243138"/>
          <p14:tracePt t="19712" x="3586163" y="2251075"/>
          <p14:tracePt t="19729" x="3571875" y="2257425"/>
          <p14:tracePt t="19749" x="3557588" y="2265363"/>
          <p14:tracePt t="19760" x="3543300" y="2271713"/>
          <p14:tracePt t="19778" x="3522663" y="2286000"/>
          <p14:tracePt t="19795" x="3508375" y="2300288"/>
          <p14:tracePt t="19812" x="3500438" y="2300288"/>
          <p14:tracePt t="19828" x="3494088" y="2300288"/>
          <p14:tracePt t="19845" x="3494088" y="2308225"/>
          <p14:tracePt t="19862" x="3486150" y="2308225"/>
          <p14:tracePt t="19879" x="3479800" y="2322513"/>
          <p14:tracePt t="19895" x="3465513" y="2322513"/>
          <p14:tracePt t="19912" x="3429000" y="2328863"/>
          <p14:tracePt t="19930" x="3414713" y="2343150"/>
          <p14:tracePt t="19946" x="3386138" y="2351088"/>
          <p14:tracePt t="19963" x="3365500" y="2357438"/>
          <p14:tracePt t="19980" x="3314700" y="2371725"/>
          <p14:tracePt t="19997" x="3300413" y="2371725"/>
          <p14:tracePt t="20014" x="3265488" y="2371725"/>
          <p14:tracePt t="20030" x="3236913" y="2371725"/>
          <p14:tracePt t="20047" x="3222625" y="2379663"/>
          <p14:tracePt t="20064" x="3200400" y="2379663"/>
          <p14:tracePt t="20098" x="3179763" y="2386013"/>
          <p14:tracePt t="20115" x="3151188" y="2386013"/>
          <p14:tracePt t="20131" x="3122613" y="2393950"/>
          <p14:tracePt t="20149" x="3086100" y="2414588"/>
          <p14:tracePt t="20165" x="3036888" y="2443163"/>
          <p14:tracePt t="20182" x="2994025" y="2443163"/>
          <p14:tracePt t="20199" x="2957513" y="2443163"/>
          <p14:tracePt t="20216" x="2928938" y="2443163"/>
          <p14:tracePt t="20233" x="2914650" y="2443163"/>
          <p14:tracePt t="20249" x="2908300" y="2451100"/>
          <p14:tracePt t="20284" x="2894013" y="2457450"/>
          <p14:tracePt t="20300" x="2871788" y="2457450"/>
          <p14:tracePt t="20317" x="2865438" y="2457450"/>
          <p14:tracePt t="20351" x="2836863" y="2465388"/>
          <p14:tracePt t="20367" x="2814638" y="2471738"/>
          <p14:tracePt t="20384" x="2794000" y="2486025"/>
          <p14:tracePt t="20401" x="2786063" y="2500313"/>
          <p14:tracePt t="20418" x="2771775" y="2508250"/>
          <p14:tracePt t="20452" x="2765425" y="2514600"/>
          <p14:tracePt t="20470" x="2757488" y="2514600"/>
          <p14:tracePt t="20639" x="2757488" y="2522538"/>
          <p14:tracePt t="20665" x="2765425" y="2522538"/>
          <p14:tracePt t="20671" x="2779713" y="2522538"/>
          <p14:tracePt t="20687" x="2786063" y="2522538"/>
          <p14:tracePt t="20695" x="2794000" y="2522538"/>
          <p14:tracePt t="20706" x="2808288" y="2522538"/>
          <p14:tracePt t="20723" x="2843213" y="2522538"/>
          <p14:tracePt t="20740" x="2851150" y="2522538"/>
          <p14:tracePt t="20756" x="2879725" y="2528888"/>
          <p14:tracePt t="20772" x="2900363" y="2528888"/>
          <p14:tracePt t="20790" x="2928938" y="2536825"/>
          <p14:tracePt t="20805" x="2965450" y="2536825"/>
          <p14:tracePt t="20822" x="2979738" y="2536825"/>
          <p14:tracePt t="20839" x="3008313" y="2536825"/>
          <p14:tracePt t="20856" x="3043238" y="2543175"/>
          <p14:tracePt t="20872" x="3079750" y="2543175"/>
          <p14:tracePt t="20889" x="3114675" y="2551113"/>
          <p14:tracePt t="20906" x="3122613" y="2551113"/>
          <p14:tracePt t="20923" x="3136900" y="2551113"/>
          <p14:tracePt t="20940" x="3143250" y="2551113"/>
          <p14:tracePt t="20957" x="3157538" y="2551113"/>
          <p14:tracePt t="20974" x="3194050" y="2551113"/>
          <p14:tracePt t="20990" x="3214688" y="2557463"/>
          <p14:tracePt t="21007" x="3251200" y="2565400"/>
          <p14:tracePt t="21025" x="3294063" y="2565400"/>
          <p14:tracePt t="21041" x="3328988" y="2565400"/>
          <p14:tracePt t="21058" x="3379788" y="2571750"/>
          <p14:tracePt t="21076" x="3408363" y="2571750"/>
          <p14:tracePt t="21092" x="3436938" y="2571750"/>
          <p14:tracePt t="21109" x="3457575" y="2571750"/>
          <p14:tracePt t="21126" x="3500438" y="2586038"/>
          <p14:tracePt t="21143" x="3551238" y="2586038"/>
          <p14:tracePt t="21159" x="3622675" y="2579688"/>
          <p14:tracePt t="21176" x="3686175" y="2579688"/>
          <p14:tracePt t="21193" x="3729038" y="2579688"/>
          <p14:tracePt t="21210" x="3771900" y="2571750"/>
          <p14:tracePt t="21227" x="3786188" y="2571750"/>
          <p14:tracePt t="21243" x="3829050" y="2571750"/>
          <p14:tracePt t="21262" x="3871913" y="2571750"/>
          <p14:tracePt t="21279" x="3908425" y="2571750"/>
          <p14:tracePt t="21296" x="3937000" y="2571750"/>
          <p14:tracePt t="21312" x="3957638" y="2571750"/>
          <p14:tracePt t="21329" x="3986213" y="2571750"/>
          <p14:tracePt t="21346" x="4008438" y="2565400"/>
          <p14:tracePt t="21364" x="4029075" y="2565400"/>
          <p14:tracePt t="21380" x="4057650" y="2565400"/>
          <p14:tracePt t="21395" x="4086225" y="2565400"/>
          <p14:tracePt t="21412" x="4108450" y="2565400"/>
          <p14:tracePt t="21429" x="4137025" y="2571750"/>
          <p14:tracePt t="21446" x="4143375" y="2579688"/>
          <p14:tracePt t="21463" x="4157663" y="2579688"/>
          <p14:tracePt t="21481" x="4208463" y="2579688"/>
          <p14:tracePt t="21498" x="4243388" y="2579688"/>
          <p14:tracePt t="21514" x="4265613" y="2579688"/>
          <p14:tracePt t="21530" x="4294188" y="2579688"/>
          <p14:tracePt t="21548" x="4308475" y="2579688"/>
          <p14:tracePt t="21564" x="4322763" y="2579688"/>
          <p14:tracePt t="21583" x="4343400" y="2579688"/>
          <p14:tracePt t="21598" x="4351338" y="2579688"/>
          <p14:tracePt t="21614" x="4371975" y="2579688"/>
          <p14:tracePt t="21633" x="4394200" y="2579688"/>
          <p14:tracePt t="21650" x="4400550" y="2579688"/>
          <p14:tracePt t="21666" x="4414838" y="2579688"/>
          <p14:tracePt t="21683" x="4422775" y="2579688"/>
          <p14:tracePt t="21700" x="4443413" y="2586038"/>
          <p14:tracePt t="21717" x="4457700" y="2586038"/>
          <p14:tracePt t="21735" x="4479925" y="2586038"/>
          <p14:tracePt t="21750" x="4508500" y="2586038"/>
          <p14:tracePt t="21767" x="4537075" y="2579688"/>
          <p14:tracePt t="21784" x="4557713" y="2571750"/>
          <p14:tracePt t="21801" x="4622800" y="2565400"/>
          <p14:tracePt t="21818" x="4643438" y="2565400"/>
          <p14:tracePt t="21836" x="4665663" y="2565400"/>
          <p14:tracePt t="21851" x="4686300" y="2565400"/>
          <p14:tracePt t="21867" x="4700588" y="2565400"/>
          <p14:tracePt t="21884" x="4714875" y="2565400"/>
          <p14:tracePt t="21901" x="4737100" y="2565400"/>
          <p14:tracePt t="21917" x="4757738" y="2565400"/>
          <p14:tracePt t="21934" x="4794250" y="2565400"/>
          <p14:tracePt t="21951" x="4822825" y="2565400"/>
          <p14:tracePt t="21969" x="4851400" y="2565400"/>
          <p14:tracePt t="21985" x="4879975" y="2565400"/>
          <p14:tracePt t="22002" x="4894263" y="2565400"/>
          <p14:tracePt t="22005" x="4900613" y="2565400"/>
          <p14:tracePt t="22044" x="4908550" y="2565400"/>
          <p14:tracePt t="22061" x="4914900" y="2565400"/>
          <p14:tracePt t="22069" x="4929188" y="2565400"/>
          <p14:tracePt t="22085" x="4943475" y="2565400"/>
          <p14:tracePt t="22093" x="4951413" y="2565400"/>
          <p14:tracePt t="22103" x="4957763" y="2565400"/>
          <p14:tracePt t="22120" x="4986338" y="2565400"/>
          <p14:tracePt t="22136" x="5008563" y="2565400"/>
          <p14:tracePt t="22153" x="5014913" y="2565400"/>
          <p14:tracePt t="22170" x="5029200" y="2565400"/>
          <p14:tracePt t="22187" x="5051425" y="2565400"/>
          <p14:tracePt t="22204" x="5057775" y="2565400"/>
          <p14:tracePt t="22220" x="5072063" y="2565400"/>
          <p14:tracePt t="22238" x="5086350" y="2551113"/>
          <p14:tracePt t="22255" x="5122863" y="2551113"/>
          <p14:tracePt t="22271" x="5151438" y="2551113"/>
          <p14:tracePt t="22288" x="5180013" y="2551113"/>
          <p14:tracePt t="22305" x="5208588" y="2551113"/>
          <p14:tracePt t="22322" x="5222875" y="2551113"/>
          <p14:tracePt t="22338" x="5229225" y="2551113"/>
          <p14:tracePt t="22372" x="5237163" y="2551113"/>
          <p14:tracePt t="22390" x="5243513" y="2551113"/>
          <p14:tracePt t="22416" x="5251450" y="2543175"/>
          <p14:tracePt t="22429" x="5257800" y="2543175"/>
          <p14:tracePt t="23880" x="5243513" y="2543175"/>
          <p14:tracePt t="23896" x="5237163" y="2543175"/>
          <p14:tracePt t="23903" x="5200650" y="2536825"/>
          <p14:tracePt t="23911" x="5180013" y="2536825"/>
          <p14:tracePt t="23922" x="5157788" y="2528888"/>
          <p14:tracePt t="23939" x="5122863" y="2514600"/>
          <p14:tracePt t="23956" x="5065713" y="2500313"/>
          <p14:tracePt t="23973" x="5014913" y="2493963"/>
          <p14:tracePt t="23990" x="4951413" y="2486025"/>
          <p14:tracePt t="24007" x="4900613" y="2471738"/>
          <p14:tracePt t="24024" x="4857750" y="2457450"/>
          <p14:tracePt t="24042" x="4822825" y="2457450"/>
          <p14:tracePt t="24059" x="4779963" y="2451100"/>
          <p14:tracePt t="24076" x="4729163" y="2443163"/>
          <p14:tracePt t="24092" x="4686300" y="2436813"/>
          <p14:tracePt t="24108" x="4643438" y="2422525"/>
          <p14:tracePt t="24125" x="4600575" y="2408238"/>
          <p14:tracePt t="24141" x="4557713" y="2400300"/>
          <p14:tracePt t="24158" x="4529138" y="2386013"/>
          <p14:tracePt t="24176" x="4465638" y="2365375"/>
          <p14:tracePt t="24192" x="4422775" y="2357438"/>
          <p14:tracePt t="24209" x="4394200" y="2343150"/>
          <p14:tracePt t="24226" x="4343400" y="2328863"/>
          <p14:tracePt t="24243" x="4308475" y="2314575"/>
          <p14:tracePt t="24259" x="4271963" y="2293938"/>
          <p14:tracePt t="24276" x="4237038" y="2286000"/>
          <p14:tracePt t="24293" x="4214813" y="2279650"/>
          <p14:tracePt t="24310" x="4200525" y="2279650"/>
          <p14:tracePt t="24327" x="4186238" y="2279650"/>
          <p14:tracePt t="24344" x="4179888" y="2271713"/>
          <p14:tracePt t="24362" x="4165600" y="2265363"/>
          <p14:tracePt t="24378" x="4143375" y="2251075"/>
          <p14:tracePt t="24395" x="4122738" y="2243138"/>
          <p14:tracePt t="24411" x="4100513" y="2236788"/>
          <p14:tracePt t="24428" x="4071938" y="2222500"/>
          <p14:tracePt t="24445" x="4057650" y="2222500"/>
          <p14:tracePt t="24463" x="4037013" y="2222500"/>
          <p14:tracePt t="24478" x="4014788" y="2214563"/>
          <p14:tracePt t="24495" x="3986213" y="2208213"/>
          <p14:tracePt t="24512" x="3957638" y="2208213"/>
          <p14:tracePt t="24529" x="3951288" y="2200275"/>
          <p14:tracePt t="24546" x="3922713" y="2200275"/>
          <p14:tracePt t="24563" x="3908425" y="2185988"/>
          <p14:tracePt t="24580" x="3894138" y="2179638"/>
          <p14:tracePt t="24598" x="3879850" y="2179638"/>
          <p14:tracePt t="24615" x="3871913" y="2179638"/>
          <p14:tracePt t="24631" x="3865563" y="2179638"/>
          <p14:tracePt t="24648" x="3857625" y="2179638"/>
          <p14:tracePt t="24680" x="3851275" y="2171700"/>
          <p14:tracePt t="24864" x="3851275" y="2179638"/>
          <p14:tracePt t="24872" x="3851275" y="2185988"/>
          <p14:tracePt t="24884" x="3851275" y="2200275"/>
          <p14:tracePt t="24899" x="3851275" y="2208213"/>
          <p14:tracePt t="24916" x="3865563" y="2228850"/>
          <p14:tracePt t="24933" x="3879850" y="2265363"/>
          <p14:tracePt t="24950" x="3894138" y="2293938"/>
          <p14:tracePt t="24967" x="3900488" y="2314575"/>
          <p14:tracePt t="24984" x="3914775" y="2336800"/>
          <p14:tracePt t="25001" x="3922713" y="2357438"/>
          <p14:tracePt t="25004" x="3929063" y="2365375"/>
          <p14:tracePt t="25019" x="3937000" y="2365375"/>
          <p14:tracePt t="25036" x="3951288" y="2379663"/>
          <p14:tracePt t="25053" x="3957638" y="2393950"/>
          <p14:tracePt t="25070" x="3965575" y="2408238"/>
          <p14:tracePt t="25086" x="3971925" y="2436813"/>
          <p14:tracePt t="25103" x="3979863" y="2443163"/>
          <p14:tracePt t="25120" x="3994150" y="2457450"/>
          <p14:tracePt t="25295" x="3994150" y="2465388"/>
          <p14:tracePt t="25334" x="4000500" y="2465388"/>
          <p14:tracePt t="25363" x="4000500" y="2471738"/>
          <p14:tracePt t="25387" x="4000500" y="2479675"/>
          <p14:tracePt t="25427" x="4008438" y="2479675"/>
          <p14:tracePt t="25528" x="4014788" y="2479675"/>
          <p14:tracePt t="25585" x="4022725" y="2479675"/>
          <p14:tracePt t="25593" x="4022725" y="2486025"/>
          <p14:tracePt t="25615" x="4029075" y="2486025"/>
          <p14:tracePt t="25639" x="4029075" y="2493963"/>
          <p14:tracePt t="25927" x="4029075" y="2486025"/>
          <p14:tracePt t="25933" x="4029075" y="2465388"/>
          <p14:tracePt t="25946" x="4022725" y="2443163"/>
          <p14:tracePt t="25963" x="4014788" y="2371725"/>
          <p14:tracePt t="25980" x="4000500" y="2308225"/>
          <p14:tracePt t="25997" x="3965575" y="2265363"/>
          <p14:tracePt t="26013" x="3951288" y="2251075"/>
          <p14:tracePt t="26030" x="3943350" y="2251075"/>
          <p14:tracePt t="26137" x="3943350" y="2243138"/>
          <p14:tracePt t="26287" x="3943350" y="2251075"/>
          <p14:tracePt t="26310" x="3943350" y="2257425"/>
          <p14:tracePt t="26318" x="3943350" y="2265363"/>
          <p14:tracePt t="26325" x="3943350" y="2271713"/>
          <p14:tracePt t="26341" x="3951288" y="2279650"/>
          <p14:tracePt t="26350" x="3951288" y="2286000"/>
          <p14:tracePt t="26366" x="3957638" y="2308225"/>
          <p14:tracePt t="26384" x="3971925" y="2328863"/>
          <p14:tracePt t="26399" x="3979863" y="2343150"/>
          <p14:tracePt t="26416" x="3994150" y="2357438"/>
          <p14:tracePt t="26433" x="4022725" y="2400300"/>
          <p14:tracePt t="26450" x="4029075" y="2422525"/>
          <p14:tracePt t="26467" x="4043363" y="2436813"/>
          <p14:tracePt t="26483" x="4057650" y="2443163"/>
          <p14:tracePt t="26500" x="4065588" y="2451100"/>
          <p14:tracePt t="26517" x="4071938" y="2457450"/>
          <p14:tracePt t="26534" x="4079875" y="2471738"/>
          <p14:tracePt t="26550" x="4086225" y="2479675"/>
          <p14:tracePt t="26567" x="4094163" y="2486025"/>
          <p14:tracePt t="26584" x="4094163" y="2500313"/>
          <p14:tracePt t="26601" x="4100513" y="2508250"/>
          <p14:tracePt t="26621" x="4114800" y="2522538"/>
          <p14:tracePt t="26671" x="4122738" y="2528888"/>
          <p14:tracePt t="27521" x="4129088" y="2528888"/>
          <p14:tracePt t="27981" x="4122738" y="2522538"/>
          <p14:tracePt t="27989" x="4122738" y="2514600"/>
          <p14:tracePt t="28000" x="4114800" y="2508250"/>
          <p14:tracePt t="28016" x="4108450" y="2508250"/>
          <p14:tracePt t="28034" x="4108450" y="2500313"/>
          <p14:tracePt t="28052" x="4100513" y="2493963"/>
          <p14:tracePt t="28070" x="4094163" y="2486025"/>
          <p14:tracePt t="28086" x="4057650" y="2457450"/>
          <p14:tracePt t="28102" x="4014788" y="2428875"/>
          <p14:tracePt t="28118" x="3971925" y="2393950"/>
          <p14:tracePt t="28134" x="3937000" y="2365375"/>
          <p14:tracePt t="28151" x="3900488" y="2336800"/>
          <p14:tracePt t="28168" x="3871913" y="2328863"/>
          <p14:tracePt t="28185" x="3857625" y="2322513"/>
          <p14:tracePt t="28203" x="3857625" y="2314575"/>
          <p14:tracePt t="28220" x="3851275" y="2308225"/>
          <p14:tracePt t="28237" x="3829050" y="2286000"/>
          <p14:tracePt t="28253" x="3786188" y="2265363"/>
          <p14:tracePt t="28269" x="3765550" y="2236788"/>
          <p14:tracePt t="28286" x="3751263" y="2222500"/>
          <p14:tracePt t="28304" x="3736975" y="2214563"/>
          <p14:tracePt t="28321" x="3729038" y="2208213"/>
          <p14:tracePt t="28372" x="3714750" y="2208213"/>
          <p14:tracePt t="28389" x="3708400" y="2200275"/>
          <p14:tracePt t="28397" x="3686175" y="2193925"/>
          <p14:tracePt t="28405" x="3679825" y="2193925"/>
          <p14:tracePt t="28422" x="3657600" y="2179638"/>
          <p14:tracePt t="28644" x="3657600" y="2193925"/>
          <p14:tracePt t="28653" x="3657600" y="2200275"/>
          <p14:tracePt t="28661" x="3657600" y="2214563"/>
          <p14:tracePt t="28675" x="3671888" y="2243138"/>
          <p14:tracePt t="28692" x="3679825" y="2257425"/>
          <p14:tracePt t="28709" x="3686175" y="2271713"/>
          <p14:tracePt t="28726" x="3700463" y="2286000"/>
          <p14:tracePt t="28743" x="3714750" y="2308225"/>
          <p14:tracePt t="28759" x="3729038" y="2336800"/>
          <p14:tracePt t="28775" x="3743325" y="2357438"/>
          <p14:tracePt t="28776" x="3751263" y="2365375"/>
          <p14:tracePt t="28792" x="3771900" y="2371725"/>
          <p14:tracePt t="28808" x="3779838" y="2386013"/>
          <p14:tracePt t="28825" x="3808413" y="2400300"/>
          <p14:tracePt t="28842" x="3814763" y="2414588"/>
          <p14:tracePt t="28859" x="3829050" y="2428875"/>
          <p14:tracePt t="28876" x="3857625" y="2457450"/>
          <p14:tracePt t="28893" x="3886200" y="2471738"/>
          <p14:tracePt t="28910" x="3908425" y="2486025"/>
          <p14:tracePt t="28926" x="3929063" y="2500313"/>
          <p14:tracePt t="28944" x="3951288" y="2508250"/>
          <p14:tracePt t="28960" x="3971925" y="2522538"/>
          <p14:tracePt t="28977" x="3979863" y="2528888"/>
          <p14:tracePt t="28994" x="4000500" y="2551113"/>
          <p14:tracePt t="29013" x="4008438" y="2551113"/>
          <p14:tracePt t="29129" x="4008438" y="2557463"/>
          <p14:tracePt t="29145" x="4014788" y="2557463"/>
          <p14:tracePt t="29153" x="4014788" y="2565400"/>
          <p14:tracePt t="29193" x="4022725" y="2565400"/>
          <p14:tracePt t="29201" x="4043363" y="2565400"/>
          <p14:tracePt t="29216" x="4071938" y="2565400"/>
          <p14:tracePt t="29231" x="4094163" y="2565400"/>
          <p14:tracePt t="29246" x="4114800" y="2571750"/>
          <p14:tracePt t="29263" x="4129088" y="2571750"/>
          <p14:tracePt t="29280" x="4143375" y="2571750"/>
          <p14:tracePt t="29297" x="4151313" y="2571750"/>
          <p14:tracePt t="29314" x="4165600" y="2571750"/>
          <p14:tracePt t="29331" x="4186238" y="2571750"/>
          <p14:tracePt t="29348" x="4200525" y="2571750"/>
          <p14:tracePt t="29364" x="4222750" y="2571750"/>
          <p14:tracePt t="29382" x="4229100" y="2571750"/>
          <p14:tracePt t="29398" x="4251325" y="2571750"/>
          <p14:tracePt t="29415" x="4257675" y="2571750"/>
          <p14:tracePt t="29503" x="4265613" y="2571750"/>
          <p14:tracePt t="29519" x="4271963" y="2571750"/>
          <p14:tracePt t="29810" x="4279900" y="2571750"/>
          <p14:tracePt t="29824" x="4286250" y="2571750"/>
          <p14:tracePt t="29840" x="4294188" y="2571750"/>
          <p14:tracePt t="29863" x="4300538" y="2571750"/>
          <p14:tracePt t="29880" x="4308475" y="2571750"/>
          <p14:tracePt t="29888" x="4308475" y="2579688"/>
          <p14:tracePt t="29896" x="4322763" y="2579688"/>
          <p14:tracePt t="29910" x="4329113" y="2579688"/>
          <p14:tracePt t="29925" x="4337050" y="2579688"/>
          <p14:tracePt t="29937" x="4343400" y="2579688"/>
          <p14:tracePt t="29954" x="4365625" y="2586038"/>
          <p14:tracePt t="29971" x="4371975" y="2586038"/>
          <p14:tracePt t="29989" x="4408488" y="2586038"/>
          <p14:tracePt t="29994" x="4414838" y="2586038"/>
          <p14:tracePt t="30006" x="4429125" y="2593975"/>
          <p14:tracePt t="30023" x="4437063" y="2600325"/>
          <p14:tracePt t="30040" x="4443413" y="2600325"/>
          <p14:tracePt t="30057" x="4451350" y="2600325"/>
          <p14:tracePt t="30175" x="4457700" y="2600325"/>
          <p14:tracePt t="30192" x="4471988" y="2600325"/>
          <p14:tracePt t="30203" x="4479925" y="2600325"/>
          <p14:tracePt t="30210" x="4486275" y="2600325"/>
          <p14:tracePt t="30225" x="4508500" y="2600325"/>
          <p14:tracePt t="30242" x="4514850" y="2600325"/>
          <p14:tracePt t="30259" x="4529138" y="2600325"/>
          <p14:tracePt t="30276" x="4537075" y="2600325"/>
          <p14:tracePt t="30309" x="4543425" y="2600325"/>
          <p14:tracePt t="31881" x="4551363" y="2600325"/>
          <p14:tracePt t="31897" x="4557713" y="2593975"/>
          <p14:tracePt t="31903" x="4557713" y="2586038"/>
          <p14:tracePt t="31911" x="4557713" y="2579688"/>
          <p14:tracePt t="31925" x="4565650" y="2565400"/>
          <p14:tracePt t="31944" x="4565650" y="2551113"/>
          <p14:tracePt t="31960" x="4572000" y="2543175"/>
          <p14:tracePt t="31977" x="4579938" y="2536825"/>
          <p14:tracePt t="32107" x="4579938" y="2543175"/>
          <p14:tracePt t="32113" x="4579938" y="2551113"/>
          <p14:tracePt t="32121" x="4586288" y="2565400"/>
          <p14:tracePt t="32130" x="4586288" y="2571750"/>
          <p14:tracePt t="32147" x="4586288" y="2586038"/>
          <p14:tracePt t="32161" x="4600575" y="2608263"/>
          <p14:tracePt t="32178" x="4600575" y="2622550"/>
          <p14:tracePt t="32195" x="4608513" y="2643188"/>
          <p14:tracePt t="32213" x="4608513" y="2651125"/>
          <p14:tracePt t="32228" x="4608513" y="2657475"/>
          <p14:tracePt t="32230" x="4608513" y="2665413"/>
          <p14:tracePt t="32245" x="4608513" y="2671763"/>
          <p14:tracePt t="32264" x="4614863" y="2671763"/>
          <p14:tracePt t="32302" x="4614863" y="2679700"/>
          <p14:tracePt t="32965" x="4614863" y="2686050"/>
          <p14:tracePt t="32987" x="4614863" y="2693988"/>
          <p14:tracePt t="33012" x="4614863" y="2700338"/>
          <p14:tracePt t="33098" x="4614863" y="2708275"/>
          <p14:tracePt t="33175" x="4614863" y="2714625"/>
          <p14:tracePt t="33401" x="4614863" y="2722563"/>
          <p14:tracePt t="33426" x="4614863" y="2728913"/>
          <p14:tracePt t="33434" x="4622800" y="2728913"/>
          <p14:tracePt t="33481" x="4622800" y="2736850"/>
          <p14:tracePt t="33497" x="4629150" y="2736850"/>
          <p14:tracePt t="33503" x="4629150" y="2743200"/>
          <p14:tracePt t="33519" x="4637088" y="2743200"/>
          <p14:tracePt t="33535" x="4637088" y="2751138"/>
          <p14:tracePt t="33550" x="4637088" y="2757488"/>
          <p14:tracePt t="33559" x="4637088" y="2765425"/>
          <p14:tracePt t="33577" x="4637088" y="2771775"/>
          <p14:tracePt t="33595" x="4643438" y="2771775"/>
          <p14:tracePt t="33612" x="4643438" y="2779713"/>
          <p14:tracePt t="33627" x="4643438" y="2786063"/>
          <p14:tracePt t="33646" x="4643438" y="2794000"/>
          <p14:tracePt t="33660" x="4651375" y="2794000"/>
          <p14:tracePt t="33678" x="4651375" y="2800350"/>
          <p14:tracePt t="33709" x="4651375" y="2808288"/>
          <p14:tracePt t="33871" x="4651375" y="2814638"/>
          <p14:tracePt t="33941" x="4651375" y="2822575"/>
          <p14:tracePt t="33957" x="4651375" y="2828925"/>
          <p14:tracePt t="33997" x="4651375" y="2836863"/>
          <p14:tracePt t="34043" x="4651375" y="2843213"/>
          <p14:tracePt t="34091" x="4651375" y="2851150"/>
          <p14:tracePt t="34113" x="4651375" y="2857500"/>
          <p14:tracePt t="34129" x="4651375" y="2865438"/>
          <p14:tracePt t="34160" x="4651375" y="2871788"/>
          <p14:tracePt t="34214" x="4651375" y="2879725"/>
          <p14:tracePt t="34239" x="4651375" y="2886075"/>
          <p14:tracePt t="34264" x="4651375" y="2894013"/>
          <p14:tracePt t="34279" x="4651375" y="2900363"/>
          <p14:tracePt t="34303" x="4643438" y="2908300"/>
          <p14:tracePt t="34317" x="4643438" y="2914650"/>
          <p14:tracePt t="34341" x="4643438" y="2922588"/>
          <p14:tracePt t="34349" x="4643438" y="2928938"/>
          <p14:tracePt t="34373" x="4643438" y="2936875"/>
          <p14:tracePt t="34418" x="4643438" y="2943225"/>
          <p14:tracePt t="34434" x="4643438" y="2951163"/>
          <p14:tracePt t="34442" x="4643438" y="2957513"/>
          <p14:tracePt t="34467" x="4643438" y="2965450"/>
          <p14:tracePt t="34513" x="4643438" y="2971800"/>
          <p14:tracePt t="34575" x="4643438" y="2979738"/>
          <p14:tracePt t="34615" x="4643438" y="2986088"/>
          <p14:tracePt t="34669" x="4643438" y="2994025"/>
          <p14:tracePt t="34737" x="4643438" y="3000375"/>
          <p14:tracePt t="34754" x="4643438" y="3008313"/>
          <p14:tracePt t="34769" x="4637088" y="3014663"/>
          <p14:tracePt t="34777" x="4637088" y="3022600"/>
          <p14:tracePt t="34792" x="4629150" y="3028950"/>
          <p14:tracePt t="34806" x="4629150" y="3043238"/>
          <p14:tracePt t="34825" x="4629150" y="3051175"/>
          <p14:tracePt t="34881" x="4622800" y="3057525"/>
          <p14:tracePt t="34926" x="4614863" y="3057525"/>
          <p14:tracePt t="34933" x="4614863" y="3065463"/>
          <p14:tracePt t="34957" x="4614863" y="3071813"/>
          <p14:tracePt t="34996" x="4614863" y="3079750"/>
          <p14:tracePt t="35004" x="4608513" y="3079750"/>
          <p14:tracePt t="35028" x="4608513" y="3086100"/>
          <p14:tracePt t="35114" x="4600575" y="3086100"/>
          <p14:tracePt t="35739" x="4600575" y="3094038"/>
          <p14:tracePt t="35996" x="4594225" y="3094038"/>
          <p14:tracePt t="36034" x="4579938" y="3094038"/>
          <p14:tracePt t="36048" x="4572000" y="3094038"/>
          <p14:tracePt t="36089" x="4565650" y="3094038"/>
          <p14:tracePt t="36113" x="4565650" y="3100388"/>
          <p14:tracePt t="36151" x="4557713" y="3100388"/>
          <p14:tracePt t="36163" x="4551363" y="3100388"/>
          <p14:tracePt t="36193" x="4543425" y="3100388"/>
          <p14:tracePt t="36279" x="4543425" y="3108325"/>
          <p14:tracePt t="36316" x="4537075" y="3108325"/>
          <p14:tracePt t="36357" x="4529138" y="3108325"/>
          <p14:tracePt t="36373" x="4522788" y="3108325"/>
          <p14:tracePt t="36621" x="4514850" y="3108325"/>
          <p14:tracePt t="36643" x="4514850" y="3114675"/>
          <p14:tracePt t="36652" x="4508500" y="3114675"/>
          <p14:tracePt t="36660" x="4508500" y="3122613"/>
          <p14:tracePt t="36754" x="4500563" y="3122613"/>
          <p14:tracePt t="36762" x="4500563" y="3128963"/>
          <p14:tracePt t="36784" x="4500563" y="3136900"/>
          <p14:tracePt t="36800" x="4494213" y="3143250"/>
          <p14:tracePt t="36815" x="4494213" y="3151188"/>
          <p14:tracePt t="36831" x="4486275" y="3151188"/>
          <p14:tracePt t="36850" x="4486275" y="3157538"/>
          <p14:tracePt t="36885" x="4479925" y="3157538"/>
          <p14:tracePt t="36893" x="4479925" y="3165475"/>
          <p14:tracePt t="36903" x="4471988" y="3171825"/>
          <p14:tracePt t="36912" x="4465638" y="3171825"/>
          <p14:tracePt t="36929" x="4451350" y="3186113"/>
          <p14:tracePt t="36946" x="4437063" y="3222625"/>
          <p14:tracePt t="36963" x="4400550" y="3265488"/>
          <p14:tracePt t="36980" x="4379913" y="3286125"/>
          <p14:tracePt t="36997" x="4357688" y="3300413"/>
          <p14:tracePt t="37015" x="4337050" y="3308350"/>
          <p14:tracePt t="37034" x="4314825" y="3322638"/>
          <p14:tracePt t="37050" x="4308475" y="3328988"/>
          <p14:tracePt t="37065" x="4294188" y="3336925"/>
          <p14:tracePt t="37081" x="4279900" y="3343275"/>
          <p14:tracePt t="37098" x="4229100" y="3371850"/>
          <p14:tracePt t="37115" x="4214813" y="3400425"/>
          <p14:tracePt t="37131" x="4186238" y="3414713"/>
          <p14:tracePt t="37148" x="4171950" y="3422650"/>
          <p14:tracePt t="37167" x="4143375" y="3436938"/>
          <p14:tracePt t="37184" x="4129088" y="3451225"/>
          <p14:tracePt t="37199" x="4129088" y="3457575"/>
          <p14:tracePt t="37215" x="4122738" y="3465513"/>
          <p14:tracePt t="37233" x="4108450" y="3471863"/>
          <p14:tracePt t="37251" x="4094163" y="3494088"/>
          <p14:tracePt t="37268" x="4086225" y="3543300"/>
          <p14:tracePt t="37285" x="4079875" y="3579813"/>
          <p14:tracePt t="37302" x="4071938" y="3608388"/>
          <p14:tracePt t="37319" x="4065588" y="3622675"/>
          <p14:tracePt t="37335" x="4057650" y="3622675"/>
          <p14:tracePt t="37352" x="4057650" y="3629025"/>
          <p14:tracePt t="37379" x="4057650" y="3643313"/>
          <p14:tracePt t="37388" x="4043363" y="3651250"/>
          <p14:tracePt t="37402" x="4037013" y="3679825"/>
          <p14:tracePt t="37418" x="4022725" y="3729038"/>
          <p14:tracePt t="37435" x="4008438" y="3794125"/>
          <p14:tracePt t="37455" x="3986213" y="3871913"/>
          <p14:tracePt t="37470" x="3986213" y="3879850"/>
          <p14:tracePt t="37661" x="3986213" y="3886200"/>
          <p14:tracePt t="37669" x="3986213" y="3900488"/>
          <p14:tracePt t="37677" x="3986213" y="3914775"/>
          <p14:tracePt t="37691" x="3986213" y="3929063"/>
          <p14:tracePt t="37839" x="3994150" y="3929063"/>
          <p14:tracePt t="37972" x="3994150" y="3937000"/>
          <p14:tracePt t="38005" x="3994150" y="3943350"/>
          <p14:tracePt t="38022" x="3994150" y="3951288"/>
          <p14:tracePt t="38028" x="3994150" y="3957638"/>
          <p14:tracePt t="38042" x="3994150" y="3965575"/>
          <p14:tracePt t="38489" x="4000500" y="3965575"/>
          <p14:tracePt t="38495" x="4014788" y="3979863"/>
          <p14:tracePt t="38504" x="4029075" y="3986213"/>
          <p14:tracePt t="38513" x="4051300" y="3986213"/>
          <p14:tracePt t="38530" x="4129088" y="3994150"/>
          <p14:tracePt t="38547" x="4237038" y="4000500"/>
          <p14:tracePt t="38564" x="4379913" y="4008438"/>
          <p14:tracePt t="38580" x="4443413" y="4022725"/>
          <p14:tracePt t="38599" x="4529138" y="4022725"/>
          <p14:tracePt t="38616" x="4614863" y="4014788"/>
          <p14:tracePt t="38633" x="4657725" y="4014788"/>
          <p14:tracePt t="38651" x="4737100" y="4014788"/>
          <p14:tracePt t="38667" x="4779963" y="4014788"/>
          <p14:tracePt t="38683" x="4814888" y="4014788"/>
          <p14:tracePt t="38700" x="4837113" y="4014788"/>
          <p14:tracePt t="38717" x="4843463" y="4014788"/>
          <p14:tracePt t="38734" x="4851400" y="4014788"/>
          <p14:tracePt t="38793" x="4857750" y="4014788"/>
          <p14:tracePt t="38817" x="4865688" y="4014788"/>
          <p14:tracePt t="38826" x="4872038" y="4014788"/>
          <p14:tracePt t="39091" x="4872038" y="4022725"/>
          <p14:tracePt t="39715" x="4872038" y="4014788"/>
          <p14:tracePt t="39793" x="4872038" y="4008438"/>
          <p14:tracePt t="39910" x="4879975" y="4000500"/>
          <p14:tracePt t="39917" x="4879975" y="3994150"/>
          <p14:tracePt t="39934" x="4879975" y="3986213"/>
          <p14:tracePt t="39948" x="4879975" y="3979863"/>
          <p14:tracePt t="39971" x="4879975" y="3971925"/>
          <p14:tracePt t="39988" x="4879975" y="3965575"/>
          <p14:tracePt t="40026" x="4879975" y="3957638"/>
          <p14:tracePt t="40332" x="4886325" y="3957638"/>
          <p14:tracePt t="40996" x="4894263" y="3957638"/>
          <p14:tracePt t="41074" x="4900613" y="3957638"/>
          <p14:tracePt t="41284" x="4908550" y="3957638"/>
          <p14:tracePt t="41793" x="4914900" y="3957638"/>
          <p14:tracePt t="41849" x="4922838" y="3957638"/>
          <p14:tracePt t="41919" x="4929188" y="3957638"/>
          <p14:tracePt t="42087" x="4937125" y="3957638"/>
          <p14:tracePt t="43268" x="4943475" y="3957638"/>
          <p14:tracePt t="43301" x="4951413" y="3957638"/>
          <p14:tracePt t="43318" x="4965700" y="3957638"/>
          <p14:tracePt t="43339" x="4972050" y="3957638"/>
          <p14:tracePt t="43348" x="4979988" y="3957638"/>
          <p14:tracePt t="43496" x="4986338" y="3957638"/>
          <p14:tracePt t="43518" x="4994275" y="3957638"/>
          <p14:tracePt t="43574" x="5000625" y="3957638"/>
          <p14:tracePt t="43621" x="5008563" y="3957638"/>
          <p14:tracePt t="43707" x="5014913" y="3957638"/>
          <p14:tracePt t="47019" x="5014913" y="3965575"/>
          <p14:tracePt t="47056" x="5014913" y="3971925"/>
          <p14:tracePt t="50089" x="5022850" y="3971925"/>
          <p14:tracePt t="50104" x="5029200" y="3971925"/>
          <p14:tracePt t="50111" x="5037138" y="3971925"/>
          <p14:tracePt t="50121" x="5051425" y="3971925"/>
          <p14:tracePt t="50139" x="5065713" y="3965575"/>
          <p14:tracePt t="50155" x="5100638" y="3965575"/>
          <p14:tracePt t="50173" x="5108575" y="3957638"/>
          <p14:tracePt t="50283" x="5114925" y="3957638"/>
          <p14:tracePt t="50571" x="5114925" y="3951288"/>
          <p14:tracePt t="50612" x="5108575" y="3951288"/>
          <p14:tracePt t="50621" x="5100638" y="3951288"/>
          <p14:tracePt t="50633" x="5094288" y="3951288"/>
          <p14:tracePt t="50644" x="5080000" y="3943350"/>
          <p14:tracePt t="50662" x="5065713" y="3943350"/>
          <p14:tracePt t="50679" x="5043488" y="3943350"/>
          <p14:tracePt t="50694" x="5022850" y="3943350"/>
          <p14:tracePt t="50696" x="5000625" y="3951288"/>
          <p14:tracePt t="50711" x="4986338" y="3951288"/>
          <p14:tracePt t="50728" x="4957763" y="3957638"/>
          <p14:tracePt t="50747" x="4943475" y="3965575"/>
          <p14:tracePt t="50764" x="4937125" y="3965575"/>
          <p14:tracePt t="50853" x="4929188" y="3965575"/>
          <p14:tracePt t="50870" x="4922838" y="3965575"/>
          <p14:tracePt t="50908" x="4914900" y="3965575"/>
          <p14:tracePt t="51682" x="4908550" y="3965575"/>
          <p14:tracePt t="51760" x="4900613" y="3965575"/>
          <p14:tracePt t="51791" x="4894263" y="3965575"/>
          <p14:tracePt t="51994" x="4894263" y="3957638"/>
          <p14:tracePt t="53325" x="4886325" y="3957638"/>
          <p14:tracePt t="53509" x="4894263" y="3957638"/>
          <p14:tracePt t="53531" x="4900613" y="3957638"/>
          <p14:tracePt t="53572" x="4908550" y="3957638"/>
          <p14:tracePt t="53619" x="4914900" y="3957638"/>
          <p14:tracePt t="53649" x="4922838" y="3957638"/>
          <p14:tracePt t="53657" x="4929188" y="3957638"/>
          <p14:tracePt t="53673" x="4937125" y="3957638"/>
          <p14:tracePt t="53681" x="4943475" y="3957638"/>
          <p14:tracePt t="53693" x="4951413" y="3957638"/>
          <p14:tracePt t="53710" x="4957763" y="3957638"/>
          <p14:tracePt t="53728" x="4965700" y="3957638"/>
          <p14:tracePt t="53746" x="4972050" y="3957638"/>
          <p14:tracePt t="53769" x="4979988" y="3957638"/>
          <p14:tracePt t="53823" x="4986338" y="3957638"/>
          <p14:tracePt t="53839" x="4994275" y="3957638"/>
          <p14:tracePt t="53855" x="5000625" y="3957638"/>
          <p14:tracePt t="53869" x="5008563" y="3957638"/>
          <p14:tracePt t="53961" x="5014913" y="3957638"/>
          <p14:tracePt t="53984" x="5022850" y="3957638"/>
          <p14:tracePt t="54001" x="5029200" y="3957638"/>
          <p14:tracePt t="54019" x="5037138" y="3957638"/>
          <p14:tracePt t="54033" x="5043488" y="3957638"/>
          <p14:tracePt t="54057" x="5051425" y="3957638"/>
          <p14:tracePt t="54133" x="5057775" y="3957638"/>
          <p14:tracePt t="54181" x="5065713" y="3957638"/>
          <p14:tracePt t="58032" x="5057775" y="3957638"/>
          <p14:tracePt t="58049" x="5051425" y="3957638"/>
          <p14:tracePt t="58056" x="5037138" y="3957638"/>
          <p14:tracePt t="58066" x="5022850" y="3957638"/>
          <p14:tracePt t="58079" x="5014913" y="3957638"/>
          <p14:tracePt t="58091" x="5014913" y="3951288"/>
          <p14:tracePt t="58108" x="5000625" y="3951288"/>
          <p14:tracePt t="58141" x="4994275" y="3951288"/>
          <p14:tracePt t="58165" x="4986338" y="3951288"/>
          <p14:tracePt t="58175" x="4979988" y="3951288"/>
          <p14:tracePt t="58192" x="4965700" y="3951288"/>
          <p14:tracePt t="58209" x="4943475" y="3951288"/>
          <p14:tracePt t="58226" x="4908550" y="3957638"/>
          <p14:tracePt t="58242" x="4894263" y="3957638"/>
          <p14:tracePt t="58259" x="4886325" y="3957638"/>
          <p14:tracePt t="59773" x="4879975" y="3965575"/>
          <p14:tracePt t="59781" x="4865688" y="3971925"/>
          <p14:tracePt t="59792" x="4837113" y="3986213"/>
          <p14:tracePt t="59811" x="4786313" y="4008438"/>
          <p14:tracePt t="59826" x="4672013" y="4079875"/>
          <p14:tracePt t="59844" x="4471988" y="4171950"/>
          <p14:tracePt t="59861" x="4251325" y="4257675"/>
          <p14:tracePt t="59877" x="4051300" y="4371975"/>
          <p14:tracePt t="59894" x="3822700" y="4465638"/>
          <p14:tracePt t="59911" x="3643313" y="4529138"/>
          <p14:tracePt t="59929" x="3414713" y="4586288"/>
          <p14:tracePt t="59944" x="3357563" y="4608513"/>
          <p14:tracePt t="59961" x="3328988" y="4629150"/>
          <p14:tracePt t="59979" x="3286125" y="4686300"/>
          <p14:tracePt t="59996" x="3243263" y="4772025"/>
          <p14:tracePt t="60013" x="3186113" y="4894263"/>
          <p14:tracePt t="60030" x="3143250" y="5014913"/>
          <p14:tracePt t="60045" x="3122613" y="5043488"/>
          <p14:tracePt t="60064" x="3086100" y="5094288"/>
          <p14:tracePt t="60081" x="3022600" y="5122863"/>
          <p14:tracePt t="60097" x="2951163" y="5172075"/>
          <p14:tracePt t="60112" x="2843213" y="5222875"/>
          <p14:tracePt t="60129" x="2779713" y="5286375"/>
          <p14:tracePt t="60146" x="2671763" y="5400675"/>
          <p14:tracePt t="60165" x="2508250" y="5543550"/>
          <p14:tracePt t="60182" x="2436813" y="5637213"/>
          <p14:tracePt t="60198" x="2386013" y="5708650"/>
          <p14:tracePt t="60215" x="2351088" y="5743575"/>
          <p14:tracePt t="60232" x="2308225" y="5772150"/>
          <p14:tracePt t="60249" x="2257425" y="5808663"/>
          <p14:tracePt t="60264" x="2143125" y="5829300"/>
          <p14:tracePt t="60281" x="2085975" y="5843588"/>
          <p14:tracePt t="60298" x="1985963" y="5851525"/>
          <p14:tracePt t="60315" x="1928813" y="5851525"/>
          <p14:tracePt t="60331" x="1885950" y="5851525"/>
          <p14:tracePt t="60348" x="1857375" y="5857875"/>
          <p14:tracePt t="60367" x="1843088" y="5865813"/>
          <p14:tracePt t="60384" x="1814513" y="5865813"/>
          <p14:tracePt t="60401" x="1785938" y="5865813"/>
          <p14:tracePt t="60417" x="1757363" y="5865813"/>
          <p14:tracePt t="60434" x="1722438" y="5851525"/>
          <p14:tracePt t="60451" x="1700213" y="5843588"/>
          <p14:tracePt t="60466" x="1700213" y="5837238"/>
          <p14:tracePt t="60468" x="1693863" y="5837238"/>
          <p14:tracePt t="60549" x="1693863" y="5829300"/>
          <p14:tracePt t="60557" x="1693863" y="5822950"/>
          <p14:tracePt t="60569" x="1693863" y="5815013"/>
          <p14:tracePt t="60584" x="1693863" y="5794375"/>
          <p14:tracePt t="60601" x="1693863" y="5780088"/>
          <p14:tracePt t="60618" x="1693863" y="5765800"/>
          <p14:tracePt t="60635" x="1693863" y="5757863"/>
          <p14:tracePt t="60671" x="1685925" y="5757863"/>
          <p14:tracePt t="60737" x="1693863" y="5757863"/>
          <p14:tracePt t="60845" x="1700213" y="5751513"/>
          <p14:tracePt t="60931" x="1708150" y="5751513"/>
          <p14:tracePt t="60953" x="1708150" y="5743575"/>
          <p14:tracePt t="60995" x="1714500" y="5743575"/>
          <p14:tracePt t="61729" x="1722438" y="5743575"/>
          <p14:tracePt t="62229" x="1728788" y="5743575"/>
          <p14:tracePt t="62437" x="1743075" y="5737225"/>
          <p14:tracePt t="62445" x="1771650" y="5737225"/>
          <p14:tracePt t="62454" x="1814513" y="5737225"/>
          <p14:tracePt t="62473" x="1928813" y="5715000"/>
          <p14:tracePt t="62490" x="2008188" y="5694363"/>
          <p14:tracePt t="62507" x="2093913" y="5665788"/>
          <p14:tracePt t="62523" x="2151063" y="5657850"/>
          <p14:tracePt t="62540" x="2208213" y="5637213"/>
          <p14:tracePt t="62556" x="2251075" y="5614988"/>
          <p14:tracePt t="62573" x="2343150" y="5586413"/>
          <p14:tracePt t="62589" x="2465388" y="5443538"/>
          <p14:tracePt t="62606" x="2586038" y="5172075"/>
          <p14:tracePt t="62625" x="2771775" y="5000625"/>
          <p14:tracePt t="62641" x="2808288" y="4986338"/>
          <p14:tracePt t="62726" x="2765425" y="5000625"/>
          <p14:tracePt t="62734" x="2708275" y="5022850"/>
          <p14:tracePt t="62741" x="2665413" y="5029200"/>
          <p14:tracePt t="62758" x="2522538" y="5072063"/>
          <p14:tracePt t="62775" x="2408238" y="5080000"/>
          <p14:tracePt t="62791" x="2308225" y="5108575"/>
          <p14:tracePt t="62808" x="2228850" y="5137150"/>
          <p14:tracePt t="62826" x="2143125" y="5172075"/>
          <p14:tracePt t="62842" x="2100263" y="5208588"/>
          <p14:tracePt t="62859" x="2065338" y="5243513"/>
          <p14:tracePt t="62876" x="2022475" y="5286375"/>
          <p14:tracePt t="62893" x="1993900" y="5308600"/>
          <p14:tracePt t="62909" x="1979613" y="5322888"/>
          <p14:tracePt t="62926" x="1971675" y="5337175"/>
          <p14:tracePt t="62944" x="1965325" y="5343525"/>
          <p14:tracePt t="62983" x="1965325" y="5351463"/>
          <p14:tracePt t="62995" x="1965325" y="5357813"/>
          <p14:tracePt t="63012" x="1965325" y="5386388"/>
          <p14:tracePt t="63029" x="1957388" y="5414963"/>
          <p14:tracePt t="63048" x="1957388" y="5429250"/>
          <p14:tracePt t="63063" x="1951038" y="5437188"/>
          <p14:tracePt t="63079" x="1951038" y="5457825"/>
          <p14:tracePt t="63094" x="1936750" y="5480050"/>
          <p14:tracePt t="63112" x="1900238" y="5514975"/>
          <p14:tracePt t="63128" x="1879600" y="5572125"/>
          <p14:tracePt t="63146" x="1851025" y="5614988"/>
          <p14:tracePt t="63162" x="1836738" y="5614988"/>
          <p14:tracePt t="63179" x="1836738" y="5622925"/>
          <p14:tracePt t="63213" x="1828800" y="5637213"/>
          <p14:tracePt t="63359" x="1822450" y="5643563"/>
          <p14:tracePt t="63375" x="1814513" y="5643563"/>
          <p14:tracePt t="63392" x="1814513" y="5651500"/>
          <p14:tracePt t="63721" x="1836738" y="5637213"/>
          <p14:tracePt t="63729" x="1928813" y="5608638"/>
          <p14:tracePt t="63735" x="1985963" y="5572125"/>
          <p14:tracePt t="63752" x="2108200" y="5508625"/>
          <p14:tracePt t="63769" x="2222500" y="5437188"/>
          <p14:tracePt t="63786" x="2351088" y="5386388"/>
          <p14:tracePt t="63802" x="2465388" y="5337175"/>
          <p14:tracePt t="63819" x="2600325" y="5265738"/>
          <p14:tracePt t="63836" x="2771775" y="5065713"/>
          <p14:tracePt t="63853" x="2965450" y="4822825"/>
          <p14:tracePt t="63870" x="3286125" y="4586288"/>
          <p14:tracePt t="63887" x="3665538" y="4357688"/>
          <p14:tracePt t="63905" x="4157663" y="4065588"/>
          <p14:tracePt t="63922" x="4308475" y="3965575"/>
          <p14:tracePt t="63937" x="4414838" y="3914775"/>
          <p14:tracePt t="63956" x="4479925" y="3886200"/>
          <p14:tracePt t="63972" x="4514850" y="3865563"/>
          <p14:tracePt t="64007" x="4514850" y="3857625"/>
          <p14:tracePt t="64022" x="4543425" y="3843338"/>
          <p14:tracePt t="64038" x="4579938" y="3836988"/>
          <p14:tracePt t="64055" x="4637088" y="3836988"/>
          <p14:tracePt t="64072" x="4757738" y="3808413"/>
          <p14:tracePt t="64089" x="4843463" y="3771900"/>
          <p14:tracePt t="64106" x="4908550" y="3729038"/>
          <p14:tracePt t="64122" x="4965700" y="3700463"/>
          <p14:tracePt t="64139" x="4979988" y="3700463"/>
          <p14:tracePt t="64156" x="4986338" y="3686175"/>
          <p14:tracePt t="64179" x="4994275" y="3686175"/>
          <p14:tracePt t="64190" x="4994275" y="3679825"/>
          <p14:tracePt t="64208" x="5000625" y="3679825"/>
          <p14:tracePt t="64225" x="5008563" y="3671888"/>
          <p14:tracePt t="64297" x="5008563" y="3665538"/>
          <p14:tracePt t="64377" x="5008563" y="3657600"/>
          <p14:tracePt t="64385" x="4994275" y="3657600"/>
          <p14:tracePt t="64399" x="4986338" y="3657600"/>
          <p14:tracePt t="64415" x="4979988" y="3657600"/>
          <p14:tracePt t="64426" x="4972050" y="3657600"/>
          <p14:tracePt t="64454" x="4965700" y="3657600"/>
          <p14:tracePt t="64538" x="4957763" y="3657600"/>
          <p14:tracePt t="64547" x="4943475" y="3657600"/>
          <p14:tracePt t="64555" x="4922838" y="3657600"/>
          <p14:tracePt t="64562" x="4908550" y="3657600"/>
          <p14:tracePt t="64579" x="4879975" y="3657600"/>
          <p14:tracePt t="64596" x="4857750" y="3665538"/>
          <p14:tracePt t="64613" x="4851400" y="3665538"/>
          <p14:tracePt t="64775" x="4857750" y="3665538"/>
          <p14:tracePt t="64791" x="4865688" y="3665538"/>
          <p14:tracePt t="64798" x="4872038" y="3665538"/>
          <p14:tracePt t="64877" x="4872038" y="3700463"/>
          <p14:tracePt t="64883" x="4865688" y="3751263"/>
          <p14:tracePt t="64899" x="4865688" y="3808413"/>
          <p14:tracePt t="64916" x="4865688" y="3822700"/>
          <p14:tracePt t="65027" x="4865688" y="3829050"/>
          <p14:tracePt t="65033" x="4865688" y="3851275"/>
          <p14:tracePt t="65041" x="4865688" y="3879850"/>
          <p14:tracePt t="65051" x="4865688" y="3900488"/>
          <p14:tracePt t="65067" x="4865688" y="3922713"/>
          <p14:tracePt t="65083" x="4865688" y="3943350"/>
          <p14:tracePt t="65273" x="4857750" y="3943350"/>
          <p14:tracePt t="65282" x="4829175" y="3943350"/>
          <p14:tracePt t="65290" x="4814888" y="3943350"/>
          <p14:tracePt t="65304" x="4779963" y="3937000"/>
          <p14:tracePt t="65319" x="4765675" y="3937000"/>
          <p14:tracePt t="65647" x="4737100" y="3951288"/>
          <p14:tracePt t="65655" x="4708525" y="3965575"/>
          <p14:tracePt t="65664" x="4665663" y="3986213"/>
          <p14:tracePt t="65673" x="4629150" y="4014788"/>
          <p14:tracePt t="65689" x="4494213" y="4186238"/>
          <p14:tracePt t="65706" x="4308475" y="4443413"/>
          <p14:tracePt t="65725" x="3986213" y="4765675"/>
          <p14:tracePt t="65742" x="3822700" y="4886325"/>
          <p14:tracePt t="65759" x="3665538" y="4943475"/>
          <p14:tracePt t="65775" x="3471863" y="5029200"/>
          <p14:tracePt t="65792" x="3322638" y="5094288"/>
          <p14:tracePt t="65808" x="3208338" y="5186363"/>
          <p14:tracePt t="65824" x="3143250" y="5237163"/>
          <p14:tracePt t="65842" x="3114675" y="5257800"/>
          <p14:tracePt t="65858" x="3065463" y="5265738"/>
          <p14:tracePt t="65875" x="3008313" y="5286375"/>
          <p14:tracePt t="65892" x="2936875" y="5308600"/>
          <p14:tracePt t="65908" x="2843213" y="5314950"/>
          <p14:tracePt t="65925" x="2736850" y="5322888"/>
          <p14:tracePt t="65942" x="2628900" y="5386388"/>
          <p14:tracePt t="65959" x="2536825" y="5437188"/>
          <p14:tracePt t="65977" x="2451100" y="5494338"/>
          <p14:tracePt t="65994" x="2400300" y="5508625"/>
          <p14:tracePt t="66011" x="2357438" y="5508625"/>
          <p14:tracePt t="66028" x="2300288" y="5514975"/>
          <p14:tracePt t="66044" x="2165350" y="5537200"/>
          <p14:tracePt t="66061" x="2100263" y="5537200"/>
          <p14:tracePt t="66078" x="2036763" y="5557838"/>
          <p14:tracePt t="66095" x="2000250" y="5565775"/>
          <p14:tracePt t="66111" x="1943100" y="5580063"/>
          <p14:tracePt t="66127" x="1914525" y="5594350"/>
          <p14:tracePt t="66144" x="1857375" y="5657850"/>
          <p14:tracePt t="66161" x="1814513" y="5686425"/>
          <p14:tracePt t="66179" x="1765300" y="5700713"/>
          <p14:tracePt t="66194" x="1736725" y="5700713"/>
          <p14:tracePt t="66212" x="1728788" y="5700713"/>
          <p14:tracePt t="66230" x="1714500" y="5708650"/>
          <p14:tracePt t="66343" x="1722438" y="5708650"/>
          <p14:tracePt t="66351" x="1736725" y="5700713"/>
          <p14:tracePt t="66367" x="1743075" y="5700713"/>
          <p14:tracePt t="66380" x="1751013" y="5700713"/>
          <p14:tracePt t="66397" x="1765300" y="5694363"/>
          <p14:tracePt t="66431" x="1771650" y="5694363"/>
          <p14:tracePt t="66517" x="1771650" y="5686425"/>
          <p14:tracePt t="66533" x="1779588" y="5680075"/>
          <p14:tracePt t="66541" x="1785938" y="5680075"/>
          <p14:tracePt t="66550" x="1800225" y="5680075"/>
          <p14:tracePt t="66567" x="1822450" y="5665788"/>
          <p14:tracePt t="67433" x="1828800" y="5665788"/>
          <p14:tracePt t="67437" x="1851025" y="5665788"/>
          <p14:tracePt t="67444" x="1857375" y="5672138"/>
          <p14:tracePt t="67460" x="1900238" y="5672138"/>
          <p14:tracePt t="67477" x="1957388" y="5680075"/>
          <p14:tracePt t="67494" x="2022475" y="5686425"/>
          <p14:tracePt t="67510" x="2057400" y="5694363"/>
          <p14:tracePt t="67527" x="2079625" y="5694363"/>
          <p14:tracePt t="67544" x="2100263" y="5700713"/>
          <p14:tracePt t="67626" x="2114550" y="5700713"/>
          <p14:tracePt t="67632" x="2122488" y="5700713"/>
          <p14:tracePt t="67647" x="2136775" y="5708650"/>
          <p14:tracePt t="67661" x="2143125" y="5708650"/>
          <p14:tracePt t="67678" x="2185988" y="5708650"/>
          <p14:tracePt t="67695" x="2214563" y="5715000"/>
          <p14:tracePt t="67712" x="2228850" y="5715000"/>
          <p14:tracePt t="68608" x="2236788" y="5715000"/>
          <p14:tracePt t="69109" x="2328863" y="5715000"/>
          <p14:tracePt t="69115" x="2386013" y="5715000"/>
          <p14:tracePt t="69126" x="2479675" y="5694363"/>
          <p14:tracePt t="69144" x="2736850" y="5657850"/>
          <p14:tracePt t="69160" x="2957513" y="5614988"/>
          <p14:tracePt t="69179" x="3222625" y="5537200"/>
          <p14:tracePt t="69195" x="3328988" y="5494338"/>
          <p14:tracePt t="69212" x="3371850" y="5465763"/>
          <p14:tracePt t="69228" x="3451225" y="5414963"/>
          <p14:tracePt t="69245" x="3551238" y="5322888"/>
          <p14:tracePt t="69261" x="3743325" y="4914900"/>
          <p14:tracePt t="69280" x="4194175" y="4222750"/>
          <p14:tracePt t="69296" x="4351338" y="4000500"/>
          <p14:tracePt t="69313" x="4514850" y="3922713"/>
          <p14:tracePt t="69330" x="4579938" y="3914775"/>
          <p14:tracePt t="69347" x="4622800" y="3908425"/>
          <p14:tracePt t="69364" x="4643438" y="3886200"/>
          <p14:tracePt t="69379" x="4665663" y="3871913"/>
          <p14:tracePt t="69398" x="4757738" y="3822700"/>
          <p14:tracePt t="69414" x="4879975" y="3671888"/>
          <p14:tracePt t="69431" x="5037138" y="3343275"/>
          <p14:tracePt t="69448" x="5100638" y="3222625"/>
          <p14:tracePt t="69465" x="5122863" y="3208338"/>
          <p14:tracePt t="69594" x="5122863" y="3214688"/>
          <p14:tracePt t="69603" x="5100638" y="3265488"/>
          <p14:tracePt t="69615" x="5072063" y="3322638"/>
          <p14:tracePt t="69632" x="4972050" y="3508375"/>
          <p14:tracePt t="69650" x="4922838" y="3586163"/>
          <p14:tracePt t="69667" x="4922838" y="3594100"/>
          <p14:tracePt t="69765" x="4900613" y="3608388"/>
          <p14:tracePt t="69773" x="4894263" y="3622675"/>
          <p14:tracePt t="69784" x="4879975" y="3636963"/>
          <p14:tracePt t="69801" x="4843463" y="3671888"/>
          <p14:tracePt t="69817" x="4837113" y="3694113"/>
          <p14:tracePt t="69898" x="4837113" y="3700463"/>
          <p14:tracePt t="69905" x="4837113" y="3722688"/>
          <p14:tracePt t="69913" x="4857750" y="3736975"/>
          <p14:tracePt t="69921" x="4872038" y="3751263"/>
          <p14:tracePt t="69935" x="4879975" y="3757613"/>
          <p14:tracePt t="69952" x="4922838" y="3779838"/>
          <p14:tracePt t="69970" x="4943475" y="3786188"/>
          <p14:tracePt t="69986" x="4972050" y="3786188"/>
          <p14:tracePt t="70003" x="4979988" y="3786188"/>
          <p14:tracePt t="70019" x="4979988" y="3794125"/>
          <p14:tracePt t="70109" x="4986338" y="3794125"/>
          <p14:tracePt t="70115" x="5000625" y="3800475"/>
          <p14:tracePt t="70123" x="5057775" y="3829050"/>
          <p14:tracePt t="70138" x="5094288" y="3843338"/>
          <p14:tracePt t="70154" x="5100638" y="3843338"/>
          <p14:tracePt t="70171" x="5108575" y="3843338"/>
          <p14:tracePt t="70228" x="5100638" y="3843338"/>
          <p14:tracePt t="70233" x="5094288" y="3843338"/>
          <p14:tracePt t="70250" x="5086350" y="3843338"/>
          <p14:tracePt t="70260" x="5080000" y="3843338"/>
          <p14:tracePt t="70274" x="5065713" y="3851275"/>
          <p14:tracePt t="70291" x="5065713" y="3857625"/>
          <p14:tracePt t="70307" x="5043488" y="3871913"/>
          <p14:tracePt t="70325" x="5037138" y="3886200"/>
          <p14:tracePt t="70341" x="5037138" y="3900488"/>
          <p14:tracePt t="70413" x="5037138" y="3908425"/>
          <p14:tracePt t="70423" x="5029200" y="3914775"/>
          <p14:tracePt t="70431" x="5029200" y="3929063"/>
          <p14:tracePt t="70440" x="5029200" y="3943350"/>
          <p14:tracePt t="70458" x="5029200" y="3965575"/>
          <p14:tracePt t="70476" x="5037138" y="3986213"/>
          <p14:tracePt t="70510" x="5043488" y="3986213"/>
          <p14:tracePt t="70527" x="5043488" y="3994150"/>
          <p14:tracePt t="70595" x="5051425" y="3994150"/>
          <p14:tracePt t="71116" x="5051425" y="4000500"/>
          <p14:tracePt t="72853" x="5057775" y="4000500"/>
          <p14:tracePt t="72875" x="5065713" y="4000500"/>
          <p14:tracePt t="72905" x="5072063" y="4000500"/>
          <p14:tracePt t="73000" x="5080000" y="4000500"/>
          <p14:tracePt t="73070" x="5086350" y="4000500"/>
          <p14:tracePt t="75648" x="5086350" y="3994150"/>
          <p14:tracePt t="76797" x="5080000" y="3994150"/>
          <p14:tracePt t="76805" x="5072063" y="3994150"/>
          <p14:tracePt t="76811" x="5051425" y="4000500"/>
          <p14:tracePt t="76826" x="5029200" y="4022725"/>
          <p14:tracePt t="76843" x="4994275" y="4051300"/>
          <p14:tracePt t="76861" x="4951413" y="4079875"/>
          <p14:tracePt t="76878" x="4879975" y="4086225"/>
          <p14:tracePt t="76895" x="4837113" y="4108450"/>
          <p14:tracePt t="76911" x="4743450" y="4151313"/>
          <p14:tracePt t="76927" x="4657725" y="4200525"/>
          <p14:tracePt t="76944" x="4551363" y="4265613"/>
          <p14:tracePt t="76961" x="4457700" y="4308475"/>
          <p14:tracePt t="76978" x="4351338" y="4343400"/>
          <p14:tracePt t="76995" x="4251325" y="4386263"/>
          <p14:tracePt t="77012" x="4065588" y="4457700"/>
          <p14:tracePt t="77030" x="3965575" y="4500563"/>
          <p14:tracePt t="77047" x="3857625" y="4543425"/>
          <p14:tracePt t="77064" x="3736975" y="4614863"/>
          <p14:tracePt t="77068" x="3665538" y="4651375"/>
          <p14:tracePt t="77081" x="3636963" y="4679950"/>
          <p14:tracePt t="77097" x="3565525" y="4743450"/>
          <p14:tracePt t="77113" x="3486150" y="4794250"/>
          <p14:tracePt t="77130" x="3443288" y="4829175"/>
          <p14:tracePt t="77146" x="3365500" y="4922838"/>
          <p14:tracePt t="77163" x="3271838" y="4979988"/>
          <p14:tracePt t="77180" x="3179763" y="5065713"/>
          <p14:tracePt t="77198" x="3065463" y="5122863"/>
          <p14:tracePt t="77215" x="2979738" y="5151438"/>
          <p14:tracePt t="77231" x="2908300" y="5172075"/>
          <p14:tracePt t="77232" x="2894013" y="5180013"/>
          <p14:tracePt t="77249" x="2828925" y="5222875"/>
          <p14:tracePt t="77266" x="2757488" y="5243513"/>
          <p14:tracePt t="77283" x="2686050" y="5286375"/>
          <p14:tracePt t="77300" x="2651125" y="5308600"/>
          <p14:tracePt t="77317" x="2586038" y="5337175"/>
          <p14:tracePt t="77333" x="2551113" y="5343525"/>
          <p14:tracePt t="77348" x="2528888" y="5357813"/>
          <p14:tracePt t="77365" x="2508250" y="5380038"/>
          <p14:tracePt t="77382" x="2500313" y="5380038"/>
          <p14:tracePt t="77400" x="2493963" y="5400675"/>
          <p14:tracePt t="77418" x="2479675" y="5429250"/>
          <p14:tracePt t="77435" x="2471738" y="5451475"/>
          <p14:tracePt t="77451" x="2465388" y="5465763"/>
          <p14:tracePt t="77468" x="2457450" y="5486400"/>
          <p14:tracePt t="77485" x="2451100" y="5514975"/>
          <p14:tracePt t="77502" x="2436813" y="5529263"/>
          <p14:tracePt t="77519" x="2428875" y="5543550"/>
          <p14:tracePt t="77534" x="2422525" y="5565775"/>
          <p14:tracePt t="77553" x="2414588" y="5580063"/>
          <p14:tracePt t="77569" x="2408238" y="5600700"/>
          <p14:tracePt t="77585" x="2400300" y="5629275"/>
          <p14:tracePt t="77603" x="2400300" y="5643563"/>
          <p14:tracePt t="77620" x="2400300" y="5686425"/>
          <p14:tracePt t="77636" x="2386013" y="5715000"/>
          <p14:tracePt t="77653" x="2386013" y="5729288"/>
          <p14:tracePt t="77670" x="2379663" y="5743575"/>
          <p14:tracePt t="77687" x="2371725" y="5765800"/>
          <p14:tracePt t="77703" x="2365375" y="5815013"/>
          <p14:tracePt t="77719" x="2365375" y="5837238"/>
          <p14:tracePt t="77736" x="2365375" y="5851525"/>
          <p14:tracePt t="77753" x="2365375" y="5857875"/>
          <p14:tracePt t="77772" x="2365375" y="5865813"/>
          <p14:tracePt t="77835" x="2365375" y="5872163"/>
          <p14:tracePt t="77843" x="2357438" y="5872163"/>
          <p14:tracePt t="77961" x="2351088" y="5865813"/>
          <p14:tracePt t="77967" x="2336800" y="5843588"/>
          <p14:tracePt t="77975" x="2322513" y="5837238"/>
          <p14:tracePt t="77989" x="2308225" y="5829300"/>
          <p14:tracePt t="78006" x="2286000" y="5815013"/>
          <p14:tracePt t="78022" x="2286000" y="5808663"/>
          <p14:tracePt t="78039" x="2279650" y="5808663"/>
          <p14:tracePt t="78083" x="2279650" y="5800725"/>
          <p14:tracePt t="78137" x="2279650" y="5794375"/>
          <p14:tracePt t="78161" x="2279650" y="5786438"/>
          <p14:tracePt t="78169" x="2279650" y="5780088"/>
          <p14:tracePt t="78193" x="2279650" y="5772150"/>
          <p14:tracePt t="78248" x="2279650" y="5765800"/>
          <p14:tracePt t="78271" x="2279650" y="5757863"/>
          <p14:tracePt t="78279" x="2279650" y="5743575"/>
          <p14:tracePt t="78295" x="2279650" y="5737225"/>
          <p14:tracePt t="78304" x="2279650" y="5729288"/>
          <p14:tracePt t="78310" x="2279650" y="5722938"/>
          <p14:tracePt t="79270" x="2271713" y="5722938"/>
          <p14:tracePt t="79953" x="2271713" y="5715000"/>
          <p14:tracePt t="79989" x="2271713" y="5708650"/>
          <p14:tracePt t="81099" x="2265363" y="5708650"/>
          <p14:tracePt t="82091" x="2257425" y="5708650"/>
          <p14:tracePt t="83015" x="2251075" y="5708650"/>
          <p14:tracePt t="83233" x="2251075" y="5686425"/>
          <p14:tracePt t="83241" x="2279650" y="5672138"/>
          <p14:tracePt t="83249" x="2308225" y="5651500"/>
          <p14:tracePt t="83264" x="2357438" y="5643563"/>
          <p14:tracePt t="83281" x="2457450" y="5629275"/>
          <p14:tracePt t="83297" x="2557463" y="5600700"/>
          <p14:tracePt t="83313" x="2679700" y="5572125"/>
          <p14:tracePt t="83331" x="2828925" y="5529263"/>
          <p14:tracePt t="83347" x="3028950" y="5480050"/>
          <p14:tracePt t="83363" x="3265488" y="5443538"/>
          <p14:tracePt t="83382" x="3586163" y="5329238"/>
          <p14:tracePt t="83399" x="3786188" y="5229225"/>
          <p14:tracePt t="83415" x="4022725" y="5072063"/>
          <p14:tracePt t="83431" x="4243388" y="4965700"/>
          <p14:tracePt t="83448" x="4451350" y="4829175"/>
          <p14:tracePt t="83465" x="4579938" y="4737100"/>
          <p14:tracePt t="83481" x="4679950" y="4679950"/>
          <p14:tracePt t="83498" x="4786313" y="4629150"/>
          <p14:tracePt t="83517" x="4843463" y="4586288"/>
          <p14:tracePt t="83534" x="4972050" y="4465638"/>
          <p14:tracePt t="83551" x="5057775" y="4329113"/>
          <p14:tracePt t="83567" x="5122863" y="4194175"/>
          <p14:tracePt t="83584" x="5165725" y="4114800"/>
          <p14:tracePt t="83600" x="5194300" y="4079875"/>
          <p14:tracePt t="83616" x="5214938" y="4043363"/>
          <p14:tracePt t="83633" x="5280025" y="3994150"/>
          <p14:tracePt t="83650" x="5322888" y="3886200"/>
          <p14:tracePt t="83669" x="5372100" y="3794125"/>
          <p14:tracePt t="83685" x="5386388" y="3757613"/>
          <p14:tracePt t="83702" x="5394325" y="3743325"/>
          <p14:tracePt t="83736" x="5394325" y="3729038"/>
          <p14:tracePt t="83752" x="5386388" y="3714750"/>
          <p14:tracePt t="83769" x="5386388" y="3708400"/>
          <p14:tracePt t="83785" x="5372100" y="3708400"/>
          <p14:tracePt t="83801" x="5351463" y="3708400"/>
          <p14:tracePt t="83818" x="5343525" y="3708400"/>
          <p14:tracePt t="83835" x="5322888" y="3714750"/>
          <p14:tracePt t="83852" x="5294313" y="3729038"/>
          <p14:tracePt t="83869" x="5257800" y="3751263"/>
          <p14:tracePt t="83886" x="5222875" y="3751263"/>
          <p14:tracePt t="83904" x="5186363" y="3751263"/>
          <p14:tracePt t="83921" x="5165725" y="3757613"/>
          <p14:tracePt t="83938" x="5157788" y="3765550"/>
          <p14:tracePt t="83955" x="5143500" y="3786188"/>
          <p14:tracePt t="83972" x="5143500" y="3794125"/>
          <p14:tracePt t="83986" x="5143500" y="3808413"/>
          <p14:tracePt t="84004" x="5137150" y="3814763"/>
          <p14:tracePt t="84037" x="5137150" y="3836988"/>
          <p14:tracePt t="84054" x="5137150" y="3843338"/>
          <p14:tracePt t="84071" x="5137150" y="3857625"/>
          <p14:tracePt t="84075" x="5137150" y="3865563"/>
          <p14:tracePt t="84091" x="5137150" y="3886200"/>
          <p14:tracePt t="84105" x="5137150" y="3894138"/>
          <p14:tracePt t="84121" x="5143500" y="3914775"/>
          <p14:tracePt t="84138" x="5143500" y="3922713"/>
          <p14:tracePt t="84155" x="5143500" y="3929063"/>
          <p14:tracePt t="84172" x="5143500" y="3937000"/>
          <p14:tracePt t="84207" x="5137150" y="3937000"/>
          <p14:tracePt t="84319" x="5137150" y="3943350"/>
          <p14:tracePt t="84519" x="5129213" y="3943350"/>
          <p14:tracePt t="84543" x="5122863" y="3943350"/>
          <p14:tracePt t="84607" x="5122863" y="3951288"/>
          <p14:tracePt t="87778" x="5122863" y="3957638"/>
          <p14:tracePt t="87793" x="5122863" y="3965575"/>
          <p14:tracePt t="87841" x="5122863" y="3971925"/>
          <p14:tracePt t="87881" x="5129213" y="3971925"/>
          <p14:tracePt t="87889" x="5129213" y="3979863"/>
          <p14:tracePt t="87912" x="5129213" y="3986213"/>
          <p14:tracePt t="87919" x="5129213" y="3994150"/>
          <p14:tracePt t="87929" x="5137150" y="3994150"/>
          <p14:tracePt t="87950" x="5137150" y="4000500"/>
          <p14:tracePt t="88000" x="5137150" y="4008438"/>
          <p14:tracePt t="88021" x="5137150" y="4014788"/>
          <p14:tracePt t="88029" x="5137150" y="4022725"/>
          <p14:tracePt t="88045" x="5137150" y="4029075"/>
          <p14:tracePt t="88053" x="5137150" y="4043363"/>
          <p14:tracePt t="88065" x="5137150" y="4065588"/>
          <p14:tracePt t="88082" x="5137150" y="4094163"/>
          <p14:tracePt t="88098" x="5137150" y="4100513"/>
          <p14:tracePt t="88121" x="5137150" y="4108450"/>
          <p14:tracePt t="88163" x="5137150" y="4114800"/>
          <p14:tracePt t="88240" x="5137150" y="4122738"/>
          <p14:tracePt t="88388" x="5137150" y="4129088"/>
          <p14:tracePt t="88474" x="5137150" y="4137025"/>
          <p14:tracePt t="88482" x="5129213" y="4143375"/>
          <p14:tracePt t="88498" x="5122863" y="4143375"/>
          <p14:tracePt t="88512" x="5122863" y="4151313"/>
          <p14:tracePt t="88559" x="5114925" y="4151313"/>
          <p14:tracePt t="88631" x="5108575" y="4151313"/>
          <p14:tracePt t="88647" x="5108575" y="4157663"/>
          <p14:tracePt t="88793" x="5100638" y="4157663"/>
          <p14:tracePt t="89011" x="5100638" y="4165600"/>
          <p14:tracePt t="89279" x="5086350" y="4157663"/>
          <p14:tracePt t="89287" x="5072063" y="4151313"/>
          <p14:tracePt t="89295" x="5065713" y="4122738"/>
          <p14:tracePt t="89312" x="5043488" y="4086225"/>
          <p14:tracePt t="89329" x="5037138" y="4065588"/>
          <p14:tracePt t="89346" x="5029200" y="4057650"/>
          <p14:tracePt t="89443" x="5029200" y="4051300"/>
          <p14:tracePt t="89489" x="5029200" y="4043363"/>
          <p14:tracePt t="89503" x="5037138" y="4043363"/>
          <p14:tracePt t="89520" x="5037138" y="4037013"/>
          <p14:tracePt t="89527" x="5043488" y="4037013"/>
          <p14:tracePt t="89560" x="5051425" y="4029075"/>
          <p14:tracePt t="89577" x="5057775" y="4029075"/>
          <p14:tracePt t="89583" x="5065713" y="4022725"/>
          <p14:tracePt t="89733" x="5065713" y="4014788"/>
          <p14:tracePt t="89741" x="5072063" y="4014788"/>
          <p14:tracePt t="89942" x="5072063" y="4037013"/>
          <p14:tracePt t="89950" x="5072063" y="4057650"/>
          <p14:tracePt t="89957" x="5072063" y="4065588"/>
          <p14:tracePt t="89970" x="5072063" y="4071938"/>
          <p14:tracePt t="89986" x="5080000" y="4100513"/>
          <p14:tracePt t="90003" x="5086350" y="4114800"/>
          <p14:tracePt t="90020" x="5086350" y="4122738"/>
          <p14:tracePt t="90037" x="5086350" y="4129088"/>
          <p14:tracePt t="90054" x="5086350" y="4137025"/>
          <p14:tracePt t="90071" x="5094288" y="4143375"/>
          <p14:tracePt t="90087" x="5094288" y="4157663"/>
          <p14:tracePt t="90103" x="5094288" y="4179888"/>
          <p14:tracePt t="90106" x="5094288" y="4186238"/>
          <p14:tracePt t="90122" x="5094288" y="4194175"/>
          <p14:tracePt t="90136" x="5094288" y="4200525"/>
          <p14:tracePt t="90169" x="5094288" y="4208463"/>
          <p14:tracePt t="90191" x="5094288" y="4214813"/>
          <p14:tracePt t="90207" x="5094288" y="4222750"/>
          <p14:tracePt t="90223" x="5094288" y="4229100"/>
          <p14:tracePt t="90255" x="5094288" y="4237038"/>
          <p14:tracePt t="90278" x="5094288" y="4243388"/>
          <p14:tracePt t="91106" x="5086350" y="4243388"/>
          <p14:tracePt t="91129" x="5080000" y="4243388"/>
          <p14:tracePt t="91161" x="5072063" y="4243388"/>
          <p14:tracePt t="91191" x="5065713" y="4243388"/>
          <p14:tracePt t="91357" x="5065713" y="4237038"/>
          <p14:tracePt t="91365" x="5065713" y="4229100"/>
          <p14:tracePt t="91373" x="5057775" y="4229100"/>
          <p14:tracePt t="91491" x="5057775" y="4222750"/>
          <p14:tracePt t="93693" x="5057775" y="4214813"/>
          <p14:tracePt t="93996" x="5057775" y="4208463"/>
          <p14:tracePt t="100747" x="5057775" y="4214813"/>
          <p14:tracePt t="100755" x="5057775" y="4222750"/>
          <p14:tracePt t="100769" x="5057775" y="4229100"/>
          <p14:tracePt t="100784" x="5057775" y="4243388"/>
          <p14:tracePt t="100801" x="5051425" y="4257675"/>
          <p14:tracePt t="100818" x="5043488" y="4265613"/>
          <p14:tracePt t="100837" x="5037138" y="4279900"/>
          <p14:tracePt t="100854" x="5014913" y="4294188"/>
          <p14:tracePt t="100868" x="5000625" y="4322763"/>
          <p14:tracePt t="100886" x="4972050" y="4343400"/>
          <p14:tracePt t="100903" x="4922838" y="4357688"/>
          <p14:tracePt t="100921" x="4908550" y="4371975"/>
          <p14:tracePt t="100938" x="4865688" y="4457700"/>
          <p14:tracePt t="100955" x="4829175" y="4508500"/>
          <p14:tracePt t="100972" x="4800600" y="4543425"/>
          <p14:tracePt t="100988" x="4757738" y="4586288"/>
          <p14:tracePt t="101005" x="4729163" y="4622800"/>
          <p14:tracePt t="101022" x="4708525" y="4665663"/>
          <p14:tracePt t="101039" x="4700588" y="4672013"/>
          <p14:tracePt t="101160" x="4700588" y="4679950"/>
          <p14:tracePt t="101198" x="4708525" y="4679950"/>
          <p14:tracePt t="101206" x="4714875" y="4672013"/>
          <p14:tracePt t="101213" x="4737100" y="4651375"/>
          <p14:tracePt t="101222" x="4757738" y="4614863"/>
          <p14:tracePt t="101241" x="4786313" y="4557713"/>
          <p14:tracePt t="101258" x="4837113" y="4486275"/>
          <p14:tracePt t="101275" x="4865688" y="4414838"/>
          <p14:tracePt t="101292" x="4929188" y="4329113"/>
          <p14:tracePt t="101308" x="4957763" y="4265613"/>
          <p14:tracePt t="101325" x="4994275" y="4194175"/>
          <p14:tracePt t="101342" x="5029200" y="4151313"/>
          <p14:tracePt t="101359" x="5051425" y="4114800"/>
          <p14:tracePt t="101377" x="5080000" y="4100513"/>
          <p14:tracePt t="101431" x="5080000" y="4094163"/>
          <p14:tracePt t="101446" x="5080000" y="4086225"/>
          <p14:tracePt t="101463" x="5086350" y="4071938"/>
          <p14:tracePt t="101473" x="5094288" y="4057650"/>
          <p14:tracePt t="101481" x="5108575" y="4037013"/>
          <p14:tracePt t="101494" x="5114925" y="4014788"/>
          <p14:tracePt t="101511" x="5137150" y="3986213"/>
          <p14:tracePt t="101527" x="5137150" y="3979863"/>
          <p14:tracePt t="101544" x="5143500" y="3979863"/>
          <p14:tracePt t="101561" x="5143500" y="3965575"/>
          <p14:tracePt t="101578" x="5143500" y="3957638"/>
          <p14:tracePt t="101699" x="5143500" y="3971925"/>
          <p14:tracePt t="101707" x="5151438" y="4014788"/>
          <p14:tracePt t="101715" x="5157788" y="4051300"/>
          <p14:tracePt t="101730" x="5165725" y="4100513"/>
          <p14:tracePt t="101745" x="5172075" y="4114800"/>
          <p14:tracePt t="101762" x="5180013" y="4129088"/>
          <p14:tracePt t="101779" x="5180013" y="4143375"/>
          <p14:tracePt t="101795" x="5180013" y="4165600"/>
          <p14:tracePt t="101812" x="5180013" y="4171950"/>
          <p14:tracePt t="101831" x="5180013" y="4194175"/>
          <p14:tracePt t="101848" x="5180013" y="4200525"/>
          <p14:tracePt t="101895" x="5180013" y="4208463"/>
          <p14:tracePt t="101911" x="5172075" y="4208463"/>
          <p14:tracePt t="101950" x="5165725" y="4208463"/>
          <p14:tracePt t="102005" x="5157788" y="4208463"/>
          <p14:tracePt t="102021" x="5151438" y="4208463"/>
          <p14:tracePt t="102027" x="5143500" y="4208463"/>
          <p14:tracePt t="102041" x="5137150" y="4208463"/>
          <p14:tracePt t="102073" x="5129213" y="4208463"/>
          <p14:tracePt t="102511" x="5122863" y="4208463"/>
          <p14:tracePt t="103011" x="5122863" y="4200525"/>
          <p14:tracePt t="103068" x="5114925" y="4200525"/>
          <p14:tracePt t="103377" x="5114925" y="4194175"/>
          <p14:tracePt t="103457" x="5108575" y="4194175"/>
          <p14:tracePt t="103589" x="5100638" y="4194175"/>
          <p14:tracePt t="104103" x="5043488" y="4208463"/>
          <p14:tracePt t="104111" x="4929188" y="4271963"/>
          <p14:tracePt t="104121" x="4757738" y="4357688"/>
          <p14:tracePt t="104137" x="4414838" y="4779963"/>
          <p14:tracePt t="104154" x="4171950" y="5014913"/>
          <p14:tracePt t="104173" x="3929063" y="5143500"/>
          <p14:tracePt t="104190" x="3657600" y="5280025"/>
          <p14:tracePt t="104205" x="3514725" y="5314950"/>
          <p14:tracePt t="104224" x="3400425" y="5357813"/>
          <p14:tracePt t="104239" x="3314700" y="5380038"/>
          <p14:tracePt t="104255" x="3265488" y="5408613"/>
          <p14:tracePt t="104272" x="3186113" y="5437188"/>
          <p14:tracePt t="104289" x="3094038" y="5472113"/>
          <p14:tracePt t="104307" x="2986088" y="5557838"/>
          <p14:tracePt t="104324" x="2908300" y="5629275"/>
          <p14:tracePt t="104341" x="2865438" y="5672138"/>
          <p14:tracePt t="104358" x="2851150" y="5715000"/>
          <p14:tracePt t="104375" x="2814638" y="5757863"/>
          <p14:tracePt t="104390" x="2794000" y="5780088"/>
          <p14:tracePt t="104407" x="2751138" y="5794375"/>
          <p14:tracePt t="104424" x="2671763" y="5800725"/>
          <p14:tracePt t="104440" x="2628900" y="5815013"/>
          <p14:tracePt t="104458" x="2593975" y="5815013"/>
          <p14:tracePt t="104474" x="2579688" y="5815013"/>
          <p14:tracePt t="104557" x="2586038" y="5815013"/>
          <p14:tracePt t="104578" x="2593975" y="5815013"/>
          <p14:tracePt t="104588" x="2600325" y="5815013"/>
          <p14:tracePt t="104596" x="2600325" y="5808663"/>
          <p14:tracePt t="104612" x="2608263" y="5800725"/>
          <p14:tracePt t="104628" x="2614613" y="5786438"/>
          <p14:tracePt t="104643" x="2614613" y="5780088"/>
          <p14:tracePt t="104660" x="2614613" y="5772150"/>
          <p14:tracePt t="104677" x="2622550" y="5772150"/>
          <p14:tracePt t="104694" x="2622550" y="5765800"/>
          <p14:tracePt t="104710" x="2622550" y="5757863"/>
          <p14:tracePt t="104729" x="2628900" y="5722938"/>
          <p14:tracePt t="104746" x="2636838" y="5686425"/>
          <p14:tracePt t="104763" x="2643188" y="5672138"/>
          <p14:tracePt t="104796" x="2643188" y="5665788"/>
          <p14:tracePt t="105035" x="2657475" y="5665788"/>
          <p14:tracePt t="105044" x="2665413" y="5665788"/>
          <p14:tracePt t="105049" x="2708275" y="5665788"/>
          <p14:tracePt t="105066" x="2794000" y="5637213"/>
          <p14:tracePt t="105082" x="2894013" y="5600700"/>
          <p14:tracePt t="105098" x="3008313" y="5551488"/>
          <p14:tracePt t="105115" x="3151188" y="5522913"/>
          <p14:tracePt t="105118" x="3200400" y="5514975"/>
          <p14:tracePt t="105131" x="3251200" y="5508625"/>
          <p14:tracePt t="105148" x="3300413" y="5486400"/>
          <p14:tracePt t="105165" x="3408363" y="5437188"/>
          <p14:tracePt t="105182" x="3457575" y="5422900"/>
          <p14:tracePt t="105199" x="3565525" y="5386388"/>
          <p14:tracePt t="105216" x="3694113" y="5343525"/>
          <p14:tracePt t="105234" x="3857625" y="5265738"/>
          <p14:tracePt t="105251" x="4008438" y="5208588"/>
          <p14:tracePt t="105268" x="4179888" y="5137150"/>
          <p14:tracePt t="105284" x="4265613" y="5094288"/>
          <p14:tracePt t="105302" x="4314825" y="5080000"/>
          <p14:tracePt t="105318" x="4365625" y="5037138"/>
          <p14:tracePt t="105335" x="4379913" y="5022850"/>
          <p14:tracePt t="105353" x="4400550" y="5014913"/>
          <p14:tracePt t="105369" x="4414838" y="5000625"/>
          <p14:tracePt t="105386" x="4486275" y="4943475"/>
          <p14:tracePt t="105403" x="4522788" y="4894263"/>
          <p14:tracePt t="105418" x="4586288" y="4829175"/>
          <p14:tracePt t="105435" x="4622800" y="4765675"/>
          <p14:tracePt t="105451" x="4651375" y="4751388"/>
          <p14:tracePt t="105469" x="4672013" y="4743450"/>
          <p14:tracePt t="105486" x="4743450" y="4700588"/>
          <p14:tracePt t="105502" x="4786313" y="4643438"/>
          <p14:tracePt t="105519" x="4822825" y="4529138"/>
          <p14:tracePt t="105537" x="4851400" y="4451350"/>
          <p14:tracePt t="105555" x="4857750" y="4422775"/>
          <p14:tracePt t="105569" x="4865688" y="4414838"/>
          <p14:tracePt t="105587" x="4872038" y="4408488"/>
          <p14:tracePt t="105603" x="4886325" y="4379913"/>
          <p14:tracePt t="105620" x="4894263" y="4357688"/>
          <p14:tracePt t="105637" x="4908550" y="4329113"/>
          <p14:tracePt t="105655" x="4929188" y="4300538"/>
          <p14:tracePt t="105671" x="4957763" y="4286250"/>
          <p14:tracePt t="105687" x="4979988" y="4265613"/>
          <p14:tracePt t="105689" x="4994275" y="4257675"/>
          <p14:tracePt t="105817" x="5000625" y="4257675"/>
          <p14:tracePt t="105833" x="5000625" y="4251325"/>
          <p14:tracePt t="105838" x="5008563" y="4251325"/>
          <p14:tracePt t="105847" x="5014913" y="4243388"/>
          <p14:tracePt t="105856" x="5022850" y="4243388"/>
          <p14:tracePt t="105965" x="5029200" y="4243388"/>
          <p14:tracePt t="106338" x="5029200" y="4251325"/>
          <p14:tracePt t="106346" x="5022850" y="4251325"/>
          <p14:tracePt t="106353" x="5022850" y="4257675"/>
          <p14:tracePt t="106362" x="5014913" y="4257675"/>
          <p14:tracePt t="106378" x="5008563" y="4271963"/>
          <p14:tracePt t="106395" x="4986338" y="4286250"/>
          <p14:tracePt t="106412" x="4951413" y="4300538"/>
          <p14:tracePt t="106428" x="4929188" y="4322763"/>
          <p14:tracePt t="106446" x="4800600" y="4371975"/>
          <p14:tracePt t="106462" x="4714875" y="4414838"/>
          <p14:tracePt t="106479" x="4643438" y="4437063"/>
          <p14:tracePt t="106496" x="4586288" y="4471988"/>
          <p14:tracePt t="106513" x="4537075" y="4500563"/>
          <p14:tracePt t="106532" x="4479925" y="4543425"/>
          <p14:tracePt t="106549" x="4394200" y="4608513"/>
          <p14:tracePt t="106565" x="4294188" y="4679950"/>
          <p14:tracePt t="106582" x="4200525" y="4722813"/>
          <p14:tracePt t="106599" x="4051300" y="4822825"/>
          <p14:tracePt t="106616" x="3843338" y="5008563"/>
          <p14:tracePt t="106633" x="3765550" y="5143500"/>
          <p14:tracePt t="106638" x="3708400" y="5194300"/>
          <p14:tracePt t="106650" x="3608388" y="5265738"/>
          <p14:tracePt t="106665" x="3543300" y="5308600"/>
          <p14:tracePt t="106682" x="3457575" y="5365750"/>
          <p14:tracePt t="106698" x="3371850" y="5414963"/>
          <p14:tracePt t="106716" x="3300413" y="5465763"/>
          <p14:tracePt t="106732" x="3200400" y="5522913"/>
          <p14:tracePt t="106749" x="3086100" y="5580063"/>
          <p14:tracePt t="106766" x="3028950" y="5629275"/>
          <p14:tracePt t="106783" x="2971800" y="5643563"/>
          <p14:tracePt t="106800" x="2928938" y="5665788"/>
          <p14:tracePt t="106818" x="2894013" y="5680075"/>
          <p14:tracePt t="106835" x="2871788" y="5694363"/>
          <p14:tracePt t="106850" x="2836863" y="5700713"/>
          <p14:tracePt t="106867" x="2808288" y="5715000"/>
          <p14:tracePt t="106884" x="2728913" y="5729288"/>
          <p14:tracePt t="106901" x="2714625" y="5729288"/>
          <p14:tracePt t="106917" x="2686050" y="5737225"/>
          <p14:tracePt t="106934" x="2651125" y="5737225"/>
          <p14:tracePt t="106951" x="2608263" y="5729288"/>
          <p14:tracePt t="107060" x="2608263" y="5722938"/>
          <p14:tracePt t="107064" x="2614613" y="5722938"/>
          <p14:tracePt t="107073" x="2622550" y="5722938"/>
          <p14:tracePt t="107088" x="2622550" y="5715000"/>
          <p14:tracePt t="107102" x="2628900" y="5715000"/>
          <p14:tracePt t="107119" x="2643188" y="5708650"/>
          <p14:tracePt t="107136" x="2643188" y="5700713"/>
          <p14:tracePt t="107371" x="2643188" y="5694363"/>
          <p14:tracePt t="107387" x="2665413" y="5686425"/>
          <p14:tracePt t="107395" x="2693988" y="5680075"/>
          <p14:tracePt t="107408" x="2808288" y="5629275"/>
          <p14:tracePt t="107424" x="2908300" y="5580063"/>
          <p14:tracePt t="107441" x="3057525" y="5529263"/>
          <p14:tracePt t="107458" x="3251200" y="5429250"/>
          <p14:tracePt t="107473" x="3500438" y="5329238"/>
          <p14:tracePt t="107490" x="3671888" y="5257800"/>
          <p14:tracePt t="107507" x="3871913" y="5208588"/>
          <p14:tracePt t="107524" x="4137025" y="5114925"/>
          <p14:tracePt t="107541" x="4265613" y="5072063"/>
          <p14:tracePt t="107560" x="4394200" y="5029200"/>
          <p14:tracePt t="107575" x="4479925" y="4979988"/>
          <p14:tracePt t="107591" x="4551363" y="4929188"/>
          <p14:tracePt t="107608" x="4594225" y="4894263"/>
          <p14:tracePt t="107625" x="4679950" y="4837113"/>
          <p14:tracePt t="107642" x="4814888" y="4737100"/>
          <p14:tracePt t="107659" x="4879975" y="4643438"/>
          <p14:tracePt t="107676" x="4929188" y="4594225"/>
          <p14:tracePt t="107692" x="4972050" y="4565650"/>
          <p14:tracePt t="107709" x="5000625" y="4537075"/>
          <p14:tracePt t="107726" x="5029200" y="4508500"/>
          <p14:tracePt t="107744" x="5072063" y="4451350"/>
          <p14:tracePt t="107760" x="5094288" y="4394200"/>
          <p14:tracePt t="107778" x="5100638" y="4394200"/>
          <p14:tracePt t="107795" x="5100638" y="4386263"/>
          <p14:tracePt t="107810" x="5108575" y="4386263"/>
          <p14:tracePt t="107828" x="5108575" y="4371975"/>
          <p14:tracePt t="107844" x="5137150" y="4314825"/>
          <p14:tracePt t="107862" x="5143500" y="4286250"/>
          <p14:tracePt t="107879" x="5157788" y="4251325"/>
          <p14:tracePt t="107895" x="5157788" y="4237038"/>
          <p14:tracePt t="108019" x="5157788" y="4229100"/>
          <p14:tracePt t="108027" x="5143500" y="4229100"/>
          <p14:tracePt t="108033" x="5143500" y="4222750"/>
          <p14:tracePt t="108046" x="5129213" y="4222750"/>
          <p14:tracePt t="108063" x="5122863" y="4214813"/>
          <p14:tracePt t="108082" x="5100638" y="4186238"/>
          <p14:tracePt t="108098" x="5094288" y="4179888"/>
          <p14:tracePt t="108114" x="5086350" y="4179888"/>
          <p14:tracePt t="108135" x="5086350" y="4171950"/>
          <p14:tracePt t="108190" x="5080000" y="4171950"/>
          <p14:tracePt t="108206" x="5072063" y="4171950"/>
          <p14:tracePt t="108229" x="5072063" y="4165600"/>
          <p14:tracePt t="108578" x="5065713" y="4165600"/>
          <p14:tracePt t="108987" x="5065713" y="4171950"/>
          <p14:tracePt t="109067" x="5065713" y="4179888"/>
          <p14:tracePt t="109098" x="5065713" y="4186238"/>
          <p14:tracePt t="109104" x="5065713" y="4194175"/>
          <p14:tracePt t="109112" x="5065713" y="4200525"/>
          <p14:tracePt t="109135" x="5065713" y="4208463"/>
          <p14:tracePt t="109151" x="5065713" y="4214813"/>
          <p14:tracePt t="109189" x="5072063" y="4222750"/>
          <p14:tracePt t="109197" x="5072063" y="4229100"/>
          <p14:tracePt t="109213" x="5080000" y="4237038"/>
          <p14:tracePt t="109225" x="5080000" y="4243388"/>
          <p14:tracePt t="109243" x="5094288" y="4294188"/>
          <p14:tracePt t="109259" x="5100638" y="4343400"/>
          <p14:tracePt t="109277" x="5108575" y="4371975"/>
          <p14:tracePt t="109294" x="5108575" y="4386263"/>
          <p14:tracePt t="109310" x="5114925" y="4386263"/>
          <p14:tracePt t="109327" x="5114925" y="4394200"/>
          <p14:tracePt t="109441" x="5114925" y="4400550"/>
          <p14:tracePt t="109587" x="5108575" y="4400550"/>
          <p14:tracePt t="109595" x="5100638" y="4400550"/>
          <p14:tracePt t="109627" x="5094288" y="4400550"/>
          <p14:tracePt t="109635" x="5086350" y="4400550"/>
          <p14:tracePt t="109648" x="5080000" y="4400550"/>
          <p14:tracePt t="109831" x="5086350" y="4394200"/>
          <p14:tracePt t="109837" x="5094288" y="4394200"/>
          <p14:tracePt t="109849" x="5108575" y="4394200"/>
          <p14:tracePt t="109866" x="5151438" y="4371975"/>
          <p14:tracePt t="109883" x="5186363" y="4343400"/>
          <p14:tracePt t="109900" x="5251450" y="4329113"/>
          <p14:tracePt t="109916" x="5265738" y="4314825"/>
          <p14:tracePt t="109934" x="5272088" y="4308475"/>
          <p14:tracePt t="109950" x="5280025" y="4308475"/>
          <p14:tracePt t="109967" x="5300663" y="4294188"/>
          <p14:tracePt t="109984" x="5329238" y="4237038"/>
          <p14:tracePt t="110002" x="5351463" y="4222750"/>
          <p14:tracePt t="110019" x="5365750" y="4214813"/>
          <p14:tracePt t="110036" x="5372100" y="4200525"/>
          <p14:tracePt t="110053" x="5372100" y="4194175"/>
          <p14:tracePt t="110086" x="5372100" y="4186238"/>
          <p14:tracePt t="110141" x="5372100" y="4171950"/>
          <p14:tracePt t="110165" x="5372100" y="4165600"/>
          <p14:tracePt t="110197" x="5372100" y="4157663"/>
          <p14:tracePt t="110236" x="5372100" y="4151313"/>
          <p14:tracePt t="110261" x="5365750" y="4151313"/>
          <p14:tracePt t="110301" x="5357813" y="4151313"/>
          <p14:tracePt t="110354" x="5351463" y="4151313"/>
          <p14:tracePt t="110549" x="5343525" y="4151313"/>
          <p14:tracePt t="110563" x="5337175" y="4157663"/>
          <p14:tracePt t="110571" x="5322888" y="4171950"/>
          <p14:tracePt t="110579" x="5322888" y="4186238"/>
          <p14:tracePt t="110592" x="5308600" y="4194175"/>
          <p14:tracePt t="110609" x="5286375" y="4200525"/>
          <p14:tracePt t="110626" x="5272088" y="4222750"/>
          <p14:tracePt t="110642" x="5257800" y="4222750"/>
          <p14:tracePt t="110658" x="5237163" y="4229100"/>
          <p14:tracePt t="110675" x="5229225" y="4237038"/>
          <p14:tracePt t="110692" x="5208588" y="4251325"/>
          <p14:tracePt t="110708" x="5172075" y="4271963"/>
          <p14:tracePt t="110725" x="5143500" y="4286250"/>
          <p14:tracePt t="110742" x="5114925" y="4314825"/>
          <p14:tracePt t="110758" x="5100638" y="4322763"/>
          <p14:tracePt t="112081" x="5094288" y="4322763"/>
          <p14:tracePt t="112141" x="5086350" y="4322763"/>
          <p14:tracePt t="112181" x="5080000" y="4322763"/>
          <p14:tracePt t="112189" x="5080000" y="4329113"/>
          <p14:tracePt t="112197" x="5072063" y="4329113"/>
          <p14:tracePt t="112227" x="5065713" y="4337050"/>
          <p14:tracePt t="112285" x="5057775" y="4337050"/>
          <p14:tracePt t="112821" x="5057775" y="4343400"/>
          <p14:tracePt t="113901" x="5057775" y="4351338"/>
          <p14:tracePt t="113908" x="5051425" y="4351338"/>
          <p14:tracePt t="114110" x="5057775" y="4351338"/>
          <p14:tracePt t="114126" x="5072063" y="4351338"/>
          <p14:tracePt t="114132" x="5080000" y="4351338"/>
          <p14:tracePt t="114145" x="5094288" y="4351338"/>
          <p14:tracePt t="114162" x="5108575" y="4337050"/>
          <p14:tracePt t="114181" x="5129213" y="4337050"/>
          <p14:tracePt t="114197" x="5137150" y="4329113"/>
          <p14:tracePt t="114214" x="5151438" y="4322763"/>
          <p14:tracePt t="114231" x="5157788" y="4322763"/>
          <p14:tracePt t="114265" x="5165725" y="4314825"/>
          <p14:tracePt t="114280" x="5172075" y="4314825"/>
          <p14:tracePt t="114297" x="5180013" y="4308475"/>
          <p14:tracePt t="114314" x="5194300" y="4308475"/>
          <p14:tracePt t="114332" x="5200650" y="4300538"/>
          <p14:tracePt t="114463" x="5194300" y="4300538"/>
          <p14:tracePt t="114487" x="5186363" y="4308475"/>
          <p14:tracePt t="114494" x="5186363" y="4314825"/>
          <p14:tracePt t="114504" x="5180013" y="4314825"/>
          <p14:tracePt t="114519" x="5180013" y="4322763"/>
          <p14:tracePt t="114532" x="5165725" y="4322763"/>
          <p14:tracePt t="114550" x="5143500" y="4329113"/>
          <p14:tracePt t="114567" x="5129213" y="4337050"/>
          <p14:tracePt t="114584" x="5122863" y="4343400"/>
          <p14:tracePt t="114600" x="5114925" y="4351338"/>
          <p14:tracePt t="114667" x="5108575" y="4351338"/>
          <p14:tracePt t="114697" x="5108575" y="4357688"/>
          <p14:tracePt t="114746" x="5108575" y="4365625"/>
          <p14:tracePt t="114807" x="5108575" y="4371975"/>
          <p14:tracePt t="115355" x="5100638" y="4371975"/>
          <p14:tracePt t="115372" x="5094288" y="4371975"/>
          <p14:tracePt t="115377" x="5086350" y="4371975"/>
          <p14:tracePt t="115394" x="5080000" y="4371975"/>
          <p14:tracePt t="115410" x="5072063" y="4371975"/>
          <p14:tracePt t="115427" x="5065713" y="4371975"/>
          <p14:tracePt t="115444" x="5057775" y="4371975"/>
          <p14:tracePt t="115487" x="5051425" y="4371975"/>
          <p14:tracePt t="115541" x="5051425" y="4379913"/>
          <p14:tracePt t="115573" x="5043488" y="4379913"/>
          <p14:tracePt t="116210" x="5051425" y="4371975"/>
          <p14:tracePt t="116252" x="5057775" y="4371975"/>
          <p14:tracePt t="116260" x="5065713" y="4365625"/>
          <p14:tracePt t="116277" x="5080000" y="4357688"/>
          <p14:tracePt t="116286" x="5086350" y="4357688"/>
          <p14:tracePt t="116302" x="5100638" y="4329113"/>
          <p14:tracePt t="116319" x="5108575" y="4314825"/>
          <p14:tracePt t="116336" x="5122863" y="4300538"/>
          <p14:tracePt t="116353" x="5122863" y="4294188"/>
          <p14:tracePt t="116385" x="5129213" y="4294188"/>
          <p14:tracePt t="116393" x="5129213" y="4286250"/>
          <p14:tracePt t="116403" x="5143500" y="4279900"/>
          <p14:tracePt t="116420" x="5172075" y="4257675"/>
          <p14:tracePt t="116437" x="5186363" y="4251325"/>
          <p14:tracePt t="116454" x="5200650" y="4243388"/>
          <p14:tracePt t="116476" x="5200650" y="4229100"/>
          <p14:tracePt t="116501" x="5208588" y="4222750"/>
          <p14:tracePt t="116539" x="5214938" y="4222750"/>
          <p14:tracePt t="116633" x="5214938" y="4214813"/>
          <p14:tracePt t="116650" x="5222875" y="4214813"/>
          <p14:tracePt t="116665" x="5229225" y="4208463"/>
          <p14:tracePt t="116687" x="5237163" y="4208463"/>
          <p14:tracePt t="116695" x="5243513" y="4208463"/>
          <p14:tracePt t="116712" x="5251450" y="4208463"/>
          <p14:tracePt t="116723" x="5265738" y="4200525"/>
          <p14:tracePt t="116742" x="5280025" y="4194175"/>
          <p14:tracePt t="116759" x="5286375" y="4194175"/>
          <p14:tracePt t="116875" x="5272088" y="4208463"/>
          <p14:tracePt t="116883" x="5251450" y="4222750"/>
          <p14:tracePt t="116892" x="5243513" y="4229100"/>
          <p14:tracePt t="116908" x="5214938" y="4251325"/>
          <p14:tracePt t="116925" x="5208588" y="4265613"/>
          <p14:tracePt t="116942" x="5194300" y="4271963"/>
          <p14:tracePt t="116961" x="5180013" y="4279900"/>
          <p14:tracePt t="116977" x="5157788" y="4286250"/>
          <p14:tracePt t="116994" x="5143500" y="4300538"/>
          <p14:tracePt t="117011" x="5114925" y="4322763"/>
          <p14:tracePt t="117028" x="5100638" y="4337050"/>
          <p14:tracePt t="117061" x="5100638" y="4343400"/>
          <p14:tracePt t="117078" x="5094288" y="4343400"/>
          <p14:tracePt t="117101" x="5094288" y="4351338"/>
          <p14:tracePt t="117181" x="5086350" y="4351338"/>
          <p14:tracePt t="117196" x="5086350" y="4365625"/>
          <p14:tracePt t="118039" x="5086350" y="4371975"/>
          <p14:tracePt t="118055" x="5080000" y="4371975"/>
          <p14:tracePt t="118071" x="5072063" y="4379913"/>
          <p14:tracePt t="118079" x="5065713" y="4386263"/>
          <p14:tracePt t="118088" x="5057775" y="4386263"/>
          <p14:tracePt t="118105" x="5051425" y="4408488"/>
          <p14:tracePt t="118121" x="5043488" y="4422775"/>
          <p14:tracePt t="118138" x="5022850" y="4437063"/>
          <p14:tracePt t="118142" x="5014913" y="4443413"/>
          <p14:tracePt t="118155" x="5008563" y="4457700"/>
          <p14:tracePt t="118172" x="4957763" y="4500563"/>
          <p14:tracePt t="118189" x="4914900" y="4514850"/>
          <p14:tracePt t="118206" x="4894263" y="4543425"/>
          <p14:tracePt t="118223" x="4857750" y="4586288"/>
          <p14:tracePt t="118239" x="4814888" y="4637088"/>
          <p14:tracePt t="118256" x="4714875" y="4708525"/>
          <p14:tracePt t="118273" x="4665663" y="4743450"/>
          <p14:tracePt t="118290" x="4608513" y="4794250"/>
          <p14:tracePt t="118307" x="4572000" y="4851400"/>
          <p14:tracePt t="118324" x="4479925" y="4979988"/>
          <p14:tracePt t="118340" x="4400550" y="5057775"/>
          <p14:tracePt t="118357" x="4286250" y="5114925"/>
          <p14:tracePt t="118375" x="4151313" y="5165725"/>
          <p14:tracePt t="118391" x="4086225" y="5214938"/>
          <p14:tracePt t="118408" x="4008438" y="5272088"/>
          <p14:tracePt t="118425" x="3943350" y="5300663"/>
          <p14:tracePt t="118442" x="3871913" y="5337175"/>
          <p14:tracePt t="118459" x="3808413" y="5386388"/>
          <p14:tracePt t="118476" x="3714750" y="5437188"/>
          <p14:tracePt t="118492" x="3622675" y="5457825"/>
          <p14:tracePt t="118509" x="3551238" y="5486400"/>
          <p14:tracePt t="118526" x="3457575" y="5522913"/>
          <p14:tracePt t="118543" x="3408363" y="5529263"/>
          <p14:tracePt t="118561" x="3279775" y="5551488"/>
          <p14:tracePt t="118578" x="3128963" y="5594350"/>
          <p14:tracePt t="118594" x="3079750" y="5594350"/>
          <p14:tracePt t="118610" x="3000375" y="5594350"/>
          <p14:tracePt t="118627" x="2951163" y="5600700"/>
          <p14:tracePt t="118644" x="2943225" y="5600700"/>
          <p14:tracePt t="118661" x="2914650" y="5608638"/>
          <p14:tracePt t="118678" x="2886075" y="5608638"/>
          <p14:tracePt t="118695" x="2871788" y="5608638"/>
          <p14:tracePt t="118711" x="2857500" y="5614988"/>
          <p14:tracePt t="118728" x="2851150" y="5614988"/>
          <p14:tracePt t="118745" x="2836863" y="5614988"/>
          <p14:tracePt t="118762" x="2828925" y="5614988"/>
          <p14:tracePt t="118907" x="2836863" y="5614988"/>
          <p14:tracePt t="118916" x="2857500" y="5622925"/>
          <p14:tracePt t="118923" x="2879725" y="5622925"/>
          <p14:tracePt t="118930" x="2886075" y="5629275"/>
          <p14:tracePt t="118947" x="2951163" y="5629275"/>
          <p14:tracePt t="118964" x="3000375" y="5629275"/>
          <p14:tracePt t="118983" x="3028950" y="5637213"/>
          <p14:tracePt t="118999" x="3043238" y="5643563"/>
          <p14:tracePt t="119033" x="3051175" y="5643563"/>
          <p14:tracePt t="119094" x="3065463" y="5643563"/>
          <p14:tracePt t="119103" x="3079750" y="5643563"/>
          <p14:tracePt t="119117" x="3094038" y="5651500"/>
          <p14:tracePt t="119133" x="3100388" y="5657850"/>
          <p14:tracePt t="119151" x="3108325" y="5657850"/>
          <p14:tracePt t="119220" x="3114675" y="5657850"/>
          <p14:tracePt t="119228" x="3122613" y="5657850"/>
          <p14:tracePt t="119237" x="3128963" y="5657850"/>
          <p14:tracePt t="119267" x="3136900" y="5657850"/>
          <p14:tracePt t="120511" x="3128963" y="5657850"/>
          <p14:tracePt t="120556" x="3122613" y="5665788"/>
          <p14:tracePt t="120595" x="3114675" y="5672138"/>
          <p14:tracePt t="120603" x="3108325" y="5680075"/>
          <p14:tracePt t="120703" x="3108325" y="5686425"/>
          <p14:tracePt t="120743" x="3108325" y="5680075"/>
          <p14:tracePt t="120750" x="3114675" y="5680075"/>
          <p14:tracePt t="120759" x="3136900" y="5657850"/>
          <p14:tracePt t="120768" x="3165475" y="5651500"/>
          <p14:tracePt t="120785" x="3257550" y="5557838"/>
          <p14:tracePt t="120802" x="3394075" y="5486400"/>
          <p14:tracePt t="120819" x="3557588" y="5408613"/>
          <p14:tracePt t="120836" x="3836988" y="5308600"/>
          <p14:tracePt t="120852" x="3957638" y="5214938"/>
          <p14:tracePt t="120869" x="4086225" y="5086350"/>
          <p14:tracePt t="120885" x="4200525" y="4986338"/>
          <p14:tracePt t="120901" x="4329113" y="4857750"/>
          <p14:tracePt t="120918" x="4486275" y="4694238"/>
          <p14:tracePt t="120935" x="4614863" y="4579938"/>
          <p14:tracePt t="120952" x="4779963" y="4457700"/>
          <p14:tracePt t="120969" x="4851400" y="4443413"/>
          <p14:tracePt t="120986" x="4879975" y="4429125"/>
          <p14:tracePt t="121003" x="4922838" y="4414838"/>
          <p14:tracePt t="121021" x="4951413" y="4400550"/>
          <p14:tracePt t="121039" x="5008563" y="4379913"/>
          <p14:tracePt t="121055" x="5065713" y="4337050"/>
          <p14:tracePt t="121070" x="5094288" y="4308475"/>
          <p14:tracePt t="121087" x="5122863" y="4257675"/>
          <p14:tracePt t="121104" x="5129213" y="4237038"/>
          <p14:tracePt t="121157" x="5137150" y="4237038"/>
          <p14:tracePt t="121165" x="5157788" y="4222750"/>
          <p14:tracePt t="121171" x="5165725" y="4208463"/>
          <p14:tracePt t="121188" x="5186363" y="4179888"/>
          <p14:tracePt t="121205" x="5214938" y="4165600"/>
          <p14:tracePt t="121223" x="5229225" y="4157663"/>
          <p14:tracePt t="121274" x="5229225" y="4151313"/>
          <p14:tracePt t="121306" x="5237163" y="4151313"/>
          <p14:tracePt t="121651" x="5237163" y="4157663"/>
          <p14:tracePt t="121657" x="5194300" y="4200525"/>
          <p14:tracePt t="121666" x="5165725" y="4222750"/>
          <p14:tracePt t="121679" x="5086350" y="4308475"/>
          <p14:tracePt t="121695" x="5022850" y="4343400"/>
          <p14:tracePt t="121712" x="4957763" y="4408488"/>
          <p14:tracePt t="121730" x="4872038" y="4457700"/>
          <p14:tracePt t="121744" x="4808538" y="4522788"/>
          <p14:tracePt t="121761" x="4700588" y="4608513"/>
          <p14:tracePt t="121778" x="4586288" y="4772025"/>
          <p14:tracePt t="121795" x="4486275" y="4943475"/>
          <p14:tracePt t="121812" x="4279900" y="5100638"/>
          <p14:tracePt t="121828" x="4171950" y="5180013"/>
          <p14:tracePt t="121845" x="4071938" y="5257800"/>
          <p14:tracePt t="121863" x="4000500" y="5314950"/>
          <p14:tracePt t="121879" x="3871913" y="5365750"/>
          <p14:tracePt t="121895" x="3800475" y="5414963"/>
          <p14:tracePt t="121912" x="3708400" y="5465763"/>
          <p14:tracePt t="121931" x="3622675" y="5529263"/>
          <p14:tracePt t="121946" x="3557588" y="5565775"/>
          <p14:tracePt t="121963" x="3500438" y="5608638"/>
          <p14:tracePt t="121980" x="3422650" y="5672138"/>
          <p14:tracePt t="121997" x="3400425" y="5694363"/>
          <p14:tracePt t="122014" x="3343275" y="5729288"/>
          <p14:tracePt t="122030" x="3322638" y="5751513"/>
          <p14:tracePt t="122048" x="3286125" y="5772150"/>
          <p14:tracePt t="122064" x="3265488" y="5800725"/>
          <p14:tracePt t="122081" x="3251200" y="5829300"/>
          <p14:tracePt t="122097" x="3243263" y="5857875"/>
          <p14:tracePt t="122114" x="3228975" y="5872163"/>
          <p14:tracePt t="122132" x="3214688" y="5908675"/>
          <p14:tracePt t="122148" x="3214688" y="5922963"/>
          <p14:tracePt t="122165" x="3214688" y="5937250"/>
          <p14:tracePt t="122182" x="3214688" y="5943600"/>
          <p14:tracePt t="122199" x="3214688" y="5951538"/>
          <p14:tracePt t="122215" x="3222625" y="5957888"/>
          <p14:tracePt t="122233" x="3222625" y="5965825"/>
          <p14:tracePt t="122250" x="3222625" y="5972175"/>
          <p14:tracePt t="122267" x="3222625" y="5980113"/>
          <p14:tracePt t="122719" x="3228975" y="5980113"/>
          <p14:tracePt t="122727" x="3243263" y="5957888"/>
          <p14:tracePt t="122738" x="3251200" y="5937250"/>
          <p14:tracePt t="122755" x="3308350" y="5872163"/>
          <p14:tracePt t="122772" x="3408363" y="5794375"/>
          <p14:tracePt t="122788" x="3457575" y="5765800"/>
          <p14:tracePt t="122805" x="3571875" y="5715000"/>
          <p14:tracePt t="122822" x="3686175" y="5665788"/>
          <p14:tracePt t="122840" x="3808413" y="5608638"/>
          <p14:tracePt t="122857" x="3922713" y="5522913"/>
          <p14:tracePt t="122872" x="4057650" y="5465763"/>
          <p14:tracePt t="122874" x="4094163" y="5451475"/>
          <p14:tracePt t="122890" x="4157663" y="5408613"/>
          <p14:tracePt t="122906" x="4165600" y="5400675"/>
          <p14:tracePt t="122923" x="4179888" y="5394325"/>
          <p14:tracePt t="122958" x="4186238" y="5386388"/>
          <p14:tracePt t="122978" x="4200525" y="5380038"/>
          <p14:tracePt t="122992" x="4214813" y="5357813"/>
          <p14:tracePt t="123009" x="4222750" y="5337175"/>
          <p14:tracePt t="123028" x="4243388" y="5308600"/>
          <p14:tracePt t="123044" x="4251325" y="5308600"/>
          <p14:tracePt t="123060" x="4251325" y="5286375"/>
          <p14:tracePt t="123077" x="4279900" y="5186363"/>
          <p14:tracePt t="123093" x="4300538" y="5100638"/>
          <p14:tracePt t="123109" x="4329113" y="5065713"/>
          <p14:tracePt t="123126" x="4337050" y="5037138"/>
          <p14:tracePt t="123142" x="4343400" y="5029200"/>
          <p14:tracePt t="123159" x="4357688" y="5022850"/>
          <p14:tracePt t="123176" x="4371975" y="5008563"/>
          <p14:tracePt t="123180" x="4379913" y="4994275"/>
          <p14:tracePt t="123193" x="4386263" y="4986338"/>
          <p14:tracePt t="123211" x="4422775" y="4929188"/>
          <p14:tracePt t="123227" x="4471988" y="4865688"/>
          <p14:tracePt t="123244" x="4522788" y="4814888"/>
          <p14:tracePt t="123262" x="4594225" y="4765675"/>
          <p14:tracePt t="123277" x="4629150" y="4729163"/>
          <p14:tracePt t="123294" x="4679950" y="4714875"/>
          <p14:tracePt t="123311" x="4729163" y="4686300"/>
          <p14:tracePt t="123328" x="4765675" y="4665663"/>
          <p14:tracePt t="123345" x="4800600" y="4643438"/>
          <p14:tracePt t="123361" x="4851400" y="4608513"/>
          <p14:tracePt t="123378" x="4943475" y="4565650"/>
          <p14:tracePt t="123395" x="4994275" y="4514850"/>
          <p14:tracePt t="123412" x="5057775" y="4479925"/>
          <p14:tracePt t="123428" x="5080000" y="4471988"/>
          <p14:tracePt t="123446" x="5086350" y="4471988"/>
          <p14:tracePt t="123462" x="5108575" y="4471988"/>
          <p14:tracePt t="123481" x="5114925" y="4471988"/>
          <p14:tracePt t="123497" x="5143500" y="4457700"/>
          <p14:tracePt t="123513" x="5172075" y="4443413"/>
          <p14:tracePt t="123514" x="5186363" y="4437063"/>
          <p14:tracePt t="123530" x="5208588" y="4422775"/>
          <p14:tracePt t="123547" x="5222875" y="4414838"/>
          <p14:tracePt t="123564" x="5222875" y="4408488"/>
          <p14:tracePt t="123581" x="5229225" y="4408488"/>
          <p14:tracePt t="123633" x="5229225" y="4400550"/>
          <p14:tracePt t="123641" x="5229225" y="4394200"/>
          <p14:tracePt t="123655" x="5229225" y="4386263"/>
          <p14:tracePt t="123682" x="5222875" y="4379913"/>
          <p14:tracePt t="123689" x="5214938" y="4371975"/>
          <p14:tracePt t="123700" x="5208588" y="4371975"/>
          <p14:tracePt t="123717" x="5194300" y="4365625"/>
          <p14:tracePt t="123734" x="5157788" y="4357688"/>
          <p14:tracePt t="123750" x="5137150" y="4357688"/>
          <p14:tracePt t="123767" x="5129213" y="4351338"/>
          <p14:tracePt t="123784" x="5114925" y="4351338"/>
          <p14:tracePt t="123801" x="5108575" y="4351338"/>
          <p14:tracePt t="123818" x="5072063" y="4329113"/>
          <p14:tracePt t="123835" x="5051425" y="4329113"/>
          <p14:tracePt t="123850" x="5029200" y="4329113"/>
          <p14:tracePt t="124025" x="5029200" y="4337050"/>
          <p14:tracePt t="124101" x="5029200" y="4343400"/>
          <p14:tracePt t="124109" x="5029200" y="4357688"/>
          <p14:tracePt t="124119" x="5037138" y="4371975"/>
          <p14:tracePt t="124136" x="5037138" y="4394200"/>
          <p14:tracePt t="124154" x="5037138" y="4408488"/>
          <p14:tracePt t="124399" x="5043488" y="4408488"/>
          <p14:tracePt t="124431" x="5051425" y="4400550"/>
          <p14:tracePt t="124454" x="5057775" y="4400550"/>
          <p14:tracePt t="124484" x="5065713" y="4400550"/>
          <p14:tracePt t="124499" x="5072063" y="4400550"/>
          <p14:tracePt t="124516" x="5080000" y="4394200"/>
          <p14:tracePt t="124914" x="5072063" y="4394200"/>
          <p14:tracePt t="124986" x="5065713" y="4394200"/>
          <p14:tracePt t="125109" x="5057775" y="4394200"/>
          <p14:tracePt t="128123" x="5057775" y="4400550"/>
          <p14:tracePt t="128139" x="5057775" y="4408488"/>
          <p14:tracePt t="128147" x="5057775" y="4414838"/>
          <p14:tracePt t="128165" x="5051425" y="4414838"/>
          <p14:tracePt t="128171" x="5051425" y="4422775"/>
          <p14:tracePt t="128180" x="5051425" y="4429125"/>
          <p14:tracePt t="128201" x="5043488" y="4437063"/>
          <p14:tracePt t="128214" x="5043488" y="4451350"/>
          <p14:tracePt t="128231" x="5043488" y="4465638"/>
          <p14:tracePt t="128248" x="5043488" y="4500563"/>
          <p14:tracePt t="128265" x="5051425" y="4537075"/>
          <p14:tracePt t="128281" x="5051425" y="4572000"/>
          <p14:tracePt t="128298" x="5051425" y="4608513"/>
          <p14:tracePt t="128315" x="5051425" y="4637088"/>
          <p14:tracePt t="128332" x="5051425" y="4657725"/>
          <p14:tracePt t="128349" x="5051425" y="4665663"/>
          <p14:tracePt t="128383" x="5051425" y="4672013"/>
          <p14:tracePt t="128415" x="5051425" y="4679950"/>
          <p14:tracePt t="128578" x="5057775" y="4679950"/>
          <p14:tracePt t="128664" x="5057775" y="4672013"/>
          <p14:tracePt t="128672" x="5065713" y="4672013"/>
          <p14:tracePt t="128678" x="5072063" y="4672013"/>
          <p14:tracePt t="128695" x="5080000" y="4665663"/>
          <p14:tracePt t="136085" x="5072063" y="4665663"/>
          <p14:tracePt t="136413" x="5065713" y="4665663"/>
          <p14:tracePt t="136427" x="5057775" y="4643438"/>
          <p14:tracePt t="136435" x="5051425" y="4629150"/>
          <p14:tracePt t="136445" x="5043488" y="4608513"/>
          <p14:tracePt t="136454" x="5037138" y="4565650"/>
          <p14:tracePt t="136471" x="5037138" y="4508500"/>
          <p14:tracePt t="136487" x="5037138" y="4465638"/>
          <p14:tracePt t="136503" x="5022850" y="4400550"/>
          <p14:tracePt t="136520" x="5022850" y="4371975"/>
          <p14:tracePt t="136537" x="5022850" y="4365625"/>
          <p14:tracePt t="136554" x="5022850" y="4357688"/>
          <p14:tracePt t="136587" x="5022850" y="4343400"/>
          <p14:tracePt t="136605" x="5022850" y="4337050"/>
          <p14:tracePt t="136638" x="5022850" y="4329113"/>
          <p14:tracePt t="136661" x="5022850" y="4322763"/>
          <p14:tracePt t="136671" x="5029200" y="4322763"/>
          <p14:tracePt t="136742" x="5029200" y="4329113"/>
          <p14:tracePt t="136749" x="5029200" y="4351338"/>
          <p14:tracePt t="136757" x="5029200" y="4386263"/>
          <p14:tracePt t="136774" x="5029200" y="4443413"/>
          <p14:tracePt t="136791" x="5029200" y="4486275"/>
          <p14:tracePt t="136808" x="5037138" y="4508500"/>
          <p14:tracePt t="136825" x="5037138" y="4522788"/>
          <p14:tracePt t="136841" x="5029200" y="4579938"/>
          <p14:tracePt t="136857" x="5029200" y="4629150"/>
          <p14:tracePt t="136874" x="5029200" y="4694238"/>
          <p14:tracePt t="136892" x="5029200" y="4737100"/>
          <p14:tracePt t="136909" x="5037138" y="4751388"/>
          <p14:tracePt t="136941" x="5037138" y="4757738"/>
          <p14:tracePt t="137131" x="5043488" y="4757738"/>
          <p14:tracePt t="137156" x="5043488" y="4751388"/>
          <p14:tracePt t="137163" x="5043488" y="4743450"/>
          <p14:tracePt t="137170" x="5043488" y="4729163"/>
          <p14:tracePt t="137178" x="5043488" y="4714875"/>
          <p14:tracePt t="137194" x="5043488" y="4694238"/>
          <p14:tracePt t="137211" x="5043488" y="4686300"/>
          <p14:tracePt t="137228" x="5043488" y="4672013"/>
          <p14:tracePt t="137279" x="5051425" y="4672013"/>
          <p14:tracePt t="137467" x="5043488" y="4672013"/>
          <p14:tracePt t="137475" x="5043488" y="4679950"/>
          <p14:tracePt t="137498" x="5037138" y="4679950"/>
          <p14:tracePt t="137507" x="5037138" y="4686300"/>
          <p14:tracePt t="137514" x="5037138" y="4694238"/>
          <p14:tracePt t="137537" x="5022850" y="4708525"/>
          <p14:tracePt t="137548" x="5008563" y="4722813"/>
          <p14:tracePt t="137565" x="4972050" y="4765675"/>
          <p14:tracePt t="137582" x="4943475" y="4794250"/>
          <p14:tracePt t="137599" x="4908550" y="4814888"/>
          <p14:tracePt t="137615" x="4872038" y="4857750"/>
          <p14:tracePt t="137632" x="4829175" y="4894263"/>
          <p14:tracePt t="137649" x="4794250" y="4937125"/>
          <p14:tracePt t="137666" x="4757738" y="4951413"/>
          <p14:tracePt t="137682" x="4729163" y="4986338"/>
          <p14:tracePt t="137699" x="4672013" y="5022850"/>
          <p14:tracePt t="137703" x="4637088" y="5051425"/>
          <p14:tracePt t="137716" x="4565650" y="5094288"/>
          <p14:tracePt t="137733" x="4486275" y="5122863"/>
          <p14:tracePt t="137750" x="4379913" y="5222875"/>
          <p14:tracePt t="137767" x="4265613" y="5300663"/>
          <p14:tracePt t="137784" x="4214813" y="5314950"/>
          <p14:tracePt t="137803" x="4108450" y="5351463"/>
          <p14:tracePt t="137819" x="4057650" y="5357813"/>
          <p14:tracePt t="137836" x="4022725" y="5365750"/>
          <p14:tracePt t="137853" x="3994150" y="5394325"/>
          <p14:tracePt t="137868" x="3957638" y="5422900"/>
          <p14:tracePt t="137885" x="3922713" y="5451475"/>
          <p14:tracePt t="137901" x="3879850" y="5494338"/>
          <p14:tracePt t="137918" x="3851275" y="5522913"/>
          <p14:tracePt t="137935" x="3836988" y="5537200"/>
          <p14:tracePt t="137952" x="3822700" y="5557838"/>
          <p14:tracePt t="137969" x="3808413" y="5572125"/>
          <p14:tracePt t="137986" x="3786188" y="5586413"/>
          <p14:tracePt t="138002" x="3757613" y="5622925"/>
          <p14:tracePt t="138020" x="3736975" y="5657850"/>
          <p14:tracePt t="138036" x="3736975" y="5672138"/>
          <p14:tracePt t="138053" x="3729038" y="5708650"/>
          <p14:tracePt t="138072" x="3722688" y="5715000"/>
          <p14:tracePt t="138105" x="3708400" y="5729288"/>
          <p14:tracePt t="138120" x="3708400" y="5737225"/>
          <p14:tracePt t="138138" x="3700463" y="5751513"/>
          <p14:tracePt t="138155" x="3694113" y="5757863"/>
          <p14:tracePt t="138171" x="3686175" y="5765800"/>
          <p14:tracePt t="138188" x="3665538" y="5786438"/>
          <p14:tracePt t="138205" x="3651250" y="5822950"/>
          <p14:tracePt t="138208" x="3643313" y="5829300"/>
          <p14:tracePt t="138221" x="3643313" y="5837238"/>
          <p14:tracePt t="138239" x="3636963" y="5843588"/>
          <p14:tracePt t="138256" x="3629025" y="5851525"/>
          <p14:tracePt t="138349" x="3629025" y="5857875"/>
          <p14:tracePt t="138357" x="3622675" y="5857875"/>
          <p14:tracePt t="138429" x="3622675" y="5865813"/>
          <p14:tracePt t="138437" x="3614738" y="5865813"/>
          <p14:tracePt t="138460" x="3614738" y="5872163"/>
          <p14:tracePt t="138545" x="3614738" y="5880100"/>
          <p14:tracePt t="138563" x="3614738" y="5886450"/>
          <p14:tracePt t="138571" x="3614738" y="5894388"/>
          <p14:tracePt t="138584" x="3614738" y="5900738"/>
          <p14:tracePt t="138608" x="3614738" y="5908675"/>
          <p14:tracePt t="138632" x="3614738" y="5915025"/>
          <p14:tracePt t="138662" x="3614738" y="5922963"/>
          <p14:tracePt t="138786" x="3614738" y="5929313"/>
          <p14:tracePt t="138816" x="3608388" y="5929313"/>
          <p14:tracePt t="138841" x="3608388" y="5937250"/>
          <p14:tracePt t="142707" x="3608388" y="5929313"/>
          <p14:tracePt t="142764" x="3600450" y="5922963"/>
          <p14:tracePt t="142837" x="3600450" y="5915025"/>
          <p14:tracePt t="142867" x="3600450" y="5908675"/>
          <p14:tracePt t="142937" x="3600450" y="5900738"/>
          <p14:tracePt t="143051" x="3600450" y="5894388"/>
          <p14:tracePt t="143066" x="3600450" y="5886450"/>
          <p14:tracePt t="143083" x="3600450" y="5880100"/>
          <p14:tracePt t="143091" x="3600450" y="5872163"/>
          <p14:tracePt t="143107" x="3594100" y="5865813"/>
          <p14:tracePt t="143115" x="3594100" y="5857875"/>
          <p14:tracePt t="143130" x="3594100" y="5851525"/>
          <p14:tracePt t="143142" x="3594100" y="5843588"/>
          <p14:tracePt t="143159" x="3594100" y="5837238"/>
          <p14:tracePt t="143219" x="3594100" y="5829300"/>
          <p14:tracePt t="143225" x="3594100" y="5815013"/>
          <p14:tracePt t="143232" x="3594100" y="5808663"/>
          <p14:tracePt t="143247" x="3594100" y="5800725"/>
          <p14:tracePt t="143259" x="3594100" y="5786438"/>
          <p14:tracePt t="143276" x="3594100" y="5743575"/>
          <p14:tracePt t="143293" x="3608388" y="5680075"/>
          <p14:tracePt t="143310" x="3614738" y="5657850"/>
          <p14:tracePt t="143327" x="3614738" y="5614988"/>
          <p14:tracePt t="143344" x="3636963" y="5543550"/>
          <p14:tracePt t="143361" x="3643313" y="5522913"/>
          <p14:tracePt t="143377" x="3657600" y="5500688"/>
          <p14:tracePt t="143394" x="3679825" y="5465763"/>
          <p14:tracePt t="143412" x="3694113" y="5414963"/>
          <p14:tracePt t="143428" x="3700463" y="5386388"/>
          <p14:tracePt t="143444" x="3700463" y="5380038"/>
          <p14:tracePt t="143558" x="3686175" y="5380038"/>
          <p14:tracePt t="143575" x="3686175" y="5386388"/>
          <p14:tracePt t="143584" x="3679825" y="5386388"/>
          <p14:tracePt t="143599" x="3671888" y="5394325"/>
          <p14:tracePt t="143623" x="3671888" y="5400675"/>
          <p14:tracePt t="143632" x="3671888" y="5408613"/>
          <p14:tracePt t="143640" x="3665538" y="5408613"/>
          <p14:tracePt t="143646" x="3657600" y="5422900"/>
          <p14:tracePt t="143664" x="3651250" y="5451475"/>
          <p14:tracePt t="143681" x="3643313" y="5472113"/>
          <p14:tracePt t="143698" x="3636963" y="5500688"/>
          <p14:tracePt t="143714" x="3629025" y="5529263"/>
          <p14:tracePt t="143731" x="3622675" y="5543550"/>
          <p14:tracePt t="143748" x="3622675" y="5557838"/>
          <p14:tracePt t="143765" x="3622675" y="5565775"/>
          <p14:tracePt t="143929" x="3629025" y="5565775"/>
          <p14:tracePt t="143936" x="3643313" y="5565775"/>
          <p14:tracePt t="143943" x="3671888" y="5551488"/>
          <p14:tracePt t="143952" x="3700463" y="5529263"/>
          <p14:tracePt t="143967" x="3814763" y="5457825"/>
          <p14:tracePt t="143984" x="3951288" y="5380038"/>
          <p14:tracePt t="144001" x="4094163" y="5300663"/>
          <p14:tracePt t="144017" x="4222750" y="5172075"/>
          <p14:tracePt t="144035" x="4343400" y="5080000"/>
          <p14:tracePt t="144052" x="4494213" y="4943475"/>
          <p14:tracePt t="144068" x="4651375" y="4829175"/>
          <p14:tracePt t="144085" x="4779963" y="4722813"/>
          <p14:tracePt t="144102" x="4894263" y="4672013"/>
          <p14:tracePt t="144118" x="4972050" y="4629150"/>
          <p14:tracePt t="144137" x="5037138" y="4586288"/>
          <p14:tracePt t="144152" x="5072063" y="4565650"/>
          <p14:tracePt t="144171" x="5114925" y="4543425"/>
          <p14:tracePt t="144188" x="5151438" y="4457700"/>
          <p14:tracePt t="144205" x="5208588" y="4351338"/>
          <p14:tracePt t="144210" x="5237163" y="4308475"/>
          <p14:tracePt t="144222" x="5280025" y="4243388"/>
          <p14:tracePt t="144238" x="5308600" y="4200525"/>
          <p14:tracePt t="144255" x="5351463" y="4171950"/>
          <p14:tracePt t="144272" x="5372100" y="4143375"/>
          <p14:tracePt t="144288" x="5400675" y="4122738"/>
          <p14:tracePt t="144306" x="5414963" y="4086225"/>
          <p14:tracePt t="144323" x="5429250" y="4079875"/>
          <p14:tracePt t="144339" x="5429250" y="4071938"/>
          <p14:tracePt t="144514" x="5422900" y="4086225"/>
          <p14:tracePt t="144524" x="5400675" y="4108450"/>
          <p14:tracePt t="144531" x="5380038" y="4129088"/>
          <p14:tracePt t="144541" x="5365750" y="4137025"/>
          <p14:tracePt t="144559" x="5343525" y="4157663"/>
          <p14:tracePt t="144700" x="5337175" y="4157663"/>
          <p14:tracePt t="144717" x="5329238" y="4157663"/>
          <p14:tracePt t="144741" x="5322888" y="4157663"/>
          <p14:tracePt t="144765" x="5314950" y="4157663"/>
          <p14:tracePt t="144773" x="5308600" y="4157663"/>
          <p14:tracePt t="144795" x="5300663" y="4157663"/>
          <p14:tracePt t="144819" x="5294313" y="4157663"/>
          <p14:tracePt t="144843" x="5286375" y="4157663"/>
          <p14:tracePt t="144851" x="5280025" y="4157663"/>
          <p14:tracePt t="144864" x="5272088" y="4157663"/>
          <p14:tracePt t="144876" x="5265738" y="4157663"/>
          <p14:tracePt t="144894" x="5243513" y="4157663"/>
          <p14:tracePt t="144912" x="5222875" y="4157663"/>
          <p14:tracePt t="144929" x="5214938" y="4157663"/>
          <p14:tracePt t="145014" x="5208588" y="4157663"/>
          <p14:tracePt t="145037" x="5194300" y="4157663"/>
          <p14:tracePt t="145043" x="5186363" y="4157663"/>
          <p14:tracePt t="145051" x="5172075" y="4157663"/>
          <p14:tracePt t="145062" x="5157788" y="4157663"/>
          <p14:tracePt t="145079" x="5143500" y="4157663"/>
          <p14:tracePt t="145096" x="5137150" y="4157663"/>
          <p14:tracePt t="145231" x="5129213" y="4157663"/>
          <p14:tracePt t="145905" x="5122863" y="4157663"/>
          <p14:tracePt t="146059" x="5122863" y="4165600"/>
          <p14:tracePt t="146107" x="5129213" y="4165600"/>
          <p14:tracePt t="146113" x="5137150" y="4171950"/>
          <p14:tracePt t="146123" x="5143500" y="4171950"/>
          <p14:tracePt t="146140" x="5172075" y="4171950"/>
          <p14:tracePt t="146157" x="5186363" y="4171950"/>
          <p14:tracePt t="146174" x="5237163" y="4179888"/>
          <p14:tracePt t="146193" x="5272088" y="4186238"/>
          <p14:tracePt t="146210" x="5294313" y="4200525"/>
          <p14:tracePt t="146226" x="5300663" y="4200525"/>
          <p14:tracePt t="146303" x="5308600" y="4200525"/>
          <p14:tracePt t="146319" x="5322888" y="4200525"/>
          <p14:tracePt t="146327" x="5337175" y="4200525"/>
          <p14:tracePt t="146335" x="5343525" y="4200525"/>
          <p14:tracePt t="146351" x="5351463" y="4200525"/>
          <p14:tracePt t="146387" x="5357813" y="4200525"/>
          <p14:tracePt t="146561" x="5351463" y="4200525"/>
          <p14:tracePt t="146585" x="5343525" y="4200525"/>
          <p14:tracePt t="148639" x="5351463" y="4200525"/>
          <p14:tracePt t="148678" x="5351463" y="4194175"/>
          <p14:tracePt t="148848" x="5357813" y="4194175"/>
          <p14:tracePt t="148862" x="5357813" y="4186238"/>
          <p14:tracePt t="148879" x="5365750" y="4186238"/>
          <p14:tracePt t="149090" x="5372100" y="4186238"/>
          <p14:tracePt t="149137" x="5380038" y="4186238"/>
          <p14:tracePt t="149169" x="5386388" y="4186238"/>
          <p14:tracePt t="149178" x="5394325" y="4186238"/>
          <p14:tracePt t="149191" x="5400675" y="4186238"/>
          <p14:tracePt t="149199" x="5408613" y="4186238"/>
          <p14:tracePt t="149216" x="5414963" y="4186238"/>
          <p14:tracePt t="149224" x="5422900" y="4186238"/>
          <p14:tracePt t="149240" x="5429250" y="4179888"/>
          <p14:tracePt t="149257" x="5437188" y="4179888"/>
          <p14:tracePt t="149291" x="5451475" y="4179888"/>
          <p14:tracePt t="149308" x="5480050" y="4186238"/>
          <p14:tracePt t="149325" x="5514975" y="4186238"/>
          <p14:tracePt t="149341" x="5557838" y="4194175"/>
          <p14:tracePt t="149359" x="5586413" y="4194175"/>
          <p14:tracePt t="149375" x="5600700" y="4194175"/>
          <p14:tracePt t="149392" x="5608638" y="4194175"/>
          <p14:tracePt t="149663" x="5600700" y="4194175"/>
          <p14:tracePt t="149676" x="5594350" y="4194175"/>
          <p14:tracePt t="149685" x="5586413" y="4194175"/>
          <p14:tracePt t="149701" x="5580063" y="4194175"/>
          <p14:tracePt t="149720" x="5565775" y="4194175"/>
          <p14:tracePt t="149733" x="5557838" y="4186238"/>
          <p14:tracePt t="149770" x="5551488" y="4186238"/>
          <p14:tracePt t="153209" x="5543550" y="4194175"/>
          <p14:tracePt t="153215" x="5529263" y="4200525"/>
          <p14:tracePt t="153223" x="5529263" y="4214813"/>
          <p14:tracePt t="153233" x="5522913" y="4222750"/>
          <p14:tracePt t="153250" x="5514975" y="4229100"/>
          <p14:tracePt t="153268" x="5500688" y="4251325"/>
          <p14:tracePt t="153284" x="5480050" y="4271963"/>
          <p14:tracePt t="153301" x="5465763" y="4294188"/>
          <p14:tracePt t="153318" x="5465763" y="4300538"/>
          <p14:tracePt t="153335" x="5451475" y="4322763"/>
          <p14:tracePt t="153352" x="5437188" y="4351338"/>
          <p14:tracePt t="153369" x="5429250" y="4371975"/>
          <p14:tracePt t="153385" x="5422900" y="4379913"/>
          <p14:tracePt t="153386" x="5408613" y="4386263"/>
          <p14:tracePt t="153419" x="5408613" y="4400550"/>
          <p14:tracePt t="153435" x="5386388" y="4422775"/>
          <p14:tracePt t="153453" x="5380038" y="4443413"/>
          <p14:tracePt t="153471" x="5357813" y="4465638"/>
          <p14:tracePt t="153488" x="5300663" y="4586288"/>
          <p14:tracePt t="153505" x="5222875" y="4722813"/>
          <p14:tracePt t="153522" x="5122863" y="4786313"/>
          <p14:tracePt t="153540" x="5072063" y="4829175"/>
          <p14:tracePt t="153555" x="5022850" y="4865688"/>
          <p14:tracePt t="153572" x="4979988" y="4894263"/>
          <p14:tracePt t="153589" x="4937125" y="4943475"/>
          <p14:tracePt t="153606" x="4914900" y="4965700"/>
          <p14:tracePt t="153621" x="4872038" y="5051425"/>
          <p14:tracePt t="153638" x="4822825" y="5114925"/>
          <p14:tracePt t="153654" x="4757738" y="5186363"/>
          <p14:tracePt t="153671" x="4665663" y="5272088"/>
          <p14:tracePt t="153688" x="4586288" y="5329238"/>
          <p14:tracePt t="153706" x="4500563" y="5408613"/>
          <p14:tracePt t="153722" x="4451350" y="5437188"/>
          <p14:tracePt t="153739" x="4400550" y="5472113"/>
          <p14:tracePt t="153756" x="4371975" y="5500688"/>
          <p14:tracePt t="153773" x="4337050" y="5537200"/>
          <p14:tracePt t="153790" x="4308475" y="5557838"/>
          <p14:tracePt t="153807" x="4257675" y="5594350"/>
          <p14:tracePt t="153824" x="4214813" y="5629275"/>
          <p14:tracePt t="153840" x="4179888" y="5657850"/>
          <p14:tracePt t="153857" x="4165600" y="5665788"/>
          <p14:tracePt t="153874" x="4157663" y="5686425"/>
          <p14:tracePt t="153891" x="4151313" y="5700713"/>
          <p14:tracePt t="153908" x="4143375" y="5715000"/>
          <p14:tracePt t="153924" x="4114800" y="5737225"/>
          <p14:tracePt t="153943" x="4108450" y="5737225"/>
          <p14:tracePt t="153960" x="4100513" y="5757863"/>
          <p14:tracePt t="153976" x="4094163" y="5765800"/>
          <p14:tracePt t="153994" x="4094163" y="5772150"/>
          <p14:tracePt t="154011" x="4086225" y="5780088"/>
          <p14:tracePt t="154028" x="4086225" y="5794375"/>
          <p14:tracePt t="154042" x="4079875" y="5794375"/>
          <p14:tracePt t="154059" x="4079875" y="5815013"/>
          <p14:tracePt t="154076" x="4071938" y="5829300"/>
          <p14:tracePt t="154093" x="4065588" y="5857875"/>
          <p14:tracePt t="154110" x="4065588" y="5872163"/>
          <p14:tracePt t="154127" x="4057650" y="5880100"/>
          <p14:tracePt t="154143" x="4057650" y="5886450"/>
          <p14:tracePt t="154183" x="4057650" y="5894388"/>
          <p14:tracePt t="154215" x="4057650" y="5900738"/>
          <p14:tracePt t="154232" x="4057650" y="5908675"/>
          <p14:tracePt t="154247" x="4051300" y="5922963"/>
          <p14:tracePt t="154278" x="4051300" y="5929313"/>
          <p14:tracePt t="154304" x="4051300" y="5937250"/>
          <p14:tracePt t="154333" x="4051300" y="5943600"/>
          <p14:tracePt t="155433" x="4057650" y="5943600"/>
          <p14:tracePt t="155442" x="4071938" y="5943600"/>
          <p14:tracePt t="155449" x="4094163" y="5951538"/>
          <p14:tracePt t="155458" x="4122738" y="5957888"/>
          <p14:tracePt t="155474" x="4171950" y="5965825"/>
          <p14:tracePt t="155491" x="4265613" y="5965825"/>
          <p14:tracePt t="155508" x="4357688" y="5965825"/>
          <p14:tracePt t="155525" x="4408488" y="5965825"/>
          <p14:tracePt t="155543" x="4457700" y="5965825"/>
          <p14:tracePt t="155558" x="4479925" y="5965825"/>
          <p14:tracePt t="155575" x="4508500" y="5957888"/>
          <p14:tracePt t="155592" x="4514850" y="5957888"/>
          <p14:tracePt t="155610" x="4514850" y="5951538"/>
          <p14:tracePt t="155627" x="4537075" y="5943600"/>
          <p14:tracePt t="155643" x="4565650" y="5915025"/>
          <p14:tracePt t="155645" x="4572000" y="5900738"/>
          <p14:tracePt t="155660" x="4600575" y="5872163"/>
          <p14:tracePt t="155677" x="4637088" y="5865813"/>
          <p14:tracePt t="155694" x="4665663" y="5857875"/>
          <p14:tracePt t="155711" x="4694238" y="5857875"/>
          <p14:tracePt t="155728" x="4737100" y="5857875"/>
          <p14:tracePt t="155744" x="4765675" y="5851525"/>
          <p14:tracePt t="155762" x="4837113" y="5851525"/>
          <p14:tracePt t="155777" x="4894263" y="5829300"/>
          <p14:tracePt t="155795" x="4972050" y="5815013"/>
          <p14:tracePt t="155811" x="5043488" y="5800725"/>
          <p14:tracePt t="155828" x="5114925" y="5786438"/>
          <p14:tracePt t="155845" x="5208588" y="5765800"/>
          <p14:tracePt t="155862" x="5337175" y="5765800"/>
          <p14:tracePt t="155879" x="5372100" y="5765800"/>
          <p14:tracePt t="155896" x="5422900" y="5772150"/>
          <p14:tracePt t="155912" x="5472113" y="5772150"/>
          <p14:tracePt t="155931" x="5508625" y="5780088"/>
          <p14:tracePt t="155948" x="5565775" y="5786438"/>
          <p14:tracePt t="155964" x="5608638" y="5786438"/>
          <p14:tracePt t="155981" x="5637213" y="5786438"/>
          <p14:tracePt t="155998" x="5680075" y="5780088"/>
          <p14:tracePt t="156015" x="5729288" y="5772150"/>
          <p14:tracePt t="156032" x="5794375" y="5772150"/>
          <p14:tracePt t="156047" x="5857875" y="5772150"/>
          <p14:tracePt t="156064" x="5972175" y="5772150"/>
          <p14:tracePt t="156081" x="6057900" y="5780088"/>
          <p14:tracePt t="156098" x="6115050" y="5780088"/>
          <p14:tracePt t="156115" x="6194425" y="5780088"/>
          <p14:tracePt t="156131" x="6272213" y="5780088"/>
          <p14:tracePt t="156148" x="6357938" y="5780088"/>
          <p14:tracePt t="156165" x="6457950" y="5780088"/>
          <p14:tracePt t="156182" x="6529388" y="5786438"/>
          <p14:tracePt t="156199" x="6580188" y="5794375"/>
          <p14:tracePt t="156216" x="6608763" y="5794375"/>
          <p14:tracePt t="156232" x="6637338" y="5794375"/>
          <p14:tracePt t="156249" x="6665913" y="5800725"/>
          <p14:tracePt t="156266" x="6686550" y="5808663"/>
          <p14:tracePt t="156270" x="6700838" y="5808663"/>
          <p14:tracePt t="156283" x="6723063" y="5815013"/>
          <p14:tracePt t="156300" x="6772275" y="5815013"/>
          <p14:tracePt t="156316" x="6851650" y="5800725"/>
          <p14:tracePt t="156334" x="6923088" y="5772150"/>
          <p14:tracePt t="156352" x="7015163" y="5751513"/>
          <p14:tracePt t="156369" x="7115175" y="5751513"/>
          <p14:tracePt t="156386" x="7243763" y="5729288"/>
          <p14:tracePt t="156402" x="7323138" y="5722938"/>
          <p14:tracePt t="156419" x="7394575" y="5708650"/>
          <p14:tracePt t="156436" x="7423150" y="5700713"/>
          <p14:tracePt t="156452" x="7466013" y="5694363"/>
          <p14:tracePt t="156468" x="7486650" y="5694363"/>
          <p14:tracePt t="156487" x="7500938" y="5694363"/>
          <p14:tracePt t="156504" x="7515225" y="5694363"/>
          <p14:tracePt t="156520" x="7523163" y="5680075"/>
          <p14:tracePt t="156536" x="7543800" y="5680075"/>
          <p14:tracePt t="156553" x="7580313" y="5657850"/>
          <p14:tracePt t="156570" x="7608888" y="5643563"/>
          <p14:tracePt t="156586" x="7666038" y="5586413"/>
          <p14:tracePt t="156603" x="7729538" y="5500688"/>
          <p14:tracePt t="156622" x="7823200" y="5443538"/>
          <p14:tracePt t="156638" x="7900988" y="5372100"/>
          <p14:tracePt t="156655" x="7958138" y="5314950"/>
          <p14:tracePt t="156672" x="8015288" y="5222875"/>
          <p14:tracePt t="156688" x="8058150" y="5129213"/>
          <p14:tracePt t="156705" x="8094663" y="4994275"/>
          <p14:tracePt t="156721" x="8129588" y="4908550"/>
          <p14:tracePt t="156738" x="8143875" y="4829175"/>
          <p14:tracePt t="156755" x="8143875" y="4779963"/>
          <p14:tracePt t="156772" x="8143875" y="4729163"/>
          <p14:tracePt t="156789" x="8143875" y="4651375"/>
          <p14:tracePt t="156806" x="8151813" y="4551363"/>
          <p14:tracePt t="156822" x="8151813" y="4494213"/>
          <p14:tracePt t="156839" x="8158163" y="4365625"/>
          <p14:tracePt t="156857" x="8158163" y="4271963"/>
          <p14:tracePt t="156874" x="8172450" y="4179888"/>
          <p14:tracePt t="156891" x="8180388" y="4122738"/>
          <p14:tracePt t="156909" x="8194675" y="4029075"/>
          <p14:tracePt t="156925" x="8194675" y="3986213"/>
          <p14:tracePt t="156942" x="8194675" y="3951288"/>
          <p14:tracePt t="156958" x="8194675" y="3900488"/>
          <p14:tracePt t="156975" x="8194675" y="3851275"/>
          <p14:tracePt t="156993" x="8194675" y="3829050"/>
          <p14:tracePt t="157010" x="8194675" y="3808413"/>
          <p14:tracePt t="157026" x="8194675" y="3779838"/>
          <p14:tracePt t="157043" x="8194675" y="3743325"/>
          <p14:tracePt t="157059" x="8194675" y="3714750"/>
          <p14:tracePt t="157076" x="8194675" y="3686175"/>
          <p14:tracePt t="157094" x="8186738" y="3651250"/>
          <p14:tracePt t="157110" x="8186738" y="3636963"/>
          <p14:tracePt t="157126" x="8180388" y="3600450"/>
          <p14:tracePt t="157142" x="8180388" y="3579813"/>
          <p14:tracePt t="157159" x="8180388" y="3565525"/>
          <p14:tracePt t="157178" x="8180388" y="3557588"/>
          <p14:tracePt t="157195" x="8180388" y="3536950"/>
          <p14:tracePt t="157211" x="8172450" y="3522663"/>
          <p14:tracePt t="157227" x="8166100" y="3514725"/>
          <p14:tracePt t="157244" x="8166100" y="3508375"/>
          <p14:tracePt t="157261" x="8166100" y="3500438"/>
          <p14:tracePt t="157668" x="8158163" y="3500438"/>
          <p14:tracePt t="157676" x="8151813" y="3500438"/>
          <p14:tracePt t="157684" x="8143875" y="3500438"/>
          <p14:tracePt t="157700" x="8137525" y="3500438"/>
          <p14:tracePt t="157716" x="8129588" y="3500438"/>
          <p14:tracePt t="157747" x="8115300" y="3500438"/>
          <p14:tracePt t="157825" x="8108950" y="3500438"/>
          <p14:tracePt t="157841" x="8101013" y="3500438"/>
          <p14:tracePt t="157848" x="8094663" y="3500438"/>
          <p14:tracePt t="157857" x="8086725" y="3500438"/>
          <p14:tracePt t="157901" x="8080375" y="3500438"/>
          <p14:tracePt t="159705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너비우선탐색 알고리즘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20" y="1223755"/>
            <a:ext cx="7781510" cy="50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9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32"/>
    </mc:Choice>
    <mc:Fallback xmlns="">
      <p:transition spd="slow" advTm="4593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129" x="6472238" y="4537075"/>
          <p14:tracePt t="4426" x="6465888" y="4537075"/>
          <p14:tracePt t="4432" x="6465888" y="4529138"/>
          <p14:tracePt t="4441" x="6457950" y="4508500"/>
          <p14:tracePt t="4451" x="6457950" y="4494213"/>
          <p14:tracePt t="4470" x="6443663" y="4465638"/>
          <p14:tracePt t="4485" x="6429375" y="4422775"/>
          <p14:tracePt t="4502" x="6408738" y="4365625"/>
          <p14:tracePt t="4519" x="6394450" y="4294188"/>
          <p14:tracePt t="4535" x="6380163" y="4243388"/>
          <p14:tracePt t="4554" x="6365875" y="4186238"/>
          <p14:tracePt t="4571" x="6351588" y="4165600"/>
          <p14:tracePt t="4588" x="6329363" y="4114800"/>
          <p14:tracePt t="4604" x="6294438" y="4051300"/>
          <p14:tracePt t="4620" x="6272213" y="4008438"/>
          <p14:tracePt t="4638" x="6243638" y="3957638"/>
          <p14:tracePt t="4655" x="6215063" y="3914775"/>
          <p14:tracePt t="4672" x="6165850" y="3843338"/>
          <p14:tracePt t="4689" x="6129338" y="3743325"/>
          <p14:tracePt t="4706" x="6094413" y="3694113"/>
          <p14:tracePt t="4722" x="6072188" y="3665538"/>
          <p14:tracePt t="4738" x="6051550" y="3636963"/>
          <p14:tracePt t="4755" x="6022975" y="3608388"/>
          <p14:tracePt t="4771" x="5965825" y="3579813"/>
          <p14:tracePt t="4789" x="5937250" y="3543300"/>
          <p14:tracePt t="4805" x="5908675" y="3514725"/>
          <p14:tracePt t="4822" x="5880100" y="3494088"/>
          <p14:tracePt t="4839" x="5857875" y="3479800"/>
          <p14:tracePt t="4855" x="5843588" y="3471863"/>
          <p14:tracePt t="4890" x="5843588" y="3465513"/>
          <p14:tracePt t="4925" x="5837238" y="3465513"/>
          <p14:tracePt t="4980" x="5829300" y="3465513"/>
          <p14:tracePt t="5004" x="5829300" y="3457575"/>
          <p14:tracePt t="6993" x="5822950" y="3451225"/>
          <p14:tracePt t="7002" x="5772150" y="3436938"/>
          <p14:tracePt t="7012" x="5672138" y="3400425"/>
          <p14:tracePt t="7029" x="5514975" y="3328988"/>
          <p14:tracePt t="7046" x="5372100" y="3279775"/>
          <p14:tracePt t="7064" x="5265738" y="3236913"/>
          <p14:tracePt t="7080" x="5051425" y="3157538"/>
          <p14:tracePt t="7097" x="4900613" y="3094038"/>
          <p14:tracePt t="7113" x="4708525" y="3036888"/>
          <p14:tracePt t="7130" x="4551363" y="2986088"/>
          <p14:tracePt t="7149" x="4386263" y="2928938"/>
          <p14:tracePt t="7165" x="4271963" y="2871788"/>
          <p14:tracePt t="7182" x="4043363" y="2743200"/>
          <p14:tracePt t="7199" x="3908425" y="2651125"/>
          <p14:tracePt t="7216" x="3822700" y="2571750"/>
          <p14:tracePt t="7233" x="3722688" y="2500313"/>
          <p14:tracePt t="7250" x="3629025" y="2457450"/>
          <p14:tracePt t="7267" x="3522663" y="2414588"/>
          <p14:tracePt t="7283" x="3429000" y="2379663"/>
          <p14:tracePt t="7300" x="3357563" y="2351088"/>
          <p14:tracePt t="7317" x="3251200" y="2322513"/>
          <p14:tracePt t="7333" x="3157538" y="2279650"/>
          <p14:tracePt t="7349" x="3094038" y="2257425"/>
          <p14:tracePt t="7366" x="3036888" y="2228850"/>
          <p14:tracePt t="7385" x="2965450" y="2208213"/>
          <p14:tracePt t="7401" x="2894013" y="2185988"/>
          <p14:tracePt t="7418" x="2800350" y="2165350"/>
          <p14:tracePt t="7435" x="2686050" y="2143125"/>
          <p14:tracePt t="7452" x="2622550" y="2122488"/>
          <p14:tracePt t="7469" x="2579688" y="2108200"/>
          <p14:tracePt t="7485" x="2522538" y="2093913"/>
          <p14:tracePt t="7501" x="2486025" y="2079625"/>
          <p14:tracePt t="7517" x="2428875" y="2071688"/>
          <p14:tracePt t="7534" x="2322513" y="2051050"/>
          <p14:tracePt t="7551" x="2243138" y="2043113"/>
          <p14:tracePt t="7570" x="2185988" y="2028825"/>
          <p14:tracePt t="7587" x="2151063" y="2028825"/>
          <p14:tracePt t="7603" x="2143125" y="2028825"/>
          <p14:tracePt t="7620" x="2128838" y="2028825"/>
          <p14:tracePt t="7636" x="2122488" y="2028825"/>
          <p14:tracePt t="7653" x="2085975" y="2028825"/>
          <p14:tracePt t="7669" x="2065338" y="2028825"/>
          <p14:tracePt t="7686" x="2043113" y="2028825"/>
          <p14:tracePt t="7703" x="2036763" y="2028825"/>
          <p14:tracePt t="7720" x="2028825" y="2028825"/>
          <p14:tracePt t="7738" x="2022475" y="2028825"/>
          <p14:tracePt t="7755" x="2000250" y="2028825"/>
          <p14:tracePt t="7772" x="1971675" y="2028825"/>
          <p14:tracePt t="7788" x="1951038" y="2036763"/>
          <p14:tracePt t="7805" x="1943100" y="2051050"/>
          <p14:tracePt t="7822" x="1908175" y="2051050"/>
          <p14:tracePt t="7902" x="1900238" y="2051050"/>
          <p14:tracePt t="7926" x="1893888" y="2051050"/>
          <p14:tracePt t="7963" x="1885950" y="2051050"/>
          <p14:tracePt t="7971" x="1879600" y="2051050"/>
          <p14:tracePt t="7980" x="1865313" y="2051050"/>
          <p14:tracePt t="7990" x="1851025" y="2051050"/>
          <p14:tracePt t="8006" x="1843088" y="2051050"/>
          <p14:tracePt t="8023" x="1814513" y="2051050"/>
          <p14:tracePt t="8040" x="1800225" y="2051050"/>
          <p14:tracePt t="8473" x="1793875" y="2051050"/>
          <p14:tracePt t="8510" x="1785938" y="2051050"/>
          <p14:tracePt t="8628" x="1779588" y="2051050"/>
          <p14:tracePt t="8980" x="1785938" y="2051050"/>
          <p14:tracePt t="9252" x="1793875" y="2051050"/>
          <p14:tracePt t="9260" x="1800225" y="2051050"/>
          <p14:tracePt t="9276" x="1814513" y="2051050"/>
          <p14:tracePt t="9287" x="1828800" y="2051050"/>
          <p14:tracePt t="9303" x="1836738" y="2051050"/>
          <p14:tracePt t="9321" x="1865313" y="2051050"/>
          <p14:tracePt t="9339" x="1871663" y="2051050"/>
          <p14:tracePt t="9356" x="1879600" y="2051050"/>
          <p14:tracePt t="9373" x="1885950" y="2051050"/>
          <p14:tracePt t="9533" x="1885950" y="2043113"/>
          <p14:tracePt t="9542" x="1879600" y="2043113"/>
          <p14:tracePt t="9550" x="1865313" y="2043113"/>
          <p14:tracePt t="9559" x="1851025" y="2036763"/>
          <p14:tracePt t="9573" x="1836738" y="2036763"/>
          <p14:tracePt t="9590" x="1808163" y="2036763"/>
          <p14:tracePt t="9608" x="1785938" y="2043113"/>
          <p14:tracePt t="9625" x="1751013" y="2043113"/>
          <p14:tracePt t="9642" x="1736725" y="2043113"/>
          <p14:tracePt t="9659" x="1700213" y="2065338"/>
          <p14:tracePt t="9676" x="1693863" y="2065338"/>
          <p14:tracePt t="9693" x="1685925" y="2065338"/>
          <p14:tracePt t="9710" x="1679575" y="2065338"/>
          <p14:tracePt t="9726" x="1671638" y="2065338"/>
          <p14:tracePt t="9886" x="1679575" y="2065338"/>
          <p14:tracePt t="9895" x="1685925" y="2065338"/>
          <p14:tracePt t="9900" x="1700213" y="2065338"/>
          <p14:tracePt t="9910" x="1708150" y="2065338"/>
          <p14:tracePt t="9927" x="1728788" y="2065338"/>
          <p14:tracePt t="9944" x="1751013" y="2071688"/>
          <p14:tracePt t="9961" x="1757363" y="2071688"/>
          <p14:tracePt t="9978" x="1814513" y="2071688"/>
          <p14:tracePt t="9995" x="1836738" y="2079625"/>
          <p14:tracePt t="10011" x="1879600" y="2085975"/>
          <p14:tracePt t="10028" x="1908175" y="2085975"/>
          <p14:tracePt t="10045" x="1922463" y="2085975"/>
          <p14:tracePt t="10062" x="1928813" y="2085975"/>
          <p14:tracePt t="10079" x="1965325" y="2085975"/>
          <p14:tracePt t="10096" x="1985963" y="2093913"/>
          <p14:tracePt t="10114" x="2051050" y="2108200"/>
          <p14:tracePt t="10131" x="2122488" y="2108200"/>
          <p14:tracePt t="10148" x="2165350" y="2114550"/>
          <p14:tracePt t="10165" x="2222500" y="2122488"/>
          <p14:tracePt t="10700" x="2214563" y="2122488"/>
          <p14:tracePt t="10707" x="2193925" y="2122488"/>
          <p14:tracePt t="10724" x="2179638" y="2122488"/>
          <p14:tracePt t="10737" x="2143125" y="2122488"/>
          <p14:tracePt t="10754" x="2100263" y="2122488"/>
          <p14:tracePt t="10771" x="2043113" y="2114550"/>
          <p14:tracePt t="10786" x="2008188" y="2114550"/>
          <p14:tracePt t="10803" x="1965325" y="2122488"/>
          <p14:tracePt t="10821" x="1908175" y="2122488"/>
          <p14:tracePt t="10837" x="1893888" y="2122488"/>
          <p14:tracePt t="10854" x="1885950" y="2122488"/>
          <p14:tracePt t="10871" x="1871663" y="2122488"/>
          <p14:tracePt t="10887" x="1865313" y="2122488"/>
          <p14:tracePt t="10904" x="1857375" y="2122488"/>
          <p14:tracePt t="10922" x="1836738" y="2122488"/>
          <p14:tracePt t="11113" x="1843088" y="2122488"/>
          <p14:tracePt t="11130" x="1857375" y="2122488"/>
          <p14:tracePt t="11146" x="1865313" y="2122488"/>
          <p14:tracePt t="11152" x="1879600" y="2122488"/>
          <p14:tracePt t="11160" x="1885950" y="2114550"/>
          <p14:tracePt t="11175" x="1914525" y="2114550"/>
          <p14:tracePt t="11192" x="1928813" y="2114550"/>
          <p14:tracePt t="11209" x="1943100" y="2108200"/>
          <p14:tracePt t="11224" x="1971675" y="2108200"/>
          <p14:tracePt t="11241" x="1993900" y="2108200"/>
          <p14:tracePt t="11259" x="2022475" y="2108200"/>
          <p14:tracePt t="11275" x="2036763" y="2108200"/>
          <p14:tracePt t="11291" x="2057400" y="2108200"/>
          <p14:tracePt t="11309" x="2065338" y="2108200"/>
          <p14:tracePt t="11325" x="2079625" y="2108200"/>
          <p14:tracePt t="11344" x="2085975" y="2108200"/>
          <p14:tracePt t="11360" x="2093913" y="2108200"/>
          <p14:tracePt t="11361" x="2100263" y="2108200"/>
          <p14:tracePt t="11376" x="2108200" y="2108200"/>
          <p14:tracePt t="11393" x="2165350" y="2108200"/>
          <p14:tracePt t="11410" x="2193925" y="2100263"/>
          <p14:tracePt t="11426" x="2200275" y="2093913"/>
          <p14:tracePt t="12144" x="2193925" y="2093913"/>
          <p14:tracePt t="12370" x="2185988" y="2100263"/>
          <p14:tracePt t="12800" x="2179638" y="2100263"/>
          <p14:tracePt t="12864" x="2171700" y="2100263"/>
          <p14:tracePt t="13002" x="2165350" y="2100263"/>
          <p14:tracePt t="13087" x="2157413" y="2100263"/>
          <p14:tracePt t="13134" x="2143125" y="2100263"/>
          <p14:tracePt t="13150" x="2136775" y="2100263"/>
          <p14:tracePt t="13158" x="2122488" y="2100263"/>
          <p14:tracePt t="13174" x="2114550" y="2100263"/>
          <p14:tracePt t="13228" x="2108200" y="2100263"/>
          <p14:tracePt t="13260" x="2093913" y="2100263"/>
          <p14:tracePt t="13294" x="2085975" y="2100263"/>
          <p14:tracePt t="13303" x="2079625" y="2100263"/>
          <p14:tracePt t="13315" x="2065338" y="2100263"/>
          <p14:tracePt t="13332" x="2051050" y="2100263"/>
          <p14:tracePt t="13349" x="2043113" y="2100263"/>
          <p14:tracePt t="13366" x="2036763" y="2100263"/>
          <p14:tracePt t="13408" x="2028825" y="2100263"/>
          <p14:tracePt t="13432" x="2022475" y="2100263"/>
          <p14:tracePt t="13448" x="2014538" y="2100263"/>
          <p14:tracePt t="13465" x="2008188" y="2100263"/>
          <p14:tracePt t="13480" x="2000250" y="2100263"/>
          <p14:tracePt t="13496" x="1993900" y="2100263"/>
          <p14:tracePt t="13520" x="1985963" y="2093913"/>
          <p14:tracePt t="13536" x="1979613" y="2093913"/>
          <p14:tracePt t="13550" x="1971675" y="2093913"/>
          <p14:tracePt t="13557" x="1951038" y="2093913"/>
          <p14:tracePt t="13567" x="1936750" y="2093913"/>
          <p14:tracePt t="13583" x="1928813" y="2093913"/>
          <p14:tracePt t="13602" x="1908175" y="2093913"/>
          <p14:tracePt t="13617" x="1885950" y="2093913"/>
          <p14:tracePt t="13633" x="1865313" y="2093913"/>
          <p14:tracePt t="13730" x="1857375" y="2093913"/>
          <p14:tracePt t="13762" x="1851025" y="2093913"/>
          <p14:tracePt t="13770" x="1843088" y="2093913"/>
          <p14:tracePt t="13778" x="1836738" y="2093913"/>
          <p14:tracePt t="13785" x="1836738" y="2085975"/>
          <p14:tracePt t="13802" x="1828800" y="2085975"/>
          <p14:tracePt t="13819" x="1822450" y="2085975"/>
          <p14:tracePt t="13908" x="1814513" y="2085975"/>
          <p14:tracePt t="14642" x="1808163" y="2085975"/>
          <p14:tracePt t="16356" x="1800225" y="2085975"/>
          <p14:tracePt t="16762" x="1814513" y="2085975"/>
          <p14:tracePt t="16769" x="1836738" y="2093913"/>
          <p14:tracePt t="16774" x="1851025" y="2100263"/>
          <p14:tracePt t="16784" x="1857375" y="2108200"/>
          <p14:tracePt t="16803" x="1928813" y="2114550"/>
          <p14:tracePt t="16819" x="2022475" y="2122488"/>
          <p14:tracePt t="16837" x="2108200" y="2157413"/>
          <p14:tracePt t="16852" x="2193925" y="2171700"/>
          <p14:tracePt t="16869" x="2236788" y="2171700"/>
          <p14:tracePt t="16885" x="2243138" y="2179638"/>
          <p14:tracePt t="16902" x="2257425" y="2179638"/>
          <p14:tracePt t="17112" x="2251075" y="2179638"/>
          <p14:tracePt t="17120" x="2243138" y="2179638"/>
          <p14:tracePt t="17127" x="2236788" y="2179638"/>
          <p14:tracePt t="17140" x="2228850" y="2179638"/>
          <p14:tracePt t="17155" x="2200275" y="2179638"/>
          <p14:tracePt t="17173" x="2165350" y="2179638"/>
          <p14:tracePt t="17189" x="2122488" y="2165350"/>
          <p14:tracePt t="17205" x="2108200" y="2157413"/>
          <p14:tracePt t="17222" x="2079625" y="2151063"/>
          <p14:tracePt t="17239" x="2057400" y="2143125"/>
          <p14:tracePt t="17259" x="2022475" y="2136775"/>
          <p14:tracePt t="17274" x="1993900" y="2128838"/>
          <p14:tracePt t="17291" x="1979613" y="2128838"/>
          <p14:tracePt t="17308" x="1965325" y="2128838"/>
          <p14:tracePt t="17464" x="1979613" y="2128838"/>
          <p14:tracePt t="17472" x="1993900" y="2128838"/>
          <p14:tracePt t="17480" x="2008188" y="2128838"/>
          <p14:tracePt t="17491" x="2014538" y="2128838"/>
          <p14:tracePt t="17508" x="2028825" y="2136775"/>
          <p14:tracePt t="17526" x="2043113" y="2136775"/>
          <p14:tracePt t="17561" x="2051050" y="2136775"/>
          <p14:tracePt t="17578" x="2057400" y="2136775"/>
          <p14:tracePt t="17596" x="2079625" y="2136775"/>
          <p14:tracePt t="17611" x="2114550" y="2143125"/>
          <p14:tracePt t="17627" x="2151063" y="2157413"/>
          <p14:tracePt t="17643" x="2193925" y="2165350"/>
          <p14:tracePt t="17660" x="2228850" y="2185988"/>
          <p14:tracePt t="17677" x="2286000" y="2200275"/>
          <p14:tracePt t="17695" x="2322513" y="2214563"/>
          <p14:tracePt t="17711" x="2336800" y="2222500"/>
          <p14:tracePt t="17762" x="2343150" y="2228850"/>
          <p14:tracePt t="17776" x="2351088" y="2236788"/>
          <p14:tracePt t="17784" x="2357438" y="2243138"/>
          <p14:tracePt t="17799" x="2371725" y="2251075"/>
          <p14:tracePt t="17814" x="2400300" y="2271713"/>
          <p14:tracePt t="17830" x="2428875" y="2279650"/>
          <p14:tracePt t="17847" x="2471738" y="2308225"/>
          <p14:tracePt t="17865" x="2508250" y="2328863"/>
          <p14:tracePt t="17881" x="2557463" y="2365375"/>
          <p14:tracePt t="17898" x="2600325" y="2379663"/>
          <p14:tracePt t="17915" x="2665413" y="2428875"/>
          <p14:tracePt t="17932" x="2686050" y="2465388"/>
          <p14:tracePt t="17947" x="2700338" y="2508250"/>
          <p14:tracePt t="17964" x="2708275" y="2565400"/>
          <p14:tracePt t="17981" x="2708275" y="2622550"/>
          <p14:tracePt t="17997" x="2714625" y="2679700"/>
          <p14:tracePt t="18014" x="2714625" y="2728913"/>
          <p14:tracePt t="18034" x="2722563" y="2794000"/>
          <p14:tracePt t="18050" x="2722563" y="2828925"/>
          <p14:tracePt t="18067" x="2722563" y="2871788"/>
          <p14:tracePt t="18082" x="2722563" y="2900363"/>
          <p14:tracePt t="18099" x="2722563" y="2928938"/>
          <p14:tracePt t="18117" x="2714625" y="2951163"/>
          <p14:tracePt t="18135" x="2714625" y="2965450"/>
          <p14:tracePt t="18151" x="2714625" y="2971800"/>
          <p14:tracePt t="18167" x="2708275" y="2971800"/>
          <p14:tracePt t="18184" x="2708275" y="2979738"/>
          <p14:tracePt t="18201" x="2700338" y="2994025"/>
          <p14:tracePt t="18217" x="2693988" y="3000375"/>
          <p14:tracePt t="18265" x="2693988" y="3008313"/>
          <p14:tracePt t="18306" x="2686050" y="3008313"/>
          <p14:tracePt t="18322" x="2679700" y="3008313"/>
          <p14:tracePt t="18330" x="2665413" y="3008313"/>
          <p14:tracePt t="18338" x="2665413" y="3014663"/>
          <p14:tracePt t="18351" x="2651125" y="3014663"/>
          <p14:tracePt t="18370" x="2622550" y="3014663"/>
          <p14:tracePt t="18386" x="2593975" y="3014663"/>
          <p14:tracePt t="18402" x="2528888" y="3014663"/>
          <p14:tracePt t="18419" x="2486025" y="3014663"/>
          <p14:tracePt t="18435" x="2443163" y="3014663"/>
          <p14:tracePt t="18454" x="2408238" y="3000375"/>
          <p14:tracePt t="18471" x="2386013" y="3000375"/>
          <p14:tracePt t="18487" x="2379663" y="3000375"/>
          <p14:tracePt t="18521" x="2357438" y="3000375"/>
          <p14:tracePt t="18538" x="2336800" y="3000375"/>
          <p14:tracePt t="18555" x="2308225" y="3000375"/>
          <p14:tracePt t="18572" x="2279650" y="3000375"/>
          <p14:tracePt t="18589" x="2257425" y="3000375"/>
          <p14:tracePt t="18605" x="2243138" y="3000375"/>
          <p14:tracePt t="18644" x="2236788" y="3000375"/>
          <p14:tracePt t="18808" x="2243138" y="3000375"/>
          <p14:tracePt t="18816" x="2251075" y="3000375"/>
          <p14:tracePt t="18824" x="2265363" y="3000375"/>
          <p14:tracePt t="18840" x="2286000" y="3000375"/>
          <p14:tracePt t="18858" x="2300288" y="3000375"/>
          <p14:tracePt t="18873" x="2314575" y="3000375"/>
          <p14:tracePt t="18875" x="2322513" y="3000375"/>
          <p14:tracePt t="18909" x="2336800" y="3000375"/>
          <p14:tracePt t="18926" x="2343150" y="3000375"/>
          <p14:tracePt t="18941" x="2351088" y="3000375"/>
          <p14:tracePt t="18959" x="2357438" y="3008313"/>
          <p14:tracePt t="18975" x="2365375" y="3008313"/>
          <p14:tracePt t="19119" x="2371725" y="3008313"/>
          <p14:tracePt t="19127" x="2371725" y="3014663"/>
          <p14:tracePt t="19143" x="2371725" y="3022600"/>
          <p14:tracePt t="19158" x="2371725" y="3028950"/>
          <p14:tracePt t="19174" x="2371725" y="3036888"/>
          <p14:tracePt t="19188" x="2371725" y="3043238"/>
          <p14:tracePt t="19204" x="2371725" y="3051175"/>
          <p14:tracePt t="19221" x="2371725" y="3065463"/>
          <p14:tracePt t="19246" x="2371725" y="3071813"/>
          <p14:tracePt t="19255" x="2365375" y="3071813"/>
          <p14:tracePt t="19290" x="2365375" y="3079750"/>
          <p14:tracePt t="19305" x="2357438" y="3086100"/>
          <p14:tracePt t="19313" x="2357438" y="3100388"/>
          <p14:tracePt t="19321" x="2343150" y="3122613"/>
          <p14:tracePt t="19330" x="2343150" y="3136900"/>
          <p14:tracePt t="19345" x="2343150" y="3165475"/>
          <p14:tracePt t="19362" x="2336800" y="3171825"/>
          <p14:tracePt t="19379" x="2328863" y="3186113"/>
          <p14:tracePt t="19396" x="2314575" y="3200400"/>
          <p14:tracePt t="19413" x="2308225" y="3214688"/>
          <p14:tracePt t="19429" x="2293938" y="3228975"/>
          <p14:tracePt t="19446" x="2286000" y="3236913"/>
          <p14:tracePt t="19465" x="2286000" y="3251200"/>
          <p14:tracePt t="19482" x="2279650" y="3251200"/>
          <p14:tracePt t="19500" x="2271713" y="3257550"/>
          <p14:tracePt t="19532" x="2265363" y="3265488"/>
          <p14:tracePt t="19549" x="2243138" y="3265488"/>
          <p14:tracePt t="19566" x="2236788" y="3271838"/>
          <p14:tracePt t="19584" x="2236788" y="3279775"/>
          <p14:tracePt t="19600" x="2228850" y="3279775"/>
          <p14:tracePt t="19697" x="2243138" y="3279775"/>
          <p14:tracePt t="19706" x="2251075" y="3279775"/>
          <p14:tracePt t="19715" x="2271713" y="3279775"/>
          <p14:tracePt t="19733" x="2322513" y="3279775"/>
          <p14:tracePt t="19750" x="2343150" y="3286125"/>
          <p14:tracePt t="19766" x="2371725" y="3294063"/>
          <p14:tracePt t="19784" x="2379663" y="3294063"/>
          <p14:tracePt t="19802" x="2386013" y="3294063"/>
          <p14:tracePt t="19939" x="2386013" y="3300413"/>
          <p14:tracePt t="19955" x="2386013" y="3308350"/>
          <p14:tracePt t="19962" x="2379663" y="3314700"/>
          <p14:tracePt t="19969" x="2371725" y="3322638"/>
          <p14:tracePt t="19994" x="2371725" y="3328988"/>
          <p14:tracePt t="20003" x="2371725" y="3336925"/>
          <p14:tracePt t="20019" x="2371725" y="3351213"/>
          <p14:tracePt t="20036" x="2365375" y="3365500"/>
          <p14:tracePt t="20053" x="2357438" y="3379788"/>
          <p14:tracePt t="20238" x="2357438" y="3371850"/>
          <p14:tracePt t="20246" x="2357438" y="3365500"/>
          <p14:tracePt t="20257" x="2357438" y="3357563"/>
          <p14:tracePt t="20273" x="2357438" y="3343275"/>
          <p14:tracePt t="20383" x="2365375" y="3343275"/>
          <p14:tracePt t="20393" x="2365375" y="3336925"/>
          <p14:tracePt t="20399" x="2371725" y="3336925"/>
          <p14:tracePt t="20408" x="2379663" y="3336925"/>
          <p14:tracePt t="20425" x="2386013" y="3336925"/>
          <p14:tracePt t="20446" x="2393950" y="3336925"/>
          <p14:tracePt t="20462" x="2400300" y="3336925"/>
          <p14:tracePt t="20502" x="2408238" y="3336925"/>
          <p14:tracePt t="20509" x="2414588" y="3336925"/>
          <p14:tracePt t="20534" x="2422525" y="3336925"/>
          <p14:tracePt t="20557" x="2428875" y="3336925"/>
          <p14:tracePt t="20566" x="2443163" y="3336925"/>
          <p14:tracePt t="20575" x="2457450" y="3336925"/>
          <p14:tracePt t="20594" x="2479675" y="3336925"/>
          <p14:tracePt t="20609" x="2508250" y="3336925"/>
          <p14:tracePt t="20628" x="2514600" y="3336925"/>
          <p14:tracePt t="21800" x="2522538" y="3336925"/>
          <p14:tracePt t="23088" x="2528888" y="3336925"/>
          <p14:tracePt t="24112" x="2536825" y="3336925"/>
          <p14:tracePt t="25386" x="2536825" y="3343275"/>
          <p14:tracePt t="25390" x="2536825" y="3351213"/>
          <p14:tracePt t="25406" x="2536825" y="3357563"/>
          <p14:tracePt t="25415" x="2528888" y="3365500"/>
          <p14:tracePt t="25430" x="2528888" y="3371850"/>
          <p14:tracePt t="25445" x="2522538" y="3379788"/>
          <p14:tracePt t="25462" x="2514600" y="3386138"/>
          <p14:tracePt t="25479" x="2508250" y="3394075"/>
          <p14:tracePt t="25516" x="2500313" y="3394075"/>
          <p14:tracePt t="25530" x="2500313" y="3400425"/>
          <p14:tracePt t="25545" x="2493963" y="3400425"/>
          <p14:tracePt t="25570" x="2493963" y="3408363"/>
          <p14:tracePt t="25586" x="2486025" y="3408363"/>
          <p14:tracePt t="25602" x="2479675" y="3408363"/>
          <p14:tracePt t="25618" x="2465388" y="3414713"/>
          <p14:tracePt t="25630" x="2465388" y="3422650"/>
          <p14:tracePt t="25647" x="2457450" y="3422650"/>
          <p14:tracePt t="25665" x="2451100" y="3422650"/>
          <p14:tracePt t="25680" x="2451100" y="3429000"/>
          <p14:tracePt t="25697" x="2451100" y="3443288"/>
          <p14:tracePt t="25714" x="2443163" y="3451225"/>
          <p14:tracePt t="25731" x="2436813" y="3451225"/>
          <p14:tracePt t="25748" x="2428875" y="3457575"/>
          <p14:tracePt t="25765" x="2422525" y="3471863"/>
          <p14:tracePt t="25822" x="2422525" y="3479800"/>
          <p14:tracePt t="25838" x="2414588" y="3479800"/>
          <p14:tracePt t="25846" x="2414588" y="3486150"/>
          <p14:tracePt t="25853" x="2408238" y="3486150"/>
          <p14:tracePt t="25869" x="2408238" y="3494088"/>
          <p14:tracePt t="25883" x="2400300" y="3500438"/>
          <p14:tracePt t="25899" x="2393950" y="3508375"/>
          <p14:tracePt t="25916" x="2386013" y="3514725"/>
          <p14:tracePt t="25933" x="2379663" y="3536950"/>
          <p14:tracePt t="25950" x="2379663" y="3551238"/>
          <p14:tracePt t="25968" x="2365375" y="3565525"/>
          <p14:tracePt t="25983" x="2357438" y="3586163"/>
          <p14:tracePt t="26000" x="2351088" y="3600450"/>
          <p14:tracePt t="26017" x="2351088" y="3608388"/>
          <p14:tracePt t="26034" x="2351088" y="3614738"/>
          <p14:tracePt t="26051" x="2351088" y="3622675"/>
          <p14:tracePt t="26067" x="2343150" y="3643313"/>
          <p14:tracePt t="26085" x="2336800" y="3679825"/>
          <p14:tracePt t="26101" x="2322513" y="3694113"/>
          <p14:tracePt t="26118" x="2322513" y="3729038"/>
          <p14:tracePt t="26135" x="2308225" y="3751263"/>
          <p14:tracePt t="26153" x="2308225" y="3765550"/>
          <p14:tracePt t="26169" x="2308225" y="3779838"/>
          <p14:tracePt t="26186" x="2300288" y="3794125"/>
          <p14:tracePt t="26204" x="2300288" y="3822700"/>
          <p14:tracePt t="26221" x="2300288" y="3836988"/>
          <p14:tracePt t="26237" x="2293938" y="3843338"/>
          <p14:tracePt t="26253" x="2293938" y="3857625"/>
          <p14:tracePt t="26270" x="2286000" y="3871913"/>
          <p14:tracePt t="26287" x="2286000" y="3879850"/>
          <p14:tracePt t="26306" x="2286000" y="3894138"/>
          <p14:tracePt t="26322" x="2286000" y="3908425"/>
          <p14:tracePt t="26339" x="2279650" y="3937000"/>
          <p14:tracePt t="26356" x="2279650" y="3957638"/>
          <p14:tracePt t="26373" x="2279650" y="3986213"/>
          <p14:tracePt t="26389" x="2279650" y="4022725"/>
          <p14:tracePt t="26406" x="2279650" y="4065588"/>
          <p14:tracePt t="26423" x="2279650" y="4086225"/>
          <p14:tracePt t="26439" x="2279650" y="4114800"/>
          <p14:tracePt t="26456" x="2286000" y="4143375"/>
          <p14:tracePt t="26472" x="2286000" y="4157663"/>
          <p14:tracePt t="26489" x="2286000" y="4186238"/>
          <p14:tracePt t="26505" x="2286000" y="4214813"/>
          <p14:tracePt t="26523" x="2286000" y="4243388"/>
          <p14:tracePt t="26539" x="2286000" y="4265613"/>
          <p14:tracePt t="26556" x="2286000" y="4279900"/>
          <p14:tracePt t="26574" x="2286000" y="4294188"/>
          <p14:tracePt t="26592" x="2286000" y="4337050"/>
          <p14:tracePt t="26609" x="2293938" y="4371975"/>
          <p14:tracePt t="26625" x="2293938" y="4408488"/>
          <p14:tracePt t="26642" x="2293938" y="4429125"/>
          <p14:tracePt t="26659" x="2300288" y="4451350"/>
          <p14:tracePt t="26664" x="2308225" y="4465638"/>
          <p14:tracePt t="26675" x="2308225" y="4471988"/>
          <p14:tracePt t="26692" x="2308225" y="4494213"/>
          <p14:tracePt t="26708" x="2308225" y="4500563"/>
          <p14:tracePt t="26725" x="2308225" y="4522788"/>
          <p14:tracePt t="26742" x="2308225" y="4543425"/>
          <p14:tracePt t="26759" x="2314575" y="4572000"/>
          <p14:tracePt t="26775" x="2314575" y="4608513"/>
          <p14:tracePt t="26792" x="2322513" y="4637088"/>
          <p14:tracePt t="26809" x="2322513" y="4657725"/>
          <p14:tracePt t="26826" x="2328863" y="4672013"/>
          <p14:tracePt t="26843" x="2328863" y="4700588"/>
          <p14:tracePt t="26859" x="2328863" y="4729163"/>
          <p14:tracePt t="26876" x="2336800" y="4743450"/>
          <p14:tracePt t="26894" x="2343150" y="4765675"/>
          <p14:tracePt t="26912" x="2343150" y="4779963"/>
          <p14:tracePt t="26927" x="2343150" y="4800600"/>
          <p14:tracePt t="26944" x="2343150" y="4814888"/>
          <p14:tracePt t="26961" x="2343150" y="4843463"/>
          <p14:tracePt t="26978" x="2343150" y="4865688"/>
          <p14:tracePt t="26994" x="2343150" y="4872038"/>
          <p14:tracePt t="27011" x="2351088" y="4879975"/>
          <p14:tracePt t="27029" x="2351088" y="4886325"/>
          <p14:tracePt t="27045" x="2351088" y="4908550"/>
          <p14:tracePt t="27062" x="2357438" y="4943475"/>
          <p14:tracePt t="27078" x="2357438" y="4965700"/>
          <p14:tracePt t="27095" x="2357438" y="4994275"/>
          <p14:tracePt t="27112" x="2357438" y="5008563"/>
          <p14:tracePt t="27129" x="2357438" y="5014913"/>
          <p14:tracePt t="27146" x="2357438" y="5022850"/>
          <p14:tracePt t="27163" x="2357438" y="5037138"/>
          <p14:tracePt t="27179" x="2357438" y="5051425"/>
          <p14:tracePt t="27197" x="2357438" y="5065713"/>
          <p14:tracePt t="27214" x="2351088" y="5080000"/>
          <p14:tracePt t="27230" x="2351088" y="5108575"/>
          <p14:tracePt t="27247" x="2351088" y="5122863"/>
          <p14:tracePt t="27264" x="2351088" y="5129213"/>
          <p14:tracePt t="27281" x="2351088" y="5137150"/>
          <p14:tracePt t="27494" x="2357438" y="5137150"/>
          <p14:tracePt t="27532" x="2365375" y="5137150"/>
          <p14:tracePt t="27540" x="2371725" y="5137150"/>
          <p14:tracePt t="27550" x="2379663" y="5137150"/>
          <p14:tracePt t="27568" x="2400300" y="5137150"/>
          <p14:tracePt t="27584" x="2436813" y="5151438"/>
          <p14:tracePt t="27585" x="2451100" y="5157788"/>
          <p14:tracePt t="27601" x="2500313" y="5180013"/>
          <p14:tracePt t="27618" x="2551113" y="5186363"/>
          <p14:tracePt t="27636" x="2622550" y="5194300"/>
          <p14:tracePt t="27641" x="2636838" y="5200650"/>
          <p14:tracePt t="27651" x="2657475" y="5200650"/>
          <p14:tracePt t="27668" x="2671763" y="5200650"/>
          <p14:tracePt t="27685" x="2693988" y="5208588"/>
          <p14:tracePt t="27703" x="2708275" y="5208588"/>
          <p14:tracePt t="27820" x="2722563" y="5208588"/>
          <p14:tracePt t="27828" x="2728913" y="5208588"/>
          <p14:tracePt t="27844" x="2751138" y="5214938"/>
          <p14:tracePt t="27853" x="2765425" y="5214938"/>
          <p14:tracePt t="27871" x="2771775" y="5214938"/>
          <p14:tracePt t="27887" x="2794000" y="5214938"/>
          <p14:tracePt t="27905" x="2808288" y="5222875"/>
          <p14:tracePt t="27921" x="2814638" y="5222875"/>
          <p14:tracePt t="28155" x="2822575" y="5222875"/>
          <p14:tracePt t="28172" x="2828925" y="5222875"/>
          <p14:tracePt t="28180" x="2843213" y="5222875"/>
          <p14:tracePt t="28190" x="2851150" y="5222875"/>
          <p14:tracePt t="28208" x="2879725" y="5222875"/>
          <p14:tracePt t="28224" x="2914650" y="5214938"/>
          <p14:tracePt t="28241" x="2936875" y="5214938"/>
          <p14:tracePt t="28258" x="2951163" y="5200650"/>
          <p14:tracePt t="28274" x="2965450" y="5200650"/>
          <p14:tracePt t="28292" x="2971800" y="5200650"/>
          <p14:tracePt t="28407" x="2971800" y="5194300"/>
          <p14:tracePt t="28432" x="2965450" y="5194300"/>
          <p14:tracePt t="28448" x="2957513" y="5194300"/>
          <p14:tracePt t="28454" x="2951163" y="5194300"/>
          <p14:tracePt t="28464" x="2936875" y="5194300"/>
          <p14:tracePt t="28478" x="2886075" y="5186363"/>
          <p14:tracePt t="28495" x="2828925" y="5180013"/>
          <p14:tracePt t="28512" x="2779713" y="5180013"/>
          <p14:tracePt t="28528" x="2686050" y="5172075"/>
          <p14:tracePt t="28545" x="2636838" y="5165725"/>
          <p14:tracePt t="28563" x="2593975" y="5165725"/>
          <p14:tracePt t="28580" x="2586038" y="5165725"/>
          <p14:tracePt t="28782" x="2593975" y="5165725"/>
          <p14:tracePt t="28788" x="2600325" y="5165725"/>
          <p14:tracePt t="28797" x="2608263" y="5165725"/>
          <p14:tracePt t="28814" x="2614613" y="5165725"/>
          <p14:tracePt t="28831" x="2636838" y="5165725"/>
          <p14:tracePt t="28848" x="2657475" y="5165725"/>
          <p14:tracePt t="28864" x="2686050" y="5165725"/>
          <p14:tracePt t="28881" x="2693988" y="5165725"/>
          <p14:tracePt t="28898" x="2708275" y="5165725"/>
          <p14:tracePt t="28915" x="2722563" y="5165725"/>
          <p14:tracePt t="28932" x="2728913" y="5165725"/>
          <p14:tracePt t="28949" x="2736850" y="5165725"/>
          <p14:tracePt t="28966" x="2757488" y="5165725"/>
          <p14:tracePt t="28983" x="2765425" y="5165725"/>
          <p14:tracePt t="28999" x="2786063" y="5165725"/>
          <p14:tracePt t="29016" x="2808288" y="5165725"/>
          <p14:tracePt t="29033" x="2836863" y="5165725"/>
          <p14:tracePt t="29050" x="2857500" y="5165725"/>
          <p14:tracePt t="29067" x="2886075" y="5172075"/>
          <p14:tracePt t="29084" x="2936875" y="5180013"/>
          <p14:tracePt t="29101" x="3008313" y="5180013"/>
          <p14:tracePt t="29118" x="3028950" y="5180013"/>
          <p14:tracePt t="29134" x="3065463" y="5180013"/>
          <p14:tracePt t="29220" x="3071813" y="5180013"/>
          <p14:tracePt t="29282" x="3086100" y="5186363"/>
          <p14:tracePt t="29290" x="3094038" y="5186363"/>
          <p14:tracePt t="29296" x="3100388" y="5186363"/>
          <p14:tracePt t="29305" x="3108325" y="5186363"/>
          <p14:tracePt t="29321" x="3114675" y="5186363"/>
          <p14:tracePt t="29432" x="3122613" y="5186363"/>
          <p14:tracePt t="29460" x="3128963" y="5186363"/>
          <p14:tracePt t="29468" x="3136900" y="5186363"/>
          <p14:tracePt t="29476" x="3143250" y="5186363"/>
          <p14:tracePt t="29488" x="3151188" y="5186363"/>
          <p14:tracePt t="29505" x="3157538" y="5186363"/>
          <p14:tracePt t="29580" x="3157538" y="5180013"/>
          <p14:tracePt t="29612" x="3151188" y="5180013"/>
          <p14:tracePt t="29620" x="3136900" y="5180013"/>
          <p14:tracePt t="29628" x="3128963" y="5180013"/>
          <p14:tracePt t="29641" x="3114675" y="5180013"/>
          <p14:tracePt t="29658" x="3094038" y="5180013"/>
          <p14:tracePt t="29663" x="3071813" y="5180013"/>
          <p14:tracePt t="29673" x="3057525" y="5180013"/>
          <p14:tracePt t="29690" x="3043238" y="5180013"/>
          <p14:tracePt t="29707" x="3022600" y="5180013"/>
          <p14:tracePt t="29724" x="3000375" y="5180013"/>
          <p14:tracePt t="29740" x="2994025" y="5180013"/>
          <p14:tracePt t="29846" x="2994025" y="5172075"/>
          <p14:tracePt t="29861" x="3008313" y="5172075"/>
          <p14:tracePt t="29867" x="3014663" y="5172075"/>
          <p14:tracePt t="29875" x="3022600" y="5172075"/>
          <p14:tracePt t="29892" x="3043238" y="5172075"/>
          <p14:tracePt t="29909" x="3071813" y="5172075"/>
          <p14:tracePt t="29926" x="3079750" y="5172075"/>
          <p14:tracePt t="29945" x="3094038" y="5157788"/>
          <p14:tracePt t="29977" x="3108325" y="5157788"/>
          <p14:tracePt t="29993" x="3114675" y="5157788"/>
          <p14:tracePt t="30010" x="3128963" y="5157788"/>
          <p14:tracePt t="30027" x="3143250" y="5157788"/>
          <p14:tracePt t="30044" x="3151188" y="5157788"/>
          <p14:tracePt t="30061" x="3165475" y="5137150"/>
          <p14:tracePt t="30077" x="3171825" y="5122863"/>
          <p14:tracePt t="30140" x="3179763" y="5122863"/>
          <p14:tracePt t="30189" x="3186113" y="5122863"/>
          <p14:tracePt t="30251" x="3186113" y="5114925"/>
          <p14:tracePt t="30258" x="3194050" y="5114925"/>
          <p14:tracePt t="30275" x="3200400" y="5114925"/>
          <p14:tracePt t="30288" x="3208338" y="5114925"/>
          <p14:tracePt t="30304" x="3214688" y="5114925"/>
          <p14:tracePt t="30313" x="3222625" y="5114925"/>
          <p14:tracePt t="30331" x="3228975" y="5114925"/>
          <p14:tracePt t="30347" x="3228975" y="5122863"/>
          <p14:tracePt t="30704" x="3236913" y="5122863"/>
          <p14:tracePt t="31038" x="3243263" y="5122863"/>
          <p14:tracePt t="31046" x="3251200" y="5122863"/>
          <p14:tracePt t="31061" x="3265488" y="5129213"/>
          <p14:tracePt t="31072" x="3279775" y="5129213"/>
          <p14:tracePt t="31088" x="3294063" y="5137150"/>
          <p14:tracePt t="31106" x="3328988" y="5143500"/>
          <p14:tracePt t="31124" x="3371850" y="5151438"/>
          <p14:tracePt t="31141" x="3408363" y="5151438"/>
          <p14:tracePt t="31157" x="3429000" y="5165725"/>
          <p14:tracePt t="31178" x="3443288" y="5165725"/>
          <p14:tracePt t="31191" x="3471863" y="5180013"/>
          <p14:tracePt t="31209" x="3500438" y="5186363"/>
          <p14:tracePt t="31225" x="3529013" y="5194300"/>
          <p14:tracePt t="31242" x="3557588" y="5194300"/>
          <p14:tracePt t="31258" x="3586163" y="5194300"/>
          <p14:tracePt t="31275" x="3629025" y="5194300"/>
          <p14:tracePt t="31291" x="3686175" y="5172075"/>
          <p14:tracePt t="31308" x="3757613" y="5165725"/>
          <p14:tracePt t="31325" x="3800475" y="5165725"/>
          <p14:tracePt t="31341" x="3851275" y="5165725"/>
          <p14:tracePt t="31358" x="3900488" y="5165725"/>
          <p14:tracePt t="31375" x="3957638" y="5165725"/>
          <p14:tracePt t="31392" x="3971925" y="5165725"/>
          <p14:tracePt t="31409" x="4000500" y="5165725"/>
          <p14:tracePt t="31425" x="4014788" y="5165725"/>
          <p14:tracePt t="31444" x="4022725" y="5165725"/>
          <p14:tracePt t="31650" x="4037013" y="5165725"/>
          <p14:tracePt t="31658" x="4043363" y="5165725"/>
          <p14:tracePt t="31666" x="4057650" y="5165725"/>
          <p14:tracePt t="31682" x="4071938" y="5165725"/>
          <p14:tracePt t="31697" x="4108450" y="5172075"/>
          <p14:tracePt t="31713" x="4137025" y="5180013"/>
          <p14:tracePt t="31729" x="4157663" y="5186363"/>
          <p14:tracePt t="31746" x="4186238" y="5186363"/>
          <p14:tracePt t="31763" x="4214813" y="5186363"/>
          <p14:tracePt t="31779" x="4243388" y="5186363"/>
          <p14:tracePt t="31797" x="4271963" y="5186363"/>
          <p14:tracePt t="31813" x="4294188" y="5186363"/>
          <p14:tracePt t="31830" x="4337050" y="5186363"/>
          <p14:tracePt t="31848" x="4365625" y="5186363"/>
          <p14:tracePt t="31864" x="4408488" y="5186363"/>
          <p14:tracePt t="31881" x="4429125" y="5186363"/>
          <p14:tracePt t="31897" x="4451350" y="5186363"/>
          <p14:tracePt t="31914" x="4457700" y="5186363"/>
          <p14:tracePt t="31931" x="4465638" y="5186363"/>
          <p14:tracePt t="31976" x="4471988" y="5186363"/>
          <p14:tracePt t="31984" x="4479925" y="5186363"/>
          <p14:tracePt t="32026" x="4486275" y="5186363"/>
          <p14:tracePt t="32273" x="4486275" y="5180013"/>
          <p14:tracePt t="32313" x="4479925" y="5180013"/>
          <p14:tracePt t="32399" x="4471988" y="5172075"/>
          <p14:tracePt t="32423" x="4465638" y="5165725"/>
          <p14:tracePt t="32438" x="4451350" y="5165725"/>
          <p14:tracePt t="32452" x="4443413" y="5157788"/>
          <p14:tracePt t="32642" x="4443413" y="5151438"/>
          <p14:tracePt t="32760" x="4443413" y="5143500"/>
          <p14:tracePt t="32852" x="4443413" y="5137150"/>
          <p14:tracePt t="32882" x="4443413" y="5129213"/>
          <p14:tracePt t="32945" x="4451350" y="5122863"/>
          <p14:tracePt t="32952" x="4457700" y="5122863"/>
          <p14:tracePt t="32960" x="4465638" y="5122863"/>
          <p14:tracePt t="32976" x="4479925" y="5122863"/>
          <p14:tracePt t="32992" x="4494213" y="5108575"/>
          <p14:tracePt t="33010" x="4514850" y="5086350"/>
          <p14:tracePt t="33026" x="4529138" y="5086350"/>
          <p14:tracePt t="33043" x="4537075" y="5086350"/>
          <p14:tracePt t="33060" x="4537075" y="5080000"/>
          <p14:tracePt t="33077" x="4557713" y="5080000"/>
          <p14:tracePt t="33112" x="4572000" y="5080000"/>
          <p14:tracePt t="33129" x="4579938" y="5080000"/>
          <p14:tracePt t="33336" x="4594225" y="5080000"/>
          <p14:tracePt t="33344" x="4600575" y="5080000"/>
          <p14:tracePt t="33352" x="4608513" y="5080000"/>
          <p14:tracePt t="33365" x="4629150" y="5086350"/>
          <p14:tracePt t="33381" x="4637088" y="5094288"/>
          <p14:tracePt t="33397" x="4651375" y="5094288"/>
          <p14:tracePt t="33413" x="4672013" y="5100638"/>
          <p14:tracePt t="33430" x="4679950" y="5100638"/>
          <p14:tracePt t="33447" x="4694238" y="5100638"/>
          <p14:tracePt t="33465" x="4722813" y="5100638"/>
          <p14:tracePt t="33481" x="4737100" y="5100638"/>
          <p14:tracePt t="33499" x="4757738" y="5100638"/>
          <p14:tracePt t="33515" x="4779963" y="5100638"/>
          <p14:tracePt t="33532" x="4794250" y="5108575"/>
          <p14:tracePt t="33548" x="4808538" y="5108575"/>
          <p14:tracePt t="33565" x="4829175" y="5108575"/>
          <p14:tracePt t="33582" x="4851400" y="5114925"/>
          <p14:tracePt t="33599" x="4879975" y="5114925"/>
          <p14:tracePt t="33616" x="4914900" y="5114925"/>
          <p14:tracePt t="33633" x="4951413" y="5100638"/>
          <p14:tracePt t="33649" x="4979988" y="5100638"/>
          <p14:tracePt t="33666" x="5037138" y="5100638"/>
          <p14:tracePt t="33683" x="5080000" y="5100638"/>
          <p14:tracePt t="33700" x="5114925" y="5100638"/>
          <p14:tracePt t="33717" x="5137150" y="5100638"/>
          <p14:tracePt t="33837" x="5137150" y="5108575"/>
          <p14:tracePt t="33854" x="5137150" y="5114925"/>
          <p14:tracePt t="33876" x="5137150" y="5122863"/>
          <p14:tracePt t="33908" x="5137150" y="5129213"/>
          <p14:tracePt t="33915" x="5137150" y="5137150"/>
          <p14:tracePt t="33931" x="5137150" y="5143500"/>
          <p14:tracePt t="33956" x="5137150" y="5151438"/>
          <p14:tracePt t="33968" x="5137150" y="5157788"/>
          <p14:tracePt t="33976" x="5137150" y="5165725"/>
          <p14:tracePt t="33986" x="5137150" y="5172075"/>
          <p14:tracePt t="34008" x="5137150" y="5180013"/>
          <p14:tracePt t="34022" x="5137150" y="5186363"/>
          <p14:tracePt t="34038" x="5137150" y="5194300"/>
          <p14:tracePt t="34055" x="5137150" y="5200650"/>
          <p14:tracePt t="34071" x="5137150" y="5208588"/>
          <p14:tracePt t="34088" x="5137150" y="5214938"/>
          <p14:tracePt t="34104" x="5137150" y="5222875"/>
          <p14:tracePt t="34121" x="5137150" y="5229225"/>
          <p14:tracePt t="34138" x="5137150" y="5237163"/>
          <p14:tracePt t="34157" x="5137150" y="5243513"/>
          <p14:tracePt t="34172" x="5129213" y="5251450"/>
          <p14:tracePt t="34188" x="5129213" y="5257800"/>
          <p14:tracePt t="34205" x="5129213" y="5280025"/>
          <p14:tracePt t="34222" x="5129213" y="5300663"/>
          <p14:tracePt t="34239" x="5122863" y="5322888"/>
          <p14:tracePt t="34256" x="5122863" y="5343525"/>
          <p14:tracePt t="34273" x="5122863" y="5365750"/>
          <p14:tracePt t="34290" x="5122863" y="5380038"/>
          <p14:tracePt t="34324" x="5122863" y="5394325"/>
          <p14:tracePt t="34342" x="5122863" y="5400675"/>
          <p14:tracePt t="34359" x="5122863" y="5437188"/>
          <p14:tracePt t="34375" x="5122863" y="5451475"/>
          <p14:tracePt t="34392" x="5122863" y="5472113"/>
          <p14:tracePt t="34408" x="5122863" y="5486400"/>
          <p14:tracePt t="34425" x="5122863" y="5500688"/>
          <p14:tracePt t="34443" x="5122863" y="5522913"/>
          <p14:tracePt t="34460" x="5122863" y="5537200"/>
          <p14:tracePt t="34477" x="5122863" y="5551488"/>
          <p14:tracePt t="34493" x="5129213" y="5572125"/>
          <p14:tracePt t="34510" x="5129213" y="5608638"/>
          <p14:tracePt t="34527" x="5122863" y="5665788"/>
          <p14:tracePt t="34544" x="5114925" y="5700713"/>
          <p14:tracePt t="34561" x="5100638" y="5729288"/>
          <p14:tracePt t="34578" x="5100638" y="5757863"/>
          <p14:tracePt t="34595" x="5100638" y="5794375"/>
          <p14:tracePt t="34611" x="5100638" y="5815013"/>
          <p14:tracePt t="34628" x="5100638" y="5837238"/>
          <p14:tracePt t="34645" x="5100638" y="5857875"/>
          <p14:tracePt t="34660" x="5108575" y="5865813"/>
          <p14:tracePt t="34679" x="5108575" y="5872163"/>
          <p14:tracePt t="34696" x="5108575" y="5880100"/>
          <p14:tracePt t="35171" x="5108575" y="5886450"/>
          <p14:tracePt t="35779" x="5108575" y="5880100"/>
          <p14:tracePt t="35804" x="5114925" y="5872163"/>
          <p14:tracePt t="35812" x="5114925" y="5865813"/>
          <p14:tracePt t="35828" x="5122863" y="5843588"/>
          <p14:tracePt t="35841" x="5129213" y="5837238"/>
          <p14:tracePt t="35858" x="5143500" y="5815013"/>
          <p14:tracePt t="35875" x="5157788" y="5800725"/>
          <p14:tracePt t="35892" x="5172075" y="5786438"/>
          <p14:tracePt t="35909" x="5186363" y="5765800"/>
          <p14:tracePt t="35925" x="5194300" y="5729288"/>
          <p14:tracePt t="35943" x="5237163" y="5522913"/>
          <p14:tracePt t="35959" x="5265738" y="5386388"/>
          <p14:tracePt t="35975" x="5294313" y="5237163"/>
          <p14:tracePt t="35991" x="5308600" y="5072063"/>
          <p14:tracePt t="36008" x="5337175" y="4914900"/>
          <p14:tracePt t="36025" x="5343525" y="4772025"/>
          <p14:tracePt t="36042" x="5365750" y="4665663"/>
          <p14:tracePt t="36059" x="5372100" y="4600575"/>
          <p14:tracePt t="36076" x="5380038" y="4557713"/>
          <p14:tracePt t="36092" x="5380038" y="4522788"/>
          <p14:tracePt t="36110" x="5380038" y="4494213"/>
          <p14:tracePt t="36126" x="5380038" y="4471988"/>
          <p14:tracePt t="36145" x="5386388" y="4443413"/>
          <p14:tracePt t="36162" x="5394325" y="4394200"/>
          <p14:tracePt t="36179" x="5400675" y="4351338"/>
          <p14:tracePt t="36194" x="5400675" y="4314825"/>
          <p14:tracePt t="36211" x="5414963" y="4294188"/>
          <p14:tracePt t="36227" x="5414963" y="4271963"/>
          <p14:tracePt t="36244" x="5437188" y="4243388"/>
          <p14:tracePt t="36261" x="5480050" y="4200525"/>
          <p14:tracePt t="36278" x="5514975" y="4129088"/>
          <p14:tracePt t="36295" x="5572125" y="4051300"/>
          <p14:tracePt t="36312" x="5586413" y="4014788"/>
          <p14:tracePt t="36328" x="5600700" y="3994150"/>
          <p14:tracePt t="36347" x="5608638" y="3971925"/>
          <p14:tracePt t="36364" x="5614988" y="3957638"/>
          <p14:tracePt t="36379" x="5622925" y="3943350"/>
          <p14:tracePt t="36396" x="5629275" y="3937000"/>
          <p14:tracePt t="36414" x="5637213" y="3908425"/>
          <p14:tracePt t="36431" x="5643563" y="3900488"/>
          <p14:tracePt t="36447" x="5643563" y="3886200"/>
          <p14:tracePt t="36463" x="5643563" y="3865563"/>
          <p14:tracePt t="36480" x="5643563" y="3851275"/>
          <p14:tracePt t="36497" x="5651500" y="3843338"/>
          <p14:tracePt t="36514" x="5651500" y="3836988"/>
          <p14:tracePt t="36531" x="5651500" y="3829050"/>
          <p14:tracePt t="36548" x="5651500" y="3822700"/>
          <p14:tracePt t="36564" x="5657850" y="3822700"/>
          <p14:tracePt t="36601" x="5657850" y="3814763"/>
          <p14:tracePt t="38572" x="5665788" y="3814763"/>
          <p14:tracePt t="38586" x="5694363" y="3814763"/>
          <p14:tracePt t="38595" x="5737225" y="3814763"/>
          <p14:tracePt t="38602" x="5780088" y="3822700"/>
          <p14:tracePt t="38621" x="5837238" y="3836988"/>
          <p14:tracePt t="38638" x="5908675" y="3836988"/>
          <p14:tracePt t="38653" x="6015038" y="3843338"/>
          <p14:tracePt t="38670" x="6051550" y="3843338"/>
          <p14:tracePt t="38687" x="6115050" y="3843338"/>
          <p14:tracePt t="38704" x="6172200" y="3843338"/>
          <p14:tracePt t="38721" x="6229350" y="3843338"/>
          <p14:tracePt t="38739" x="6272213" y="3843338"/>
          <p14:tracePt t="38757" x="6329363" y="3843338"/>
          <p14:tracePt t="38773" x="6357938" y="3829050"/>
          <p14:tracePt t="38790" x="6408738" y="3814763"/>
          <p14:tracePt t="38807" x="6437313" y="3808413"/>
          <p14:tracePt t="38825" x="6457950" y="3794125"/>
          <p14:tracePt t="38841" x="6472238" y="3794125"/>
          <p14:tracePt t="38876" x="6480175" y="3786188"/>
          <p14:tracePt t="38893" x="6480175" y="3771900"/>
          <p14:tracePt t="38907" x="6480175" y="3757613"/>
          <p14:tracePt t="38923" x="6486525" y="3743325"/>
          <p14:tracePt t="38940" x="6494463" y="3722688"/>
          <p14:tracePt t="38959" x="6494463" y="3714750"/>
          <p14:tracePt t="38992" x="6500813" y="3708400"/>
          <p14:tracePt t="39022" x="6508750" y="3708400"/>
          <p14:tracePt t="39477" x="6508750" y="3700463"/>
          <p14:tracePt t="39482" x="6500813" y="3700463"/>
          <p14:tracePt t="39498" x="6494463" y="3700463"/>
          <p14:tracePt t="39672" x="6486525" y="3700463"/>
          <p14:tracePt t="39860" x="6486525" y="3694113"/>
          <p14:tracePt t="39867" x="6480175" y="3686175"/>
          <p14:tracePt t="39876" x="6480175" y="3679825"/>
          <p14:tracePt t="39885" x="6480175" y="3671888"/>
          <p14:tracePt t="39902" x="6472238" y="3665538"/>
          <p14:tracePt t="39919" x="6465888" y="3643313"/>
          <p14:tracePt t="39935" x="6457950" y="3629025"/>
          <p14:tracePt t="39952" x="6451600" y="3600450"/>
          <p14:tracePt t="39968" x="6443663" y="3571875"/>
          <p14:tracePt t="39984" x="6437313" y="3551238"/>
          <p14:tracePt t="40001" x="6423025" y="3529013"/>
          <p14:tracePt t="40018" x="6415088" y="3514725"/>
          <p14:tracePt t="40035" x="6400800" y="3479800"/>
          <p14:tracePt t="40052" x="6365875" y="3436938"/>
          <p14:tracePt t="40070" x="6337300" y="3386138"/>
          <p14:tracePt t="40087" x="6323013" y="3357563"/>
          <p14:tracePt t="40104" x="6300788" y="3314700"/>
          <p14:tracePt t="40121" x="6294438" y="3286125"/>
          <p14:tracePt t="40138" x="6286500" y="3279775"/>
          <p14:tracePt t="40154" x="6257925" y="3236913"/>
          <p14:tracePt t="40171" x="6237288" y="3171825"/>
          <p14:tracePt t="40188" x="6200775" y="3094038"/>
          <p14:tracePt t="40203" x="6172200" y="3071813"/>
          <p14:tracePt t="40220" x="6157913" y="3051175"/>
          <p14:tracePt t="40237" x="6157913" y="3043238"/>
          <p14:tracePt t="40499" x="6151563" y="3043238"/>
          <p14:tracePt t="40538" x="6151563" y="3036888"/>
          <p14:tracePt t="40968" x="6143625" y="3036888"/>
          <p14:tracePt t="41858" x="6137275" y="3028950"/>
          <p14:tracePt t="41883" x="6129338" y="3028950"/>
          <p14:tracePt t="41889" x="6129338" y="3022600"/>
          <p14:tracePt t="41906" x="6122988" y="3022600"/>
          <p14:tracePt t="41914" x="6115050" y="3022600"/>
          <p14:tracePt t="41930" x="6108700" y="3022600"/>
          <p14:tracePt t="41945" x="6094413" y="3022600"/>
          <p14:tracePt t="41962" x="6086475" y="3022600"/>
          <p14:tracePt t="41973" x="6080125" y="3022600"/>
          <p14:tracePt t="41990" x="6065838" y="3022600"/>
          <p14:tracePt t="42006" x="6051550" y="3022600"/>
          <p14:tracePt t="42023" x="6043613" y="3022600"/>
          <p14:tracePt t="42149" x="6037263" y="3028950"/>
          <p14:tracePt t="42172" x="6029325" y="3028950"/>
          <p14:tracePt t="42420" x="6022975" y="3028950"/>
          <p14:tracePt t="45590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5.1 </a:t>
            </a:r>
            <a:r>
              <a:rPr lang="ko-KR" altLang="en-US" dirty="0" err="1">
                <a:solidFill>
                  <a:srgbClr val="0000FF"/>
                </a:solidFill>
              </a:rPr>
              <a:t>큐란</a:t>
            </a:r>
            <a:r>
              <a:rPr lang="en-US" altLang="ko-KR" dirty="0">
                <a:solidFill>
                  <a:srgbClr val="0000FF"/>
                </a:solidFill>
              </a:rPr>
              <a:t>?</a:t>
            </a:r>
            <a:endParaRPr lang="ko-KR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큐는 </a:t>
            </a:r>
            <a:r>
              <a:rPr lang="ko-KR" altLang="en-US" sz="2400" kern="0" dirty="0">
                <a:solidFill>
                  <a:schemeClr val="tx2"/>
                </a:solidFill>
              </a:rPr>
              <a:t>선입선출</a:t>
            </a:r>
            <a:r>
              <a:rPr lang="en-US" altLang="ko-KR" sz="2400" kern="0" dirty="0">
                <a:solidFill>
                  <a:schemeClr val="tx2"/>
                </a:solidFill>
              </a:rPr>
              <a:t>(First-In First Out: FIFO)</a:t>
            </a:r>
            <a:r>
              <a:rPr lang="ko-KR" altLang="en-US" sz="2400" kern="0" dirty="0">
                <a:solidFill>
                  <a:schemeClr val="tx2"/>
                </a:solidFill>
              </a:rPr>
              <a:t>의 자료구조이다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.</a:t>
            </a:r>
          </a:p>
          <a:p>
            <a:pPr lvl="1">
              <a:defRPr/>
            </a:pPr>
            <a:r>
              <a:rPr lang="ko-KR" altLang="en-US" sz="2000" kern="0" dirty="0" smtClean="0">
                <a:solidFill>
                  <a:schemeClr val="tx2"/>
                </a:solidFill>
              </a:rPr>
              <a:t>큐의 구조</a:t>
            </a:r>
            <a:endParaRPr lang="en-US" altLang="ko-KR" sz="2000" kern="0" dirty="0" smtClean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ko-KR" altLang="en-US" sz="2000" kern="0" dirty="0" smtClean="0">
                <a:solidFill>
                  <a:schemeClr val="tx2"/>
                </a:solidFill>
              </a:rPr>
              <a:t>큐의 </a:t>
            </a:r>
            <a:r>
              <a:rPr lang="en-US" altLang="ko-KR" sz="2000" kern="0" dirty="0" smtClean="0">
                <a:solidFill>
                  <a:schemeClr val="tx2"/>
                </a:solidFill>
              </a:rPr>
              <a:t>ADT</a:t>
            </a:r>
          </a:p>
          <a:p>
            <a:pPr lvl="1">
              <a:defRPr/>
            </a:pPr>
            <a:r>
              <a:rPr lang="ko-KR" altLang="en-US" sz="2000" kern="0" dirty="0" smtClean="0">
                <a:solidFill>
                  <a:schemeClr val="tx2"/>
                </a:solidFill>
              </a:rPr>
              <a:t>큐의 연산</a:t>
            </a:r>
            <a:endParaRPr lang="en-US" altLang="ko-KR" sz="2000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큐의 응용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3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20"/>
    </mc:Choice>
    <mc:Fallback xmlns="">
      <p:transition spd="slow" advTm="4782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테스트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0" y="1223755"/>
            <a:ext cx="8096385" cy="30721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45" y="4385943"/>
            <a:ext cx="8100900" cy="10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9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27"/>
    </mc:Choice>
    <mc:Fallback xmlns="">
      <p:transition spd="slow" advTm="3582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971" x="5822950" y="3751263"/>
          <p14:tracePt t="2041" x="5772150" y="3736975"/>
          <p14:tracePt t="2058" x="5643563" y="3694113"/>
          <p14:tracePt t="2064" x="5537200" y="3679825"/>
          <p14:tracePt t="2075" x="5400675" y="3651250"/>
          <p14:tracePt t="2091" x="5157788" y="3594100"/>
          <p14:tracePt t="2110" x="4908550" y="3522663"/>
          <p14:tracePt t="2125" x="4643438" y="3471863"/>
          <p14:tracePt t="2127" x="4586288" y="3457575"/>
          <p14:tracePt t="2142" x="4465638" y="3414713"/>
          <p14:tracePt t="2161" x="4357688" y="3386138"/>
          <p14:tracePt t="2177" x="4294188" y="3357563"/>
          <p14:tracePt t="2181" x="4257675" y="3343275"/>
          <p14:tracePt t="2194" x="4251325" y="3343275"/>
          <p14:tracePt t="2211" x="4208463" y="3328988"/>
          <p14:tracePt t="2229" x="4179888" y="3308350"/>
          <p14:tracePt t="2244" x="4165600" y="3308350"/>
          <p14:tracePt t="2261" x="4151313" y="3308350"/>
          <p14:tracePt t="2277" x="4143375" y="3308350"/>
          <p14:tracePt t="2306" x="4137025" y="3308350"/>
          <p14:tracePt t="2321" x="4129088" y="3308350"/>
          <p14:tracePt t="2333" x="4100513" y="3300413"/>
          <p14:tracePt t="2346" x="4071938" y="3300413"/>
          <p14:tracePt t="2361" x="4029075" y="3294063"/>
          <p14:tracePt t="2379" x="3957638" y="3286125"/>
          <p14:tracePt t="2397" x="3851275" y="3286125"/>
          <p14:tracePt t="2413" x="3700463" y="3286125"/>
          <p14:tracePt t="2430" x="3529013" y="3271838"/>
          <p14:tracePt t="2431" x="3457575" y="3271838"/>
          <p14:tracePt t="2446" x="3365500" y="3257550"/>
          <p14:tracePt t="2463" x="3065463" y="3200400"/>
          <p14:tracePt t="2479" x="2779713" y="3186113"/>
          <p14:tracePt t="2497" x="2514600" y="3100388"/>
          <p14:tracePt t="2514" x="2322513" y="3071813"/>
          <p14:tracePt t="2530" x="2128838" y="3022600"/>
          <p14:tracePt t="2547" x="1679575" y="2900363"/>
          <p14:tracePt t="2563" x="1500188" y="2851150"/>
          <p14:tracePt t="2580" x="1422400" y="2822575"/>
          <p14:tracePt t="2597" x="1328738" y="2743200"/>
          <p14:tracePt t="2614" x="1257300" y="2686050"/>
          <p14:tracePt t="2631" x="1200150" y="2622550"/>
          <p14:tracePt t="2648" x="1171575" y="2571750"/>
          <p14:tracePt t="2666" x="1150938" y="2414588"/>
          <p14:tracePt t="2682" x="1114425" y="2265363"/>
          <p14:tracePt t="2698" x="1093788" y="2128838"/>
          <p14:tracePt t="2715" x="1065213" y="2014538"/>
          <p14:tracePt t="2732" x="1050925" y="1871663"/>
          <p14:tracePt t="2749" x="1028700" y="1743075"/>
          <p14:tracePt t="2766" x="1036638" y="1636713"/>
          <p14:tracePt t="2783" x="1114425" y="1443038"/>
          <p14:tracePt t="2799" x="1200150" y="1336675"/>
          <p14:tracePt t="2816" x="1285875" y="1243013"/>
          <p14:tracePt t="2833" x="1393825" y="1222375"/>
          <p14:tracePt t="2850" x="1579563" y="1214438"/>
          <p14:tracePt t="2867" x="1728788" y="1265238"/>
          <p14:tracePt t="2883" x="2128838" y="1322388"/>
          <p14:tracePt t="2901" x="2336800" y="1379538"/>
          <p14:tracePt t="2918" x="2528888" y="1408113"/>
          <p14:tracePt t="2935" x="2628900" y="1436688"/>
          <p14:tracePt t="2952" x="2757488" y="1450975"/>
          <p14:tracePt t="2969" x="2865438" y="1493838"/>
          <p14:tracePt t="2985" x="2994025" y="1628775"/>
          <p14:tracePt t="3001" x="3051175" y="1728788"/>
          <p14:tracePt t="3018" x="3086100" y="1828800"/>
          <p14:tracePt t="3035" x="3114675" y="1957388"/>
          <p14:tracePt t="3052" x="3128963" y="2085975"/>
          <p14:tracePt t="3070" x="3128963" y="2208213"/>
          <p14:tracePt t="3085" x="3128963" y="2293938"/>
          <p14:tracePt t="3087" x="3122613" y="2343150"/>
          <p14:tracePt t="3103" x="3100388" y="2471738"/>
          <p14:tracePt t="3121" x="3086100" y="2571750"/>
          <p14:tracePt t="3138" x="3057525" y="2671763"/>
          <p14:tracePt t="3155" x="3036888" y="2736850"/>
          <p14:tracePt t="3170" x="3014663" y="2757488"/>
          <p14:tracePt t="3187" x="2994025" y="2771775"/>
          <p14:tracePt t="3204" x="2971800" y="2808288"/>
          <p14:tracePt t="3220" x="2936875" y="2879725"/>
          <p14:tracePt t="3238" x="2908300" y="2936875"/>
          <p14:tracePt t="3254" x="2879725" y="2965450"/>
          <p14:tracePt t="3271" x="2836863" y="2994025"/>
          <p14:tracePt t="3288" x="2786063" y="3022600"/>
          <p14:tracePt t="3291" x="2751138" y="3036888"/>
          <p14:tracePt t="3305" x="2686050" y="3079750"/>
          <p14:tracePt t="3322" x="2628900" y="3108325"/>
          <p14:tracePt t="3338" x="2586038" y="3136900"/>
          <p14:tracePt t="3355" x="2571750" y="3151188"/>
          <p14:tracePt t="3372" x="2557463" y="3157538"/>
          <p14:tracePt t="3389" x="2557463" y="3171825"/>
          <p14:tracePt t="3406" x="2551113" y="3179763"/>
          <p14:tracePt t="3424" x="2551113" y="3208338"/>
          <p14:tracePt t="3441" x="2551113" y="3228975"/>
          <p14:tracePt t="3458" x="2543175" y="3279775"/>
          <p14:tracePt t="3475" x="2528888" y="3343275"/>
          <p14:tracePt t="3492" x="2514600" y="3386138"/>
          <p14:tracePt t="3509" x="2500313" y="3436938"/>
          <p14:tracePt t="3525" x="2500313" y="3457575"/>
          <p14:tracePt t="3542" x="2500313" y="3465513"/>
          <p14:tracePt t="3559" x="2500313" y="3471863"/>
          <p14:tracePt t="3576" x="2493963" y="3500438"/>
          <p14:tracePt t="3593" x="2493963" y="3529013"/>
          <p14:tracePt t="3610" x="2493963" y="3557588"/>
          <p14:tracePt t="3627" x="2486025" y="3629025"/>
          <p14:tracePt t="3643" x="2479675" y="3671888"/>
          <p14:tracePt t="3660" x="2471738" y="3694113"/>
          <p14:tracePt t="3677" x="2465388" y="3714750"/>
          <p14:tracePt t="3694" x="2451100" y="3722688"/>
          <p14:tracePt t="3713" x="2428875" y="3729038"/>
          <p14:tracePt t="3727" x="2379663" y="3729038"/>
          <p14:tracePt t="3743" x="2351088" y="3729038"/>
          <p14:tracePt t="3761" x="2322513" y="3729038"/>
          <p14:tracePt t="3778" x="2271713" y="3729038"/>
          <p14:tracePt t="3783" x="2228850" y="3729038"/>
          <p14:tracePt t="3795" x="2208213" y="3729038"/>
          <p14:tracePt t="3811" x="2171700" y="3736975"/>
          <p14:tracePt t="3813" x="2157413" y="3736975"/>
          <p14:tracePt t="3829" x="2128838" y="3736975"/>
          <p14:tracePt t="3845" x="2071688" y="3736975"/>
          <p14:tracePt t="3861" x="2028825" y="3736975"/>
          <p14:tracePt t="3877" x="1979613" y="3736975"/>
          <p14:tracePt t="3895" x="1936750" y="3736975"/>
          <p14:tracePt t="3912" x="1893888" y="3729038"/>
          <p14:tracePt t="3929" x="1851025" y="3722688"/>
          <p14:tracePt t="3945" x="1822450" y="3708400"/>
          <p14:tracePt t="3962" x="1808163" y="3671888"/>
          <p14:tracePt t="3979" x="1779588" y="3643313"/>
          <p14:tracePt t="3996" x="1765300" y="3622675"/>
          <p14:tracePt t="4012" x="1757363" y="3608388"/>
          <p14:tracePt t="4031" x="1751013" y="3600450"/>
          <p14:tracePt t="4130" x="1751013" y="3608388"/>
          <p14:tracePt t="4137" x="1751013" y="3614738"/>
          <p14:tracePt t="4147" x="1736725" y="3629025"/>
          <p14:tracePt t="4165" x="1722438" y="3686175"/>
          <p14:tracePt t="4181" x="1722438" y="3722688"/>
          <p14:tracePt t="4197" x="1714500" y="3814763"/>
          <p14:tracePt t="4214" x="1708150" y="3894138"/>
          <p14:tracePt t="4231" x="1700213" y="3943350"/>
          <p14:tracePt t="4249" x="1700213" y="3971925"/>
          <p14:tracePt t="4267" x="1700213" y="3979863"/>
          <p14:tracePt t="4283" x="1700213" y="3986213"/>
          <p14:tracePt t="4299" x="1700213" y="4008438"/>
          <p14:tracePt t="4316" x="1700213" y="4014788"/>
          <p14:tracePt t="4332" x="1700213" y="4043363"/>
          <p14:tracePt t="4350" x="1700213" y="4051300"/>
          <p14:tracePt t="4366" x="1700213" y="4065588"/>
          <p14:tracePt t="4383" x="1700213" y="4071938"/>
          <p14:tracePt t="4417" x="1700213" y="4079875"/>
          <p14:tracePt t="4435" x="1708150" y="4079875"/>
          <p14:tracePt t="4457" x="1708150" y="4086225"/>
          <p14:tracePt t="4471" x="1714500" y="4086225"/>
          <p14:tracePt t="4829" x="1714500" y="4094163"/>
          <p14:tracePt t="4845" x="1714500" y="4100513"/>
          <p14:tracePt t="4870" x="1714500" y="4108450"/>
          <p14:tracePt t="4900" x="1714500" y="4114800"/>
          <p14:tracePt t="4961" x="1714500" y="4122738"/>
          <p14:tracePt t="4985" x="1714500" y="4129088"/>
          <p14:tracePt t="5034" x="1714500" y="4137025"/>
          <p14:tracePt t="5098" x="1714500" y="4143375"/>
          <p14:tracePt t="5115" x="1714500" y="4151313"/>
          <p14:tracePt t="5136" x="1714500" y="4157663"/>
          <p14:tracePt t="5168" x="1714500" y="4165600"/>
          <p14:tracePt t="5206" x="1714500" y="4171950"/>
          <p14:tracePt t="5230" x="1714500" y="4179888"/>
          <p14:tracePt t="5254" x="1714500" y="4186238"/>
          <p14:tracePt t="5270" x="1714500" y="4194175"/>
          <p14:tracePt t="5307" x="1714500" y="4200525"/>
          <p14:tracePt t="5315" x="1714500" y="4208463"/>
          <p14:tracePt t="5471" x="1714500" y="4214813"/>
          <p14:tracePt t="5548" x="1714500" y="4222750"/>
          <p14:tracePt t="5580" x="1722438" y="4222750"/>
          <p14:tracePt t="5626" x="1728788" y="4222750"/>
          <p14:tracePt t="5642" x="1736725" y="4229100"/>
          <p14:tracePt t="5658" x="1743075" y="4229100"/>
          <p14:tracePt t="5682" x="1743075" y="4237038"/>
          <p14:tracePt t="5698" x="1751013" y="4237038"/>
          <p14:tracePt t="5704" x="1757363" y="4243388"/>
          <p14:tracePt t="5715" x="1765300" y="4251325"/>
          <p14:tracePt t="5731" x="1771650" y="4257675"/>
          <p14:tracePt t="5748" x="1785938" y="4257675"/>
          <p14:tracePt t="5917" x="1793875" y="4257675"/>
          <p14:tracePt t="5934" x="1800225" y="4265613"/>
          <p14:tracePt t="5964" x="1808163" y="4265613"/>
          <p14:tracePt t="5971" x="1814513" y="4265613"/>
          <p14:tracePt t="6188" x="1822450" y="4265613"/>
          <p14:tracePt t="6228" x="1828800" y="4265613"/>
          <p14:tracePt t="6259" x="1836738" y="4265613"/>
          <p14:tracePt t="6282" x="1843088" y="4265613"/>
          <p14:tracePt t="6362" x="1857375" y="4265613"/>
          <p14:tracePt t="6368" x="1865313" y="4265613"/>
          <p14:tracePt t="6392" x="1871663" y="4265613"/>
          <p14:tracePt t="6426" x="1879600" y="4265613"/>
          <p14:tracePt t="6464" x="1885950" y="4265613"/>
          <p14:tracePt t="6472" x="1893888" y="4265613"/>
          <p14:tracePt t="6478" x="1900238" y="4257675"/>
          <p14:tracePt t="6489" x="1900238" y="4251325"/>
          <p14:tracePt t="6506" x="1922463" y="4251325"/>
          <p14:tracePt t="6523" x="1943100" y="4251325"/>
          <p14:tracePt t="6539" x="1965325" y="4237038"/>
          <p14:tracePt t="6556" x="1971675" y="4237038"/>
          <p14:tracePt t="6573" x="1979613" y="4237038"/>
          <p14:tracePt t="6590" x="1985963" y="4229100"/>
          <p14:tracePt t="6624" x="2008188" y="4222750"/>
          <p14:tracePt t="6641" x="2022475" y="4214813"/>
          <p14:tracePt t="6658" x="2036763" y="4208463"/>
          <p14:tracePt t="6674" x="2057400" y="4200525"/>
          <p14:tracePt t="6691" x="2071688" y="4194175"/>
          <p14:tracePt t="6708" x="2085975" y="4186238"/>
          <p14:tracePt t="6725" x="2093913" y="4186238"/>
          <p14:tracePt t="6742" x="2100263" y="4171950"/>
          <p14:tracePt t="6760" x="2122488" y="4157663"/>
          <p14:tracePt t="6777" x="2143125" y="4143375"/>
          <p14:tracePt t="6782" x="2151063" y="4137025"/>
          <p14:tracePt t="6794" x="2165350" y="4129088"/>
          <p14:tracePt t="6809" x="2185988" y="4114800"/>
          <p14:tracePt t="6826" x="2214563" y="4094163"/>
          <p14:tracePt t="6845" x="2243138" y="4071938"/>
          <p14:tracePt t="6859" x="2257425" y="4065588"/>
          <p14:tracePt t="6876" x="2265363" y="4051300"/>
          <p14:tracePt t="6894" x="2271713" y="4043363"/>
          <p14:tracePt t="6910" x="2286000" y="4043363"/>
          <p14:tracePt t="6927" x="2293938" y="4037013"/>
          <p14:tracePt t="6961" x="2300288" y="4037013"/>
          <p14:tracePt t="7071" x="2308225" y="4043363"/>
          <p14:tracePt t="7080" x="2308225" y="4051300"/>
          <p14:tracePt t="7087" x="2308225" y="4065588"/>
          <p14:tracePt t="7096" x="2308225" y="4086225"/>
          <p14:tracePt t="7112" x="2308225" y="4122738"/>
          <p14:tracePt t="7129" x="2314575" y="4143375"/>
          <p14:tracePt t="7146" x="2314575" y="4171950"/>
          <p14:tracePt t="7163" x="2314575" y="4186238"/>
          <p14:tracePt t="7180" x="2314575" y="4208463"/>
          <p14:tracePt t="7197" x="2314575" y="4237038"/>
          <p14:tracePt t="7214" x="2314575" y="4243388"/>
          <p14:tracePt t="7233" x="2314575" y="4271963"/>
          <p14:tracePt t="7249" x="2314575" y="4279900"/>
          <p14:tracePt t="7266" x="2314575" y="4294188"/>
          <p14:tracePt t="7283" x="2314575" y="4300538"/>
          <p14:tracePt t="7299" x="2314575" y="4308475"/>
          <p14:tracePt t="7359" x="2322513" y="4308475"/>
          <p14:tracePt t="8375" x="2314575" y="4308475"/>
          <p14:tracePt t="8384" x="2308225" y="4300538"/>
          <p14:tracePt t="8393" x="2308225" y="4294188"/>
          <p14:tracePt t="8410" x="2300288" y="4279900"/>
          <p14:tracePt t="8444" x="2300288" y="4271963"/>
          <p14:tracePt t="8461" x="2286000" y="4265613"/>
          <p14:tracePt t="8477" x="2279650" y="4257675"/>
          <p14:tracePt t="8496" x="2271713" y="4251325"/>
          <p14:tracePt t="8528" x="2251075" y="4222750"/>
          <p14:tracePt t="8546" x="2251075" y="4214813"/>
          <p14:tracePt t="8563" x="2243138" y="4200525"/>
          <p14:tracePt t="8580" x="2236788" y="4194175"/>
          <p14:tracePt t="8597" x="2228850" y="4179888"/>
          <p14:tracePt t="8614" x="2222500" y="4165600"/>
          <p14:tracePt t="8630" x="2214563" y="4151313"/>
          <p14:tracePt t="8646" x="2214563" y="4143375"/>
          <p14:tracePt t="8662" x="2208213" y="4129088"/>
          <p14:tracePt t="8852" x="2208213" y="4137025"/>
          <p14:tracePt t="8868" x="2208213" y="4143375"/>
          <p14:tracePt t="8878" x="2208213" y="4151313"/>
          <p14:tracePt t="8886" x="2208213" y="4157663"/>
          <p14:tracePt t="8900" x="2208213" y="4179888"/>
          <p14:tracePt t="8917" x="2208213" y="4208463"/>
          <p14:tracePt t="8933" x="2214563" y="4214813"/>
          <p14:tracePt t="8966" x="2214563" y="4222750"/>
          <p14:tracePt t="8982" x="2214563" y="4229100"/>
          <p14:tracePt t="9000" x="2214563" y="4237038"/>
          <p14:tracePt t="9025" x="2214563" y="4243388"/>
          <p14:tracePt t="9167" x="2214563" y="4229100"/>
          <p14:tracePt t="9177" x="2208213" y="4214813"/>
          <p14:tracePt t="9184" x="2200275" y="4208463"/>
          <p14:tracePt t="9202" x="2185988" y="4186238"/>
          <p14:tracePt t="9219" x="2165350" y="4165600"/>
          <p14:tracePt t="9236" x="2151063" y="4143375"/>
          <p14:tracePt t="9252" x="2151063" y="4137025"/>
          <p14:tracePt t="9269" x="2143125" y="4129088"/>
          <p14:tracePt t="9286" x="2128838" y="4122738"/>
          <p14:tracePt t="9289" x="2128838" y="4108450"/>
          <p14:tracePt t="9303" x="2122488" y="4086225"/>
          <p14:tracePt t="9320" x="2108200" y="4057650"/>
          <p14:tracePt t="9338" x="2093913" y="4022725"/>
          <p14:tracePt t="9377" x="2093913" y="4014788"/>
          <p14:tracePt t="9800" x="2085975" y="4022725"/>
          <p14:tracePt t="9815" x="2085975" y="4037013"/>
          <p14:tracePt t="9824" x="2085975" y="4051300"/>
          <p14:tracePt t="9831" x="2079625" y="4065588"/>
          <p14:tracePt t="9843" x="2079625" y="4079875"/>
          <p14:tracePt t="9859" x="2079625" y="4114800"/>
          <p14:tracePt t="9877" x="2085975" y="4137025"/>
          <p14:tracePt t="9894" x="2093913" y="4165600"/>
          <p14:tracePt t="9910" x="2093913" y="4186238"/>
          <p14:tracePt t="9926" x="2093913" y="4200525"/>
          <p14:tracePt t="9943" x="2100263" y="4222750"/>
          <p14:tracePt t="9960" x="2108200" y="4243388"/>
          <p14:tracePt t="9977" x="2128838" y="4279900"/>
          <p14:tracePt t="9995" x="2128838" y="4308475"/>
          <p14:tracePt t="10012" x="2136775" y="4337050"/>
          <p14:tracePt t="10029" x="2136775" y="4351338"/>
          <p14:tracePt t="10046" x="2143125" y="4379913"/>
          <p14:tracePt t="10062" x="2151063" y="4386263"/>
          <p14:tracePt t="10078" x="2151063" y="4408488"/>
          <p14:tracePt t="10080" x="2151063" y="4422775"/>
          <p14:tracePt t="10094" x="2157413" y="4443413"/>
          <p14:tracePt t="10112" x="2171700" y="4471988"/>
          <p14:tracePt t="10128" x="2179638" y="4551363"/>
          <p14:tracePt t="10145" x="2193925" y="4594225"/>
          <p14:tracePt t="10162" x="2200275" y="4622800"/>
          <p14:tracePt t="10180" x="2200275" y="4665663"/>
          <p14:tracePt t="10196" x="2208213" y="4679950"/>
          <p14:tracePt t="10212" x="2208213" y="4694238"/>
          <p14:tracePt t="10231" x="2214563" y="4714875"/>
          <p14:tracePt t="10249" x="2222500" y="4751388"/>
          <p14:tracePt t="10265" x="2222500" y="4800600"/>
          <p14:tracePt t="10281" x="2222500" y="4829175"/>
          <p14:tracePt t="10297" x="2228850" y="4857750"/>
          <p14:tracePt t="10314" x="2228850" y="4879975"/>
          <p14:tracePt t="10330" x="2228850" y="4886325"/>
          <p14:tracePt t="10347" x="2228850" y="4900613"/>
          <p14:tracePt t="10366" x="2228850" y="4922838"/>
          <p14:tracePt t="10368" x="2228850" y="4937125"/>
          <p14:tracePt t="10383" x="2222500" y="4957763"/>
          <p14:tracePt t="10399" x="2208213" y="4986338"/>
          <p14:tracePt t="10416" x="2208213" y="5008563"/>
          <p14:tracePt t="10432" x="2200275" y="5014913"/>
          <p14:tracePt t="10449" x="2193925" y="5022850"/>
          <p14:tracePt t="10466" x="2193925" y="5029200"/>
          <p14:tracePt t="10482" x="2185988" y="5029200"/>
          <p14:tracePt t="10526" x="2185988" y="5037138"/>
          <p14:tracePt t="10535" x="2179638" y="5037138"/>
          <p14:tracePt t="10550" x="2171700" y="5037138"/>
          <p14:tracePt t="10566" x="2171700" y="5043488"/>
          <p14:tracePt t="10583" x="2151063" y="5043488"/>
          <p14:tracePt t="10600" x="2136775" y="5051425"/>
          <p14:tracePt t="10617" x="2093913" y="5057775"/>
          <p14:tracePt t="10634" x="2079625" y="5057775"/>
          <p14:tracePt t="10651" x="2065338" y="5057775"/>
          <p14:tracePt t="10667" x="2051050" y="5057775"/>
          <p14:tracePt t="10701" x="2043113" y="5057775"/>
          <p14:tracePt t="10720" x="2036763" y="5057775"/>
          <p14:tracePt t="10853" x="2043113" y="5057775"/>
          <p14:tracePt t="10868" x="2057400" y="5057775"/>
          <p14:tracePt t="10876" x="2065338" y="5057775"/>
          <p14:tracePt t="10886" x="2071688" y="5057775"/>
          <p14:tracePt t="10903" x="2085975" y="5057775"/>
          <p14:tracePt t="10922" x="2114550" y="5057775"/>
          <p14:tracePt t="10937" x="2136775" y="5057775"/>
          <p14:tracePt t="10955" x="2157413" y="5065713"/>
          <p14:tracePt t="10973" x="2171700" y="5065713"/>
          <p14:tracePt t="10989" x="2200275" y="5065713"/>
          <p14:tracePt t="11006" x="2228850" y="5065713"/>
          <p14:tracePt t="11023" x="2251075" y="5065713"/>
          <p14:tracePt t="11040" x="2279650" y="5065713"/>
          <p14:tracePt t="11057" x="2314575" y="5072063"/>
          <p14:tracePt t="11073" x="2336800" y="5072063"/>
          <p14:tracePt t="11090" x="2393950" y="5072063"/>
          <p14:tracePt t="11107" x="2422525" y="5072063"/>
          <p14:tracePt t="11124" x="2471738" y="5072063"/>
          <p14:tracePt t="11139" x="2508250" y="5080000"/>
          <p14:tracePt t="11156" x="2571750" y="5080000"/>
          <p14:tracePt t="11173" x="2686050" y="5086350"/>
          <p14:tracePt t="11190" x="2771775" y="5080000"/>
          <p14:tracePt t="11207" x="2814638" y="5080000"/>
          <p14:tracePt t="11224" x="2865438" y="5080000"/>
          <p14:tracePt t="11240" x="2914650" y="5080000"/>
          <p14:tracePt t="11258" x="2957513" y="5080000"/>
          <p14:tracePt t="11274" x="3008313" y="5080000"/>
          <p14:tracePt t="11291" x="3036888" y="5094288"/>
          <p14:tracePt t="11307" x="3086100" y="5094288"/>
          <p14:tracePt t="11325" x="3143250" y="5100638"/>
          <p14:tracePt t="11342" x="3171825" y="5100638"/>
          <p14:tracePt t="11358" x="3208338" y="5108575"/>
          <p14:tracePt t="11359" x="3214688" y="5108575"/>
          <p14:tracePt t="11376" x="3228975" y="5114925"/>
          <p14:tracePt t="11392" x="3257550" y="5114925"/>
          <p14:tracePt t="11409" x="3279775" y="5129213"/>
          <p14:tracePt t="11426" x="3300413" y="5129213"/>
          <p14:tracePt t="11443" x="3322638" y="5129213"/>
          <p14:tracePt t="11459" x="3365500" y="5137150"/>
          <p14:tracePt t="11476" x="3394075" y="5143500"/>
          <p14:tracePt t="11493" x="3436938" y="5151438"/>
          <p14:tracePt t="11510" x="3457575" y="5151438"/>
          <p14:tracePt t="11527" x="3486150" y="5151438"/>
          <p14:tracePt t="11545" x="3522663" y="5151438"/>
          <p14:tracePt t="11562" x="3543300" y="5151438"/>
          <p14:tracePt t="11564" x="3557588" y="5151438"/>
          <p14:tracePt t="11579" x="3586163" y="5151438"/>
          <p14:tracePt t="11596" x="3600450" y="5151438"/>
          <p14:tracePt t="11613" x="3622675" y="5151438"/>
          <p14:tracePt t="11629" x="3643313" y="5151438"/>
          <p14:tracePt t="11646" x="3671888" y="5151438"/>
          <p14:tracePt t="11663" x="3694113" y="5143500"/>
          <p14:tracePt t="11680" x="3729038" y="5122863"/>
          <p14:tracePt t="11697" x="3736975" y="5122863"/>
          <p14:tracePt t="11713" x="3751263" y="5122863"/>
          <p14:tracePt t="11730" x="3757613" y="5122863"/>
          <p14:tracePt t="11746" x="3771900" y="5122863"/>
          <p14:tracePt t="11763" x="3786188" y="5122863"/>
          <p14:tracePt t="11779" x="3800475" y="5122863"/>
          <p14:tracePt t="11797" x="3808413" y="5114925"/>
          <p14:tracePt t="11892" x="3814763" y="5114925"/>
          <p14:tracePt t="11924" x="3822700" y="5114925"/>
          <p14:tracePt t="11938" x="3829050" y="5114925"/>
          <p14:tracePt t="11955" x="3836988" y="5114925"/>
          <p14:tracePt t="11971" x="3843338" y="5114925"/>
          <p14:tracePt t="11986" x="3851275" y="5114925"/>
          <p14:tracePt t="12002" x="3857625" y="5114925"/>
          <p14:tracePt t="12008" x="3865563" y="5114925"/>
          <p14:tracePt t="12016" x="3871913" y="5114925"/>
          <p14:tracePt t="12032" x="3900488" y="5114925"/>
          <p14:tracePt t="12051" x="3922713" y="5114925"/>
          <p14:tracePt t="12068" x="3965575" y="5108575"/>
          <p14:tracePt t="12085" x="4008438" y="5094288"/>
          <p14:tracePt t="12101" x="4043363" y="5086350"/>
          <p14:tracePt t="12117" x="4057650" y="5086350"/>
          <p14:tracePt t="12133" x="4094163" y="5086350"/>
          <p14:tracePt t="12150" x="4108450" y="5086350"/>
          <p14:tracePt t="12167" x="4114800" y="5086350"/>
          <p14:tracePt t="12228" x="4122738" y="5086350"/>
          <p14:tracePt t="12236" x="4129088" y="5086350"/>
          <p14:tracePt t="12244" x="4129088" y="5094288"/>
          <p14:tracePt t="12258" x="4137025" y="5094288"/>
          <p14:tracePt t="12274" x="4143375" y="5094288"/>
          <p14:tracePt t="12285" x="4143375" y="5100638"/>
          <p14:tracePt t="12301" x="4157663" y="5100638"/>
          <p14:tracePt t="12319" x="4165600" y="5100638"/>
          <p14:tracePt t="12335" x="4171950" y="5108575"/>
          <p14:tracePt t="12353" x="4186238" y="5108575"/>
          <p14:tracePt t="12370" x="4208463" y="5114925"/>
          <p14:tracePt t="12386" x="4229100" y="5114925"/>
          <p14:tracePt t="12403" x="4251325" y="5122863"/>
          <p14:tracePt t="12419" x="4279900" y="5122863"/>
          <p14:tracePt t="12437" x="4300538" y="5122863"/>
          <p14:tracePt t="12455" x="4322763" y="5129213"/>
          <p14:tracePt t="12471" x="4343400" y="5129213"/>
          <p14:tracePt t="12487" x="4343400" y="5137150"/>
          <p14:tracePt t="12504" x="4365625" y="5137150"/>
          <p14:tracePt t="12521" x="4379913" y="5137150"/>
          <p14:tracePt t="12538" x="4408488" y="5137150"/>
          <p14:tracePt t="12555" x="4443413" y="5151438"/>
          <p14:tracePt t="12571" x="4471988" y="5151438"/>
          <p14:tracePt t="12588" x="4508500" y="5151438"/>
          <p14:tracePt t="12605" x="4537075" y="5151438"/>
          <p14:tracePt t="12622" x="4572000" y="5151438"/>
          <p14:tracePt t="12638" x="4600575" y="5165725"/>
          <p14:tracePt t="12655" x="4629150" y="5165725"/>
          <p14:tracePt t="12672" x="4657725" y="5172075"/>
          <p14:tracePt t="12689" x="4694238" y="5172075"/>
          <p14:tracePt t="12706" x="4729163" y="5180013"/>
          <p14:tracePt t="12724" x="4765675" y="5180013"/>
          <p14:tracePt t="12741" x="4808538" y="5180013"/>
          <p14:tracePt t="12757" x="4872038" y="5180013"/>
          <p14:tracePt t="12775" x="4894263" y="5180013"/>
          <p14:tracePt t="12791" x="4914900" y="5180013"/>
          <p14:tracePt t="12808" x="4937125" y="5186363"/>
          <p14:tracePt t="12825" x="4972050" y="5194300"/>
          <p14:tracePt t="12841" x="5000625" y="5194300"/>
          <p14:tracePt t="12858" x="5014913" y="5194300"/>
          <p14:tracePt t="12876" x="5037138" y="5194300"/>
          <p14:tracePt t="12894" x="5051425" y="5200650"/>
          <p14:tracePt t="12910" x="5065713" y="5208588"/>
          <p14:tracePt t="12928" x="5072063" y="5208588"/>
          <p14:tracePt t="12943" x="5086350" y="5208588"/>
          <p14:tracePt t="12960" x="5108575" y="5208588"/>
          <p14:tracePt t="12978" x="5143500" y="5214938"/>
          <p14:tracePt t="12997" x="5157788" y="5214938"/>
          <p14:tracePt t="13011" x="5186363" y="5214938"/>
          <p14:tracePt t="13028" x="5222875" y="5208588"/>
          <p14:tracePt t="13045" x="5257800" y="5208588"/>
          <p14:tracePt t="13062" x="5286375" y="5208588"/>
          <p14:tracePt t="13078" x="5343525" y="5208588"/>
          <p14:tracePt t="13095" x="5386388" y="5208588"/>
          <p14:tracePt t="13112" x="5414963" y="5208588"/>
          <p14:tracePt t="13129" x="5443538" y="5208588"/>
          <p14:tracePt t="13146" x="5486400" y="5208588"/>
          <p14:tracePt t="13163" x="5537200" y="5208588"/>
          <p14:tracePt t="13179" x="5557838" y="5200650"/>
          <p14:tracePt t="13196" x="5586413" y="5200650"/>
          <p14:tracePt t="13213" x="5594350" y="5200650"/>
          <p14:tracePt t="13230" x="5600700" y="5200650"/>
          <p14:tracePt t="13247" x="5614988" y="5208588"/>
          <p14:tracePt t="13264" x="5622925" y="5208588"/>
          <p14:tracePt t="13281" x="5629275" y="5208588"/>
          <p14:tracePt t="13298" x="5643563" y="5208588"/>
          <p14:tracePt t="13314" x="5665788" y="5208588"/>
          <p14:tracePt t="13329" x="5680075" y="5208588"/>
          <p14:tracePt t="13346" x="5708650" y="5208588"/>
          <p14:tracePt t="13363" x="5722938" y="5208588"/>
          <p14:tracePt t="13382" x="5743575" y="5208588"/>
          <p14:tracePt t="13399" x="5765800" y="5208588"/>
          <p14:tracePt t="13415" x="5794375" y="5200650"/>
          <p14:tracePt t="13432" x="5815013" y="5200650"/>
          <p14:tracePt t="13448" x="5837238" y="5200650"/>
          <p14:tracePt t="13464" x="5851525" y="5200650"/>
          <p14:tracePt t="13481" x="5865813" y="5200650"/>
          <p14:tracePt t="13498" x="5894388" y="5200650"/>
          <p14:tracePt t="13515" x="5929313" y="5200650"/>
          <p14:tracePt t="13531" x="5943600" y="5194300"/>
          <p14:tracePt t="13549" x="5957888" y="5186363"/>
          <p14:tracePt t="13567" x="5980113" y="5186363"/>
          <p14:tracePt t="13585" x="5994400" y="5180013"/>
          <p14:tracePt t="13601" x="6000750" y="5180013"/>
          <p14:tracePt t="13618" x="6008688" y="5172075"/>
          <p14:tracePt t="13635" x="6015038" y="5172075"/>
          <p14:tracePt t="13651" x="6022975" y="5172075"/>
          <p14:tracePt t="13684" x="6029325" y="5172075"/>
          <p14:tracePt t="16963" x="6029325" y="5165725"/>
          <p14:tracePt t="16995" x="6029325" y="5157788"/>
          <p14:tracePt t="17017" x="6022975" y="5157788"/>
          <p14:tracePt t="17025" x="6015038" y="5157788"/>
          <p14:tracePt t="17038" x="6015038" y="5151438"/>
          <p14:tracePt t="17055" x="6000750" y="5143500"/>
          <p14:tracePt t="17071" x="5986463" y="5137150"/>
          <p14:tracePt t="17088" x="5972175" y="5137150"/>
          <p14:tracePt t="17105" x="5965825" y="5137150"/>
          <p14:tracePt t="17122" x="5957888" y="5137150"/>
          <p14:tracePt t="17139" x="5943600" y="5122863"/>
          <p14:tracePt t="17154" x="5937250" y="5122863"/>
          <p14:tracePt t="17171" x="5929313" y="5114925"/>
          <p14:tracePt t="17188" x="5922963" y="5114925"/>
          <p14:tracePt t="17205" x="5915025" y="5100638"/>
          <p14:tracePt t="17221" x="5894388" y="5051425"/>
          <p14:tracePt t="17238" x="5865813" y="5029200"/>
          <p14:tracePt t="17255" x="5857875" y="5008563"/>
          <p14:tracePt t="17272" x="5837238" y="4994275"/>
          <p14:tracePt t="17289" x="5772150" y="4922838"/>
          <p14:tracePt t="17305" x="5694363" y="4837113"/>
          <p14:tracePt t="17322" x="5580063" y="4751388"/>
          <p14:tracePt t="17339" x="5472113" y="4679950"/>
          <p14:tracePt t="17356" x="5386388" y="4643438"/>
          <p14:tracePt t="17373" x="5280025" y="4594225"/>
          <p14:tracePt t="17391" x="5200650" y="4551363"/>
          <p14:tracePt t="17408" x="5165725" y="4522788"/>
          <p14:tracePt t="17425" x="5151438" y="4508500"/>
          <p14:tracePt t="17444" x="5143500" y="4479925"/>
          <p14:tracePt t="17457" x="5122863" y="4457700"/>
          <p14:tracePt t="17475" x="5100638" y="4408488"/>
          <p14:tracePt t="17491" x="5072063" y="4357688"/>
          <p14:tracePt t="17508" x="5057775" y="4322763"/>
          <p14:tracePt t="17525" x="5037138" y="4300538"/>
          <p14:tracePt t="17542" x="5029200" y="4265613"/>
          <p14:tracePt t="17559" x="5014913" y="4237038"/>
          <p14:tracePt t="17575" x="5008563" y="4208463"/>
          <p14:tracePt t="17593" x="5000625" y="4151313"/>
          <p14:tracePt t="17609" x="4994275" y="4108450"/>
          <p14:tracePt t="17626" x="4994275" y="4071938"/>
          <p14:tracePt t="17645" x="4986338" y="4043363"/>
          <p14:tracePt t="17661" x="4979988" y="4014788"/>
          <p14:tracePt t="17678" x="4972050" y="3971925"/>
          <p14:tracePt t="17693" x="4965700" y="3914775"/>
          <p14:tracePt t="17694" x="4957763" y="3871913"/>
          <p14:tracePt t="17711" x="4929188" y="3794125"/>
          <p14:tracePt t="17727" x="4908550" y="3743325"/>
          <p14:tracePt t="17745" x="4894263" y="3686175"/>
          <p14:tracePt t="17760" x="4879975" y="3657600"/>
          <p14:tracePt t="17777" x="4872038" y="3636963"/>
          <p14:tracePt t="17794" x="4872038" y="3622675"/>
          <p14:tracePt t="17798" x="4872038" y="3614738"/>
          <p14:tracePt t="17813" x="4865688" y="3608388"/>
          <p14:tracePt t="17830" x="4857750" y="3600450"/>
          <p14:tracePt t="17846" x="4857750" y="3594100"/>
          <p14:tracePt t="17863" x="4857750" y="3579813"/>
          <p14:tracePt t="17880" x="4857750" y="3571875"/>
          <p14:tracePt t="17895" x="4857750" y="3551238"/>
          <p14:tracePt t="17913" x="4851400" y="3522663"/>
          <p14:tracePt t="17929" x="4851400" y="3508375"/>
          <p14:tracePt t="17946" x="4843463" y="3494088"/>
          <p14:tracePt t="17963" x="4843463" y="3486150"/>
          <p14:tracePt t="17996" x="4843463" y="3479800"/>
          <p14:tracePt t="18054" x="4843463" y="3471863"/>
          <p14:tracePt t="35432" x="0" y="0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r>
              <a:rPr lang="ko-KR" altLang="en-US" dirty="0" smtClean="0"/>
              <a:t>와 스택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LifoQueue</a:t>
            </a:r>
            <a:r>
              <a:rPr lang="en-US" altLang="ko-KR" dirty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클래스를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ko-KR" altLang="en-US" dirty="0"/>
              <a:t>사용하기 위해서는 </a:t>
            </a:r>
            <a:r>
              <a:rPr lang="ko-KR" altLang="en-US" dirty="0" smtClean="0"/>
              <a:t>먼저 </a:t>
            </a:r>
            <a:r>
              <a:rPr lang="en-US" altLang="ko-KR" dirty="0" smtClean="0"/>
              <a:t>queue </a:t>
            </a:r>
            <a:r>
              <a:rPr lang="ko-KR" altLang="en-US" dirty="0"/>
              <a:t>모듈을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큐 객체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함수 이름 변경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삽입은 </a:t>
            </a:r>
            <a:r>
              <a:rPr lang="en-US" altLang="ko-KR" dirty="0" smtClean="0"/>
              <a:t>put(), </a:t>
            </a:r>
            <a:r>
              <a:rPr lang="ko-KR" altLang="en-US" dirty="0" smtClean="0"/>
              <a:t>삭제는 </a:t>
            </a:r>
            <a:r>
              <a:rPr lang="en-US" altLang="ko-KR" dirty="0" smtClean="0"/>
              <a:t>get()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파이썬의</a:t>
            </a:r>
            <a:r>
              <a:rPr lang="ko-KR" altLang="en-US" sz="3200" dirty="0"/>
              <a:t> </a:t>
            </a:r>
            <a:r>
              <a:rPr lang="en-US" altLang="ko-KR" sz="3200" dirty="0"/>
              <a:t>queue</a:t>
            </a:r>
            <a:r>
              <a:rPr lang="ko-KR" altLang="en-US" sz="3200" dirty="0"/>
              <a:t>모듈</a:t>
            </a:r>
            <a:endParaRPr lang="ko-KR" altLang="en-US" sz="3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2369045"/>
            <a:ext cx="8199620" cy="3848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5" y="3248980"/>
            <a:ext cx="8199620" cy="4166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55" y="4160682"/>
            <a:ext cx="8199620" cy="188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5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619"/>
    </mc:Choice>
    <mc:Fallback xmlns="">
      <p:transition spd="slow" advTm="21061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517" x="6229350" y="2779713"/>
          <p14:tracePt t="5775" x="6237288" y="2779713"/>
          <p14:tracePt t="5784" x="6251575" y="2765425"/>
          <p14:tracePt t="5800" x="6272213" y="2757488"/>
          <p14:tracePt t="5806" x="6286500" y="2757488"/>
          <p14:tracePt t="5819" x="6315075" y="2757488"/>
          <p14:tracePt t="5836" x="6329363" y="2751138"/>
          <p14:tracePt t="5853" x="6343650" y="2743200"/>
          <p14:tracePt t="5870" x="6351588" y="2736850"/>
          <p14:tracePt t="5887" x="6380163" y="2722563"/>
          <p14:tracePt t="5902" x="6386513" y="2714625"/>
          <p14:tracePt t="5919" x="6400800" y="2700338"/>
          <p14:tracePt t="5936" x="6400800" y="2693988"/>
          <p14:tracePt t="5954" x="6408738" y="2693988"/>
          <p14:tracePt t="5969" x="6408738" y="2686050"/>
          <p14:tracePt t="5986" x="6408738" y="2671763"/>
          <p14:tracePt t="6004" x="6415088" y="2671763"/>
          <p14:tracePt t="6020" x="6415088" y="2665413"/>
          <p14:tracePt t="6037" x="6423025" y="2643188"/>
          <p14:tracePt t="6054" x="6437313" y="2614613"/>
          <p14:tracePt t="6070" x="6443663" y="2600325"/>
          <p14:tracePt t="6087" x="6457950" y="2571750"/>
          <p14:tracePt t="6104" x="6472238" y="2543175"/>
          <p14:tracePt t="6121" x="6480175" y="2471738"/>
          <p14:tracePt t="6138" x="6465888" y="2200275"/>
          <p14:tracePt t="6155" x="6465888" y="2085975"/>
          <p14:tracePt t="6172" x="6465888" y="1993900"/>
          <p14:tracePt t="6190" x="6465888" y="1893888"/>
          <p14:tracePt t="6207" x="6465888" y="1808163"/>
          <p14:tracePt t="6224" x="6465888" y="1693863"/>
          <p14:tracePt t="6241" x="6472238" y="1565275"/>
          <p14:tracePt t="6257" x="6472238" y="1485900"/>
          <p14:tracePt t="6274" x="6472238" y="1436688"/>
          <p14:tracePt t="6291" x="6457950" y="1371600"/>
          <p14:tracePt t="6307" x="6451600" y="1328738"/>
          <p14:tracePt t="6324" x="6408738" y="1257300"/>
          <p14:tracePt t="6341" x="6386513" y="1208088"/>
          <p14:tracePt t="6357" x="6372225" y="1179513"/>
          <p14:tracePt t="6374" x="6351588" y="1143000"/>
          <p14:tracePt t="6391" x="6343650" y="1128713"/>
          <p14:tracePt t="6407" x="6337300" y="1114425"/>
          <p14:tracePt t="6424" x="6329363" y="1100138"/>
          <p14:tracePt t="6441" x="6323013" y="1093788"/>
          <p14:tracePt t="6459" x="6308725" y="1079500"/>
          <p14:tracePt t="6493" x="6294438" y="1079500"/>
          <p14:tracePt t="6526" x="6286500" y="1065213"/>
          <p14:tracePt t="6545" x="6272213" y="1050925"/>
          <p14:tracePt t="6561" x="6251575" y="1042988"/>
          <p14:tracePt t="6578" x="6223000" y="1036638"/>
          <p14:tracePt t="6595" x="6208713" y="1028700"/>
          <p14:tracePt t="6612" x="6194425" y="1022350"/>
          <p14:tracePt t="11424" x="6180138" y="1028700"/>
          <p14:tracePt t="11429" x="6143625" y="1085850"/>
          <p14:tracePt t="11438" x="6122988" y="1136650"/>
          <p14:tracePt t="11447" x="6080125" y="1165225"/>
          <p14:tracePt t="11464" x="6015038" y="1214438"/>
          <p14:tracePt t="11481" x="5951538" y="1250950"/>
          <p14:tracePt t="11497" x="5886450" y="1271588"/>
          <p14:tracePt t="11513" x="5786438" y="1293813"/>
          <p14:tracePt t="11531" x="5694363" y="1308100"/>
          <p14:tracePt t="11548" x="5629275" y="1308100"/>
          <p14:tracePt t="11565" x="5508625" y="1336675"/>
          <p14:tracePt t="11570" x="5443538" y="1336675"/>
          <p14:tracePt t="11581" x="5414963" y="1336675"/>
          <p14:tracePt t="11599" x="5229225" y="1371600"/>
          <p14:tracePt t="11615" x="5108575" y="1400175"/>
          <p14:tracePt t="11632" x="4943475" y="1414463"/>
          <p14:tracePt t="11649" x="4772025" y="1436688"/>
          <p14:tracePt t="11666" x="4651375" y="1450975"/>
          <p14:tracePt t="11683" x="4500563" y="1479550"/>
          <p14:tracePt t="11700" x="4322763" y="1543050"/>
          <p14:tracePt t="11716" x="4229100" y="1585913"/>
          <p14:tracePt t="11733" x="4137025" y="1614488"/>
          <p14:tracePt t="11750" x="4008438" y="1665288"/>
          <p14:tracePt t="11765" x="3894138" y="1685925"/>
          <p14:tracePt t="11782" x="3751263" y="1728788"/>
          <p14:tracePt t="11799" x="3665538" y="1736725"/>
          <p14:tracePt t="11816" x="3586163" y="1757363"/>
          <p14:tracePt t="11833" x="3536950" y="1757363"/>
          <p14:tracePt t="11850" x="3451225" y="1771650"/>
          <p14:tracePt t="11866" x="3414713" y="1771650"/>
          <p14:tracePt t="11884" x="3379788" y="1785938"/>
          <p14:tracePt t="11901" x="3343275" y="1793875"/>
          <p14:tracePt t="11918" x="3265488" y="1800225"/>
          <p14:tracePt t="11935" x="3208338" y="1822450"/>
          <p14:tracePt t="11951" x="3157538" y="1836738"/>
          <p14:tracePt t="11968" x="3122613" y="1851025"/>
          <p14:tracePt t="11985" x="3100388" y="1865313"/>
          <p14:tracePt t="12080" x="3094038" y="1865313"/>
          <p14:tracePt t="12088" x="3086100" y="1865313"/>
          <p14:tracePt t="12110" x="3079750" y="1865313"/>
          <p14:tracePt t="12126" x="3065463" y="1865313"/>
          <p14:tracePt t="12306" x="3071813" y="1865313"/>
          <p14:tracePt t="12322" x="3079750" y="1871663"/>
          <p14:tracePt t="12329" x="3094038" y="1871663"/>
          <p14:tracePt t="12339" x="3108325" y="1871663"/>
          <p14:tracePt t="12355" x="3157538" y="1879600"/>
          <p14:tracePt t="12372" x="3208338" y="1879600"/>
          <p14:tracePt t="12375" x="3228975" y="1879600"/>
          <p14:tracePt t="12390" x="3279775" y="1879600"/>
          <p14:tracePt t="12408" x="3294063" y="1879600"/>
          <p14:tracePt t="12424" x="3300413" y="1879600"/>
          <p14:tracePt t="12462" x="3300413" y="1871663"/>
          <p14:tracePt t="12480" x="3314700" y="1871663"/>
          <p14:tracePt t="12490" x="3322638" y="1871663"/>
          <p14:tracePt t="12507" x="3408363" y="1851025"/>
          <p14:tracePt t="12523" x="3479800" y="1843088"/>
          <p14:tracePt t="12540" x="3536950" y="1836738"/>
          <p14:tracePt t="12557" x="3565525" y="1822450"/>
          <p14:tracePt t="12562" x="3579813" y="1822450"/>
          <p14:tracePt t="12574" x="3586163" y="1814513"/>
          <p14:tracePt t="12591" x="3594100" y="1814513"/>
          <p14:tracePt t="12704" x="3600450" y="1814513"/>
          <p14:tracePt t="12711" x="3608388" y="1814513"/>
          <p14:tracePt t="12718" x="3622675" y="1814513"/>
          <p14:tracePt t="12727" x="3636963" y="1822450"/>
          <p14:tracePt t="12743" x="3665538" y="1822450"/>
          <p14:tracePt t="12759" x="3665538" y="1836738"/>
          <p14:tracePt t="12776" x="3686175" y="1836738"/>
          <p14:tracePt t="12793" x="3700463" y="1836738"/>
          <p14:tracePt t="12811" x="3708400" y="1843088"/>
          <p14:tracePt t="12827" x="3736975" y="1843088"/>
          <p14:tracePt t="12844" x="3757613" y="1851025"/>
          <p14:tracePt t="12861" x="3786188" y="1857375"/>
          <p14:tracePt t="12877" x="3800475" y="1857375"/>
          <p14:tracePt t="12894" x="3829050" y="1857375"/>
          <p14:tracePt t="12911" x="3851275" y="1857375"/>
          <p14:tracePt t="12928" x="3908425" y="1865313"/>
          <p14:tracePt t="12945" x="3971925" y="1885950"/>
          <p14:tracePt t="12961" x="4043363" y="1908175"/>
          <p14:tracePt t="12979" x="4137025" y="1928813"/>
          <p14:tracePt t="12995" x="4200525" y="1936750"/>
          <p14:tracePt t="13014" x="4294188" y="1936750"/>
          <p14:tracePt t="13030" x="4351338" y="1936750"/>
          <p14:tracePt t="13048" x="4371975" y="1943100"/>
          <p14:tracePt t="13063" x="4371975" y="1951038"/>
          <p14:tracePt t="13201" x="4379913" y="1951038"/>
          <p14:tracePt t="13210" x="4394200" y="1951038"/>
          <p14:tracePt t="13227" x="4400550" y="1951038"/>
          <p14:tracePt t="13235" x="4414838" y="1951038"/>
          <p14:tracePt t="13248" x="4414838" y="1943100"/>
          <p14:tracePt t="13455" x="4408488" y="1943100"/>
          <p14:tracePt t="13472" x="4400550" y="1943100"/>
          <p14:tracePt t="13478" x="4400550" y="1936750"/>
          <p14:tracePt t="13508" x="4394200" y="1936750"/>
          <p14:tracePt t="13523" x="4379913" y="1936750"/>
          <p14:tracePt t="13539" x="4371975" y="1936750"/>
          <p14:tracePt t="13547" x="4365625" y="1936750"/>
          <p14:tracePt t="13555" x="4357688" y="1936750"/>
          <p14:tracePt t="13569" x="4343400" y="1936750"/>
          <p14:tracePt t="13586" x="4329113" y="1936750"/>
          <p14:tracePt t="13602" x="4314825" y="1943100"/>
          <p14:tracePt t="13620" x="4300538" y="1943100"/>
          <p14:tracePt t="13637" x="4271963" y="1943100"/>
          <p14:tracePt t="13653" x="4237038" y="1943100"/>
          <p14:tracePt t="13655" x="4214813" y="1943100"/>
          <p14:tracePt t="13669" x="4186238" y="1943100"/>
          <p14:tracePt t="13686" x="4137025" y="1943100"/>
          <p14:tracePt t="13703" x="4071938" y="1936750"/>
          <p14:tracePt t="13720" x="4029075" y="1928813"/>
          <p14:tracePt t="13737" x="4000500" y="1922463"/>
          <p14:tracePt t="13755" x="3979863" y="1922463"/>
          <p14:tracePt t="13804" x="3971925" y="1922463"/>
          <p14:tracePt t="13820" x="3965575" y="1922463"/>
          <p14:tracePt t="13828" x="3957638" y="1922463"/>
          <p14:tracePt t="13838" x="3951288" y="1922463"/>
          <p14:tracePt t="13854" x="3943350" y="1922463"/>
          <p14:tracePt t="13871" x="3937000" y="1922463"/>
          <p14:tracePt t="13888" x="3929063" y="1922463"/>
          <p14:tracePt t="14030" x="3937000" y="1922463"/>
          <p14:tracePt t="14038" x="3951288" y="1922463"/>
          <p14:tracePt t="14046" x="3971925" y="1922463"/>
          <p14:tracePt t="14059" x="3994150" y="1922463"/>
          <p14:tracePt t="14075" x="4051300" y="1928813"/>
          <p14:tracePt t="14092" x="4079875" y="1928813"/>
          <p14:tracePt t="14109" x="4100513" y="1928813"/>
          <p14:tracePt t="14126" x="4114800" y="1928813"/>
          <p14:tracePt t="14143" x="4129088" y="1936750"/>
          <p14:tracePt t="14159" x="4157663" y="1936750"/>
          <p14:tracePt t="14176" x="4200525" y="1936750"/>
          <p14:tracePt t="14193" x="4229100" y="1943100"/>
          <p14:tracePt t="14210" x="4237038" y="1943100"/>
          <p14:tracePt t="14226" x="4251325" y="1943100"/>
          <p14:tracePt t="14345" x="4257675" y="1943100"/>
          <p14:tracePt t="14352" x="4271963" y="1943100"/>
          <p14:tracePt t="14362" x="4286250" y="1943100"/>
          <p14:tracePt t="14379" x="4314825" y="1951038"/>
          <p14:tracePt t="14395" x="4329113" y="1957388"/>
          <p14:tracePt t="14412" x="4337050" y="1957388"/>
          <p14:tracePt t="14492" x="4343400" y="1957388"/>
          <p14:tracePt t="14500" x="4365625" y="1951038"/>
          <p14:tracePt t="14514" x="4422775" y="1936750"/>
          <p14:tracePt t="14530" x="4443413" y="1928813"/>
          <p14:tracePt t="14547" x="4465638" y="1922463"/>
          <p14:tracePt t="14564" x="4486275" y="1914525"/>
          <p14:tracePt t="14569" x="4486275" y="1908175"/>
          <p14:tracePt t="14581" x="4494213" y="1900238"/>
          <p14:tracePt t="14598" x="4500563" y="1900238"/>
          <p14:tracePt t="14637" x="4508500" y="1900238"/>
          <p14:tracePt t="14646" x="4543425" y="1893888"/>
          <p14:tracePt t="14664" x="4572000" y="1893888"/>
          <p14:tracePt t="14680" x="4600575" y="1879600"/>
          <p14:tracePt t="14697" x="4643438" y="1871663"/>
          <p14:tracePt t="14715" x="4686300" y="1871663"/>
          <p14:tracePt t="14732" x="4714875" y="1865313"/>
          <p14:tracePt t="14749" x="4729163" y="1865313"/>
          <p14:tracePt t="14766" x="4743450" y="1865313"/>
          <p14:tracePt t="14783" x="4751388" y="1865313"/>
          <p14:tracePt t="14800" x="4757738" y="1865313"/>
          <p14:tracePt t="14819" x="4814888" y="1879600"/>
          <p14:tracePt t="14833" x="4843463" y="1879600"/>
          <p14:tracePt t="14850" x="4879975" y="1879600"/>
          <p14:tracePt t="14867" x="4922838" y="1885950"/>
          <p14:tracePt t="14884" x="4972050" y="1893888"/>
          <p14:tracePt t="14899" x="5022850" y="1900238"/>
          <p14:tracePt t="14916" x="5072063" y="1908175"/>
          <p14:tracePt t="14933" x="5108575" y="1908175"/>
          <p14:tracePt t="14951" x="5200650" y="1908175"/>
          <p14:tracePt t="14968" x="5243513" y="1908175"/>
          <p14:tracePt t="14983" x="5294313" y="1908175"/>
          <p14:tracePt t="15000" x="5314950" y="1900238"/>
          <p14:tracePt t="15017" x="5386388" y="1885950"/>
          <p14:tracePt t="15034" x="5437188" y="1871663"/>
          <p14:tracePt t="15051" x="5486400" y="1865313"/>
          <p14:tracePt t="15068" x="5529263" y="1865313"/>
          <p14:tracePt t="15071" x="5537200" y="1857375"/>
          <p14:tracePt t="15086" x="5551488" y="1857375"/>
          <p14:tracePt t="15103" x="5557838" y="1857375"/>
          <p14:tracePt t="15244" x="5557838" y="1865313"/>
          <p14:tracePt t="15251" x="5551488" y="1865313"/>
          <p14:tracePt t="15257" x="5543550" y="1871663"/>
          <p14:tracePt t="15274" x="5537200" y="1871663"/>
          <p14:tracePt t="15289" x="5529263" y="1879600"/>
          <p14:tracePt t="15303" x="5508625" y="1885950"/>
          <p14:tracePt t="15320" x="5472113" y="1885950"/>
          <p14:tracePt t="15337" x="5451475" y="1900238"/>
          <p14:tracePt t="15354" x="5422900" y="1908175"/>
          <p14:tracePt t="15371" x="5351463" y="1928813"/>
          <p14:tracePt t="15373" x="5322888" y="1951038"/>
          <p14:tracePt t="15388" x="5265738" y="1979613"/>
          <p14:tracePt t="15405" x="5194300" y="2014538"/>
          <p14:tracePt t="15422" x="5129213" y="2036763"/>
          <p14:tracePt t="15438" x="5080000" y="2051050"/>
          <p14:tracePt t="15456" x="5057775" y="2065338"/>
          <p14:tracePt t="15473" x="5029200" y="2065338"/>
          <p14:tracePt t="15490" x="5000625" y="2065338"/>
          <p14:tracePt t="15507" x="4972050" y="2071688"/>
          <p14:tracePt t="15522" x="4957763" y="2079625"/>
          <p14:tracePt t="15539" x="4943475" y="2079625"/>
          <p14:tracePt t="15556" x="4937125" y="2079625"/>
          <p14:tracePt t="15574" x="4922838" y="2085975"/>
          <p14:tracePt t="15591" x="4914900" y="2085975"/>
          <p14:tracePt t="15608" x="4900613" y="2085975"/>
          <p14:tracePt t="15624" x="4879975" y="2085975"/>
          <p14:tracePt t="15640" x="4857750" y="2085975"/>
          <p14:tracePt t="15657" x="4814888" y="2085975"/>
          <p14:tracePt t="15676" x="4743450" y="2085975"/>
          <p14:tracePt t="15693" x="4672013" y="2085975"/>
          <p14:tracePt t="15710" x="4622800" y="2085975"/>
          <p14:tracePt t="15725" x="4586288" y="2085975"/>
          <p14:tracePt t="15741" x="4537075" y="2071688"/>
          <p14:tracePt t="15758" x="4494213" y="2065338"/>
          <p14:tracePt t="15777" x="4422775" y="2051050"/>
          <p14:tracePt t="15792" x="4379913" y="2043113"/>
          <p14:tracePt t="15794" x="4357688" y="2028825"/>
          <p14:tracePt t="15809" x="4322763" y="2028825"/>
          <p14:tracePt t="15826" x="4294188" y="2022475"/>
          <p14:tracePt t="15843" x="4251325" y="2000250"/>
          <p14:tracePt t="15860" x="4200525" y="1993900"/>
          <p14:tracePt t="15876" x="4165600" y="1985963"/>
          <p14:tracePt t="15893" x="4122738" y="1979613"/>
          <p14:tracePt t="15911" x="4079875" y="1971675"/>
          <p14:tracePt t="15927" x="4065588" y="1965325"/>
          <p14:tracePt t="15944" x="4051300" y="1965325"/>
          <p14:tracePt t="15961" x="4043363" y="1965325"/>
          <p14:tracePt t="16077" x="4043363" y="1957388"/>
          <p14:tracePt t="16101" x="4043363" y="1951038"/>
          <p14:tracePt t="16173" x="4037013" y="1951038"/>
          <p14:tracePt t="16179" x="4029075" y="1943100"/>
          <p14:tracePt t="16187" x="4022725" y="1943100"/>
          <p14:tracePt t="16198" x="4022725" y="1936750"/>
          <p14:tracePt t="16215" x="4008438" y="1936750"/>
          <p14:tracePt t="16231" x="4000500" y="1928813"/>
          <p14:tracePt t="16271" x="3994150" y="1928813"/>
          <p14:tracePt t="16321" x="3979863" y="1928813"/>
          <p14:tracePt t="16327" x="3971925" y="1928813"/>
          <p14:tracePt t="16334" x="3965575" y="1928813"/>
          <p14:tracePt t="16349" x="3951288" y="1928813"/>
          <p14:tracePt t="16367" x="3937000" y="1928813"/>
          <p14:tracePt t="16383" x="3914775" y="1928813"/>
          <p14:tracePt t="16399" x="3914775" y="1922463"/>
          <p14:tracePt t="16415" x="3908425" y="1922463"/>
          <p14:tracePt t="16469" x="3900488" y="1922463"/>
          <p14:tracePt t="16478" x="3894138" y="1922463"/>
          <p14:tracePt t="16485" x="3886200" y="1922463"/>
          <p14:tracePt t="16501" x="3879850" y="1922463"/>
          <p14:tracePt t="16518" x="3865563" y="1922463"/>
          <p14:tracePt t="16535" x="3851275" y="1922463"/>
          <p14:tracePt t="16552" x="3836988" y="1922463"/>
          <p14:tracePt t="16569" x="3822700" y="1922463"/>
          <p14:tracePt t="16595" x="3814763" y="1922463"/>
          <p14:tracePt t="16602" x="3814763" y="1914525"/>
          <p14:tracePt t="16619" x="3808413" y="1914525"/>
          <p14:tracePt t="16635" x="3786188" y="1914525"/>
          <p14:tracePt t="16653" x="3736975" y="1908175"/>
          <p14:tracePt t="16670" x="3714750" y="1908175"/>
          <p14:tracePt t="16687" x="3694113" y="1908175"/>
          <p14:tracePt t="16702" x="3657600" y="1908175"/>
          <p14:tracePt t="16719" x="3622675" y="1908175"/>
          <p14:tracePt t="16736" x="3586163" y="1914525"/>
          <p14:tracePt t="16753" x="3565525" y="1914525"/>
          <p14:tracePt t="16770" x="3536950" y="1914525"/>
          <p14:tracePt t="16788" x="3494088" y="1928813"/>
          <p14:tracePt t="16807" x="3479800" y="1928813"/>
          <p14:tracePt t="16821" x="3457575" y="1936750"/>
          <p14:tracePt t="16838" x="3443288" y="1936750"/>
          <p14:tracePt t="16855" x="3436938" y="1943100"/>
          <p14:tracePt t="16888" x="3422650" y="1951038"/>
          <p14:tracePt t="16906" x="3414713" y="1951038"/>
          <p14:tracePt t="17235" x="3422650" y="1957388"/>
          <p14:tracePt t="17241" x="3429000" y="1957388"/>
          <p14:tracePt t="17259" x="3436938" y="1957388"/>
          <p14:tracePt t="17266" x="3451225" y="1957388"/>
          <p14:tracePt t="17282" x="3457575" y="1957388"/>
          <p14:tracePt t="17293" x="3465513" y="1957388"/>
          <p14:tracePt t="17308" x="3471863" y="1957388"/>
          <p14:tracePt t="17325" x="3479800" y="1965325"/>
          <p14:tracePt t="17405" x="3494088" y="1965325"/>
          <p14:tracePt t="17413" x="3522663" y="1965325"/>
          <p14:tracePt t="17421" x="3557588" y="1965325"/>
          <p14:tracePt t="17429" x="3579813" y="1965325"/>
          <p14:tracePt t="17443" x="3608388" y="1965325"/>
          <p14:tracePt t="17460" x="3643313" y="1971675"/>
          <p14:tracePt t="17478" x="3665538" y="1979613"/>
          <p14:tracePt t="17494" x="3679825" y="1979613"/>
          <p14:tracePt t="17567" x="3686175" y="1979613"/>
          <p14:tracePt t="17594" x="3694113" y="1979613"/>
          <p14:tracePt t="17600" x="3700463" y="1979613"/>
          <p14:tracePt t="17616" x="3708400" y="1979613"/>
          <p14:tracePt t="17633" x="3714750" y="1979613"/>
          <p14:tracePt t="17646" x="3729038" y="1979613"/>
          <p14:tracePt t="17663" x="3751263" y="1979613"/>
          <p14:tracePt t="17680" x="3771900" y="1979613"/>
          <p14:tracePt t="17698" x="3808413" y="1979613"/>
          <p14:tracePt t="17713" x="3822700" y="1979613"/>
          <p14:tracePt t="17730" x="3851275" y="1985963"/>
          <p14:tracePt t="17747" x="3871913" y="1985963"/>
          <p14:tracePt t="17763" x="3886200" y="2000250"/>
          <p14:tracePt t="17781" x="3908425" y="2000250"/>
          <p14:tracePt t="17799" x="3937000" y="2008188"/>
          <p14:tracePt t="17816" x="3943350" y="2008188"/>
          <p14:tracePt t="17834" x="3965575" y="2014538"/>
          <p14:tracePt t="17866" x="3971925" y="2014538"/>
          <p14:tracePt t="23914" x="3965575" y="2014538"/>
          <p14:tracePt t="23922" x="3929063" y="2014538"/>
          <p14:tracePt t="23931" x="3908425" y="2014538"/>
          <p14:tracePt t="23950" x="3822700" y="2014538"/>
          <p14:tracePt t="23965" x="3786188" y="2014538"/>
          <p14:tracePt t="23980" x="3729038" y="2008188"/>
          <p14:tracePt t="23998" x="3679825" y="1985963"/>
          <p14:tracePt t="24014" x="3622675" y="1971675"/>
          <p14:tracePt t="24031" x="3571875" y="1965325"/>
          <p14:tracePt t="24048" x="3536950" y="1957388"/>
          <p14:tracePt t="24067" x="3471863" y="1951038"/>
          <p14:tracePt t="24083" x="3422650" y="1951038"/>
          <p14:tracePt t="24100" x="3371850" y="1936750"/>
          <p14:tracePt t="24117" x="3314700" y="1936750"/>
          <p14:tracePt t="24134" x="3271838" y="1936750"/>
          <p14:tracePt t="24150" x="3251200" y="1936750"/>
          <p14:tracePt t="24168" x="3222625" y="1936750"/>
          <p14:tracePt t="24184" x="3165475" y="1936750"/>
          <p14:tracePt t="24201" x="3122613" y="1936750"/>
          <p14:tracePt t="24218" x="3086100" y="1943100"/>
          <p14:tracePt t="24235" x="3028950" y="1943100"/>
          <p14:tracePt t="24253" x="2971800" y="1957388"/>
          <p14:tracePt t="24270" x="2936875" y="1965325"/>
          <p14:tracePt t="24285" x="2900363" y="1979613"/>
          <p14:tracePt t="24300" x="2886075" y="1985963"/>
          <p14:tracePt t="24318" x="2871788" y="1993900"/>
          <p14:tracePt t="24334" x="2865438" y="2000250"/>
          <p14:tracePt t="24351" x="2843213" y="2014538"/>
          <p14:tracePt t="24368" x="2808288" y="2022475"/>
          <p14:tracePt t="24385" x="2779713" y="2036763"/>
          <p14:tracePt t="24402" x="2751138" y="2057400"/>
          <p14:tracePt t="24419" x="2728913" y="2065338"/>
          <p14:tracePt t="24435" x="2714625" y="2071688"/>
          <p14:tracePt t="24452" x="2686050" y="2071688"/>
          <p14:tracePt t="24469" x="2657475" y="2071688"/>
          <p14:tracePt t="24486" x="2622550" y="2071688"/>
          <p14:tracePt t="24503" x="2586038" y="2071688"/>
          <p14:tracePt t="24520" x="2528888" y="2100263"/>
          <p14:tracePt t="24522" x="2493963" y="2100263"/>
          <p14:tracePt t="24536" x="2451100" y="2100263"/>
          <p14:tracePt t="24553" x="2386013" y="2108200"/>
          <p14:tracePt t="24570" x="2365375" y="2114550"/>
          <p14:tracePt t="24587" x="2357438" y="2114550"/>
          <p14:tracePt t="24604" x="2343150" y="2114550"/>
          <p14:tracePt t="24621" x="2328863" y="2114550"/>
          <p14:tracePt t="24637" x="2308225" y="2114550"/>
          <p14:tracePt t="24656" x="2271713" y="2114550"/>
          <p14:tracePt t="24671" x="2243138" y="2122488"/>
          <p14:tracePt t="24688" x="2228850" y="2122488"/>
          <p14:tracePt t="24705" x="2214563" y="2122488"/>
          <p14:tracePt t="24723" x="2185988" y="2122488"/>
          <p14:tracePt t="24740" x="2171700" y="2122488"/>
          <p14:tracePt t="24757" x="2151063" y="2122488"/>
          <p14:tracePt t="24774" x="2136775" y="2122488"/>
          <p14:tracePt t="24791" x="2122488" y="2122488"/>
          <p14:tracePt t="24806" x="2114550" y="2122488"/>
          <p14:tracePt t="24823" x="2108200" y="2122488"/>
          <p14:tracePt t="24974" x="2108200" y="2114550"/>
          <p14:tracePt t="24983" x="2114550" y="2114550"/>
          <p14:tracePt t="24991" x="2128838" y="2108200"/>
          <p14:tracePt t="25008" x="2143125" y="2108200"/>
          <p14:tracePt t="25025" x="2143125" y="2100263"/>
          <p14:tracePt t="25042" x="2157413" y="2100263"/>
          <p14:tracePt t="25059" x="2171700" y="2093913"/>
          <p14:tracePt t="25076" x="2193925" y="2085975"/>
          <p14:tracePt t="25094" x="2243138" y="2071688"/>
          <p14:tracePt t="25111" x="2308225" y="2057400"/>
          <p14:tracePt t="25126" x="2336800" y="2051050"/>
          <p14:tracePt t="25146" x="2351088" y="2051050"/>
          <p14:tracePt t="25177" x="2357438" y="2043113"/>
          <p14:tracePt t="25211" x="2371725" y="2043113"/>
          <p14:tracePt t="25228" x="2400300" y="2036763"/>
          <p14:tracePt t="25244" x="2436813" y="2028825"/>
          <p14:tracePt t="25261" x="2471738" y="2014538"/>
          <p14:tracePt t="25279" x="2528888" y="1993900"/>
          <p14:tracePt t="25297" x="2557463" y="1985963"/>
          <p14:tracePt t="25313" x="2571750" y="1985963"/>
          <p14:tracePt t="25330" x="2579688" y="1979613"/>
          <p14:tracePt t="25347" x="2586038" y="1971675"/>
          <p14:tracePt t="25380" x="2608263" y="1971675"/>
          <p14:tracePt t="25397" x="2665413" y="1957388"/>
          <p14:tracePt t="25414" x="2714625" y="1951038"/>
          <p14:tracePt t="25431" x="2771775" y="1936750"/>
          <p14:tracePt t="25449" x="2857500" y="1928813"/>
          <p14:tracePt t="25464" x="2886075" y="1922463"/>
          <p14:tracePt t="25481" x="2914650" y="1922463"/>
          <p14:tracePt t="25497" x="2951163" y="1922463"/>
          <p14:tracePt t="25514" x="2971800" y="1922463"/>
          <p14:tracePt t="25530" x="3000375" y="1922463"/>
          <p14:tracePt t="25547" x="3036888" y="1922463"/>
          <p14:tracePt t="25567" x="3079750" y="1922463"/>
          <p14:tracePt t="25584" x="3108325" y="1922463"/>
          <p14:tracePt t="25600" x="3136900" y="1922463"/>
          <p14:tracePt t="25616" x="3143250" y="1922463"/>
          <p14:tracePt t="26414" x="3151188" y="1922463"/>
          <p14:tracePt t="27211" x="3151188" y="1928813"/>
          <p14:tracePt t="27320" x="3151188" y="1936750"/>
          <p14:tracePt t="27344" x="3143250" y="1936750"/>
          <p14:tracePt t="27398" x="3136900" y="1936750"/>
          <p14:tracePt t="27466" x="3136900" y="1943100"/>
          <p14:tracePt t="27997" x="3128963" y="1943100"/>
          <p14:tracePt t="28282" x="3151188" y="1943100"/>
          <p14:tracePt t="28287" x="3179763" y="1943100"/>
          <p14:tracePt t="28304" x="3208338" y="1936750"/>
          <p14:tracePt t="28313" x="3236913" y="1936750"/>
          <p14:tracePt t="28327" x="3279775" y="1936750"/>
          <p14:tracePt t="28344" x="3336925" y="1936750"/>
          <p14:tracePt t="28361" x="3386138" y="1928813"/>
          <p14:tracePt t="28378" x="3471863" y="1928813"/>
          <p14:tracePt t="28395" x="3543300" y="1928813"/>
          <p14:tracePt t="28412" x="3600450" y="1922463"/>
          <p14:tracePt t="28429" x="3629025" y="1908175"/>
          <p14:tracePt t="28446" x="3657600" y="1908175"/>
          <p14:tracePt t="28462" x="3671888" y="1908175"/>
          <p14:tracePt t="28479" x="3679825" y="1908175"/>
          <p14:tracePt t="28856" x="3671888" y="1908175"/>
          <p14:tracePt t="28863" x="3665538" y="1908175"/>
          <p14:tracePt t="28871" x="3657600" y="1908175"/>
          <p14:tracePt t="28883" x="3651250" y="1908175"/>
          <p14:tracePt t="28901" x="3629025" y="1908175"/>
          <p14:tracePt t="28917" x="3622675" y="1908175"/>
          <p14:tracePt t="28935" x="3614738" y="1908175"/>
          <p14:tracePt t="28950" x="3608388" y="1908175"/>
          <p14:tracePt t="28984" x="3608388" y="1914525"/>
          <p14:tracePt t="29001" x="3600450" y="1914525"/>
          <p14:tracePt t="29020" x="3579813" y="1914525"/>
          <p14:tracePt t="29037" x="3571875" y="1922463"/>
          <p14:tracePt t="29051" x="3565525" y="1922463"/>
          <p14:tracePt t="30334" x="3571875" y="1922463"/>
          <p14:tracePt t="30364" x="3579813" y="1928813"/>
          <p14:tracePt t="30373" x="3586163" y="1928813"/>
          <p14:tracePt t="30384" x="3594100" y="1928813"/>
          <p14:tracePt t="30401" x="3608388" y="1928813"/>
          <p14:tracePt t="30418" x="3629025" y="1936750"/>
          <p14:tracePt t="30437" x="3636963" y="1936750"/>
          <p14:tracePt t="30459" x="3636963" y="1943100"/>
          <p14:tracePt t="30531" x="3643313" y="1943100"/>
          <p14:tracePt t="30708" x="3629025" y="1943100"/>
          <p14:tracePt t="30717" x="3614738" y="1943100"/>
          <p14:tracePt t="30724" x="3594100" y="1943100"/>
          <p14:tracePt t="30736" x="3579813" y="1936750"/>
          <p14:tracePt t="30755" x="3543300" y="1928813"/>
          <p14:tracePt t="30772" x="3508375" y="1928813"/>
          <p14:tracePt t="30850" x="3508375" y="1922463"/>
          <p14:tracePt t="30905" x="3514725" y="1922463"/>
          <p14:tracePt t="30912" x="3529013" y="1922463"/>
          <p14:tracePt t="30923" x="3536950" y="1928813"/>
          <p14:tracePt t="30940" x="3543300" y="1928813"/>
          <p14:tracePt t="31304" x="3551238" y="1928813"/>
          <p14:tracePt t="31320" x="3557588" y="1928813"/>
          <p14:tracePt t="31334" x="3565525" y="1928813"/>
          <p14:tracePt t="31374" x="3571875" y="1928813"/>
          <p14:tracePt t="31412" x="3579813" y="1928813"/>
          <p14:tracePt t="31436" x="3594100" y="1936750"/>
          <p14:tracePt t="31444" x="3608388" y="1936750"/>
          <p14:tracePt t="31454" x="3614738" y="1936750"/>
          <p14:tracePt t="31463" x="3636963" y="1943100"/>
          <p14:tracePt t="31480" x="3714750" y="1957388"/>
          <p14:tracePt t="31496" x="3779838" y="1957388"/>
          <p14:tracePt t="31513" x="3800475" y="1957388"/>
          <p14:tracePt t="31530" x="3822700" y="1957388"/>
          <p14:tracePt t="31547" x="3851275" y="1957388"/>
          <p14:tracePt t="31562" x="3879850" y="1965325"/>
          <p14:tracePt t="31579" x="3914775" y="1965325"/>
          <p14:tracePt t="31584" x="3951288" y="1971675"/>
          <p14:tracePt t="31597" x="4008438" y="1971675"/>
          <p14:tracePt t="31614" x="4094163" y="1979613"/>
          <p14:tracePt t="31631" x="4200525" y="1979613"/>
          <p14:tracePt t="31648" x="4279900" y="1971675"/>
          <p14:tracePt t="31665" x="4322763" y="1951038"/>
          <p14:tracePt t="31680" x="4365625" y="1943100"/>
          <p14:tracePt t="31697" x="4386263" y="1943100"/>
          <p14:tracePt t="31714" x="4400550" y="1936750"/>
          <p14:tracePt t="31797" x="4408488" y="1936750"/>
          <p14:tracePt t="31834" x="4414838" y="1936750"/>
          <p14:tracePt t="31866" x="4422775" y="1936750"/>
          <p14:tracePt t="31881" x="4429125" y="1936750"/>
          <p14:tracePt t="32021" x="4437063" y="1936750"/>
          <p14:tracePt t="32231" x="4437063" y="1943100"/>
          <p14:tracePt t="32850" x="4437063" y="1951038"/>
          <p14:tracePt t="32974" x="4437063" y="1957388"/>
          <p14:tracePt t="33444" x="4443413" y="1957388"/>
          <p14:tracePt t="33460" x="4451350" y="1957388"/>
          <p14:tracePt t="33466" x="4457700" y="1957388"/>
          <p14:tracePt t="33476" x="4465638" y="1957388"/>
          <p14:tracePt t="33484" x="4471988" y="1965325"/>
          <p14:tracePt t="33501" x="4479925" y="1965325"/>
          <p14:tracePt t="33519" x="4500563" y="1965325"/>
          <p14:tracePt t="33535" x="4514850" y="1965325"/>
          <p14:tracePt t="33552" x="4537075" y="1965325"/>
          <p14:tracePt t="33569" x="4557713" y="1965325"/>
          <p14:tracePt t="33584" x="4594225" y="1965325"/>
          <p14:tracePt t="33601" x="4600575" y="1965325"/>
          <p14:tracePt t="33618" x="4622800" y="1965325"/>
          <p14:tracePt t="33635" x="4657725" y="1965325"/>
          <p14:tracePt t="33651" x="4686300" y="1971675"/>
          <p14:tracePt t="33671" x="4714875" y="1971675"/>
          <p14:tracePt t="33686" x="4737100" y="1971675"/>
          <p14:tracePt t="33702" x="4751388" y="1971675"/>
          <p14:tracePt t="33719" x="4772025" y="1971675"/>
          <p14:tracePt t="33737" x="4800600" y="1971675"/>
          <p14:tracePt t="33753" x="4808538" y="1971675"/>
          <p14:tracePt t="33769" x="4822825" y="1971675"/>
          <p14:tracePt t="33786" x="4829175" y="1971675"/>
          <p14:tracePt t="33803" x="4843463" y="1971675"/>
          <p14:tracePt t="33821" x="4857750" y="1971675"/>
          <p14:tracePt t="33839" x="4879975" y="1971675"/>
          <p14:tracePt t="33921" x="4872038" y="1971675"/>
          <p14:tracePt t="33928" x="4857750" y="1971675"/>
          <p14:tracePt t="33939" x="4851400" y="1971675"/>
          <p14:tracePt t="33955" x="4837113" y="1971675"/>
          <p14:tracePt t="33972" x="4779963" y="1971675"/>
          <p14:tracePt t="33988" x="4757738" y="1971675"/>
          <p14:tracePt t="34005" x="4722813" y="1971675"/>
          <p14:tracePt t="34022" x="4679950" y="1971675"/>
          <p14:tracePt t="34039" x="4643438" y="1971675"/>
          <p14:tracePt t="34056" x="4586288" y="1979613"/>
          <p14:tracePt t="34073" x="4522788" y="1979613"/>
          <p14:tracePt t="34089" x="4457700" y="1979613"/>
          <p14:tracePt t="34106" x="4357688" y="2008188"/>
          <p14:tracePt t="34124" x="4257675" y="2028825"/>
          <p14:tracePt t="34140" x="4186238" y="2051050"/>
          <p14:tracePt t="34157" x="4122738" y="2065338"/>
          <p14:tracePt t="34175" x="4065588" y="2085975"/>
          <p14:tracePt t="34192" x="4008438" y="2108200"/>
          <p14:tracePt t="34208" x="3965575" y="2114550"/>
          <p14:tracePt t="34225" x="3900488" y="2122488"/>
          <p14:tracePt t="34241" x="3786188" y="2143125"/>
          <p14:tracePt t="34258" x="3714750" y="2157413"/>
          <p14:tracePt t="34276" x="3614738" y="2171700"/>
          <p14:tracePt t="34293" x="3529013" y="2171700"/>
          <p14:tracePt t="34308" x="3465513" y="2171700"/>
          <p14:tracePt t="34325" x="3400425" y="2171700"/>
          <p14:tracePt t="34342" x="3357563" y="2171700"/>
          <p14:tracePt t="34359" x="3308350" y="2171700"/>
          <p14:tracePt t="34376" x="3257550" y="2157413"/>
          <p14:tracePt t="34392" x="3208338" y="2151063"/>
          <p14:tracePt t="34410" x="3186113" y="2136775"/>
          <p14:tracePt t="34426" x="3171825" y="2136775"/>
          <p14:tracePt t="34636" x="3214688" y="2114550"/>
          <p14:tracePt t="34644" x="3265488" y="2100263"/>
          <p14:tracePt t="34652" x="3314700" y="2079625"/>
          <p14:tracePt t="34664" x="3371850" y="2065338"/>
          <p14:tracePt t="34681" x="3471863" y="2043113"/>
          <p14:tracePt t="34699" x="3594100" y="2014538"/>
          <p14:tracePt t="34715" x="3643313" y="2000250"/>
          <p14:tracePt t="34731" x="3657600" y="1985963"/>
          <p14:tracePt t="34748" x="3671888" y="1985963"/>
          <p14:tracePt t="34763" x="3714750" y="1979613"/>
          <p14:tracePt t="34780" x="3736975" y="1965325"/>
          <p14:tracePt t="34797" x="3757613" y="1965325"/>
          <p14:tracePt t="34815" x="3800475" y="1951038"/>
          <p14:tracePt t="34831" x="3800475" y="1943100"/>
          <p14:tracePt t="34966" x="3808413" y="1943100"/>
          <p14:tracePt t="34971" x="3829050" y="1943100"/>
          <p14:tracePt t="34982" x="3851275" y="1943100"/>
          <p14:tracePt t="34999" x="3957638" y="1943100"/>
          <p14:tracePt t="35016" x="4043363" y="1943100"/>
          <p14:tracePt t="35033" x="4122738" y="1943100"/>
          <p14:tracePt t="35050" x="4265613" y="1971675"/>
          <p14:tracePt t="35067" x="4329113" y="1979613"/>
          <p14:tracePt t="35084" x="4422775" y="1979613"/>
          <p14:tracePt t="35089" x="4471988" y="1971675"/>
          <p14:tracePt t="35100" x="4508500" y="1971675"/>
          <p14:tracePt t="35118" x="4551363" y="1971675"/>
          <p14:tracePt t="35134" x="4586288" y="1971675"/>
          <p14:tracePt t="35152" x="4614863" y="1971675"/>
          <p14:tracePt t="35169" x="4629150" y="1971675"/>
          <p14:tracePt t="35286" x="4637088" y="1971675"/>
          <p14:tracePt t="35294" x="4637088" y="1979613"/>
          <p14:tracePt t="35307" x="4643438" y="1979613"/>
          <p14:tracePt t="35320" x="4665663" y="1979613"/>
          <p14:tracePt t="35336" x="4686300" y="1979613"/>
          <p14:tracePt t="35353" x="4714875" y="1979613"/>
          <p14:tracePt t="35370" x="4779963" y="1979613"/>
          <p14:tracePt t="35387" x="4851400" y="1979613"/>
          <p14:tracePt t="35404" x="4908550" y="1979613"/>
          <p14:tracePt t="35420" x="4957763" y="1971675"/>
          <p14:tracePt t="35437" x="5022850" y="1971675"/>
          <p14:tracePt t="35454" x="5094288" y="1965325"/>
          <p14:tracePt t="35472" x="5114925" y="1965325"/>
          <p14:tracePt t="35490" x="5129213" y="1965325"/>
          <p14:tracePt t="35608" x="5122863" y="1965325"/>
          <p14:tracePt t="35616" x="5108575" y="1965325"/>
          <p14:tracePt t="35624" x="5100638" y="1965325"/>
          <p14:tracePt t="35640" x="5065713" y="1965325"/>
          <p14:tracePt t="35656" x="5029200" y="1965325"/>
          <p14:tracePt t="35673" x="5014913" y="1965325"/>
          <p14:tracePt t="35690" x="4979988" y="1971675"/>
          <p14:tracePt t="35707" x="4937125" y="1979613"/>
          <p14:tracePt t="35724" x="4857750" y="1993900"/>
          <p14:tracePt t="35741" x="4757738" y="2022475"/>
          <p14:tracePt t="35757" x="4637088" y="2057400"/>
          <p14:tracePt t="35775" x="4500563" y="2085975"/>
          <p14:tracePt t="35793" x="4351338" y="2128838"/>
          <p14:tracePt t="35810" x="4251325" y="2143125"/>
          <p14:tracePt t="35826" x="4194175" y="2143125"/>
          <p14:tracePt t="35843" x="4108450" y="2151063"/>
          <p14:tracePt t="35860" x="4000500" y="2157413"/>
          <p14:tracePt t="35877" x="3879850" y="2193925"/>
          <p14:tracePt t="35879" x="3843338" y="2200275"/>
          <p14:tracePt t="35894" x="3714750" y="2214563"/>
          <p14:tracePt t="35911" x="3614738" y="2222500"/>
          <p14:tracePt t="35928" x="3514725" y="2251075"/>
          <p14:tracePt t="35944" x="3436938" y="2279650"/>
          <p14:tracePt t="35960" x="3328988" y="2293938"/>
          <p14:tracePt t="35976" x="3251200" y="2293938"/>
          <p14:tracePt t="35993" x="3171825" y="2300288"/>
          <p14:tracePt t="36010" x="3071813" y="2314575"/>
          <p14:tracePt t="36029" x="3000375" y="2322513"/>
          <p14:tracePt t="36045" x="2965450" y="2328863"/>
          <p14:tracePt t="36060" x="2936875" y="2328863"/>
          <p14:tracePt t="36077" x="2908300" y="2328863"/>
          <p14:tracePt t="36095" x="2865438" y="2336800"/>
          <p14:tracePt t="36111" x="2808288" y="2336800"/>
          <p14:tracePt t="36113" x="2786063" y="2336800"/>
          <p14:tracePt t="36128" x="2736850" y="2343150"/>
          <p14:tracePt t="36146" x="2651125" y="2357438"/>
          <p14:tracePt t="36162" x="2565400" y="2365375"/>
          <p14:tracePt t="36178" x="2465388" y="2365375"/>
          <p14:tracePt t="36195" x="2386013" y="2365375"/>
          <p14:tracePt t="36212" x="2314575" y="2357438"/>
          <p14:tracePt t="36229" x="2243138" y="2357438"/>
          <p14:tracePt t="36247" x="2185988" y="2357438"/>
          <p14:tracePt t="36263" x="2093913" y="2343150"/>
          <p14:tracePt t="36280" x="2000250" y="2343150"/>
          <p14:tracePt t="36297" x="1928813" y="2343150"/>
          <p14:tracePt t="36315" x="1865313" y="2343150"/>
          <p14:tracePt t="36332" x="1828800" y="2336800"/>
          <p14:tracePt t="36349" x="1808163" y="2336800"/>
          <p14:tracePt t="36365" x="1793875" y="2336800"/>
          <p14:tracePt t="36381" x="1785938" y="2343150"/>
          <p14:tracePt t="36398" x="1779588" y="2343150"/>
          <p14:tracePt t="36415" x="1765300" y="2343150"/>
          <p14:tracePt t="36431" x="1757363" y="2343150"/>
          <p14:tracePt t="36448" x="1728788" y="2343150"/>
          <p14:tracePt t="36567" x="1728788" y="2308225"/>
          <p14:tracePt t="36577" x="1728788" y="2271713"/>
          <p14:tracePt t="36585" x="1722438" y="2228850"/>
          <p14:tracePt t="36602" x="1722438" y="2214563"/>
          <p14:tracePt t="36623" x="1722438" y="2208213"/>
          <p14:tracePt t="36646" x="1714500" y="2208213"/>
          <p14:tracePt t="36671" x="1714500" y="2200275"/>
          <p14:tracePt t="36701" x="1714500" y="2193925"/>
          <p14:tracePt t="36745" x="1714500" y="2165350"/>
          <p14:tracePt t="36754" x="1714500" y="2128838"/>
          <p14:tracePt t="36761" x="1708150" y="2079625"/>
          <p14:tracePt t="36770" x="1708150" y="2051050"/>
          <p14:tracePt t="36786" x="1708150" y="2000250"/>
          <p14:tracePt t="36802" x="1708150" y="1993900"/>
          <p14:tracePt t="36819" x="1708150" y="1985963"/>
          <p14:tracePt t="36836" x="1736725" y="1979613"/>
          <p14:tracePt t="36853" x="1822450" y="1957388"/>
          <p14:tracePt t="36869" x="1922463" y="1943100"/>
          <p14:tracePt t="36872" x="1979613" y="1928813"/>
          <p14:tracePt t="36886" x="2185988" y="1879600"/>
          <p14:tracePt t="36903" x="2393950" y="1857375"/>
          <p14:tracePt t="36920" x="2593975" y="1828800"/>
          <p14:tracePt t="36937" x="2808288" y="1828800"/>
          <p14:tracePt t="36954" x="3079750" y="1871663"/>
          <p14:tracePt t="36971" x="3451225" y="1928813"/>
          <p14:tracePt t="36988" x="3686175" y="1928813"/>
          <p14:tracePt t="37004" x="3814763" y="1928813"/>
          <p14:tracePt t="37021" x="3922713" y="1908175"/>
          <p14:tracePt t="37038" x="3994150" y="1879600"/>
          <p14:tracePt t="37054" x="4008438" y="1879600"/>
          <p14:tracePt t="37160" x="4008438" y="1871663"/>
          <p14:tracePt t="37168" x="4000500" y="1871663"/>
          <p14:tracePt t="37177" x="3979863" y="1879600"/>
          <p14:tracePt t="37189" x="3957638" y="1879600"/>
          <p14:tracePt t="37206" x="3894138" y="1885950"/>
          <p14:tracePt t="37223" x="3836988" y="1908175"/>
          <p14:tracePt t="37240" x="3736975" y="1936750"/>
          <p14:tracePt t="37257" x="3614738" y="1965325"/>
          <p14:tracePt t="37274" x="3479800" y="1993900"/>
          <p14:tracePt t="37291" x="3171825" y="2057400"/>
          <p14:tracePt t="37308" x="3028950" y="2057400"/>
          <p14:tracePt t="37324" x="2928938" y="2051050"/>
          <p14:tracePt t="37341" x="2836863" y="2043113"/>
          <p14:tracePt t="37358" x="2765425" y="2036763"/>
          <p14:tracePt t="37375" x="2714625" y="2028825"/>
          <p14:tracePt t="37391" x="2651125" y="2022475"/>
          <p14:tracePt t="37395" x="2628900" y="2014538"/>
          <p14:tracePt t="37408" x="2579688" y="2014538"/>
          <p14:tracePt t="37425" x="2508250" y="2008188"/>
          <p14:tracePt t="37443" x="2465388" y="2008188"/>
          <p14:tracePt t="37459" x="2443163" y="2008188"/>
          <p14:tracePt t="37476" x="2408238" y="2008188"/>
          <p14:tracePt t="37493" x="2357438" y="2008188"/>
          <p14:tracePt t="37510" x="2308225" y="2000250"/>
          <p14:tracePt t="37512" x="2293938" y="2000250"/>
          <p14:tracePt t="37527" x="2257425" y="2000250"/>
          <p14:tracePt t="37543" x="2200275" y="2008188"/>
          <p14:tracePt t="37561" x="2100263" y="2014538"/>
          <p14:tracePt t="37577" x="2036763" y="2014538"/>
          <p14:tracePt t="37581" x="1979613" y="2014538"/>
          <p14:tracePt t="37595" x="1928813" y="2014538"/>
          <p14:tracePt t="37612" x="1822450" y="2014538"/>
          <p14:tracePt t="37629" x="1771650" y="2014538"/>
          <p14:tracePt t="37646" x="1751013" y="2014538"/>
          <p14:tracePt t="37662" x="1728788" y="2014538"/>
          <p14:tracePt t="37678" x="1722438" y="2014538"/>
          <p14:tracePt t="37802" x="1757363" y="2014538"/>
          <p14:tracePt t="37810" x="1843088" y="2014538"/>
          <p14:tracePt t="37818" x="1908175" y="2014538"/>
          <p14:tracePt t="37831" x="2228850" y="2008188"/>
          <p14:tracePt t="37849" x="2551113" y="2057400"/>
          <p14:tracePt t="37866" x="2779713" y="2085975"/>
          <p14:tracePt t="37882" x="2971800" y="2093913"/>
          <p14:tracePt t="37899" x="3122613" y="2093913"/>
          <p14:tracePt t="37914" x="3257550" y="2093913"/>
          <p14:tracePt t="37931" x="3351213" y="2093913"/>
          <p14:tracePt t="37947" x="3457575" y="2100263"/>
          <p14:tracePt t="37964" x="3536950" y="2100263"/>
          <p14:tracePt t="37981" x="3608388" y="2100263"/>
          <p14:tracePt t="37998" x="3629025" y="2093913"/>
          <p14:tracePt t="38016" x="3665538" y="2085975"/>
          <p14:tracePt t="38032" x="3700463" y="2079625"/>
          <p14:tracePt t="38069" x="3708400" y="2079625"/>
          <p14:tracePt t="38084" x="3751263" y="2079625"/>
          <p14:tracePt t="38101" x="3794125" y="2071688"/>
          <p14:tracePt t="38119" x="3900488" y="2000250"/>
          <p14:tracePt t="38135" x="3971925" y="1957388"/>
          <p14:tracePt t="38151" x="3986213" y="1943100"/>
          <p14:tracePt t="38167" x="4000500" y="1928813"/>
          <p14:tracePt t="38387" x="3986213" y="1928813"/>
          <p14:tracePt t="38395" x="3971925" y="1928813"/>
          <p14:tracePt t="38402" x="3951288" y="1928813"/>
          <p14:tracePt t="38420" x="3894138" y="1943100"/>
          <p14:tracePt t="38436" x="3836988" y="1971675"/>
          <p14:tracePt t="38455" x="3729038" y="2022475"/>
          <p14:tracePt t="38472" x="3657600" y="2100263"/>
          <p14:tracePt t="38488" x="3551238" y="2165350"/>
          <p14:tracePt t="38505" x="3494088" y="2193925"/>
          <p14:tracePt t="38522" x="3414713" y="2222500"/>
          <p14:tracePt t="38538" x="3322638" y="2257425"/>
          <p14:tracePt t="38554" x="3243263" y="2293938"/>
          <p14:tracePt t="38571" x="3208338" y="2314575"/>
          <p14:tracePt t="38588" x="3143250" y="2336800"/>
          <p14:tracePt t="38589" x="3128963" y="2351088"/>
          <p14:tracePt t="38605" x="3094038" y="2365375"/>
          <p14:tracePt t="38622" x="3051175" y="2379663"/>
          <p14:tracePt t="38638" x="2979738" y="2386013"/>
          <p14:tracePt t="38657" x="2914650" y="2408238"/>
          <p14:tracePt t="38674" x="2822575" y="2465388"/>
          <p14:tracePt t="38677" x="2794000" y="2479675"/>
          <p14:tracePt t="38691" x="2686050" y="2522538"/>
          <p14:tracePt t="38707" x="2586038" y="2565400"/>
          <p14:tracePt t="38723" x="2522538" y="2600325"/>
          <p14:tracePt t="38740" x="2457450" y="2614613"/>
          <p14:tracePt t="38756" x="2393950" y="2622550"/>
          <p14:tracePt t="38773" x="2357438" y="2636838"/>
          <p14:tracePt t="38790" x="2243138" y="2657475"/>
          <p14:tracePt t="38807" x="2171700" y="2679700"/>
          <p14:tracePt t="38825" x="2093913" y="2708275"/>
          <p14:tracePt t="38843" x="2036763" y="2736850"/>
          <p14:tracePt t="38859" x="1979613" y="2757488"/>
          <p14:tracePt t="38877" x="1900238" y="2794000"/>
          <p14:tracePt t="38894" x="1865313" y="2794000"/>
          <p14:tracePt t="38910" x="1814513" y="2808288"/>
          <p14:tracePt t="38927" x="1779588" y="2808288"/>
          <p14:tracePt t="38944" x="1728788" y="2800350"/>
          <p14:tracePt t="38959" x="1665288" y="2794000"/>
          <p14:tracePt t="38975" x="1636713" y="2786063"/>
          <p14:tracePt t="38992" x="1608138" y="2786063"/>
          <p14:tracePt t="39009" x="1579563" y="2786063"/>
          <p14:tracePt t="39027" x="1543050" y="2786063"/>
          <p14:tracePt t="39043" x="1500188" y="2779713"/>
          <p14:tracePt t="39060" x="1450975" y="2765425"/>
          <p14:tracePt t="39077" x="1422400" y="2751138"/>
          <p14:tracePt t="39080" x="1379538" y="2728913"/>
          <p14:tracePt t="39093" x="1357313" y="2714625"/>
          <p14:tracePt t="39111" x="1279525" y="2693988"/>
          <p14:tracePt t="39127" x="1250950" y="2679700"/>
          <p14:tracePt t="39144" x="1236663" y="2671763"/>
          <p14:tracePt t="39179" x="1228725" y="2671763"/>
          <p14:tracePt t="39240" x="1214438" y="2665413"/>
          <p14:tracePt t="39257" x="1208088" y="2657475"/>
          <p14:tracePt t="39351" x="1200150" y="2657475"/>
          <p14:tracePt t="39365" x="1185863" y="2651125"/>
          <p14:tracePt t="39372" x="1150938" y="2643188"/>
          <p14:tracePt t="39380" x="1128713" y="2643188"/>
          <p14:tracePt t="39396" x="1085850" y="2636838"/>
          <p14:tracePt t="39414" x="1079500" y="2628900"/>
          <p14:tracePt t="39738" x="1085850" y="2628900"/>
          <p14:tracePt t="39745" x="1108075" y="2628900"/>
          <p14:tracePt t="39754" x="1122363" y="2628900"/>
          <p14:tracePt t="39767" x="1165225" y="2628900"/>
          <p14:tracePt t="39784" x="1214438" y="2628900"/>
          <p14:tracePt t="39802" x="1243013" y="2628900"/>
          <p14:tracePt t="39818" x="1271588" y="2628900"/>
          <p14:tracePt t="39835" x="1314450" y="2628900"/>
          <p14:tracePt t="39852" x="1336675" y="2628900"/>
          <p14:tracePt t="39868" x="1350963" y="2628900"/>
          <p14:tracePt t="39971" x="1357313" y="2628900"/>
          <p14:tracePt t="39979" x="1365250" y="2628900"/>
          <p14:tracePt t="39988" x="1371600" y="2628900"/>
          <p14:tracePt t="40018" x="1379538" y="2628900"/>
          <p14:tracePt t="40084" x="1385888" y="2628900"/>
          <p14:tracePt t="40099" x="1400175" y="2628900"/>
          <p14:tracePt t="40108" x="1408113" y="2628900"/>
          <p14:tracePt t="40112" x="1414463" y="2628900"/>
          <p14:tracePt t="40122" x="1422400" y="2628900"/>
          <p14:tracePt t="40139" x="1428750" y="2628900"/>
          <p14:tracePt t="40162" x="1436688" y="2628900"/>
          <p14:tracePt t="40176" x="1443038" y="2628900"/>
          <p14:tracePt t="40191" x="1450975" y="2628900"/>
          <p14:tracePt t="40242" x="1457325" y="2628900"/>
          <p14:tracePt t="40294" x="1471613" y="2628900"/>
          <p14:tracePt t="40302" x="1479550" y="2628900"/>
          <p14:tracePt t="40311" x="1493838" y="2628900"/>
          <p14:tracePt t="40325" x="1528763" y="2636838"/>
          <p14:tracePt t="40341" x="1585913" y="2651125"/>
          <p14:tracePt t="40357" x="1628775" y="2657475"/>
          <p14:tracePt t="40374" x="1665288" y="2665413"/>
          <p14:tracePt t="40391" x="1700213" y="2679700"/>
          <p14:tracePt t="40408" x="1714500" y="2679700"/>
          <p14:tracePt t="40426" x="1743075" y="2679700"/>
          <p14:tracePt t="40443" x="1751013" y="2679700"/>
          <p14:tracePt t="40460" x="1757363" y="2679700"/>
          <p14:tracePt t="40476" x="1765300" y="2679700"/>
          <p14:tracePt t="40493" x="1771650" y="2679700"/>
          <p14:tracePt t="40511" x="1785938" y="2686050"/>
          <p14:tracePt t="40544" x="1793875" y="2686050"/>
          <p14:tracePt t="43567" x="1793875" y="2693988"/>
          <p14:tracePt t="48716" x="1793875" y="2722563"/>
          <p14:tracePt t="48724" x="1793875" y="2751138"/>
          <p14:tracePt t="48732" x="1793875" y="2779713"/>
          <p14:tracePt t="48751" x="1793875" y="2857500"/>
          <p14:tracePt t="48769" x="1793875" y="2894013"/>
          <p14:tracePt t="48781" x="1793875" y="2914650"/>
          <p14:tracePt t="48799" x="1793875" y="2943225"/>
          <p14:tracePt t="48815" x="1793875" y="2951163"/>
          <p14:tracePt t="48832" x="1785938" y="2965450"/>
          <p14:tracePt t="48849" x="1779588" y="2979738"/>
          <p14:tracePt t="48865" x="1765300" y="2986088"/>
          <p14:tracePt t="48884" x="1751013" y="3014663"/>
          <p14:tracePt t="48901" x="1743075" y="3036888"/>
          <p14:tracePt t="48918" x="1736725" y="3043238"/>
          <p14:tracePt t="48935" x="1722438" y="3065463"/>
          <p14:tracePt t="48952" x="1708150" y="3079750"/>
          <p14:tracePt t="48967" x="1693863" y="3094038"/>
          <p14:tracePt t="48983" x="1679575" y="3122613"/>
          <p14:tracePt t="49000" x="1665288" y="3136900"/>
          <p14:tracePt t="49017" x="1636713" y="3157538"/>
          <p14:tracePt t="49034" x="1614488" y="3171825"/>
          <p14:tracePt t="49051" x="1600200" y="3179763"/>
          <p14:tracePt t="49068" x="1585913" y="3186113"/>
          <p14:tracePt t="49085" x="1550988" y="3194050"/>
          <p14:tracePt t="49089" x="1543050" y="3208338"/>
          <p14:tracePt t="49103" x="1514475" y="3208338"/>
          <p14:tracePt t="49120" x="1500188" y="3214688"/>
          <p14:tracePt t="49136" x="1479550" y="3222625"/>
          <p14:tracePt t="49154" x="1471613" y="3222625"/>
          <p14:tracePt t="49187" x="1465263" y="3228975"/>
          <p14:tracePt t="49205" x="1428750" y="3228975"/>
          <p14:tracePt t="49221" x="1400175" y="3228975"/>
          <p14:tracePt t="49238" x="1365250" y="3228975"/>
          <p14:tracePt t="49253" x="1328738" y="3228975"/>
          <p14:tracePt t="49270" x="1314450" y="3236913"/>
          <p14:tracePt t="49287" x="1300163" y="3243263"/>
          <p14:tracePt t="49400" x="1300163" y="3251200"/>
          <p14:tracePt t="49416" x="1308100" y="3251200"/>
          <p14:tracePt t="49425" x="1350963" y="3251200"/>
          <p14:tracePt t="49432" x="1400175" y="3251200"/>
          <p14:tracePt t="49441" x="1457325" y="3251200"/>
          <p14:tracePt t="49455" x="1508125" y="3236913"/>
          <p14:tracePt t="49474" x="1543050" y="3236913"/>
          <p14:tracePt t="49491" x="1579563" y="3236913"/>
          <p14:tracePt t="49508" x="1614488" y="3236913"/>
          <p14:tracePt t="49525" x="1657350" y="3243263"/>
          <p14:tracePt t="49539" x="1693863" y="3243263"/>
          <p14:tracePt t="49556" x="1771650" y="3236913"/>
          <p14:tracePt t="49573" x="1800225" y="3236913"/>
          <p14:tracePt t="49590" x="1808163" y="3236913"/>
          <p14:tracePt t="49677" x="1808163" y="3251200"/>
          <p14:tracePt t="49684" x="1800225" y="3257550"/>
          <p14:tracePt t="49692" x="1800225" y="3265488"/>
          <p14:tracePt t="49710" x="1793875" y="3279775"/>
          <p14:tracePt t="49727" x="1779588" y="3308350"/>
          <p14:tracePt t="49743" x="1771650" y="3314700"/>
          <p14:tracePt t="49760" x="1757363" y="3328988"/>
          <p14:tracePt t="49777" x="1722438" y="3351213"/>
          <p14:tracePt t="49792" x="1685925" y="3386138"/>
          <p14:tracePt t="49810" x="1636713" y="3422650"/>
          <p14:tracePt t="49826" x="1614488" y="3451225"/>
          <p14:tracePt t="49843" x="1571625" y="3471863"/>
          <p14:tracePt t="49860" x="1536700" y="3494088"/>
          <p14:tracePt t="49876" x="1500188" y="3508375"/>
          <p14:tracePt t="49893" x="1457325" y="3529013"/>
          <p14:tracePt t="49910" x="1428750" y="3543300"/>
          <p14:tracePt t="49927" x="1385888" y="3557588"/>
          <p14:tracePt t="49944" x="1365250" y="3571875"/>
          <p14:tracePt t="49961" x="1328738" y="3594100"/>
          <p14:tracePt t="49977" x="1308100" y="3594100"/>
          <p14:tracePt t="50115" x="1300163" y="3594100"/>
          <p14:tracePt t="50495" x="1300163" y="3586163"/>
          <p14:tracePt t="50573" x="1300163" y="3579813"/>
          <p14:tracePt t="50597" x="1308100" y="3571875"/>
          <p14:tracePt t="50629" x="1308100" y="3565525"/>
          <p14:tracePt t="50681" x="1308100" y="3557588"/>
          <p14:tracePt t="50689" x="1314450" y="3522663"/>
          <p14:tracePt t="50697" x="1314450" y="3479800"/>
          <p14:tracePt t="50705" x="1322388" y="3451225"/>
          <p14:tracePt t="50719" x="1322388" y="3408363"/>
          <p14:tracePt t="50736" x="1328738" y="3371850"/>
          <p14:tracePt t="50752" x="1328738" y="3336925"/>
          <p14:tracePt t="50769" x="1328738" y="3257550"/>
          <p14:tracePt t="50787" x="1328738" y="3179763"/>
          <p14:tracePt t="50804" x="1336675" y="3122613"/>
          <p14:tracePt t="50820" x="1343025" y="3108325"/>
          <p14:tracePt t="50837" x="1343025" y="3100388"/>
          <p14:tracePt t="50854" x="1357313" y="3086100"/>
          <p14:tracePt t="50870" x="1371600" y="3065463"/>
          <p14:tracePt t="50888" x="1379538" y="3022600"/>
          <p14:tracePt t="50904" x="1393825" y="2986088"/>
          <p14:tracePt t="50921" x="1400175" y="2979738"/>
          <p14:tracePt t="50938" x="1400175" y="2971800"/>
          <p14:tracePt t="50963" x="1408113" y="2971800"/>
          <p14:tracePt t="50978" x="1408113" y="2965450"/>
          <p14:tracePt t="50994" x="1414463" y="2951163"/>
          <p14:tracePt t="51005" x="1422400" y="2951163"/>
          <p14:tracePt t="51022" x="1436688" y="2936875"/>
          <p14:tracePt t="51039" x="1443038" y="2928938"/>
          <p14:tracePt t="51056" x="1471613" y="2922588"/>
          <p14:tracePt t="51073" x="1500188" y="2908300"/>
          <p14:tracePt t="51089" x="1528763" y="2886075"/>
          <p14:tracePt t="51106" x="1536700" y="2879725"/>
          <p14:tracePt t="51140" x="1543050" y="2871788"/>
          <p14:tracePt t="51157" x="1550988" y="2871788"/>
          <p14:tracePt t="51192" x="1557338" y="2857500"/>
          <p14:tracePt t="51209" x="1571625" y="2851150"/>
          <p14:tracePt t="51226" x="1579563" y="2828925"/>
          <p14:tracePt t="51243" x="1585913" y="2814638"/>
          <p14:tracePt t="51259" x="1593850" y="2808288"/>
          <p14:tracePt t="51707" x="1593850" y="2800350"/>
          <p14:tracePt t="51778" x="1593850" y="2794000"/>
          <p14:tracePt t="51838" x="1600200" y="2786063"/>
          <p14:tracePt t="51892" x="1600200" y="2779713"/>
          <p14:tracePt t="51924" x="1600200" y="2771775"/>
          <p14:tracePt t="52040" x="1600200" y="2786063"/>
          <p14:tracePt t="52047" x="1600200" y="2814638"/>
          <p14:tracePt t="52056" x="1593850" y="2836863"/>
          <p14:tracePt t="52066" x="1593850" y="2851150"/>
          <p14:tracePt t="52085" x="1585913" y="2857500"/>
          <p14:tracePt t="52088" x="1585913" y="2871788"/>
          <p14:tracePt t="52100" x="1585913" y="2894013"/>
          <p14:tracePt t="52118" x="1585913" y="2957513"/>
          <p14:tracePt t="52135" x="1593850" y="3028950"/>
          <p14:tracePt t="52152" x="1600200" y="3108325"/>
          <p14:tracePt t="52169" x="1600200" y="3194050"/>
          <p14:tracePt t="52185" x="1600200" y="3236913"/>
          <p14:tracePt t="52203" x="1600200" y="3271838"/>
          <p14:tracePt t="52220" x="1593850" y="3343275"/>
          <p14:tracePt t="52237" x="1593850" y="3386138"/>
          <p14:tracePt t="52253" x="1593850" y="3422650"/>
          <p14:tracePt t="52270" x="1585913" y="3436938"/>
          <p14:tracePt t="52287" x="1579563" y="3443288"/>
          <p14:tracePt t="52305" x="1565275" y="3457575"/>
          <p14:tracePt t="52321" x="1557338" y="3471863"/>
          <p14:tracePt t="52338" x="1543050" y="3486150"/>
          <p14:tracePt t="52355" x="1536700" y="3500438"/>
          <p14:tracePt t="52425" x="1536700" y="3508375"/>
          <p14:tracePt t="52446" x="1528763" y="3508375"/>
          <p14:tracePt t="52597" x="1528763" y="3500438"/>
          <p14:tracePt t="52604" x="1528763" y="3465513"/>
          <p14:tracePt t="52610" x="1536700" y="3414713"/>
          <p14:tracePt t="52622" x="1579563" y="3336925"/>
          <p14:tracePt t="52639" x="1600200" y="3143250"/>
          <p14:tracePt t="52658" x="1657350" y="2794000"/>
          <p14:tracePt t="52676" x="1657350" y="2708275"/>
          <p14:tracePt t="52692" x="1665288" y="2671763"/>
          <p14:tracePt t="52708" x="1665288" y="2657475"/>
          <p14:tracePt t="52725" x="1671638" y="2636838"/>
          <p14:tracePt t="52740" x="1671638" y="2614613"/>
          <p14:tracePt t="52758" x="1671638" y="2600325"/>
          <p14:tracePt t="52776" x="1671638" y="2579688"/>
          <p14:tracePt t="52793" x="1671638" y="2551113"/>
          <p14:tracePt t="52810" x="1671638" y="2543175"/>
          <p14:tracePt t="52827" x="1671638" y="2528888"/>
          <p14:tracePt t="52860" x="1671638" y="2500313"/>
          <p14:tracePt t="52877" x="1671638" y="2471738"/>
          <p14:tracePt t="52894" x="1671638" y="2457450"/>
          <p14:tracePt t="53018" x="1671638" y="2465388"/>
          <p14:tracePt t="53055" x="1671638" y="2471738"/>
          <p14:tracePt t="53064" x="1671638" y="2479675"/>
          <p14:tracePt t="53071" x="1671638" y="2486025"/>
          <p14:tracePt t="53079" x="1671638" y="2500313"/>
          <p14:tracePt t="53096" x="1671638" y="2508250"/>
          <p14:tracePt t="53111" x="1665288" y="2522538"/>
          <p14:tracePt t="53145" x="1665288" y="2528888"/>
          <p14:tracePt t="53161" x="1657350" y="2528888"/>
          <p14:tracePt t="53270" x="1657350" y="2536825"/>
          <p14:tracePt t="53292" x="1651000" y="2536825"/>
          <p14:tracePt t="53308" x="1651000" y="2543175"/>
          <p14:tracePt t="53356" x="1643063" y="2543175"/>
          <p14:tracePt t="53363" x="1643063" y="2557463"/>
          <p14:tracePt t="53368" x="1643063" y="2565400"/>
          <p14:tracePt t="53381" x="1643063" y="2571750"/>
          <p14:tracePt t="53398" x="1636713" y="2593975"/>
          <p14:tracePt t="53431" x="1628775" y="2600325"/>
          <p14:tracePt t="53472" x="1628775" y="2608263"/>
          <p14:tracePt t="53488" x="1628775" y="2614613"/>
          <p14:tracePt t="53513" x="1622425" y="2622550"/>
          <p14:tracePt t="53535" x="1622425" y="2628900"/>
          <p14:tracePt t="53693" x="1622425" y="2636838"/>
          <p14:tracePt t="53698" x="1622425" y="2643188"/>
          <p14:tracePt t="53704" x="1622425" y="2671763"/>
          <p14:tracePt t="53718" x="1622425" y="2765425"/>
          <p14:tracePt t="53737" x="1614488" y="2828925"/>
          <p14:tracePt t="53753" x="1600200" y="2851150"/>
          <p14:tracePt t="53770" x="1600200" y="2871788"/>
          <p14:tracePt t="53787" x="1585913" y="2894013"/>
          <p14:tracePt t="53804" x="1585913" y="2928938"/>
          <p14:tracePt t="53821" x="1565275" y="2979738"/>
          <p14:tracePt t="53837" x="1565275" y="3014663"/>
          <p14:tracePt t="53853" x="1557338" y="3043238"/>
          <p14:tracePt t="53871" x="1557338" y="3065463"/>
          <p14:tracePt t="53888" x="1550988" y="3086100"/>
          <p14:tracePt t="53903" x="1543050" y="3114675"/>
          <p14:tracePt t="53920" x="1536700" y="3143250"/>
          <p14:tracePt t="53937" x="1528763" y="3179763"/>
          <p14:tracePt t="53955" x="1508125" y="3251200"/>
          <p14:tracePt t="53971" x="1500188" y="3300413"/>
          <p14:tracePt t="53988" x="1500188" y="3371850"/>
          <p14:tracePt t="54004" x="1500188" y="3422650"/>
          <p14:tracePt t="54021" x="1500188" y="3443288"/>
          <p14:tracePt t="54039" x="1493838" y="3457575"/>
          <p14:tracePt t="54057" x="1493838" y="3471863"/>
          <p14:tracePt t="54073" x="1485900" y="3494088"/>
          <p14:tracePt t="54090" x="1485900" y="3500438"/>
          <p14:tracePt t="54107" x="1485900" y="3508375"/>
          <p14:tracePt t="54124" x="1485900" y="3514725"/>
          <p14:tracePt t="54214" x="1485900" y="3522663"/>
          <p14:tracePt t="54240" x="1485900" y="3536950"/>
          <p14:tracePt t="54246" x="1485900" y="3543300"/>
          <p14:tracePt t="54259" x="1500188" y="3551238"/>
          <p14:tracePt t="54275" x="1528763" y="3551238"/>
          <p14:tracePt t="54292" x="1565275" y="3557588"/>
          <p14:tracePt t="54309" x="1579563" y="3565525"/>
          <p14:tracePt t="54326" x="1593850" y="3565525"/>
          <p14:tracePt t="54344" x="1608138" y="3571875"/>
          <p14:tracePt t="54359" x="1622425" y="3571875"/>
          <p14:tracePt t="54362" x="1628775" y="3571875"/>
          <p14:tracePt t="54377" x="1636713" y="3571875"/>
          <p14:tracePt t="54393" x="1643063" y="3571875"/>
          <p14:tracePt t="54410" x="1651000" y="3571875"/>
          <p14:tracePt t="54426" x="1665288" y="3571875"/>
          <p14:tracePt t="54443" x="1679575" y="3571875"/>
          <p14:tracePt t="54459" x="1693863" y="3571875"/>
          <p14:tracePt t="54792" x="1700213" y="3571875"/>
          <p14:tracePt t="54825" x="1700213" y="3565525"/>
          <p14:tracePt t="54839" x="1708150" y="3565525"/>
          <p14:tracePt t="55839" x="1714500" y="3557588"/>
          <p14:tracePt t="55861" x="1722438" y="3557588"/>
          <p14:tracePt t="55878" x="1728788" y="3557588"/>
          <p14:tracePt t="55884" x="1728788" y="3551238"/>
          <p14:tracePt t="55908" x="1736725" y="3551238"/>
          <p14:tracePt t="56051" x="1743075" y="3551238"/>
          <p14:tracePt t="56055" x="1751013" y="3551238"/>
          <p14:tracePt t="56064" x="1765300" y="3551238"/>
          <p14:tracePt t="56080" x="1771650" y="3551238"/>
          <p14:tracePt t="56093" x="1779588" y="3551238"/>
          <p14:tracePt t="56110" x="1808163" y="3543300"/>
          <p14:tracePt t="56127" x="1879600" y="3543300"/>
          <p14:tracePt t="56145" x="1951038" y="3543300"/>
          <p14:tracePt t="56162" x="1993900" y="3536950"/>
          <p14:tracePt t="56179" x="2000250" y="3536950"/>
          <p14:tracePt t="57548" x="2008188" y="3536950"/>
          <p14:tracePt t="57556" x="2014538" y="3536950"/>
          <p14:tracePt t="57564" x="2022475" y="3536950"/>
          <p14:tracePt t="57576" x="2043113" y="3536950"/>
          <p14:tracePt t="57593" x="2085975" y="3551238"/>
          <p14:tracePt t="57610" x="2128838" y="3557588"/>
          <p14:tracePt t="57627" x="2179638" y="3571875"/>
          <p14:tracePt t="57644" x="2222500" y="3579813"/>
          <p14:tracePt t="57662" x="2251075" y="3594100"/>
          <p14:tracePt t="57679" x="2265363" y="3594100"/>
          <p14:tracePt t="57696" x="2293938" y="3600450"/>
          <p14:tracePt t="57712" x="2300288" y="3600450"/>
          <p14:tracePt t="57729" x="2314575" y="3600450"/>
          <p14:tracePt t="57746" x="2322513" y="3608388"/>
          <p14:tracePt t="57761" x="2336800" y="3614738"/>
          <p14:tracePt t="57778" x="2351088" y="3614738"/>
          <p14:tracePt t="57795" x="2371725" y="3622675"/>
          <p14:tracePt t="57812" x="2393950" y="3629025"/>
          <p14:tracePt t="57830" x="2422525" y="3629025"/>
          <p14:tracePt t="57862" x="2436813" y="3629025"/>
          <p14:tracePt t="57880" x="2443163" y="3629025"/>
          <p14:tracePt t="57896" x="2465388" y="3629025"/>
          <p14:tracePt t="57913" x="2479675" y="3629025"/>
          <p14:tracePt t="57931" x="2486025" y="3629025"/>
          <p14:tracePt t="57988" x="2493963" y="3629025"/>
          <p14:tracePt t="58001" x="2508250" y="3629025"/>
          <p14:tracePt t="58010" x="2514600" y="3629025"/>
          <p14:tracePt t="58017" x="2522538" y="3622675"/>
          <p14:tracePt t="58032" x="2543175" y="3608388"/>
          <p14:tracePt t="58049" x="2586038" y="3551238"/>
          <p14:tracePt t="58066" x="2600325" y="3551238"/>
          <p14:tracePt t="58083" x="2600325" y="3543300"/>
          <p14:tracePt t="58323" x="2586038" y="3543300"/>
          <p14:tracePt t="58330" x="2579688" y="3543300"/>
          <p14:tracePt t="58338" x="2571750" y="3543300"/>
          <p14:tracePt t="58353" x="2551113" y="3543300"/>
          <p14:tracePt t="58386" x="2543175" y="3551238"/>
          <p14:tracePt t="58403" x="2543175" y="3557588"/>
          <p14:tracePt t="58420" x="2536825" y="3557588"/>
          <p14:tracePt t="58645" x="2543175" y="3557588"/>
          <p14:tracePt t="58651" x="2557463" y="3557588"/>
          <p14:tracePt t="58659" x="2571750" y="3557588"/>
          <p14:tracePt t="58675" x="2579688" y="3557588"/>
          <p14:tracePt t="58688" x="2593975" y="3557588"/>
          <p14:tracePt t="58705" x="2600325" y="3557588"/>
          <p14:tracePt t="58721" x="2608263" y="3557588"/>
          <p14:tracePt t="58738" x="2614613" y="3557588"/>
          <p14:tracePt t="58759" x="2622550" y="3557588"/>
          <p14:tracePt t="58775" x="2628900" y="3557588"/>
          <p14:tracePt t="58789" x="2665413" y="3551238"/>
          <p14:tracePt t="58806" x="2693988" y="3551238"/>
          <p14:tracePt t="58823" x="2714625" y="3551238"/>
          <p14:tracePt t="58840" x="2743200" y="3551238"/>
          <p14:tracePt t="58856" x="2751138" y="3551238"/>
          <p14:tracePt t="58874" x="2757488" y="3551238"/>
          <p14:tracePt t="58890" x="2765425" y="3551238"/>
          <p14:tracePt t="58947" x="2771775" y="3551238"/>
          <p14:tracePt t="58953" x="2779713" y="3551238"/>
          <p14:tracePt t="58961" x="2786063" y="3551238"/>
          <p14:tracePt t="58974" x="2800350" y="3551238"/>
          <p14:tracePt t="59000" x="2808288" y="3551238"/>
          <p14:tracePt t="59011" x="2822575" y="3551238"/>
          <p14:tracePt t="59025" x="2828925" y="3551238"/>
          <p14:tracePt t="59042" x="2836863" y="3551238"/>
          <p14:tracePt t="59059" x="2851150" y="3551238"/>
          <p14:tracePt t="59077" x="2857500" y="3551238"/>
          <p14:tracePt t="60238" x="2857500" y="3557588"/>
          <p14:tracePt t="60566" x="2851150" y="3557588"/>
          <p14:tracePt t="60659" x="2843213" y="3557588"/>
          <p14:tracePt t="60682" x="2836863" y="3557588"/>
          <p14:tracePt t="60723" x="2828925" y="3557588"/>
          <p14:tracePt t="60737" x="2822575" y="3557588"/>
          <p14:tracePt t="62049" x="2814638" y="3557588"/>
          <p14:tracePt t="62070" x="2808288" y="3557588"/>
          <p14:tracePt t="62078" x="2808288" y="3565525"/>
          <p14:tracePt t="62141" x="2800350" y="3565525"/>
          <p14:tracePt t="62148" x="2794000" y="3565525"/>
          <p14:tracePt t="62164" x="2786063" y="3565525"/>
          <p14:tracePt t="62221" x="2779713" y="3565525"/>
          <p14:tracePt t="62237" x="2779713" y="3571875"/>
          <p14:tracePt t="70047" x="2771775" y="3571875"/>
          <p14:tracePt t="70237" x="2765425" y="3571875"/>
          <p14:tracePt t="70354" x="2757488" y="3571875"/>
          <p14:tracePt t="70439" x="2751138" y="3571875"/>
          <p14:tracePt t="70596" x="2743200" y="3571875"/>
          <p14:tracePt t="70975" x="2736850" y="3571875"/>
          <p14:tracePt t="70998" x="2728913" y="3571875"/>
          <p14:tracePt t="71006" x="2722563" y="3571875"/>
          <p14:tracePt t="71013" x="2714625" y="3571875"/>
          <p14:tracePt t="71021" x="2700338" y="3571875"/>
          <p14:tracePt t="71038" x="2693988" y="3571875"/>
          <p14:tracePt t="71056" x="2686050" y="3565525"/>
          <p14:tracePt t="71074" x="2679700" y="3565525"/>
          <p14:tracePt t="71172" x="2671763" y="3565525"/>
          <p14:tracePt t="71510" x="2665413" y="3557588"/>
          <p14:tracePt t="71517" x="2643188" y="3557588"/>
          <p14:tracePt t="71527" x="2628900" y="3536950"/>
          <p14:tracePt t="71543" x="2608263" y="3522663"/>
          <p14:tracePt t="71560" x="2557463" y="3494088"/>
          <p14:tracePt t="71579" x="2543175" y="3479800"/>
          <p14:tracePt t="71594" x="2528888" y="3457575"/>
          <p14:tracePt t="71611" x="2528888" y="3336925"/>
          <p14:tracePt t="71615" x="2528888" y="3236913"/>
          <p14:tracePt t="71629" x="2536825" y="3122613"/>
          <p14:tracePt t="71647" x="2551113" y="2828925"/>
          <p14:tracePt t="71664" x="2557463" y="2671763"/>
          <p14:tracePt t="71680" x="2571750" y="2551113"/>
          <p14:tracePt t="71696" x="2579688" y="2508250"/>
          <p14:tracePt t="71713" x="2593975" y="2465388"/>
          <p14:tracePt t="71729" x="2628900" y="2408238"/>
          <p14:tracePt t="71746" x="2657475" y="2357438"/>
          <p14:tracePt t="71762" x="2693988" y="2251075"/>
          <p14:tracePt t="71779" x="2708275" y="2171700"/>
          <p14:tracePt t="71796" x="2728913" y="2085975"/>
          <p14:tracePt t="71813" x="2728913" y="2036763"/>
          <p14:tracePt t="71830" x="2728913" y="2008188"/>
          <p14:tracePt t="71847" x="2728913" y="1985963"/>
          <p14:tracePt t="71863" x="2728913" y="1979613"/>
          <p14:tracePt t="71882" x="2736850" y="1965325"/>
          <p14:tracePt t="71899" x="2751138" y="1957388"/>
          <p14:tracePt t="71915" x="2765425" y="1951038"/>
          <p14:tracePt t="71932" x="2786063" y="1936750"/>
          <p14:tracePt t="71949" x="2794000" y="1928813"/>
          <p14:tracePt t="71967" x="2800350" y="1922463"/>
          <p14:tracePt t="71982" x="2808288" y="1922463"/>
          <p14:tracePt t="71999" x="2851150" y="1900238"/>
          <p14:tracePt t="72015" x="2886075" y="1879600"/>
          <p14:tracePt t="72032" x="2922588" y="1851025"/>
          <p14:tracePt t="72049" x="2936875" y="1843088"/>
          <p14:tracePt t="72066" x="2965450" y="1836738"/>
          <p14:tracePt t="72083" x="2979738" y="1828800"/>
          <p14:tracePt t="72099" x="3028950" y="1808163"/>
          <p14:tracePt t="72119" x="3057525" y="1808163"/>
          <p14:tracePt t="72123" x="3079750" y="1808163"/>
          <p14:tracePt t="72133" x="3122613" y="1808163"/>
          <p14:tracePt t="72150" x="3165475" y="1808163"/>
          <p14:tracePt t="72167" x="3194050" y="1800225"/>
          <p14:tracePt t="72184" x="3214688" y="1800225"/>
          <p14:tracePt t="72200" x="3236913" y="1793875"/>
          <p14:tracePt t="72226" x="3243263" y="1793875"/>
          <p14:tracePt t="72347" x="3179763" y="1779588"/>
          <p14:tracePt t="72352" x="3000375" y="1757363"/>
          <p14:tracePt t="72369" x="2593975" y="1700213"/>
          <p14:tracePt t="72388" x="2151063" y="1657350"/>
          <p14:tracePt t="72402" x="1814513" y="1622425"/>
          <p14:tracePt t="72405" x="1671638" y="1608138"/>
          <p14:tracePt t="72419" x="1600200" y="1600200"/>
          <p14:tracePt t="72436" x="1536700" y="1593850"/>
          <p14:tracePt t="72588" x="1528763" y="1600200"/>
          <p14:tracePt t="72596" x="1522413" y="1622425"/>
          <p14:tracePt t="72607" x="1508125" y="1643063"/>
          <p14:tracePt t="72623" x="1500188" y="1657350"/>
          <p14:tracePt t="72640" x="1493838" y="1671638"/>
          <p14:tracePt t="72657" x="1493838" y="1685925"/>
          <p14:tracePt t="72673" x="1493838" y="1693863"/>
          <p14:tracePt t="72689" x="1493838" y="1708150"/>
          <p14:tracePt t="72706" x="1493838" y="1728788"/>
          <p14:tracePt t="72723" x="1522413" y="1751013"/>
          <p14:tracePt t="72739" x="1565275" y="1771650"/>
          <p14:tracePt t="72741" x="1593850" y="1785938"/>
          <p14:tracePt t="72756" x="1643063" y="1800225"/>
          <p14:tracePt t="72773" x="1685925" y="1814513"/>
          <p14:tracePt t="72790" x="1785938" y="1836738"/>
          <p14:tracePt t="72807" x="1843088" y="1836738"/>
          <p14:tracePt t="72824" x="1900238" y="1843088"/>
          <p14:tracePt t="72840" x="1971675" y="1851025"/>
          <p14:tracePt t="72857" x="2065338" y="1851025"/>
          <p14:tracePt t="72874" x="2151063" y="1836738"/>
          <p14:tracePt t="72891" x="2214563" y="1828800"/>
          <p14:tracePt t="72908" x="2243138" y="1828800"/>
          <p14:tracePt t="72925" x="2314575" y="1814513"/>
          <p14:tracePt t="72942" x="2408238" y="1800225"/>
          <p14:tracePt t="72959" x="2565400" y="1779588"/>
          <p14:tracePt t="72976" x="2628900" y="1771650"/>
          <p14:tracePt t="72992" x="2736850" y="1771650"/>
          <p14:tracePt t="73010" x="2814638" y="1771650"/>
          <p14:tracePt t="73026" x="2886075" y="1757363"/>
          <p14:tracePt t="73043" x="2951163" y="1757363"/>
          <p14:tracePt t="73060" x="3022600" y="1751013"/>
          <p14:tracePt t="73061" x="3051175" y="1736725"/>
          <p14:tracePt t="73076" x="3122613" y="1736725"/>
          <p14:tracePt t="73093" x="3194050" y="1722438"/>
          <p14:tracePt t="73110" x="3228975" y="1722438"/>
          <p14:tracePt t="73127" x="3265488" y="1722438"/>
          <p14:tracePt t="73144" x="3286125" y="1722438"/>
          <p14:tracePt t="73180" x="3294063" y="1722438"/>
          <p14:tracePt t="73195" x="3314700" y="1728788"/>
          <p14:tracePt t="73212" x="3357563" y="1736725"/>
          <p14:tracePt t="73228" x="3408363" y="1736725"/>
          <p14:tracePt t="73245" x="3479800" y="1743075"/>
          <p14:tracePt t="73262" x="3594100" y="1765300"/>
          <p14:tracePt t="73279" x="3629025" y="1771650"/>
          <p14:tracePt t="73295" x="3643313" y="1779588"/>
          <p14:tracePt t="73313" x="3643313" y="1785938"/>
          <p14:tracePt t="73414" x="3643313" y="1793875"/>
          <p14:tracePt t="73444" x="3643313" y="1808163"/>
          <p14:tracePt t="73460" x="3643313" y="1814513"/>
          <p14:tracePt t="73484" x="3643313" y="1822450"/>
          <p14:tracePt t="73492" x="3643313" y="1828800"/>
          <p14:tracePt t="73514" x="3636963" y="1828800"/>
          <p14:tracePt t="73569" x="3629025" y="1828800"/>
          <p14:tracePt t="73615" x="3629025" y="1836738"/>
          <p14:tracePt t="73624" x="3622675" y="1836738"/>
          <p14:tracePt t="73640" x="3614738" y="1836738"/>
          <p14:tracePt t="73656" x="3600450" y="1836738"/>
          <p14:tracePt t="73666" x="3594100" y="1843088"/>
          <p14:tracePt t="73683" x="3579813" y="1843088"/>
          <p14:tracePt t="73701" x="3536950" y="1851025"/>
          <p14:tracePt t="73718" x="3486150" y="1857375"/>
          <p14:tracePt t="73734" x="3436938" y="1871663"/>
          <p14:tracePt t="73751" x="3365500" y="1885950"/>
          <p14:tracePt t="73767" x="3251200" y="1928813"/>
          <p14:tracePt t="73784" x="3179763" y="1965325"/>
          <p14:tracePt t="73801" x="3079750" y="2036763"/>
          <p14:tracePt t="73819" x="2928938" y="2114550"/>
          <p14:tracePt t="73834" x="2822575" y="2171700"/>
          <p14:tracePt t="73852" x="2722563" y="2243138"/>
          <p14:tracePt t="73869" x="2608263" y="2300288"/>
          <p14:tracePt t="73887" x="2457450" y="2408238"/>
          <p14:tracePt t="73902" x="2300288" y="2522538"/>
          <p14:tracePt t="73919" x="2165350" y="2722563"/>
          <p14:tracePt t="73936" x="2079625" y="2814638"/>
          <p14:tracePt t="73953" x="2051050" y="2857500"/>
          <p14:tracePt t="73970" x="2036763" y="2871788"/>
          <p14:tracePt t="73987" x="2014538" y="2900363"/>
          <p14:tracePt t="74003" x="1993900" y="2936875"/>
          <p14:tracePt t="74021" x="1928813" y="3028950"/>
          <p14:tracePt t="74037" x="1885950" y="3108325"/>
          <p14:tracePt t="74054" x="1828800" y="3208338"/>
          <p14:tracePt t="74071" x="1800225" y="3251200"/>
          <p14:tracePt t="74087" x="1771650" y="3286125"/>
          <p14:tracePt t="74104" x="1751013" y="3314700"/>
          <p14:tracePt t="74107" x="1743075" y="3314700"/>
          <p14:tracePt t="74121" x="1728788" y="3328988"/>
          <p14:tracePt t="74138" x="1700213" y="3343275"/>
          <p14:tracePt t="74154" x="1665288" y="3357563"/>
          <p14:tracePt t="74172" x="1643063" y="3379788"/>
          <p14:tracePt t="74189" x="1608138" y="3400425"/>
          <p14:tracePt t="74205" x="1571625" y="3422650"/>
          <p14:tracePt t="74222" x="1550988" y="3436938"/>
          <p14:tracePt t="74239" x="1543050" y="3436938"/>
          <p14:tracePt t="74256" x="1536700" y="3436938"/>
          <p14:tracePt t="74273" x="1536700" y="3443288"/>
          <p14:tracePt t="74307" x="1536700" y="3451225"/>
          <p14:tracePt t="74323" x="1528763" y="3451225"/>
          <p14:tracePt t="74344" x="1522413" y="3451225"/>
          <p14:tracePt t="74365" x="1514475" y="3457575"/>
          <p14:tracePt t="74398" x="1508125" y="3457575"/>
          <p14:tracePt t="74459" x="1508125" y="3465513"/>
          <p14:tracePt t="74476" x="1508125" y="3471863"/>
          <p14:tracePt t="74485" x="1508125" y="3479800"/>
          <p14:tracePt t="74502" x="1508125" y="3486150"/>
          <p14:tracePt t="74626" x="1508125" y="3494088"/>
          <p14:tracePt t="74648" x="1508125" y="3500438"/>
          <p14:tracePt t="74757" x="1508125" y="3508375"/>
          <p14:tracePt t="74773" x="1508125" y="3514725"/>
          <p14:tracePt t="74797" x="1508125" y="3522663"/>
          <p14:tracePt t="74804" x="1508125" y="3536950"/>
          <p14:tracePt t="74821" x="1508125" y="3551238"/>
          <p14:tracePt t="74946" x="1508125" y="3557588"/>
          <p14:tracePt t="75210" x="1514475" y="3557588"/>
          <p14:tracePt t="75218" x="1522413" y="3557588"/>
          <p14:tracePt t="75226" x="1528763" y="3551238"/>
          <p14:tracePt t="75234" x="1536700" y="3551238"/>
          <p14:tracePt t="75250" x="1550988" y="3551238"/>
          <p14:tracePt t="75344" x="1557338" y="3551238"/>
          <p14:tracePt t="75368" x="1557338" y="3543300"/>
          <p14:tracePt t="75384" x="1565275" y="3543300"/>
          <p14:tracePt t="75399" x="1571625" y="3543300"/>
          <p14:tracePt t="75409" x="1579563" y="3543300"/>
          <p14:tracePt t="75420" x="1593850" y="3543300"/>
          <p14:tracePt t="75702" x="1600200" y="3543300"/>
          <p14:tracePt t="75710" x="1614488" y="3543300"/>
          <p14:tracePt t="75721" x="1622425" y="3543300"/>
          <p14:tracePt t="75739" x="1636713" y="3543300"/>
          <p14:tracePt t="75830" x="1643063" y="3543300"/>
          <p14:tracePt t="75844" x="1651000" y="3543300"/>
          <p14:tracePt t="76313" x="1657350" y="3543300"/>
          <p14:tracePt t="76408" x="1657350" y="3536950"/>
          <p14:tracePt t="76530" x="1665288" y="3536950"/>
          <p14:tracePt t="76539" x="1671638" y="3536950"/>
          <p14:tracePt t="76548" x="1679575" y="3536950"/>
          <p14:tracePt t="76565" x="1685925" y="3536950"/>
          <p14:tracePt t="76658" x="1693863" y="3536950"/>
          <p14:tracePt t="76664" x="1700213" y="3536950"/>
          <p14:tracePt t="76688" x="1708150" y="3536950"/>
          <p14:tracePt t="76877" x="1708150" y="3543300"/>
          <p14:tracePt t="77022" x="1700213" y="3543300"/>
          <p14:tracePt t="77062" x="1700213" y="3551238"/>
          <p14:tracePt t="77427" x="1708150" y="3551238"/>
          <p14:tracePt t="77444" x="1714500" y="3551238"/>
          <p14:tracePt t="77452" x="1722438" y="3551238"/>
          <p14:tracePt t="77467" x="1728788" y="3551238"/>
          <p14:tracePt t="77498" x="1736725" y="3551238"/>
          <p14:tracePt t="77514" x="1743075" y="3551238"/>
          <p14:tracePt t="77522" x="1751013" y="3551238"/>
          <p14:tracePt t="77530" x="1765300" y="3551238"/>
          <p14:tracePt t="77541" x="1779588" y="3551238"/>
          <p14:tracePt t="77559" x="1793875" y="3551238"/>
          <p14:tracePt t="77575" x="1851025" y="3551238"/>
          <p14:tracePt t="77592" x="1879600" y="3551238"/>
          <p14:tracePt t="77609" x="1893888" y="3557588"/>
          <p14:tracePt t="77625" x="1900238" y="3557588"/>
          <p14:tracePt t="77642" x="1914525" y="3557588"/>
          <p14:tracePt t="77679" x="1922463" y="3557588"/>
          <p14:tracePt t="77729" x="1928813" y="3557588"/>
          <p14:tracePt t="77734" x="1936750" y="3557588"/>
          <p14:tracePt t="77743" x="1943100" y="3557588"/>
          <p14:tracePt t="77760" x="1957388" y="3557588"/>
          <p14:tracePt t="77977" x="1951038" y="3557588"/>
          <p14:tracePt t="77990" x="1943100" y="3557588"/>
          <p14:tracePt t="78008" x="1928813" y="3557588"/>
          <p14:tracePt t="78024" x="1922463" y="3557588"/>
          <p14:tracePt t="78033" x="1908175" y="3565525"/>
          <p14:tracePt t="78049" x="1900238" y="3565525"/>
          <p14:tracePt t="78064" x="1893888" y="3565525"/>
          <p14:tracePt t="78080" x="1885950" y="3565525"/>
          <p14:tracePt t="78097" x="1871663" y="3565525"/>
          <p14:tracePt t="78114" x="1843088" y="3565525"/>
          <p14:tracePt t="78131" x="1836738" y="3565525"/>
          <p14:tracePt t="78149" x="1828800" y="3565525"/>
          <p14:tracePt t="78165" x="1814513" y="3565525"/>
          <p14:tracePt t="78186" x="1808163" y="3565525"/>
          <p14:tracePt t="78367" x="1800225" y="3565525"/>
          <p14:tracePt t="78398" x="1793875" y="3565525"/>
          <p14:tracePt t="78407" x="1785938" y="3565525"/>
          <p14:tracePt t="78423" x="1779588" y="3565525"/>
          <p14:tracePt t="78556" x="1771650" y="3565525"/>
          <p14:tracePt t="78578" x="1765300" y="3565525"/>
          <p14:tracePt t="79054" x="1771650" y="3565525"/>
          <p14:tracePt t="79064" x="1779588" y="3565525"/>
          <p14:tracePt t="79085" x="1785938" y="3565525"/>
          <p14:tracePt t="79099" x="1793875" y="3565525"/>
          <p14:tracePt t="79108" x="1800225" y="3565525"/>
          <p14:tracePt t="79154" x="1808163" y="3565525"/>
          <p14:tracePt t="79397" x="1814513" y="3565525"/>
          <p14:tracePt t="79422" x="1828800" y="3565525"/>
          <p14:tracePt t="79429" x="1851025" y="3565525"/>
          <p14:tracePt t="79437" x="1871663" y="3565525"/>
          <p14:tracePt t="79445" x="1885950" y="3557588"/>
          <p14:tracePt t="79462" x="1936750" y="3529013"/>
          <p14:tracePt t="79479" x="2043113" y="3422650"/>
          <p14:tracePt t="79496" x="2336800" y="2957513"/>
          <p14:tracePt t="79513" x="2614613" y="2522538"/>
          <p14:tracePt t="79529" x="2794000" y="2065338"/>
          <p14:tracePt t="79547" x="2971800" y="1571625"/>
          <p14:tracePt t="79564" x="3086100" y="1365250"/>
          <p14:tracePt t="79582" x="3122613" y="1308100"/>
          <p14:tracePt t="79599" x="3143250" y="1293813"/>
          <p14:tracePt t="79633" x="3157538" y="1293813"/>
          <p14:tracePt t="79641" x="3179763" y="1285875"/>
          <p14:tracePt t="79647" x="3194050" y="1279525"/>
          <p14:tracePt t="79664" x="3214688" y="1257300"/>
          <p14:tracePt t="79681" x="3251200" y="1228725"/>
          <p14:tracePt t="79699" x="3328988" y="1165225"/>
          <p14:tracePt t="79716" x="3386138" y="1122363"/>
          <p14:tracePt t="79733" x="3414713" y="1122363"/>
          <p14:tracePt t="79750" x="3429000" y="1122363"/>
          <p14:tracePt t="79767" x="3436938" y="1122363"/>
          <p14:tracePt t="79801" x="3457575" y="1128713"/>
          <p14:tracePt t="79816" x="3508375" y="1171575"/>
          <p14:tracePt t="79833" x="3586163" y="1265238"/>
          <p14:tracePt t="79850" x="3657600" y="1308100"/>
          <p14:tracePt t="79868" x="3694113" y="1365250"/>
          <p14:tracePt t="79883" x="3708400" y="1436688"/>
          <p14:tracePt t="79900" x="3708400" y="1557338"/>
          <p14:tracePt t="79917" x="3694113" y="1636713"/>
          <p14:tracePt t="79935" x="3679825" y="1693863"/>
          <p14:tracePt t="79981" x="3679825" y="1700213"/>
          <p14:tracePt t="80006" x="3671888" y="1708150"/>
          <p14:tracePt t="80014" x="3657600" y="1743075"/>
          <p14:tracePt t="80022" x="3643313" y="1785938"/>
          <p14:tracePt t="80035" x="3643313" y="1836738"/>
          <p14:tracePt t="80052" x="3643313" y="1936750"/>
          <p14:tracePt t="80267" x="3643313" y="1943100"/>
          <p14:tracePt t="80274" x="3671888" y="1943100"/>
          <p14:tracePt t="80288" x="3829050" y="1943100"/>
          <p14:tracePt t="80305" x="4029075" y="1943100"/>
          <p14:tracePt t="80321" x="4286250" y="1957388"/>
          <p14:tracePt t="80338" x="4400550" y="1971675"/>
          <p14:tracePt t="80355" x="4465638" y="1985963"/>
          <p14:tracePt t="80372" x="4479925" y="1993900"/>
          <p14:tracePt t="80568" x="4437063" y="1993900"/>
          <p14:tracePt t="80576" x="4365625" y="2014538"/>
          <p14:tracePt t="80584" x="4294188" y="2043113"/>
          <p14:tracePt t="80593" x="4094163" y="2151063"/>
          <p14:tracePt t="80608" x="3843338" y="2357438"/>
          <p14:tracePt t="80624" x="3665538" y="2551113"/>
          <p14:tracePt t="80628" x="3565525" y="2636838"/>
          <p14:tracePt t="80642" x="3500438" y="2693988"/>
          <p14:tracePt t="80658" x="3436938" y="2751138"/>
          <p14:tracePt t="80675" x="3408363" y="2779713"/>
          <p14:tracePt t="80692" x="3357563" y="2836863"/>
          <p14:tracePt t="80709" x="3336925" y="2894013"/>
          <p14:tracePt t="80726" x="3271838" y="2971800"/>
          <p14:tracePt t="80743" x="3194050" y="3071813"/>
          <p14:tracePt t="80761" x="3114675" y="3179763"/>
          <p14:tracePt t="80779" x="3028950" y="3251200"/>
          <p14:tracePt t="80795" x="2965450" y="3286125"/>
          <p14:tracePt t="80810" x="2900363" y="3314700"/>
          <p14:tracePt t="80828" x="2794000" y="3379788"/>
          <p14:tracePt t="80845" x="2700338" y="3422650"/>
          <p14:tracePt t="80863" x="2643188" y="3451225"/>
          <p14:tracePt t="80879" x="2600325" y="3471863"/>
          <p14:tracePt t="80896" x="2514600" y="3479800"/>
          <p14:tracePt t="80912" x="2479675" y="3479800"/>
          <p14:tracePt t="80929" x="2443163" y="3471863"/>
          <p14:tracePt t="80946" x="2393950" y="3465513"/>
          <p14:tracePt t="80962" x="2371725" y="3465513"/>
          <p14:tracePt t="80979" x="2322513" y="3457575"/>
          <p14:tracePt t="80995" x="2265363" y="3457575"/>
          <p14:tracePt t="81013" x="2171700" y="3457575"/>
          <p14:tracePt t="81029" x="2108200" y="3465513"/>
          <p14:tracePt t="81046" x="2036763" y="3494088"/>
          <p14:tracePt t="81063" x="1979613" y="3529013"/>
          <p14:tracePt t="81079" x="1922463" y="3571875"/>
          <p14:tracePt t="81096" x="1914525" y="3579813"/>
          <p14:tracePt t="81162" x="1908175" y="3579813"/>
          <p14:tracePt t="81170" x="1900238" y="3579813"/>
          <p14:tracePt t="81194" x="1893888" y="3579813"/>
          <p14:tracePt t="81210" x="1885950" y="3579813"/>
          <p14:tracePt t="81225" x="1871663" y="3571875"/>
          <p14:tracePt t="81234" x="1851025" y="3565525"/>
          <p14:tracePt t="81248" x="1822450" y="3543300"/>
          <p14:tracePt t="81265" x="1785938" y="3536950"/>
          <p14:tracePt t="81283" x="1771650" y="3529013"/>
          <p14:tracePt t="81403" x="1779588" y="3529013"/>
          <p14:tracePt t="81413" x="1785938" y="3529013"/>
          <p14:tracePt t="81421" x="1793875" y="3536950"/>
          <p14:tracePt t="81434" x="1808163" y="3536950"/>
          <p14:tracePt t="81451" x="1828800" y="3536950"/>
          <p14:tracePt t="81467" x="1843088" y="3536950"/>
          <p14:tracePt t="81484" x="1851025" y="3543300"/>
          <p14:tracePt t="81501" x="1865313" y="3543300"/>
          <p14:tracePt t="81518" x="1879600" y="3543300"/>
          <p14:tracePt t="81534" x="1914525" y="3557588"/>
          <p14:tracePt t="81551" x="1979613" y="3557588"/>
          <p14:tracePt t="81568" x="2008188" y="3571875"/>
          <p14:tracePt t="81585" x="2022475" y="3571875"/>
          <p14:tracePt t="81928" x="2014538" y="3571875"/>
          <p14:tracePt t="83662" x="2022475" y="3571875"/>
          <p14:tracePt t="83692" x="2028825" y="3571875"/>
          <p14:tracePt t="83715" x="2028825" y="3579813"/>
          <p14:tracePt t="83723" x="2036763" y="3579813"/>
          <p14:tracePt t="83731" x="2043113" y="3586163"/>
          <p14:tracePt t="83741" x="2043113" y="3594100"/>
          <p14:tracePt t="83802" x="2043113" y="3600450"/>
          <p14:tracePt t="83811" x="2043113" y="3608388"/>
          <p14:tracePt t="83826" x="2051050" y="3608388"/>
          <p14:tracePt t="83834" x="2051050" y="3614738"/>
          <p14:tracePt t="83851" x="2051050" y="3622675"/>
          <p14:tracePt t="83859" x="2051050" y="3629025"/>
          <p14:tracePt t="83876" x="2051050" y="3651250"/>
          <p14:tracePt t="83895" x="2051050" y="3679825"/>
          <p14:tracePt t="83910" x="2051050" y="3714750"/>
          <p14:tracePt t="83927" x="2051050" y="3736975"/>
          <p14:tracePt t="83945" x="2051050" y="3751263"/>
          <p14:tracePt t="83961" x="2057400" y="3757613"/>
          <p14:tracePt t="83978" x="2057400" y="3779838"/>
          <p14:tracePt t="83994" x="2057400" y="3871913"/>
          <p14:tracePt t="84011" x="2057400" y="3929063"/>
          <p14:tracePt t="84030" x="2057400" y="3994150"/>
          <p14:tracePt t="84049" x="2057400" y="4037013"/>
          <p14:tracePt t="84063" x="2057400" y="4100513"/>
          <p14:tracePt t="84080" x="2036763" y="4165600"/>
          <p14:tracePt t="84097" x="2036763" y="4208463"/>
          <p14:tracePt t="84113" x="2036763" y="4222750"/>
          <p14:tracePt t="84129" x="2036763" y="4229100"/>
          <p14:tracePt t="84162" x="2028825" y="4229100"/>
          <p14:tracePt t="84195" x="2028825" y="4237038"/>
          <p14:tracePt t="84210" x="2022475" y="4243388"/>
          <p14:tracePt t="84226" x="2014538" y="4251325"/>
          <p14:tracePt t="84234" x="2014538" y="4257675"/>
          <p14:tracePt t="84248" x="1993900" y="4265613"/>
          <p14:tracePt t="84265" x="1985963" y="4271963"/>
          <p14:tracePt t="84282" x="1979613" y="4271963"/>
          <p14:tracePt t="84312" x="1971675" y="4271963"/>
          <p14:tracePt t="84320" x="1965325" y="4271963"/>
          <p14:tracePt t="84337" x="1957388" y="4271963"/>
          <p14:tracePt t="84421" x="1965325" y="4271963"/>
          <p14:tracePt t="84428" x="1971675" y="4257675"/>
          <p14:tracePt t="84436" x="1979613" y="4257675"/>
          <p14:tracePt t="84451" x="1993900" y="4251325"/>
          <p14:tracePt t="84468" x="2028825" y="4251325"/>
          <p14:tracePt t="84485" x="2065338" y="4243388"/>
          <p14:tracePt t="84501" x="2079625" y="4237038"/>
          <p14:tracePt t="84519" x="2093913" y="4237038"/>
          <p14:tracePt t="84535" x="2108200" y="4237038"/>
          <p14:tracePt t="84583" x="2114550" y="4237038"/>
          <p14:tracePt t="84608" x="2136775" y="4237038"/>
          <p14:tracePt t="84615" x="2143125" y="4237038"/>
          <p14:tracePt t="84621" x="2157413" y="4251325"/>
          <p14:tracePt t="84635" x="2165350" y="4251325"/>
          <p14:tracePt t="84652" x="2208213" y="4251325"/>
          <p14:tracePt t="84669" x="2257425" y="4265613"/>
          <p14:tracePt t="84685" x="2322513" y="4271963"/>
          <p14:tracePt t="84702" x="2365375" y="4271963"/>
          <p14:tracePt t="84719" x="2408238" y="4271963"/>
          <p14:tracePt t="84736" x="2457450" y="4279900"/>
          <p14:tracePt t="84753" x="2486025" y="4286250"/>
          <p14:tracePt t="84769" x="2536825" y="4294188"/>
          <p14:tracePt t="84771" x="2557463" y="4294188"/>
          <p14:tracePt t="84787" x="2608263" y="4294188"/>
          <p14:tracePt t="84804" x="2671763" y="4265613"/>
          <p14:tracePt t="84820" x="2708275" y="4243388"/>
          <p14:tracePt t="84837" x="2736850" y="4243388"/>
          <p14:tracePt t="84854" x="2765425" y="4243388"/>
          <p14:tracePt t="84870" x="2786063" y="4243388"/>
          <p14:tracePt t="84887" x="2794000" y="4243388"/>
          <p14:tracePt t="84966" x="2800350" y="4243388"/>
          <p14:tracePt t="84982" x="2808288" y="4243388"/>
          <p14:tracePt t="84998" x="2822575" y="4243388"/>
          <p14:tracePt t="85015" x="2828925" y="4243388"/>
          <p14:tracePt t="85035" x="2843213" y="4243388"/>
          <p14:tracePt t="85051" x="2851150" y="4243388"/>
          <p14:tracePt t="85078" x="2857500" y="4243388"/>
          <p14:tracePt t="85094" x="2865438" y="4243388"/>
          <p14:tracePt t="85110" x="2879725" y="4243388"/>
          <p14:tracePt t="85116" x="2900363" y="4243388"/>
          <p14:tracePt t="85126" x="2908300" y="4243388"/>
          <p14:tracePt t="85142" x="2922588" y="4237038"/>
          <p14:tracePt t="85158" x="2957513" y="4208463"/>
          <p14:tracePt t="85175" x="3008313" y="4171950"/>
          <p14:tracePt t="85193" x="3071813" y="4129088"/>
          <p14:tracePt t="85209" x="3094038" y="4114800"/>
          <p14:tracePt t="85224" x="3108325" y="4114800"/>
          <p14:tracePt t="85241" x="3114675" y="4114800"/>
          <p14:tracePt t="85280" x="3122613" y="4114800"/>
          <p14:tracePt t="85302" x="3128963" y="4108450"/>
          <p14:tracePt t="85311" x="3151188" y="4108450"/>
          <p14:tracePt t="85326" x="3194050" y="4100513"/>
          <p14:tracePt t="85343" x="3228975" y="4071938"/>
          <p14:tracePt t="85360" x="3265488" y="4051300"/>
          <p14:tracePt t="85376" x="3286125" y="4043363"/>
          <p14:tracePt t="85392" x="3300413" y="4043363"/>
          <p14:tracePt t="85410" x="3308350" y="4043363"/>
          <p14:tracePt t="85426" x="3336925" y="4043363"/>
          <p14:tracePt t="85443" x="3351213" y="4043363"/>
          <p14:tracePt t="85460" x="3365500" y="4043363"/>
          <p14:tracePt t="85477" x="3386138" y="4043363"/>
          <p14:tracePt t="85495" x="3414713" y="4043363"/>
          <p14:tracePt t="85510" x="3443288" y="4057650"/>
          <p14:tracePt t="85512" x="3457575" y="4057650"/>
          <p14:tracePt t="85527" x="3471863" y="4057650"/>
          <p14:tracePt t="85545" x="3494088" y="4057650"/>
          <p14:tracePt t="85562" x="3514725" y="4065588"/>
          <p14:tracePt t="85580" x="3529013" y="4065588"/>
          <p14:tracePt t="85597" x="3543300" y="4065588"/>
          <p14:tracePt t="85612" x="3551238" y="4065588"/>
          <p14:tracePt t="85631" x="3565525" y="4065588"/>
          <p14:tracePt t="85645" x="3600450" y="4071938"/>
          <p14:tracePt t="85663" x="3622675" y="4079875"/>
          <p14:tracePt t="85679" x="3629025" y="4086225"/>
          <p14:tracePt t="85696" x="3636963" y="4086225"/>
          <p14:tracePt t="85729" x="3643313" y="4086225"/>
          <p14:tracePt t="85747" x="3643313" y="4094163"/>
          <p14:tracePt t="85773" x="3643313" y="4100513"/>
          <p14:tracePt t="85781" x="3651250" y="4100513"/>
          <p14:tracePt t="85797" x="3665538" y="4108450"/>
          <p14:tracePt t="85816" x="3700463" y="4114800"/>
          <p14:tracePt t="85833" x="3765550" y="4137025"/>
          <p14:tracePt t="85849" x="3814763" y="4143375"/>
          <p14:tracePt t="85866" x="3886200" y="4143375"/>
          <p14:tracePt t="85883" x="3929063" y="4157663"/>
          <p14:tracePt t="85898" x="3957638" y="4157663"/>
          <p14:tracePt t="85917" x="3986213" y="4157663"/>
          <p14:tracePt t="85933" x="4022725" y="4165600"/>
          <p14:tracePt t="85949" x="4051300" y="4165600"/>
          <p14:tracePt t="85965" x="4108450" y="4157663"/>
          <p14:tracePt t="85983" x="4129088" y="4157663"/>
          <p14:tracePt t="85999" x="4143375" y="4157663"/>
          <p14:tracePt t="86016" x="4157663" y="4157663"/>
          <p14:tracePt t="86288" x="4165600" y="4157663"/>
          <p14:tracePt t="86303" x="4171950" y="4157663"/>
          <p14:tracePt t="86312" x="4186238" y="4157663"/>
          <p14:tracePt t="86321" x="4229100" y="4157663"/>
          <p14:tracePt t="86338" x="4279900" y="4157663"/>
          <p14:tracePt t="86355" x="4400550" y="4171950"/>
          <p14:tracePt t="86373" x="4465638" y="4171950"/>
          <p14:tracePt t="86388" x="4537075" y="4186238"/>
          <p14:tracePt t="86404" x="4608513" y="4200525"/>
          <p14:tracePt t="86420" x="4679950" y="4208463"/>
          <p14:tracePt t="86437" x="4751388" y="4165600"/>
          <p14:tracePt t="86454" x="4843463" y="4122738"/>
          <p14:tracePt t="86471" x="4943475" y="4094163"/>
          <p14:tracePt t="86490" x="5065713" y="4094163"/>
          <p14:tracePt t="86506" x="5129213" y="4108450"/>
          <p14:tracePt t="86523" x="5214938" y="4122738"/>
          <p14:tracePt t="86538" x="5251450" y="4137025"/>
          <p14:tracePt t="86555" x="5286375" y="4151313"/>
          <p14:tracePt t="86572" x="5308600" y="4151313"/>
          <p14:tracePt t="86591" x="5380038" y="4165600"/>
          <p14:tracePt t="86607" x="5451475" y="4200525"/>
          <p14:tracePt t="86624" x="5529263" y="4229100"/>
          <p14:tracePt t="86631" x="5572125" y="4243388"/>
          <p14:tracePt t="86641" x="5614988" y="4257675"/>
          <p14:tracePt t="86658" x="5715000" y="4279900"/>
          <p14:tracePt t="86675" x="5800725" y="4294188"/>
          <p14:tracePt t="86692" x="5843588" y="4308475"/>
          <p14:tracePt t="86707" x="5851525" y="4308475"/>
          <p14:tracePt t="86848" x="5857875" y="4308475"/>
          <p14:tracePt t="86856" x="5865813" y="4308475"/>
          <p14:tracePt t="86864" x="5872163" y="4308475"/>
          <p14:tracePt t="86875" x="5880100" y="4308475"/>
          <p14:tracePt t="86892" x="5894388" y="4308475"/>
          <p14:tracePt t="86909" x="5900738" y="4308475"/>
          <p14:tracePt t="86928" x="5915025" y="4308475"/>
          <p14:tracePt t="86945" x="5922963" y="4308475"/>
          <p14:tracePt t="86961" x="5929313" y="4300538"/>
          <p14:tracePt t="86976" x="5937250" y="4300538"/>
          <p14:tracePt t="86993" x="5943600" y="4300538"/>
          <p14:tracePt t="87010" x="5951538" y="4300538"/>
          <p14:tracePt t="87639" x="5943600" y="4300538"/>
          <p14:tracePt t="87658" x="5937250" y="4300538"/>
          <p14:tracePt t="87664" x="5922963" y="4300538"/>
          <p14:tracePt t="87673" x="5922963" y="4308475"/>
          <p14:tracePt t="87688" x="5908675" y="4308475"/>
          <p14:tracePt t="87701" x="5880100" y="4314825"/>
          <p14:tracePt t="87718" x="5837238" y="4322763"/>
          <p14:tracePt t="87735" x="5808663" y="4329113"/>
          <p14:tracePt t="87751" x="5765800" y="4337050"/>
          <p14:tracePt t="87768" x="5686425" y="4351338"/>
          <p14:tracePt t="87785" x="5629275" y="4351338"/>
          <p14:tracePt t="87802" x="5522913" y="4357688"/>
          <p14:tracePt t="87819" x="5437188" y="4365625"/>
          <p14:tracePt t="87836" x="5337175" y="4394200"/>
          <p14:tracePt t="87852" x="5208588" y="4437063"/>
          <p14:tracePt t="87869" x="5057775" y="4479925"/>
          <p14:tracePt t="87886" x="4843463" y="4543425"/>
          <p14:tracePt t="87903" x="4729163" y="4551363"/>
          <p14:tracePt t="87920" x="4614863" y="4551363"/>
          <p14:tracePt t="87937" x="4486275" y="4579938"/>
          <p14:tracePt t="87954" x="4343400" y="4579938"/>
          <p14:tracePt t="87970" x="4200525" y="4608513"/>
          <p14:tracePt t="87989" x="3979863" y="4637088"/>
          <p14:tracePt t="88004" x="3822700" y="4657725"/>
          <p14:tracePt t="88021" x="3665538" y="4679950"/>
          <p14:tracePt t="88038" x="3536950" y="4700588"/>
          <p14:tracePt t="88055" x="3371850" y="4714875"/>
          <p14:tracePt t="88071" x="3200400" y="4722813"/>
          <p14:tracePt t="88088" x="2994025" y="4743450"/>
          <p14:tracePt t="88105" x="2800350" y="4751388"/>
          <p14:tracePt t="88122" x="2657475" y="4751388"/>
          <p14:tracePt t="88139" x="2551113" y="4751388"/>
          <p14:tracePt t="88156" x="2457450" y="4751388"/>
          <p14:tracePt t="88173" x="2328863" y="4765675"/>
          <p14:tracePt t="88189" x="2251075" y="4765675"/>
          <p14:tracePt t="88191" x="2185988" y="4765675"/>
          <p14:tracePt t="88206" x="2108200" y="4765675"/>
          <p14:tracePt t="88223" x="2028825" y="4765675"/>
          <p14:tracePt t="88241" x="1943100" y="4757738"/>
          <p14:tracePt t="88257" x="1857375" y="4751388"/>
          <p14:tracePt t="88274" x="1779588" y="4751388"/>
          <p14:tracePt t="88291" x="1728788" y="4751388"/>
          <p14:tracePt t="88307" x="1671638" y="4751388"/>
          <p14:tracePt t="88310" x="1643063" y="4751388"/>
          <p14:tracePt t="88324" x="1600200" y="4751388"/>
          <p14:tracePt t="88341" x="1565275" y="4743450"/>
          <p14:tracePt t="88359" x="1550988" y="4743450"/>
          <p14:tracePt t="88397" x="1543050" y="4743450"/>
          <p14:tracePt t="88410" x="1543050" y="4737100"/>
          <p14:tracePt t="88430" x="1536700" y="4737100"/>
          <p14:tracePt t="88903" x="1536700" y="4743450"/>
          <p14:tracePt t="88911" x="1536700" y="4751388"/>
          <p14:tracePt t="88921" x="1543050" y="4779963"/>
          <p14:tracePt t="88930" x="1550988" y="4822825"/>
          <p14:tracePt t="88948" x="1579563" y="4951413"/>
          <p14:tracePt t="88964" x="1614488" y="5037138"/>
          <p14:tracePt t="88981" x="1636713" y="5151438"/>
          <p14:tracePt t="88998" x="1643063" y="5208588"/>
          <p14:tracePt t="89015" x="1643063" y="5280025"/>
          <p14:tracePt t="89035" x="1643063" y="5357813"/>
          <p14:tracePt t="89051" x="1651000" y="5451475"/>
          <p14:tracePt t="89065" x="1665288" y="5500688"/>
          <p14:tracePt t="89083" x="1685925" y="5572125"/>
          <p14:tracePt t="89101" x="1693863" y="5637213"/>
          <p14:tracePt t="89118" x="1708150" y="5686425"/>
          <p14:tracePt t="89135" x="1722438" y="5743575"/>
          <p14:tracePt t="89151" x="1743075" y="5772150"/>
          <p14:tracePt t="89168" x="1757363" y="5794375"/>
          <p14:tracePt t="89365" x="1765300" y="5786438"/>
          <p14:tracePt t="89381" x="1765300" y="5780088"/>
          <p14:tracePt t="89389" x="1765300" y="5765800"/>
          <p14:tracePt t="89396" x="1765300" y="5743575"/>
          <p14:tracePt t="89406" x="1765300" y="5722938"/>
          <p14:tracePt t="89421" x="1765300" y="5651500"/>
          <p14:tracePt t="89436" x="1765300" y="5543550"/>
          <p14:tracePt t="89453" x="1771650" y="5394325"/>
          <p14:tracePt t="89473" x="1771650" y="5229225"/>
          <p14:tracePt t="89489" x="1771650" y="5194300"/>
          <p14:tracePt t="89506" x="1771650" y="5157788"/>
          <p14:tracePt t="89521" x="1771650" y="5114925"/>
          <p14:tracePt t="89538" x="1771650" y="5065713"/>
          <p14:tracePt t="89555" x="1771650" y="5022850"/>
          <p14:tracePt t="89571" x="1765300" y="4979988"/>
          <p14:tracePt t="89588" x="1765300" y="4929188"/>
          <p14:tracePt t="89605" x="1765300" y="4908550"/>
          <p14:tracePt t="89623" x="1765300" y="4886325"/>
          <p14:tracePt t="89641" x="1771650" y="4857750"/>
          <p14:tracePt t="89657" x="1771650" y="4829175"/>
          <p14:tracePt t="89674" x="1771650" y="4794250"/>
          <p14:tracePt t="89691" x="1771650" y="4786313"/>
          <p14:tracePt t="89747" x="1771650" y="4779963"/>
          <p14:tracePt t="89756" x="1771650" y="4772025"/>
          <p14:tracePt t="89762" x="1771650" y="4765675"/>
          <p14:tracePt t="89773" x="1771650" y="4757738"/>
          <p14:tracePt t="89794" x="1771650" y="4751388"/>
          <p14:tracePt t="89875" x="1771650" y="4743450"/>
          <p14:tracePt t="89920" x="1771650" y="4737100"/>
          <p14:tracePt t="89926" x="1779588" y="4737100"/>
          <p14:tracePt t="89933" x="1785938" y="4737100"/>
          <p14:tracePt t="89942" x="1785938" y="4729163"/>
          <p14:tracePt t="89959" x="1785938" y="4679950"/>
          <p14:tracePt t="89976" x="1793875" y="4651375"/>
          <p14:tracePt t="90202" x="1800225" y="4657725"/>
          <p14:tracePt t="90208" x="1814513" y="4672013"/>
          <p14:tracePt t="90225" x="1822450" y="4686300"/>
          <p14:tracePt t="90232" x="1828800" y="4694238"/>
          <p14:tracePt t="90245" x="1851025" y="4722813"/>
          <p14:tracePt t="90262" x="1865313" y="4737100"/>
          <p14:tracePt t="90280" x="1871663" y="4765675"/>
          <p14:tracePt t="90296" x="1885950" y="4786313"/>
          <p14:tracePt t="90312" x="1893888" y="4814888"/>
          <p14:tracePt t="90329" x="1900238" y="4857750"/>
          <p14:tracePt t="90346" x="1928813" y="4922838"/>
          <p14:tracePt t="90363" x="1943100" y="4957763"/>
          <p14:tracePt t="90381" x="1965325" y="4979988"/>
          <p14:tracePt t="90398" x="1971675" y="4994275"/>
          <p14:tracePt t="90415" x="1971675" y="5022850"/>
          <p14:tracePt t="90430" x="1979613" y="5051425"/>
          <p14:tracePt t="90449" x="1985963" y="5100638"/>
          <p14:tracePt t="90464" x="1993900" y="5137150"/>
          <p14:tracePt t="90481" x="1993900" y="5243513"/>
          <p14:tracePt t="90498" x="2008188" y="5294313"/>
          <p14:tracePt t="90515" x="2008188" y="5314950"/>
          <p14:tracePt t="90531" x="2008188" y="5329238"/>
          <p14:tracePt t="90548" x="2014538" y="5337175"/>
          <p14:tracePt t="90565" x="2022475" y="5357813"/>
          <p14:tracePt t="90582" x="2036763" y="5408613"/>
          <p14:tracePt t="90600" x="2043113" y="5457825"/>
          <p14:tracePt t="90617" x="2065338" y="5500688"/>
          <p14:tracePt t="90634" x="2079625" y="5514975"/>
          <p14:tracePt t="90651" x="2093913" y="5522913"/>
          <p14:tracePt t="90670" x="2093913" y="5529263"/>
          <p14:tracePt t="90684" x="2100263" y="5529263"/>
          <p14:tracePt t="90701" x="2128838" y="5529263"/>
          <p14:tracePt t="90717" x="2157413" y="5529263"/>
          <p14:tracePt t="90736" x="2222500" y="5529263"/>
          <p14:tracePt t="90753" x="2379663" y="5537200"/>
          <p14:tracePt t="90769" x="2528888" y="5537200"/>
          <p14:tracePt t="90786" x="2722563" y="5508625"/>
          <p14:tracePt t="90803" x="2965450" y="5494338"/>
          <p14:tracePt t="90820" x="3136900" y="5480050"/>
          <p14:tracePt t="90836" x="3314700" y="5429250"/>
          <p14:tracePt t="90853" x="3400425" y="5408613"/>
          <p14:tracePt t="90868" x="3443288" y="5408613"/>
          <p14:tracePt t="90870" x="3486150" y="5400675"/>
          <p14:tracePt t="90885" x="3508375" y="5400675"/>
          <p14:tracePt t="90902" x="3586163" y="5372100"/>
          <p14:tracePt t="90919" x="3614738" y="5329238"/>
          <p14:tracePt t="90938" x="3629025" y="5308600"/>
          <p14:tracePt t="90955" x="3636963" y="5308600"/>
          <p14:tracePt t="109169" x="3622675" y="5308600"/>
          <p14:tracePt t="109175" x="3608388" y="5308600"/>
          <p14:tracePt t="109183" x="3600450" y="5308600"/>
          <p14:tracePt t="109199" x="3571875" y="5280025"/>
          <p14:tracePt t="109216" x="3543300" y="5251450"/>
          <p14:tracePt t="109234" x="3451225" y="5200650"/>
          <p14:tracePt t="109250" x="3379788" y="5165725"/>
          <p14:tracePt t="109267" x="3328988" y="5137150"/>
          <p14:tracePt t="109283" x="3300413" y="5122863"/>
          <p14:tracePt t="109285" x="3300413" y="5114925"/>
          <p14:tracePt t="109300" x="3294063" y="5114925"/>
          <p14:tracePt t="109318" x="3286125" y="5108575"/>
          <p14:tracePt t="109335" x="3271838" y="5094288"/>
          <p14:tracePt t="109352" x="3257550" y="5072063"/>
          <p14:tracePt t="109369" x="3228975" y="5057775"/>
          <p14:tracePt t="109385" x="3214688" y="5022850"/>
          <p14:tracePt t="109387" x="3200400" y="5014913"/>
          <p14:tracePt t="109403" x="3186113" y="5008563"/>
          <p14:tracePt t="109420" x="3179763" y="5000625"/>
          <p14:tracePt t="109452" x="3200400" y="4986338"/>
          <p14:tracePt t="109469" x="3243263" y="4979988"/>
          <p14:tracePt t="109487" x="3279775" y="4965700"/>
          <p14:tracePt t="109504" x="3286125" y="4957763"/>
          <p14:tracePt t="109521" x="3300413" y="4937125"/>
          <p14:tracePt t="109538" x="3328988" y="4908550"/>
          <p14:tracePt t="109554" x="3351213" y="4886325"/>
          <p14:tracePt t="109570" x="3408363" y="4843463"/>
          <p14:tracePt t="109587" x="3436938" y="4794250"/>
          <p14:tracePt t="109604" x="3471863" y="4751388"/>
          <p14:tracePt t="109622" x="3479800" y="4737100"/>
          <p14:tracePt t="109639" x="3486150" y="4729163"/>
          <p14:tracePt t="109646" x="3494088" y="4722813"/>
          <p14:tracePt t="109670" x="3500438" y="4714875"/>
          <p14:tracePt t="109686" x="3508375" y="4714875"/>
          <p14:tracePt t="109694" x="3508375" y="4708525"/>
          <p14:tracePt t="109803" x="3508375" y="4700588"/>
          <p14:tracePt t="109811" x="3514725" y="4700588"/>
          <p14:tracePt t="109827" x="3522663" y="4700588"/>
          <p14:tracePt t="109840" x="3529013" y="4700588"/>
          <p14:tracePt t="109849" x="3543300" y="4700588"/>
          <p14:tracePt t="109864" x="3551238" y="4700588"/>
          <p14:tracePt t="109879" x="3557588" y="4700588"/>
          <p14:tracePt t="109896" x="3565525" y="4700588"/>
          <p14:tracePt t="109907" x="3565525" y="4694238"/>
          <p14:tracePt t="109925" x="3586163" y="4686300"/>
          <p14:tracePt t="109943" x="3600450" y="4679950"/>
          <p14:tracePt t="109959" x="3636963" y="4651375"/>
          <p14:tracePt t="109974" x="3686175" y="4586288"/>
          <p14:tracePt t="109991" x="3765550" y="4529138"/>
          <p14:tracePt t="110008" x="3814763" y="4508500"/>
          <p14:tracePt t="110025" x="3843338" y="4494213"/>
          <p14:tracePt t="110043" x="3886200" y="4486275"/>
          <p14:tracePt t="110058" x="3900488" y="4471988"/>
          <p14:tracePt t="110076" x="3943350" y="4457700"/>
          <p14:tracePt t="110093" x="3965575" y="4451350"/>
          <p14:tracePt t="110109" x="3979863" y="4437063"/>
          <p14:tracePt t="110127" x="3986213" y="4429125"/>
          <p14:tracePt t="110452" x="3986213" y="4437063"/>
          <p14:tracePt t="110460" x="3986213" y="4443413"/>
          <p14:tracePt t="110476" x="3986213" y="4451350"/>
          <p14:tracePt t="110498" x="3986213" y="4457700"/>
          <p14:tracePt t="110530" x="3986213" y="4465638"/>
          <p14:tracePt t="110570" x="3986213" y="4471988"/>
          <p14:tracePt t="110593" x="3986213" y="4479925"/>
          <p14:tracePt t="110624" x="3994150" y="4479925"/>
          <p14:tracePt t="110632" x="3994150" y="4486275"/>
          <p14:tracePt t="110654" x="3994150" y="4494213"/>
          <p14:tracePt t="110662" x="3994150" y="4500563"/>
          <p14:tracePt t="110712" x="3994150" y="4508500"/>
          <p14:tracePt t="111076" x="4000500" y="4508500"/>
          <p14:tracePt t="111236" x="4014788" y="4522788"/>
          <p14:tracePt t="111240" x="4022725" y="4529138"/>
          <p14:tracePt t="111257" x="4043363" y="4537075"/>
          <p14:tracePt t="111273" x="4051300" y="4543425"/>
          <p14:tracePt t="111289" x="4057650" y="4551363"/>
          <p14:tracePt t="111306" x="4065588" y="4557713"/>
          <p14:tracePt t="111322" x="4071938" y="4557713"/>
          <p14:tracePt t="111364" x="4079875" y="4565650"/>
          <p14:tracePt t="210058" x="0" y="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5.4 </a:t>
            </a:r>
            <a:r>
              <a:rPr lang="ko-KR" altLang="en-US" dirty="0" err="1">
                <a:solidFill>
                  <a:srgbClr val="0000FF"/>
                </a:solidFill>
              </a:rPr>
              <a:t>덱이란</a:t>
            </a:r>
            <a:r>
              <a:rPr lang="en-US" altLang="ko-KR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 err="1" smtClean="0">
                <a:solidFill>
                  <a:schemeClr val="tx2"/>
                </a:solidFill>
              </a:rPr>
              <a:t>덱은</a:t>
            </a:r>
            <a:r>
              <a:rPr lang="ko-KR" altLang="en-US" sz="2400" dirty="0" smtClean="0">
                <a:solidFill>
                  <a:schemeClr val="tx2"/>
                </a:solidFill>
              </a:rPr>
              <a:t> </a:t>
            </a:r>
            <a:r>
              <a:rPr lang="ko-KR" altLang="en-US" sz="2400" dirty="0">
                <a:solidFill>
                  <a:schemeClr val="tx2"/>
                </a:solidFill>
              </a:rPr>
              <a:t>스택이나 큐보다는 입출력이 자유로운 자료구조이다</a:t>
            </a:r>
            <a:r>
              <a:rPr lang="en-US" altLang="ko-KR" sz="2400" dirty="0" smtClean="0">
                <a:solidFill>
                  <a:schemeClr val="tx2"/>
                </a:solidFill>
              </a:rPr>
              <a:t>.</a:t>
            </a:r>
          </a:p>
          <a:p>
            <a:pPr lvl="1">
              <a:defRPr/>
            </a:pPr>
            <a:r>
              <a:rPr lang="ko-KR" altLang="en-US" sz="2000" dirty="0" err="1" smtClean="0">
                <a:solidFill>
                  <a:schemeClr val="tx2"/>
                </a:solidFill>
              </a:rPr>
              <a:t>덱의</a:t>
            </a:r>
            <a:r>
              <a:rPr lang="ko-KR" altLang="en-US" sz="2000" dirty="0" smtClean="0">
                <a:solidFill>
                  <a:schemeClr val="tx2"/>
                </a:solidFill>
              </a:rPr>
              <a:t> 구조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ko-KR" altLang="en-US" sz="2000" dirty="0" err="1" smtClean="0">
                <a:solidFill>
                  <a:schemeClr val="tx2"/>
                </a:solidFill>
              </a:rPr>
              <a:t>덱</a:t>
            </a:r>
            <a:r>
              <a:rPr lang="ko-KR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</a:rPr>
              <a:t>ADT</a:t>
            </a:r>
          </a:p>
          <a:p>
            <a:pPr lvl="1">
              <a:defRPr/>
            </a:pPr>
            <a:r>
              <a:rPr lang="ko-KR" altLang="en-US" sz="2000" dirty="0" err="1" smtClean="0">
                <a:solidFill>
                  <a:schemeClr val="tx2"/>
                </a:solidFill>
              </a:rPr>
              <a:t>덱의</a:t>
            </a:r>
            <a:r>
              <a:rPr lang="en-US" altLang="ko-KR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 smtClean="0">
                <a:solidFill>
                  <a:schemeClr val="tx2"/>
                </a:solidFill>
              </a:rPr>
              <a:t>연산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 err="1" smtClean="0">
                <a:solidFill>
                  <a:schemeClr val="tx2"/>
                </a:solidFill>
              </a:rPr>
              <a:t>덱을</a:t>
            </a:r>
            <a:r>
              <a:rPr lang="ko-KR" altLang="en-US" sz="2400" dirty="0" smtClean="0">
                <a:solidFill>
                  <a:schemeClr val="tx2"/>
                </a:solidFill>
              </a:rPr>
              <a:t> </a:t>
            </a:r>
            <a:r>
              <a:rPr lang="ko-KR" altLang="en-US" sz="2400" dirty="0">
                <a:solidFill>
                  <a:schemeClr val="tx2"/>
                </a:solidFill>
              </a:rPr>
              <a:t>스택이나 큐로 사용할 수 있다</a:t>
            </a:r>
            <a:r>
              <a:rPr lang="en-US" altLang="ko-KR" sz="2400" dirty="0">
                <a:solidFill>
                  <a:schemeClr val="tx2"/>
                </a:solidFill>
              </a:rPr>
              <a:t>.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32"/>
    </mc:Choice>
    <mc:Fallback xmlns="">
      <p:transition spd="slow" advTm="2613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434" x="6015038" y="4708525"/>
          <p14:tracePt t="5602" x="6008688" y="4694238"/>
          <p14:tracePt t="5612" x="5980113" y="4665663"/>
          <p14:tracePt t="5621" x="5951538" y="4629150"/>
          <p14:tracePt t="5638" x="5886450" y="4551363"/>
          <p14:tracePt t="5642" x="5851525" y="4514850"/>
          <p14:tracePt t="5655" x="5786438" y="4400550"/>
          <p14:tracePt t="5672" x="5672138" y="4314825"/>
          <p14:tracePt t="5689" x="5551488" y="4214813"/>
          <p14:tracePt t="5705" x="5414963" y="4122738"/>
          <p14:tracePt t="5722" x="5314950" y="4051300"/>
          <p14:tracePt t="5739" x="5143500" y="3894138"/>
          <p14:tracePt t="5756" x="5043488" y="3757613"/>
          <p14:tracePt t="5773" x="4943475" y="3665538"/>
          <p14:tracePt t="5789" x="4800600" y="3543300"/>
          <p14:tracePt t="5807" x="4686300" y="3451225"/>
          <p14:tracePt t="5824" x="4543425" y="3314700"/>
          <p14:tracePt t="5840" x="4400550" y="3186113"/>
          <p14:tracePt t="5859" x="4071938" y="2922588"/>
          <p14:tracePt t="5873" x="3794125" y="2779713"/>
          <p14:tracePt t="5890" x="3629025" y="2686050"/>
          <p14:tracePt t="5908" x="3400425" y="2600325"/>
          <p14:tracePt t="5925" x="3228975" y="2528888"/>
          <p14:tracePt t="5941" x="3022600" y="2393950"/>
          <p14:tracePt t="5945" x="2871788" y="2308225"/>
          <p14:tracePt t="5958" x="2786063" y="2243138"/>
          <p14:tracePt t="5975" x="2636838" y="2143125"/>
          <p14:tracePt t="5994" x="2479675" y="2100263"/>
          <p14:tracePt t="6010" x="2365375" y="2043113"/>
          <p14:tracePt t="6027" x="2308225" y="2014538"/>
          <p14:tracePt t="6044" x="2243138" y="1993900"/>
          <p14:tracePt t="6062" x="2165350" y="1957388"/>
          <p14:tracePt t="6078" x="2114550" y="1936750"/>
          <p14:tracePt t="6094" x="2065338" y="1922463"/>
          <p14:tracePt t="6111" x="2028825" y="1893888"/>
          <p14:tracePt t="6128" x="1993900" y="1879600"/>
          <p14:tracePt t="6145" x="1957388" y="1865313"/>
          <p14:tracePt t="6178" x="1951038" y="1857375"/>
          <p14:tracePt t="6227" x="1951038" y="1851025"/>
          <p14:tracePt t="6243" x="1957388" y="1851025"/>
          <p14:tracePt t="6259" x="1965325" y="1843088"/>
          <p14:tracePt t="6268" x="1979613" y="1836738"/>
          <p14:tracePt t="6280" x="2036763" y="1822450"/>
          <p14:tracePt t="6297" x="2100263" y="1793875"/>
          <p14:tracePt t="6313" x="2157413" y="1771650"/>
          <p14:tracePt t="6329" x="2193925" y="1771650"/>
          <p14:tracePt t="6346" x="2222500" y="1771650"/>
          <p14:tracePt t="6362" x="2251075" y="1765300"/>
          <p14:tracePt t="6379" x="2271713" y="1765300"/>
          <p14:tracePt t="6396" x="2351088" y="1765300"/>
          <p14:tracePt t="6413" x="2428875" y="1765300"/>
          <p14:tracePt t="6429" x="2514600" y="1765300"/>
          <p14:tracePt t="6447" x="2622550" y="1779588"/>
          <p14:tracePt t="6463" x="2743200" y="1785938"/>
          <p14:tracePt t="6481" x="2936875" y="1779588"/>
          <p14:tracePt t="6497" x="3014663" y="1771650"/>
          <p14:tracePt t="6514" x="3136900" y="1757363"/>
          <p14:tracePt t="6533" x="3243263" y="1743075"/>
          <p14:tracePt t="6549" x="3371850" y="1736725"/>
          <p14:tracePt t="6566" x="3529013" y="1751013"/>
          <p14:tracePt t="6581" x="3651250" y="1757363"/>
          <p14:tracePt t="6583" x="3729038" y="1757363"/>
          <p14:tracePt t="6598" x="3771900" y="1757363"/>
          <p14:tracePt t="6615" x="3922713" y="1771650"/>
          <p14:tracePt t="6632" x="3957638" y="1779588"/>
          <p14:tracePt t="6650" x="3994150" y="1785938"/>
          <p14:tracePt t="6668" x="4029075" y="1785938"/>
          <p14:tracePt t="6683" x="4051300" y="1785938"/>
          <p14:tracePt t="6685" x="4065588" y="1785938"/>
          <p14:tracePt t="6699" x="4071938" y="1785938"/>
          <p14:tracePt t="6716" x="4114800" y="1785938"/>
          <p14:tracePt t="6733" x="4157663" y="1779588"/>
          <p14:tracePt t="6750" x="4194175" y="1779588"/>
          <p14:tracePt t="6767" x="4229100" y="1779588"/>
          <p14:tracePt t="6784" x="4265613" y="1779588"/>
          <p14:tracePt t="6801" x="4294188" y="1771650"/>
          <p14:tracePt t="6819" x="4337050" y="1771650"/>
          <p14:tracePt t="6835" x="4365625" y="1771650"/>
          <p14:tracePt t="6852" x="4371975" y="1771650"/>
          <p14:tracePt t="6869" x="4400550" y="1765300"/>
          <p14:tracePt t="6885" x="4414838" y="1765300"/>
          <p14:tracePt t="6902" x="4422775" y="1757363"/>
          <p14:tracePt t="6919" x="4437063" y="1757363"/>
          <p14:tracePt t="7455" x="4422775" y="1757363"/>
          <p14:tracePt t="7463" x="4408488" y="1757363"/>
          <p14:tracePt t="7475" x="4322763" y="1765300"/>
          <p14:tracePt t="7491" x="4222750" y="1771650"/>
          <p14:tracePt t="7508" x="4086225" y="1785938"/>
          <p14:tracePt t="7525" x="3951288" y="1800225"/>
          <p14:tracePt t="7542" x="3829050" y="1800225"/>
          <p14:tracePt t="7559" x="3665538" y="1814513"/>
          <p14:tracePt t="7576" x="3594100" y="1822450"/>
          <p14:tracePt t="7592" x="3486150" y="1822450"/>
          <p14:tracePt t="7610" x="3386138" y="1822450"/>
          <p14:tracePt t="7626" x="3228975" y="1822450"/>
          <p14:tracePt t="7643" x="3143250" y="1828800"/>
          <p14:tracePt t="7660" x="3043238" y="1843088"/>
          <p14:tracePt t="7677" x="2928938" y="1851025"/>
          <p14:tracePt t="7693" x="2851150" y="1851025"/>
          <p14:tracePt t="7710" x="2765425" y="1851025"/>
          <p14:tracePt t="7727" x="2671763" y="1851025"/>
          <p14:tracePt t="7744" x="2565400" y="1857375"/>
          <p14:tracePt t="7761" x="2471738" y="1865313"/>
          <p14:tracePt t="7778" x="2371725" y="1865313"/>
          <p14:tracePt t="7796" x="2286000" y="1865313"/>
          <p14:tracePt t="7812" x="2222500" y="1857375"/>
          <p14:tracePt t="7829" x="2179638" y="1857375"/>
          <p14:tracePt t="7845" x="2136775" y="1851025"/>
          <p14:tracePt t="7862" x="2114550" y="1851025"/>
          <p14:tracePt t="7879" x="2079625" y="1843088"/>
          <p14:tracePt t="7896" x="2036763" y="1822450"/>
          <p14:tracePt t="7913" x="2022475" y="1814513"/>
          <p14:tracePt t="7930" x="1993900" y="1814513"/>
          <p14:tracePt t="7946" x="1985963" y="1814513"/>
          <p14:tracePt t="7963" x="1979613" y="1814513"/>
          <p14:tracePt t="8321" x="1971675" y="1808163"/>
          <p14:tracePt t="8336" x="1957388" y="1808163"/>
          <p14:tracePt t="8350" x="1951038" y="1808163"/>
          <p14:tracePt t="8359" x="1936750" y="1808163"/>
          <p14:tracePt t="8367" x="1922463" y="1800225"/>
          <p14:tracePt t="8384" x="1908175" y="1800225"/>
          <p14:tracePt t="8401" x="1900238" y="1800225"/>
          <p14:tracePt t="8418" x="1893888" y="1800225"/>
          <p14:tracePt t="8686" x="1900238" y="1793875"/>
          <p14:tracePt t="8717" x="1908175" y="1793875"/>
          <p14:tracePt t="8741" x="1914525" y="1793875"/>
          <p14:tracePt t="8748" x="1922463" y="1793875"/>
          <p14:tracePt t="8765" x="1928813" y="1793875"/>
          <p14:tracePt t="8775" x="1943100" y="1793875"/>
          <p14:tracePt t="8790" x="1957388" y="1793875"/>
          <p14:tracePt t="8807" x="1971675" y="1793875"/>
          <p14:tracePt t="8822" x="1985963" y="1785938"/>
          <p14:tracePt t="8841" x="2008188" y="1785938"/>
          <p14:tracePt t="8875" x="2014538" y="1785938"/>
          <p14:tracePt t="8891" x="2022475" y="1785938"/>
          <p14:tracePt t="9046" x="2014538" y="1785938"/>
          <p14:tracePt t="9068" x="2008188" y="1779588"/>
          <p14:tracePt t="9076" x="2000250" y="1779588"/>
          <p14:tracePt t="9084" x="1993900" y="1779588"/>
          <p14:tracePt t="9093" x="1979613" y="1779588"/>
          <p14:tracePt t="9109" x="1936750" y="1779588"/>
          <p14:tracePt t="9125" x="1879600" y="1779588"/>
          <p14:tracePt t="9142" x="1836738" y="1779588"/>
          <p14:tracePt t="9161" x="1808163" y="1779588"/>
          <p14:tracePt t="9213" x="1800225" y="1779588"/>
          <p14:tracePt t="9297" x="1793875" y="1779588"/>
          <p14:tracePt t="9439" x="1793875" y="1771650"/>
          <p14:tracePt t="9454" x="1800225" y="1765300"/>
          <p14:tracePt t="9457" x="1808163" y="1765300"/>
          <p14:tracePt t="9469" x="1808163" y="1757363"/>
          <p14:tracePt t="9481" x="1836738" y="1757363"/>
          <p14:tracePt t="9498" x="1843088" y="1757363"/>
          <p14:tracePt t="9514" x="1871663" y="1751013"/>
          <p14:tracePt t="9529" x="1893888" y="1736725"/>
          <p14:tracePt t="9546" x="1922463" y="1736725"/>
          <p14:tracePt t="9564" x="1922463" y="1728788"/>
          <p14:tracePt t="10603" x="1936750" y="1728788"/>
          <p14:tracePt t="10611" x="1951038" y="1728788"/>
          <p14:tracePt t="10619" x="1971675" y="1728788"/>
          <p14:tracePt t="10626" x="1993900" y="1728788"/>
          <p14:tracePt t="10643" x="2057400" y="1728788"/>
          <p14:tracePt t="10660" x="2122488" y="1736725"/>
          <p14:tracePt t="10678" x="2222500" y="1743075"/>
          <p14:tracePt t="10692" x="2271713" y="1743075"/>
          <p14:tracePt t="10709" x="2393950" y="1757363"/>
          <p14:tracePt t="10726" x="2465388" y="1771650"/>
          <p14:tracePt t="10743" x="2543175" y="1779588"/>
          <p14:tracePt t="10760" x="2557463" y="1779588"/>
          <p14:tracePt t="10777" x="2622550" y="1785938"/>
          <p14:tracePt t="10794" x="2686050" y="1793875"/>
          <p14:tracePt t="10811" x="2728913" y="1793875"/>
          <p14:tracePt t="10828" x="2794000" y="1793875"/>
          <p14:tracePt t="10845" x="2843213" y="1800225"/>
          <p14:tracePt t="10862" x="2936875" y="1808163"/>
          <p14:tracePt t="10877" x="3036888" y="1808163"/>
          <p14:tracePt t="10879" x="3086100" y="1822450"/>
          <p14:tracePt t="10895" x="3157538" y="1828800"/>
          <p14:tracePt t="10912" x="3186113" y="1836738"/>
          <p14:tracePt t="10928" x="3194050" y="1836738"/>
          <p14:tracePt t="11612" x="3186113" y="1836738"/>
          <p14:tracePt t="11977" x="3165475" y="1836738"/>
          <p14:tracePt t="11985" x="3151188" y="1836738"/>
          <p14:tracePt t="11993" x="3128963" y="1836738"/>
          <p14:tracePt t="12008" x="3071813" y="1836738"/>
          <p14:tracePt t="12025" x="2994025" y="1836738"/>
          <p14:tracePt t="12041" x="2936875" y="1843088"/>
          <p14:tracePt t="12057" x="2857500" y="1843088"/>
          <p14:tracePt t="12074" x="2693988" y="1836738"/>
          <p14:tracePt t="12091" x="2393950" y="1822450"/>
          <p14:tracePt t="12107" x="2171700" y="1822450"/>
          <p14:tracePt t="12124" x="2008188" y="1814513"/>
          <p14:tracePt t="12142" x="1857375" y="1814513"/>
          <p14:tracePt t="12158" x="1722438" y="1800225"/>
          <p14:tracePt t="12175" x="1636713" y="1785938"/>
          <p14:tracePt t="12192" x="1493838" y="1765300"/>
          <p14:tracePt t="12211" x="1457325" y="1765300"/>
          <p14:tracePt t="12228" x="1422400" y="1743075"/>
          <p14:tracePt t="12245" x="1385888" y="1743075"/>
          <p14:tracePt t="12260" x="1357313" y="1736725"/>
          <p14:tracePt t="12277" x="1322388" y="1736725"/>
          <p14:tracePt t="12293" x="1293813" y="1728788"/>
          <p14:tracePt t="12310" x="1243013" y="1722438"/>
          <p14:tracePt t="12327" x="1171575" y="1714500"/>
          <p14:tracePt t="12343" x="1128713" y="1708150"/>
          <p14:tracePt t="12360" x="1085850" y="1700213"/>
          <p14:tracePt t="12377" x="1057275" y="1693863"/>
          <p14:tracePt t="12395" x="1050925" y="1685925"/>
          <p14:tracePt t="12859" x="1057275" y="1685925"/>
          <p14:tracePt t="12868" x="1065213" y="1685925"/>
          <p14:tracePt t="12876" x="1071563" y="1685925"/>
          <p14:tracePt t="12882" x="1085850" y="1685925"/>
          <p14:tracePt t="12899" x="1108075" y="1685925"/>
          <p14:tracePt t="12916" x="1122363" y="1685925"/>
          <p14:tracePt t="12934" x="1165225" y="1693863"/>
          <p14:tracePt t="12950" x="1228725" y="1693863"/>
          <p14:tracePt t="12967" x="1285875" y="1700213"/>
          <p14:tracePt t="12984" x="1365250" y="1708150"/>
          <p14:tracePt t="13001" x="1422400" y="1708150"/>
          <p14:tracePt t="13020" x="1579563" y="1722438"/>
          <p14:tracePt t="13036" x="1679575" y="1736725"/>
          <p14:tracePt t="13053" x="1736725" y="1743075"/>
          <p14:tracePt t="13070" x="1836738" y="1751013"/>
          <p14:tracePt t="13087" x="1893888" y="1771650"/>
          <p14:tracePt t="13104" x="1957388" y="1779588"/>
          <p14:tracePt t="13118" x="2008188" y="1793875"/>
          <p14:tracePt t="13136" x="2085975" y="1808163"/>
          <p14:tracePt t="13153" x="2143125" y="1814513"/>
          <p14:tracePt t="13170" x="2271713" y="1828800"/>
          <p14:tracePt t="13187" x="2371725" y="1836738"/>
          <p14:tracePt t="13204" x="2493963" y="1843088"/>
          <p14:tracePt t="13220" x="2593975" y="1843088"/>
          <p14:tracePt t="13236" x="2686050" y="1843088"/>
          <p14:tracePt t="13253" x="2779713" y="1851025"/>
          <p14:tracePt t="13272" x="2914650" y="1843088"/>
          <p14:tracePt t="13287" x="2979738" y="1836738"/>
          <p14:tracePt t="13304" x="3036888" y="1836738"/>
          <p14:tracePt t="13323" x="3079750" y="1836738"/>
          <p14:tracePt t="13338" x="3136900" y="1836738"/>
          <p14:tracePt t="13355" x="3200400" y="1836738"/>
          <p14:tracePt t="13372" x="3243263" y="1836738"/>
          <p14:tracePt t="13388" x="3279775" y="1836738"/>
          <p14:tracePt t="13405" x="3314700" y="1836738"/>
          <p14:tracePt t="13422" x="3379788" y="1828800"/>
          <p14:tracePt t="13439" x="3451225" y="1822450"/>
          <p14:tracePt t="13442" x="3486150" y="1822450"/>
          <p14:tracePt t="13458" x="3543300" y="1822450"/>
          <p14:tracePt t="13474" x="3600450" y="1814513"/>
          <p14:tracePt t="13491" x="3679825" y="1808163"/>
          <p14:tracePt t="13507" x="3736975" y="1808163"/>
          <p14:tracePt t="13524" x="3771900" y="1808163"/>
          <p14:tracePt t="13539" x="3843338" y="1808163"/>
          <p14:tracePt t="13557" x="3894138" y="1808163"/>
          <p14:tracePt t="13573" x="3965575" y="1793875"/>
          <p14:tracePt t="13590" x="4037013" y="1793875"/>
          <p14:tracePt t="13607" x="4143375" y="1793875"/>
          <p14:tracePt t="13624" x="4208463" y="1793875"/>
          <p14:tracePt t="13642" x="4251325" y="1793875"/>
          <p14:tracePt t="13659" x="4308475" y="1800225"/>
          <p14:tracePt t="13676" x="4337050" y="1800225"/>
          <p14:tracePt t="13693" x="4371975" y="1808163"/>
          <p14:tracePt t="13709" x="4379913" y="1808163"/>
          <p14:tracePt t="13733" x="4386263" y="1808163"/>
          <p14:tracePt t="13756" x="4386263" y="1814513"/>
          <p14:tracePt t="13779" x="4394200" y="1814513"/>
          <p14:tracePt t="13818" x="4400550" y="1822450"/>
          <p14:tracePt t="13828" x="4400550" y="1836738"/>
          <p14:tracePt t="13844" x="4400550" y="1843088"/>
          <p14:tracePt t="13944" x="4408488" y="1843088"/>
          <p14:tracePt t="13953" x="4408488" y="1851025"/>
          <p14:tracePt t="13969" x="4414838" y="1851025"/>
          <p14:tracePt t="13979" x="4437063" y="1857375"/>
          <p14:tracePt t="13997" x="4565650" y="1871663"/>
          <p14:tracePt t="14014" x="4722813" y="1879600"/>
          <p14:tracePt t="14030" x="4894263" y="1879600"/>
          <p14:tracePt t="14047" x="5014913" y="1879600"/>
          <p14:tracePt t="14064" x="5137150" y="1879600"/>
          <p14:tracePt t="14081" x="5237163" y="1879600"/>
          <p14:tracePt t="14098" x="5257800" y="1879600"/>
          <p14:tracePt t="14114" x="5280025" y="1871663"/>
          <p14:tracePt t="14132" x="5294313" y="1871663"/>
          <p14:tracePt t="14148" x="5322888" y="1871663"/>
          <p14:tracePt t="14165" x="5357813" y="1865313"/>
          <p14:tracePt t="14181" x="5394325" y="1865313"/>
          <p14:tracePt t="14197" x="5422900" y="1865313"/>
          <p14:tracePt t="14214" x="5480050" y="1857375"/>
          <p14:tracePt t="14231" x="5529263" y="1851025"/>
          <p14:tracePt t="14247" x="5580063" y="1851025"/>
          <p14:tracePt t="14264" x="5643563" y="1836738"/>
          <p14:tracePt t="14281" x="5694363" y="1836738"/>
          <p14:tracePt t="14298" x="5780088" y="1822450"/>
          <p14:tracePt t="14315" x="5843588" y="1808163"/>
          <p14:tracePt t="14334" x="6000750" y="1800225"/>
          <p14:tracePt t="14350" x="6143625" y="1793875"/>
          <p14:tracePt t="14367" x="6208713" y="1793875"/>
          <p14:tracePt t="14384" x="6286500" y="1793875"/>
          <p14:tracePt t="14399" x="6337300" y="1793875"/>
          <p14:tracePt t="14416" x="6408738" y="1793875"/>
          <p14:tracePt t="14434" x="6451600" y="1793875"/>
          <p14:tracePt t="14450" x="6508750" y="1793875"/>
          <p14:tracePt t="14466" x="6523038" y="1793875"/>
          <p14:tracePt t="14483" x="6551613" y="1793875"/>
          <p14:tracePt t="14500" x="6565900" y="1793875"/>
          <p14:tracePt t="14517" x="6586538" y="1793875"/>
          <p14:tracePt t="14534" x="6608763" y="1785938"/>
          <p14:tracePt t="14551" x="6623050" y="1785938"/>
          <p14:tracePt t="14649" x="6615113" y="1800225"/>
          <p14:tracePt t="14657" x="6572250" y="1808163"/>
          <p14:tracePt t="14670" x="6515100" y="1828800"/>
          <p14:tracePt t="14685" x="6451600" y="1843088"/>
          <p14:tracePt t="14702" x="6329363" y="1865313"/>
          <p14:tracePt t="14720" x="6186488" y="1893888"/>
          <p14:tracePt t="14736" x="6015038" y="1928813"/>
          <p14:tracePt t="14753" x="5643563" y="1985963"/>
          <p14:tracePt t="14770" x="5180013" y="2079625"/>
          <p14:tracePt t="14787" x="4708525" y="2151063"/>
          <p14:tracePt t="14803" x="4237038" y="2236788"/>
          <p14:tracePt t="14820" x="3765550" y="2336800"/>
          <p14:tracePt t="14837" x="3408363" y="2351088"/>
          <p14:tracePt t="14855" x="3065463" y="2365375"/>
          <p14:tracePt t="14872" x="2522538" y="2336800"/>
          <p14:tracePt t="14887" x="2265363" y="2336800"/>
          <p14:tracePt t="14905" x="2014538" y="2314575"/>
          <p14:tracePt t="14921" x="1857375" y="2314575"/>
          <p14:tracePt t="14939" x="1728788" y="2314575"/>
          <p14:tracePt t="14943" x="1671638" y="2314575"/>
          <p14:tracePt t="14955" x="1622425" y="2314575"/>
          <p14:tracePt t="14972" x="1514475" y="2314575"/>
          <p14:tracePt t="14990" x="1414463" y="2314575"/>
          <p14:tracePt t="15005" x="1379538" y="2314575"/>
          <p14:tracePt t="15022" x="1343025" y="2322513"/>
          <p14:tracePt t="15040" x="1322388" y="2328863"/>
          <p14:tracePt t="15056" x="1314450" y="2336800"/>
          <p14:tracePt t="15227" x="1328738" y="2336800"/>
          <p14:tracePt t="15234" x="1336675" y="2336800"/>
          <p14:tracePt t="15243" x="1357313" y="2336800"/>
          <p14:tracePt t="15258" x="1400175" y="2336800"/>
          <p14:tracePt t="15275" x="1428750" y="2336800"/>
          <p14:tracePt t="15292" x="1479550" y="2336800"/>
          <p14:tracePt t="15309" x="1528763" y="2336800"/>
          <p14:tracePt t="15328" x="1557338" y="2336800"/>
          <p14:tracePt t="15345" x="1579563" y="2336800"/>
          <p14:tracePt t="15361" x="1585913" y="2336800"/>
          <p14:tracePt t="15377" x="1593850" y="2336800"/>
          <p14:tracePt t="15631" x="1593850" y="2343150"/>
          <p14:tracePt t="15649" x="1585913" y="2343150"/>
          <p14:tracePt t="15657" x="1579563" y="2343150"/>
          <p14:tracePt t="15664" x="1571625" y="2343150"/>
          <p14:tracePt t="15679" x="1565275" y="2343150"/>
          <p14:tracePt t="15696" x="1557338" y="2343150"/>
          <p14:tracePt t="15713" x="1557338" y="2351088"/>
          <p14:tracePt t="15730" x="1550988" y="2351088"/>
          <p14:tracePt t="15811" x="1565275" y="2351088"/>
          <p14:tracePt t="15818" x="1600200" y="2357438"/>
          <p14:tracePt t="15827" x="1643063" y="2357438"/>
          <p14:tracePt t="15834" x="1671638" y="2357438"/>
          <p14:tracePt t="15848" x="1751013" y="2371725"/>
          <p14:tracePt t="15865" x="1808163" y="2371725"/>
          <p14:tracePt t="15882" x="1865313" y="2371725"/>
          <p14:tracePt t="15898" x="1914525" y="2379663"/>
          <p14:tracePt t="15916" x="1922463" y="2386013"/>
          <p14:tracePt t="16040" x="1922463" y="2393950"/>
          <p14:tracePt t="16047" x="1922463" y="2408238"/>
          <p14:tracePt t="16054" x="1908175" y="2414588"/>
          <p14:tracePt t="16067" x="1885950" y="2436813"/>
          <p14:tracePt t="16084" x="1865313" y="2457450"/>
          <p14:tracePt t="16101" x="1843088" y="2493963"/>
          <p14:tracePt t="16118" x="1822450" y="2514600"/>
          <p14:tracePt t="16135" x="1808163" y="2528888"/>
          <p14:tracePt t="16151" x="1779588" y="2551113"/>
          <p14:tracePt t="16168" x="1757363" y="2571750"/>
          <p14:tracePt t="16185" x="1736725" y="2586038"/>
          <p14:tracePt t="16202" x="1722438" y="2608263"/>
          <p14:tracePt t="16219" x="1708150" y="2628900"/>
          <p14:tracePt t="16237" x="1685925" y="2651125"/>
          <p14:tracePt t="16254" x="1665288" y="2671763"/>
          <p14:tracePt t="16269" x="1636713" y="2693988"/>
          <p14:tracePt t="16286" x="1628775" y="2714625"/>
          <p14:tracePt t="16305" x="1622425" y="2728913"/>
          <p14:tracePt t="16322" x="1608138" y="2751138"/>
          <p14:tracePt t="16337" x="1593850" y="2765425"/>
          <p14:tracePt t="16353" x="1585913" y="2779713"/>
          <p14:tracePt t="16371" x="1585913" y="2786063"/>
          <p14:tracePt t="16461" x="1585913" y="2794000"/>
          <p14:tracePt t="16586" x="1600200" y="2794000"/>
          <p14:tracePt t="16592" x="1614488" y="2794000"/>
          <p14:tracePt t="16607" x="1657350" y="2794000"/>
          <p14:tracePt t="16623" x="1671638" y="2786063"/>
          <p14:tracePt t="16640" x="1708150" y="2786063"/>
          <p14:tracePt t="16656" x="1751013" y="2765425"/>
          <p14:tracePt t="16674" x="1765300" y="2765425"/>
          <p14:tracePt t="16691" x="1800225" y="2751138"/>
          <p14:tracePt t="16804" x="1793875" y="2751138"/>
          <p14:tracePt t="16813" x="1785938" y="2757488"/>
          <p14:tracePt t="16827" x="1771650" y="2757488"/>
          <p14:tracePt t="16844" x="1736725" y="2771775"/>
          <p14:tracePt t="16861" x="1693863" y="2771775"/>
          <p14:tracePt t="16877" x="1628775" y="2779713"/>
          <p14:tracePt t="16880" x="1600200" y="2779713"/>
          <p14:tracePt t="16894" x="1585913" y="2779713"/>
          <p14:tracePt t="16909" x="1536700" y="2779713"/>
          <p14:tracePt t="16911" x="1514475" y="2779713"/>
          <p14:tracePt t="16926" x="1500188" y="2779713"/>
          <p14:tracePt t="16943" x="1479550" y="2786063"/>
          <p14:tracePt t="16960" x="1457325" y="2794000"/>
          <p14:tracePt t="16985" x="1450975" y="2794000"/>
          <p14:tracePt t="17014" x="1443038" y="2794000"/>
          <p14:tracePt t="17023" x="1436688" y="2794000"/>
          <p14:tracePt t="17186" x="1428750" y="2794000"/>
          <p14:tracePt t="17234" x="1436688" y="2794000"/>
          <p14:tracePt t="17243" x="1443038" y="2794000"/>
          <p14:tracePt t="17252" x="1465263" y="2794000"/>
          <p14:tracePt t="17264" x="1493838" y="2794000"/>
          <p14:tracePt t="17281" x="1522413" y="2794000"/>
          <p14:tracePt t="17298" x="1550988" y="2794000"/>
          <p14:tracePt t="17314" x="1571625" y="2794000"/>
          <p14:tracePt t="17331" x="1585913" y="2786063"/>
          <p14:tracePt t="17348" x="1608138" y="2786063"/>
          <p14:tracePt t="17365" x="1628775" y="2786063"/>
          <p14:tracePt t="17382" x="1643063" y="2786063"/>
          <p14:tracePt t="17399" x="1665288" y="2786063"/>
          <p14:tracePt t="17415" x="1693863" y="2786063"/>
          <p14:tracePt t="17432" x="1714500" y="2786063"/>
          <p14:tracePt t="17434" x="1728788" y="2786063"/>
          <p14:tracePt t="17449" x="1757363" y="2800350"/>
          <p14:tracePt t="17465" x="1771650" y="2800350"/>
          <p14:tracePt t="17483" x="1779588" y="2800350"/>
          <p14:tracePt t="17624" x="1785938" y="2800350"/>
          <p14:tracePt t="17640" x="1793875" y="2800350"/>
          <p14:tracePt t="17662" x="1800225" y="2800350"/>
          <p14:tracePt t="18216" x="1793875" y="2800350"/>
          <p14:tracePt t="18375" x="1793875" y="2808288"/>
          <p14:tracePt t="18391" x="1793875" y="2822575"/>
          <p14:tracePt t="18398" x="1800225" y="2843213"/>
          <p14:tracePt t="18411" x="1808163" y="2871788"/>
          <p14:tracePt t="18428" x="1808163" y="2900363"/>
          <p14:tracePt t="18443" x="1808163" y="2908300"/>
          <p14:tracePt t="18459" x="1808163" y="2922588"/>
          <p14:tracePt t="18477" x="1808163" y="2936875"/>
          <p14:tracePt t="18493" x="1808163" y="2943225"/>
          <p14:tracePt t="18512" x="1808163" y="2965450"/>
          <p14:tracePt t="18529" x="1800225" y="2971800"/>
          <p14:tracePt t="18546" x="1793875" y="2986088"/>
          <p14:tracePt t="18562" x="1785938" y="3008313"/>
          <p14:tracePt t="18579" x="1785938" y="3022600"/>
          <p14:tracePt t="18611" x="1779588" y="3022600"/>
          <p14:tracePt t="18628" x="1779588" y="3028950"/>
          <p14:tracePt t="18645" x="1771650" y="3043238"/>
          <p14:tracePt t="18661" x="1771650" y="3057525"/>
          <p14:tracePt t="18679" x="1765300" y="3071813"/>
          <p14:tracePt t="18695" x="1757363" y="3086100"/>
          <p14:tracePt t="18841" x="1757363" y="3094038"/>
          <p14:tracePt t="19061" x="1771650" y="3094038"/>
          <p14:tracePt t="19069" x="1793875" y="3094038"/>
          <p14:tracePt t="19077" x="1808163" y="3100388"/>
          <p14:tracePt t="19083" x="1836738" y="3108325"/>
          <p14:tracePt t="19100" x="1885950" y="3108325"/>
          <p14:tracePt t="19117" x="1957388" y="3122613"/>
          <p14:tracePt t="19133" x="2000250" y="3143250"/>
          <p14:tracePt t="19150" x="2100263" y="3157538"/>
          <p14:tracePt t="19169" x="2193925" y="3186113"/>
          <p14:tracePt t="19186" x="2200275" y="3194050"/>
          <p14:tracePt t="19203" x="2208213" y="3194050"/>
          <p14:tracePt t="19847" x="2214563" y="3214688"/>
          <p14:tracePt t="19856" x="2214563" y="3236913"/>
          <p14:tracePt t="19864" x="2214563" y="3243263"/>
          <p14:tracePt t="19876" x="2214563" y="3251200"/>
          <p14:tracePt t="19892" x="2214563" y="3265488"/>
          <p14:tracePt t="19908" x="2214563" y="3271838"/>
          <p14:tracePt t="19925" x="2214563" y="3294063"/>
          <p14:tracePt t="19942" x="2214563" y="3322638"/>
          <p14:tracePt t="19959" x="2222500" y="3371850"/>
          <p14:tracePt t="19976" x="2228850" y="3408363"/>
          <p14:tracePt t="19995" x="2228850" y="3471863"/>
          <p14:tracePt t="20012" x="2228850" y="3494088"/>
          <p14:tracePt t="20028" x="2228850" y="3500438"/>
          <p14:tracePt t="20045" x="2228850" y="3536950"/>
          <p14:tracePt t="20063" x="2228850" y="3579813"/>
          <p14:tracePt t="20079" x="2236788" y="3594100"/>
          <p14:tracePt t="20094" x="2236788" y="3614738"/>
          <p14:tracePt t="20111" x="2236788" y="3651250"/>
          <p14:tracePt t="20128" x="2236788" y="3694113"/>
          <p14:tracePt t="20145" x="2236788" y="3729038"/>
          <p14:tracePt t="20146" x="2236788" y="3736975"/>
          <p14:tracePt t="20162" x="2228850" y="3765550"/>
          <p14:tracePt t="20179" x="2222500" y="3794125"/>
          <p14:tracePt t="20195" x="2222500" y="3814763"/>
          <p14:tracePt t="20212" x="2222500" y="3829050"/>
          <p14:tracePt t="20229" x="2214563" y="3843338"/>
          <p14:tracePt t="20245" x="2214563" y="3865563"/>
          <p14:tracePt t="20262" x="2214563" y="3871913"/>
          <p14:tracePt t="20279" x="2200275" y="3894138"/>
          <p14:tracePt t="20296" x="2200275" y="3908425"/>
          <p14:tracePt t="20313" x="2200275" y="3937000"/>
          <p14:tracePt t="20330" x="2185988" y="3965575"/>
          <p14:tracePt t="20347" x="2179638" y="4008438"/>
          <p14:tracePt t="20363" x="2171700" y="4029075"/>
          <p14:tracePt t="20380" x="2165350" y="4051300"/>
          <p14:tracePt t="20397" x="2165350" y="4065588"/>
          <p14:tracePt t="20414" x="2165350" y="4079875"/>
          <p14:tracePt t="20431" x="2157413" y="4079875"/>
          <p14:tracePt t="20465" x="2157413" y="4086225"/>
          <p14:tracePt t="20488" x="2151063" y="4086225"/>
          <p14:tracePt t="20498" x="2143125" y="4094163"/>
          <p14:tracePt t="20515" x="2128838" y="4114800"/>
          <p14:tracePt t="20532" x="2100263" y="4129088"/>
          <p14:tracePt t="20548" x="2065338" y="4151313"/>
          <p14:tracePt t="20565" x="1985963" y="4179888"/>
          <p14:tracePt t="20582" x="1928813" y="4186238"/>
          <p14:tracePt t="20599" x="1908175" y="4194175"/>
          <p14:tracePt t="20616" x="1885950" y="4194175"/>
          <p14:tracePt t="20634" x="1879600" y="4194175"/>
          <p14:tracePt t="20651" x="1871663" y="4194175"/>
          <p14:tracePt t="20668" x="1851025" y="4194175"/>
          <p14:tracePt t="20685" x="1785938" y="4171950"/>
          <p14:tracePt t="20700" x="1679575" y="4165600"/>
          <p14:tracePt t="20717" x="1565275" y="4165600"/>
          <p14:tracePt t="20734" x="1485900" y="4157663"/>
          <p14:tracePt t="20754" x="1385888" y="4151313"/>
          <p14:tracePt t="20769" x="1343025" y="4143375"/>
          <p14:tracePt t="20786" x="1336675" y="4143375"/>
          <p14:tracePt t="20882" x="1328738" y="4137025"/>
          <p14:tracePt t="20890" x="1322388" y="4137025"/>
          <p14:tracePt t="20903" x="1314450" y="4129088"/>
          <p14:tracePt t="20920" x="1285875" y="4122738"/>
          <p14:tracePt t="20936" x="1279525" y="4114800"/>
          <p14:tracePt t="21060" x="1279525" y="4108450"/>
          <p14:tracePt t="21075" x="1300163" y="4100513"/>
          <p14:tracePt t="21083" x="1322388" y="4100513"/>
          <p14:tracePt t="21091" x="1343025" y="4100513"/>
          <p14:tracePt t="21105" x="1379538" y="4100513"/>
          <p14:tracePt t="21121" x="1428750" y="4100513"/>
          <p14:tracePt t="21138" x="1485900" y="4100513"/>
          <p14:tracePt t="21155" x="1543050" y="4100513"/>
          <p14:tracePt t="21172" x="1593850" y="4100513"/>
          <p14:tracePt t="21189" x="1622425" y="4100513"/>
          <p14:tracePt t="21206" x="1636713" y="4100513"/>
          <p14:tracePt t="21223" x="1643063" y="4094163"/>
          <p14:tracePt t="21239" x="1657350" y="4094163"/>
          <p14:tracePt t="21256" x="1685925" y="4086225"/>
          <p14:tracePt t="21274" x="1714500" y="4086225"/>
          <p14:tracePt t="21290" x="1757363" y="4079875"/>
          <p14:tracePt t="21307" x="1765300" y="4071938"/>
          <p14:tracePt t="21323" x="1793875" y="4071938"/>
          <p14:tracePt t="21340" x="1822450" y="4071938"/>
          <p14:tracePt t="21358" x="1836738" y="4071938"/>
          <p14:tracePt t="21374" x="1865313" y="4071938"/>
          <p14:tracePt t="21391" x="1885950" y="4071938"/>
          <p14:tracePt t="21410" x="1893888" y="4071938"/>
          <p14:tracePt t="21546" x="1871663" y="4071938"/>
          <p14:tracePt t="21552" x="1857375" y="4071938"/>
          <p14:tracePt t="21560" x="1836738" y="4071938"/>
          <p14:tracePt t="21576" x="1808163" y="4071938"/>
          <p14:tracePt t="21593" x="1785938" y="4079875"/>
          <p14:tracePt t="21610" x="1757363" y="4079875"/>
          <p14:tracePt t="21627" x="1708150" y="4079875"/>
          <p14:tracePt t="21644" x="1593850" y="4079875"/>
          <p14:tracePt t="21661" x="1508125" y="4079875"/>
          <p14:tracePt t="21678" x="1436688" y="4079875"/>
          <p14:tracePt t="21695" x="1371600" y="4079875"/>
          <p14:tracePt t="21711" x="1336675" y="4071938"/>
          <p14:tracePt t="21850" x="1365250" y="4071938"/>
          <p14:tracePt t="21858" x="1414463" y="4071938"/>
          <p14:tracePt t="21868" x="1471613" y="4071938"/>
          <p14:tracePt t="21880" x="1571625" y="4071938"/>
          <p14:tracePt t="21897" x="1693863" y="4071938"/>
          <p14:tracePt t="21914" x="1779588" y="4071938"/>
          <p14:tracePt t="21930" x="1836738" y="4071938"/>
          <p14:tracePt t="21947" x="1871663" y="4071938"/>
          <p14:tracePt t="21965" x="1900238" y="4071938"/>
          <p14:tracePt t="21998" x="1908175" y="4071938"/>
          <p14:tracePt t="22015" x="1922463" y="4071938"/>
          <p14:tracePt t="22032" x="1928813" y="4071938"/>
          <p14:tracePt t="22048" x="1936750" y="4071938"/>
          <p14:tracePt t="22122" x="1951038" y="4071938"/>
          <p14:tracePt t="22130" x="1957388" y="4071938"/>
          <p14:tracePt t="22139" x="1965325" y="4071938"/>
          <p14:tracePt t="22150" x="1971675" y="4071938"/>
          <p14:tracePt t="22167" x="2000250" y="4071938"/>
          <p14:tracePt t="22184" x="2028825" y="4071938"/>
          <p14:tracePt t="22200" x="2051050" y="4071938"/>
          <p14:tracePt t="22217" x="2085975" y="4071938"/>
          <p14:tracePt t="22233" x="2114550" y="4071938"/>
          <p14:tracePt t="22250" x="2165350" y="4071938"/>
          <p14:tracePt t="22267" x="2193925" y="4079875"/>
          <p14:tracePt t="22284" x="2222500" y="4071938"/>
          <p14:tracePt t="22301" x="2251075" y="4057650"/>
          <p14:tracePt t="22318" x="2265363" y="4051300"/>
          <p14:tracePt t="22340" x="2271713" y="4051300"/>
          <p14:tracePt t="22365" x="2279650" y="4051300"/>
          <p14:tracePt t="22380" x="2286000" y="4051300"/>
          <p14:tracePt t="22403" x="2293938" y="4051300"/>
          <p14:tracePt t="22420" x="2308225" y="4051300"/>
          <p14:tracePt t="22428" x="2322513" y="4051300"/>
          <p14:tracePt t="22437" x="2343150" y="4057650"/>
          <p14:tracePt t="22453" x="2393950" y="4057650"/>
          <p14:tracePt t="22470" x="2443163" y="4057650"/>
          <p14:tracePt t="22487" x="2536825" y="4057650"/>
          <p14:tracePt t="22503" x="2593975" y="4057650"/>
          <p14:tracePt t="22520" x="2636838" y="4057650"/>
          <p14:tracePt t="22537" x="2657475" y="4057650"/>
          <p14:tracePt t="22554" x="2671763" y="4057650"/>
          <p14:tracePt t="22571" x="2693988" y="4057650"/>
          <p14:tracePt t="22589" x="2714625" y="4057650"/>
          <p14:tracePt t="22606" x="2736850" y="4057650"/>
          <p14:tracePt t="22623" x="2757488" y="4057650"/>
          <p14:tracePt t="22639" x="2779713" y="4057650"/>
          <p14:tracePt t="22656" x="2800350" y="4057650"/>
          <p14:tracePt t="22672" x="2808288" y="4057650"/>
          <p14:tracePt t="22705" x="2814638" y="4057650"/>
          <p14:tracePt t="22755" x="2814638" y="4065588"/>
          <p14:tracePt t="22771" x="2828925" y="4065588"/>
          <p14:tracePt t="22781" x="2865438" y="4065588"/>
          <p14:tracePt t="22791" x="2928938" y="4071938"/>
          <p14:tracePt t="22808" x="3014663" y="4071938"/>
          <p14:tracePt t="22825" x="3100388" y="4071938"/>
          <p14:tracePt t="22842" x="3165475" y="4057650"/>
          <p14:tracePt t="22858" x="3200400" y="4057650"/>
          <p14:tracePt t="22874" x="3228975" y="4057650"/>
          <p14:tracePt t="22891" x="3257550" y="4057650"/>
          <p14:tracePt t="22907" x="3328988" y="4086225"/>
          <p14:tracePt t="22925" x="3400425" y="4114800"/>
          <p14:tracePt t="22927" x="3436938" y="4114800"/>
          <p14:tracePt t="22941" x="3508375" y="4114800"/>
          <p14:tracePt t="22958" x="3571875" y="4114800"/>
          <p14:tracePt t="22975" x="3651250" y="4108450"/>
          <p14:tracePt t="22993" x="3751263" y="4071938"/>
          <p14:tracePt t="23011" x="3914775" y="4043363"/>
          <p14:tracePt t="23028" x="4008438" y="4043363"/>
          <p14:tracePt t="23043" x="4122738" y="4014788"/>
          <p14:tracePt t="23059" x="4294188" y="4000500"/>
          <p14:tracePt t="23076" x="4451350" y="3951288"/>
          <p14:tracePt t="23093" x="4637088" y="3908425"/>
          <p14:tracePt t="23110" x="4822825" y="3786188"/>
          <p14:tracePt t="23126" x="4994275" y="3708400"/>
          <p14:tracePt t="23144" x="5294313" y="3529013"/>
          <p14:tracePt t="23160" x="5414963" y="3443288"/>
          <p14:tracePt t="23177" x="5529263" y="3371850"/>
          <p14:tracePt t="23194" x="5672138" y="3336925"/>
          <p14:tracePt t="23211" x="5815013" y="3308350"/>
          <p14:tracePt t="23228" x="5951538" y="3294063"/>
          <p14:tracePt t="23246" x="6094413" y="3251200"/>
          <p14:tracePt t="23263" x="6172200" y="3228975"/>
          <p14:tracePt t="23280" x="6194425" y="3214688"/>
          <p14:tracePt t="23297" x="6215063" y="3214688"/>
          <p14:tracePt t="23314" x="6223000" y="3214688"/>
          <p14:tracePt t="23331" x="6265863" y="3200400"/>
          <p14:tracePt t="23346" x="6286500" y="3200400"/>
          <p14:tracePt t="23363" x="6337300" y="3194050"/>
          <p14:tracePt t="23379" x="6372225" y="3194050"/>
          <p14:tracePt t="23396" x="6386513" y="3194050"/>
          <p14:tracePt t="23415" x="6400800" y="3194050"/>
          <p14:tracePt t="25868" x="0" y="0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스택이나 </a:t>
            </a:r>
            <a:r>
              <a:rPr lang="ko-KR" altLang="en-US" dirty="0" smtClean="0"/>
              <a:t>큐보다 </a:t>
            </a:r>
            <a:r>
              <a:rPr lang="ko-KR" altLang="en-US" dirty="0"/>
              <a:t>입출력이 자유로운 자료구조</a:t>
            </a:r>
            <a:endParaRPr lang="en-US" altLang="ko-KR" dirty="0" smtClean="0"/>
          </a:p>
          <a:p>
            <a:r>
              <a:rPr lang="ko-KR" altLang="en-US" dirty="0" err="1" smtClean="0"/>
              <a:t>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deque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double-ended queue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줄임말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전단</a:t>
            </a:r>
            <a:r>
              <a:rPr lang="en-US" altLang="ko-KR" dirty="0" smtClean="0"/>
              <a:t>(front)</a:t>
            </a:r>
            <a:r>
              <a:rPr lang="ko-KR" altLang="en-US" dirty="0" smtClean="0"/>
              <a:t>와 후단</a:t>
            </a:r>
            <a:r>
              <a:rPr lang="en-US" altLang="ko-KR" dirty="0" smtClean="0"/>
              <a:t>(rear)</a:t>
            </a:r>
            <a:r>
              <a:rPr lang="ko-KR" altLang="en-US" dirty="0" smtClean="0"/>
              <a:t>에서 모두 삽입과 삭제가 가능한 큐 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덱의</a:t>
            </a:r>
            <a:r>
              <a:rPr lang="ko-KR" altLang="en-US" dirty="0" smtClean="0"/>
              <a:t> 구조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2978950"/>
            <a:ext cx="67913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0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32"/>
    </mc:Choice>
    <mc:Fallback xmlns="">
      <p:transition spd="slow" advTm="7373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002" x="6851650" y="5614988"/>
          <p14:tracePt t="3396" x="6851650" y="5600700"/>
          <p14:tracePt t="3405" x="6815138" y="5572125"/>
          <p14:tracePt t="3414" x="6786563" y="5522913"/>
          <p14:tracePt t="3422" x="6751638" y="5465763"/>
          <p14:tracePt t="3437" x="6657975" y="5386388"/>
          <p14:tracePt t="3454" x="6580188" y="5286375"/>
          <p14:tracePt t="3471" x="6465888" y="5214938"/>
          <p14:tracePt t="3475" x="6423025" y="5165725"/>
          <p14:tracePt t="3488" x="6365875" y="5094288"/>
          <p14:tracePt t="3504" x="6294438" y="5000625"/>
          <p14:tracePt t="3521" x="6223000" y="4951413"/>
          <p14:tracePt t="3537" x="6194425" y="4922838"/>
          <p14:tracePt t="3553" x="6180138" y="4886325"/>
          <p14:tracePt t="3570" x="6137275" y="4829175"/>
          <p14:tracePt t="3589" x="6043613" y="4679950"/>
          <p14:tracePt t="3605" x="5980113" y="4579938"/>
          <p14:tracePt t="3622" x="5894388" y="4479925"/>
          <p14:tracePt t="3639" x="5829300" y="4429125"/>
          <p14:tracePt t="3654" x="5772150" y="4365625"/>
          <p14:tracePt t="3671" x="5729288" y="4322763"/>
          <p14:tracePt t="3689" x="5680075" y="4243388"/>
          <p14:tracePt t="3706" x="5565775" y="4065588"/>
          <p14:tracePt t="3722" x="5486400" y="3957638"/>
          <p14:tracePt t="3739" x="5372100" y="3886200"/>
          <p14:tracePt t="3756" x="5272088" y="3771900"/>
          <p14:tracePt t="3772" x="5200650" y="3700463"/>
          <p14:tracePt t="3789" x="5108575" y="3614738"/>
          <p14:tracePt t="3806" x="5014913" y="3522663"/>
          <p14:tracePt t="3823" x="4943475" y="3457575"/>
          <p14:tracePt t="3841" x="4857750" y="3365500"/>
          <p14:tracePt t="3858" x="4822825" y="3351213"/>
          <p14:tracePt t="3876" x="4765675" y="3300413"/>
          <p14:tracePt t="3892" x="4694238" y="3243263"/>
          <p14:tracePt t="3907" x="4643438" y="3200400"/>
          <p14:tracePt t="3926" x="4551363" y="3136900"/>
          <p14:tracePt t="3942" x="4486275" y="3108325"/>
          <p14:tracePt t="3958" x="4437063" y="3086100"/>
          <p14:tracePt t="3975" x="4400550" y="3071813"/>
          <p14:tracePt t="3992" x="4337050" y="3071813"/>
          <p14:tracePt t="4008" x="4294188" y="3057525"/>
          <p14:tracePt t="4026" x="4214813" y="3043238"/>
          <p14:tracePt t="4044" x="4157663" y="3036888"/>
          <p14:tracePt t="4060" x="4079875" y="3008313"/>
          <p14:tracePt t="4066" x="4065588" y="2994025"/>
          <p14:tracePt t="4076" x="4043363" y="2986088"/>
          <p14:tracePt t="4093" x="3979863" y="2965450"/>
          <p14:tracePt t="4110" x="3908425" y="2951163"/>
          <p14:tracePt t="4126" x="3814763" y="2914650"/>
          <p14:tracePt t="4144" x="3657600" y="2894013"/>
          <p14:tracePt t="4160" x="3514725" y="2857500"/>
          <p14:tracePt t="4176" x="3371850" y="2808288"/>
          <p14:tracePt t="4194" x="3265488" y="2779713"/>
          <p14:tracePt t="4211" x="3108325" y="2743200"/>
          <p14:tracePt t="4228" x="2965450" y="2708275"/>
          <p14:tracePt t="4244" x="2794000" y="2671763"/>
          <p14:tracePt t="4262" x="2565400" y="2608263"/>
          <p14:tracePt t="4278" x="2393950" y="2543175"/>
          <p14:tracePt t="4296" x="2279650" y="2514600"/>
          <p14:tracePt t="4312" x="2143125" y="2451100"/>
          <p14:tracePt t="4330" x="2036763" y="2422525"/>
          <p14:tracePt t="4346" x="1928813" y="2357438"/>
          <p14:tracePt t="4362" x="1865313" y="2343150"/>
          <p14:tracePt t="4379" x="1822450" y="2336800"/>
          <p14:tracePt t="4396" x="1808163" y="2336800"/>
          <p14:tracePt t="4413" x="1800225" y="2328863"/>
          <p14:tracePt t="4448" x="1793875" y="2328863"/>
          <p14:tracePt t="4464" x="1785938" y="2322513"/>
          <p14:tracePt t="4480" x="1771650" y="2322513"/>
          <p14:tracePt t="4498" x="1757363" y="2322513"/>
          <p14:tracePt t="4514" x="1728788" y="2322513"/>
          <p14:tracePt t="4531" x="1708150" y="2322513"/>
          <p14:tracePt t="4548" x="1693863" y="2322513"/>
          <p14:tracePt t="4551" x="1685925" y="2314575"/>
          <p14:tracePt t="4564" x="1679575" y="2314575"/>
          <p14:tracePt t="4581" x="1671638" y="2314575"/>
          <p14:tracePt t="4749" x="1679575" y="2314575"/>
          <p14:tracePt t="4757" x="1685925" y="2314575"/>
          <p14:tracePt t="4769" x="1708150" y="2314575"/>
          <p14:tracePt t="4786" x="1765300" y="2314575"/>
          <p14:tracePt t="4803" x="1808163" y="2314575"/>
          <p14:tracePt t="4819" x="1857375" y="2308225"/>
          <p14:tracePt t="4836" x="1936750" y="2308225"/>
          <p14:tracePt t="4853" x="2028825" y="2308225"/>
          <p14:tracePt t="4870" x="2143125" y="2308225"/>
          <p14:tracePt t="4886" x="2208213" y="2308225"/>
          <p14:tracePt t="4903" x="2251075" y="2314575"/>
          <p14:tracePt t="4920" x="2314575" y="2300288"/>
          <p14:tracePt t="4937" x="2357438" y="2300288"/>
          <p14:tracePt t="4955" x="2393950" y="2300288"/>
          <p14:tracePt t="4969" x="2428875" y="2300288"/>
          <p14:tracePt t="4986" x="2451100" y="2300288"/>
          <p14:tracePt t="5003" x="2479675" y="2300288"/>
          <p14:tracePt t="5019" x="2508250" y="2300288"/>
          <p14:tracePt t="5036" x="2522538" y="2300288"/>
          <p14:tracePt t="5053" x="2536825" y="2300288"/>
          <p14:tracePt t="5057" x="2543175" y="2300288"/>
          <p14:tracePt t="5070" x="2557463" y="2300288"/>
          <p14:tracePt t="5087" x="2571750" y="2300288"/>
          <p14:tracePt t="5104" x="2586038" y="2300288"/>
          <p14:tracePt t="5121" x="2614613" y="2300288"/>
          <p14:tracePt t="5139" x="2651125" y="2300288"/>
          <p14:tracePt t="5155" x="2679700" y="2300288"/>
          <p14:tracePt t="5171" x="2700338" y="2293938"/>
          <p14:tracePt t="5188" x="2708275" y="2293938"/>
          <p14:tracePt t="5205" x="2714625" y="2293938"/>
          <p14:tracePt t="5221" x="2722563" y="2293938"/>
          <p14:tracePt t="5285" x="2728913" y="2293938"/>
          <p14:tracePt t="5294" x="2736850" y="2293938"/>
          <p14:tracePt t="5301" x="2757488" y="2293938"/>
          <p14:tracePt t="5309" x="2771775" y="2286000"/>
          <p14:tracePt t="5322" x="2794000" y="2286000"/>
          <p14:tracePt t="5340" x="2914650" y="2293938"/>
          <p14:tracePt t="5356" x="3000375" y="2293938"/>
          <p14:tracePt t="5373" x="3128963" y="2293938"/>
          <p14:tracePt t="5390" x="3257550" y="2300288"/>
          <p14:tracePt t="5407" x="3322638" y="2314575"/>
          <p14:tracePt t="5424" x="3451225" y="2336800"/>
          <p14:tracePt t="5440" x="3543300" y="2336800"/>
          <p14:tracePt t="5457" x="3614738" y="2328863"/>
          <p14:tracePt t="5474" x="3665538" y="2328863"/>
          <p14:tracePt t="5491" x="3729038" y="2328863"/>
          <p14:tracePt t="5508" x="3751263" y="2322513"/>
          <p14:tracePt t="5526" x="3800475" y="2322513"/>
          <p14:tracePt t="5542" x="3814763" y="2322513"/>
          <p14:tracePt t="5559" x="3836988" y="2322513"/>
          <p14:tracePt t="5575" x="3871913" y="2322513"/>
          <p14:tracePt t="5592" x="3914775" y="2322513"/>
          <p14:tracePt t="5609" x="3957638" y="2322513"/>
          <p14:tracePt t="5626" x="3994150" y="2322513"/>
          <p14:tracePt t="5643" x="4071938" y="2300288"/>
          <p14:tracePt t="5660" x="4114800" y="2286000"/>
          <p14:tracePt t="5677" x="4122738" y="2286000"/>
          <p14:tracePt t="5694" x="4137025" y="2279650"/>
          <p14:tracePt t="5711" x="4143375" y="2279650"/>
          <p14:tracePt t="5727" x="4157663" y="2279650"/>
          <p14:tracePt t="5744" x="4179888" y="2271713"/>
          <p14:tracePt t="5760" x="4208463" y="2265363"/>
          <p14:tracePt t="5778" x="4214813" y="2257425"/>
          <p14:tracePt t="5812" x="4222750" y="2257425"/>
          <p14:tracePt t="5966" x="4229100" y="2257425"/>
          <p14:tracePt t="6012" x="4237038" y="2257425"/>
          <p14:tracePt t="6027" x="4243388" y="2257425"/>
          <p14:tracePt t="6045" x="4257675" y="2257425"/>
          <p14:tracePt t="6053" x="4265613" y="2265363"/>
          <p14:tracePt t="6066" x="4271963" y="2271713"/>
          <p14:tracePt t="6080" x="4294188" y="2271713"/>
          <p14:tracePt t="6098" x="4314825" y="2286000"/>
          <p14:tracePt t="6114" x="4379913" y="2293938"/>
          <p14:tracePt t="6133" x="4422775" y="2308225"/>
          <p14:tracePt t="6149" x="4471988" y="2314575"/>
          <p14:tracePt t="6166" x="4529138" y="2322513"/>
          <p14:tracePt t="6182" x="4622800" y="2322513"/>
          <p14:tracePt t="6199" x="4679950" y="2328863"/>
          <p14:tracePt t="6216" x="4737100" y="2336800"/>
          <p14:tracePt t="6233" x="4779963" y="2343150"/>
          <p14:tracePt t="6249" x="4837113" y="2351088"/>
          <p14:tracePt t="6266" x="4851400" y="2357438"/>
          <p14:tracePt t="6284" x="4879975" y="2357438"/>
          <p14:tracePt t="6397" x="4872038" y="2357438"/>
          <p14:tracePt t="6405" x="4865688" y="2357438"/>
          <p14:tracePt t="6419" x="4851400" y="2365375"/>
          <p14:tracePt t="6437" x="4814888" y="2365375"/>
          <p14:tracePt t="6453" x="4772025" y="2379663"/>
          <p14:tracePt t="6468" x="4708525" y="2393950"/>
          <p14:tracePt t="6485" x="4637088" y="2408238"/>
          <p14:tracePt t="6504" x="4557713" y="2408238"/>
          <p14:tracePt t="6521" x="4500563" y="2414588"/>
          <p14:tracePt t="6537" x="4457700" y="2414588"/>
          <p14:tracePt t="6552" x="4437063" y="2414588"/>
          <p14:tracePt t="6569" x="4400550" y="2414588"/>
          <p14:tracePt t="6586" x="4351338" y="2414588"/>
          <p14:tracePt t="6604" x="4271963" y="2414588"/>
          <p14:tracePt t="6620" x="4200525" y="2414588"/>
          <p14:tracePt t="6636" x="4151313" y="2422525"/>
          <p14:tracePt t="6654" x="4122738" y="2422525"/>
          <p14:tracePt t="6671" x="4079875" y="2422525"/>
          <p14:tracePt t="6687" x="4051300" y="2422525"/>
          <p14:tracePt t="6706" x="4008438" y="2422525"/>
          <p14:tracePt t="6726" x="3965575" y="2422525"/>
          <p14:tracePt t="6740" x="3914775" y="2436813"/>
          <p14:tracePt t="6756" x="3836988" y="2436813"/>
          <p14:tracePt t="6773" x="3771900" y="2436813"/>
          <p14:tracePt t="6790" x="3708400" y="2414588"/>
          <p14:tracePt t="6807" x="3651250" y="2400300"/>
          <p14:tracePt t="6824" x="3551238" y="2400300"/>
          <p14:tracePt t="6840" x="3500438" y="2400300"/>
          <p14:tracePt t="6858" x="3457575" y="2400300"/>
          <p14:tracePt t="6875" x="3408363" y="2400300"/>
          <p14:tracePt t="6892" x="3371850" y="2400300"/>
          <p14:tracePt t="6908" x="3314700" y="2400300"/>
          <p14:tracePt t="6923" x="3279775" y="2400300"/>
          <p14:tracePt t="6924" x="3257550" y="2408238"/>
          <p14:tracePt t="6940" x="3194050" y="2408238"/>
          <p14:tracePt t="6957" x="3157538" y="2408238"/>
          <p14:tracePt t="6974" x="3114675" y="2408238"/>
          <p14:tracePt t="6990" x="3065463" y="2408238"/>
          <p14:tracePt t="7007" x="3043238" y="2400300"/>
          <p14:tracePt t="7024" x="2994025" y="2400300"/>
          <p14:tracePt t="7043" x="2871788" y="2400300"/>
          <p14:tracePt t="7059" x="2822575" y="2400300"/>
          <p14:tracePt t="7076" x="2751138" y="2400300"/>
          <p14:tracePt t="7092" x="2700338" y="2400300"/>
          <p14:tracePt t="7109" x="2671763" y="2400300"/>
          <p14:tracePt t="7126" x="2593975" y="2408238"/>
          <p14:tracePt t="7142" x="2528888" y="2408238"/>
          <p14:tracePt t="7159" x="2443163" y="2408238"/>
          <p14:tracePt t="7176" x="2293938" y="2408238"/>
          <p14:tracePt t="7193" x="2179638" y="2408238"/>
          <p14:tracePt t="7211" x="2071688" y="2393950"/>
          <p14:tracePt t="7228" x="1993900" y="2393950"/>
          <p14:tracePt t="7244" x="1843088" y="2386013"/>
          <p14:tracePt t="7261" x="1771650" y="2386013"/>
          <p14:tracePt t="7278" x="1693863" y="2365375"/>
          <p14:tracePt t="7295" x="1643063" y="2365375"/>
          <p14:tracePt t="7312" x="1571625" y="2357438"/>
          <p14:tracePt t="7329" x="1557338" y="2357438"/>
          <p14:tracePt t="7346" x="1514475" y="2351088"/>
          <p14:tracePt t="7347" x="1508125" y="2343150"/>
          <p14:tracePt t="7362" x="1436688" y="2343150"/>
          <p14:tracePt t="7378" x="1400175" y="2343150"/>
          <p14:tracePt t="7394" x="1350963" y="2336800"/>
          <p14:tracePt t="7412" x="1314450" y="2328863"/>
          <p14:tracePt t="7428" x="1300163" y="2328863"/>
          <p14:tracePt t="7575" x="1314450" y="2328863"/>
          <p14:tracePt t="7583" x="1322388" y="2328863"/>
          <p14:tracePt t="7589" x="1328738" y="2328863"/>
          <p14:tracePt t="7598" x="1343025" y="2328863"/>
          <p14:tracePt t="7614" x="1365250" y="2328863"/>
          <p14:tracePt t="7631" x="1379538" y="2328863"/>
          <p14:tracePt t="7648" x="1400175" y="2322513"/>
          <p14:tracePt t="7664" x="1443038" y="2322513"/>
          <p14:tracePt t="7682" x="1485900" y="2322513"/>
          <p14:tracePt t="7700" x="1508125" y="2322513"/>
          <p14:tracePt t="7717" x="1528763" y="2322513"/>
          <p14:tracePt t="7734" x="1536700" y="2314575"/>
          <p14:tracePt t="7768" x="1543050" y="2314575"/>
          <p14:tracePt t="7898" x="1557338" y="2308225"/>
          <p14:tracePt t="7904" x="1571625" y="2308225"/>
          <p14:tracePt t="7919" x="1579563" y="2300288"/>
          <p14:tracePt t="7936" x="1600200" y="2300288"/>
          <p14:tracePt t="7953" x="1614488" y="2300288"/>
          <p14:tracePt t="7970" x="1622425" y="2300288"/>
          <p14:tracePt t="7986" x="1628775" y="2300288"/>
          <p14:tracePt t="8054" x="1636713" y="2300288"/>
          <p14:tracePt t="8069" x="1651000" y="2300288"/>
          <p14:tracePt t="8082" x="1665288" y="2300288"/>
          <p14:tracePt t="8090" x="1671638" y="2300288"/>
          <p14:tracePt t="8102" x="1685925" y="2300288"/>
          <p14:tracePt t="8120" x="1708150" y="2300288"/>
          <p14:tracePt t="8136" x="1714500" y="2300288"/>
          <p14:tracePt t="8233" x="1722438" y="2300288"/>
          <p14:tracePt t="8240" x="1728788" y="2300288"/>
          <p14:tracePt t="8256" x="1751013" y="2300288"/>
          <p14:tracePt t="8273" x="1765300" y="2300288"/>
          <p14:tracePt t="8290" x="1779588" y="2300288"/>
          <p14:tracePt t="8306" x="1793875" y="2308225"/>
          <p14:tracePt t="8322" x="1800225" y="2308225"/>
          <p14:tracePt t="8433" x="1814513" y="2308225"/>
          <p14:tracePt t="8442" x="1822450" y="2308225"/>
          <p14:tracePt t="8458" x="1828800" y="2308225"/>
          <p14:tracePt t="8465" x="1836738" y="2308225"/>
          <p14:tracePt t="8473" x="1843088" y="2308225"/>
          <p14:tracePt t="8491" x="1851025" y="2308225"/>
          <p14:tracePt t="8508" x="1865313" y="2314575"/>
          <p14:tracePt t="8525" x="1879600" y="2314575"/>
          <p14:tracePt t="8541" x="1908175" y="2322513"/>
          <p14:tracePt t="8557" x="1943100" y="2336800"/>
          <p14:tracePt t="8559" x="1965325" y="2336800"/>
          <p14:tracePt t="8574" x="2000250" y="2336800"/>
          <p14:tracePt t="8591" x="2036763" y="2351088"/>
          <p14:tracePt t="8609" x="2065338" y="2357438"/>
          <p14:tracePt t="8627" x="2085975" y="2357438"/>
          <p14:tracePt t="8644" x="2108200" y="2357438"/>
          <p14:tracePt t="8664" x="2114550" y="2357438"/>
          <p14:tracePt t="8749" x="2122488" y="2357438"/>
          <p14:tracePt t="8951" x="2114550" y="2357438"/>
          <p14:tracePt t="8967" x="2100263" y="2365375"/>
          <p14:tracePt t="8976" x="2093913" y="2365375"/>
          <p14:tracePt t="8984" x="2085975" y="2365375"/>
          <p14:tracePt t="8997" x="2051050" y="2365375"/>
          <p14:tracePt t="9012" x="1979613" y="2365375"/>
          <p14:tracePt t="9029" x="1928813" y="2365375"/>
          <p14:tracePt t="9046" x="1871663" y="2343150"/>
          <p14:tracePt t="9063" x="1814513" y="2336800"/>
          <p14:tracePt t="9081" x="1708150" y="2328863"/>
          <p14:tracePt t="9098" x="1671638" y="2328863"/>
          <p14:tracePt t="9115" x="1628775" y="2328863"/>
          <p14:tracePt t="9131" x="1622425" y="2328863"/>
          <p14:tracePt t="9380" x="1614488" y="2328863"/>
          <p14:tracePt t="9396" x="1608138" y="2328863"/>
          <p14:tracePt t="9486" x="1600200" y="2328863"/>
          <p14:tracePt t="9497" x="1593850" y="2328863"/>
          <p14:tracePt t="9508" x="1585913" y="2328863"/>
          <p14:tracePt t="9519" x="1550988" y="2328863"/>
          <p14:tracePt t="9537" x="1536700" y="2328863"/>
          <p14:tracePt t="9552" x="1528763" y="2328863"/>
          <p14:tracePt t="9778" x="1522413" y="2328863"/>
          <p14:tracePt t="9982" x="1528763" y="2328863"/>
          <p14:tracePt t="10106" x="1536700" y="2328863"/>
          <p14:tracePt t="10264" x="1528763" y="2328863"/>
          <p14:tracePt t="10271" x="1522413" y="2328863"/>
          <p14:tracePt t="10304" x="1514475" y="2328863"/>
          <p14:tracePt t="10333" x="1508125" y="2336800"/>
          <p14:tracePt t="10350" x="1493838" y="2336800"/>
          <p14:tracePt t="10374" x="1485900" y="2336800"/>
          <p14:tracePt t="10381" x="1485900" y="2343150"/>
          <p14:tracePt t="10394" x="1479550" y="2343150"/>
          <p14:tracePt t="10411" x="1465263" y="2343150"/>
          <p14:tracePt t="10446" x="1457325" y="2351088"/>
          <p14:tracePt t="10975" x="1465263" y="2351088"/>
          <p14:tracePt t="10981" x="1479550" y="2351088"/>
          <p14:tracePt t="10989" x="1493838" y="2351088"/>
          <p14:tracePt t="11003" x="1528763" y="2351088"/>
          <p14:tracePt t="11018" x="1565275" y="2351088"/>
          <p14:tracePt t="11035" x="1593850" y="2351088"/>
          <p14:tracePt t="11051" x="1608138" y="2357438"/>
          <p14:tracePt t="11068" x="1614488" y="2357438"/>
          <p14:tracePt t="13238" x="1614488" y="2351088"/>
          <p14:tracePt t="19059" x="1671638" y="2351088"/>
          <p14:tracePt t="19067" x="1722438" y="2357438"/>
          <p14:tracePt t="19074" x="1793875" y="2400300"/>
          <p14:tracePt t="19088" x="1908175" y="2465388"/>
          <p14:tracePt t="19105" x="2014538" y="2514600"/>
          <p14:tracePt t="19121" x="2114550" y="2600325"/>
          <p14:tracePt t="19138" x="2193925" y="2665413"/>
          <p14:tracePt t="19155" x="2271713" y="2722563"/>
          <p14:tracePt t="19172" x="2308225" y="2757488"/>
          <p14:tracePt t="19188" x="2351088" y="2836863"/>
          <p14:tracePt t="19206" x="2379663" y="2857500"/>
          <p14:tracePt t="19222" x="2393950" y="2886075"/>
          <p14:tracePt t="19239" x="2408238" y="2900363"/>
          <p14:tracePt t="19257" x="2408238" y="2922588"/>
          <p14:tracePt t="19275" x="2428875" y="2957513"/>
          <p14:tracePt t="19291" x="2451100" y="2994025"/>
          <p14:tracePt t="19308" x="2471738" y="3022600"/>
          <p14:tracePt t="19325" x="2500313" y="3057525"/>
          <p14:tracePt t="19342" x="2536825" y="3128963"/>
          <p14:tracePt t="19359" x="2593975" y="3243263"/>
          <p14:tracePt t="19376" x="2708275" y="3357563"/>
          <p14:tracePt t="19393" x="2794000" y="3471863"/>
          <p14:tracePt t="19410" x="2879725" y="3557588"/>
          <p14:tracePt t="19425" x="2951163" y="3600450"/>
          <p14:tracePt t="19441" x="3043238" y="3686175"/>
          <p14:tracePt t="19458" x="3143250" y="3771900"/>
          <p14:tracePt t="19475" x="3194050" y="3865563"/>
          <p14:tracePt t="19492" x="3257550" y="3971925"/>
          <p14:tracePt t="19509" x="3322638" y="4100513"/>
          <p14:tracePt t="19526" x="3371850" y="4165600"/>
          <p14:tracePt t="19542" x="3422650" y="4243388"/>
          <p14:tracePt t="19560" x="3443288" y="4308475"/>
          <p14:tracePt t="19576" x="3465513" y="4343400"/>
          <p14:tracePt t="19580" x="3465513" y="4365625"/>
          <p14:tracePt t="19593" x="3471863" y="4394200"/>
          <p14:tracePt t="19610" x="3486150" y="4422775"/>
          <p14:tracePt t="19628" x="3500438" y="4443413"/>
          <p14:tracePt t="19645" x="3508375" y="4471988"/>
          <p14:tracePt t="19662" x="3514725" y="4494213"/>
          <p14:tracePt t="19679" x="3514725" y="4508500"/>
          <p14:tracePt t="19696" x="3536950" y="4551363"/>
          <p14:tracePt t="19712" x="3543300" y="4565650"/>
          <p14:tracePt t="19728" x="3571875" y="4579938"/>
          <p14:tracePt t="19744" x="3586163" y="4600575"/>
          <p14:tracePt t="19761" x="3600450" y="4622800"/>
          <p14:tracePt t="19778" x="3614738" y="4643438"/>
          <p14:tracePt t="19795" x="3629025" y="4657725"/>
          <p14:tracePt t="19812" x="3651250" y="4679950"/>
          <p14:tracePt t="19829" x="3671888" y="4700588"/>
          <p14:tracePt t="19848" x="3679825" y="4714875"/>
          <p14:tracePt t="19864" x="3694113" y="4722813"/>
          <p14:tracePt t="19896" x="3694113" y="4729163"/>
          <p14:tracePt t="19913" x="3700463" y="4729163"/>
          <p14:tracePt t="19930" x="3700463" y="4743450"/>
          <p14:tracePt t="19946" x="3708400" y="4751388"/>
          <p14:tracePt t="19964" x="3714750" y="4757738"/>
          <p14:tracePt t="19981" x="3722688" y="4779963"/>
          <p14:tracePt t="19998" x="3736975" y="4786313"/>
          <p14:tracePt t="20015" x="3743325" y="4794250"/>
          <p14:tracePt t="20031" x="3751263" y="4808538"/>
          <p14:tracePt t="20033" x="3757613" y="4814888"/>
          <p14:tracePt t="20048" x="3757613" y="4829175"/>
          <p14:tracePt t="20065" x="3765550" y="4837113"/>
          <p14:tracePt t="20083" x="3771900" y="4843463"/>
          <p14:tracePt t="20104" x="3779838" y="4851400"/>
          <p14:tracePt t="20115" x="3779838" y="4857750"/>
          <p14:tracePt t="20151" x="3786188" y="4857750"/>
          <p14:tracePt t="20355" x="3794125" y="4857750"/>
          <p14:tracePt t="20371" x="3800475" y="4857750"/>
          <p14:tracePt t="20378" x="3808413" y="4857750"/>
          <p14:tracePt t="20387" x="3814763" y="4857750"/>
          <p14:tracePt t="20403" x="3829050" y="4857750"/>
          <p14:tracePt t="20420" x="3843338" y="4857750"/>
          <p14:tracePt t="20438" x="3857625" y="4851400"/>
          <p14:tracePt t="20454" x="3865563" y="4851400"/>
          <p14:tracePt t="20471" x="3871913" y="4851400"/>
          <p14:tracePt t="20504" x="3886200" y="4851400"/>
          <p14:tracePt t="20521" x="3900488" y="4843463"/>
          <p14:tracePt t="20538" x="3914775" y="4843463"/>
          <p14:tracePt t="20553" x="3922713" y="4837113"/>
          <p14:tracePt t="20570" x="3937000" y="4837113"/>
          <p14:tracePt t="20587" x="3943350" y="4837113"/>
          <p14:tracePt t="20726" x="3943350" y="4829175"/>
          <p14:tracePt t="20747" x="3951288" y="4829175"/>
          <p14:tracePt t="21135" x="3957638" y="4822825"/>
          <p14:tracePt t="21575" x="3957638" y="4814888"/>
          <p14:tracePt t="21769" x="3957638" y="4808538"/>
          <p14:tracePt t="21927" x="3957638" y="4800600"/>
          <p14:tracePt t="22012" x="3957638" y="4794250"/>
          <p14:tracePt t="22027" x="3951288" y="4786313"/>
          <p14:tracePt t="22045" x="3943350" y="4786313"/>
          <p14:tracePt t="22077" x="3943350" y="4779963"/>
          <p14:tracePt t="22090" x="3937000" y="4779963"/>
          <p14:tracePt t="22097" x="3929063" y="4779963"/>
          <p14:tracePt t="22105" x="3922713" y="4772025"/>
          <p14:tracePt t="22121" x="3914775" y="4772025"/>
          <p14:tracePt t="22137" x="3900488" y="4765675"/>
          <p14:tracePt t="22156" x="3879850" y="4757738"/>
          <p14:tracePt t="22173" x="3851275" y="4751388"/>
          <p14:tracePt t="22189" x="3822700" y="4743450"/>
          <p14:tracePt t="22206" x="3786188" y="4722813"/>
          <p14:tracePt t="22223" x="3751263" y="4708525"/>
          <p14:tracePt t="22240" x="3722688" y="4700588"/>
          <p14:tracePt t="22257" x="3686175" y="4686300"/>
          <p14:tracePt t="22273" x="3665538" y="4686300"/>
          <p14:tracePt t="22275" x="3651250" y="4686300"/>
          <p14:tracePt t="22290" x="3636963" y="4686300"/>
          <p14:tracePt t="22307" x="3629025" y="4679950"/>
          <p14:tracePt t="22323" x="3614738" y="4672013"/>
          <p14:tracePt t="22340" x="3608388" y="4672013"/>
          <p14:tracePt t="22373" x="3600450" y="4665663"/>
          <p14:tracePt t="22390" x="3594100" y="4665663"/>
          <p14:tracePt t="22423" x="3586163" y="4657725"/>
          <p14:tracePt t="22472" x="3579813" y="4651375"/>
          <p14:tracePt t="22495" x="3579813" y="4643438"/>
          <p14:tracePt t="22510" x="3571875" y="4643438"/>
          <p14:tracePt t="22526" x="3565525" y="4643438"/>
          <p14:tracePt t="22567" x="3557588" y="4643438"/>
          <p14:tracePt t="22853" x="3557588" y="4637088"/>
          <p14:tracePt t="22863" x="3565525" y="4637088"/>
          <p14:tracePt t="22871" x="3571875" y="4637088"/>
          <p14:tracePt t="22880" x="3586163" y="4637088"/>
          <p14:tracePt t="22897" x="3608388" y="4637088"/>
          <p14:tracePt t="22914" x="3629025" y="4637088"/>
          <p14:tracePt t="22931" x="3636963" y="4637088"/>
          <p14:tracePt t="23105" x="3636963" y="4629150"/>
          <p14:tracePt t="23113" x="3622675" y="4622800"/>
          <p14:tracePt t="23120" x="3608388" y="4608513"/>
          <p14:tracePt t="23131" x="3586163" y="4600575"/>
          <p14:tracePt t="23148" x="3565525" y="4600575"/>
          <p14:tracePt t="23165" x="3536950" y="4586288"/>
          <p14:tracePt t="23182" x="3529013" y="4586288"/>
          <p14:tracePt t="23253" x="3522663" y="4586288"/>
          <p14:tracePt t="23261" x="3514725" y="4586288"/>
          <p14:tracePt t="23270" x="3514725" y="4579938"/>
          <p14:tracePt t="23285" x="3486150" y="4572000"/>
          <p14:tracePt t="23300" x="3457575" y="4565650"/>
          <p14:tracePt t="23316" x="3451225" y="4565650"/>
          <p14:tracePt t="23446" x="3443288" y="4565650"/>
          <p14:tracePt t="23456" x="3436938" y="4565650"/>
          <p14:tracePt t="23533" x="3429000" y="4565650"/>
          <p14:tracePt t="23557" x="3422650" y="4565650"/>
          <p14:tracePt t="23567" x="3414713" y="4557713"/>
          <p14:tracePt t="23573" x="3408363" y="4557713"/>
          <p14:tracePt t="23586" x="3379788" y="4557713"/>
          <p14:tracePt t="23603" x="3371850" y="4551363"/>
          <p14:tracePt t="23786" x="3379788" y="4551363"/>
          <p14:tracePt t="23793" x="3386138" y="4551363"/>
          <p14:tracePt t="23807" x="3414713" y="4557713"/>
          <p14:tracePt t="23824" x="3436938" y="4565650"/>
          <p14:tracePt t="23840" x="3465513" y="4565650"/>
          <p14:tracePt t="23856" x="3494088" y="4572000"/>
          <p14:tracePt t="23872" x="3508375" y="4579938"/>
          <p14:tracePt t="23889" x="3529013" y="4579938"/>
          <p14:tracePt t="23906" x="3565525" y="4586288"/>
          <p14:tracePt t="23924" x="3594100" y="4594225"/>
          <p14:tracePt t="23940" x="3622675" y="4600575"/>
          <p14:tracePt t="23957" x="3651250" y="4600575"/>
          <p14:tracePt t="23974" x="3671888" y="4600575"/>
          <p14:tracePt t="23991" x="3679825" y="4600575"/>
          <p14:tracePt t="24007" x="3694113" y="4608513"/>
          <p14:tracePt t="24096" x="3700463" y="4608513"/>
          <p14:tracePt t="24353" x="3694113" y="4608513"/>
          <p14:tracePt t="24362" x="3686175" y="4608513"/>
          <p14:tracePt t="24378" x="3679825" y="4608513"/>
          <p14:tracePt t="24385" x="3665538" y="4608513"/>
          <p14:tracePt t="24408" x="3657600" y="4608513"/>
          <p14:tracePt t="24425" x="3651250" y="4608513"/>
          <p14:tracePt t="24442" x="3643313" y="4608513"/>
          <p14:tracePt t="24458" x="3636963" y="4608513"/>
          <p14:tracePt t="24466" x="3629025" y="4608513"/>
          <p14:tracePt t="24479" x="3622675" y="4608513"/>
          <p14:tracePt t="24496" x="3614738" y="4608513"/>
          <p14:tracePt t="24513" x="3600450" y="4608513"/>
          <p14:tracePt t="24529" x="3594100" y="4608513"/>
          <p14:tracePt t="24546" x="3586163" y="4608513"/>
          <p14:tracePt t="24563" x="3571875" y="4600575"/>
          <p14:tracePt t="24580" x="3557588" y="4600575"/>
          <p14:tracePt t="24933" x="3565525" y="4600575"/>
          <p14:tracePt t="24965" x="3571875" y="4600575"/>
          <p14:tracePt t="24991" x="3579813" y="4600575"/>
          <p14:tracePt t="25003" x="3586163" y="4600575"/>
          <p14:tracePt t="25011" x="3594100" y="4600575"/>
          <p14:tracePt t="25104" x="3600450" y="4600575"/>
          <p14:tracePt t="25119" x="3608388" y="4600575"/>
          <p14:tracePt t="25143" x="3614738" y="4600575"/>
          <p14:tracePt t="25464" x="3608388" y="4594225"/>
          <p14:tracePt t="25472" x="3594100" y="4586288"/>
          <p14:tracePt t="25479" x="3579813" y="4586288"/>
          <p14:tracePt t="25490" x="3551238" y="4565650"/>
          <p14:tracePt t="25509" x="3471863" y="4537075"/>
          <p14:tracePt t="25526" x="3394075" y="4529138"/>
          <p14:tracePt t="25543" x="3343275" y="4522788"/>
          <p14:tracePt t="25558" x="3308350" y="4522788"/>
          <p14:tracePt t="25574" x="3300413" y="4508500"/>
          <p14:tracePt t="25591" x="3286125" y="4508500"/>
          <p14:tracePt t="25595" x="3279775" y="4494213"/>
          <p14:tracePt t="25608" x="3265488" y="4486275"/>
          <p14:tracePt t="25626" x="3243263" y="4479925"/>
          <p14:tracePt t="25643" x="3228975" y="4471988"/>
          <p14:tracePt t="25660" x="3214688" y="4471988"/>
          <p14:tracePt t="25677" x="3214688" y="4457700"/>
          <p14:tracePt t="25693" x="3208338" y="4457700"/>
          <p14:tracePt t="25726" x="3200400" y="4451350"/>
          <p14:tracePt t="25742" x="3136900" y="4400550"/>
          <p14:tracePt t="25760" x="3086100" y="4386263"/>
          <p14:tracePt t="25778" x="3043238" y="4365625"/>
          <p14:tracePt t="25795" x="3014663" y="4351338"/>
          <p14:tracePt t="25812" x="2994025" y="4351338"/>
          <p14:tracePt t="25965" x="2994025" y="4365625"/>
          <p14:tracePt t="25974" x="3000375" y="4365625"/>
          <p14:tracePt t="25987" x="3008313" y="4371975"/>
          <p14:tracePt t="25997" x="3022600" y="4379913"/>
          <p14:tracePt t="26014" x="3051175" y="4400550"/>
          <p14:tracePt t="26030" x="3100388" y="4429125"/>
          <p14:tracePt t="26046" x="3128963" y="4437063"/>
          <p14:tracePt t="26062" x="3214688" y="4465638"/>
          <p14:tracePt t="26080" x="3279775" y="4479925"/>
          <p14:tracePt t="26096" x="3357563" y="4494213"/>
          <p14:tracePt t="26113" x="3422650" y="4514850"/>
          <p14:tracePt t="26130" x="3486150" y="4529138"/>
          <p14:tracePt t="26147" x="3500438" y="4529138"/>
          <p14:tracePt t="26165" x="3514725" y="4537075"/>
          <p14:tracePt t="26229" x="3522663" y="4537075"/>
          <p14:tracePt t="26425" x="3522663" y="4543425"/>
          <p14:tracePt t="26714" x="3529013" y="4543425"/>
          <p14:tracePt t="26719" x="3536950" y="4551363"/>
          <p14:tracePt t="26727" x="3543300" y="4551363"/>
          <p14:tracePt t="26738" x="3557588" y="4557713"/>
          <p14:tracePt t="26755" x="3565525" y="4557713"/>
          <p14:tracePt t="26772" x="3571875" y="4557713"/>
          <p14:tracePt t="26789" x="3579813" y="4565650"/>
          <p14:tracePt t="26948" x="3571875" y="4565650"/>
          <p14:tracePt t="26956" x="3557588" y="4565650"/>
          <p14:tracePt t="26969" x="3551238" y="4565650"/>
          <p14:tracePt t="26986" x="3543300" y="4565650"/>
          <p14:tracePt t="26994" x="3536950" y="4565650"/>
          <p14:tracePt t="27043" x="3529013" y="4565650"/>
          <p14:tracePt t="27049" x="3514725" y="4565650"/>
          <p14:tracePt t="27057" x="3500438" y="4565650"/>
          <p14:tracePt t="27074" x="3479800" y="4565650"/>
          <p14:tracePt t="27091" x="3436938" y="4565650"/>
          <p14:tracePt t="27107" x="3408363" y="4551363"/>
          <p14:tracePt t="27110" x="3400425" y="4543425"/>
          <p14:tracePt t="27124" x="3394075" y="4543425"/>
          <p14:tracePt t="27141" x="3386138" y="4543425"/>
          <p14:tracePt t="27294" x="3379788" y="4537075"/>
          <p14:tracePt t="27432" x="3379788" y="4529138"/>
          <p14:tracePt t="27458" x="3379788" y="4522788"/>
          <p14:tracePt t="27511" x="3371850" y="4522788"/>
          <p14:tracePt t="27621" x="3379788" y="4522788"/>
          <p14:tracePt t="27627" x="3394075" y="4522788"/>
          <p14:tracePt t="27634" x="3400425" y="4522788"/>
          <p14:tracePt t="27646" x="3422650" y="4522788"/>
          <p14:tracePt t="27664" x="3494088" y="4537075"/>
          <p14:tracePt t="27681" x="3543300" y="4551363"/>
          <p14:tracePt t="27699" x="3594100" y="4572000"/>
          <p14:tracePt t="27716" x="3600450" y="4572000"/>
          <p14:tracePt t="28191" x="3594100" y="4572000"/>
          <p14:tracePt t="28198" x="3586163" y="4572000"/>
          <p14:tracePt t="28555" x="3579813" y="4572000"/>
          <p14:tracePt t="28588" x="3571875" y="4572000"/>
          <p14:tracePt t="28596" x="3557588" y="4572000"/>
          <p14:tracePt t="28607" x="3543300" y="4572000"/>
          <p14:tracePt t="28624" x="3522663" y="4572000"/>
          <p14:tracePt t="28628" x="3508375" y="4572000"/>
          <p14:tracePt t="28640" x="3479800" y="4572000"/>
          <p14:tracePt t="28657" x="3436938" y="4572000"/>
          <p14:tracePt t="28674" x="3386138" y="4565650"/>
          <p14:tracePt t="28693" x="3365500" y="4557713"/>
          <p14:tracePt t="28710" x="3328988" y="4557713"/>
          <p14:tracePt t="28725" x="3322638" y="4557713"/>
          <p14:tracePt t="28742" x="3271838" y="4557713"/>
          <p14:tracePt t="28758" x="3243263" y="4551363"/>
          <p14:tracePt t="28776" x="3208338" y="4551363"/>
          <p14:tracePt t="28793" x="3165475" y="4551363"/>
          <p14:tracePt t="28809" x="3128963" y="4551363"/>
          <p14:tracePt t="28826" x="3108325" y="4557713"/>
          <p14:tracePt t="28843" x="3079750" y="4557713"/>
          <p14:tracePt t="28844" x="3079750" y="4565650"/>
          <p14:tracePt t="28860" x="3057525" y="4565650"/>
          <p14:tracePt t="28876" x="3043238" y="4565650"/>
          <p14:tracePt t="28895" x="3014663" y="4572000"/>
          <p14:tracePt t="28911" x="2965450" y="4572000"/>
          <p14:tracePt t="28927" x="2922588" y="4579938"/>
          <p14:tracePt t="28944" x="2886075" y="4579938"/>
          <p14:tracePt t="28961" x="2851150" y="4586288"/>
          <p14:tracePt t="28978" x="2828925" y="4594225"/>
          <p14:tracePt t="28995" x="2800350" y="4600575"/>
          <p14:tracePt t="29012" x="2786063" y="4600575"/>
          <p14:tracePt t="29029" x="2779713" y="4600575"/>
          <p14:tracePt t="29045" x="2751138" y="4600575"/>
          <p14:tracePt t="29062" x="2736850" y="4600575"/>
          <p14:tracePt t="29080" x="2736850" y="4608513"/>
          <p14:tracePt t="29977" x="2728913" y="4608513"/>
          <p14:tracePt t="29993" x="2751138" y="4608513"/>
          <p14:tracePt t="30006" x="2808288" y="4608513"/>
          <p14:tracePt t="30022" x="2957513" y="4608513"/>
          <p14:tracePt t="30039" x="3151188" y="4600575"/>
          <p14:tracePt t="30056" x="3257550" y="4600575"/>
          <p14:tracePt t="30074" x="3351213" y="4608513"/>
          <p14:tracePt t="30091" x="3394075" y="4614863"/>
          <p14:tracePt t="30108" x="3414713" y="4614863"/>
          <p14:tracePt t="30124" x="3422650" y="4614863"/>
          <p14:tracePt t="30191" x="3429000" y="4614863"/>
          <p14:tracePt t="30204" x="3436938" y="4614863"/>
          <p14:tracePt t="30219" x="3443288" y="4614863"/>
          <p14:tracePt t="30227" x="3457575" y="4614863"/>
          <p14:tracePt t="30241" x="3465513" y="4614863"/>
          <p14:tracePt t="30258" x="3494088" y="4614863"/>
          <p14:tracePt t="30275" x="3514725" y="4622800"/>
          <p14:tracePt t="30292" x="3522663" y="4629150"/>
          <p14:tracePt t="30308" x="3565525" y="4629150"/>
          <p14:tracePt t="30325" x="3571875" y="4629150"/>
          <p14:tracePt t="30342" x="3586163" y="4637088"/>
          <p14:tracePt t="30359" x="3594100" y="4637088"/>
          <p14:tracePt t="30511" x="3586163" y="4637088"/>
          <p14:tracePt t="30520" x="3579813" y="4643438"/>
          <p14:tracePt t="30534" x="3565525" y="4643438"/>
          <p14:tracePt t="30546" x="3551238" y="4643438"/>
          <p14:tracePt t="30561" x="3529013" y="4651375"/>
          <p14:tracePt t="30579" x="3494088" y="4651375"/>
          <p14:tracePt t="30595" x="3479800" y="4657725"/>
          <p14:tracePt t="30612" x="3408363" y="4665663"/>
          <p14:tracePt t="30617" x="3386138" y="4672013"/>
          <p14:tracePt t="30628" x="3357563" y="4672013"/>
          <p14:tracePt t="30645" x="3322638" y="4672013"/>
          <p14:tracePt t="30662" x="3294063" y="4672013"/>
          <p14:tracePt t="30680" x="3271838" y="4679950"/>
          <p14:tracePt t="30696" x="3257550" y="4679950"/>
          <p14:tracePt t="30713" x="3243263" y="4686300"/>
          <p14:tracePt t="30731" x="3228975" y="4686300"/>
          <p14:tracePt t="30747" x="3214688" y="4694238"/>
          <p14:tracePt t="30765" x="3200400" y="4700588"/>
          <p14:tracePt t="30780" x="3186113" y="4722813"/>
          <p14:tracePt t="30782" x="3179763" y="4722813"/>
          <p14:tracePt t="30798" x="3171825" y="4729163"/>
          <p14:tracePt t="30814" x="3151188" y="4737100"/>
          <p14:tracePt t="30831" x="3128963" y="4743450"/>
          <p14:tracePt t="30848" x="3108325" y="4757738"/>
          <p14:tracePt t="30865" x="3086100" y="4772025"/>
          <p14:tracePt t="30882" x="3051175" y="4794250"/>
          <p14:tracePt t="30898" x="3022600" y="4800600"/>
          <p14:tracePt t="30917" x="3000375" y="4808538"/>
          <p14:tracePt t="30934" x="2986088" y="4814888"/>
          <p14:tracePt t="31017" x="2979738" y="4814888"/>
          <p14:tracePt t="31047" x="2979738" y="4822825"/>
          <p14:tracePt t="31675" x="3000375" y="4822825"/>
          <p14:tracePt t="31683" x="3057525" y="4822825"/>
          <p14:tracePt t="31692" x="3136900" y="4808538"/>
          <p14:tracePt t="31709" x="3314700" y="4779963"/>
          <p14:tracePt t="31725" x="3500438" y="4772025"/>
          <p14:tracePt t="31729" x="3586163" y="4757738"/>
          <p14:tracePt t="31742" x="3779838" y="4729163"/>
          <p14:tracePt t="31759" x="3937000" y="4714875"/>
          <p14:tracePt t="31777" x="4022725" y="4714875"/>
          <p14:tracePt t="31793" x="4157663" y="4700588"/>
          <p14:tracePt t="31810" x="4294188" y="4686300"/>
          <p14:tracePt t="31827" x="4422775" y="4679950"/>
          <p14:tracePt t="31842" x="4514850" y="4665663"/>
          <p14:tracePt t="31843" x="4565650" y="4665663"/>
          <p14:tracePt t="31858" x="4586288" y="4665663"/>
          <p14:tracePt t="31875" x="4665663" y="4657725"/>
          <p14:tracePt t="31892" x="4772025" y="4657725"/>
          <p14:tracePt t="31909" x="4857750" y="4657725"/>
          <p14:tracePt t="31926" x="4951413" y="4665663"/>
          <p14:tracePt t="31943" x="5022850" y="4672013"/>
          <p14:tracePt t="31960" x="5151438" y="4672013"/>
          <p14:tracePt t="31977" x="5229225" y="4679950"/>
          <p14:tracePt t="31994" x="5280025" y="4679950"/>
          <p14:tracePt t="32011" x="5300663" y="4679950"/>
          <p14:tracePt t="32978" x="5294313" y="4679950"/>
          <p14:tracePt t="32993" x="5286375" y="4679950"/>
          <p14:tracePt t="33002" x="5280025" y="4679950"/>
          <p14:tracePt t="33009" x="5265738" y="4679950"/>
          <p14:tracePt t="33026" x="5251450" y="4679950"/>
          <p14:tracePt t="33275" x="5243513" y="4665663"/>
          <p14:tracePt t="33283" x="5243513" y="4651375"/>
          <p14:tracePt t="33292" x="5243513" y="4637088"/>
          <p14:tracePt t="33310" x="5243513" y="4622800"/>
          <p14:tracePt t="33327" x="5243513" y="4614863"/>
          <p14:tracePt t="33342" x="5243513" y="4608513"/>
          <p14:tracePt t="33358" x="5251450" y="4600575"/>
          <p14:tracePt t="33375" x="5265738" y="4594225"/>
          <p14:tracePt t="33392" x="5280025" y="4586288"/>
          <p14:tracePt t="33408" x="5286375" y="4579938"/>
          <p14:tracePt t="33426" x="5294313" y="4572000"/>
          <p14:tracePt t="33462" x="5300663" y="4572000"/>
          <p14:tracePt t="33477" x="5308600" y="4572000"/>
          <p14:tracePt t="33509" x="5314950" y="4572000"/>
          <p14:tracePt t="33547" x="5322888" y="4572000"/>
          <p14:tracePt t="33555" x="5322888" y="4565650"/>
          <p14:tracePt t="33563" x="5337175" y="4565650"/>
          <p14:tracePt t="33577" x="5343525" y="4565650"/>
          <p14:tracePt t="33594" x="5386388" y="4565650"/>
          <p14:tracePt t="33612" x="5408613" y="4537075"/>
          <p14:tracePt t="33618" x="5414963" y="4508500"/>
          <p14:tracePt t="33629" x="5437188" y="4486275"/>
          <p14:tracePt t="33646" x="5443538" y="4457700"/>
          <p14:tracePt t="33839" x="5451475" y="4457700"/>
          <p14:tracePt t="33891" x="5443538" y="4457700"/>
          <p14:tracePt t="34010" x="5437188" y="4457700"/>
          <p14:tracePt t="34024" x="5429250" y="4457700"/>
          <p14:tracePt t="34105" x="5422900" y="4457700"/>
          <p14:tracePt t="34252" x="5414963" y="4457700"/>
          <p14:tracePt t="34258" x="5414963" y="4451350"/>
          <p14:tracePt t="34386" x="5414963" y="4443413"/>
          <p14:tracePt t="34393" x="5408613" y="4443413"/>
          <p14:tracePt t="34419" x="5400675" y="4443413"/>
          <p14:tracePt t="34442" x="5400675" y="4437063"/>
          <p14:tracePt t="34511" x="5400675" y="4429125"/>
          <p14:tracePt t="34516" x="5394325" y="4429125"/>
          <p14:tracePt t="34531" x="5386388" y="4429125"/>
          <p14:tracePt t="34547" x="5380038" y="4429125"/>
          <p14:tracePt t="34556" x="5372100" y="4429125"/>
          <p14:tracePt t="34572" x="5365750" y="4429125"/>
          <p14:tracePt t="34740" x="5357813" y="4429125"/>
          <p14:tracePt t="34948" x="5351463" y="4429125"/>
          <p14:tracePt t="35023" x="5343525" y="4429125"/>
          <p14:tracePt t="35265" x="5337175" y="4429125"/>
          <p14:tracePt t="35281" x="5329238" y="4429125"/>
          <p14:tracePt t="35313" x="5322888" y="4437063"/>
          <p14:tracePt t="35329" x="5314950" y="4437063"/>
          <p14:tracePt t="35343" x="5308600" y="4437063"/>
          <p14:tracePt t="35375" x="5300663" y="4437063"/>
          <p14:tracePt t="35391" x="5300663" y="4443413"/>
          <p14:tracePt t="35399" x="5294313" y="4443413"/>
          <p14:tracePt t="35416" x="5286375" y="4443413"/>
          <p14:tracePt t="35446" x="5280025" y="4443413"/>
          <p14:tracePt t="35454" x="5272088" y="4451350"/>
          <p14:tracePt t="35465" x="5265738" y="4451350"/>
          <p14:tracePt t="35503" x="5257800" y="4451350"/>
          <p14:tracePt t="35515" x="5257800" y="4457700"/>
          <p14:tracePt t="35571" x="5251450" y="4457700"/>
          <p14:tracePt t="35596" x="5243513" y="4465638"/>
          <p14:tracePt t="35689" x="5237163" y="4465638"/>
          <p14:tracePt t="35746" x="5229225" y="4465638"/>
          <p14:tracePt t="35759" x="5229225" y="4471988"/>
          <p14:tracePt t="36964" x="5243513" y="4471988"/>
          <p14:tracePt t="37594" x="5243513" y="4479925"/>
          <p14:tracePt t="37681" x="5237163" y="4486275"/>
          <p14:tracePt t="37724" x="5229225" y="4486275"/>
          <p14:tracePt t="37744" x="5222875" y="4486275"/>
          <p14:tracePt t="37773" x="5214938" y="4486275"/>
          <p14:tracePt t="37797" x="5208588" y="4494213"/>
          <p14:tracePt t="37845" x="5200650" y="4494213"/>
          <p14:tracePt t="37917" x="5200650" y="4500563"/>
          <p14:tracePt t="37923" x="5194300" y="4500563"/>
          <p14:tracePt t="37932" x="5194300" y="4508500"/>
          <p14:tracePt t="37963" x="5186363" y="4508500"/>
          <p14:tracePt t="37979" x="5186363" y="4514850"/>
          <p14:tracePt t="37999" x="5186363" y="4522788"/>
          <p14:tracePt t="38023" x="5180013" y="4522788"/>
          <p14:tracePt t="38197" x="5180013" y="4529138"/>
          <p14:tracePt t="38353" x="5172075" y="4529138"/>
          <p14:tracePt t="38402" x="5172075" y="4537075"/>
          <p14:tracePt t="38409" x="5165725" y="4537075"/>
          <p14:tracePt t="38447" x="5157788" y="4537075"/>
          <p14:tracePt t="38507" x="5151438" y="4537075"/>
          <p14:tracePt t="38523" x="5143500" y="4537075"/>
          <p14:tracePt t="38530" x="5143500" y="4543425"/>
          <p14:tracePt t="39312" x="5143500" y="4551363"/>
          <p14:tracePt t="39320" x="5143500" y="4557713"/>
          <p14:tracePt t="39337" x="5151438" y="4572000"/>
          <p14:tracePt t="39391" x="5151438" y="4579938"/>
          <p14:tracePt t="39397" x="5157788" y="4579938"/>
          <p14:tracePt t="39438" x="5157788" y="4586288"/>
          <p14:tracePt t="39671" x="5151438" y="4586288"/>
          <p14:tracePt t="39703" x="5143500" y="4586288"/>
          <p14:tracePt t="39719" x="5137150" y="4586288"/>
          <p14:tracePt t="39741" x="5122863" y="4586288"/>
          <p14:tracePt t="39758" x="5114925" y="4586288"/>
          <p14:tracePt t="39774" x="5108575" y="4586288"/>
          <p14:tracePt t="39792" x="5100638" y="4586288"/>
          <p14:tracePt t="39904" x="5094288" y="4586288"/>
          <p14:tracePt t="39917" x="5086350" y="4586288"/>
          <p14:tracePt t="40439" x="5086350" y="4594225"/>
          <p14:tracePt t="40447" x="5086350" y="4600575"/>
          <p14:tracePt t="40456" x="5094288" y="4614863"/>
          <p14:tracePt t="40470" x="5122863" y="4643438"/>
          <p14:tracePt t="40486" x="5157788" y="4665663"/>
          <p14:tracePt t="40504" x="5200650" y="4686300"/>
          <p14:tracePt t="40518" x="5237163" y="4700588"/>
          <p14:tracePt t="40537" x="5251450" y="4708525"/>
          <p14:tracePt t="40552" x="5257800" y="4708525"/>
          <p14:tracePt t="40554" x="5265738" y="4708525"/>
          <p14:tracePt t="40569" x="5265738" y="4714875"/>
          <p14:tracePt t="40587" x="5272088" y="4722813"/>
          <p14:tracePt t="40603" x="5294313" y="4743450"/>
          <p14:tracePt t="40620" x="5314950" y="4765675"/>
          <p14:tracePt t="40637" x="5351463" y="4794250"/>
          <p14:tracePt t="40641" x="5357813" y="4808538"/>
          <p14:tracePt t="40654" x="5372100" y="4822825"/>
          <p14:tracePt t="40670" x="5400675" y="4843463"/>
          <p14:tracePt t="40687" x="5414963" y="4857750"/>
          <p14:tracePt t="40799" x="5422900" y="4865688"/>
          <p14:tracePt t="40823" x="5429250" y="4872038"/>
          <p14:tracePt t="40829" x="5437188" y="4879975"/>
          <p14:tracePt t="40841" x="5451475" y="4879975"/>
          <p14:tracePt t="40857" x="5457825" y="4879975"/>
          <p14:tracePt t="40874" x="5472113" y="4879975"/>
          <p14:tracePt t="40891" x="5486400" y="4879975"/>
          <p14:tracePt t="42570" x="5480050" y="4879975"/>
          <p14:tracePt t="42585" x="5465763" y="4879975"/>
          <p14:tracePt t="42594" x="5457825" y="4879975"/>
          <p14:tracePt t="42601" x="5443538" y="4879975"/>
          <p14:tracePt t="42610" x="5437188" y="4879975"/>
          <p14:tracePt t="42626" x="5394325" y="4879975"/>
          <p14:tracePt t="42643" x="5380038" y="4872038"/>
          <p14:tracePt t="42651" x="5365750" y="4872038"/>
          <p14:tracePt t="42658" x="5357813" y="4872038"/>
          <p14:tracePt t="42676" x="5343525" y="4865688"/>
          <p14:tracePt t="42692" x="5322888" y="4865688"/>
          <p14:tracePt t="42709" x="5300663" y="4865688"/>
          <p14:tracePt t="42726" x="5257800" y="4865688"/>
          <p14:tracePt t="42743" x="5229225" y="4857750"/>
          <p14:tracePt t="42760" x="5208588" y="4851400"/>
          <p14:tracePt t="42776" x="5186363" y="4851400"/>
          <p14:tracePt t="42793" x="5165725" y="4851400"/>
          <p14:tracePt t="42810" x="5114925" y="4851400"/>
          <p14:tracePt t="42828" x="5072063" y="4851400"/>
          <p14:tracePt t="42844" x="5022850" y="4851400"/>
          <p14:tracePt t="42860" x="4972050" y="4843463"/>
          <p14:tracePt t="42879" x="4900613" y="4837113"/>
          <p14:tracePt t="42894" x="4843463" y="4822825"/>
          <p14:tracePt t="42897" x="4822825" y="4822825"/>
          <p14:tracePt t="42911" x="4800600" y="4814888"/>
          <p14:tracePt t="42928" x="4765675" y="4814888"/>
          <p14:tracePt t="42947" x="4757738" y="4814888"/>
          <p14:tracePt t="42971" x="4751388" y="4814888"/>
          <p14:tracePt t="42979" x="4743450" y="4814888"/>
          <p14:tracePt t="42996" x="4737100" y="4814888"/>
          <p14:tracePt t="43013" x="4722813" y="4814888"/>
          <p14:tracePt t="43030" x="4700588" y="4808538"/>
          <p14:tracePt t="43047" x="4679950" y="4800600"/>
          <p14:tracePt t="43063" x="4651375" y="4800600"/>
          <p14:tracePt t="43080" x="4614863" y="4800600"/>
          <p14:tracePt t="43096" x="4586288" y="4800600"/>
          <p14:tracePt t="43113" x="4557713" y="4800600"/>
          <p14:tracePt t="43132" x="4479925" y="4794250"/>
          <p14:tracePt t="43148" x="4443413" y="4779963"/>
          <p14:tracePt t="43154" x="4422775" y="4779963"/>
          <p14:tracePt t="43165" x="4400550" y="4779963"/>
          <p14:tracePt t="43182" x="4351338" y="4779963"/>
          <p14:tracePt t="43199" x="4322763" y="4779963"/>
          <p14:tracePt t="43216" x="4308475" y="4779963"/>
          <p14:tracePt t="43377" x="4308475" y="4765675"/>
          <p14:tracePt t="43384" x="4308475" y="4751388"/>
          <p14:tracePt t="43391" x="4308475" y="4743450"/>
          <p14:tracePt t="43539" x="4308475" y="4751388"/>
          <p14:tracePt t="43554" x="4308475" y="4757738"/>
          <p14:tracePt t="43561" x="4308475" y="4765675"/>
          <p14:tracePt t="43572" x="4308475" y="4772025"/>
          <p14:tracePt t="43586" x="4322763" y="4772025"/>
          <p14:tracePt t="43604" x="4329113" y="4786313"/>
          <p14:tracePt t="43619" x="4343400" y="4794250"/>
          <p14:tracePt t="43636" x="4351338" y="4800600"/>
          <p14:tracePt t="43653" x="4357688" y="4808538"/>
          <p14:tracePt t="43752" x="4386263" y="4794250"/>
          <p14:tracePt t="43759" x="4394200" y="4794250"/>
          <p14:tracePt t="43772" x="4443413" y="4765675"/>
          <p14:tracePt t="43788" x="4500563" y="4729163"/>
          <p14:tracePt t="43805" x="4537075" y="4722813"/>
          <p14:tracePt t="43821" x="4565650" y="4708525"/>
          <p14:tracePt t="43838" x="4572000" y="4708525"/>
          <p14:tracePt t="44045" x="4586288" y="4714875"/>
          <p14:tracePt t="44062" x="4600575" y="4722813"/>
          <p14:tracePt t="44070" x="4600575" y="4729163"/>
          <p14:tracePt t="44078" x="4614863" y="4737100"/>
          <p14:tracePt t="44091" x="4637088" y="4743450"/>
          <p14:tracePt t="44108" x="4700588" y="4751388"/>
          <p14:tracePt t="44125" x="4708525" y="4757738"/>
          <p14:tracePt t="44196" x="4708525" y="4765675"/>
          <p14:tracePt t="44205" x="4700588" y="4772025"/>
          <p14:tracePt t="44213" x="4679950" y="4786313"/>
          <p14:tracePt t="44227" x="4637088" y="4800600"/>
          <p14:tracePt t="44244" x="4608513" y="4808538"/>
          <p14:tracePt t="44260" x="4579938" y="4814888"/>
          <p14:tracePt t="44275" x="4557713" y="4814888"/>
          <p14:tracePt t="44293" x="4529138" y="4814888"/>
          <p14:tracePt t="44311" x="4486275" y="4808538"/>
          <p14:tracePt t="44329" x="4451350" y="4800600"/>
          <p14:tracePt t="44345" x="4408488" y="4794250"/>
          <p14:tracePt t="44362" x="4343400" y="4786313"/>
          <p14:tracePt t="44378" x="4279900" y="4772025"/>
          <p14:tracePt t="44396" x="4200525" y="4772025"/>
          <p14:tracePt t="44412" x="4186238" y="4772025"/>
          <p14:tracePt t="44429" x="4171950" y="4772025"/>
          <p14:tracePt t="44446" x="4165600" y="4772025"/>
          <p14:tracePt t="44463" x="4143375" y="4765675"/>
          <p14:tracePt t="44480" x="4122738" y="4765675"/>
          <p14:tracePt t="44497" x="4086225" y="4757738"/>
          <p14:tracePt t="44499" x="4071938" y="4743450"/>
          <p14:tracePt t="44514" x="4037013" y="4743450"/>
          <p14:tracePt t="44531" x="4014788" y="4743450"/>
          <p14:tracePt t="44545" x="3971925" y="4743450"/>
          <p14:tracePt t="44562" x="3957638" y="4737100"/>
          <p14:tracePt t="44579" x="3922713" y="4722813"/>
          <p14:tracePt t="44597" x="3900488" y="4714875"/>
          <p14:tracePt t="44613" x="3879850" y="4714875"/>
          <p14:tracePt t="44630" x="3857625" y="4708525"/>
          <p14:tracePt t="44647" x="3822700" y="4700588"/>
          <p14:tracePt t="44663" x="3794125" y="4700588"/>
          <p14:tracePt t="44680" x="3743325" y="4694238"/>
          <p14:tracePt t="44697" x="3679825" y="4694238"/>
          <p14:tracePt t="44714" x="3657600" y="4694238"/>
          <p14:tracePt t="44731" x="3636963" y="4694238"/>
          <p14:tracePt t="44852" x="3651250" y="4694238"/>
          <p14:tracePt t="44859" x="3686175" y="4694238"/>
          <p14:tracePt t="44866" x="3736975" y="4694238"/>
          <p14:tracePt t="44882" x="3857625" y="4708525"/>
          <p14:tracePt t="44901" x="4000500" y="4708525"/>
          <p14:tracePt t="44918" x="4165600" y="4714875"/>
          <p14:tracePt t="44934" x="4314825" y="4714875"/>
          <p14:tracePt t="44950" x="4457700" y="4722813"/>
          <p14:tracePt t="44967" x="4572000" y="4737100"/>
          <p14:tracePt t="44983" x="4672013" y="4737100"/>
          <p14:tracePt t="45000" x="4765675" y="4737100"/>
          <p14:tracePt t="45017" x="4814888" y="4737100"/>
          <p14:tracePt t="45034" x="4879975" y="4708525"/>
          <p14:tracePt t="45051" x="4908550" y="4700588"/>
          <p14:tracePt t="45053" x="4922838" y="4694238"/>
          <p14:tracePt t="45068" x="4951413" y="4694238"/>
          <p14:tracePt t="45087" x="4972050" y="4686300"/>
          <p14:tracePt t="45103" x="5008563" y="4686300"/>
          <p14:tracePt t="45120" x="5051425" y="4686300"/>
          <p14:tracePt t="45137" x="5094288" y="4686300"/>
          <p14:tracePt t="45139" x="5108575" y="4679950"/>
          <p14:tracePt t="45154" x="5143500" y="4679950"/>
          <p14:tracePt t="45170" x="5180013" y="4679950"/>
          <p14:tracePt t="45187" x="5208588" y="4672013"/>
          <p14:tracePt t="45205" x="5229225" y="4665663"/>
          <p14:tracePt t="45222" x="5237163" y="4665663"/>
          <p14:tracePt t="45461" x="5222875" y="4665663"/>
          <p14:tracePt t="45469" x="5208588" y="4672013"/>
          <p14:tracePt t="45478" x="5194300" y="4672013"/>
          <p14:tracePt t="45491" x="5165725" y="4694238"/>
          <p14:tracePt t="45508" x="5129213" y="4700588"/>
          <p14:tracePt t="45526" x="5080000" y="4700588"/>
          <p14:tracePt t="45540" x="5037138" y="4722813"/>
          <p14:tracePt t="45556" x="4957763" y="4729163"/>
          <p14:tracePt t="45573" x="4879975" y="4751388"/>
          <p14:tracePt t="45590" x="4786313" y="4772025"/>
          <p14:tracePt t="45608" x="4686300" y="4772025"/>
          <p14:tracePt t="45625" x="4629150" y="4786313"/>
          <p14:tracePt t="45641" x="4557713" y="4786313"/>
          <p14:tracePt t="45646" x="4551363" y="4786313"/>
          <p14:tracePt t="45657" x="4514850" y="4786313"/>
          <p14:tracePt t="45675" x="4500563" y="4786313"/>
          <p14:tracePt t="45692" x="4479925" y="4786313"/>
          <p14:tracePt t="45724" x="4457700" y="4786313"/>
          <p14:tracePt t="45898" x="4465638" y="4786313"/>
          <p14:tracePt t="45905" x="4514850" y="4786313"/>
          <p14:tracePt t="45914" x="4579938" y="4786313"/>
          <p14:tracePt t="45927" x="4629150" y="4786313"/>
          <p14:tracePt t="45944" x="4786313" y="4814888"/>
          <p14:tracePt t="45961" x="4943475" y="4829175"/>
          <p14:tracePt t="45978" x="5043488" y="4837113"/>
          <p14:tracePt t="45996" x="5129213" y="4851400"/>
          <p14:tracePt t="46012" x="5186363" y="4851400"/>
          <p14:tracePt t="46028" x="5229225" y="4851400"/>
          <p14:tracePt t="46045" x="5237163" y="4857750"/>
          <p14:tracePt t="48731" x="5237163" y="4865688"/>
          <p14:tracePt t="48738" x="5229225" y="4872038"/>
          <p14:tracePt t="48744" x="5222875" y="4886325"/>
          <p14:tracePt t="48760" x="5214938" y="4894263"/>
          <p14:tracePt t="48775" x="5200650" y="4908550"/>
          <p14:tracePt t="48791" x="5200650" y="4914900"/>
          <p14:tracePt t="48808" x="5194300" y="4914900"/>
          <p14:tracePt t="48826" x="5172075" y="4922838"/>
          <p14:tracePt t="48842" x="5165725" y="4922838"/>
          <p14:tracePt t="48859" x="5151438" y="4929188"/>
          <p14:tracePt t="48875" x="5137150" y="4937125"/>
          <p14:tracePt t="48894" x="5122863" y="4943475"/>
          <p14:tracePt t="48912" x="5114925" y="4943475"/>
          <p14:tracePt t="48916" x="5100638" y="4951413"/>
          <p14:tracePt t="48932" x="5094288" y="4951413"/>
          <p14:tracePt t="48944" x="5080000" y="4951413"/>
          <p14:tracePt t="48961" x="5072063" y="4951413"/>
          <p14:tracePt t="48978" x="5065713" y="4951413"/>
          <p14:tracePt t="48993" x="5051425" y="4951413"/>
          <p14:tracePt t="49010" x="5037138" y="4951413"/>
          <p14:tracePt t="49028" x="5014913" y="4951413"/>
          <p14:tracePt t="49044" x="5000625" y="4957763"/>
          <p14:tracePt t="49061" x="4986338" y="4965700"/>
          <p14:tracePt t="49078" x="4972050" y="4972050"/>
          <p14:tracePt t="49094" x="4965700" y="4972050"/>
          <p14:tracePt t="49112" x="4951413" y="4972050"/>
          <p14:tracePt t="49128" x="4937125" y="4979988"/>
          <p14:tracePt t="49154" x="4922838" y="4986338"/>
          <p14:tracePt t="49163" x="4914900" y="4986338"/>
          <p14:tracePt t="49181" x="4900613" y="4994275"/>
          <p14:tracePt t="49198" x="4894263" y="4994275"/>
          <p14:tracePt t="49214" x="4879975" y="5008563"/>
          <p14:tracePt t="49230" x="4865688" y="5008563"/>
          <p14:tracePt t="49246" x="4851400" y="5008563"/>
          <p14:tracePt t="49263" x="4829175" y="5008563"/>
          <p14:tracePt t="49280" x="4822825" y="5014913"/>
          <p14:tracePt t="49297" x="4808538" y="5022850"/>
          <p14:tracePt t="49313" x="4800600" y="5022850"/>
          <p14:tracePt t="49331" x="4794250" y="5022850"/>
          <p14:tracePt t="49364" x="4779963" y="5029200"/>
          <p14:tracePt t="49381" x="4772025" y="5029200"/>
          <p14:tracePt t="49414" x="4765675" y="5029200"/>
          <p14:tracePt t="49432" x="4757738" y="5029200"/>
          <p14:tracePt t="49479" x="4751388" y="5029200"/>
          <p14:tracePt t="49485" x="4743450" y="5029200"/>
          <p14:tracePt t="49501" x="4729163" y="5029200"/>
          <p14:tracePt t="49518" x="4722813" y="5029200"/>
          <p14:tracePt t="49534" x="4700588" y="5029200"/>
          <p14:tracePt t="49549" x="4686300" y="5029200"/>
          <p14:tracePt t="49566" x="4672013" y="5029200"/>
          <p14:tracePt t="49584" x="4651375" y="5029200"/>
          <p14:tracePt t="49600" x="4643438" y="5029200"/>
          <p14:tracePt t="49617" x="4629150" y="5029200"/>
          <p14:tracePt t="49634" x="4622800" y="5029200"/>
          <p14:tracePt t="49651" x="4614863" y="5029200"/>
          <p14:tracePt t="49667" x="4608513" y="5029200"/>
          <p14:tracePt t="49685" x="4594225" y="5037138"/>
          <p14:tracePt t="49703" x="4579938" y="5037138"/>
          <p14:tracePt t="49719" x="4572000" y="5037138"/>
          <p14:tracePt t="49735" x="4565650" y="5037138"/>
          <p14:tracePt t="49752" x="4557713" y="5037138"/>
          <p14:tracePt t="49770" x="4551363" y="5037138"/>
          <p14:tracePt t="49788" x="4543425" y="5037138"/>
          <p14:tracePt t="49803" x="4537075" y="5037138"/>
          <p14:tracePt t="49819" x="4514850" y="5037138"/>
          <p14:tracePt t="49836" x="4500563" y="5037138"/>
          <p14:tracePt t="49853" x="4471988" y="5037138"/>
          <p14:tracePt t="49870" x="4451350" y="5037138"/>
          <p14:tracePt t="49887" x="4429125" y="5037138"/>
          <p14:tracePt t="49904" x="4394200" y="5037138"/>
          <p14:tracePt t="49922" x="4386263" y="5037138"/>
          <p14:tracePt t="49938" x="4379913" y="5037138"/>
          <p14:tracePt t="49955" x="4371975" y="5037138"/>
          <p14:tracePt t="49986" x="4365625" y="5037138"/>
          <p14:tracePt t="50071" x="4357688" y="5043488"/>
          <p14:tracePt t="50109" x="4351338" y="5043488"/>
          <p14:tracePt t="50334" x="4343400" y="5051425"/>
          <p14:tracePt t="50374" x="4343400" y="5057775"/>
          <p14:tracePt t="50390" x="4337050" y="5072063"/>
          <p14:tracePt t="50415" x="4337050" y="5080000"/>
          <p14:tracePt t="50608" x="4337050" y="5086350"/>
          <p14:tracePt t="50640" x="4337050" y="5094288"/>
          <p14:tracePt t="50648" x="4329113" y="5094288"/>
          <p14:tracePt t="50664" x="4329113" y="5100638"/>
          <p14:tracePt t="50685" x="4329113" y="5108575"/>
          <p14:tracePt t="50694" x="4322763" y="5114925"/>
          <p14:tracePt t="50701" x="4322763" y="5122863"/>
          <p14:tracePt t="50712" x="4322763" y="5129213"/>
          <p14:tracePt t="50729" x="4322763" y="5137150"/>
          <p14:tracePt t="50746" x="4322763" y="5143500"/>
          <p14:tracePt t="50772" x="4322763" y="5151438"/>
          <p14:tracePt t="50858" x="4322763" y="5157788"/>
          <p14:tracePt t="52743" x="4329113" y="5157788"/>
          <p14:tracePt t="52813" x="4337050" y="5157788"/>
          <p14:tracePt t="52821" x="4343400" y="5157788"/>
          <p14:tracePt t="52831" x="4351338" y="5151438"/>
          <p14:tracePt t="52837" x="4357688" y="5151438"/>
          <p14:tracePt t="52853" x="4365625" y="5151438"/>
          <p14:tracePt t="52869" x="4386263" y="5143500"/>
          <p14:tracePt t="52886" x="4394200" y="5143500"/>
          <p14:tracePt t="52903" x="4414838" y="5143500"/>
          <p14:tracePt t="52919" x="4429125" y="5122863"/>
          <p14:tracePt t="52936" x="4451350" y="5108575"/>
          <p14:tracePt t="52953" x="4465638" y="5108575"/>
          <p14:tracePt t="52970" x="4500563" y="5100638"/>
          <p14:tracePt t="52987" x="4522788" y="5094288"/>
          <p14:tracePt t="53004" x="4565650" y="5072063"/>
          <p14:tracePt t="53021" x="4586288" y="5057775"/>
          <p14:tracePt t="53038" x="4608513" y="5037138"/>
          <p14:tracePt t="53054" x="4637088" y="5014913"/>
          <p14:tracePt t="53071" x="4665663" y="5008563"/>
          <p14:tracePt t="53088" x="4679950" y="4994275"/>
          <p14:tracePt t="53106" x="4708525" y="4986338"/>
          <p14:tracePt t="53122" x="4714875" y="4979988"/>
          <p14:tracePt t="53139" x="4729163" y="4979988"/>
          <p14:tracePt t="53156" x="4729163" y="4965700"/>
          <p14:tracePt t="53175" x="4729163" y="4957763"/>
          <p14:tracePt t="53190" x="4737100" y="4951413"/>
          <p14:tracePt t="53266" x="4722813" y="4951413"/>
          <p14:tracePt t="53273" x="4714875" y="4937125"/>
          <p14:tracePt t="53282" x="4700588" y="4937125"/>
          <p14:tracePt t="53291" x="4694238" y="4937125"/>
          <p14:tracePt t="53308" x="4657725" y="4922838"/>
          <p14:tracePt t="53324" x="4594225" y="4908550"/>
          <p14:tracePt t="53340" x="4537075" y="4908550"/>
          <p14:tracePt t="53358" x="4486275" y="4900613"/>
          <p14:tracePt t="53374" x="4437063" y="4894263"/>
          <p14:tracePt t="53392" x="4400550" y="4894263"/>
          <p14:tracePt t="53408" x="4371975" y="4886325"/>
          <p14:tracePt t="53426" x="4351338" y="4872038"/>
          <p14:tracePt t="53443" x="4314825" y="4857750"/>
          <p14:tracePt t="53460" x="4286250" y="4843463"/>
          <p14:tracePt t="53477" x="4257675" y="4829175"/>
          <p14:tracePt t="53494" x="4229100" y="4829175"/>
          <p14:tracePt t="53510" x="4194175" y="4808538"/>
          <p14:tracePt t="53526" x="4137025" y="4800600"/>
          <p14:tracePt t="53544" x="4065588" y="4794250"/>
          <p14:tracePt t="53560" x="4043363" y="4794250"/>
          <p14:tracePt t="53577" x="4029075" y="4794250"/>
          <p14:tracePt t="53594" x="4014788" y="4794250"/>
          <p14:tracePt t="53611" x="4008438" y="4794250"/>
          <p14:tracePt t="53629" x="3994150" y="4786313"/>
          <p14:tracePt t="53645" x="3979863" y="4786313"/>
          <p14:tracePt t="53647" x="3965575" y="4779963"/>
          <p14:tracePt t="53664" x="3951288" y="4779963"/>
          <p14:tracePt t="53678" x="3937000" y="4779963"/>
          <p14:tracePt t="53712" x="3929063" y="4779963"/>
          <p14:tracePt t="53728" x="3914775" y="4779963"/>
          <p14:tracePt t="53746" x="3908425" y="4772025"/>
          <p14:tracePt t="53762" x="3900488" y="4772025"/>
          <p14:tracePt t="53779" x="3886200" y="4772025"/>
          <p14:tracePt t="53795" x="3879850" y="4772025"/>
          <p14:tracePt t="53833" x="3871913" y="4772025"/>
          <p14:tracePt t="53875" x="3865563" y="4772025"/>
          <p14:tracePt t="53883" x="3857625" y="4772025"/>
          <p14:tracePt t="53912" x="3851275" y="4772025"/>
          <p14:tracePt t="53928" x="3843338" y="4772025"/>
          <p14:tracePt t="53944" x="3836988" y="4772025"/>
          <p14:tracePt t="54062" x="3829050" y="4772025"/>
          <p14:tracePt t="54107" x="3822700" y="4765675"/>
          <p14:tracePt t="54250" x="3814763" y="4765675"/>
          <p14:tracePt t="54265" x="3808413" y="4765675"/>
          <p14:tracePt t="54623" x="3800475" y="4765675"/>
          <p14:tracePt t="55486" x="3794125" y="4765675"/>
          <p14:tracePt t="55567" x="3794125" y="4772025"/>
          <p14:tracePt t="55748" x="3786188" y="4772025"/>
          <p14:tracePt t="55756" x="3786188" y="4779963"/>
          <p14:tracePt t="55805" x="3786188" y="4786313"/>
          <p14:tracePt t="55841" x="3779838" y="4794250"/>
          <p14:tracePt t="55890" x="3771900" y="4794250"/>
          <p14:tracePt t="56698" x="3779838" y="4800600"/>
          <p14:tracePt t="56739" x="3786188" y="4800600"/>
          <p14:tracePt t="57312" x="3794125" y="4800600"/>
          <p14:tracePt t="57319" x="3800475" y="4808538"/>
          <p14:tracePt t="57327" x="3814763" y="4808538"/>
          <p14:tracePt t="57337" x="3829050" y="4808538"/>
          <p14:tracePt t="57352" x="3851275" y="4808538"/>
          <p14:tracePt t="57369" x="3857625" y="4808538"/>
          <p14:tracePt t="57385" x="3865563" y="4808538"/>
          <p14:tracePt t="57401" x="3871913" y="4808538"/>
          <p14:tracePt t="57418" x="3894138" y="4808538"/>
          <p14:tracePt t="57434" x="3914775" y="4808538"/>
          <p14:tracePt t="57451" x="3937000" y="4808538"/>
          <p14:tracePt t="57468" x="3957638" y="4808538"/>
          <p14:tracePt t="57485" x="3971925" y="4814888"/>
          <p14:tracePt t="57502" x="3986213" y="4814888"/>
          <p14:tracePt t="57520" x="4008438" y="4814888"/>
          <p14:tracePt t="57553" x="4014788" y="4814888"/>
          <p14:tracePt t="57570" x="4022725" y="4814888"/>
          <p14:tracePt t="57592" x="4029075" y="4814888"/>
          <p14:tracePt t="57607" x="4037013" y="4814888"/>
          <p14:tracePt t="57833" x="4029075" y="4814888"/>
          <p14:tracePt t="57850" x="4022725" y="4814888"/>
          <p14:tracePt t="57857" x="4014788" y="4814888"/>
          <p14:tracePt t="57888" x="4008438" y="4814888"/>
          <p14:tracePt t="57897" x="4000500" y="4814888"/>
          <p14:tracePt t="57906" x="4000500" y="4822825"/>
          <p14:tracePt t="57925" x="3994150" y="4822825"/>
          <p14:tracePt t="57942" x="3979863" y="4822825"/>
          <p14:tracePt t="57959" x="3971925" y="4829175"/>
          <p14:tracePt t="58014" x="3965575" y="4829175"/>
          <p14:tracePt t="58111" x="3965575" y="4837113"/>
          <p14:tracePt t="58132" x="3965575" y="4843463"/>
          <p14:tracePt t="58137" x="3965575" y="4851400"/>
          <p14:tracePt t="58147" x="3971925" y="4851400"/>
          <p14:tracePt t="58160" x="4008438" y="4879975"/>
          <p14:tracePt t="58177" x="4071938" y="4900613"/>
          <p14:tracePt t="58194" x="4137025" y="4929188"/>
          <p14:tracePt t="58211" x="4257675" y="4965700"/>
          <p14:tracePt t="58227" x="4329113" y="4972050"/>
          <p14:tracePt t="58243" x="4400550" y="4994275"/>
          <p14:tracePt t="58260" x="4465638" y="5029200"/>
          <p14:tracePt t="58277" x="4494213" y="5037138"/>
          <p14:tracePt t="58295" x="4514850" y="5043488"/>
          <p14:tracePt t="58395" x="4522788" y="5051425"/>
          <p14:tracePt t="58402" x="4529138" y="5057775"/>
          <p14:tracePt t="58412" x="4551363" y="5065713"/>
          <p14:tracePt t="58429" x="4586288" y="5080000"/>
          <p14:tracePt t="58445" x="4614863" y="5094288"/>
          <p14:tracePt t="58462" x="4637088" y="5094288"/>
          <p14:tracePt t="58479" x="4643438" y="5100638"/>
          <p14:tracePt t="58496" x="4651375" y="5100638"/>
          <p14:tracePt t="58567" x="4657725" y="5108575"/>
          <p14:tracePt t="58592" x="4665663" y="5108575"/>
          <p14:tracePt t="58600" x="4665663" y="5114925"/>
          <p14:tracePt t="58607" x="4665663" y="5122863"/>
          <p14:tracePt t="58623" x="4672013" y="5129213"/>
          <p14:tracePt t="58632" x="4679950" y="5143500"/>
          <p14:tracePt t="58649" x="4686300" y="5172075"/>
          <p14:tracePt t="58664" x="4686300" y="5257800"/>
          <p14:tracePt t="58683" x="4694238" y="5322888"/>
          <p14:tracePt t="58700" x="4700588" y="5372100"/>
          <p14:tracePt t="58717" x="4700588" y="5394325"/>
          <p14:tracePt t="58735" x="4700588" y="5400675"/>
          <p14:tracePt t="58791" x="4700588" y="5408613"/>
          <p14:tracePt t="58817" x="4700588" y="5414963"/>
          <p14:tracePt t="58920" x="4700588" y="5422900"/>
          <p14:tracePt t="58936" x="4700588" y="5429250"/>
          <p14:tracePt t="58951" x="4700588" y="5437188"/>
          <p14:tracePt t="58974" x="4700588" y="5443538"/>
          <p14:tracePt t="58993" x="4700588" y="5451475"/>
          <p14:tracePt t="59014" x="4700588" y="5457825"/>
          <p14:tracePt t="63717" x="4679950" y="5451475"/>
          <p14:tracePt t="63727" x="4657725" y="5443538"/>
          <p14:tracePt t="63738" x="4572000" y="5386388"/>
          <p14:tracePt t="63755" x="4437063" y="5300663"/>
          <p14:tracePt t="63771" x="4279900" y="5251450"/>
          <p14:tracePt t="63788" x="4143375" y="5200650"/>
          <p14:tracePt t="63805" x="4022725" y="5157788"/>
          <p14:tracePt t="63821" x="3951288" y="5122863"/>
          <p14:tracePt t="63837" x="3822700" y="5094288"/>
          <p14:tracePt t="63854" x="3636963" y="4979988"/>
          <p14:tracePt t="63870" x="3529013" y="4894263"/>
          <p14:tracePt t="63887" x="3443288" y="4857750"/>
          <p14:tracePt t="63904" x="3394075" y="4837113"/>
          <p14:tracePt t="63921" x="3357563" y="4829175"/>
          <p14:tracePt t="63939" x="3336925" y="4822825"/>
          <p14:tracePt t="63957" x="3308350" y="4822825"/>
          <p14:tracePt t="63972" x="3265488" y="4800600"/>
          <p14:tracePt t="63988" x="3214688" y="4786313"/>
          <p14:tracePt t="64007" x="3136900" y="4757738"/>
          <p14:tracePt t="64024" x="3014663" y="4700588"/>
          <p14:tracePt t="64039" x="2922588" y="4686300"/>
          <p14:tracePt t="64043" x="2879725" y="4657725"/>
          <p14:tracePt t="64056" x="2851150" y="4643438"/>
          <p14:tracePt t="64073" x="2794000" y="4579938"/>
          <p14:tracePt t="64075" x="2779713" y="4572000"/>
          <p14:tracePt t="64090" x="2765425" y="4551363"/>
          <p14:tracePt t="64106" x="2757488" y="4529138"/>
          <p14:tracePt t="64123" x="2757488" y="4514850"/>
          <p14:tracePt t="64141" x="2757488" y="4500563"/>
          <p14:tracePt t="64157" x="2757488" y="4479925"/>
          <p14:tracePt t="64161" x="2751138" y="4457700"/>
          <p14:tracePt t="64174" x="2743200" y="4437063"/>
          <p14:tracePt t="64191" x="2686050" y="4286250"/>
          <p14:tracePt t="64208" x="2665413" y="4257675"/>
          <p14:tracePt t="64225" x="2651125" y="4222750"/>
          <p14:tracePt t="64241" x="2636838" y="4208463"/>
          <p14:tracePt t="64285" x="2636838" y="4200525"/>
          <p14:tracePt t="64458" x="2651125" y="4200525"/>
          <p14:tracePt t="64465" x="2665413" y="4200525"/>
          <p14:tracePt t="64477" x="2679700" y="4208463"/>
          <p14:tracePt t="64494" x="2708275" y="4208463"/>
          <p14:tracePt t="64510" x="2757488" y="4222750"/>
          <p14:tracePt t="64528" x="2779713" y="4237038"/>
          <p14:tracePt t="64544" x="2800350" y="4257675"/>
          <p14:tracePt t="64561" x="2843213" y="4279900"/>
          <p14:tracePt t="64578" x="2879725" y="4294188"/>
          <p14:tracePt t="64596" x="2922588" y="4308475"/>
          <p14:tracePt t="64612" x="3022600" y="4337050"/>
          <p14:tracePt t="64628" x="3065463" y="4357688"/>
          <p14:tracePt t="64645" x="3108325" y="4365625"/>
          <p14:tracePt t="64662" x="3136900" y="4386263"/>
          <p14:tracePt t="64679" x="3151188" y="4394200"/>
          <p14:tracePt t="64696" x="3157538" y="4400550"/>
          <p14:tracePt t="64713" x="3165475" y="4414838"/>
          <p14:tracePt t="64730" x="3171825" y="4429125"/>
          <p14:tracePt t="64746" x="3179763" y="4437063"/>
          <p14:tracePt t="64763" x="3179763" y="4451350"/>
          <p14:tracePt t="64780" x="3194050" y="4471988"/>
          <p14:tracePt t="64797" x="3194050" y="4486275"/>
          <p14:tracePt t="64816" x="3194050" y="4514850"/>
          <p14:tracePt t="64833" x="3186113" y="4537075"/>
          <p14:tracePt t="64849" x="3179763" y="4557713"/>
          <p14:tracePt t="64866" x="3151188" y="4572000"/>
          <p14:tracePt t="64883" x="3094038" y="4608513"/>
          <p14:tracePt t="64900" x="3051175" y="4629150"/>
          <p14:tracePt t="64917" x="2979738" y="4657725"/>
          <p14:tracePt t="64932" x="2908300" y="4679950"/>
          <p14:tracePt t="64949" x="2843213" y="4686300"/>
          <p14:tracePt t="64966" x="2794000" y="4686300"/>
          <p14:tracePt t="64982" x="2700338" y="4679950"/>
          <p14:tracePt t="65000" x="2600325" y="4657725"/>
          <p14:tracePt t="65016" x="2493963" y="4637088"/>
          <p14:tracePt t="65034" x="2357438" y="4594225"/>
          <p14:tracePt t="65050" x="2314575" y="4565650"/>
          <p14:tracePt t="65066" x="2300288" y="4537075"/>
          <p14:tracePt t="65084" x="2300288" y="4500563"/>
          <p14:tracePt t="65101" x="2293938" y="4451350"/>
          <p14:tracePt t="65118" x="2300288" y="4414838"/>
          <p14:tracePt t="65134" x="2308225" y="4379913"/>
          <p14:tracePt t="65152" x="2308225" y="4343400"/>
          <p14:tracePt t="65170" x="2308225" y="4337050"/>
          <p14:tracePt t="65248" x="2314575" y="4337050"/>
          <p14:tracePt t="65256" x="2322513" y="4337050"/>
          <p14:tracePt t="65269" x="2343150" y="4365625"/>
          <p14:tracePt t="65286" x="2371725" y="4394200"/>
          <p14:tracePt t="65303" x="2386013" y="4422775"/>
          <p14:tracePt t="65319" x="2408238" y="4457700"/>
          <p14:tracePt t="65336" x="2436813" y="4508500"/>
          <p14:tracePt t="65353" x="2457450" y="4586288"/>
          <p14:tracePt t="65370" x="2465388" y="4651375"/>
          <p14:tracePt t="65387" x="2465388" y="4722813"/>
          <p14:tracePt t="65404" x="2479675" y="4829175"/>
          <p14:tracePt t="65421" x="2486025" y="4894263"/>
          <p14:tracePt t="65437" x="2493963" y="4951413"/>
          <p14:tracePt t="65457" x="2500313" y="5014913"/>
          <p14:tracePt t="65474" x="2508250" y="5043488"/>
          <p14:tracePt t="65489" x="2508250" y="5065713"/>
          <p14:tracePt t="65505" x="2508250" y="5080000"/>
          <p14:tracePt t="65523" x="2508250" y="5094288"/>
          <p14:tracePt t="65538" x="2514600" y="5100638"/>
          <p14:tracePt t="65600" x="2522538" y="5100638"/>
          <p14:tracePt t="65605" x="2543175" y="5114925"/>
          <p14:tracePt t="65613" x="2565400" y="5122863"/>
          <p14:tracePt t="65622" x="2608263" y="5122863"/>
          <p14:tracePt t="65640" x="2786063" y="5143500"/>
          <p14:tracePt t="65656" x="3094038" y="5186363"/>
          <p14:tracePt t="65661" x="3308350" y="5194300"/>
          <p14:tracePt t="65675" x="3765550" y="5214938"/>
          <p14:tracePt t="65692" x="4229100" y="5214938"/>
          <p14:tracePt t="65708" x="4643438" y="5214938"/>
          <p14:tracePt t="65726" x="4979988" y="5214938"/>
          <p14:tracePt t="65740" x="5251450" y="5186363"/>
          <p14:tracePt t="65757" x="5465763" y="5172075"/>
          <p14:tracePt t="65774" x="5600700" y="5137150"/>
          <p14:tracePt t="65793" x="5857875" y="5057775"/>
          <p14:tracePt t="65810" x="6000750" y="4994275"/>
          <p14:tracePt t="65826" x="6108700" y="4951413"/>
          <p14:tracePt t="65844" x="6223000" y="4922838"/>
          <p14:tracePt t="65860" x="6308725" y="4908550"/>
          <p14:tracePt t="65877" x="6351588" y="4900613"/>
          <p14:tracePt t="65892" x="6380163" y="4886325"/>
          <p14:tracePt t="65895" x="6386513" y="4879975"/>
          <p14:tracePt t="65909" x="6394450" y="4879975"/>
          <p14:tracePt t="65926" x="6394450" y="4865688"/>
          <p14:tracePt t="65943" x="6394450" y="4857750"/>
          <p14:tracePt t="65997" x="6394450" y="4851400"/>
          <p14:tracePt t="66012" x="6394450" y="4843463"/>
          <p14:tracePt t="66020" x="6394450" y="4837113"/>
          <p14:tracePt t="66028" x="6386513" y="4829175"/>
          <p14:tracePt t="66044" x="6372225" y="4829175"/>
          <p14:tracePt t="66062" x="6357938" y="4829175"/>
          <p14:tracePt t="66079" x="6351588" y="4829175"/>
          <p14:tracePt t="66096" x="6337300" y="4851400"/>
          <p14:tracePt t="66112" x="6315075" y="4900613"/>
          <p14:tracePt t="66129" x="6300788" y="5008563"/>
          <p14:tracePt t="66147" x="6300788" y="5080000"/>
          <p14:tracePt t="66164" x="6300788" y="5129213"/>
          <p14:tracePt t="66170" x="6300788" y="5143500"/>
          <p14:tracePt t="66180" x="6300788" y="5157788"/>
          <p14:tracePt t="66198" x="6300788" y="5186363"/>
          <p14:tracePt t="66214" x="6300788" y="5194300"/>
          <p14:tracePt t="66231" x="6300788" y="5200650"/>
          <p14:tracePt t="66248" x="6300788" y="5214938"/>
          <p14:tracePt t="66264" x="6300788" y="5222875"/>
          <p14:tracePt t="66281" x="6294438" y="5222875"/>
          <p14:tracePt t="66340" x="6294438" y="5229225"/>
          <p14:tracePt t="66354" x="6286500" y="5229225"/>
          <p14:tracePt t="66362" x="6286500" y="5237163"/>
          <p14:tracePt t="66905" x="6272213" y="5243513"/>
          <p14:tracePt t="66914" x="6251575" y="5243513"/>
          <p14:tracePt t="66921" x="6237288" y="5243513"/>
          <p14:tracePt t="66938" x="6186488" y="5251450"/>
          <p14:tracePt t="66956" x="6051550" y="5257800"/>
          <p14:tracePt t="66972" x="5943600" y="5280025"/>
          <p14:tracePt t="66989" x="5857875" y="5280025"/>
          <p14:tracePt t="67007" x="5772150" y="5286375"/>
          <p14:tracePt t="67022" x="5700713" y="5286375"/>
          <p14:tracePt t="67038" x="5672138" y="5286375"/>
          <p14:tracePt t="67055" x="5529263" y="5272088"/>
          <p14:tracePt t="67072" x="5422900" y="5272088"/>
          <p14:tracePt t="67091" x="5208588" y="5294313"/>
          <p14:tracePt t="67107" x="5051425" y="5294313"/>
          <p14:tracePt t="67124" x="4886325" y="5294313"/>
          <p14:tracePt t="67140" x="4779963" y="5294313"/>
          <p14:tracePt t="67158" x="4537075" y="5286375"/>
          <p14:tracePt t="67174" x="4471988" y="5280025"/>
          <p14:tracePt t="67191" x="4251325" y="5237163"/>
          <p14:tracePt t="67207" x="4137025" y="5214938"/>
          <p14:tracePt t="67223" x="4008438" y="5194300"/>
          <p14:tracePt t="67240" x="3929063" y="5186363"/>
          <p14:tracePt t="67257" x="3857625" y="5165725"/>
          <p14:tracePt t="67274" x="3771900" y="5157788"/>
          <p14:tracePt t="67291" x="3722688" y="5151438"/>
          <p14:tracePt t="67308" x="3700463" y="5137150"/>
          <p14:tracePt t="67375" x="3722688" y="5129213"/>
          <p14:tracePt t="67382" x="3822700" y="5122863"/>
          <p14:tracePt t="67394" x="4029075" y="5100638"/>
          <p14:tracePt t="67411" x="4271963" y="5108575"/>
          <p14:tracePt t="67426" x="4551363" y="5114925"/>
          <p14:tracePt t="67443" x="4843463" y="5151438"/>
          <p14:tracePt t="67459" x="5200650" y="5222875"/>
          <p14:tracePt t="67477" x="5414963" y="5251450"/>
          <p14:tracePt t="67494" x="5629275" y="5265738"/>
          <p14:tracePt t="67510" x="5994400" y="5286375"/>
          <p14:tracePt t="67528" x="6143625" y="5294313"/>
          <p14:tracePt t="67544" x="6208713" y="5294313"/>
          <p14:tracePt t="67560" x="6251575" y="5294313"/>
          <p14:tracePt t="67577" x="6257925" y="5294313"/>
          <p14:tracePt t="67597" x="6265863" y="5294313"/>
          <p14:tracePt t="67631" x="6265863" y="5300663"/>
          <p14:tracePt t="67654" x="6280150" y="5300663"/>
          <p14:tracePt t="67670" x="6294438" y="5300663"/>
          <p14:tracePt t="67678" x="6300788" y="5300663"/>
          <p14:tracePt t="68133" x="6300788" y="5314950"/>
          <p14:tracePt t="68138" x="6300788" y="5329238"/>
          <p14:tracePt t="68152" x="6300788" y="5351463"/>
          <p14:tracePt t="68168" x="6300788" y="5365750"/>
          <p14:tracePt t="68184" x="6308725" y="5380038"/>
          <p14:tracePt t="68201" x="6308725" y="5386388"/>
          <p14:tracePt t="68219" x="6308725" y="5394325"/>
          <p14:tracePt t="68237" x="6308725" y="5400675"/>
          <p14:tracePt t="68253" x="6300788" y="5414963"/>
          <p14:tracePt t="68270" x="6286500" y="5437188"/>
          <p14:tracePt t="68286" x="6265863" y="5443538"/>
          <p14:tracePt t="68303" x="6257925" y="5457825"/>
          <p14:tracePt t="68337" x="6251575" y="5457825"/>
          <p14:tracePt t="68355" x="6251575" y="5465763"/>
          <p14:tracePt t="68380" x="6251575" y="5472113"/>
          <p14:tracePt t="68388" x="6243638" y="5480050"/>
          <p14:tracePt t="68404" x="6243638" y="5486400"/>
          <p14:tracePt t="68421" x="6243638" y="5494338"/>
          <p14:tracePt t="68444" x="6237288" y="5494338"/>
          <p14:tracePt t="68461" x="6237288" y="5500688"/>
          <p14:tracePt t="68478" x="6229350" y="5500688"/>
          <p14:tracePt t="68511" x="6229350" y="5508625"/>
          <p14:tracePt t="68744" x="6229350" y="5514975"/>
          <p14:tracePt t="68749" x="6237288" y="5529263"/>
          <p14:tracePt t="68763" x="6243638" y="5529263"/>
          <p14:tracePt t="68773" x="6257925" y="5543550"/>
          <p14:tracePt t="68790" x="6272213" y="5551488"/>
          <p14:tracePt t="68809" x="6300788" y="5557838"/>
          <p14:tracePt t="68826" x="6337300" y="5557838"/>
          <p14:tracePt t="68843" x="6357938" y="5572125"/>
          <p14:tracePt t="68858" x="6380163" y="5572125"/>
          <p14:tracePt t="68874" x="6415088" y="5580063"/>
          <p14:tracePt t="68891" x="6429375" y="5586413"/>
          <p14:tracePt t="68908" x="6429375" y="5594350"/>
          <p14:tracePt t="68925" x="6451600" y="5594350"/>
          <p14:tracePt t="68943" x="6457950" y="5594350"/>
          <p14:tracePt t="73162" x="0" y="0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덱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ADT</a:t>
            </a:r>
            <a:endParaRPr lang="ko-KR" altLang="en-US" sz="3200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/>
          <a:lstStyle/>
          <a:p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0" y="1223755"/>
            <a:ext cx="8238060" cy="52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49"/>
    </mc:Choice>
    <mc:Fallback xmlns="">
      <p:transition spd="slow" advTm="4674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553" x="6386513" y="4271963"/>
          <p14:tracePt t="1644" x="6380163" y="4265613"/>
          <p14:tracePt t="1652" x="6351588" y="4251325"/>
          <p14:tracePt t="1661" x="6294438" y="4229100"/>
          <p14:tracePt t="1678" x="6194425" y="4179888"/>
          <p14:tracePt t="1697" x="6072188" y="4065588"/>
          <p14:tracePt t="1714" x="5951538" y="3937000"/>
          <p14:tracePt t="1730" x="5794375" y="3836988"/>
          <p14:tracePt t="1747" x="5622925" y="3694113"/>
          <p14:tracePt t="1764" x="5408613" y="3508375"/>
          <p14:tracePt t="1768" x="5286375" y="3351213"/>
          <p14:tracePt t="1780" x="5122863" y="3222625"/>
          <p14:tracePt t="1797" x="4914900" y="3014663"/>
          <p14:tracePt t="1813" x="4594225" y="2736850"/>
          <p14:tracePt t="1815" x="4471988" y="2657475"/>
          <p14:tracePt t="1830" x="4243388" y="2528888"/>
          <p14:tracePt t="1846" x="3771900" y="2308225"/>
          <p14:tracePt t="1864" x="3522663" y="2193925"/>
          <p14:tracePt t="1880" x="3314700" y="2114550"/>
          <p14:tracePt t="1897" x="3065463" y="2008188"/>
          <p14:tracePt t="1914" x="2843213" y="1936750"/>
          <p14:tracePt t="1918" x="2722563" y="1893888"/>
          <p14:tracePt t="1931" x="2557463" y="1843088"/>
          <p14:tracePt t="1947" x="2451100" y="1828800"/>
          <p14:tracePt t="1965" x="2379663" y="1814513"/>
          <p14:tracePt t="1981" x="2279650" y="1771650"/>
          <p14:tracePt t="1998" x="2193925" y="1743075"/>
          <p14:tracePt t="2015" x="2093913" y="1708150"/>
          <p14:tracePt t="2031" x="2043113" y="1708150"/>
          <p14:tracePt t="2049" x="2000250" y="1700213"/>
          <p14:tracePt t="2066" x="1928813" y="1700213"/>
          <p14:tracePt t="2082" x="1851025" y="1700213"/>
          <p14:tracePt t="2099" x="1800225" y="1700213"/>
          <p14:tracePt t="2116" x="1722438" y="1714500"/>
          <p14:tracePt t="2133" x="1657350" y="1736725"/>
          <p14:tracePt t="2151" x="1608138" y="1779588"/>
          <p14:tracePt t="2167" x="1593850" y="1800225"/>
          <p14:tracePt t="2184" x="1585913" y="1828800"/>
          <p14:tracePt t="2201" x="1585913" y="1843088"/>
          <p14:tracePt t="2218" x="1585913" y="1865313"/>
          <p14:tracePt t="2234" x="1585913" y="1885950"/>
          <p14:tracePt t="2252" x="1585913" y="1914525"/>
          <p14:tracePt t="2267" x="1585913" y="1957388"/>
          <p14:tracePt t="2285" x="1585913" y="1971675"/>
          <p14:tracePt t="2301" x="1585913" y="1985963"/>
          <p14:tracePt t="2498" x="1593850" y="1993900"/>
          <p14:tracePt t="2507" x="1600200" y="1993900"/>
          <p14:tracePt t="2513" x="1608138" y="1993900"/>
          <p14:tracePt t="2522" x="1628775" y="2000250"/>
          <p14:tracePt t="2538" x="1657350" y="2000250"/>
          <p14:tracePt t="2554" x="1714500" y="2000250"/>
          <p14:tracePt t="2572" x="1793875" y="1993900"/>
          <p14:tracePt t="2589" x="1908175" y="1985963"/>
          <p14:tracePt t="2605" x="1985963" y="1979613"/>
          <p14:tracePt t="2621" x="2036763" y="1979613"/>
          <p14:tracePt t="2638" x="2100263" y="1979613"/>
          <p14:tracePt t="2655" x="2122488" y="1979613"/>
          <p14:tracePt t="2672" x="2136775" y="1979613"/>
          <p14:tracePt t="2689" x="2143125" y="1979613"/>
          <p14:tracePt t="2708" x="2151063" y="1979613"/>
          <p14:tracePt t="2725" x="2179638" y="1979613"/>
          <p14:tracePt t="2741" x="2208213" y="1971675"/>
          <p14:tracePt t="2759" x="2251075" y="1965325"/>
          <p14:tracePt t="2775" x="2257425" y="1965325"/>
          <p14:tracePt t="2792" x="2293938" y="1965325"/>
          <p14:tracePt t="2809" x="2322513" y="1965325"/>
          <p14:tracePt t="2826" x="2357438" y="1971675"/>
          <p14:tracePt t="2841" x="2393950" y="1971675"/>
          <p14:tracePt t="2858" x="2443163" y="1985963"/>
          <p14:tracePt t="2874" x="2522538" y="2000250"/>
          <p14:tracePt t="2891" x="2622550" y="2008188"/>
          <p14:tracePt t="2908" x="2671763" y="2008188"/>
          <p14:tracePt t="2926" x="2743200" y="2014538"/>
          <p14:tracePt t="2943" x="2751138" y="2014538"/>
          <p14:tracePt t="2960" x="2751138" y="2022475"/>
          <p14:tracePt t="3021" x="2757488" y="2022475"/>
          <p14:tracePt t="3052" x="2765425" y="2022475"/>
          <p14:tracePt t="3060" x="2771775" y="2028825"/>
          <p14:tracePt t="3067" x="2786063" y="2028825"/>
          <p14:tracePt t="3083" x="2800350" y="2028825"/>
          <p14:tracePt t="3097" x="2814638" y="2028825"/>
          <p14:tracePt t="3111" x="2828925" y="2036763"/>
          <p14:tracePt t="3127" x="2836863" y="2036763"/>
          <p14:tracePt t="3144" x="2843213" y="2036763"/>
          <p14:tracePt t="3161" x="2851150" y="2036763"/>
          <p14:tracePt t="3177" x="2871788" y="2036763"/>
          <p14:tracePt t="3194" x="2900363" y="2036763"/>
          <p14:tracePt t="3211" x="2928938" y="2036763"/>
          <p14:tracePt t="3229" x="2986088" y="2036763"/>
          <p14:tracePt t="3245" x="3014663" y="2036763"/>
          <p14:tracePt t="3262" x="3051175" y="2036763"/>
          <p14:tracePt t="3279" x="3079750" y="2036763"/>
          <p14:tracePt t="3296" x="3100388" y="2036763"/>
          <p14:tracePt t="3313" x="3122613" y="2043113"/>
          <p14:tracePt t="3329" x="3143250" y="2043113"/>
          <p14:tracePt t="3346" x="3194050" y="2043113"/>
          <p14:tracePt t="3363" x="3222625" y="2043113"/>
          <p14:tracePt t="3379" x="3251200" y="2036763"/>
          <p14:tracePt t="3396" x="3300413" y="2022475"/>
          <p14:tracePt t="3415" x="3351213" y="2022475"/>
          <p14:tracePt t="3420" x="3365500" y="2014538"/>
          <p14:tracePt t="3432" x="3400425" y="2014538"/>
          <p14:tracePt t="3448" x="3451225" y="2022475"/>
          <p14:tracePt t="3464" x="3508375" y="2022475"/>
          <p14:tracePt t="3481" x="3571875" y="2028825"/>
          <p14:tracePt t="3498" x="3608388" y="2036763"/>
          <p14:tracePt t="3515" x="3651250" y="2036763"/>
          <p14:tracePt t="3531" x="3722688" y="2036763"/>
          <p14:tracePt t="3549" x="3814763" y="2036763"/>
          <p14:tracePt t="3566" x="3851275" y="2043113"/>
          <p14:tracePt t="3584" x="3894138" y="2043113"/>
          <p14:tracePt t="3600" x="3914775" y="2043113"/>
          <p14:tracePt t="3617" x="3937000" y="2043113"/>
          <p14:tracePt t="3635" x="3971925" y="2043113"/>
          <p14:tracePt t="3651" x="3994150" y="2051050"/>
          <p14:tracePt t="3683" x="4051300" y="2065338"/>
          <p14:tracePt t="3700" x="4071938" y="2065338"/>
          <p14:tracePt t="3716" x="4108450" y="2071688"/>
          <p14:tracePt t="3734" x="4143375" y="2079625"/>
          <p14:tracePt t="3751" x="4194175" y="2079625"/>
          <p14:tracePt t="3767" x="4214813" y="2079625"/>
          <p14:tracePt t="3784" x="4237038" y="2079625"/>
          <p14:tracePt t="3801" x="4257675" y="2079625"/>
          <p14:tracePt t="3817" x="4279900" y="2085975"/>
          <p14:tracePt t="3835" x="4294188" y="2085975"/>
          <p14:tracePt t="3851" x="4308475" y="2093913"/>
          <p14:tracePt t="3871" x="4314825" y="2093913"/>
          <p14:tracePt t="3902" x="4322763" y="2093913"/>
          <p14:tracePt t="3911" x="4329113" y="2093913"/>
          <p14:tracePt t="3919" x="4337050" y="2093913"/>
          <p14:tracePt t="3936" x="4351338" y="2093913"/>
          <p14:tracePt t="3952" x="4357688" y="2093913"/>
          <p14:tracePt t="3969" x="4379913" y="2100263"/>
          <p14:tracePt t="3986" x="4400550" y="2108200"/>
          <p14:tracePt t="4003" x="4429125" y="2114550"/>
          <p14:tracePt t="4020" x="4457700" y="2114550"/>
          <p14:tracePt t="4037" x="4471988" y="2114550"/>
          <p14:tracePt t="4055" x="4494213" y="2114550"/>
          <p14:tracePt t="4072" x="4522788" y="2114550"/>
          <p14:tracePt t="4089" x="4557713" y="2093913"/>
          <p14:tracePt t="4105" x="4594225" y="2085975"/>
          <p14:tracePt t="4122" x="4614863" y="2085975"/>
          <p14:tracePt t="4139" x="4629150" y="2085975"/>
          <p14:tracePt t="4156" x="4637088" y="2085975"/>
          <p14:tracePt t="4423" x="4629150" y="2085975"/>
          <p14:tracePt t="4440" x="4629150" y="2093913"/>
          <p14:tracePt t="4639" x="4629150" y="2100263"/>
          <p14:tracePt t="7254" x="4622800" y="2100263"/>
          <p14:tracePt t="7262" x="4622800" y="2108200"/>
          <p14:tracePt t="7273" x="4622800" y="2114550"/>
          <p14:tracePt t="7291" x="4614863" y="2128838"/>
          <p14:tracePt t="7307" x="4594225" y="2136775"/>
          <p14:tracePt t="7323" x="4572000" y="2151063"/>
          <p14:tracePt t="7339" x="4537075" y="2171700"/>
          <p14:tracePt t="7356" x="4437063" y="2236788"/>
          <p14:tracePt t="7373" x="4329113" y="2286000"/>
          <p14:tracePt t="7390" x="4237038" y="2328863"/>
          <p14:tracePt t="7407" x="4051300" y="2379663"/>
          <p14:tracePt t="7424" x="3871913" y="2408238"/>
          <p14:tracePt t="7440" x="3679825" y="2428875"/>
          <p14:tracePt t="7457" x="3465513" y="2428875"/>
          <p14:tracePt t="7474" x="3265488" y="2436813"/>
          <p14:tracePt t="7490" x="3100388" y="2457450"/>
          <p14:tracePt t="7508" x="2914650" y="2500313"/>
          <p14:tracePt t="7526" x="2665413" y="2508250"/>
          <p14:tracePt t="7543" x="2500313" y="2543175"/>
          <p14:tracePt t="7559" x="2322513" y="2571750"/>
          <p14:tracePt t="7575" x="2128838" y="2586038"/>
          <p14:tracePt t="7592" x="1993900" y="2614613"/>
          <p14:tracePt t="7609" x="1828800" y="2622550"/>
          <p14:tracePt t="7625" x="1714500" y="2643188"/>
          <p14:tracePt t="7642" x="1528763" y="2671763"/>
          <p14:tracePt t="7659" x="1457325" y="2671763"/>
          <p14:tracePt t="7676" x="1393825" y="2679700"/>
          <p14:tracePt t="7693" x="1322388" y="2679700"/>
          <p14:tracePt t="7710" x="1265238" y="2679700"/>
          <p14:tracePt t="7727" x="1208088" y="2679700"/>
          <p14:tracePt t="7743" x="1157288" y="2679700"/>
          <p14:tracePt t="7761" x="1128713" y="2679700"/>
          <p14:tracePt t="7863" x="1122363" y="2679700"/>
          <p14:tracePt t="7887" x="1122363" y="2686050"/>
          <p14:tracePt t="7909" x="1114425" y="2686050"/>
          <p14:tracePt t="7924" x="1108075" y="2686050"/>
          <p14:tracePt t="7932" x="1100138" y="2686050"/>
          <p14:tracePt t="8387" x="1108075" y="2686050"/>
          <p14:tracePt t="8401" x="1114425" y="2686050"/>
          <p14:tracePt t="8418" x="1122363" y="2686050"/>
          <p14:tracePt t="8425" x="1136650" y="2686050"/>
          <p14:tracePt t="8441" x="1143000" y="2686050"/>
          <p14:tracePt t="8451" x="1150938" y="2686050"/>
          <p14:tracePt t="8468" x="1165225" y="2686050"/>
          <p14:tracePt t="8485" x="1171575" y="2686050"/>
          <p14:tracePt t="8501" x="1185863" y="2693988"/>
          <p14:tracePt t="8518" x="1208088" y="2700338"/>
          <p14:tracePt t="8535" x="1214438" y="2708275"/>
          <p14:tracePt t="8552" x="1222375" y="2708275"/>
          <p14:tracePt t="8569" x="1236663" y="2708275"/>
          <p14:tracePt t="8603" x="1243013" y="2708275"/>
          <p14:tracePt t="8619" x="1257300" y="2714625"/>
          <p14:tracePt t="8638" x="1265238" y="2714625"/>
          <p14:tracePt t="8654" x="1271588" y="2722563"/>
          <p14:tracePt t="8671" x="1279525" y="2722563"/>
          <p14:tracePt t="8687" x="1285875" y="2722563"/>
          <p14:tracePt t="8704" x="1293813" y="2728913"/>
          <p14:tracePt t="8722" x="1300163" y="2728913"/>
          <p14:tracePt t="8737" x="1308100" y="2728913"/>
          <p14:tracePt t="8754" x="1314450" y="2728913"/>
          <p14:tracePt t="8771" x="1322388" y="2736850"/>
          <p14:tracePt t="8788" x="1343025" y="2736850"/>
          <p14:tracePt t="8805" x="1365250" y="2736850"/>
          <p14:tracePt t="8823" x="1385888" y="2736850"/>
          <p14:tracePt t="8840" x="1400175" y="2743200"/>
          <p14:tracePt t="8855" x="1408113" y="2743200"/>
          <p14:tracePt t="9116" x="1414463" y="2743200"/>
          <p14:tracePt t="9153" x="1422400" y="2743200"/>
          <p14:tracePt t="9167" x="1428750" y="2743200"/>
          <p14:tracePt t="9199" x="1436688" y="2743200"/>
          <p14:tracePt t="9262" x="1443038" y="2743200"/>
          <p14:tracePt t="9432" x="1450975" y="2743200"/>
          <p14:tracePt t="9565" x="1457325" y="2743200"/>
          <p14:tracePt t="9573" x="1465263" y="2743200"/>
          <p14:tracePt t="9580" x="1471613" y="2743200"/>
          <p14:tracePt t="9597" x="1479550" y="2743200"/>
          <p14:tracePt t="9613" x="1485900" y="2743200"/>
          <p14:tracePt t="9630" x="1500188" y="2743200"/>
          <p14:tracePt t="9647" x="1508125" y="2743200"/>
          <p14:tracePt t="9666" x="1536700" y="2736850"/>
          <p14:tracePt t="9683" x="1543050" y="2736850"/>
          <p14:tracePt t="9700" x="1565275" y="2736850"/>
          <p14:tracePt t="9717" x="1571625" y="2736850"/>
          <p14:tracePt t="9733" x="1585913" y="2736850"/>
          <p14:tracePt t="9792" x="1593850" y="2736850"/>
          <p14:tracePt t="9824" x="1600200" y="2736850"/>
          <p14:tracePt t="9862" x="1608138" y="2736850"/>
          <p14:tracePt t="9870" x="1614488" y="2736850"/>
          <p14:tracePt t="9885" x="1622425" y="2736850"/>
          <p14:tracePt t="9900" x="1636713" y="2736850"/>
          <p14:tracePt t="9908" x="1651000" y="2736850"/>
          <p14:tracePt t="9918" x="1657350" y="2743200"/>
          <p14:tracePt t="9934" x="1700213" y="2751138"/>
          <p14:tracePt t="9950" x="1736725" y="2751138"/>
          <p14:tracePt t="9967" x="1785938" y="2757488"/>
          <p14:tracePt t="9985" x="1865313" y="2779713"/>
          <p14:tracePt t="10001" x="1914525" y="2779713"/>
          <p14:tracePt t="10018" x="1951038" y="2794000"/>
          <p14:tracePt t="10035" x="2000250" y="2794000"/>
          <p14:tracePt t="10051" x="2043113" y="2808288"/>
          <p14:tracePt t="10068" x="2065338" y="2808288"/>
          <p14:tracePt t="10085" x="2079625" y="2808288"/>
          <p14:tracePt t="10087" x="2085975" y="2808288"/>
          <p14:tracePt t="10103" x="2100263" y="2808288"/>
          <p14:tracePt t="10119" x="2128838" y="2814638"/>
          <p14:tracePt t="10136" x="2157413" y="2814638"/>
          <p14:tracePt t="10153" x="2193925" y="2814638"/>
          <p14:tracePt t="10170" x="2222500" y="2814638"/>
          <p14:tracePt t="10187" x="2251075" y="2814638"/>
          <p14:tracePt t="10204" x="2279650" y="2814638"/>
          <p14:tracePt t="10220" x="2328863" y="2814638"/>
          <p14:tracePt t="10237" x="2393950" y="2794000"/>
          <p14:tracePt t="10254" x="2414588" y="2786063"/>
          <p14:tracePt t="10272" x="2436813" y="2779713"/>
          <p14:tracePt t="10289" x="2451100" y="2779713"/>
          <p14:tracePt t="10305" x="2465388" y="2779713"/>
          <p14:tracePt t="10356" x="2471738" y="2779713"/>
          <p14:tracePt t="10372" x="2479675" y="2779713"/>
          <p14:tracePt t="10379" x="2486025" y="2779713"/>
          <p14:tracePt t="10403" x="2493963" y="2779713"/>
          <p14:tracePt t="10427" x="2500313" y="2779713"/>
          <p14:tracePt t="10441" x="2508250" y="2779713"/>
          <p14:tracePt t="10459" x="2514600" y="2779713"/>
          <p14:tracePt t="10470" x="2522538" y="2779713"/>
          <p14:tracePt t="11770" x="2514600" y="2779713"/>
          <p14:tracePt t="11832" x="2508250" y="2779713"/>
          <p14:tracePt t="11847" x="2500313" y="2779713"/>
          <p14:tracePt t="11869" x="2486025" y="2779713"/>
          <p14:tracePt t="11875" x="2479675" y="2779713"/>
          <p14:tracePt t="11888" x="2471738" y="2779713"/>
          <p14:tracePt t="11906" x="2465388" y="2779713"/>
          <p14:tracePt t="11922" x="2457450" y="2779713"/>
          <p14:tracePt t="11972" x="2443163" y="2779713"/>
          <p14:tracePt t="12017" x="2436813" y="2786063"/>
          <p14:tracePt t="12033" x="2422525" y="2794000"/>
          <p14:tracePt t="12056" x="2408238" y="2794000"/>
          <p14:tracePt t="12064" x="2400300" y="2794000"/>
          <p14:tracePt t="12073" x="2393950" y="2794000"/>
          <p14:tracePt t="12092" x="2371725" y="2794000"/>
          <p14:tracePt t="12109" x="2365375" y="2794000"/>
          <p14:tracePt t="12125" x="2357438" y="2800350"/>
          <p14:tracePt t="12142" x="2343150" y="2800350"/>
          <p14:tracePt t="12159" x="2336800" y="2800350"/>
          <p14:tracePt t="12176" x="2322513" y="2808288"/>
          <p14:tracePt t="12192" x="2300288" y="2814638"/>
          <p14:tracePt t="12208" x="2271713" y="2814638"/>
          <p14:tracePt t="12225" x="2251075" y="2822575"/>
          <p14:tracePt t="12242" x="2236788" y="2822575"/>
          <p14:tracePt t="12261" x="2208213" y="2828925"/>
          <p14:tracePt t="12277" x="2171700" y="2828925"/>
          <p14:tracePt t="12294" x="2143125" y="2828925"/>
          <p14:tracePt t="12311" x="2100263" y="2828925"/>
          <p14:tracePt t="12327" x="2036763" y="2836863"/>
          <p14:tracePt t="12344" x="1951038" y="2843213"/>
          <p14:tracePt t="12360" x="1908175" y="2843213"/>
          <p14:tracePt t="12362" x="1879600" y="2843213"/>
          <p14:tracePt t="12377" x="1808163" y="2865438"/>
          <p14:tracePt t="12394" x="1779588" y="2879725"/>
          <p14:tracePt t="12410" x="1728788" y="2894013"/>
          <p14:tracePt t="12414" x="1708150" y="2894013"/>
          <p14:tracePt t="12428" x="1685925" y="2900363"/>
          <p14:tracePt t="12444" x="1651000" y="2900363"/>
          <p14:tracePt t="12461" x="1565275" y="2914650"/>
          <p14:tracePt t="12477" x="1522413" y="2914650"/>
          <p14:tracePt t="12496" x="1471613" y="2928938"/>
          <p14:tracePt t="12513" x="1436688" y="2936875"/>
          <p14:tracePt t="12531" x="1379538" y="2957513"/>
          <p14:tracePt t="12547" x="1336675" y="2965450"/>
          <p14:tracePt t="12563" x="1314450" y="2971800"/>
          <p14:tracePt t="12579" x="1285875" y="2986088"/>
          <p14:tracePt t="12596" x="1271588" y="2994025"/>
          <p14:tracePt t="12615" x="1250950" y="3000375"/>
          <p14:tracePt t="12631" x="1228725" y="3014663"/>
          <p14:tracePt t="12649" x="1222375" y="3022600"/>
          <p14:tracePt t="12652" x="1222375" y="3028950"/>
          <p14:tracePt t="12684" x="1214438" y="3036888"/>
          <p14:tracePt t="12699" x="1208088" y="3036888"/>
          <p14:tracePt t="14300" x="1214438" y="3036888"/>
          <p14:tracePt t="16782" x="1222375" y="3036888"/>
          <p14:tracePt t="16790" x="1236663" y="3036888"/>
          <p14:tracePt t="16797" x="1243013" y="3036888"/>
          <p14:tracePt t="16807" x="1265238" y="3036888"/>
          <p14:tracePt t="16826" x="1293813" y="3043238"/>
          <p14:tracePt t="16842" x="1322388" y="3051175"/>
          <p14:tracePt t="16859" x="1357313" y="3057525"/>
          <p14:tracePt t="16875" x="1365250" y="3065463"/>
          <p14:tracePt t="16892" x="1371600" y="3065463"/>
          <p14:tracePt t="16909" x="1385888" y="3065463"/>
          <p14:tracePt t="16926" x="1393825" y="3065463"/>
          <p14:tracePt t="16943" x="1393825" y="3071813"/>
          <p14:tracePt t="17339" x="1400175" y="3071813"/>
          <p14:tracePt t="17370" x="1408113" y="3071813"/>
          <p14:tracePt t="17378" x="1408113" y="3079750"/>
          <p14:tracePt t="19486" x="1408113" y="3086100"/>
          <p14:tracePt t="19502" x="1408113" y="3094038"/>
          <p14:tracePt t="19574" x="1408113" y="3100388"/>
          <p14:tracePt t="19590" x="1408113" y="3108325"/>
          <p14:tracePt t="19620" x="1408113" y="3114675"/>
          <p14:tracePt t="19643" x="1408113" y="3122613"/>
          <p14:tracePt t="19658" x="1408113" y="3128963"/>
          <p14:tracePt t="19666" x="1408113" y="3136900"/>
          <p14:tracePt t="19680" x="1408113" y="3143250"/>
          <p14:tracePt t="19721" x="1408113" y="3151188"/>
          <p14:tracePt t="19775" x="1408113" y="3157538"/>
          <p14:tracePt t="19792" x="1400175" y="3165475"/>
          <p14:tracePt t="19826" x="1400175" y="3171825"/>
          <p14:tracePt t="19836" x="1400175" y="3179763"/>
          <p14:tracePt t="19860" x="1400175" y="3186113"/>
          <p14:tracePt t="19884" x="1400175" y="3194050"/>
          <p14:tracePt t="19900" x="1393825" y="3200400"/>
          <p14:tracePt t="19915" x="1393825" y="3208338"/>
          <p14:tracePt t="19931" x="1385888" y="3214688"/>
          <p14:tracePt t="19948" x="1385888" y="3222625"/>
          <p14:tracePt t="19964" x="1385888" y="3228975"/>
          <p14:tracePt t="19972" x="1379538" y="3243263"/>
          <p14:tracePt t="19988" x="1379538" y="3251200"/>
          <p14:tracePt t="19996" x="1371600" y="3251200"/>
          <p14:tracePt t="20010" x="1371600" y="3265488"/>
          <p14:tracePt t="20027" x="1371600" y="3279775"/>
          <p14:tracePt t="20044" x="1371600" y="3286125"/>
          <p14:tracePt t="20061" x="1371600" y="3294063"/>
          <p14:tracePt t="20078" x="1365250" y="3294063"/>
          <p14:tracePt t="20095" x="1365250" y="3300413"/>
          <p14:tracePt t="20134" x="1365250" y="3308350"/>
          <p14:tracePt t="20142" x="1357313" y="3314700"/>
          <p14:tracePt t="20172" x="1350963" y="3322638"/>
          <p14:tracePt t="20189" x="1350963" y="3328988"/>
          <p14:tracePt t="20198" x="1343025" y="3328988"/>
          <p14:tracePt t="20213" x="1336675" y="3343275"/>
          <p14:tracePt t="20228" x="1328738" y="3351213"/>
          <p14:tracePt t="20236" x="1328738" y="3357563"/>
          <p14:tracePt t="20252" x="1322388" y="3365500"/>
          <p14:tracePt t="20268" x="1314450" y="3379788"/>
          <p14:tracePt t="20284" x="1308100" y="3386138"/>
          <p14:tracePt t="20963" x="1314450" y="3386138"/>
          <p14:tracePt t="20978" x="1322388" y="3386138"/>
          <p14:tracePt t="20987" x="1336675" y="3386138"/>
          <p14:tracePt t="20992" x="1343025" y="3386138"/>
          <p14:tracePt t="21009" x="1350963" y="3386138"/>
          <p14:tracePt t="21020" x="1357313" y="3386138"/>
          <p14:tracePt t="21037" x="1371600" y="3394075"/>
          <p14:tracePt t="21079" x="1379538" y="3394075"/>
          <p14:tracePt t="21096" x="1385888" y="3394075"/>
          <p14:tracePt t="21112" x="1393825" y="3394075"/>
          <p14:tracePt t="21127" x="1400175" y="3394075"/>
          <p14:tracePt t="21139" x="1414463" y="3394075"/>
          <p14:tracePt t="21156" x="1436688" y="3394075"/>
          <p14:tracePt t="21172" x="1443038" y="3394075"/>
          <p14:tracePt t="21190" x="1450975" y="3394075"/>
          <p14:tracePt t="21206" x="1471613" y="3394075"/>
          <p14:tracePt t="21360" x="1479550" y="3394075"/>
          <p14:tracePt t="21659" x="1471613" y="3394075"/>
          <p14:tracePt t="21671" x="1465263" y="3394075"/>
          <p14:tracePt t="21684" x="1457325" y="3394075"/>
          <p14:tracePt t="21699" x="1450975" y="3394075"/>
          <p14:tracePt t="21715" x="1443038" y="3394075"/>
          <p14:tracePt t="21729" x="1436688" y="3394075"/>
          <p14:tracePt t="21745" x="1414463" y="3394075"/>
          <p14:tracePt t="21761" x="1400175" y="3394075"/>
          <p14:tracePt t="21780" x="1379538" y="3394075"/>
          <p14:tracePt t="21797" x="1365250" y="3394075"/>
          <p14:tracePt t="21825" x="1357313" y="3394075"/>
          <p14:tracePt t="21831" x="1350963" y="3394075"/>
          <p14:tracePt t="21845" x="1343025" y="3394075"/>
          <p14:tracePt t="21862" x="1328738" y="3400425"/>
          <p14:tracePt t="21897" x="1322388" y="3400425"/>
          <p14:tracePt t="21912" x="1314450" y="3408363"/>
          <p14:tracePt t="21930" x="1308100" y="3408363"/>
          <p14:tracePt t="21946" x="1300163" y="3414713"/>
          <p14:tracePt t="21964" x="1279525" y="3414713"/>
          <p14:tracePt t="21982" x="1271588" y="3414713"/>
          <p14:tracePt t="21999" x="1265238" y="3422650"/>
          <p14:tracePt t="22031" x="1250950" y="3422650"/>
          <p14:tracePt t="22050" x="1243013" y="3422650"/>
          <p14:tracePt t="22065" x="1243013" y="3429000"/>
          <p14:tracePt t="22098" x="1236663" y="3429000"/>
          <p14:tracePt t="22181" x="1228725" y="3429000"/>
          <p14:tracePt t="22214" x="1222375" y="3429000"/>
          <p14:tracePt t="22244" x="1214438" y="3429000"/>
          <p14:tracePt t="22275" x="1208088" y="3422650"/>
          <p14:tracePt t="22282" x="1200150" y="3422650"/>
          <p14:tracePt t="22290" x="1193800" y="3422650"/>
          <p14:tracePt t="22300" x="1185863" y="3422650"/>
          <p14:tracePt t="22317" x="1171575" y="3414713"/>
          <p14:tracePt t="22335" x="1143000" y="3408363"/>
          <p14:tracePt t="22353" x="1128713" y="3408363"/>
          <p14:tracePt t="23307" x="1122363" y="3408363"/>
          <p14:tracePt t="23325" x="1122363" y="3414713"/>
          <p14:tracePt t="23344" x="1122363" y="3422650"/>
          <p14:tracePt t="23361" x="1122363" y="3429000"/>
          <p14:tracePt t="23370" x="1122363" y="3436938"/>
          <p14:tracePt t="23380" x="1122363" y="3443288"/>
          <p14:tracePt t="23397" x="1122363" y="3451225"/>
          <p14:tracePt t="23415" x="1122363" y="3479800"/>
          <p14:tracePt t="23448" x="1122363" y="3486150"/>
          <p14:tracePt t="23465" x="1122363" y="3522663"/>
          <p14:tracePt t="23482" x="1122363" y="3551238"/>
          <p14:tracePt t="23499" x="1122363" y="3579813"/>
          <p14:tracePt t="23515" x="1122363" y="3586163"/>
          <p14:tracePt t="23532" x="1122363" y="3594100"/>
          <p14:tracePt t="23572" x="1122363" y="3600450"/>
          <p14:tracePt t="23588" x="1122363" y="3608388"/>
          <p14:tracePt t="23599" x="1122363" y="3622675"/>
          <p14:tracePt t="23617" x="1122363" y="3636963"/>
          <p14:tracePt t="23648" x="1122363" y="3651250"/>
          <p14:tracePt t="23667" x="1122363" y="3657600"/>
          <p14:tracePt t="23684" x="1122363" y="3671888"/>
          <p14:tracePt t="23716" x="1122363" y="3679825"/>
          <p14:tracePt t="23733" x="1122363" y="3686175"/>
          <p14:tracePt t="23757" x="1122363" y="3700463"/>
          <p14:tracePt t="23766" x="1122363" y="3708400"/>
          <p14:tracePt t="23783" x="1122363" y="3722688"/>
          <p14:tracePt t="23800" x="1122363" y="3729038"/>
          <p14:tracePt t="24034" x="1128713" y="3729038"/>
          <p14:tracePt t="24598" x="1128713" y="3743325"/>
          <p14:tracePt t="24604" x="1128713" y="3757613"/>
          <p14:tracePt t="24613" x="1128713" y="3765550"/>
          <p14:tracePt t="24628" x="1128713" y="3779838"/>
          <p14:tracePt t="24644" x="1128713" y="3794125"/>
          <p14:tracePt t="24661" x="1128713" y="3800475"/>
          <p14:tracePt t="24678" x="1128713" y="3836988"/>
          <p14:tracePt t="24681" x="1128713" y="3851275"/>
          <p14:tracePt t="24693" x="1128713" y="3857625"/>
          <p14:tracePt t="24710" x="1128713" y="3865563"/>
          <p14:tracePt t="24731" x="1128713" y="3871913"/>
          <p14:tracePt t="24744" x="1128713" y="3886200"/>
          <p14:tracePt t="24763" x="1128713" y="3900488"/>
          <p14:tracePt t="24778" x="1128713" y="3908425"/>
          <p14:tracePt t="24794" x="1128713" y="3914775"/>
          <p14:tracePt t="24811" x="1136650" y="3929063"/>
          <p14:tracePt t="24828" x="1136650" y="3937000"/>
          <p14:tracePt t="24845" x="1136650" y="3951288"/>
          <p14:tracePt t="24861" x="1136650" y="3965575"/>
          <p14:tracePt t="24900" x="1136650" y="3971925"/>
          <p14:tracePt t="24940" x="1136650" y="3979863"/>
          <p14:tracePt t="24947" x="1136650" y="3994150"/>
          <p14:tracePt t="24963" x="1136650" y="4000500"/>
          <p14:tracePt t="24980" x="1143000" y="4014788"/>
          <p14:tracePt t="24986" x="1143000" y="4029075"/>
          <p14:tracePt t="24996" x="1143000" y="4043363"/>
          <p14:tracePt t="25013" x="1143000" y="4051300"/>
          <p14:tracePt t="25030" x="1143000" y="4057650"/>
          <p14:tracePt t="25046" x="1143000" y="4065588"/>
          <p14:tracePt t="25604" x="1150938" y="4065588"/>
          <p14:tracePt t="26322" x="1165225" y="4065588"/>
          <p14:tracePt t="26338" x="1165225" y="4071938"/>
          <p14:tracePt t="26345" x="1171575" y="4079875"/>
          <p14:tracePt t="26353" x="1171575" y="4086225"/>
          <p14:tracePt t="26361" x="1171575" y="4100513"/>
          <p14:tracePt t="26377" x="1179513" y="4122738"/>
          <p14:tracePt t="26394" x="1179513" y="4143375"/>
          <p14:tracePt t="26411" x="1179513" y="4165600"/>
          <p14:tracePt t="26430" x="1179513" y="4186238"/>
          <p14:tracePt t="26437" x="1185863" y="4194175"/>
          <p14:tracePt t="26447" x="1185863" y="4208463"/>
          <p14:tracePt t="26464" x="1193800" y="4222750"/>
          <p14:tracePt t="26480" x="1208088" y="4251325"/>
          <p14:tracePt t="26497" x="1228725" y="4279900"/>
          <p14:tracePt t="26515" x="1236663" y="4322763"/>
          <p14:tracePt t="26531" x="1236663" y="4351338"/>
          <p14:tracePt t="26548" x="1243013" y="4357688"/>
          <p14:tracePt t="26565" x="1250950" y="4365625"/>
          <p14:tracePt t="26582" x="1250950" y="4371975"/>
          <p14:tracePt t="26599" x="1257300" y="4379913"/>
          <p14:tracePt t="26616" x="1265238" y="4394200"/>
          <p14:tracePt t="26631" x="1265238" y="4408488"/>
          <p14:tracePt t="26647" x="1271588" y="4414838"/>
          <p14:tracePt t="26665" x="1271588" y="4422775"/>
          <p14:tracePt t="26681" x="1285875" y="4422775"/>
          <p14:tracePt t="26737" x="1285875" y="4429125"/>
          <p14:tracePt t="26874" x="1293813" y="4429125"/>
          <p14:tracePt t="26889" x="1293813" y="4437063"/>
          <p14:tracePt t="26906" x="1300163" y="4437063"/>
          <p14:tracePt t="26922" x="1300163" y="4443413"/>
          <p14:tracePt t="26931" x="1308100" y="4443413"/>
          <p14:tracePt t="26937" x="1308100" y="4451350"/>
          <p14:tracePt t="26962" x="1314450" y="4451350"/>
          <p14:tracePt t="26992" x="1322388" y="4451350"/>
          <p14:tracePt t="27712" x="1328738" y="4451350"/>
          <p14:tracePt t="27744" x="1336675" y="4451350"/>
          <p14:tracePt t="27758" x="1343025" y="4451350"/>
          <p14:tracePt t="27766" x="1350963" y="4451350"/>
          <p14:tracePt t="27776" x="1357313" y="4451350"/>
          <p14:tracePt t="27796" x="1365250" y="4451350"/>
          <p14:tracePt t="27821" x="1365250" y="4457700"/>
          <p14:tracePt t="29742" x="1365250" y="4465638"/>
          <p14:tracePt t="29784" x="1365250" y="4471988"/>
          <p14:tracePt t="29798" x="1365250" y="4479925"/>
          <p14:tracePt t="30314" x="1357313" y="4479925"/>
          <p14:tracePt t="30346" x="1357313" y="4471988"/>
          <p14:tracePt t="30454" x="1357313" y="4465638"/>
          <p14:tracePt t="30697" x="1357313" y="4471988"/>
          <p14:tracePt t="30704" x="1357313" y="4479925"/>
          <p14:tracePt t="30714" x="1357313" y="4494213"/>
          <p14:tracePt t="30726" x="1350963" y="4500563"/>
          <p14:tracePt t="30743" x="1350963" y="4508500"/>
          <p14:tracePt t="30759" x="1350963" y="4514850"/>
          <p14:tracePt t="30775" x="1350963" y="4522788"/>
          <p14:tracePt t="30792" x="1350963" y="4529138"/>
          <p14:tracePt t="30808" x="1350963" y="4537075"/>
          <p14:tracePt t="30826" x="1350963" y="4543425"/>
          <p14:tracePt t="30843" x="1350963" y="4572000"/>
          <p14:tracePt t="30859" x="1350963" y="4586288"/>
          <p14:tracePt t="30878" x="1350963" y="4614863"/>
          <p14:tracePt t="30895" x="1350963" y="4622800"/>
          <p14:tracePt t="30911" x="1350963" y="4637088"/>
          <p14:tracePt t="30915" x="1350963" y="4643438"/>
          <p14:tracePt t="30932" x="1350963" y="4651375"/>
          <p14:tracePt t="30945" x="1350963" y="4657725"/>
          <p14:tracePt t="30970" x="1350963" y="4665663"/>
          <p14:tracePt t="30987" x="1350963" y="4672013"/>
          <p14:tracePt t="30995" x="1350963" y="4679950"/>
          <p14:tracePt t="31013" x="1350963" y="4714875"/>
          <p14:tracePt t="31029" x="1350963" y="4729163"/>
          <p14:tracePt t="31046" x="1350963" y="4743450"/>
          <p14:tracePt t="31078" x="1350963" y="4751388"/>
          <p14:tracePt t="31526" x="1357313" y="4751388"/>
          <p14:tracePt t="31540" x="1357313" y="4757738"/>
          <p14:tracePt t="31548" x="1357313" y="4765675"/>
          <p14:tracePt t="31557" x="1357313" y="4772025"/>
          <p14:tracePt t="31567" x="1357313" y="4779963"/>
          <p14:tracePt t="31583" x="1357313" y="4794250"/>
          <p14:tracePt t="31602" x="1357313" y="4822825"/>
          <p14:tracePt t="31619" x="1357313" y="4865688"/>
          <p14:tracePt t="31636" x="1357313" y="4894263"/>
          <p14:tracePt t="31653" x="1357313" y="4914900"/>
          <p14:tracePt t="31670" x="1357313" y="4929188"/>
          <p14:tracePt t="31687" x="1357313" y="4951413"/>
          <p14:tracePt t="31703" x="1357313" y="4957763"/>
          <p14:tracePt t="31720" x="1357313" y="4972050"/>
          <p14:tracePt t="31737" x="1357313" y="4986338"/>
          <p14:tracePt t="31752" x="1350963" y="4994275"/>
          <p14:tracePt t="31771" x="1350963" y="5014913"/>
          <p14:tracePt t="31787" x="1350963" y="5057775"/>
          <p14:tracePt t="31804" x="1350963" y="5086350"/>
          <p14:tracePt t="31821" x="1350963" y="5100638"/>
          <p14:tracePt t="31837" x="1350963" y="5108575"/>
          <p14:tracePt t="33610" x="1357313" y="5108575"/>
          <p14:tracePt t="33658" x="1365250" y="5108575"/>
          <p14:tracePt t="33666" x="1371600" y="5108575"/>
          <p14:tracePt t="33688" x="1379538" y="5108575"/>
          <p14:tracePt t="33696" x="1385888" y="5108575"/>
          <p14:tracePt t="33709" x="1393825" y="5100638"/>
          <p14:tracePt t="33725" x="1400175" y="5100638"/>
          <p14:tracePt t="33762" x="1408113" y="5100638"/>
          <p14:tracePt t="33774" x="1414463" y="5100638"/>
          <p14:tracePt t="33977" x="1414463" y="5122863"/>
          <p14:tracePt t="33984" x="1414463" y="5157788"/>
          <p14:tracePt t="33993" x="1422400" y="5172075"/>
          <p14:tracePt t="34010" x="1422400" y="5229225"/>
          <p14:tracePt t="34027" x="1422400" y="5300663"/>
          <p14:tracePt t="34046" x="1428750" y="5351463"/>
          <p14:tracePt t="34062" x="1428750" y="5380038"/>
          <p14:tracePt t="34079" x="1428750" y="5394325"/>
          <p14:tracePt t="34096" x="1428750" y="5400675"/>
          <p14:tracePt t="34129" x="1428750" y="5408613"/>
          <p14:tracePt t="34149" x="1428750" y="5422900"/>
          <p14:tracePt t="34161" x="1428750" y="5429250"/>
          <p14:tracePt t="34178" x="1428750" y="5457825"/>
          <p14:tracePt t="34195" x="1428750" y="5465763"/>
          <p14:tracePt t="34212" x="1428750" y="5480050"/>
          <p14:tracePt t="34230" x="1428750" y="5486400"/>
          <p14:tracePt t="34264" x="1428750" y="5494338"/>
          <p14:tracePt t="37727" x="1422400" y="5500688"/>
          <p14:tracePt t="37734" x="1422400" y="5508625"/>
          <p14:tracePt t="37749" x="1422400" y="5514975"/>
          <p14:tracePt t="37765" x="1422400" y="5522913"/>
          <p14:tracePt t="37782" x="1414463" y="5537200"/>
          <p14:tracePt t="37789" x="1414463" y="5543550"/>
          <p14:tracePt t="37806" x="1414463" y="5551488"/>
          <p14:tracePt t="37821" x="1414463" y="5557838"/>
          <p14:tracePt t="37835" x="1408113" y="5572125"/>
          <p14:tracePt t="37851" x="1400175" y="5586413"/>
          <p14:tracePt t="37868" x="1400175" y="5600700"/>
          <p14:tracePt t="37885" x="1393825" y="5600700"/>
          <p14:tracePt t="37903" x="1393825" y="5614988"/>
          <p14:tracePt t="37919" x="1393825" y="5629275"/>
          <p14:tracePt t="37936" x="1393825" y="5643563"/>
          <p14:tracePt t="37953" x="1385888" y="5657850"/>
          <p14:tracePt t="37970" x="1385888" y="5665788"/>
          <p14:tracePt t="37986" x="1379538" y="5672138"/>
          <p14:tracePt t="38003" x="1371600" y="5686425"/>
          <p14:tracePt t="38020" x="1371600" y="5694363"/>
          <p14:tracePt t="38037" x="1371600" y="5708650"/>
          <p14:tracePt t="38053" x="1365250" y="5715000"/>
          <p14:tracePt t="38070" x="1357313" y="5737225"/>
          <p14:tracePt t="38087" x="1357313" y="5743575"/>
          <p14:tracePt t="38104" x="1350963" y="5751513"/>
          <p14:tracePt t="38123" x="1350963" y="5757863"/>
          <p14:tracePt t="38139" x="1350963" y="5786438"/>
          <p14:tracePt t="38156" x="1343025" y="5800725"/>
          <p14:tracePt t="38172" x="1343025" y="5808663"/>
          <p14:tracePt t="38188" x="1343025" y="5815013"/>
          <p14:tracePt t="38205" x="1336675" y="5829300"/>
          <p14:tracePt t="38326" x="1336675" y="5837238"/>
          <p14:tracePt t="39828" x="1336675" y="5843588"/>
          <p14:tracePt t="39843" x="1336675" y="5857875"/>
          <p14:tracePt t="39851" x="1336675" y="5865813"/>
          <p14:tracePt t="39858" x="1336675" y="5872163"/>
          <p14:tracePt t="39876" x="1336675" y="5880100"/>
          <p14:tracePt t="39890" x="1328738" y="5894388"/>
          <p14:tracePt t="39907" x="1328738" y="5900738"/>
          <p14:tracePt t="39924" x="1328738" y="5908675"/>
          <p14:tracePt t="39943" x="1328738" y="5937250"/>
          <p14:tracePt t="39957" x="1322388" y="5951538"/>
          <p14:tracePt t="39974" x="1293813" y="5994400"/>
          <p14:tracePt t="39991" x="1285875" y="6008688"/>
          <p14:tracePt t="40010" x="1285875" y="6029325"/>
          <p14:tracePt t="40027" x="1279525" y="6043613"/>
          <p14:tracePt t="40046" x="1271588" y="6065838"/>
          <p14:tracePt t="40060" x="1271588" y="6072188"/>
          <p14:tracePt t="40101" x="1271588" y="6080125"/>
          <p14:tracePt t="40117" x="1265238" y="6086475"/>
          <p14:tracePt t="40139" x="1265238" y="6100763"/>
          <p14:tracePt t="40154" x="1265238" y="6108700"/>
          <p14:tracePt t="40163" x="1265238" y="6122988"/>
          <p14:tracePt t="40177" x="1265238" y="6137275"/>
          <p14:tracePt t="40194" x="1265238" y="6143625"/>
          <p14:tracePt t="41407" x="1279525" y="6143625"/>
          <p14:tracePt t="41414" x="1300163" y="6143625"/>
          <p14:tracePt t="41425" x="1328738" y="6143625"/>
          <p14:tracePt t="41442" x="1393825" y="6143625"/>
          <p14:tracePt t="41447" x="1428750" y="6137275"/>
          <p14:tracePt t="41458" x="1450975" y="6137275"/>
          <p14:tracePt t="41474" x="1514475" y="6137275"/>
          <p14:tracePt t="41491" x="1550988" y="6137275"/>
          <p14:tracePt t="41507" x="1608138" y="6143625"/>
          <p14:tracePt t="41524" x="1665288" y="6151563"/>
          <p14:tracePt t="41541" x="1722438" y="6151563"/>
          <p14:tracePt t="41559" x="1793875" y="6143625"/>
          <p14:tracePt t="41575" x="1828800" y="6143625"/>
          <p14:tracePt t="41592" x="1879600" y="6143625"/>
          <p14:tracePt t="41609" x="1928813" y="6143625"/>
          <p14:tracePt t="41626" x="1993900" y="6143625"/>
          <p14:tracePt t="41644" x="2028825" y="6151563"/>
          <p14:tracePt t="41661" x="2079625" y="6151563"/>
          <p14:tracePt t="41677" x="2100263" y="6157913"/>
          <p14:tracePt t="41693" x="2122488" y="6165850"/>
          <p14:tracePt t="41710" x="2143125" y="6180138"/>
          <p14:tracePt t="41727" x="2171700" y="6186488"/>
          <p14:tracePt t="41745" x="2193925" y="6194425"/>
          <p14:tracePt t="41762" x="2222500" y="6194425"/>
          <p14:tracePt t="41779" x="2251075" y="6200775"/>
          <p14:tracePt t="41795" x="2286000" y="6208713"/>
          <p14:tracePt t="41812" x="2314575" y="6215063"/>
          <p14:tracePt t="41829" x="2328863" y="6215063"/>
          <p14:tracePt t="41844" x="2343150" y="6215063"/>
          <p14:tracePt t="41862" x="2351088" y="6223000"/>
          <p14:tracePt t="41878" x="2357438" y="6223000"/>
          <p14:tracePt t="41895" x="2365375" y="6223000"/>
          <p14:tracePt t="41912" x="2386013" y="6223000"/>
          <p14:tracePt t="41929" x="2408238" y="6229350"/>
          <p14:tracePt t="41945" x="2428875" y="6229350"/>
          <p14:tracePt t="41964" x="2465388" y="6229350"/>
          <p14:tracePt t="41979" x="2500313" y="6215063"/>
          <p14:tracePt t="41981" x="2522538" y="6215063"/>
          <p14:tracePt t="41997" x="2543175" y="6215063"/>
          <p14:tracePt t="42013" x="2571750" y="6215063"/>
          <p14:tracePt t="42031" x="2600325" y="6215063"/>
          <p14:tracePt t="42048" x="2614613" y="6215063"/>
          <p14:tracePt t="42063" x="2622550" y="6215063"/>
          <p14:tracePt t="42093" x="2628900" y="6215063"/>
          <p14:tracePt t="42121" x="2636838" y="6215063"/>
          <p14:tracePt t="42139" x="2643188" y="6215063"/>
          <p14:tracePt t="42150" x="2651125" y="6215063"/>
          <p14:tracePt t="42156" x="2657475" y="6215063"/>
          <p14:tracePt t="42166" x="2671763" y="6215063"/>
          <p14:tracePt t="42183" x="2708275" y="6215063"/>
          <p14:tracePt t="42200" x="2728913" y="6223000"/>
          <p14:tracePt t="42217" x="2765425" y="6229350"/>
          <p14:tracePt t="42233" x="2794000" y="6229350"/>
          <p14:tracePt t="42250" x="2822575" y="6229350"/>
          <p14:tracePt t="42265" x="2843213" y="6229350"/>
          <p14:tracePt t="42283" x="2871788" y="6229350"/>
          <p14:tracePt t="42300" x="2894013" y="6223000"/>
          <p14:tracePt t="42316" x="2914650" y="6223000"/>
          <p14:tracePt t="42318" x="2936875" y="6223000"/>
          <p14:tracePt t="42333" x="2979738" y="6223000"/>
          <p14:tracePt t="42350" x="3014663" y="6223000"/>
          <p14:tracePt t="42367" x="3036888" y="6223000"/>
          <p14:tracePt t="42384" x="3086100" y="6223000"/>
          <p14:tracePt t="42400" x="3151188" y="6215063"/>
          <p14:tracePt t="42418" x="3208338" y="6208713"/>
          <p14:tracePt t="42435" x="3328988" y="6194425"/>
          <p14:tracePt t="42451" x="3357563" y="6194425"/>
          <p14:tracePt t="42468" x="3408363" y="6194425"/>
          <p14:tracePt t="42485" x="3451225" y="6194425"/>
          <p14:tracePt t="42503" x="3494088" y="6194425"/>
          <p14:tracePt t="42520" x="3551238" y="6194425"/>
          <p14:tracePt t="42524" x="3579813" y="6194425"/>
          <p14:tracePt t="42537" x="3636963" y="6194425"/>
          <p14:tracePt t="42554" x="3686175" y="6186488"/>
          <p14:tracePt t="42570" x="3751263" y="6180138"/>
          <p14:tracePt t="42588" x="3857625" y="6172200"/>
          <p14:tracePt t="42604" x="3951288" y="6165850"/>
          <p14:tracePt t="42619" x="4071938" y="6165850"/>
          <p14:tracePt t="42637" x="4179888" y="6165850"/>
          <p14:tracePt t="42653" x="4265613" y="6157913"/>
          <p14:tracePt t="42670" x="4351338" y="6143625"/>
          <p14:tracePt t="42687" x="4429125" y="6129338"/>
          <p14:tracePt t="42704" x="4522788" y="6108700"/>
          <p14:tracePt t="42722" x="4629150" y="6072188"/>
          <p14:tracePt t="42737" x="4743450" y="6029325"/>
          <p14:tracePt t="42739" x="4808538" y="6022975"/>
          <p14:tracePt t="42756" x="4922838" y="5986463"/>
          <p14:tracePt t="42773" x="5029200" y="5957888"/>
          <p14:tracePt t="42789" x="5137150" y="5937250"/>
          <p14:tracePt t="42807" x="5214938" y="5865813"/>
          <p14:tracePt t="42821" x="5329238" y="5786438"/>
          <p14:tracePt t="42839" x="5414963" y="5686425"/>
          <p14:tracePt t="42856" x="5514975" y="5594350"/>
          <p14:tracePt t="42873" x="5629275" y="5472113"/>
          <p14:tracePt t="42889" x="5708650" y="5351463"/>
          <p14:tracePt t="42906" x="5794375" y="5180013"/>
          <p14:tracePt t="42923" x="5843588" y="5072063"/>
          <p14:tracePt t="42942" x="5880100" y="4979988"/>
          <p14:tracePt t="42946" x="5908675" y="4922838"/>
          <p14:tracePt t="42957" x="5943600" y="4779963"/>
          <p14:tracePt t="42974" x="5994400" y="4643438"/>
          <p14:tracePt t="42990" x="6043613" y="4494213"/>
          <p14:tracePt t="43007" x="6122988" y="4365625"/>
          <p14:tracePt t="43024" x="6180138" y="4214813"/>
          <p14:tracePt t="43041" x="6208713" y="4100513"/>
          <p14:tracePt t="43057" x="6243638" y="3994150"/>
          <p14:tracePt t="43076" x="6286500" y="3900488"/>
          <p14:tracePt t="43093" x="6308725" y="3857625"/>
          <p14:tracePt t="43109" x="6343650" y="3822700"/>
          <p14:tracePt t="43126" x="6357938" y="3794125"/>
          <p14:tracePt t="43143" x="6372225" y="3757613"/>
          <p14:tracePt t="43158" x="6400800" y="3729038"/>
          <p14:tracePt t="43178" x="6408738" y="3714750"/>
          <p14:tracePt t="43193" x="6423025" y="3708400"/>
          <p14:tracePt t="43210" x="6423025" y="3700463"/>
          <p14:tracePt t="46343" x="0" y="0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큐와 데이터는 동일함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연산은 유사함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큐와 알고리즘이 동일한 연산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addRear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deleteFront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getFront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큐의 </a:t>
            </a:r>
            <a:r>
              <a:rPr lang="en-US" altLang="ko-KR" dirty="0" err="1"/>
              <a:t>enqueue</a:t>
            </a:r>
            <a:r>
              <a:rPr lang="en-US" altLang="ko-KR" dirty="0"/>
              <a:t>, </a:t>
            </a:r>
            <a:r>
              <a:rPr lang="en-US" altLang="ko-KR" dirty="0" err="1"/>
              <a:t>dequeue</a:t>
            </a:r>
            <a:r>
              <a:rPr lang="en-US" altLang="ko-KR" dirty="0"/>
              <a:t>, peek </a:t>
            </a:r>
            <a:r>
              <a:rPr lang="ko-KR" altLang="en-US" dirty="0" smtClean="0"/>
              <a:t>연산과 동일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덱의</a:t>
            </a:r>
            <a:r>
              <a:rPr lang="ko-KR" altLang="en-US" dirty="0" smtClean="0"/>
              <a:t> </a:t>
            </a:r>
            <a:r>
              <a:rPr lang="ko-KR" altLang="en-US" dirty="0"/>
              <a:t>후단</a:t>
            </a:r>
            <a:r>
              <a:rPr lang="en-US" altLang="ko-KR" dirty="0"/>
              <a:t>(rear)</a:t>
            </a:r>
            <a:r>
              <a:rPr lang="ko-KR" altLang="en-US" dirty="0"/>
              <a:t>을 스택의 상단</a:t>
            </a:r>
            <a:r>
              <a:rPr lang="en-US" altLang="ko-KR" dirty="0"/>
              <a:t>(top)</a:t>
            </a:r>
            <a:r>
              <a:rPr lang="ko-KR" altLang="en-US" dirty="0"/>
              <a:t>으로 </a:t>
            </a:r>
            <a:r>
              <a:rPr lang="ko-KR" altLang="en-US" dirty="0" smtClean="0"/>
              <a:t>사용하면 </a:t>
            </a:r>
            <a:r>
              <a:rPr lang="en-US" altLang="ko-KR" dirty="0" err="1" smtClean="0"/>
              <a:t>addRear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deleteRear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getRear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연산은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스택의 </a:t>
            </a:r>
            <a:r>
              <a:rPr lang="en-US" altLang="ko-KR" dirty="0"/>
              <a:t>push, pop, peek </a:t>
            </a:r>
            <a:r>
              <a:rPr lang="ko-KR" altLang="en-US" dirty="0"/>
              <a:t>연산과 정확히 동일하다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원형</a:t>
            </a:r>
            <a:r>
              <a:rPr lang="en-US" altLang="ko-KR" sz="3200" b="0" dirty="0" smtClean="0"/>
              <a:t> </a:t>
            </a:r>
            <a:r>
              <a:rPr lang="ko-KR" altLang="en-US" sz="3200" b="0" dirty="0" err="1" smtClean="0"/>
              <a:t>덱의</a:t>
            </a:r>
            <a:r>
              <a:rPr lang="ko-KR" altLang="en-US" sz="3200" b="0" dirty="0" smtClean="0"/>
              <a:t> 연산</a:t>
            </a:r>
          </a:p>
        </p:txBody>
      </p:sp>
    </p:spTree>
    <p:extLst>
      <p:ext uri="{BB962C8B-B14F-4D97-AF65-F5344CB8AC3E}">
        <p14:creationId xmlns:p14="http://schemas.microsoft.com/office/powerpoint/2010/main" val="173127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37"/>
    </mc:Choice>
    <mc:Fallback xmlns="">
      <p:transition spd="slow" advTm="8033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324" x="6472238" y="3700463"/>
          <p14:tracePt t="1377" x="6465888" y="3700463"/>
          <p14:tracePt t="1417" x="6465888" y="3694113"/>
          <p14:tracePt t="1436" x="6465888" y="3686175"/>
          <p14:tracePt t="1445" x="6465888" y="3679825"/>
          <p14:tracePt t="1462" x="6465888" y="3651250"/>
          <p14:tracePt t="1479" x="6465888" y="3622675"/>
          <p14:tracePt t="1483" x="6457950" y="3600450"/>
          <p14:tracePt t="1494" x="6437313" y="3571875"/>
          <p14:tracePt t="1511" x="6415088" y="3514725"/>
          <p14:tracePt t="1529" x="6380163" y="3465513"/>
          <p14:tracePt t="1537" x="6357938" y="3436938"/>
          <p14:tracePt t="1544" x="6351588" y="3379788"/>
          <p14:tracePt t="1561" x="6265863" y="3265488"/>
          <p14:tracePt t="1578" x="6186488" y="3171825"/>
          <p14:tracePt t="1595" x="6094413" y="3100388"/>
          <p14:tracePt t="1613" x="6022975" y="3008313"/>
          <p14:tracePt t="1629" x="5937250" y="2943225"/>
          <p14:tracePt t="1646" x="5815013" y="2894013"/>
          <p14:tracePt t="1663" x="5700713" y="2814638"/>
          <p14:tracePt t="1679" x="5580063" y="2751138"/>
          <p14:tracePt t="1697" x="5457825" y="2686050"/>
          <p14:tracePt t="1713" x="5329238" y="2614613"/>
          <p14:tracePt t="1730" x="5194300" y="2565400"/>
          <p14:tracePt t="1731" x="5137150" y="2551113"/>
          <p14:tracePt t="1748" x="4965700" y="2522538"/>
          <p14:tracePt t="1764" x="4851400" y="2457450"/>
          <p14:tracePt t="1781" x="4729163" y="2408238"/>
          <p14:tracePt t="1799" x="4651375" y="2393950"/>
          <p14:tracePt t="1801" x="4622800" y="2386013"/>
          <p14:tracePt t="1816" x="4600575" y="2386013"/>
          <p14:tracePt t="1832" x="4522788" y="2365375"/>
          <p14:tracePt t="1849" x="4479925" y="2336800"/>
          <p14:tracePt t="1866" x="4429125" y="2322513"/>
          <p14:tracePt t="1883" x="4357688" y="2300288"/>
          <p14:tracePt t="1901" x="4243388" y="2271713"/>
          <p14:tracePt t="1917" x="4186238" y="2251075"/>
          <p14:tracePt t="1934" x="4143375" y="2236788"/>
          <p14:tracePt t="1950" x="4122738" y="2222500"/>
          <p14:tracePt t="1966" x="4108450" y="2214563"/>
          <p14:tracePt t="1983" x="4079875" y="2208213"/>
          <p14:tracePt t="1999" x="4057650" y="2193925"/>
          <p14:tracePt t="2016" x="4014788" y="2185988"/>
          <p14:tracePt t="2033" x="3986213" y="2179638"/>
          <p14:tracePt t="2052" x="3922713" y="2151063"/>
          <p14:tracePt t="2068" x="3900488" y="2136775"/>
          <p14:tracePt t="2085" x="3894138" y="2136775"/>
          <p14:tracePt t="2512" x="3894138" y="2128838"/>
          <p14:tracePt t="2530" x="3900488" y="2128838"/>
          <p14:tracePt t="2552" x="3908425" y="2128838"/>
          <p14:tracePt t="2565" x="3914775" y="2128838"/>
          <p14:tracePt t="2883" x="3922713" y="2128838"/>
          <p14:tracePt t="2991" x="3929063" y="2128838"/>
          <p14:tracePt t="3155" x="3937000" y="2128838"/>
          <p14:tracePt t="3202" x="3937000" y="2122488"/>
          <p14:tracePt t="3210" x="3943350" y="2122488"/>
          <p14:tracePt t="3234" x="3951288" y="2122488"/>
          <p14:tracePt t="3249" x="3957638" y="2122488"/>
          <p14:tracePt t="3351" x="3965575" y="2122488"/>
          <p14:tracePt t="3388" x="3971925" y="2122488"/>
          <p14:tracePt t="3411" x="3979863" y="2122488"/>
          <p14:tracePt t="3418" x="3986213" y="2122488"/>
          <p14:tracePt t="3427" x="3994150" y="2122488"/>
          <p14:tracePt t="3444" x="4000500" y="2122488"/>
          <p14:tracePt t="3459" x="4008438" y="2122488"/>
          <p14:tracePt t="3466" x="4014788" y="2122488"/>
          <p14:tracePt t="3482" x="4029075" y="2122488"/>
          <p14:tracePt t="3499" x="4043363" y="2122488"/>
          <p14:tracePt t="3516" x="4057650" y="2128838"/>
          <p14:tracePt t="3533" x="4065588" y="2128838"/>
          <p14:tracePt t="3549" x="4079875" y="2128838"/>
          <p14:tracePt t="3552" x="4086225" y="2136775"/>
          <p14:tracePt t="3567" x="4100513" y="2143125"/>
          <p14:tracePt t="3583" x="4108450" y="2143125"/>
          <p14:tracePt t="3600" x="4122738" y="2143125"/>
          <p14:tracePt t="3617" x="4129088" y="2143125"/>
          <p14:tracePt t="3651" x="4143375" y="2143125"/>
          <p14:tracePt t="3668" x="4157663" y="2143125"/>
          <p14:tracePt t="3685" x="4165600" y="2143125"/>
          <p14:tracePt t="3770" x="4171950" y="2143125"/>
          <p14:tracePt t="3850" x="4171950" y="2136775"/>
          <p14:tracePt t="3952" x="4171950" y="2128838"/>
          <p14:tracePt t="3960" x="4171950" y="2114550"/>
          <p14:tracePt t="3979" x="4165600" y="2100263"/>
          <p14:tracePt t="3989" x="4157663" y="2100263"/>
          <p14:tracePt t="4006" x="4143375" y="2093913"/>
          <p14:tracePt t="4024" x="4143375" y="2071688"/>
          <p14:tracePt t="4039" x="4137025" y="2071688"/>
          <p14:tracePt t="4055" x="4129088" y="2065338"/>
          <p14:tracePt t="4072" x="4122738" y="2057400"/>
          <p14:tracePt t="5224" x="4114800" y="2057400"/>
          <p14:tracePt t="5232" x="4114800" y="2065338"/>
          <p14:tracePt t="5248" x="4108450" y="2071688"/>
          <p14:tracePt t="5264" x="4100513" y="2079625"/>
          <p14:tracePt t="5272" x="4094163" y="2085975"/>
          <p14:tracePt t="5289" x="4086225" y="2085975"/>
          <p14:tracePt t="5303" x="4079875" y="2093913"/>
          <p14:tracePt t="5318" x="4079875" y="2108200"/>
          <p14:tracePt t="5335" x="4065588" y="2114550"/>
          <p14:tracePt t="5354" x="4057650" y="2122488"/>
          <p14:tracePt t="5375" x="4051300" y="2128838"/>
          <p14:tracePt t="5388" x="4043363" y="2136775"/>
          <p14:tracePt t="5405" x="4022725" y="2165350"/>
          <p14:tracePt t="5422" x="4008438" y="2200275"/>
          <p14:tracePt t="5438" x="3994150" y="2236788"/>
          <p14:tracePt t="5453" x="3971925" y="2279650"/>
          <p14:tracePt t="5471" x="3957638" y="2314575"/>
          <p14:tracePt t="5487" x="3951288" y="2328863"/>
          <p14:tracePt t="5523" x="3943350" y="2336800"/>
          <p14:tracePt t="5539" x="3943350" y="2343150"/>
          <p14:tracePt t="5556" x="3937000" y="2351088"/>
          <p14:tracePt t="5628" x="3929063" y="2357438"/>
          <p14:tracePt t="6841" x="3937000" y="2357438"/>
          <p14:tracePt t="6858" x="3943350" y="2357438"/>
          <p14:tracePt t="6888" x="3951288" y="2357438"/>
          <p14:tracePt t="6896" x="3957638" y="2357438"/>
          <p14:tracePt t="6904" x="3965575" y="2357438"/>
          <p14:tracePt t="6921" x="3979863" y="2357438"/>
          <p14:tracePt t="6937" x="4008438" y="2357438"/>
          <p14:tracePt t="6954" x="4037013" y="2365375"/>
          <p14:tracePt t="6971" x="4094163" y="2371725"/>
          <p14:tracePt t="6989" x="4137025" y="2386013"/>
          <p14:tracePt t="7005" x="4179888" y="2386013"/>
          <p14:tracePt t="7022" x="4237038" y="2393950"/>
          <p14:tracePt t="7039" x="4286250" y="2408238"/>
          <p14:tracePt t="7056" x="4357688" y="2436813"/>
          <p14:tracePt t="7073" x="4429125" y="2436813"/>
          <p14:tracePt t="7089" x="4457700" y="2436813"/>
          <p14:tracePt t="7106" x="4479925" y="2443163"/>
          <p14:tracePt t="7123" x="4494213" y="2451100"/>
          <p14:tracePt t="7141" x="4514850" y="2457450"/>
          <p14:tracePt t="7156" x="4551363" y="2457450"/>
          <p14:tracePt t="7172" x="4594225" y="2465388"/>
          <p14:tracePt t="7189" x="4643438" y="2479675"/>
          <p14:tracePt t="7206" x="4686300" y="2479675"/>
          <p14:tracePt t="7224" x="4772025" y="2479675"/>
          <p14:tracePt t="7240" x="4837113" y="2493963"/>
          <p14:tracePt t="7256" x="4894263" y="2493963"/>
          <p14:tracePt t="7273" x="4937125" y="2500313"/>
          <p14:tracePt t="7290" x="4986338" y="2508250"/>
          <p14:tracePt t="7307" x="5037138" y="2508250"/>
          <p14:tracePt t="7324" x="5065713" y="2508250"/>
          <p14:tracePt t="7340" x="5094288" y="2514600"/>
          <p14:tracePt t="7359" x="5114925" y="2522538"/>
          <p14:tracePt t="7376" x="5137150" y="2522538"/>
          <p14:tracePt t="7392" x="5151438" y="2522538"/>
          <p14:tracePt t="7407" x="5157788" y="2522538"/>
          <p14:tracePt t="7410" x="5165725" y="2528888"/>
          <p14:tracePt t="7426" x="5180013" y="2528888"/>
          <p14:tracePt t="7443" x="5186363" y="2528888"/>
          <p14:tracePt t="7458" x="5186363" y="2536825"/>
          <p14:tracePt t="7475" x="5194300" y="2536825"/>
          <p14:tracePt t="7629" x="5194300" y="2551113"/>
          <p14:tracePt t="7636" x="5186363" y="2557463"/>
          <p14:tracePt t="7644" x="5186363" y="2565400"/>
          <p14:tracePt t="7661" x="5172075" y="2571750"/>
          <p14:tracePt t="7678" x="5165725" y="2579688"/>
          <p14:tracePt t="7695" x="5151438" y="2579688"/>
          <p14:tracePt t="7713" x="5143500" y="2586038"/>
          <p14:tracePt t="7765" x="5137150" y="2586038"/>
          <p14:tracePt t="7772" x="5129213" y="2593975"/>
          <p14:tracePt t="7781" x="5122863" y="2608263"/>
          <p14:tracePt t="7796" x="5086350" y="2636838"/>
          <p14:tracePt t="7813" x="5043488" y="2657475"/>
          <p14:tracePt t="7829" x="5008563" y="2686050"/>
          <p14:tracePt t="7831" x="4986338" y="2693988"/>
          <p14:tracePt t="7846" x="4972050" y="2693988"/>
          <p14:tracePt t="7862" x="4937125" y="2714625"/>
          <p14:tracePt t="7879" x="4922838" y="2714625"/>
          <p14:tracePt t="7896" x="4886325" y="2736850"/>
          <p14:tracePt t="7915" x="4829175" y="2757488"/>
          <p14:tracePt t="7930" x="4743450" y="2786063"/>
          <p14:tracePt t="7947" x="4622800" y="2808288"/>
          <p14:tracePt t="7965" x="4443413" y="2857500"/>
          <p14:tracePt t="7982" x="4308475" y="2914650"/>
          <p14:tracePt t="7999" x="4151313" y="2936875"/>
          <p14:tracePt t="8005" x="4037013" y="2971800"/>
          <p14:tracePt t="8016" x="3979863" y="3008313"/>
          <p14:tracePt t="8033" x="3822700" y="3057525"/>
          <p14:tracePt t="8048" x="3614738" y="3108325"/>
          <p14:tracePt t="8065" x="3500438" y="3128963"/>
          <p14:tracePt t="8082" x="3400425" y="3157538"/>
          <p14:tracePt t="8099" x="3328988" y="3171825"/>
          <p14:tracePt t="8115" x="3251200" y="3171825"/>
          <p14:tracePt t="8132" x="3194050" y="3186113"/>
          <p14:tracePt t="8149" x="3108325" y="3200400"/>
          <p14:tracePt t="8167" x="3022600" y="3222625"/>
          <p14:tracePt t="8183" x="2951163" y="3243263"/>
          <p14:tracePt t="8200" x="2894013" y="3265488"/>
          <p14:tracePt t="8217" x="2843213" y="3265488"/>
          <p14:tracePt t="8233" x="2808288" y="3265488"/>
          <p14:tracePt t="8251" x="2728913" y="3271838"/>
          <p14:tracePt t="8267" x="2665413" y="3265488"/>
          <p14:tracePt t="8286" x="2622550" y="3265488"/>
          <p14:tracePt t="8302" x="2593975" y="3265488"/>
          <p14:tracePt t="8319" x="2579688" y="3265488"/>
          <p14:tracePt t="8336" x="2565400" y="3265488"/>
          <p14:tracePt t="8353" x="2551113" y="3265488"/>
          <p14:tracePt t="8370" x="2536825" y="3279775"/>
          <p14:tracePt t="8385" x="2514600" y="3279775"/>
          <p14:tracePt t="8402" x="2486025" y="3286125"/>
          <p14:tracePt t="8419" x="2465388" y="3294063"/>
          <p14:tracePt t="8435" x="2457450" y="3294063"/>
          <p14:tracePt t="8452" x="2443163" y="3294063"/>
          <p14:tracePt t="8469" x="2436813" y="3294063"/>
          <p14:tracePt t="8487" x="2422525" y="3294063"/>
          <p14:tracePt t="8504" x="2414588" y="3294063"/>
          <p14:tracePt t="8521" x="2400300" y="3294063"/>
          <p14:tracePt t="8539" x="2393950" y="3294063"/>
          <p14:tracePt t="8553" x="2379663" y="3294063"/>
          <p14:tracePt t="8570" x="2357438" y="3286125"/>
          <p14:tracePt t="8587" x="2343150" y="3286125"/>
          <p14:tracePt t="8604" x="2328863" y="3279775"/>
          <p14:tracePt t="8621" x="2314575" y="3279775"/>
          <p14:tracePt t="8638" x="2308225" y="3279775"/>
          <p14:tracePt t="8655" x="2300288" y="3279775"/>
          <p14:tracePt t="8817" x="2300288" y="3271838"/>
          <p14:tracePt t="8849" x="2293938" y="3271838"/>
          <p14:tracePt t="8861" x="2286000" y="3265488"/>
          <p14:tracePt t="8877" x="2279650" y="3265488"/>
          <p14:tracePt t="8901" x="2279650" y="3257550"/>
          <p14:tracePt t="8926" x="2271713" y="3257550"/>
          <p14:tracePt t="9310" x="2271713" y="3251200"/>
          <p14:tracePt t="9780" x="2286000" y="3251200"/>
          <p14:tracePt t="9788" x="2308225" y="3251200"/>
          <p14:tracePt t="9800" x="2314575" y="3251200"/>
          <p14:tracePt t="9819" x="2336800" y="3251200"/>
          <p14:tracePt t="9835" x="2357438" y="3251200"/>
          <p14:tracePt t="9852" x="2371725" y="3251200"/>
          <p14:tracePt t="9869" x="2400300" y="3251200"/>
          <p14:tracePt t="9886" x="2422525" y="3251200"/>
          <p14:tracePt t="9903" x="2436813" y="3251200"/>
          <p14:tracePt t="9921" x="2457450" y="3251200"/>
          <p14:tracePt t="9936" x="2479675" y="3251200"/>
          <p14:tracePt t="9952" x="2522538" y="3251200"/>
          <p14:tracePt t="9969" x="2586038" y="3251200"/>
          <p14:tracePt t="9986" x="2665413" y="3251200"/>
          <p14:tracePt t="9989" x="2714625" y="3251200"/>
          <p14:tracePt t="10002" x="2757488" y="3257550"/>
          <p14:tracePt t="10019" x="2814638" y="3257550"/>
          <p14:tracePt t="10036" x="2857500" y="3257550"/>
          <p14:tracePt t="10053" x="2865438" y="3257550"/>
          <p14:tracePt t="10131" x="2871788" y="3257550"/>
          <p14:tracePt t="10154" x="2886075" y="3257550"/>
          <p14:tracePt t="10161" x="2894013" y="3257550"/>
          <p14:tracePt t="10171" x="2908300" y="3257550"/>
          <p14:tracePt t="10187" x="2936875" y="3257550"/>
          <p14:tracePt t="10205" x="2986088" y="3257550"/>
          <p14:tracePt t="10222" x="3014663" y="3257550"/>
          <p14:tracePt t="10238" x="3022600" y="3257550"/>
          <p14:tracePt t="10255" x="3043238" y="3257550"/>
          <p14:tracePt t="10272" x="3051175" y="3265488"/>
          <p14:tracePt t="10289" x="3065463" y="3265488"/>
          <p14:tracePt t="10305" x="3071813" y="3271838"/>
          <p14:tracePt t="10322" x="3100388" y="3271838"/>
          <p14:tracePt t="10339" x="3122613" y="3271838"/>
          <p14:tracePt t="10356" x="3143250" y="3271838"/>
          <p14:tracePt t="10373" x="3171825" y="3271838"/>
          <p14:tracePt t="10390" x="3194050" y="3271838"/>
          <p14:tracePt t="10407" x="3214688" y="3271838"/>
          <p14:tracePt t="10424" x="3236913" y="3271838"/>
          <p14:tracePt t="10440" x="3257550" y="3271838"/>
          <p14:tracePt t="10459" x="3286125" y="3271838"/>
          <p14:tracePt t="10474" x="3300413" y="3271838"/>
          <p14:tracePt t="10491" x="3314700" y="3271838"/>
          <p14:tracePt t="10496" x="3322638" y="3271838"/>
          <p14:tracePt t="10508" x="3336925" y="3271838"/>
          <p14:tracePt t="10525" x="3357563" y="3271838"/>
          <p14:tracePt t="10541" x="3394075" y="3271838"/>
          <p14:tracePt t="10559" x="3408363" y="3279775"/>
          <p14:tracePt t="10575" x="3422650" y="3279775"/>
          <p14:tracePt t="10592" x="3443288" y="3279775"/>
          <p14:tracePt t="10609" x="3465513" y="3279775"/>
          <p14:tracePt t="10626" x="3494088" y="3279775"/>
          <p14:tracePt t="10643" x="3508375" y="3279775"/>
          <p14:tracePt t="10659" x="3529013" y="3279775"/>
          <p14:tracePt t="10677" x="3571875" y="3279775"/>
          <p14:tracePt t="10693" x="3608388" y="3271838"/>
          <p14:tracePt t="10710" x="3622675" y="3265488"/>
          <p14:tracePt t="10729" x="3671888" y="3265488"/>
          <p14:tracePt t="10746" x="3694113" y="3257550"/>
          <p14:tracePt t="10762" x="3700463" y="3257550"/>
          <p14:tracePt t="10779" x="3708400" y="3251200"/>
          <p14:tracePt t="10795" x="3714750" y="3251200"/>
          <p14:tracePt t="10812" x="3722688" y="3251200"/>
          <p14:tracePt t="10829" x="3729038" y="3251200"/>
          <p14:tracePt t="10846" x="3751263" y="3251200"/>
          <p14:tracePt t="10862" x="3765550" y="3251200"/>
          <p14:tracePt t="10879" x="3779838" y="3251200"/>
          <p14:tracePt t="10895" x="3786188" y="3251200"/>
          <p14:tracePt t="10912" x="3794125" y="3251200"/>
          <p14:tracePt t="10929" x="3808413" y="3251200"/>
          <p14:tracePt t="10963" x="3836988" y="3251200"/>
          <p14:tracePt t="10996" x="3857625" y="3251200"/>
          <p14:tracePt t="11014" x="3879850" y="3251200"/>
          <p14:tracePt t="11030" x="3900488" y="3251200"/>
          <p14:tracePt t="11047" x="3908425" y="3251200"/>
          <p14:tracePt t="11064" x="3922713" y="3251200"/>
          <p14:tracePt t="11081" x="3929063" y="3251200"/>
          <p14:tracePt t="11105" x="3937000" y="3251200"/>
          <p14:tracePt t="11170" x="3943350" y="3251200"/>
          <p14:tracePt t="11194" x="3951288" y="3251200"/>
          <p14:tracePt t="11206" x="3957638" y="3251200"/>
          <p14:tracePt t="11230" x="3965575" y="3251200"/>
          <p14:tracePt t="11239" x="3971925" y="3251200"/>
          <p14:tracePt t="11249" x="3979863" y="3251200"/>
          <p14:tracePt t="11380" x="3979863" y="3257550"/>
          <p14:tracePt t="11388" x="3979863" y="3265488"/>
          <p14:tracePt t="11413" x="3979863" y="3271838"/>
          <p14:tracePt t="11428" x="3971925" y="3271838"/>
          <p14:tracePt t="11436" x="3965575" y="3279775"/>
          <p14:tracePt t="11453" x="3943350" y="3294063"/>
          <p14:tracePt t="11471" x="3843338" y="3343275"/>
          <p14:tracePt t="11488" x="3800475" y="3351213"/>
          <p14:tracePt t="11503" x="3722688" y="3379788"/>
          <p14:tracePt t="11520" x="3629025" y="3414713"/>
          <p14:tracePt t="11537" x="3529013" y="3443288"/>
          <p14:tracePt t="11553" x="3436938" y="3471863"/>
          <p14:tracePt t="11569" x="3371850" y="3486150"/>
          <p14:tracePt t="11586" x="3286125" y="3536950"/>
          <p14:tracePt t="11603" x="3194050" y="3557588"/>
          <p14:tracePt t="11620" x="3122613" y="3571875"/>
          <p14:tracePt t="11637" x="3036888" y="3571875"/>
          <p14:tracePt t="11653" x="2936875" y="3571875"/>
          <p14:tracePt t="11670" x="2822575" y="3571875"/>
          <p14:tracePt t="11687" x="2743200" y="3579813"/>
          <p14:tracePt t="11706" x="2551113" y="3594100"/>
          <p14:tracePt t="11723" x="2471738" y="3594100"/>
          <p14:tracePt t="11739" x="2400300" y="3586163"/>
          <p14:tracePt t="11756" x="2357438" y="3586163"/>
          <p14:tracePt t="11772" x="2300288" y="3586163"/>
          <p14:tracePt t="11788" x="2265363" y="3586163"/>
          <p14:tracePt t="11805" x="2222500" y="3586163"/>
          <p14:tracePt t="11822" x="2171700" y="3586163"/>
          <p14:tracePt t="11839" x="2143125" y="3586163"/>
          <p14:tracePt t="11856" x="2122488" y="3586163"/>
          <p14:tracePt t="11873" x="2079625" y="3586163"/>
          <p14:tracePt t="11889" x="2043113" y="3586163"/>
          <p14:tracePt t="11909" x="2008188" y="3579813"/>
          <p14:tracePt t="11925" x="1971675" y="3579813"/>
          <p14:tracePt t="11942" x="1951038" y="3571875"/>
          <p14:tracePt t="11959" x="1922463" y="3571875"/>
          <p14:tracePt t="11975" x="1908175" y="3571875"/>
          <p14:tracePt t="11990" x="1900238" y="3571875"/>
          <p14:tracePt t="12700" x="1908175" y="3571875"/>
          <p14:tracePt t="12707" x="1914525" y="3571875"/>
          <p14:tracePt t="12724" x="1914525" y="3565525"/>
          <p14:tracePt t="12733" x="1922463" y="3565525"/>
          <p14:tracePt t="12764" x="1928813" y="3565525"/>
          <p14:tracePt t="12793" x="1936750" y="3565525"/>
          <p14:tracePt t="12808" x="1943100" y="3565525"/>
          <p14:tracePt t="12872" x="1951038" y="3565525"/>
          <p14:tracePt t="12886" x="1957388" y="3565525"/>
          <p14:tracePt t="13646" x="1951038" y="3565525"/>
          <p14:tracePt t="14028" x="1943100" y="3565525"/>
          <p14:tracePt t="15206" x="1951038" y="3565525"/>
          <p14:tracePt t="15230" x="1957388" y="3565525"/>
          <p14:tracePt t="15252" x="1965325" y="3565525"/>
          <p14:tracePt t="15378" x="1971675" y="3565525"/>
          <p14:tracePt t="16082" x="1957388" y="3565525"/>
          <p14:tracePt t="16115" x="1951038" y="3565525"/>
          <p14:tracePt t="16185" x="1943100" y="3565525"/>
          <p14:tracePt t="16207" x="1936750" y="3565525"/>
          <p14:tracePt t="16474" x="1943100" y="3565525"/>
          <p14:tracePt t="16498" x="1951038" y="3565525"/>
          <p14:tracePt t="16595" x="1957388" y="3565525"/>
          <p14:tracePt t="16645" x="1965325" y="3557588"/>
          <p14:tracePt t="16653" x="1971675" y="3557588"/>
          <p14:tracePt t="16987" x="1979613" y="3557588"/>
          <p14:tracePt t="16996" x="2000250" y="3557588"/>
          <p14:tracePt t="17002" x="2014538" y="3557588"/>
          <p14:tracePt t="17011" x="2043113" y="3557588"/>
          <p14:tracePt t="17029" x="2093913" y="3557588"/>
          <p14:tracePt t="17046" x="2114550" y="3557588"/>
          <p14:tracePt t="17062" x="2151063" y="3565525"/>
          <p14:tracePt t="17079" x="2200275" y="3579813"/>
          <p14:tracePt t="17095" x="2214563" y="3579813"/>
          <p14:tracePt t="17112" x="2228850" y="3586163"/>
          <p14:tracePt t="17129" x="2251075" y="3586163"/>
          <p14:tracePt t="17146" x="2271713" y="3586163"/>
          <p14:tracePt t="17163" x="2286000" y="3586163"/>
          <p14:tracePt t="17180" x="2336800" y="3586163"/>
          <p14:tracePt t="17196" x="2379663" y="3579813"/>
          <p14:tracePt t="17213" x="2400300" y="3579813"/>
          <p14:tracePt t="17230" x="2428875" y="3579813"/>
          <p14:tracePt t="17247" x="2471738" y="3579813"/>
          <p14:tracePt t="17264" x="2486025" y="3586163"/>
          <p14:tracePt t="17281" x="2493963" y="3586163"/>
          <p14:tracePt t="17299" x="2514600" y="3586163"/>
          <p14:tracePt t="17316" x="2528888" y="3586163"/>
          <p14:tracePt t="17333" x="2536825" y="3586163"/>
          <p14:tracePt t="17350" x="2557463" y="3586163"/>
          <p14:tracePt t="17367" x="2571750" y="3586163"/>
          <p14:tracePt t="17384" x="2593975" y="3586163"/>
          <p14:tracePt t="17401" x="2600325" y="3586163"/>
          <p14:tracePt t="17416" x="2608263" y="3586163"/>
          <p14:tracePt t="17433" x="2622550" y="3586163"/>
          <p14:tracePt t="17449" x="2628900" y="3586163"/>
          <p14:tracePt t="17466" x="2636838" y="3586163"/>
          <p14:tracePt t="17483" x="2643188" y="3586163"/>
          <p14:tracePt t="17526" x="2651125" y="3586163"/>
          <p14:tracePt t="17549" x="2657475" y="3586163"/>
          <p14:tracePt t="17566" x="2665413" y="3586163"/>
          <p14:tracePt t="17581" x="2671763" y="3586163"/>
          <p14:tracePt t="17588" x="2686050" y="3586163"/>
          <p14:tracePt t="17601" x="2700338" y="3586163"/>
          <p14:tracePt t="17619" x="2708275" y="3586163"/>
          <p14:tracePt t="17635" x="2728913" y="3586163"/>
          <p14:tracePt t="17651" x="2736850" y="3594100"/>
          <p14:tracePt t="17668" x="2751138" y="3594100"/>
          <p14:tracePt t="17686" x="2765425" y="3594100"/>
          <p14:tracePt t="17719" x="2786063" y="3594100"/>
          <p14:tracePt t="17736" x="2814638" y="3594100"/>
          <p14:tracePt t="17753" x="2828925" y="3608388"/>
          <p14:tracePt t="17769" x="2865438" y="3608388"/>
          <p14:tracePt t="17789" x="2900363" y="3608388"/>
          <p14:tracePt t="17803" x="2914650" y="3608388"/>
          <p14:tracePt t="17820" x="2943225" y="3594100"/>
          <p14:tracePt t="17837" x="2971800" y="3586163"/>
          <p14:tracePt t="17871" x="2979738" y="3586163"/>
          <p14:tracePt t="17887" x="2986088" y="3586163"/>
          <p14:tracePt t="17904" x="2994025" y="3586163"/>
          <p14:tracePt t="17921" x="3000375" y="3586163"/>
          <p14:tracePt t="17938" x="3022600" y="3586163"/>
          <p14:tracePt t="17955" x="3036888" y="3579813"/>
          <p14:tracePt t="17972" x="3057525" y="3579813"/>
          <p14:tracePt t="17989" x="3065463" y="3579813"/>
          <p14:tracePt t="18005" x="3071813" y="3579813"/>
          <p14:tracePt t="18035" x="3079750" y="3579813"/>
          <p14:tracePt t="18059" x="3086100" y="3579813"/>
          <p14:tracePt t="18064" x="3094038" y="3579813"/>
          <p14:tracePt t="18074" x="3100388" y="3579813"/>
          <p14:tracePt t="18093" x="3114675" y="3579813"/>
          <p14:tracePt t="18109" x="3122613" y="3579813"/>
          <p14:tracePt t="18125" x="3143250" y="3579813"/>
          <p14:tracePt t="18144" x="3151188" y="3579813"/>
          <p14:tracePt t="18159" x="3165475" y="3579813"/>
          <p14:tracePt t="18175" x="3208338" y="3579813"/>
          <p14:tracePt t="18192" x="3222625" y="3579813"/>
          <p14:tracePt t="18209" x="3243263" y="3579813"/>
          <p14:tracePt t="18224" x="3279775" y="3586163"/>
          <p14:tracePt t="18242" x="3300413" y="3600450"/>
          <p14:tracePt t="18259" x="3322638" y="3608388"/>
          <p14:tracePt t="18275" x="3336925" y="3608388"/>
          <p14:tracePt t="18292" x="3357563" y="3608388"/>
          <p14:tracePt t="18309" x="3379788" y="3608388"/>
          <p14:tracePt t="18326" x="3394075" y="3608388"/>
          <p14:tracePt t="18342" x="3400425" y="3608388"/>
          <p14:tracePt t="18359" x="3414713" y="3608388"/>
          <p14:tracePt t="18378" x="3443288" y="3622675"/>
          <p14:tracePt t="18395" x="3465513" y="3622675"/>
          <p14:tracePt t="18411" x="3500438" y="3622675"/>
          <p14:tracePt t="18428" x="3514725" y="3622675"/>
          <p14:tracePt t="18445" x="3529013" y="3622675"/>
          <p14:tracePt t="18479" x="3543300" y="3622675"/>
          <p14:tracePt t="18494" x="3551238" y="3622675"/>
          <p14:tracePt t="19418" x="3557588" y="3622675"/>
          <p14:tracePt t="19443" x="3565525" y="3622675"/>
          <p14:tracePt t="19450" x="3571875" y="3622675"/>
          <p14:tracePt t="19459" x="3579813" y="3622675"/>
          <p14:tracePt t="19473" x="3586163" y="3622675"/>
          <p14:tracePt t="19490" x="3600450" y="3622675"/>
          <p14:tracePt t="19496" x="3608388" y="3622675"/>
          <p14:tracePt t="19512" x="3614738" y="3622675"/>
          <p14:tracePt t="19523" x="3622675" y="3622675"/>
          <p14:tracePt t="19539" x="3629025" y="3622675"/>
          <p14:tracePt t="19556" x="3643313" y="3622675"/>
          <p14:tracePt t="19572" x="3694113" y="3622675"/>
          <p14:tracePt t="19589" x="3708400" y="3622675"/>
          <p14:tracePt t="19607" x="3714750" y="3622675"/>
          <p14:tracePt t="19623" x="3722688" y="3622675"/>
          <p14:tracePt t="19641" x="3751263" y="3622675"/>
          <p14:tracePt t="19656" x="3771900" y="3622675"/>
          <p14:tracePt t="19673" x="3794125" y="3629025"/>
          <p14:tracePt t="19690" x="3808413" y="3629025"/>
          <p14:tracePt t="19707" x="3829050" y="3629025"/>
          <p14:tracePt t="19724" x="3851275" y="3629025"/>
          <p14:tracePt t="19741" x="3871913" y="3629025"/>
          <p14:tracePt t="19758" x="3900488" y="3629025"/>
          <p14:tracePt t="19775" x="3929063" y="3629025"/>
          <p14:tracePt t="19791" x="3943350" y="3629025"/>
          <p14:tracePt t="19808" x="3957638" y="3629025"/>
          <p14:tracePt t="19825" x="3979863" y="3614738"/>
          <p14:tracePt t="19842" x="4008438" y="3608388"/>
          <p14:tracePt t="19859" x="4043363" y="3594100"/>
          <p14:tracePt t="19877" x="4108450" y="3551238"/>
          <p14:tracePt t="19894" x="4151313" y="3529013"/>
          <p14:tracePt t="19911" x="4194175" y="3514725"/>
          <p14:tracePt t="19928" x="4222750" y="3508375"/>
          <p14:tracePt t="19944" x="4251325" y="3500438"/>
          <p14:tracePt t="19960" x="4265613" y="3500438"/>
          <p14:tracePt t="19977" x="4279900" y="3500438"/>
          <p14:tracePt t="20002" x="4286250" y="3500438"/>
          <p14:tracePt t="20072" x="4300538" y="3500438"/>
          <p14:tracePt t="20088" x="4308475" y="3500438"/>
          <p14:tracePt t="20096" x="4322763" y="3500438"/>
          <p14:tracePt t="20104" x="4337050" y="3500438"/>
          <p14:tracePt t="20112" x="4351338" y="3500438"/>
          <p14:tracePt t="20129" x="4386263" y="3500438"/>
          <p14:tracePt t="20146" x="4451350" y="3514725"/>
          <p14:tracePt t="20163" x="4494213" y="3522663"/>
          <p14:tracePt t="20180" x="4543425" y="3522663"/>
          <p14:tracePt t="20197" x="4565650" y="3522663"/>
          <p14:tracePt t="20324" x="4572000" y="3522663"/>
          <p14:tracePt t="20340" x="4572000" y="3529013"/>
          <p14:tracePt t="20362" x="4579938" y="3529013"/>
          <p14:tracePt t="20378" x="4586288" y="3529013"/>
          <p14:tracePt t="20512" x="4586288" y="3536950"/>
          <p14:tracePt t="20536" x="4594225" y="3536950"/>
          <p14:tracePt t="20633" x="4600575" y="3536950"/>
          <p14:tracePt t="20642" x="4600575" y="3543300"/>
          <p14:tracePt t="20673" x="4608513" y="3551238"/>
          <p14:tracePt t="20698" x="4614863" y="3557588"/>
          <p14:tracePt t="20722" x="4622800" y="3557588"/>
          <p14:tracePt t="20737" x="4629150" y="3557588"/>
          <p14:tracePt t="20751" x="4637088" y="3557588"/>
          <p14:tracePt t="20760" x="4643438" y="3565525"/>
          <p14:tracePt t="20768" x="4651375" y="3565525"/>
          <p14:tracePt t="20785" x="4665663" y="3565525"/>
          <p14:tracePt t="20802" x="4686300" y="3565525"/>
          <p14:tracePt t="20819" x="4700588" y="3565525"/>
          <p14:tracePt t="20836" x="4708525" y="3565525"/>
          <p14:tracePt t="20892" x="4714875" y="3565525"/>
          <p14:tracePt t="20917" x="4722813" y="3565525"/>
          <p14:tracePt t="22082" x="4729163" y="3565525"/>
          <p14:tracePt t="23488" x="4729163" y="3571875"/>
          <p14:tracePt t="23502" x="4722813" y="3586163"/>
          <p14:tracePt t="23510" x="4714875" y="3586163"/>
          <p14:tracePt t="23520" x="4708525" y="3594100"/>
          <p14:tracePt t="23533" x="4672013" y="3608388"/>
          <p14:tracePt t="23550" x="4622800" y="3622675"/>
          <p14:tracePt t="23565" x="4543425" y="3643313"/>
          <p14:tracePt t="23582" x="4437063" y="3657600"/>
          <p14:tracePt t="23599" x="4329113" y="3694113"/>
          <p14:tracePt t="23616" x="4214813" y="3708400"/>
          <p14:tracePt t="23634" x="4051300" y="3757613"/>
          <p14:tracePt t="23651" x="3908425" y="3800475"/>
          <p14:tracePt t="23667" x="3757613" y="3822700"/>
          <p14:tracePt t="23683" x="3600450" y="3836988"/>
          <p14:tracePt t="23701" x="3508375" y="3851275"/>
          <p14:tracePt t="23718" x="3394075" y="3851275"/>
          <p14:tracePt t="23734" x="3194050" y="3851275"/>
          <p14:tracePt t="23750" x="3065463" y="3865563"/>
          <p14:tracePt t="23768" x="3022600" y="3871913"/>
          <p14:tracePt t="23784" x="2908300" y="3871913"/>
          <p14:tracePt t="23801" x="2814638" y="3871913"/>
          <p14:tracePt t="23818" x="2765425" y="3871913"/>
          <p14:tracePt t="23835" x="2728913" y="3871913"/>
          <p14:tracePt t="23853" x="2686050" y="3871913"/>
          <p14:tracePt t="23869" x="2671763" y="3871913"/>
          <p14:tracePt t="23886" x="2657475" y="3871913"/>
          <p14:tracePt t="23902" x="2643188" y="3871913"/>
          <p14:tracePt t="23919" x="2622550" y="3871913"/>
          <p14:tracePt t="23936" x="2586038" y="3871913"/>
          <p14:tracePt t="23953" x="2571750" y="3886200"/>
          <p14:tracePt t="23970" x="2565400" y="3886200"/>
          <p14:tracePt t="24286" x="2586038" y="3886200"/>
          <p14:tracePt t="24292" x="2614613" y="3886200"/>
          <p14:tracePt t="24300" x="2657475" y="3879850"/>
          <p14:tracePt t="24308" x="2693988" y="3879850"/>
          <p14:tracePt t="24325" x="2828925" y="3857625"/>
          <p14:tracePt t="24340" x="2922588" y="3851275"/>
          <p14:tracePt t="24357" x="3028950" y="3851275"/>
          <p14:tracePt t="24376" x="3186113" y="3843338"/>
          <p14:tracePt t="24392" x="3279775" y="3851275"/>
          <p14:tracePt t="24409" x="3379788" y="3857625"/>
          <p14:tracePt t="24425" x="3414713" y="3857625"/>
          <p14:tracePt t="24442" x="3471863" y="3851275"/>
          <p14:tracePt t="24459" x="3508375" y="3836988"/>
          <p14:tracePt t="24476" x="3536950" y="3836988"/>
          <p14:tracePt t="24493" x="3551238" y="3836988"/>
          <p14:tracePt t="24509" x="3557588" y="3836988"/>
          <p14:tracePt t="24736" x="3565525" y="3836988"/>
          <p14:tracePt t="24744" x="3579813" y="3836988"/>
          <p14:tracePt t="24752" x="3608388" y="3851275"/>
          <p14:tracePt t="24761" x="3651250" y="3857625"/>
          <p14:tracePt t="24778" x="3694113" y="3865563"/>
          <p14:tracePt t="24795" x="3751263" y="3886200"/>
          <p14:tracePt t="24812" x="3879850" y="3900488"/>
          <p14:tracePt t="24829" x="3957638" y="3900488"/>
          <p14:tracePt t="24846" x="4022725" y="3908425"/>
          <p14:tracePt t="24863" x="4108450" y="3914775"/>
          <p14:tracePt t="24880" x="4214813" y="3929063"/>
          <p14:tracePt t="24897" x="4286250" y="3929063"/>
          <p14:tracePt t="24914" x="4343400" y="3943350"/>
          <p14:tracePt t="24931" x="4386263" y="3951288"/>
          <p14:tracePt t="24948" x="4422775" y="3951288"/>
          <p14:tracePt t="24981" x="4437063" y="3951288"/>
          <p14:tracePt t="25050" x="4443413" y="3951288"/>
          <p14:tracePt t="25057" x="4451350" y="3951288"/>
          <p14:tracePt t="25066" x="4457700" y="3951288"/>
          <p14:tracePt t="25082" x="4471988" y="3951288"/>
          <p14:tracePt t="25099" x="4479925" y="3951288"/>
          <p14:tracePt t="25272" x="4486275" y="3951288"/>
          <p14:tracePt t="25402" x="4494213" y="3951288"/>
          <p14:tracePt t="25410" x="4500563" y="3943350"/>
          <p14:tracePt t="25420" x="4514850" y="3943350"/>
          <p14:tracePt t="25435" x="4529138" y="3943350"/>
          <p14:tracePt t="25453" x="4565650" y="3943350"/>
          <p14:tracePt t="25469" x="4579938" y="3943350"/>
          <p14:tracePt t="25486" x="4586288" y="3943350"/>
          <p14:tracePt t="25619" x="4579938" y="3937000"/>
          <p14:tracePt t="25628" x="4565650" y="3937000"/>
          <p14:tracePt t="25639" x="4551363" y="3937000"/>
          <p14:tracePt t="25656" x="4500563" y="3937000"/>
          <p14:tracePt t="25671" x="4465638" y="3937000"/>
          <p14:tracePt t="25674" x="4429125" y="3937000"/>
          <p14:tracePt t="25688" x="4351338" y="3929063"/>
          <p14:tracePt t="25705" x="4279900" y="3929063"/>
          <p14:tracePt t="25722" x="4208463" y="3929063"/>
          <p14:tracePt t="25740" x="4165600" y="3929063"/>
          <p14:tracePt t="25757" x="4151313" y="3937000"/>
          <p14:tracePt t="25773" x="4137025" y="3937000"/>
          <p14:tracePt t="25845" x="4094163" y="3937000"/>
          <p14:tracePt t="25851" x="4037013" y="3929063"/>
          <p14:tracePt t="25861" x="3971925" y="3922713"/>
          <p14:tracePt t="25874" x="3914775" y="3922713"/>
          <p14:tracePt t="25892" x="3751263" y="3922713"/>
          <p14:tracePt t="25909" x="3600450" y="3922713"/>
          <p14:tracePt t="25926" x="3429000" y="3886200"/>
          <p14:tracePt t="25943" x="3214688" y="3843338"/>
          <p14:tracePt t="25959" x="3057525" y="3836988"/>
          <p14:tracePt t="25975" x="2865438" y="3808413"/>
          <p14:tracePt t="25977" x="2800350" y="3800475"/>
          <p14:tracePt t="25992" x="2714625" y="3800475"/>
          <p14:tracePt t="25994" x="2636838" y="3800475"/>
          <p14:tracePt t="26009" x="2551113" y="3786188"/>
          <p14:tracePt t="26026" x="2443163" y="3786188"/>
          <p14:tracePt t="26042" x="2365375" y="3771900"/>
          <p14:tracePt t="26059" x="2314575" y="3757613"/>
          <p14:tracePt t="26075" x="2300288" y="3751263"/>
          <p14:tracePt t="26109" x="2279650" y="3743325"/>
          <p14:tracePt t="26128" x="2271713" y="3736975"/>
          <p14:tracePt t="26145" x="2243138" y="3722688"/>
          <p14:tracePt t="26162" x="2228850" y="3708400"/>
          <p14:tracePt t="26178" x="2214563" y="3708400"/>
          <p14:tracePt t="26262" x="2222500" y="3708400"/>
          <p14:tracePt t="26269" x="2243138" y="3708400"/>
          <p14:tracePt t="26279" x="2279650" y="3708400"/>
          <p14:tracePt t="26298" x="2493963" y="3714750"/>
          <p14:tracePt t="26313" x="2665413" y="3714750"/>
          <p14:tracePt t="26330" x="2836863" y="3736975"/>
          <p14:tracePt t="26347" x="3008313" y="3771900"/>
          <p14:tracePt t="26364" x="3200400" y="3800475"/>
          <p14:tracePt t="26381" x="3365500" y="3814763"/>
          <p14:tracePt t="26398" x="3543300" y="3829050"/>
          <p14:tracePt t="26401" x="3614738" y="3843338"/>
          <p14:tracePt t="26415" x="3714750" y="3865563"/>
          <p14:tracePt t="26431" x="3808413" y="3879850"/>
          <p14:tracePt t="26448" x="3886200" y="3879850"/>
          <p14:tracePt t="26464" x="3957638" y="3871913"/>
          <p14:tracePt t="26481" x="4014788" y="3871913"/>
          <p14:tracePt t="26497" x="4057650" y="3871913"/>
          <p14:tracePt t="26514" x="4071938" y="3871913"/>
          <p14:tracePt t="26531" x="4079875" y="3871913"/>
          <p14:tracePt t="26644" x="4086225" y="3871913"/>
          <p14:tracePt t="26652" x="4100513" y="3871913"/>
          <p14:tracePt t="26659" x="4129088" y="3871913"/>
          <p14:tracePt t="26670" x="4151313" y="3871913"/>
          <p14:tracePt t="26684" x="4229100" y="3857625"/>
          <p14:tracePt t="26701" x="4271963" y="3851275"/>
          <p14:tracePt t="26718" x="4308475" y="3836988"/>
          <p14:tracePt t="26721" x="4337050" y="3836988"/>
          <p14:tracePt t="26735" x="4357688" y="3814763"/>
          <p14:tracePt t="26753" x="4386263" y="3800475"/>
          <p14:tracePt t="26767" x="4400550" y="3794125"/>
          <p14:tracePt t="26783" x="4429125" y="3794125"/>
          <p14:tracePt t="26801" x="4451350" y="3786188"/>
          <p14:tracePt t="26817" x="4471988" y="3779838"/>
          <p14:tracePt t="26835" x="4508500" y="3757613"/>
          <p14:tracePt t="26851" x="4579938" y="3708400"/>
          <p14:tracePt t="26868" x="4629150" y="3671888"/>
          <p14:tracePt t="26885" x="4657725" y="3665538"/>
          <p14:tracePt t="26902" x="4679950" y="3657600"/>
          <p14:tracePt t="26918" x="4700588" y="3657600"/>
          <p14:tracePt t="27047" x="4708525" y="3657600"/>
          <p14:tracePt t="28014" x="4700588" y="3657600"/>
          <p14:tracePt t="28023" x="4686300" y="3657600"/>
          <p14:tracePt t="28033" x="4679950" y="3657600"/>
          <p14:tracePt t="28048" x="4643438" y="3657600"/>
          <p14:tracePt t="28065" x="4629150" y="3657600"/>
          <p14:tracePt t="28082" x="4586288" y="3657600"/>
          <p14:tracePt t="28099" x="4551363" y="3657600"/>
          <p14:tracePt t="28117" x="4494213" y="3657600"/>
          <p14:tracePt t="28137" x="4479925" y="3657600"/>
          <p14:tracePt t="28152" x="4451350" y="3657600"/>
          <p14:tracePt t="28166" x="4437063" y="3657600"/>
          <p14:tracePt t="28182" x="4408488" y="3657600"/>
          <p14:tracePt t="28198" x="4371975" y="3657600"/>
          <p14:tracePt t="28215" x="4329113" y="3657600"/>
          <p14:tracePt t="28232" x="4300538" y="3657600"/>
          <p14:tracePt t="28249" x="4251325" y="3651250"/>
          <p14:tracePt t="28266" x="4137025" y="3636963"/>
          <p14:tracePt t="28284" x="4037013" y="3636963"/>
          <p14:tracePt t="28300" x="3900488" y="3636963"/>
          <p14:tracePt t="28317" x="3814763" y="3622675"/>
          <p14:tracePt t="28333" x="3708400" y="3622675"/>
          <p14:tracePt t="28350" x="3579813" y="3622675"/>
          <p14:tracePt t="28367" x="3465513" y="3622675"/>
          <p14:tracePt t="28384" x="3343275" y="3636963"/>
          <p14:tracePt t="28401" x="3251200" y="3643313"/>
          <p14:tracePt t="28418" x="3171825" y="3643313"/>
          <p14:tracePt t="28435" x="3086100" y="3643313"/>
          <p14:tracePt t="28452" x="2986088" y="3636963"/>
          <p14:tracePt t="28469" x="2851150" y="3636963"/>
          <p14:tracePt t="28485" x="2751138" y="3671888"/>
          <p14:tracePt t="28502" x="2643188" y="3700463"/>
          <p14:tracePt t="28519" x="2543175" y="3700463"/>
          <p14:tracePt t="28536" x="2471738" y="3708400"/>
          <p14:tracePt t="28553" x="2400300" y="3714750"/>
          <p14:tracePt t="28569" x="2365375" y="3722688"/>
          <p14:tracePt t="28570" x="2351088" y="3722688"/>
          <p14:tracePt t="28587" x="2336800" y="3722688"/>
          <p14:tracePt t="28603" x="2308225" y="3722688"/>
          <p14:tracePt t="28620" x="2286000" y="3722688"/>
          <p14:tracePt t="28639" x="2265363" y="3722688"/>
          <p14:tracePt t="28655" x="2236788" y="3722688"/>
          <p14:tracePt t="28657" x="2222500" y="3722688"/>
          <p14:tracePt t="28670" x="2208213" y="3722688"/>
          <p14:tracePt t="28687" x="2193925" y="3722688"/>
          <p14:tracePt t="28705" x="2179638" y="3722688"/>
          <p14:tracePt t="28721" x="2165350" y="3714750"/>
          <p14:tracePt t="28738" x="2143125" y="3700463"/>
          <p14:tracePt t="28754" x="2128838" y="3700463"/>
          <p14:tracePt t="28772" x="2114550" y="3700463"/>
          <p14:tracePt t="28789" x="2100263" y="3686175"/>
          <p14:tracePt t="28823" x="2079625" y="3679825"/>
          <p14:tracePt t="28840" x="2071688" y="3671888"/>
          <p14:tracePt t="28857" x="2065338" y="3671888"/>
          <p14:tracePt t="28874" x="2065338" y="3665538"/>
          <p14:tracePt t="28909" x="2057400" y="3665538"/>
          <p14:tracePt t="28929" x="2057400" y="3657600"/>
          <p14:tracePt t="28938" x="2051050" y="3651250"/>
          <p14:tracePt t="28953" x="2051050" y="3643313"/>
          <p14:tracePt t="29345" x="2065338" y="3643313"/>
          <p14:tracePt t="29352" x="2071688" y="3643313"/>
          <p14:tracePt t="29361" x="2093913" y="3643313"/>
          <p14:tracePt t="29378" x="2179638" y="3651250"/>
          <p14:tracePt t="29395" x="2271713" y="3657600"/>
          <p14:tracePt t="29412" x="2371725" y="3679825"/>
          <p14:tracePt t="29429" x="2522538" y="3708400"/>
          <p14:tracePt t="29445" x="2600325" y="3714750"/>
          <p14:tracePt t="29463" x="2665413" y="3714750"/>
          <p14:tracePt t="29479" x="2708275" y="3714750"/>
          <p14:tracePt t="29496" x="2736850" y="3714750"/>
          <p14:tracePt t="29513" x="2779713" y="3714750"/>
          <p14:tracePt t="29516" x="2794000" y="3714750"/>
          <p14:tracePt t="29530" x="2814638" y="3714750"/>
          <p14:tracePt t="29547" x="2886075" y="3694113"/>
          <p14:tracePt t="29564" x="2943225" y="3694113"/>
          <p14:tracePt t="29580" x="2994025" y="3694113"/>
          <p14:tracePt t="29598" x="3028950" y="3694113"/>
          <p14:tracePt t="29615" x="3057525" y="3694113"/>
          <p14:tracePt t="29631" x="3086100" y="3694113"/>
          <p14:tracePt t="29648" x="3094038" y="3694113"/>
          <p14:tracePt t="29665" x="3108325" y="3694113"/>
          <p14:tracePt t="29682" x="3122613" y="3700463"/>
          <p14:tracePt t="29698" x="3128963" y="3700463"/>
          <p14:tracePt t="29715" x="3136900" y="3700463"/>
          <p14:tracePt t="29732" x="3151188" y="3700463"/>
          <p14:tracePt t="29749" x="3157538" y="3700463"/>
          <p14:tracePt t="29766" x="3165475" y="3700463"/>
          <p14:tracePt t="29806" x="3179763" y="3700463"/>
          <p14:tracePt t="29816" x="3194050" y="3700463"/>
          <p14:tracePt t="29832" x="3208338" y="3700463"/>
          <p14:tracePt t="29849" x="3222625" y="3700463"/>
          <p14:tracePt t="29867" x="3243263" y="3700463"/>
          <p14:tracePt t="29883" x="3279775" y="3700463"/>
          <p14:tracePt t="29902" x="3308350" y="3700463"/>
          <p14:tracePt t="29918" x="3328988" y="3700463"/>
          <p14:tracePt t="29934" x="3343275" y="3700463"/>
          <p14:tracePt t="29951" x="3357563" y="3694113"/>
          <p14:tracePt t="30048" x="3371850" y="3694113"/>
          <p14:tracePt t="30064" x="3379788" y="3694113"/>
          <p14:tracePt t="30072" x="3394075" y="3694113"/>
          <p14:tracePt t="30783" x="3408363" y="3694113"/>
          <p14:tracePt t="30798" x="3414713" y="3694113"/>
          <p14:tracePt t="30806" x="3436938" y="3694113"/>
          <p14:tracePt t="30813" x="3451225" y="3694113"/>
          <p14:tracePt t="30827" x="3471863" y="3694113"/>
          <p14:tracePt t="30844" x="3522663" y="3700463"/>
          <p14:tracePt t="30861" x="3557588" y="3700463"/>
          <p14:tracePt t="30879" x="3608388" y="3700463"/>
          <p14:tracePt t="30896" x="3636963" y="3714750"/>
          <p14:tracePt t="30913" x="3729038" y="3722688"/>
          <p14:tracePt t="30930" x="3829050" y="3743325"/>
          <p14:tracePt t="30947" x="3894138" y="3751263"/>
          <p14:tracePt t="30963" x="3965575" y="3757613"/>
          <p14:tracePt t="30979" x="4065588" y="3765550"/>
          <p14:tracePt t="30996" x="4114800" y="3765550"/>
          <p14:tracePt t="31012" x="4157663" y="3765550"/>
          <p14:tracePt t="31030" x="4194175" y="3765550"/>
          <p14:tracePt t="31046" x="4229100" y="3751263"/>
          <p14:tracePt t="31063" x="4251325" y="3743325"/>
          <p14:tracePt t="31080" x="4279900" y="3743325"/>
          <p14:tracePt t="31096" x="4308475" y="3743325"/>
          <p14:tracePt t="31114" x="4343400" y="3722688"/>
          <p14:tracePt t="31130" x="4371975" y="3694113"/>
          <p14:tracePt t="31147" x="4400550" y="3679825"/>
          <p14:tracePt t="31164" x="4457700" y="3671888"/>
          <p14:tracePt t="31181" x="4479925" y="3671888"/>
          <p14:tracePt t="31198" x="4486275" y="3671888"/>
          <p14:tracePt t="31215" x="4494213" y="3671888"/>
          <p14:tracePt t="31321" x="4500563" y="3671888"/>
          <p14:tracePt t="31335" x="4508500" y="3671888"/>
          <p14:tracePt t="31352" x="4514850" y="3671888"/>
          <p14:tracePt t="31368" x="4522788" y="3665538"/>
          <p14:tracePt t="31375" x="4529138" y="3665538"/>
          <p14:tracePt t="31385" x="4537075" y="3665538"/>
          <p14:tracePt t="31400" x="4551363" y="3665538"/>
          <p14:tracePt t="31417" x="4565650" y="3665538"/>
          <p14:tracePt t="31435" x="4579938" y="3665538"/>
          <p14:tracePt t="31450" x="4594225" y="3665538"/>
          <p14:tracePt t="31467" x="4614863" y="3665538"/>
          <p14:tracePt t="31501" x="4622800" y="3665538"/>
          <p14:tracePt t="31729" x="4629150" y="3665538"/>
          <p14:tracePt t="31742" x="4637088" y="3665538"/>
          <p14:tracePt t="31750" x="4643438" y="3665538"/>
          <p14:tracePt t="31760" x="4651375" y="3665538"/>
          <p14:tracePt t="31785" x="4657725" y="3665538"/>
          <p14:tracePt t="31885" x="4665663" y="3665538"/>
          <p14:tracePt t="31893" x="4672013" y="3665538"/>
          <p14:tracePt t="31907" x="4679950" y="3665538"/>
          <p14:tracePt t="31923" x="4694238" y="3665538"/>
          <p14:tracePt t="31941" x="4700588" y="3665538"/>
          <p14:tracePt t="33546" x="4694238" y="3665538"/>
          <p14:tracePt t="33555" x="4686300" y="3665538"/>
          <p14:tracePt t="33561" x="4679950" y="3665538"/>
          <p14:tracePt t="33573" x="4672013" y="3671888"/>
          <p14:tracePt t="33590" x="4657725" y="3679825"/>
          <p14:tracePt t="33607" x="4629150" y="3679825"/>
          <p14:tracePt t="33624" x="4586288" y="3686175"/>
          <p14:tracePt t="33640" x="4494213" y="3686175"/>
          <p14:tracePt t="33657" x="4414838" y="3700463"/>
          <p14:tracePt t="33674" x="4337050" y="3708400"/>
          <p14:tracePt t="33691" x="4265613" y="3722688"/>
          <p14:tracePt t="33709" x="4186238" y="3743325"/>
          <p14:tracePt t="33725" x="4086225" y="3751263"/>
          <p14:tracePt t="33742" x="4022725" y="3771900"/>
          <p14:tracePt t="33759" x="3965575" y="3779838"/>
          <p14:tracePt t="33775" x="3937000" y="3786188"/>
          <p14:tracePt t="33792" x="3851275" y="3808413"/>
          <p14:tracePt t="33809" x="3800475" y="3814763"/>
          <p14:tracePt t="33826" x="3665538" y="3900488"/>
          <p14:tracePt t="33843" x="3557588" y="3943350"/>
          <p14:tracePt t="33860" x="3494088" y="4008438"/>
          <p14:tracePt t="33877" x="3443288" y="4051300"/>
          <p14:tracePt t="33893" x="3414713" y="4086225"/>
          <p14:tracePt t="33910" x="3365500" y="4108450"/>
          <p14:tracePt t="33927" x="3314700" y="4114800"/>
          <p14:tracePt t="33944" x="3286125" y="4129088"/>
          <p14:tracePt t="33946" x="3265488" y="4137025"/>
          <p14:tracePt t="33961" x="3208338" y="4151313"/>
          <p14:tracePt t="33977" x="3143250" y="4186238"/>
          <p14:tracePt t="33995" x="3014663" y="4257675"/>
          <p14:tracePt t="34011" x="2900363" y="4300538"/>
          <p14:tracePt t="34030" x="2800350" y="4322763"/>
          <p14:tracePt t="34036" x="2765425" y="4329113"/>
          <p14:tracePt t="34048" x="2686050" y="4329113"/>
          <p14:tracePt t="34063" x="2608263" y="4337050"/>
          <p14:tracePt t="34080" x="2557463" y="4337050"/>
          <p14:tracePt t="34097" x="2493963" y="4337050"/>
          <p14:tracePt t="34113" x="2408238" y="4322763"/>
          <p14:tracePt t="34130" x="2336800" y="4322763"/>
          <p14:tracePt t="34148" x="2222500" y="4337050"/>
          <p14:tracePt t="34165" x="2128838" y="4337050"/>
          <p14:tracePt t="34181" x="2051050" y="4337050"/>
          <p14:tracePt t="34198" x="1965325" y="4337050"/>
          <p14:tracePt t="34215" x="1914525" y="4337050"/>
          <p14:tracePt t="34232" x="1865313" y="4337050"/>
          <p14:tracePt t="34250" x="1851025" y="4337050"/>
          <p14:tracePt t="34266" x="1843088" y="4337050"/>
          <p14:tracePt t="34283" x="1822450" y="4337050"/>
          <p14:tracePt t="34299" x="1814513" y="4337050"/>
          <p14:tracePt t="34316" x="1800225" y="4337050"/>
          <p14:tracePt t="34333" x="1785938" y="4337050"/>
          <p14:tracePt t="34348" x="1771650" y="4337050"/>
          <p14:tracePt t="34365" x="1751013" y="4343400"/>
          <p14:tracePt t="34382" x="1728788" y="4357688"/>
          <p14:tracePt t="34562" x="1728788" y="4351338"/>
          <p14:tracePt t="34577" x="1728788" y="4343400"/>
          <p14:tracePt t="34618" x="1728788" y="4337050"/>
          <p14:tracePt t="34641" x="1728788" y="4329113"/>
          <p14:tracePt t="34648" x="1728788" y="4322763"/>
          <p14:tracePt t="34663" x="1728788" y="4314825"/>
          <p14:tracePt t="34673" x="1736725" y="4314825"/>
          <p14:tracePt t="34686" x="1736725" y="4308475"/>
          <p14:tracePt t="34776" x="1736725" y="4300538"/>
          <p14:tracePt t="34869" x="1736725" y="4294188"/>
          <p14:tracePt t="34892" x="1743075" y="4294188"/>
          <p14:tracePt t="34924" x="1751013" y="4286250"/>
          <p14:tracePt t="34932" x="1765300" y="4286250"/>
          <p14:tracePt t="34948" x="1771650" y="4286250"/>
          <p14:tracePt t="34957" x="1779588" y="4286250"/>
          <p14:tracePt t="34974" x="1800225" y="4286250"/>
          <p14:tracePt t="34990" x="1851025" y="4286250"/>
          <p14:tracePt t="35007" x="1908175" y="4286250"/>
          <p14:tracePt t="35024" x="1979613" y="4286250"/>
          <p14:tracePt t="35031" x="1993900" y="4286250"/>
          <p14:tracePt t="35041" x="2028825" y="4279900"/>
          <p14:tracePt t="35056" x="2128838" y="4265613"/>
          <p14:tracePt t="35072" x="2228850" y="4251325"/>
          <p14:tracePt t="35090" x="2322513" y="4251325"/>
          <p14:tracePt t="35107" x="2386013" y="4251325"/>
          <p14:tracePt t="35123" x="2443163" y="4265613"/>
          <p14:tracePt t="35140" x="2500313" y="4265613"/>
          <p14:tracePt t="35157" x="2528888" y="4271963"/>
          <p14:tracePt t="35174" x="2557463" y="4271963"/>
          <p14:tracePt t="35191" x="2593975" y="4271963"/>
          <p14:tracePt t="35208" x="2608263" y="4271963"/>
          <p14:tracePt t="35225" x="2671763" y="4271963"/>
          <p14:tracePt t="35241" x="2700338" y="4257675"/>
          <p14:tracePt t="35258" x="2728913" y="4257675"/>
          <p14:tracePt t="35275" x="2751138" y="4257675"/>
          <p14:tracePt t="35292" x="2757488" y="4257675"/>
          <p14:tracePt t="35309" x="2771775" y="4257675"/>
          <p14:tracePt t="35325" x="2779713" y="4257675"/>
          <p14:tracePt t="35342" x="2786063" y="4257675"/>
          <p14:tracePt t="35370" x="2794000" y="4257675"/>
          <p14:tracePt t="35378" x="2800350" y="4257675"/>
          <p14:tracePt t="35393" x="2808288" y="4257675"/>
          <p14:tracePt t="35410" x="2836863" y="4257675"/>
          <p14:tracePt t="35429" x="2843213" y="4265613"/>
          <p14:tracePt t="35445" x="2857500" y="4265613"/>
          <p14:tracePt t="35462" x="2865438" y="4265613"/>
          <p14:tracePt t="35792" x="2871788" y="4265613"/>
          <p14:tracePt t="35799" x="2879725" y="4265613"/>
          <p14:tracePt t="35814" x="2886075" y="4265613"/>
          <p14:tracePt t="35930" x="2894013" y="4271963"/>
          <p14:tracePt t="35946" x="2908300" y="4271963"/>
          <p14:tracePt t="35961" x="2914650" y="4271963"/>
          <p14:tracePt t="35971" x="2914650" y="4279900"/>
          <p14:tracePt t="36378" x="2914650" y="4286250"/>
          <p14:tracePt t="36384" x="2928938" y="4286250"/>
          <p14:tracePt t="36394" x="2936875" y="4286250"/>
          <p14:tracePt t="36406" x="2957513" y="4286250"/>
          <p14:tracePt t="36422" x="2979738" y="4286250"/>
          <p14:tracePt t="36439" x="2986088" y="4286250"/>
          <p14:tracePt t="36456" x="3000375" y="4286250"/>
          <p14:tracePt t="36473" x="3043238" y="4286250"/>
          <p14:tracePt t="36488" x="3065463" y="4294188"/>
          <p14:tracePt t="36507" x="3122613" y="4294188"/>
          <p14:tracePt t="36523" x="3165475" y="4300538"/>
          <p14:tracePt t="36541" x="3208338" y="4300538"/>
          <p14:tracePt t="36556" x="3271838" y="4300538"/>
          <p14:tracePt t="36572" x="3322638" y="4322763"/>
          <p14:tracePt t="36589" x="3371850" y="4294188"/>
          <p14:tracePt t="36606" x="3408363" y="4251325"/>
          <p14:tracePt t="36623" x="3471863" y="4194175"/>
          <p14:tracePt t="36640" x="3514725" y="4171950"/>
          <p14:tracePt t="36656" x="3529013" y="4157663"/>
          <p14:tracePt t="36673" x="3551238" y="4151313"/>
          <p14:tracePt t="36690" x="3571875" y="4137025"/>
          <p14:tracePt t="36708" x="3594100" y="4137025"/>
          <p14:tracePt t="36724" x="3608388" y="4137025"/>
          <p14:tracePt t="36741" x="3614738" y="4137025"/>
          <p14:tracePt t="36812" x="3629025" y="4137025"/>
          <p14:tracePt t="36821" x="3665538" y="4143375"/>
          <p14:tracePt t="36829" x="3714750" y="4157663"/>
          <p14:tracePt t="36843" x="3808413" y="4194175"/>
          <p14:tracePt t="36859" x="3922713" y="4214813"/>
          <p14:tracePt t="36876" x="4008438" y="4237038"/>
          <p14:tracePt t="36894" x="4137025" y="4286250"/>
          <p14:tracePt t="36909" x="4265613" y="4329113"/>
          <p14:tracePt t="36926" x="4343400" y="4343400"/>
          <p14:tracePt t="36943" x="4371975" y="4343400"/>
          <p14:tracePt t="36960" x="4394200" y="4343400"/>
          <p14:tracePt t="36977" x="4394200" y="4351338"/>
          <p14:tracePt t="37009" x="4400550" y="4351338"/>
          <p14:tracePt t="37016" x="4408488" y="4357688"/>
          <p14:tracePt t="37027" x="4422775" y="4357688"/>
          <p14:tracePt t="37044" x="4471988" y="4365625"/>
          <p14:tracePt t="37061" x="4537075" y="4379913"/>
          <p14:tracePt t="37078" x="4565650" y="4386263"/>
          <p14:tracePt t="37095" x="4586288" y="4394200"/>
          <p14:tracePt t="37111" x="4614863" y="4394200"/>
          <p14:tracePt t="37145" x="4629150" y="4394200"/>
          <p14:tracePt t="37197" x="4637088" y="4394200"/>
          <p14:tracePt t="37205" x="4643438" y="4394200"/>
          <p14:tracePt t="37214" x="4651375" y="4394200"/>
          <p14:tracePt t="37231" x="4657725" y="4394200"/>
          <p14:tracePt t="37247" x="4686300" y="4394200"/>
          <p14:tracePt t="37263" x="4700588" y="4394200"/>
          <p14:tracePt t="37265" x="4708525" y="4394200"/>
          <p14:tracePt t="37737" x="4679950" y="4394200"/>
          <p14:tracePt t="37744" x="4651375" y="4400550"/>
          <p14:tracePt t="37754" x="4637088" y="4408488"/>
          <p14:tracePt t="37772" x="4594225" y="4408488"/>
          <p14:tracePt t="38710" x="4629150" y="4414838"/>
          <p14:tracePt t="38717" x="4694238" y="4429125"/>
          <p14:tracePt t="38728" x="4765675" y="4422775"/>
          <p14:tracePt t="38746" x="4900613" y="4422775"/>
          <p14:tracePt t="38764" x="5037138" y="4422775"/>
          <p14:tracePt t="38779" x="5108575" y="4437063"/>
          <p14:tracePt t="38783" x="5137150" y="4437063"/>
          <p14:tracePt t="38796" x="5214938" y="4443413"/>
          <p14:tracePt t="38813" x="5286375" y="4451350"/>
          <p14:tracePt t="38830" x="5365750" y="4451350"/>
          <p14:tracePt t="38847" x="5408613" y="4451350"/>
          <p14:tracePt t="38864" x="5457825" y="4443413"/>
          <p14:tracePt t="38881" x="5486400" y="4443413"/>
          <p14:tracePt t="38898" x="5494338" y="4443413"/>
          <p14:tracePt t="38931" x="5500688" y="4443413"/>
          <p14:tracePt t="39900" x="5500688" y="4437063"/>
          <p14:tracePt t="42172" x="5500688" y="4429125"/>
          <p14:tracePt t="42180" x="5494338" y="4429125"/>
          <p14:tracePt t="42187" x="5494338" y="4422775"/>
          <p14:tracePt t="42322" x="5500688" y="4422775"/>
          <p14:tracePt t="42338" x="5500688" y="4414838"/>
          <p14:tracePt t="42347" x="5508625" y="4414838"/>
          <p14:tracePt t="42361" x="5514975" y="4414838"/>
          <p14:tracePt t="42375" x="5522913" y="4414838"/>
          <p14:tracePt t="42424" x="5529263" y="4414838"/>
          <p14:tracePt t="42454" x="5537200" y="4414838"/>
          <p14:tracePt t="42462" x="5543550" y="4414838"/>
          <p14:tracePt t="42478" x="5551488" y="4414838"/>
          <p14:tracePt t="42858" x="5557838" y="4414838"/>
          <p14:tracePt t="42882" x="5565775" y="4414838"/>
          <p14:tracePt t="42900" x="5565775" y="4408488"/>
          <p14:tracePt t="42907" x="5572125" y="4408488"/>
          <p14:tracePt t="42914" x="5580063" y="4408488"/>
          <p14:tracePt t="42924" x="5594350" y="4408488"/>
          <p14:tracePt t="42943" x="5680075" y="4400550"/>
          <p14:tracePt t="42959" x="5729288" y="4386263"/>
          <p14:tracePt t="42976" x="5800725" y="4386263"/>
          <p14:tracePt t="42993" x="5851525" y="4379913"/>
          <p14:tracePt t="43011" x="5900738" y="4379913"/>
          <p14:tracePt t="43026" x="5951538" y="4371975"/>
          <p14:tracePt t="43029" x="5980113" y="4371975"/>
          <p14:tracePt t="43042" x="6008688" y="4371975"/>
          <p14:tracePt t="43059" x="6080125" y="4371975"/>
          <p14:tracePt t="43076" x="6143625" y="4371975"/>
          <p14:tracePt t="43093" x="6200775" y="4365625"/>
          <p14:tracePt t="43109" x="6229350" y="4357688"/>
          <p14:tracePt t="43126" x="6243638" y="4351338"/>
          <p14:tracePt t="43143" x="6265863" y="4329113"/>
          <p14:tracePt t="43160" x="6315075" y="4308475"/>
          <p14:tracePt t="43177" x="6386513" y="4300538"/>
          <p14:tracePt t="43194" x="6437313" y="4294188"/>
          <p14:tracePt t="43210" x="6486525" y="4286250"/>
          <p14:tracePt t="43228" x="6537325" y="4286250"/>
          <p14:tracePt t="43244" x="6580188" y="4286250"/>
          <p14:tracePt t="43261" x="6623050" y="4279900"/>
          <p14:tracePt t="43278" x="6665913" y="4271963"/>
          <p14:tracePt t="43295" x="6694488" y="4271963"/>
          <p14:tracePt t="43311" x="6743700" y="4271963"/>
          <p14:tracePt t="43329" x="6794500" y="4257675"/>
          <p14:tracePt t="43346" x="6851650" y="4251325"/>
          <p14:tracePt t="43362" x="6937375" y="4243388"/>
          <p14:tracePt t="43379" x="6986588" y="4229100"/>
          <p14:tracePt t="43396" x="7065963" y="4214813"/>
          <p14:tracePt t="43413" x="7108825" y="4214813"/>
          <p14:tracePt t="43429" x="7143750" y="4214813"/>
          <p14:tracePt t="43446" x="7172325" y="4214813"/>
          <p14:tracePt t="43463" x="7194550" y="4214813"/>
          <p14:tracePt t="43481" x="7208838" y="4214813"/>
          <p14:tracePt t="43497" x="7215188" y="4214813"/>
          <p14:tracePt t="43515" x="7258050" y="4214813"/>
          <p14:tracePt t="43522" x="7265988" y="4214813"/>
          <p14:tracePt t="43540" x="7280275" y="4214813"/>
          <p14:tracePt t="43549" x="7300913" y="4208463"/>
          <p14:tracePt t="43564" x="7337425" y="4208463"/>
          <p14:tracePt t="43581" x="7366000" y="4200525"/>
          <p14:tracePt t="43599" x="7400925" y="4194175"/>
          <p14:tracePt t="43615" x="7408863" y="4194175"/>
          <p14:tracePt t="43632" x="7415213" y="4194175"/>
          <p14:tracePt t="43727" x="7429500" y="4194175"/>
          <p14:tracePt t="43735" x="7451725" y="4194175"/>
          <p14:tracePt t="43742" x="7472363" y="4194175"/>
          <p14:tracePt t="43751" x="7494588" y="4194175"/>
          <p14:tracePt t="43768" x="7529513" y="4194175"/>
          <p14:tracePt t="43787" x="7558088" y="4194175"/>
          <p14:tracePt t="43899" x="7558088" y="4200525"/>
          <p14:tracePt t="43954" x="7558088" y="4208463"/>
          <p14:tracePt t="43962" x="7558088" y="4214813"/>
          <p14:tracePt t="43971" x="7558088" y="4222750"/>
          <p14:tracePt t="43994" x="7558088" y="4229100"/>
          <p14:tracePt t="44010" x="7558088" y="4237038"/>
          <p14:tracePt t="44046" x="7551738" y="4237038"/>
          <p14:tracePt t="44097" x="7551738" y="4243388"/>
          <p14:tracePt t="44101" x="7543800" y="4243388"/>
          <p14:tracePt t="44117" x="7543800" y="4251325"/>
          <p14:tracePt t="44861" x="7543800" y="4257675"/>
          <p14:tracePt t="44866" x="7537450" y="4257675"/>
          <p14:tracePt t="44878" x="7537450" y="4265613"/>
          <p14:tracePt t="44896" x="7529513" y="4271963"/>
          <p14:tracePt t="44970" x="7523163" y="4279900"/>
          <p14:tracePt t="44985" x="7515225" y="4279900"/>
          <p14:tracePt t="45000" x="7515225" y="4286250"/>
          <p14:tracePt t="45104" x="7515225" y="4294188"/>
          <p14:tracePt t="45383" x="7523163" y="4294188"/>
          <p14:tracePt t="45470" x="7529513" y="4294188"/>
          <p14:tracePt t="45908" x="7537450" y="4294188"/>
          <p14:tracePt t="46189" x="7543800" y="4294188"/>
          <p14:tracePt t="48312" x="7537450" y="4294188"/>
          <p14:tracePt t="48318" x="7529513" y="4294188"/>
          <p14:tracePt t="48334" x="7523163" y="4294188"/>
          <p14:tracePt t="48341" x="7515225" y="4300538"/>
          <p14:tracePt t="48358" x="7494588" y="4300538"/>
          <p14:tracePt t="48366" x="7472363" y="4308475"/>
          <p14:tracePt t="48383" x="7400925" y="4314825"/>
          <p14:tracePt t="48400" x="7343775" y="4322763"/>
          <p14:tracePt t="48417" x="7272338" y="4322763"/>
          <p14:tracePt t="48434" x="7115175" y="4351338"/>
          <p14:tracePt t="48450" x="6994525" y="4386263"/>
          <p14:tracePt t="48467" x="6865938" y="4414838"/>
          <p14:tracePt t="48484" x="6780213" y="4443413"/>
          <p14:tracePt t="48501" x="6657975" y="4471988"/>
          <p14:tracePt t="48519" x="6580188" y="4500563"/>
          <p14:tracePt t="48535" x="6486525" y="4508500"/>
          <p14:tracePt t="48536" x="6457950" y="4514850"/>
          <p14:tracePt t="48552" x="6415088" y="4514850"/>
          <p14:tracePt t="48568" x="6300788" y="4608513"/>
          <p14:tracePt t="48585" x="6200775" y="4700588"/>
          <p14:tracePt t="48602" x="6115050" y="4757738"/>
          <p14:tracePt t="48619" x="6037263" y="4786313"/>
          <p14:tracePt t="48636" x="5922963" y="4822825"/>
          <p14:tracePt t="48654" x="5722938" y="4843463"/>
          <p14:tracePt t="48671" x="5622925" y="4851400"/>
          <p14:tracePt t="48688" x="5522913" y="4851400"/>
          <p14:tracePt t="48705" x="5400675" y="4851400"/>
          <p14:tracePt t="48720" x="5251450" y="4865688"/>
          <p14:tracePt t="48737" x="5137150" y="4872038"/>
          <p14:tracePt t="48754" x="5029200" y="4886325"/>
          <p14:tracePt t="48770" x="4779963" y="4908550"/>
          <p14:tracePt t="48789" x="4679950" y="4914900"/>
          <p14:tracePt t="48807" x="4514850" y="4922838"/>
          <p14:tracePt t="48821" x="4365625" y="4929188"/>
          <p14:tracePt t="48839" x="4194175" y="4929188"/>
          <p14:tracePt t="48855" x="4051300" y="4922838"/>
          <p14:tracePt t="48872" x="3879850" y="4922838"/>
          <p14:tracePt t="48873" x="3800475" y="4922838"/>
          <p14:tracePt t="48889" x="3636963" y="4914900"/>
          <p14:tracePt t="48906" x="3543300" y="4900613"/>
          <p14:tracePt t="48923" x="3414713" y="4894263"/>
          <p14:tracePt t="48940" x="3294063" y="4886325"/>
          <p14:tracePt t="48956" x="3186113" y="4886325"/>
          <p14:tracePt t="48973" x="3086100" y="4872038"/>
          <p14:tracePt t="48990" x="2936875" y="4829175"/>
          <p14:tracePt t="49007" x="2822575" y="4808538"/>
          <p14:tracePt t="49024" x="2736850" y="4794250"/>
          <p14:tracePt t="49040" x="2693988" y="4779963"/>
          <p14:tracePt t="49057" x="2643188" y="4772025"/>
          <p14:tracePt t="49074" x="2565400" y="4751388"/>
          <p14:tracePt t="49090" x="2514600" y="4743450"/>
          <p14:tracePt t="49107" x="2457450" y="4729163"/>
          <p14:tracePt t="49124" x="2393950" y="4708525"/>
          <p14:tracePt t="49142" x="2351088" y="4694238"/>
          <p14:tracePt t="49158" x="2322513" y="4679950"/>
          <p14:tracePt t="49175" x="2300288" y="4679950"/>
          <p14:tracePt t="49192" x="2286000" y="4679950"/>
          <p14:tracePt t="49208" x="2265363" y="4665663"/>
          <p14:tracePt t="49225" x="2257425" y="4665663"/>
          <p14:tracePt t="49242" x="2257425" y="4657725"/>
          <p14:tracePt t="49311" x="2251075" y="4657725"/>
          <p14:tracePt t="49326" x="2251075" y="4651375"/>
          <p14:tracePt t="49333" x="2251075" y="4643438"/>
          <p14:tracePt t="49343" x="2236788" y="4643438"/>
          <p14:tracePt t="49360" x="2228850" y="4637088"/>
          <p14:tracePt t="49377" x="2214563" y="4629150"/>
          <p14:tracePt t="49394" x="2208213" y="4629150"/>
          <p14:tracePt t="49452" x="2200275" y="4629150"/>
          <p14:tracePt t="49468" x="2193925" y="4629150"/>
          <p14:tracePt t="49474" x="2185988" y="4629150"/>
          <p14:tracePt t="49498" x="2171700" y="4629150"/>
          <p14:tracePt t="49521" x="2165350" y="4629150"/>
          <p14:tracePt t="49537" x="2157413" y="4629150"/>
          <p14:tracePt t="49793" x="2151063" y="4629150"/>
          <p14:tracePt t="49806" x="2143125" y="4629150"/>
          <p14:tracePt t="49904" x="2136775" y="4629150"/>
          <p14:tracePt t="49975" x="2136775" y="4622800"/>
          <p14:tracePt t="49997" x="2128838" y="4622800"/>
          <p14:tracePt t="50013" x="2114550" y="4622800"/>
          <p14:tracePt t="50037" x="2108200" y="4622800"/>
          <p14:tracePt t="51218" x="2108200" y="4614863"/>
          <p14:tracePt t="56521" x="2114550" y="4614863"/>
          <p14:tracePt t="56821" x="2122488" y="4614863"/>
          <p14:tracePt t="56897" x="2128838" y="4614863"/>
          <p14:tracePt t="56943" x="2136775" y="4614863"/>
          <p14:tracePt t="58599" x="2143125" y="4614863"/>
          <p14:tracePt t="58605" x="2143125" y="4622800"/>
          <p14:tracePt t="58622" x="2151063" y="4622800"/>
          <p14:tracePt t="65192" x="2171700" y="4622800"/>
          <p14:tracePt t="65201" x="2185988" y="4622800"/>
          <p14:tracePt t="65207" x="2200275" y="4622800"/>
          <p14:tracePt t="65217" x="2222500" y="4622800"/>
          <p14:tracePt t="65231" x="2251075" y="4622800"/>
          <p14:tracePt t="65248" x="2286000" y="4622800"/>
          <p14:tracePt t="65267" x="2308225" y="4622800"/>
          <p14:tracePt t="65282" x="2336800" y="4622800"/>
          <p14:tracePt t="65298" x="2365375" y="4622800"/>
          <p14:tracePt t="65315" x="2414588" y="4622800"/>
          <p14:tracePt t="65332" x="2500313" y="4629150"/>
          <p14:tracePt t="65351" x="2551113" y="4637088"/>
          <p14:tracePt t="65366" x="2586038" y="4637088"/>
          <p14:tracePt t="65384" x="2628900" y="4643438"/>
          <p14:tracePt t="65402" x="2686050" y="4643438"/>
          <p14:tracePt t="65418" x="2714625" y="4657725"/>
          <p14:tracePt t="65435" x="2757488" y="4665663"/>
          <p14:tracePt t="65452" x="2786063" y="4672013"/>
          <p14:tracePt t="65469" x="2814638" y="4679950"/>
          <p14:tracePt t="65484" x="2857500" y="4686300"/>
          <p14:tracePt t="65486" x="2894013" y="4686300"/>
          <p14:tracePt t="65501" x="2928938" y="4686300"/>
          <p14:tracePt t="65519" x="2994025" y="4686300"/>
          <p14:tracePt t="65536" x="3022600" y="4686300"/>
          <p14:tracePt t="65552" x="3043238" y="4686300"/>
          <p14:tracePt t="65568" x="3057525" y="4686300"/>
          <p14:tracePt t="65572" x="3065463" y="4686300"/>
          <p14:tracePt t="65585" x="3071813" y="4686300"/>
          <p14:tracePt t="65602" x="3094038" y="4694238"/>
          <p14:tracePt t="65619" x="3100388" y="4694238"/>
          <p14:tracePt t="65636" x="3122613" y="4694238"/>
          <p14:tracePt t="65652" x="3128963" y="4694238"/>
          <p14:tracePt t="65670" x="3143250" y="4694238"/>
          <p14:tracePt t="65686" x="3157538" y="4694238"/>
          <p14:tracePt t="65703" x="3165475" y="4694238"/>
          <p14:tracePt t="65720" x="3194050" y="4686300"/>
          <p14:tracePt t="65737" x="3228975" y="4686300"/>
          <p14:tracePt t="65754" x="3257550" y="4686300"/>
          <p14:tracePt t="65770" x="3271838" y="4686300"/>
          <p14:tracePt t="65807" x="3294063" y="4686300"/>
          <p14:tracePt t="66683" x="3286125" y="4686300"/>
          <p14:tracePt t="66700" x="3279775" y="4686300"/>
          <p14:tracePt t="66777" x="3271838" y="4686300"/>
          <p14:tracePt t="66961" x="3265488" y="4686300"/>
          <p14:tracePt t="67643" x="3265488" y="4679950"/>
          <p14:tracePt t="67660" x="3265488" y="4672013"/>
          <p14:tracePt t="67699" x="3257550" y="4665663"/>
          <p14:tracePt t="67777" x="3251200" y="4665663"/>
          <p14:tracePt t="67793" x="3243263" y="4657725"/>
          <p14:tracePt t="67799" x="3228975" y="4651375"/>
          <p14:tracePt t="67810" x="3222625" y="4651375"/>
          <p14:tracePt t="67827" x="3208338" y="4651375"/>
          <p14:tracePt t="67843" x="3200400" y="4651375"/>
          <p14:tracePt t="67876" x="3194050" y="4651375"/>
          <p14:tracePt t="67893" x="3186113" y="4643438"/>
          <p14:tracePt t="67912" x="3171825" y="4643438"/>
          <p14:tracePt t="67928" x="3157538" y="4643438"/>
          <p14:tracePt t="67945" x="3151188" y="4643438"/>
          <p14:tracePt t="67964" x="3143250" y="4643438"/>
          <p14:tracePt t="67979" x="3143250" y="4629150"/>
          <p14:tracePt t="68117" x="3186113" y="4629150"/>
          <p14:tracePt t="68122" x="3214688" y="4637088"/>
          <p14:tracePt t="68129" x="3271838" y="4643438"/>
          <p14:tracePt t="68146" x="3394075" y="4672013"/>
          <p14:tracePt t="68163" x="3471863" y="4679950"/>
          <p14:tracePt t="68181" x="3522663" y="4694238"/>
          <p14:tracePt t="68198" x="3571875" y="4700588"/>
          <p14:tracePt t="68364" x="3571875" y="4708525"/>
          <p14:tracePt t="68747" x="3565525" y="4708525"/>
          <p14:tracePt t="69153" x="3557588" y="4708525"/>
          <p14:tracePt t="69273" x="3557588" y="4714875"/>
          <p14:tracePt t="69449" x="3551238" y="4714875"/>
          <p14:tracePt t="69614" x="3551238" y="4722813"/>
          <p14:tracePt t="69777" x="3543300" y="4722813"/>
          <p14:tracePt t="69886" x="3536950" y="4722813"/>
          <p14:tracePt t="70358" x="3529013" y="4722813"/>
          <p14:tracePt t="70474" x="3522663" y="4722813"/>
          <p14:tracePt t="70529" x="3514725" y="4722813"/>
          <p14:tracePt t="70542" x="3508375" y="4722813"/>
          <p14:tracePt t="70550" x="3500438" y="4722813"/>
          <p14:tracePt t="70566" x="3494088" y="4722813"/>
          <p14:tracePt t="70576" x="3486150" y="4722813"/>
          <p14:tracePt t="70599" x="3479800" y="4722813"/>
          <p14:tracePt t="71848" x="3471863" y="4722813"/>
          <p14:tracePt t="71856" x="3465513" y="4722813"/>
          <p14:tracePt t="71862" x="3457575" y="4729163"/>
          <p14:tracePt t="71877" x="3451225" y="4729163"/>
          <p14:tracePt t="71886" x="3443288" y="4729163"/>
          <p14:tracePt t="71903" x="3422650" y="4737100"/>
          <p14:tracePt t="71920" x="3379788" y="4751388"/>
          <p14:tracePt t="71937" x="3343275" y="4757738"/>
          <p14:tracePt t="71954" x="3279775" y="4765675"/>
          <p14:tracePt t="71972" x="3143250" y="4772025"/>
          <p14:tracePt t="71989" x="3057525" y="4772025"/>
          <p14:tracePt t="72006" x="2986088" y="4772025"/>
          <p14:tracePt t="72023" x="2936875" y="4772025"/>
          <p14:tracePt t="72039" x="2886075" y="4786313"/>
          <p14:tracePt t="72055" x="2851150" y="4794250"/>
          <p14:tracePt t="72072" x="2786063" y="4800600"/>
          <p14:tracePt t="72089" x="2779713" y="4808538"/>
          <p14:tracePt t="72107" x="2771775" y="4808538"/>
          <p14:tracePt t="72122" x="2771775" y="4814888"/>
          <p14:tracePt t="72139" x="2765425" y="4829175"/>
          <p14:tracePt t="72157" x="2751138" y="4843463"/>
          <p14:tracePt t="72173" x="2722563" y="4865688"/>
          <p14:tracePt t="72176" x="2714625" y="4865688"/>
          <p14:tracePt t="72190" x="2693988" y="4872038"/>
          <p14:tracePt t="72207" x="2686050" y="4879975"/>
          <p14:tracePt t="72224" x="2671763" y="4900613"/>
          <p14:tracePt t="72241" x="2665413" y="4900613"/>
          <p14:tracePt t="72258" x="2665413" y="4908550"/>
          <p14:tracePt t="72275" x="2665413" y="4914900"/>
          <p14:tracePt t="72292" x="2657475" y="4929188"/>
          <p14:tracePt t="72514" x="2665413" y="4929188"/>
          <p14:tracePt t="72528" x="2671763" y="4929188"/>
          <p14:tracePt t="72543" x="2686050" y="4929188"/>
          <p14:tracePt t="72551" x="2693988" y="4922838"/>
          <p14:tracePt t="72561" x="2700338" y="4914900"/>
          <p14:tracePt t="72577" x="2728913" y="4914900"/>
          <p14:tracePt t="72581" x="2736850" y="4914900"/>
          <p14:tracePt t="72594" x="2751138" y="4914900"/>
          <p14:tracePt t="72611" x="2779713" y="4914900"/>
          <p14:tracePt t="72628" x="2800350" y="4914900"/>
          <p14:tracePt t="72646" x="2808288" y="4914900"/>
          <p14:tracePt t="72869" x="2814638" y="4914900"/>
          <p14:tracePt t="72878" x="2828925" y="4914900"/>
          <p14:tracePt t="72886" x="2851150" y="4914900"/>
          <p14:tracePt t="72897" x="2879725" y="4914900"/>
          <p14:tracePt t="72914" x="2914650" y="4922838"/>
          <p14:tracePt t="72931" x="2943225" y="4929188"/>
          <p14:tracePt t="72948" x="3008313" y="4929188"/>
          <p14:tracePt t="72965" x="3036888" y="4937125"/>
          <p14:tracePt t="72982" x="3094038" y="4943475"/>
          <p14:tracePt t="73000" x="3143250" y="4951413"/>
          <p14:tracePt t="73017" x="3200400" y="4972050"/>
          <p14:tracePt t="73034" x="3243263" y="4972050"/>
          <p14:tracePt t="73049" x="3308350" y="4972050"/>
          <p14:tracePt t="73066" x="3351213" y="4972050"/>
          <p14:tracePt t="73083" x="3386138" y="4972050"/>
          <p14:tracePt t="73099" x="3400425" y="4972050"/>
          <p14:tracePt t="73117" x="3408363" y="4972050"/>
          <p14:tracePt t="73134" x="3422650" y="4972050"/>
          <p14:tracePt t="73150" x="3429000" y="4972050"/>
          <p14:tracePt t="73167" x="3457575" y="4972050"/>
          <p14:tracePt t="73184" x="3486150" y="4972050"/>
          <p14:tracePt t="73201" x="3543300" y="4972050"/>
          <p14:tracePt t="73217" x="3622675" y="4986338"/>
          <p14:tracePt t="73237" x="3679825" y="4994275"/>
          <p14:tracePt t="73254" x="3700463" y="4994275"/>
          <p14:tracePt t="73270" x="3771900" y="4994275"/>
          <p14:tracePt t="73286" x="3808413" y="4994275"/>
          <p14:tracePt t="73303" x="3843338" y="5000625"/>
          <p14:tracePt t="73320" x="3886200" y="5000625"/>
          <p14:tracePt t="73337" x="3908425" y="5000625"/>
          <p14:tracePt t="73354" x="3943350" y="5000625"/>
          <p14:tracePt t="73372" x="3951288" y="5000625"/>
          <p14:tracePt t="73393" x="3957638" y="5000625"/>
          <p14:tracePt t="73608" x="3957638" y="4994275"/>
          <p14:tracePt t="73620" x="3957638" y="4986338"/>
          <p14:tracePt t="73628" x="3951288" y="4957763"/>
          <p14:tracePt t="73638" x="3937000" y="4929188"/>
          <p14:tracePt t="73656" x="3900488" y="4908550"/>
          <p14:tracePt t="73675" x="3822700" y="4879975"/>
          <p14:tracePt t="73691" x="3771900" y="4837113"/>
          <p14:tracePt t="73707" x="3736975" y="4822825"/>
          <p14:tracePt t="73723" x="3722688" y="4822825"/>
          <p14:tracePt t="73740" x="3708400" y="4814888"/>
          <p14:tracePt t="73757" x="3708400" y="4808538"/>
          <p14:tracePt t="73773" x="3700463" y="4808538"/>
          <p14:tracePt t="73807" x="3700463" y="4800600"/>
          <p14:tracePt t="73824" x="3700463" y="4794250"/>
          <p14:tracePt t="73841" x="3714750" y="4794250"/>
          <p14:tracePt t="73860" x="3722688" y="4786313"/>
          <p14:tracePt t="73891" x="3743325" y="4786313"/>
          <p14:tracePt t="73908" x="3794125" y="4779963"/>
          <p14:tracePt t="73926" x="3822700" y="4772025"/>
          <p14:tracePt t="73942" x="3865563" y="4765675"/>
          <p14:tracePt t="73959" x="3894138" y="4757738"/>
          <p14:tracePt t="73976" x="3937000" y="4737100"/>
          <p14:tracePt t="73993" x="3957638" y="4737100"/>
          <p14:tracePt t="74011" x="3979863" y="4737100"/>
          <p14:tracePt t="74076" x="3986213" y="4737100"/>
          <p14:tracePt t="74098" x="4000500" y="4737100"/>
          <p14:tracePt t="74105" x="4029075" y="4737100"/>
          <p14:tracePt t="74112" x="4051300" y="4737100"/>
          <p14:tracePt t="74127" x="4143375" y="4765675"/>
          <p14:tracePt t="74145" x="4222750" y="4765675"/>
          <p14:tracePt t="74161" x="4329113" y="4794250"/>
          <p14:tracePt t="74178" x="4386263" y="4800600"/>
          <p14:tracePt t="74195" x="4451350" y="4814888"/>
          <p14:tracePt t="74211" x="4486275" y="4829175"/>
          <p14:tracePt t="74213" x="4500563" y="4837113"/>
          <p14:tracePt t="74228" x="4514850" y="4837113"/>
          <p14:tracePt t="74245" x="4537075" y="4843463"/>
          <p14:tracePt t="74262" x="4543425" y="4843463"/>
          <p14:tracePt t="74296" x="4551363" y="4843463"/>
          <p14:tracePt t="74313" x="4565650" y="4857750"/>
          <p14:tracePt t="74331" x="4614863" y="4865688"/>
          <p14:tracePt t="74348" x="4657725" y="4872038"/>
          <p14:tracePt t="74364" x="4700588" y="4872038"/>
          <p14:tracePt t="74381" x="4729163" y="4872038"/>
          <p14:tracePt t="74398" x="4772025" y="4872038"/>
          <p14:tracePt t="74415" x="4794250" y="4872038"/>
          <p14:tracePt t="74431" x="4822825" y="4872038"/>
          <p14:tracePt t="74433" x="4829175" y="4872038"/>
          <p14:tracePt t="74447" x="4837113" y="4872038"/>
          <p14:tracePt t="74464" x="4843463" y="4872038"/>
          <p14:tracePt t="74497" x="4851400" y="4872038"/>
          <p14:tracePt t="74520" x="4857750" y="4872038"/>
          <p14:tracePt t="74534" x="4865688" y="4872038"/>
          <p14:tracePt t="74548" x="4879975" y="4879975"/>
          <p14:tracePt t="74582" x="4886325" y="4886325"/>
          <p14:tracePt t="74599" x="4894263" y="4886325"/>
          <p14:tracePt t="74708" x="4894263" y="4894263"/>
          <p14:tracePt t="74716" x="4886325" y="4894263"/>
          <p14:tracePt t="74724" x="4872038" y="4894263"/>
          <p14:tracePt t="74736" x="4865688" y="4894263"/>
          <p14:tracePt t="74753" x="4800600" y="4894263"/>
          <p14:tracePt t="74768" x="4722813" y="4894263"/>
          <p14:tracePt t="74784" x="4651375" y="4894263"/>
          <p14:tracePt t="74801" x="4614863" y="4894263"/>
          <p14:tracePt t="74818" x="4572000" y="4886325"/>
          <p14:tracePt t="74835" x="4529138" y="4886325"/>
          <p14:tracePt t="74854" x="4500563" y="4886325"/>
          <p14:tracePt t="74871" x="4479925" y="4879975"/>
          <p14:tracePt t="74888" x="4479925" y="4872038"/>
          <p14:tracePt t="75028" x="4486275" y="4872038"/>
          <p14:tracePt t="75036" x="4494213" y="4872038"/>
          <p14:tracePt t="75044" x="4500563" y="4865688"/>
          <p14:tracePt t="75057" x="4514850" y="4857750"/>
          <p14:tracePt t="75071" x="4522788" y="4857750"/>
          <p14:tracePt t="75088" x="4579938" y="4851400"/>
          <p14:tracePt t="75105" x="4622800" y="4851400"/>
          <p14:tracePt t="75122" x="4686300" y="4843463"/>
          <p14:tracePt t="75138" x="4722813" y="4837113"/>
          <p14:tracePt t="75155" x="4794250" y="4822825"/>
          <p14:tracePt t="75172" x="4843463" y="4822825"/>
          <p14:tracePt t="75189" x="4922838" y="4814888"/>
          <p14:tracePt t="75206" x="4951413" y="4808538"/>
          <p14:tracePt t="75223" x="4965700" y="4808538"/>
          <p14:tracePt t="75240" x="4979988" y="4808538"/>
          <p14:tracePt t="75256" x="5014913" y="4743450"/>
          <p14:tracePt t="75273" x="5065713" y="4714875"/>
          <p14:tracePt t="75290" x="5157788" y="4708525"/>
          <p14:tracePt t="75307" x="5237163" y="4700588"/>
          <p14:tracePt t="75323" x="5286375" y="4694238"/>
          <p14:tracePt t="75341" x="5372100" y="4686300"/>
          <p14:tracePt t="75359" x="5451475" y="4672013"/>
          <p14:tracePt t="75374" x="5508625" y="4657725"/>
          <p14:tracePt t="75391" x="5543550" y="4651375"/>
          <p14:tracePt t="75409" x="5572125" y="4637088"/>
          <p14:tracePt t="75424" x="5594350" y="4637088"/>
          <p14:tracePt t="75441" x="5600700" y="4637088"/>
          <p14:tracePt t="75458" x="5600700" y="4629150"/>
          <p14:tracePt t="75475" x="5608638" y="4629150"/>
          <p14:tracePt t="75519" x="5622925" y="4629150"/>
          <p14:tracePt t="75536" x="5629275" y="4629150"/>
          <p14:tracePt t="75644" x="5637213" y="4629150"/>
          <p14:tracePt t="75670" x="5643563" y="4629150"/>
          <p14:tracePt t="76200" x="5643563" y="4622800"/>
          <p14:tracePt t="76232" x="5637213" y="4614863"/>
          <p14:tracePt t="76316" x="5637213" y="4608513"/>
          <p14:tracePt t="76323" x="5637213" y="4600575"/>
          <p14:tracePt t="76345" x="5629275" y="4600575"/>
          <p14:tracePt t="76443" x="5629275" y="4594225"/>
          <p14:tracePt t="76459" x="5629275" y="4579938"/>
          <p14:tracePt t="76536" x="5629275" y="4572000"/>
          <p14:tracePt t="76652" x="5637213" y="4572000"/>
          <p14:tracePt t="76675" x="5643563" y="4572000"/>
          <p14:tracePt t="76682" x="5643563" y="4579938"/>
          <p14:tracePt t="76699" x="5651500" y="4586288"/>
          <p14:tracePt t="76716" x="5657850" y="4586288"/>
          <p14:tracePt t="76724" x="5657850" y="4594225"/>
          <p14:tracePt t="76740" x="5672138" y="4594225"/>
          <p14:tracePt t="76757" x="5694363" y="4608513"/>
          <p14:tracePt t="76773" x="5715000" y="4614863"/>
          <p14:tracePt t="76791" x="5765800" y="4657725"/>
          <p14:tracePt t="76807" x="5800725" y="4679950"/>
          <p14:tracePt t="76823" x="5843588" y="4729163"/>
          <p14:tracePt t="76840" x="5886450" y="4772025"/>
          <p14:tracePt t="76857" x="5908675" y="4794250"/>
          <p14:tracePt t="76875" x="5937250" y="4814888"/>
          <p14:tracePt t="76891" x="5951538" y="4837113"/>
          <p14:tracePt t="76893" x="5957888" y="4851400"/>
          <p14:tracePt t="76907" x="5957888" y="4857750"/>
          <p14:tracePt t="76924" x="5972175" y="4894263"/>
          <p14:tracePt t="76941" x="5972175" y="4908550"/>
          <p14:tracePt t="76958" x="5980113" y="4929188"/>
          <p14:tracePt t="76975" x="5986463" y="4943475"/>
          <p14:tracePt t="76992" x="5986463" y="4957763"/>
          <p14:tracePt t="77008" x="5986463" y="4986338"/>
          <p14:tracePt t="77025" x="5986463" y="5014913"/>
          <p14:tracePt t="77042" x="5986463" y="5029200"/>
          <p14:tracePt t="77060" x="5986463" y="5043488"/>
          <p14:tracePt t="77077" x="5980113" y="5057775"/>
          <p14:tracePt t="77094" x="5972175" y="5065713"/>
          <p14:tracePt t="77111" x="5972175" y="5072063"/>
          <p14:tracePt t="77128" x="5965825" y="5072063"/>
          <p14:tracePt t="77148" x="5957888" y="5072063"/>
          <p14:tracePt t="77162" x="5943600" y="5080000"/>
          <p14:tracePt t="77179" x="5922963" y="5086350"/>
          <p14:tracePt t="77195" x="5894388" y="5094288"/>
          <p14:tracePt t="77213" x="5829300" y="5114925"/>
          <p14:tracePt t="77229" x="5815013" y="5143500"/>
          <p14:tracePt t="77246" x="5808663" y="5151438"/>
          <p14:tracePt t="77263" x="5800725" y="5157788"/>
          <p14:tracePt t="77280" x="5794375" y="5157788"/>
          <p14:tracePt t="77296" x="5794375" y="5165725"/>
          <p14:tracePt t="77314" x="5786438" y="5172075"/>
          <p14:tracePt t="77330" x="5780088" y="5180013"/>
          <p14:tracePt t="77363" x="5772150" y="5186363"/>
          <p14:tracePt t="77379" x="5757863" y="5194300"/>
          <p14:tracePt t="77396" x="5743575" y="5200650"/>
          <p14:tracePt t="77413" x="5737225" y="5222875"/>
          <p14:tracePt t="77429" x="5729288" y="5251450"/>
          <p14:tracePt t="77446" x="5715000" y="5280025"/>
          <p14:tracePt t="77463" x="5708650" y="5294313"/>
          <p14:tracePt t="77480" x="5708650" y="5300663"/>
          <p14:tracePt t="77497" x="5700713" y="5308600"/>
          <p14:tracePt t="77515" x="5694363" y="5329238"/>
          <p14:tracePt t="77531" x="5694363" y="5337175"/>
          <p14:tracePt t="77547" x="5694363" y="5343525"/>
          <p14:tracePt t="77564" x="5686425" y="5357813"/>
          <p14:tracePt t="77698" x="5680075" y="5357813"/>
          <p14:tracePt t="77714" x="5672138" y="5357813"/>
          <p14:tracePt t="79932" x="0" y="0"/>
        </p14:tracePtLst>
      </p14:laserTrace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원형 큐에서 </a:t>
            </a:r>
            <a:r>
              <a:rPr lang="ko-KR" altLang="en-US" sz="3200" b="0" dirty="0"/>
              <a:t>추가된 </a:t>
            </a:r>
            <a:r>
              <a:rPr lang="ko-KR" altLang="en-US" sz="3200" b="0" dirty="0" smtClean="0"/>
              <a:t>연산</a:t>
            </a:r>
            <a:endParaRPr lang="en-US" altLang="ko-KR" sz="3200" b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45" y="2322444"/>
            <a:ext cx="8168600" cy="4075913"/>
          </a:xfrm>
          <a:prstGeom prst="rect">
            <a:avLst/>
          </a:prstGeom>
        </p:spPr>
      </p:pic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/>
          <a:lstStyle/>
          <a:p>
            <a:r>
              <a:rPr lang="en-US" altLang="ko-KR" dirty="0" err="1" smtClean="0"/>
              <a:t>delete_rear</a:t>
            </a:r>
            <a:r>
              <a:rPr lang="en-US" altLang="ko-KR" dirty="0"/>
              <a:t>(), </a:t>
            </a:r>
            <a:r>
              <a:rPr lang="en-US" altLang="ko-KR" dirty="0" err="1"/>
              <a:t>add_front</a:t>
            </a:r>
            <a:r>
              <a:rPr lang="en-US" altLang="ko-KR" dirty="0"/>
              <a:t>(), </a:t>
            </a:r>
            <a:r>
              <a:rPr lang="en-US" altLang="ko-KR" dirty="0" err="1"/>
              <a:t>get_rear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 smtClean="0"/>
              <a:t>반 시계방향 회전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3276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88"/>
    </mc:Choice>
    <mc:Fallback xmlns="">
      <p:transition spd="slow" advTm="7458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131" x="6408738" y="3279775"/>
          <p14:tracePt t="3286" x="6408738" y="3271838"/>
          <p14:tracePt t="3302" x="6408738" y="3257550"/>
          <p14:tracePt t="3327" x="6408738" y="3251200"/>
          <p14:tracePt t="3352" x="6408738" y="3243263"/>
          <p14:tracePt t="3365" x="6408738" y="3236913"/>
          <p14:tracePt t="3373" x="6408738" y="3228975"/>
          <p14:tracePt t="3398" x="6408738" y="3222625"/>
          <p14:tracePt t="3408" x="6408738" y="3214688"/>
          <p14:tracePt t="3417" x="6415088" y="3208338"/>
          <p14:tracePt t="3434" x="6415088" y="3186113"/>
          <p14:tracePt t="3451" x="6415088" y="3171825"/>
          <p14:tracePt t="3466" x="6415088" y="3157538"/>
          <p14:tracePt t="3482" x="6415088" y="3122613"/>
          <p14:tracePt t="3500" x="6415088" y="3008313"/>
          <p14:tracePt t="3516" x="6408738" y="2922588"/>
          <p14:tracePt t="3533" x="6408738" y="2865438"/>
          <p14:tracePt t="3552" x="6400800" y="2828925"/>
          <p14:tracePt t="3571" x="6394450" y="2808288"/>
          <p14:tracePt t="3584" x="6394450" y="2786063"/>
          <p14:tracePt t="3602" x="6386513" y="2779713"/>
          <p14:tracePt t="3619" x="6386513" y="2757488"/>
          <p14:tracePt t="3636" x="6380163" y="2743200"/>
          <p14:tracePt t="3653" x="6380163" y="2736850"/>
          <p14:tracePt t="3670" x="6372225" y="2728913"/>
          <p14:tracePt t="3686" x="6365875" y="2728913"/>
          <p14:tracePt t="3702" x="6365875" y="2722563"/>
          <p14:tracePt t="3719" x="6365875" y="2714625"/>
          <p14:tracePt t="3735" x="6351588" y="2671763"/>
          <p14:tracePt t="3752" x="6329363" y="2628900"/>
          <p14:tracePt t="3769" x="6315075" y="2608263"/>
          <p14:tracePt t="3787" x="6308725" y="2579688"/>
          <p14:tracePt t="3804" x="6300788" y="2565400"/>
          <p14:tracePt t="3821" x="6294438" y="2551113"/>
          <p14:tracePt t="3839" x="6286500" y="2536825"/>
          <p14:tracePt t="3856" x="6272213" y="2514600"/>
          <p14:tracePt t="3872" x="6265863" y="2500313"/>
          <p14:tracePt t="3889" x="6257925" y="2486025"/>
          <p14:tracePt t="3904" x="6251575" y="2465388"/>
          <p14:tracePt t="3923" x="6237288" y="2436813"/>
          <p14:tracePt t="3939" x="6223000" y="2414588"/>
          <p14:tracePt t="3956" x="6208713" y="2386013"/>
          <p14:tracePt t="3971" x="6194425" y="2379663"/>
          <p14:tracePt t="3973" x="6186488" y="2371725"/>
          <p14:tracePt t="3990" x="6180138" y="2365375"/>
          <p14:tracePt t="4007" x="6172200" y="2351088"/>
          <p14:tracePt t="4022" x="6157913" y="2343150"/>
          <p14:tracePt t="4039" x="6143625" y="2328863"/>
          <p14:tracePt t="4056" x="6129338" y="2308225"/>
          <p14:tracePt t="4072" x="6108700" y="2286000"/>
          <p14:tracePt t="4089" x="6086475" y="2279650"/>
          <p14:tracePt t="4106" x="6080125" y="2265363"/>
          <p14:tracePt t="4125" x="6051550" y="2257425"/>
          <p14:tracePt t="4142" x="6043613" y="2243138"/>
          <p14:tracePt t="4156" x="6022975" y="2243138"/>
          <p14:tracePt t="4174" x="6015038" y="2236788"/>
          <p14:tracePt t="4177" x="6000750" y="2236788"/>
          <p14:tracePt t="4190" x="5994400" y="2236788"/>
          <p14:tracePt t="4207" x="5980113" y="2228850"/>
          <p14:tracePt t="4224" x="5965825" y="2222500"/>
          <p14:tracePt t="4242" x="5951538" y="2222500"/>
          <p14:tracePt t="4259" x="5937250" y="2222500"/>
          <p14:tracePt t="4276" x="5929313" y="2214563"/>
          <p14:tracePt t="4292" x="5922963" y="2214563"/>
          <p14:tracePt t="4308" x="5915025" y="2214563"/>
          <p14:tracePt t="4326" x="5886450" y="2208213"/>
          <p14:tracePt t="4342" x="5851525" y="2200275"/>
          <p14:tracePt t="4359" x="5837238" y="2200275"/>
          <p14:tracePt t="4375" x="5815013" y="2200275"/>
          <p14:tracePt t="4392" x="5794375" y="2200275"/>
          <p14:tracePt t="4412" x="5757863" y="2200275"/>
          <p14:tracePt t="4426" x="5751513" y="2200275"/>
          <p14:tracePt t="4443" x="5722938" y="2200275"/>
          <p14:tracePt t="4459" x="5708650" y="2200275"/>
          <p14:tracePt t="4477" x="5694363" y="2200275"/>
          <p14:tracePt t="4493" x="5657850" y="2200275"/>
          <p14:tracePt t="4511" x="5637213" y="2208213"/>
          <p14:tracePt t="4527" x="5594350" y="2208213"/>
          <p14:tracePt t="4544" x="5551488" y="2214563"/>
          <p14:tracePt t="4561" x="5508625" y="2214563"/>
          <p14:tracePt t="4578" x="5480050" y="2214563"/>
          <p14:tracePt t="4596" x="5437188" y="2228850"/>
          <p14:tracePt t="4616" x="5386388" y="2243138"/>
          <p14:tracePt t="4630" x="5351463" y="2257425"/>
          <p14:tracePt t="4646" x="5329238" y="2265363"/>
          <p14:tracePt t="4662" x="5286375" y="2279650"/>
          <p14:tracePt t="4679" x="5229225" y="2286000"/>
          <p14:tracePt t="4683" x="5222875" y="2286000"/>
          <p14:tracePt t="4697" x="5214938" y="2286000"/>
          <p14:tracePt t="4714" x="5194300" y="2308225"/>
          <p14:tracePt t="4729" x="5157788" y="2322513"/>
          <p14:tracePt t="4731" x="5151438" y="2328863"/>
          <p14:tracePt t="4746" x="5137150" y="2336800"/>
          <p14:tracePt t="4763" x="5100638" y="2365375"/>
          <p14:tracePt t="4780" x="5051425" y="2379663"/>
          <p14:tracePt t="4797" x="4994275" y="2408238"/>
          <p14:tracePt t="4814" x="4943475" y="2457450"/>
          <p14:tracePt t="4830" x="4894263" y="2508250"/>
          <p14:tracePt t="4849" x="4751388" y="2657475"/>
          <p14:tracePt t="4866" x="4672013" y="2757488"/>
          <p14:tracePt t="4883" x="4586288" y="2814638"/>
          <p14:tracePt t="4900" x="4529138" y="2857500"/>
          <p14:tracePt t="4917" x="4465638" y="2894013"/>
          <p14:tracePt t="4934" x="4422775" y="2928938"/>
          <p14:tracePt t="4950" x="4394200" y="2951163"/>
          <p14:tracePt t="4968" x="4371975" y="2971800"/>
          <p14:tracePt t="4982" x="4343400" y="3022600"/>
          <p14:tracePt t="5000" x="4294188" y="3094038"/>
          <p14:tracePt t="5016" x="4265613" y="3143250"/>
          <p14:tracePt t="5032" x="4251325" y="3179763"/>
          <p14:tracePt t="5049" x="4214813" y="3214688"/>
          <p14:tracePt t="5067" x="4165600" y="3257550"/>
          <p14:tracePt t="5083" x="4137025" y="3271838"/>
          <p14:tracePt t="5100" x="4122738" y="3271838"/>
          <p14:tracePt t="5117" x="4094163" y="3271838"/>
          <p14:tracePt t="5134" x="4057650" y="3286125"/>
          <p14:tracePt t="5151" x="4022725" y="3294063"/>
          <p14:tracePt t="5167" x="3986213" y="3314700"/>
          <p14:tracePt t="5184" x="3957638" y="3322638"/>
          <p14:tracePt t="5189" x="3951288" y="3322638"/>
          <p14:tracePt t="5201" x="3943350" y="3328988"/>
          <p14:tracePt t="5225" x="3937000" y="3328988"/>
          <p14:tracePt t="5241" x="3922713" y="3328988"/>
          <p14:tracePt t="5252" x="3900488" y="3328988"/>
          <p14:tracePt t="5269" x="3843338" y="3294063"/>
          <p14:tracePt t="5286" x="3771900" y="3257550"/>
          <p14:tracePt t="5302" x="3714750" y="3228975"/>
          <p14:tracePt t="5319" x="3643313" y="3186113"/>
          <p14:tracePt t="5337" x="3579813" y="3165475"/>
          <p14:tracePt t="5353" x="3543300" y="3151188"/>
          <p14:tracePt t="5369" x="3514725" y="3143250"/>
          <p14:tracePt t="5388" x="3494088" y="3114675"/>
          <p14:tracePt t="5405" x="3471863" y="3079750"/>
          <p14:tracePt t="5422" x="3443288" y="3036888"/>
          <p14:tracePt t="5439" x="3414713" y="2971800"/>
          <p14:tracePt t="5455" x="3379788" y="2886075"/>
          <p14:tracePt t="5472" x="3328988" y="2779713"/>
          <p14:tracePt t="5476" x="3300413" y="2722563"/>
          <p14:tracePt t="5487" x="3279775" y="2679700"/>
          <p14:tracePt t="5504" x="3214688" y="2586038"/>
          <p14:tracePt t="5522" x="3136900" y="2457450"/>
          <p14:tracePt t="5538" x="3086100" y="2414588"/>
          <p14:tracePt t="5555" x="3028950" y="2343150"/>
          <p14:tracePt t="5574" x="2979738" y="2308225"/>
          <p14:tracePt t="5588" x="2914650" y="2243138"/>
          <p14:tracePt t="5605" x="2814638" y="2157413"/>
          <p14:tracePt t="5622" x="2757488" y="2100263"/>
          <p14:tracePt t="5639" x="2714625" y="2028825"/>
          <p14:tracePt t="5658" x="2665413" y="1993900"/>
          <p14:tracePt t="5675" x="2608263" y="1957388"/>
          <p14:tracePt t="5681" x="2593975" y="1951038"/>
          <p14:tracePt t="5690" x="2557463" y="1928813"/>
          <p14:tracePt t="5707" x="2486025" y="1885950"/>
          <p14:tracePt t="5723" x="2428875" y="1865313"/>
          <p14:tracePt t="5740" x="2351088" y="1828800"/>
          <p14:tracePt t="5759" x="2293938" y="1814513"/>
          <p14:tracePt t="5776" x="2251075" y="1800225"/>
          <p14:tracePt t="5792" x="2208213" y="1779588"/>
          <p14:tracePt t="5811" x="2193925" y="1771650"/>
          <p14:tracePt t="5864" x="2185988" y="1771650"/>
          <p14:tracePt t="5922" x="2171700" y="1771650"/>
          <p14:tracePt t="5935" x="2157413" y="1779588"/>
          <p14:tracePt t="5943" x="2151063" y="1779588"/>
          <p14:tracePt t="5952" x="2143125" y="1785938"/>
          <p14:tracePt t="5966" x="2136775" y="1793875"/>
          <p14:tracePt t="5976" x="2128838" y="1793875"/>
          <p14:tracePt t="5993" x="2128838" y="1814513"/>
          <p14:tracePt t="6010" x="2122488" y="1828800"/>
          <p14:tracePt t="6027" x="2122488" y="1836738"/>
          <p14:tracePt t="6043" x="2114550" y="1851025"/>
          <p14:tracePt t="6060" x="2108200" y="1871663"/>
          <p14:tracePt t="6077" x="2100263" y="1885950"/>
          <p14:tracePt t="6094" x="2093913" y="1893888"/>
          <p14:tracePt t="6111" x="2093913" y="1908175"/>
          <p14:tracePt t="6128" x="2085975" y="1914525"/>
          <p14:tracePt t="6145" x="2085975" y="1928813"/>
          <p14:tracePt t="6161" x="2085975" y="1951038"/>
          <p14:tracePt t="6197" x="2093913" y="1965325"/>
          <p14:tracePt t="6214" x="2093913" y="1971675"/>
          <p14:tracePt t="6318" x="2100263" y="1979613"/>
          <p14:tracePt t="6327" x="2108200" y="1985963"/>
          <p14:tracePt t="6333" x="2108200" y="1993900"/>
          <p14:tracePt t="6348" x="2114550" y="2022475"/>
          <p14:tracePt t="6366" x="2128838" y="2043113"/>
          <p14:tracePt t="6380" x="2136775" y="2051050"/>
          <p14:tracePt t="6397" x="2143125" y="2057400"/>
          <p14:tracePt t="6414" x="2143125" y="2071688"/>
          <p14:tracePt t="6431" x="2143125" y="2085975"/>
          <p14:tracePt t="6449" x="2143125" y="2108200"/>
          <p14:tracePt t="6466" x="2143125" y="2143125"/>
          <p14:tracePt t="6484" x="2143125" y="2171700"/>
          <p14:tracePt t="6499" x="2143125" y="2193925"/>
          <p14:tracePt t="6517" x="2143125" y="2214563"/>
          <p14:tracePt t="6534" x="2143125" y="2228850"/>
          <p14:tracePt t="6551" x="2143125" y="2257425"/>
          <p14:tracePt t="6568" x="2143125" y="2293938"/>
          <p14:tracePt t="6584" x="2143125" y="2322513"/>
          <p14:tracePt t="6601" x="2143125" y="2357438"/>
          <p14:tracePt t="6618" x="2143125" y="2408238"/>
          <p14:tracePt t="6635" x="2143125" y="2451100"/>
          <p14:tracePt t="6652" x="2143125" y="2486025"/>
          <p14:tracePt t="6669" x="2143125" y="2586038"/>
          <p14:tracePt t="6686" x="2143125" y="2636838"/>
          <p14:tracePt t="6704" x="2143125" y="2722563"/>
          <p14:tracePt t="6719" x="2143125" y="2828925"/>
          <p14:tracePt t="6736" x="2143125" y="2914650"/>
          <p14:tracePt t="6753" x="2136775" y="3000375"/>
          <p14:tracePt t="6770" x="2128838" y="3100388"/>
          <p14:tracePt t="6786" x="2122488" y="3151188"/>
          <p14:tracePt t="6803" x="2114550" y="3179763"/>
          <p14:tracePt t="6820" x="2114550" y="3194050"/>
          <p14:tracePt t="6837" x="2114550" y="3228975"/>
          <p14:tracePt t="6854" x="2114550" y="3265488"/>
          <p14:tracePt t="6871" x="2108200" y="3336925"/>
          <p14:tracePt t="6887" x="2108200" y="3371850"/>
          <p14:tracePt t="6903" x="2108200" y="3414713"/>
          <p14:tracePt t="6920" x="2108200" y="3465513"/>
          <p14:tracePt t="6936" x="2108200" y="3508375"/>
          <p14:tracePt t="6954" x="2108200" y="3551238"/>
          <p14:tracePt t="6972" x="2108200" y="3586163"/>
          <p14:tracePt t="6988" x="2100263" y="3629025"/>
          <p14:tracePt t="6992" x="2100263" y="3651250"/>
          <p14:tracePt t="7005" x="2100263" y="3686175"/>
          <p14:tracePt t="7021" x="2100263" y="3694113"/>
          <p14:tracePt t="7038" x="2100263" y="3708400"/>
          <p14:tracePt t="7055" x="2100263" y="3736975"/>
          <p14:tracePt t="7071" x="2100263" y="3779838"/>
          <p14:tracePt t="7088" x="2100263" y="3822700"/>
          <p14:tracePt t="7105" x="2093913" y="3865563"/>
          <p14:tracePt t="7123" x="2093913" y="3879850"/>
          <p14:tracePt t="7141" x="2093913" y="3894138"/>
          <p14:tracePt t="7159" x="2093913" y="3900488"/>
          <p14:tracePt t="7428" x="2108200" y="3900488"/>
          <p14:tracePt t="7437" x="2114550" y="3900488"/>
          <p14:tracePt t="7445" x="2122488" y="3900488"/>
          <p14:tracePt t="7458" x="2143125" y="3894138"/>
          <p14:tracePt t="7476" x="2157413" y="3886200"/>
          <p14:tracePt t="7492" x="2171700" y="3879850"/>
          <p14:tracePt t="7631" x="2179638" y="3879850"/>
          <p14:tracePt t="7639" x="2179638" y="3857625"/>
          <p14:tracePt t="7648" x="2179638" y="3851275"/>
          <p14:tracePt t="7661" x="2179638" y="3843338"/>
          <p14:tracePt t="7678" x="2179638" y="3836988"/>
          <p14:tracePt t="8155" x="2179638" y="3829050"/>
          <p14:tracePt t="8171" x="2185988" y="3829050"/>
          <p14:tracePt t="8184" x="2193925" y="3829050"/>
          <p14:tracePt t="8201" x="2200275" y="3829050"/>
          <p14:tracePt t="8217" x="2214563" y="3829050"/>
          <p14:tracePt t="8225" x="2214563" y="3822700"/>
          <p14:tracePt t="8255" x="2222500" y="3822700"/>
          <p14:tracePt t="8271" x="2228850" y="3808413"/>
          <p14:tracePt t="8278" x="2236788" y="3808413"/>
          <p14:tracePt t="8287" x="2243138" y="3794125"/>
          <p14:tracePt t="8301" x="2265363" y="3786188"/>
          <p14:tracePt t="8318" x="2271713" y="3779838"/>
          <p14:tracePt t="8336" x="2279650" y="3779838"/>
          <p14:tracePt t="8351" x="2286000" y="3779838"/>
          <p14:tracePt t="8369" x="2293938" y="3779838"/>
          <p14:tracePt t="8385" x="2308225" y="3779838"/>
          <p14:tracePt t="8403" x="2314575" y="3771900"/>
          <p14:tracePt t="8663" x="2308225" y="3771900"/>
          <p14:tracePt t="8671" x="2308225" y="3765550"/>
          <p14:tracePt t="8685" x="2300288" y="3765550"/>
          <p14:tracePt t="8694" x="2293938" y="3765550"/>
          <p14:tracePt t="8719" x="2286000" y="3765550"/>
          <p14:tracePt t="8736" x="2279650" y="3765550"/>
          <p14:tracePt t="8750" x="2271713" y="3765550"/>
          <p14:tracePt t="8775" x="2265363" y="3765550"/>
          <p14:tracePt t="10002" x="2271713" y="3765550"/>
          <p14:tracePt t="15115" x="2279650" y="3765550"/>
          <p14:tracePt t="16052" x="2279650" y="3771900"/>
          <p14:tracePt t="17483" x="2279650" y="3779838"/>
          <p14:tracePt t="19086" x="2271713" y="3779838"/>
          <p14:tracePt t="19092" x="2265363" y="3779838"/>
          <p14:tracePt t="19170" x="2257425" y="3779838"/>
          <p14:tracePt t="19209" x="2251075" y="3779838"/>
          <p14:tracePt t="19278" x="2243138" y="3779838"/>
          <p14:tracePt t="19292" x="2236788" y="3779838"/>
          <p14:tracePt t="19520" x="2243138" y="3779838"/>
          <p14:tracePt t="19525" x="2251075" y="3786188"/>
          <p14:tracePt t="19539" x="2265363" y="3786188"/>
          <p14:tracePt t="19556" x="2286000" y="3794125"/>
          <p14:tracePt t="19576" x="2300288" y="3800475"/>
          <p14:tracePt t="19591" x="2308225" y="3800475"/>
          <p14:tracePt t="19606" x="2314575" y="3800475"/>
          <p14:tracePt t="19661" x="2322513" y="3800475"/>
          <p14:tracePt t="19669" x="2328863" y="3800475"/>
          <p14:tracePt t="19677" x="2336800" y="3800475"/>
          <p14:tracePt t="19691" x="2386013" y="3822700"/>
          <p14:tracePt t="19708" x="2414588" y="3829050"/>
          <p14:tracePt t="19725" x="2451100" y="3843338"/>
          <p14:tracePt t="19742" x="2465388" y="3851275"/>
          <p14:tracePt t="19758" x="2471738" y="3851275"/>
          <p14:tracePt t="19855" x="2471738" y="3857625"/>
          <p14:tracePt t="19863" x="2471738" y="3865563"/>
          <p14:tracePt t="19879" x="2471738" y="3871913"/>
          <p14:tracePt t="19886" x="2471738" y="3886200"/>
          <p14:tracePt t="19895" x="2471738" y="3894138"/>
          <p14:tracePt t="19910" x="2471738" y="3908425"/>
          <p14:tracePt t="19926" x="2471738" y="3914775"/>
          <p14:tracePt t="19943" x="2479675" y="3922713"/>
          <p14:tracePt t="19960" x="2479675" y="3929063"/>
          <p14:tracePt t="19977" x="2479675" y="3937000"/>
          <p14:tracePt t="19994" x="2479675" y="3943350"/>
          <p14:tracePt t="20013" x="2479675" y="3965575"/>
          <p14:tracePt t="20028" x="2479675" y="3986213"/>
          <p14:tracePt t="20044" x="2471738" y="4008438"/>
          <p14:tracePt t="20061" x="2471738" y="4029075"/>
          <p14:tracePt t="20080" x="2471738" y="4057650"/>
          <p14:tracePt t="20095" x="2471738" y="4065588"/>
          <p14:tracePt t="20097" x="2471738" y="4079875"/>
          <p14:tracePt t="20112" x="2471738" y="4094163"/>
          <p14:tracePt t="20130" x="2471738" y="4129088"/>
          <p14:tracePt t="20145" x="2471738" y="4143375"/>
          <p14:tracePt t="20162" x="2471738" y="4151313"/>
          <p14:tracePt t="20325" x="2465388" y="4151313"/>
          <p14:tracePt t="20943" x="2471738" y="4151313"/>
          <p14:tracePt t="21069" x="2471738" y="4143375"/>
          <p14:tracePt t="21077" x="2471738" y="4137025"/>
          <p14:tracePt t="21091" x="2471738" y="4129088"/>
          <p14:tracePt t="21108" x="2471738" y="4108450"/>
          <p14:tracePt t="21140" x="2471738" y="4094163"/>
          <p14:tracePt t="21156" x="2471738" y="4079875"/>
          <p14:tracePt t="21173" x="2465388" y="4071938"/>
          <p14:tracePt t="21178" x="2457450" y="4071938"/>
          <p14:tracePt t="21190" x="2443163" y="4057650"/>
          <p14:tracePt t="21207" x="2443163" y="4043363"/>
          <p14:tracePt t="21225" x="2428875" y="4008438"/>
          <p14:tracePt t="21243" x="2393950" y="3971925"/>
          <p14:tracePt t="21258" x="2357438" y="3943350"/>
          <p14:tracePt t="21275" x="2322513" y="3894138"/>
          <p14:tracePt t="21291" x="2300288" y="3886200"/>
          <p14:tracePt t="21308" x="2286000" y="3865563"/>
          <p14:tracePt t="21325" x="2257425" y="3851275"/>
          <p14:tracePt t="21342" x="2251075" y="3843338"/>
          <p14:tracePt t="21359" x="2243138" y="3836988"/>
          <p14:tracePt t="21376" x="2243138" y="3829050"/>
          <p14:tracePt t="21396" x="2236788" y="3829050"/>
          <p14:tracePt t="21468" x="2236788" y="3822700"/>
          <p14:tracePt t="21588" x="2228850" y="3822700"/>
          <p14:tracePt t="21604" x="2222500" y="3822700"/>
          <p14:tracePt t="21612" x="2222500" y="3814763"/>
          <p14:tracePt t="21639" x="2222500" y="3808413"/>
          <p14:tracePt t="21710" x="2214563" y="3800475"/>
          <p14:tracePt t="22053" x="2208213" y="3800475"/>
          <p14:tracePt t="24334" x="2214563" y="3800475"/>
          <p14:tracePt t="24504" x="2222500" y="3794125"/>
          <p14:tracePt t="24511" x="2228850" y="3794125"/>
          <p14:tracePt t="24527" x="2236788" y="3794125"/>
          <p14:tracePt t="24537" x="2251075" y="3794125"/>
          <p14:tracePt t="24553" x="2257425" y="3794125"/>
          <p14:tracePt t="24567" x="2265363" y="3794125"/>
          <p14:tracePt t="24576" x="2271713" y="3794125"/>
          <p14:tracePt t="24594" x="2279650" y="3786188"/>
          <p14:tracePt t="24610" x="2286000" y="3786188"/>
          <p14:tracePt t="24629" x="2293938" y="3786188"/>
          <p14:tracePt t="24733" x="2300288" y="3786188"/>
          <p14:tracePt t="25127" x="2308225" y="3786188"/>
          <p14:tracePt t="25255" x="2314575" y="3786188"/>
          <p14:tracePt t="25272" x="2328863" y="3786188"/>
          <p14:tracePt t="25284" x="2336800" y="3786188"/>
          <p14:tracePt t="25292" x="2343150" y="3786188"/>
          <p14:tracePt t="25309" x="2351088" y="3786188"/>
          <p14:tracePt t="25435" x="2365375" y="3779838"/>
          <p14:tracePt t="25441" x="2371725" y="3765550"/>
          <p14:tracePt t="25453" x="2379663" y="3751263"/>
          <p14:tracePt t="25470" x="2386013" y="3729038"/>
          <p14:tracePt t="25561" x="2386013" y="3722688"/>
          <p14:tracePt t="25577" x="2386013" y="3714750"/>
          <p14:tracePt t="25591" x="2386013" y="3708400"/>
          <p14:tracePt t="25604" x="2379663" y="3708400"/>
          <p14:tracePt t="25621" x="2379663" y="3694113"/>
          <p14:tracePt t="25629" x="2371725" y="3694113"/>
          <p14:tracePt t="25668" x="2371725" y="3686175"/>
          <p14:tracePt t="25676" x="2365375" y="3686175"/>
          <p14:tracePt t="25685" x="2365375" y="3679825"/>
          <p14:tracePt t="25693" x="2357438" y="3679825"/>
          <p14:tracePt t="25707" x="2357438" y="3665538"/>
          <p14:tracePt t="25724" x="2343150" y="3657600"/>
          <p14:tracePt t="25740" x="2336800" y="3636963"/>
          <p14:tracePt t="25758" x="2328863" y="3629025"/>
          <p14:tracePt t="25774" x="2314575" y="3622675"/>
          <p14:tracePt t="25790" x="2300288" y="3614738"/>
          <p14:tracePt t="25808" x="2286000" y="3600450"/>
          <p14:tracePt t="25828" x="2279650" y="3600450"/>
          <p14:tracePt t="25841" x="2271713" y="3594100"/>
          <p14:tracePt t="25857" x="2265363" y="3586163"/>
          <p14:tracePt t="25874" x="2251075" y="3586163"/>
          <p14:tracePt t="25891" x="2236788" y="3579813"/>
          <p14:tracePt t="25909" x="2222500" y="3571875"/>
          <p14:tracePt t="25926" x="2193925" y="3571875"/>
          <p14:tracePt t="25943" x="2171700" y="3565525"/>
          <p14:tracePt t="25960" x="2151063" y="3557588"/>
          <p14:tracePt t="25977" x="2122488" y="3557588"/>
          <p14:tracePt t="25994" x="2114550" y="3557588"/>
          <p14:tracePt t="26010" x="2100263" y="3557588"/>
          <p14:tracePt t="26045" x="2093913" y="3557588"/>
          <p14:tracePt t="26067" x="2085975" y="3557588"/>
          <p14:tracePt t="26081" x="2071688" y="3557588"/>
          <p14:tracePt t="26093" x="2065338" y="3557588"/>
          <p14:tracePt t="26111" x="2051050" y="3557588"/>
          <p14:tracePt t="26127" x="2043113" y="3557588"/>
          <p14:tracePt t="26363" x="2043113" y="3565525"/>
          <p14:tracePt t="26378" x="2057400" y="3571875"/>
          <p14:tracePt t="26386" x="2065338" y="3571875"/>
          <p14:tracePt t="26396" x="2079625" y="3571875"/>
          <p14:tracePt t="26414" x="2108200" y="3579813"/>
          <p14:tracePt t="26431" x="2122488" y="3586163"/>
          <p14:tracePt t="26448" x="2128838" y="3594100"/>
          <p14:tracePt t="26464" x="2136775" y="3594100"/>
          <p14:tracePt t="26589" x="2143125" y="3594100"/>
          <p14:tracePt t="26596" x="2151063" y="3594100"/>
          <p14:tracePt t="26606" x="2157413" y="3600450"/>
          <p14:tracePt t="26692" x="2165350" y="3600450"/>
          <p14:tracePt t="26707" x="2171700" y="3600450"/>
          <p14:tracePt t="26715" x="2171700" y="3608388"/>
          <p14:tracePt t="26729" x="2179638" y="3608388"/>
          <p14:tracePt t="26865" x="2179638" y="3614738"/>
          <p14:tracePt t="26881" x="2185988" y="3614738"/>
          <p14:tracePt t="26890" x="2185988" y="3622675"/>
          <p14:tracePt t="26906" x="2185988" y="3636963"/>
          <p14:tracePt t="26934" x="2185988" y="3643313"/>
          <p14:tracePt t="26961" x="2185988" y="3651250"/>
          <p14:tracePt t="26967" x="2185988" y="3657600"/>
          <p14:tracePt t="26972" x="2185988" y="3665538"/>
          <p14:tracePt t="26995" x="2185988" y="3671888"/>
          <p14:tracePt t="27004" x="2185988" y="3679825"/>
          <p14:tracePt t="27021" x="2185988" y="3686175"/>
          <p14:tracePt t="27039" x="2185988" y="3694113"/>
          <p14:tracePt t="27122" x="2185988" y="3700463"/>
          <p14:tracePt t="27147" x="2193925" y="3708400"/>
          <p14:tracePt t="27168" x="2193925" y="3714750"/>
          <p14:tracePt t="27183" x="2193925" y="3722688"/>
          <p14:tracePt t="27221" x="2193925" y="3729038"/>
          <p14:tracePt t="27308" x="2193925" y="3736975"/>
          <p14:tracePt t="27506" x="2200275" y="3736975"/>
          <p14:tracePt t="27529" x="2214563" y="3743325"/>
          <p14:tracePt t="27545" x="2222500" y="3743325"/>
          <p14:tracePt t="27848" x="2214563" y="3743325"/>
          <p14:tracePt t="27857" x="2208213" y="3743325"/>
          <p14:tracePt t="27872" x="2200275" y="3743325"/>
          <p14:tracePt t="27893" x="2193925" y="3743325"/>
          <p14:tracePt t="27909" x="2185988" y="3751263"/>
          <p14:tracePt t="27974" x="2179638" y="3751263"/>
          <p14:tracePt t="27980" x="2171700" y="3751263"/>
          <p14:tracePt t="27986" x="2165350" y="3751263"/>
          <p14:tracePt t="27997" x="2157413" y="3751263"/>
          <p14:tracePt t="28014" x="2136775" y="3751263"/>
          <p14:tracePt t="28033" x="2122488" y="3751263"/>
          <p14:tracePt t="28049" x="2114550" y="3751263"/>
          <p14:tracePt t="28069" x="2108200" y="3751263"/>
          <p14:tracePt t="28083" x="2108200" y="3757613"/>
          <p14:tracePt t="28101" x="2100263" y="3757613"/>
          <p14:tracePt t="28117" x="2085975" y="3765550"/>
          <p14:tracePt t="28134" x="2079625" y="3765550"/>
          <p14:tracePt t="28150" x="2065338" y="3765550"/>
          <p14:tracePt t="28353" x="2057400" y="3765550"/>
          <p14:tracePt t="28363" x="2051050" y="3765550"/>
          <p14:tracePt t="28409" x="2043113" y="3765550"/>
          <p14:tracePt t="28428" x="2036763" y="3765550"/>
          <p14:tracePt t="28434" x="2028825" y="3765550"/>
          <p14:tracePt t="28451" x="2022475" y="3779838"/>
          <p14:tracePt t="28458" x="2014538" y="3779838"/>
          <p14:tracePt t="28469" x="2008188" y="3800475"/>
          <p14:tracePt t="28485" x="2000250" y="3829050"/>
          <p14:tracePt t="28502" x="1993900" y="3865563"/>
          <p14:tracePt t="28519" x="1985963" y="3879850"/>
          <p14:tracePt t="28536" x="1979613" y="3886200"/>
          <p14:tracePt t="28554" x="1979613" y="3900488"/>
          <p14:tracePt t="28570" x="1979613" y="3908425"/>
          <p14:tracePt t="28606" x="1979613" y="3914775"/>
          <p14:tracePt t="28620" x="1971675" y="3929063"/>
          <p14:tracePt t="28637" x="1951038" y="3957638"/>
          <p14:tracePt t="28656" x="1951038" y="3979863"/>
          <p14:tracePt t="28671" x="1943100" y="3979863"/>
          <p14:tracePt t="28687" x="1936750" y="3979863"/>
          <p14:tracePt t="28705" x="1914525" y="3979863"/>
          <p14:tracePt t="28723" x="1908175" y="3979863"/>
          <p14:tracePt t="28740" x="1900238" y="3979863"/>
          <p14:tracePt t="28809" x="1893888" y="3979863"/>
          <p14:tracePt t="28816" x="1893888" y="3971925"/>
          <p14:tracePt t="28831" x="1879600" y="3957638"/>
          <p14:tracePt t="28847" x="1879600" y="3951288"/>
          <p14:tracePt t="28910" x="1879600" y="3943350"/>
          <p14:tracePt t="28919" x="1879600" y="3937000"/>
          <p14:tracePt t="28928" x="1879600" y="3929063"/>
          <p14:tracePt t="28942" x="1885950" y="3929063"/>
          <p14:tracePt t="28959" x="1893888" y="3908425"/>
          <p14:tracePt t="28976" x="1908175" y="3886200"/>
          <p14:tracePt t="28993" x="1922463" y="3871913"/>
          <p14:tracePt t="29052" x="1928813" y="3871913"/>
          <p14:tracePt t="29067" x="1928813" y="3865563"/>
          <p14:tracePt t="29082" x="1936750" y="3865563"/>
          <p14:tracePt t="29088" x="1943100" y="3857625"/>
          <p14:tracePt t="29096" x="1951038" y="3857625"/>
          <p14:tracePt t="29109" x="1951038" y="3851275"/>
          <p14:tracePt t="29126" x="1965325" y="3851275"/>
          <p14:tracePt t="29143" x="1971675" y="3851275"/>
          <p14:tracePt t="29162" x="1979613" y="3843338"/>
          <p14:tracePt t="29179" x="1993900" y="3843338"/>
          <p14:tracePt t="29184" x="2008188" y="3843338"/>
          <p14:tracePt t="29200" x="2014538" y="3836988"/>
          <p14:tracePt t="29210" x="2022475" y="3836988"/>
          <p14:tracePt t="29227" x="2051050" y="3836988"/>
          <p14:tracePt t="29244" x="2057400" y="3836988"/>
          <p14:tracePt t="29261" x="2065338" y="3836988"/>
          <p14:tracePt t="29278" x="2079625" y="3836988"/>
          <p14:tracePt t="29294" x="2093913" y="3836988"/>
          <p14:tracePt t="29311" x="2136775" y="3836988"/>
          <p14:tracePt t="29328" x="2151063" y="3836988"/>
          <p14:tracePt t="29345" x="2157413" y="3843338"/>
          <p14:tracePt t="29362" x="2165350" y="3851275"/>
          <p14:tracePt t="29396" x="2157413" y="3857625"/>
          <p14:tracePt t="29412" x="2157413" y="3865563"/>
          <p14:tracePt t="29429" x="2143125" y="3879850"/>
          <p14:tracePt t="29447" x="2122488" y="3908425"/>
          <p14:tracePt t="29463" x="2108200" y="3914775"/>
          <p14:tracePt t="29480" x="2093913" y="3922713"/>
          <p14:tracePt t="29496" x="2085975" y="3922713"/>
          <p14:tracePt t="29513" x="2071688" y="3929063"/>
          <p14:tracePt t="29530" x="2065338" y="3929063"/>
          <p14:tracePt t="29548" x="2036763" y="3937000"/>
          <p14:tracePt t="29565" x="2008188" y="3943350"/>
          <p14:tracePt t="29580" x="1985963" y="3951288"/>
          <p14:tracePt t="29598" x="1971675" y="3957638"/>
          <p14:tracePt t="29614" x="1951038" y="3957638"/>
          <p14:tracePt t="29631" x="1928813" y="3957638"/>
          <p14:tracePt t="29648" x="1922463" y="3957638"/>
          <p14:tracePt t="29665" x="1900238" y="3951288"/>
          <p14:tracePt t="29682" x="1885950" y="3951288"/>
          <p14:tracePt t="29699" x="1879600" y="3943350"/>
          <p14:tracePt t="29730" x="1879600" y="3937000"/>
          <p14:tracePt t="29737" x="1879600" y="3929063"/>
          <p14:tracePt t="29755" x="1879600" y="3922713"/>
          <p14:tracePt t="29768" x="1865313" y="3900488"/>
          <p14:tracePt t="29785" x="1857375" y="3871913"/>
          <p14:tracePt t="29802" x="1851025" y="3829050"/>
          <p14:tracePt t="29818" x="1843088" y="3814763"/>
          <p14:tracePt t="29834" x="1843088" y="3800475"/>
          <p14:tracePt t="29850" x="1843088" y="3786188"/>
          <p14:tracePt t="29867" x="1843088" y="3779838"/>
          <p14:tracePt t="29885" x="1843088" y="3771900"/>
          <p14:tracePt t="29902" x="1843088" y="3765550"/>
          <p14:tracePt t="29918" x="1851025" y="3757613"/>
          <p14:tracePt t="29934" x="1865313" y="3751263"/>
          <p14:tracePt t="29951" x="1879600" y="3743325"/>
          <p14:tracePt t="29968" x="1900238" y="3736975"/>
          <p14:tracePt t="29985" x="1928813" y="3729038"/>
          <p14:tracePt t="30002" x="1957388" y="3729038"/>
          <p14:tracePt t="30019" x="1965325" y="3722688"/>
          <p14:tracePt t="30036" x="1979613" y="3708400"/>
          <p14:tracePt t="30054" x="1985963" y="3708400"/>
          <p14:tracePt t="30071" x="2000250" y="3708400"/>
          <p14:tracePt t="30086" x="2008188" y="3708400"/>
          <p14:tracePt t="30105" x="2036763" y="3708400"/>
          <p14:tracePt t="30122" x="2057400" y="3714750"/>
          <p14:tracePt t="30137" x="2065338" y="3714750"/>
          <p14:tracePt t="30231" x="2065338" y="3722688"/>
          <p14:tracePt t="30271" x="2065338" y="3729038"/>
          <p14:tracePt t="30286" x="2065338" y="3736975"/>
          <p14:tracePt t="30295" x="2065338" y="3743325"/>
          <p14:tracePt t="30305" x="2065338" y="3757613"/>
          <p14:tracePt t="30322" x="2065338" y="3771900"/>
          <p14:tracePt t="30340" x="2065338" y="3800475"/>
          <p14:tracePt t="30356" x="2065338" y="3814763"/>
          <p14:tracePt t="30376" x="2057400" y="3836988"/>
          <p14:tracePt t="30389" x="2051050" y="3836988"/>
          <p14:tracePt t="30407" x="2043113" y="3843338"/>
          <p14:tracePt t="30423" x="2036763" y="3843338"/>
          <p14:tracePt t="30440" x="2028825" y="3851275"/>
          <p14:tracePt t="30457" x="2014538" y="3857625"/>
          <p14:tracePt t="30475" x="2000250" y="3857625"/>
          <p14:tracePt t="30491" x="1985963" y="3871913"/>
          <p14:tracePt t="30507" x="1965325" y="3886200"/>
          <p14:tracePt t="30524" x="1957388" y="3886200"/>
          <p14:tracePt t="30541" x="1951038" y="3894138"/>
          <p14:tracePt t="30558" x="1943100" y="3894138"/>
          <p14:tracePt t="30576" x="1914525" y="3894138"/>
          <p14:tracePt t="30592" x="1914525" y="3900488"/>
          <p14:tracePt t="30609" x="1900238" y="3900488"/>
          <p14:tracePt t="30625" x="1893888" y="3900488"/>
          <p14:tracePt t="30690" x="1893888" y="3894138"/>
          <p14:tracePt t="30699" x="1885950" y="3886200"/>
          <p14:tracePt t="30713" x="1879600" y="3879850"/>
          <p14:tracePt t="30727" x="1871663" y="3865563"/>
          <p14:tracePt t="30744" x="1865313" y="3865563"/>
          <p14:tracePt t="30761" x="1857375" y="3857625"/>
          <p14:tracePt t="30799" x="1851025" y="3857625"/>
          <p14:tracePt t="30815" x="1851025" y="3843338"/>
          <p14:tracePt t="30831" x="1843088" y="3836988"/>
          <p14:tracePt t="30844" x="1843088" y="3829050"/>
          <p14:tracePt t="30861" x="1843088" y="3800475"/>
          <p14:tracePt t="30896" x="1843088" y="3786188"/>
          <p14:tracePt t="30928" x="1851025" y="3779838"/>
          <p14:tracePt t="30951" x="1851025" y="3771900"/>
          <p14:tracePt t="30964" x="1851025" y="3765550"/>
          <p14:tracePt t="30972" x="1857375" y="3757613"/>
          <p14:tracePt t="30990" x="1865313" y="3757613"/>
          <p14:tracePt t="31004" x="1871663" y="3751263"/>
          <p14:tracePt t="31015" x="1885950" y="3751263"/>
          <p14:tracePt t="31030" x="1914525" y="3743325"/>
          <p14:tracePt t="31047" x="1943100" y="3729038"/>
          <p14:tracePt t="31063" x="1971675" y="3729038"/>
          <p14:tracePt t="31082" x="1993900" y="3722688"/>
          <p14:tracePt t="31102" x="2008188" y="3722688"/>
          <p14:tracePt t="31116" x="2014538" y="3714750"/>
          <p14:tracePt t="31132" x="2028825" y="3714750"/>
          <p14:tracePt t="31201" x="2036763" y="3714750"/>
          <p14:tracePt t="31207" x="2043113" y="3714750"/>
          <p14:tracePt t="31216" x="2051050" y="3714750"/>
          <p14:tracePt t="31232" x="2085975" y="3714750"/>
          <p14:tracePt t="31249" x="2122488" y="3722688"/>
          <p14:tracePt t="31266" x="2136775" y="3722688"/>
          <p14:tracePt t="31282" x="2143125" y="3722688"/>
          <p14:tracePt t="31299" x="2143125" y="3729038"/>
          <p14:tracePt t="31451" x="2143125" y="3736975"/>
          <p14:tracePt t="31459" x="2143125" y="3751263"/>
          <p14:tracePt t="31470" x="2143125" y="3771900"/>
          <p14:tracePt t="31486" x="2143125" y="3794125"/>
          <p14:tracePt t="31503" x="2143125" y="3800475"/>
          <p14:tracePt t="31520" x="2143125" y="3814763"/>
          <p14:tracePt t="31535" x="2136775" y="3822700"/>
          <p14:tracePt t="31552" x="2128838" y="3822700"/>
          <p14:tracePt t="31570" x="2108200" y="3829050"/>
          <p14:tracePt t="31586" x="2079625" y="3843338"/>
          <p14:tracePt t="31587" x="2057400" y="3843338"/>
          <p14:tracePt t="31603" x="2036763" y="3857625"/>
          <p14:tracePt t="31619" x="2022475" y="3857625"/>
          <p14:tracePt t="31636" x="1985963" y="3871913"/>
          <p14:tracePt t="31653" x="1965325" y="3871913"/>
          <p14:tracePt t="31670" x="1957388" y="3871913"/>
          <p14:tracePt t="31675" x="1951038" y="3871913"/>
          <p14:tracePt t="31699" x="1943100" y="3879850"/>
          <p14:tracePt t="31707" x="1928813" y="3879850"/>
          <p14:tracePt t="31721" x="1922463" y="3879850"/>
          <p14:tracePt t="31739" x="1900238" y="3879850"/>
          <p14:tracePt t="31756" x="1885950" y="3879850"/>
          <p14:tracePt t="31773" x="1871663" y="3879850"/>
          <p14:tracePt t="31789" x="1857375" y="3871913"/>
          <p14:tracePt t="31865" x="1857375" y="3857625"/>
          <p14:tracePt t="31872" x="1865313" y="3857625"/>
          <p14:tracePt t="31878" x="1865313" y="3851275"/>
          <p14:tracePt t="31890" x="1871663" y="3836988"/>
          <p14:tracePt t="31906" x="1893888" y="3808413"/>
          <p14:tracePt t="31923" x="1908175" y="3794125"/>
          <p14:tracePt t="31942" x="1914525" y="3794125"/>
          <p14:tracePt t="31958" x="1914525" y="3786188"/>
          <p14:tracePt t="31975" x="1936750" y="3779838"/>
          <p14:tracePt t="31991" x="1943100" y="3771900"/>
          <p14:tracePt t="32008" x="1979613" y="3765550"/>
          <p14:tracePt t="32025" x="2008188" y="3757613"/>
          <p14:tracePt t="32042" x="2028825" y="3743325"/>
          <p14:tracePt t="32057" x="2036763" y="3743325"/>
          <p14:tracePt t="32096" x="2043113" y="3743325"/>
          <p14:tracePt t="32109" x="2051050" y="3743325"/>
          <p14:tracePt t="32127" x="2093913" y="3743325"/>
          <p14:tracePt t="32144" x="2143125" y="3743325"/>
          <p14:tracePt t="32160" x="2179638" y="3743325"/>
          <p14:tracePt t="32177" x="2228850" y="3743325"/>
          <p14:tracePt t="32183" x="2243138" y="3743325"/>
          <p14:tracePt t="32194" x="2257425" y="3743325"/>
          <p14:tracePt t="32209" x="2265363" y="3743325"/>
          <p14:tracePt t="32226" x="2271713" y="3743325"/>
          <p14:tracePt t="32253" x="2279650" y="3743325"/>
          <p14:tracePt t="32392" x="2286000" y="3743325"/>
          <p14:tracePt t="32567" x="2279650" y="3743325"/>
          <p14:tracePt t="32572" x="2265363" y="3751263"/>
          <p14:tracePt t="32585" x="2251075" y="3757613"/>
          <p14:tracePt t="32598" x="2228850" y="3765550"/>
          <p14:tracePt t="32614" x="2214563" y="3771900"/>
          <p14:tracePt t="32631" x="2200275" y="3771900"/>
          <p14:tracePt t="32648" x="2185988" y="3779838"/>
          <p14:tracePt t="32665" x="2157413" y="3794125"/>
          <p14:tracePt t="32681" x="2136775" y="3808413"/>
          <p14:tracePt t="32698" x="2122488" y="3814763"/>
          <p14:tracePt t="32714" x="2100263" y="3843338"/>
          <p14:tracePt t="32732" x="2085975" y="3865563"/>
          <p14:tracePt t="32749" x="2071688" y="3871913"/>
          <p14:tracePt t="32765" x="2071688" y="3886200"/>
          <p14:tracePt t="32784" x="2065338" y="3886200"/>
          <p14:tracePt t="32842" x="2065338" y="3894138"/>
          <p14:tracePt t="33091" x="2065338" y="3900488"/>
          <p14:tracePt t="33145" x="2057400" y="3900488"/>
          <p14:tracePt t="33152" x="2051050" y="3900488"/>
          <p14:tracePt t="33169" x="2043113" y="3900488"/>
          <p14:tracePt t="33185" x="2036763" y="3900488"/>
          <p14:tracePt t="33489" x="2036763" y="3894138"/>
          <p14:tracePt t="33506" x="2051050" y="3894138"/>
          <p14:tracePt t="33513" x="2057400" y="3886200"/>
          <p14:tracePt t="33525" x="2071688" y="3886200"/>
          <p14:tracePt t="33542" x="2085975" y="3886200"/>
          <p14:tracePt t="33559" x="2085975" y="3879850"/>
          <p14:tracePt t="33574" x="2108200" y="3879850"/>
          <p14:tracePt t="33590" x="2114550" y="3879850"/>
          <p14:tracePt t="33607" x="2128838" y="3871913"/>
          <p14:tracePt t="33624" x="2136775" y="3865563"/>
          <p14:tracePt t="33641" x="2151063" y="3865563"/>
          <p14:tracePt t="33658" x="2157413" y="3857625"/>
          <p14:tracePt t="33675" x="2165350" y="3857625"/>
          <p14:tracePt t="33692" x="2185988" y="3851275"/>
          <p14:tracePt t="33709" x="2193925" y="3843338"/>
          <p14:tracePt t="33725" x="2200275" y="3843338"/>
          <p14:tracePt t="37536" x="2208213" y="3836988"/>
          <p14:tracePt t="37542" x="2214563" y="3836988"/>
          <p14:tracePt t="37568" x="2222500" y="3836988"/>
          <p14:tracePt t="37588" x="2228850" y="3836988"/>
          <p14:tracePt t="37619" x="2236788" y="3836988"/>
          <p14:tracePt t="37652" x="2243138" y="3829050"/>
          <p14:tracePt t="37682" x="2243138" y="3822700"/>
          <p14:tracePt t="37689" x="2251075" y="3822700"/>
          <p14:tracePt t="37730" x="2257425" y="3822700"/>
          <p14:tracePt t="37746" x="2257425" y="3814763"/>
          <p14:tracePt t="37752" x="2265363" y="3814763"/>
          <p14:tracePt t="37759" x="2271713" y="3814763"/>
          <p14:tracePt t="37847" x="2279650" y="3808413"/>
          <p14:tracePt t="37864" x="2279650" y="3800475"/>
          <p14:tracePt t="37879" x="2286000" y="3800475"/>
          <p14:tracePt t="37895" x="2286000" y="3794125"/>
          <p14:tracePt t="37917" x="2293938" y="3794125"/>
          <p14:tracePt t="37924" x="2300288" y="3794125"/>
          <p14:tracePt t="37938" x="2308225" y="3786188"/>
          <p14:tracePt t="37954" x="2314575" y="3779838"/>
          <p14:tracePt t="37971" x="2322513" y="3771900"/>
          <p14:tracePt t="37988" x="2322513" y="3694113"/>
          <p14:tracePt t="38005" x="2322513" y="3679825"/>
          <p14:tracePt t="38024" x="2328863" y="3657600"/>
          <p14:tracePt t="38040" x="2336800" y="3629025"/>
          <p14:tracePt t="38056" x="2343150" y="3571875"/>
          <p14:tracePt t="38073" x="2343150" y="3543300"/>
          <p14:tracePt t="38089" x="2343150" y="3536950"/>
          <p14:tracePt t="39276" x="2343150" y="3543300"/>
          <p14:tracePt t="39283" x="2328863" y="3557588"/>
          <p14:tracePt t="39289" x="2293938" y="3565525"/>
          <p14:tracePt t="39302" x="2279650" y="3565525"/>
          <p14:tracePt t="39319" x="2265363" y="3571875"/>
          <p14:tracePt t="39336" x="2251075" y="3579813"/>
          <p14:tracePt t="39353" x="2243138" y="3579813"/>
          <p14:tracePt t="39370" x="2236788" y="3586163"/>
          <p14:tracePt t="39386" x="2214563" y="3608388"/>
          <p14:tracePt t="39403" x="2200275" y="3629025"/>
          <p14:tracePt t="39422" x="2165350" y="3679825"/>
          <p14:tracePt t="39439" x="2151063" y="3714750"/>
          <p14:tracePt t="39455" x="2136775" y="3743325"/>
          <p14:tracePt t="39471" x="2136775" y="3751263"/>
          <p14:tracePt t="39542" x="2128838" y="3757613"/>
          <p14:tracePt t="39636" x="2128838" y="3765550"/>
          <p14:tracePt t="40495" x="2143125" y="3765550"/>
          <p14:tracePt t="40503" x="2157413" y="3757613"/>
          <p14:tracePt t="40517" x="2193925" y="3751263"/>
          <p14:tracePt t="40534" x="2214563" y="3743325"/>
          <p14:tracePt t="40551" x="2222500" y="3729038"/>
          <p14:tracePt t="40567" x="2236788" y="3722688"/>
          <p14:tracePt t="40601" x="2251075" y="3708400"/>
          <p14:tracePt t="40618" x="2271713" y="3700463"/>
          <p14:tracePt t="40634" x="2293938" y="3679825"/>
          <p14:tracePt t="40651" x="2314575" y="3671888"/>
          <p14:tracePt t="40668" x="2328863" y="3665538"/>
          <p14:tracePt t="40673" x="2336800" y="3665538"/>
          <p14:tracePt t="40683" x="2343150" y="3665538"/>
          <p14:tracePt t="40700" x="2351088" y="3665538"/>
          <p14:tracePt t="40719" x="2351088" y="3657600"/>
          <p14:tracePt t="40785" x="2357438" y="3657600"/>
          <p14:tracePt t="40791" x="2365375" y="3643313"/>
          <p14:tracePt t="40802" x="2365375" y="3636963"/>
          <p14:tracePt t="40820" x="2365375" y="3614738"/>
          <p14:tracePt t="40835" x="2365375" y="3586163"/>
          <p14:tracePt t="40852" x="2371725" y="3557588"/>
          <p14:tracePt t="40869" x="2371725" y="3543300"/>
          <p14:tracePt t="40886" x="2371725" y="3536950"/>
          <p14:tracePt t="41043" x="2371725" y="3529013"/>
          <p14:tracePt t="41051" x="2371725" y="3522663"/>
          <p14:tracePt t="41059" x="2365375" y="3522663"/>
          <p14:tracePt t="41073" x="2357438" y="3514725"/>
          <p14:tracePt t="41090" x="2336800" y="3500438"/>
          <p14:tracePt t="41107" x="2314575" y="3494088"/>
          <p14:tracePt t="41123" x="2286000" y="3479800"/>
          <p14:tracePt t="41140" x="2257425" y="3465513"/>
          <p14:tracePt t="41144" x="2228850" y="3465513"/>
          <p14:tracePt t="41156" x="2185988" y="3457575"/>
          <p14:tracePt t="41172" x="2151063" y="3436938"/>
          <p14:tracePt t="41189" x="2114550" y="3414713"/>
          <p14:tracePt t="41206" x="2093913" y="3400425"/>
          <p14:tracePt t="41223" x="2071688" y="3400425"/>
          <p14:tracePt t="41242" x="2057400" y="3394075"/>
          <p14:tracePt t="41258" x="2043113" y="3394075"/>
          <p14:tracePt t="41275" x="2008188" y="3386138"/>
          <p14:tracePt t="41290" x="1957388" y="3386138"/>
          <p14:tracePt t="41308" x="1900238" y="3379788"/>
          <p14:tracePt t="41324" x="1851025" y="3379788"/>
          <p14:tracePt t="41341" x="1822450" y="3365500"/>
          <p14:tracePt t="41360" x="1765300" y="3357563"/>
          <p14:tracePt t="41377" x="1736725" y="3357563"/>
          <p14:tracePt t="41393" x="1700213" y="3357563"/>
          <p14:tracePt t="41410" x="1665288" y="3357563"/>
          <p14:tracePt t="41427" x="1643063" y="3357563"/>
          <p14:tracePt t="41444" x="1628775" y="3357563"/>
          <p14:tracePt t="41460" x="1622425" y="3357563"/>
          <p14:tracePt t="41477" x="1614488" y="3357563"/>
          <p14:tracePt t="41495" x="1608138" y="3357563"/>
          <p14:tracePt t="41511" x="1600200" y="3357563"/>
          <p14:tracePt t="41528" x="1585913" y="3357563"/>
          <p14:tracePt t="41544" x="1557338" y="3357563"/>
          <p14:tracePt t="41563" x="1528763" y="3386138"/>
          <p14:tracePt t="41577" x="1514475" y="3394075"/>
          <p14:tracePt t="41593" x="1508125" y="3400425"/>
          <p14:tracePt t="41635" x="1508125" y="3408363"/>
          <p14:tracePt t="41682" x="1508125" y="3414713"/>
          <p14:tracePt t="41698" x="1508125" y="3422650"/>
          <p14:tracePt t="41727" x="1508125" y="3429000"/>
          <p14:tracePt t="41742" x="1508125" y="3436938"/>
          <p14:tracePt t="41758" x="1508125" y="3443288"/>
          <p14:tracePt t="43561" x="1514475" y="3451225"/>
          <p14:tracePt t="43565" x="1528763" y="3451225"/>
          <p14:tracePt t="43570" x="1550988" y="3457575"/>
          <p14:tracePt t="43584" x="1565275" y="3465513"/>
          <p14:tracePt t="43601" x="1714500" y="3471863"/>
          <p14:tracePt t="43618" x="1936750" y="3500438"/>
          <p14:tracePt t="43635" x="2143125" y="3543300"/>
          <p14:tracePt t="43652" x="2379663" y="3579813"/>
          <p14:tracePt t="43671" x="2722563" y="3665538"/>
          <p14:tracePt t="43688" x="2886075" y="3708400"/>
          <p14:tracePt t="43703" x="3043238" y="3736975"/>
          <p14:tracePt t="43720" x="3157538" y="3751263"/>
          <p14:tracePt t="43738" x="3228975" y="3751263"/>
          <p14:tracePt t="43754" x="3308350" y="3751263"/>
          <p14:tracePt t="43771" x="3328988" y="3751263"/>
          <p14:tracePt t="43787" x="3371850" y="3751263"/>
          <p14:tracePt t="43804" x="3422650" y="3757613"/>
          <p14:tracePt t="43821" x="3443288" y="3765550"/>
          <p14:tracePt t="43838" x="3465513" y="3771900"/>
          <p14:tracePt t="43854" x="3536950" y="3779838"/>
          <p14:tracePt t="43873" x="3571875" y="3779838"/>
          <p14:tracePt t="43890" x="3608388" y="3779838"/>
          <p14:tracePt t="43907" x="3622675" y="3779838"/>
          <p14:tracePt t="43958" x="3629025" y="3779838"/>
          <p14:tracePt t="43980" x="3636963" y="3779838"/>
          <p14:tracePt t="43986" x="3643313" y="3779838"/>
          <p14:tracePt t="44010" x="3651250" y="3779838"/>
          <p14:tracePt t="44105" x="3651250" y="3771900"/>
          <p14:tracePt t="44113" x="3657600" y="3771900"/>
          <p14:tracePt t="44126" x="3671888" y="3765550"/>
          <p14:tracePt t="44143" x="3686175" y="3765550"/>
          <p14:tracePt t="44158" x="3694113" y="3765550"/>
          <p14:tracePt t="44176" x="3700463" y="3765550"/>
          <p14:tracePt t="44361" x="3708400" y="3765550"/>
          <p14:tracePt t="44376" x="3714750" y="3765550"/>
          <p14:tracePt t="44384" x="3722688" y="3765550"/>
          <p14:tracePt t="44399" x="3729038" y="3765550"/>
          <p14:tracePt t="44412" x="3743325" y="3765550"/>
          <p14:tracePt t="44429" x="3779838" y="3765550"/>
          <p14:tracePt t="44447" x="3814763" y="3765550"/>
          <p14:tracePt t="44464" x="3829050" y="3765550"/>
          <p14:tracePt t="44481" x="3836988" y="3765550"/>
          <p14:tracePt t="44589" x="3843338" y="3765550"/>
          <p14:tracePt t="44614" x="3851275" y="3765550"/>
          <p14:tracePt t="44630" x="3857625" y="3765550"/>
          <p14:tracePt t="45304" x="3843338" y="3736975"/>
          <p14:tracePt t="45313" x="3779838" y="3700463"/>
          <p14:tracePt t="45324" x="3729038" y="3665538"/>
          <p14:tracePt t="45341" x="3608388" y="3629025"/>
          <p14:tracePt t="45358" x="3479800" y="3579813"/>
          <p14:tracePt t="45375" x="3286125" y="3494088"/>
          <p14:tracePt t="45392" x="3171825" y="3457575"/>
          <p14:tracePt t="45409" x="3100388" y="3429000"/>
          <p14:tracePt t="45427" x="2994025" y="3371850"/>
          <p14:tracePt t="45444" x="2900363" y="3286125"/>
          <p14:tracePt t="45461" x="2779713" y="3171825"/>
          <p14:tracePt t="45476" x="2700338" y="3122613"/>
          <p14:tracePt t="45494" x="2665413" y="3079750"/>
          <p14:tracePt t="45510" x="2622550" y="3043238"/>
          <p14:tracePt t="45527" x="2579688" y="3022600"/>
          <p14:tracePt t="45544" x="2543175" y="3000375"/>
          <p14:tracePt t="45561" x="2486025" y="2971800"/>
          <p14:tracePt t="45577" x="2451100" y="2943225"/>
          <p14:tracePt t="45595" x="2386013" y="2900363"/>
          <p14:tracePt t="45612" x="2336800" y="2879725"/>
          <p14:tracePt t="45630" x="2271713" y="2851150"/>
          <p14:tracePt t="45647" x="2208213" y="2828925"/>
          <p14:tracePt t="45664" x="2157413" y="2814638"/>
          <p14:tracePt t="45680" x="2100263" y="2808288"/>
          <p14:tracePt t="45696" x="2043113" y="2808288"/>
          <p14:tracePt t="45713" x="1993900" y="2800350"/>
          <p14:tracePt t="45730" x="1957388" y="2800350"/>
          <p14:tracePt t="45747" x="1908175" y="2800350"/>
          <p14:tracePt t="45764" x="1871663" y="2800350"/>
          <p14:tracePt t="45783" x="1808163" y="2800350"/>
          <p14:tracePt t="45799" x="1785938" y="2800350"/>
          <p14:tracePt t="45816" x="1757363" y="2822575"/>
          <p14:tracePt t="45832" x="1728788" y="2836863"/>
          <p14:tracePt t="45848" x="1685925" y="2843213"/>
          <p14:tracePt t="45865" x="1665288" y="2851150"/>
          <p14:tracePt t="45882" x="1628775" y="2857500"/>
          <p14:tracePt t="45899" x="1608138" y="2857500"/>
          <p14:tracePt t="45918" x="1571625" y="2857500"/>
          <p14:tracePt t="45934" x="1557338" y="2865438"/>
          <p14:tracePt t="45951" x="1550988" y="2865438"/>
          <p14:tracePt t="45966" x="1543050" y="2871788"/>
          <p14:tracePt t="45968" x="1536700" y="2871788"/>
          <p14:tracePt t="45983" x="1528763" y="2871788"/>
          <p14:tracePt t="46000" x="1514475" y="2871788"/>
          <p14:tracePt t="46020" x="1500188" y="2871788"/>
          <p14:tracePt t="46036" x="1493838" y="2871788"/>
          <p14:tracePt t="46129" x="1493838" y="2879725"/>
          <p14:tracePt t="46151" x="1508125" y="2879725"/>
          <p14:tracePt t="46158" x="1522413" y="2879725"/>
          <p14:tracePt t="46172" x="1557338" y="2879725"/>
          <p14:tracePt t="46188" x="1571625" y="2879725"/>
          <p14:tracePt t="46203" x="1622425" y="2879725"/>
          <p14:tracePt t="46220" x="1657350" y="2879725"/>
          <p14:tracePt t="46237" x="1679575" y="2879725"/>
          <p14:tracePt t="46253" x="1685925" y="2879725"/>
          <p14:tracePt t="46271" x="1693863" y="2879725"/>
          <p14:tracePt t="46287" x="1722438" y="2879725"/>
          <p14:tracePt t="46304" x="1728788" y="2879725"/>
          <p14:tracePt t="46321" x="1771650" y="2879725"/>
          <p14:tracePt t="46338" x="1836738" y="2879725"/>
          <p14:tracePt t="46355" x="1914525" y="2900363"/>
          <p14:tracePt t="46374" x="1957388" y="2922588"/>
          <p14:tracePt t="46390" x="1979613" y="2922588"/>
          <p14:tracePt t="46480" x="1985963" y="2922588"/>
          <p14:tracePt t="46487" x="2000250" y="2922588"/>
          <p14:tracePt t="46495" x="2028825" y="2922588"/>
          <p14:tracePt t="46509" x="2079625" y="2936875"/>
          <p14:tracePt t="46526" x="2093913" y="2936875"/>
          <p14:tracePt t="46542" x="2108200" y="2936875"/>
          <p14:tracePt t="46558" x="2114550" y="2936875"/>
          <p14:tracePt t="46612" x="2122488" y="2936875"/>
          <p14:tracePt t="46619" x="2136775" y="2943225"/>
          <p14:tracePt t="46628" x="2171700" y="2943225"/>
          <p14:tracePt t="46642" x="2257425" y="2943225"/>
          <p14:tracePt t="46659" x="2386013" y="2928938"/>
          <p14:tracePt t="46676" x="2443163" y="2928938"/>
          <p14:tracePt t="46695" x="2493963" y="2928938"/>
          <p14:tracePt t="46815" x="2508250" y="2928938"/>
          <p14:tracePt t="46822" x="2522538" y="2922588"/>
          <p14:tracePt t="46831" x="2528888" y="2922588"/>
          <p14:tracePt t="46846" x="2551113" y="2922588"/>
          <p14:tracePt t="46879" x="2557463" y="2922588"/>
          <p14:tracePt t="46961" x="2571750" y="2922588"/>
          <p14:tracePt t="46969" x="2586038" y="2922588"/>
          <p14:tracePt t="46985" x="2600325" y="2928938"/>
          <p14:tracePt t="46997" x="2614613" y="2928938"/>
          <p14:tracePt t="47014" x="2657475" y="2928938"/>
          <p14:tracePt t="47031" x="2679700" y="2943225"/>
          <p14:tracePt t="47049" x="2700338" y="2943225"/>
          <p14:tracePt t="47067" x="2728913" y="2951163"/>
          <p14:tracePt t="47084" x="2736850" y="2951163"/>
          <p14:tracePt t="47100" x="2743200" y="2951163"/>
          <p14:tracePt t="47117" x="2771775" y="2957513"/>
          <p14:tracePt t="47134" x="2786063" y="2957513"/>
          <p14:tracePt t="47151" x="2808288" y="2957513"/>
          <p14:tracePt t="47168" x="2836863" y="2957513"/>
          <p14:tracePt t="47184" x="2865438" y="2957513"/>
          <p14:tracePt t="47201" x="2886075" y="2957513"/>
          <p14:tracePt t="47220" x="2908300" y="2957513"/>
          <p14:tracePt t="47236" x="2922588" y="2951163"/>
          <p14:tracePt t="47269" x="2928938" y="2951163"/>
          <p14:tracePt t="47286" x="2951163" y="2951163"/>
          <p14:tracePt t="47301" x="2979738" y="2936875"/>
          <p14:tracePt t="47304" x="2986088" y="2936875"/>
          <p14:tracePt t="47318" x="2994025" y="2928938"/>
          <p14:tracePt t="47335" x="3036888" y="2922588"/>
          <p14:tracePt t="47357" x="3043238" y="2922588"/>
          <p14:tracePt t="47376" x="3051175" y="2922588"/>
          <p14:tracePt t="47442" x="3065463" y="2914650"/>
          <p14:tracePt t="47453" x="3071813" y="2914650"/>
          <p14:tracePt t="47461" x="3086100" y="2914650"/>
          <p14:tracePt t="47470" x="3094038" y="2908300"/>
          <p14:tracePt t="47487" x="3122613" y="2900363"/>
          <p14:tracePt t="47504" x="3151188" y="2894013"/>
          <p14:tracePt t="47521" x="3171825" y="2894013"/>
          <p14:tracePt t="47539" x="3208338" y="2886075"/>
          <p14:tracePt t="47555" x="3243263" y="2886075"/>
          <p14:tracePt t="47572" x="3294063" y="2886075"/>
          <p14:tracePt t="47589" x="3343275" y="2886075"/>
          <p14:tracePt t="47605" x="3414713" y="2879725"/>
          <p14:tracePt t="47623" x="3465513" y="2871788"/>
          <p14:tracePt t="47639" x="3479800" y="2871788"/>
          <p14:tracePt t="47656" x="3494088" y="2871788"/>
          <p14:tracePt t="47690" x="3500438" y="2871788"/>
          <p14:tracePt t="47707" x="3508375" y="2871788"/>
          <p14:tracePt t="47724" x="3522663" y="2871788"/>
          <p14:tracePt t="47741" x="3551238" y="2865438"/>
          <p14:tracePt t="47758" x="3586163" y="2865438"/>
          <p14:tracePt t="47774" x="3629025" y="2865438"/>
          <p14:tracePt t="47791" x="3651250" y="2865438"/>
          <p14:tracePt t="47808" x="3679825" y="2865438"/>
          <p14:tracePt t="47828" x="3708400" y="2865438"/>
          <p14:tracePt t="47844" x="3729038" y="2865438"/>
          <p14:tracePt t="47861" x="3751263" y="2865438"/>
          <p14:tracePt t="47892" x="3779838" y="2865438"/>
          <p14:tracePt t="47909" x="3808413" y="2871788"/>
          <p14:tracePt t="47926" x="3836988" y="2871788"/>
          <p14:tracePt t="47943" x="3879850" y="2879725"/>
          <p14:tracePt t="47960" x="3894138" y="2879725"/>
          <p14:tracePt t="47979" x="3922713" y="2879725"/>
          <p14:tracePt t="47995" x="3937000" y="2879725"/>
          <p14:tracePt t="48011" x="3943350" y="2879725"/>
          <p14:tracePt t="48028" x="3957638" y="2879725"/>
          <p14:tracePt t="48046" x="3979863" y="2879725"/>
          <p14:tracePt t="48064" x="4008438" y="2879725"/>
          <p14:tracePt t="48080" x="4014788" y="2879725"/>
          <p14:tracePt t="48097" x="4022725" y="2886075"/>
          <p14:tracePt t="48116" x="4029075" y="2886075"/>
          <p14:tracePt t="48129" x="4037013" y="2886075"/>
          <p14:tracePt t="48312" x="4037013" y="2894013"/>
          <p14:tracePt t="48337" x="4037013" y="2900363"/>
          <p14:tracePt t="48510" x="4043363" y="2900363"/>
          <p14:tracePt t="48518" x="4051300" y="2900363"/>
          <p14:tracePt t="48527" x="4057650" y="2900363"/>
          <p14:tracePt t="48537" x="4057650" y="2908300"/>
          <p14:tracePt t="48552" x="4065588" y="2908300"/>
          <p14:tracePt t="48568" x="4065588" y="2914650"/>
          <p14:tracePt t="48585" x="4071938" y="2914650"/>
          <p14:tracePt t="48602" x="4079875" y="2914650"/>
          <p14:tracePt t="48633" x="4086225" y="2914650"/>
          <p14:tracePt t="48643" x="4094163" y="2914650"/>
          <p14:tracePt t="48653" x="4100513" y="2914650"/>
          <p14:tracePt t="48670" x="4114800" y="2914650"/>
          <p14:tracePt t="48687" x="4122738" y="2914650"/>
          <p14:tracePt t="49329" x="4114800" y="2914650"/>
          <p14:tracePt t="49337" x="4108450" y="2914650"/>
          <p14:tracePt t="49345" x="4100513" y="2914650"/>
          <p14:tracePt t="49366" x="4094163" y="2914650"/>
          <p14:tracePt t="49383" x="4086225" y="2914650"/>
          <p14:tracePt t="49400" x="4079875" y="2914650"/>
          <p14:tracePt t="49520" x="4071938" y="2914650"/>
          <p14:tracePt t="49525" x="4065588" y="2914650"/>
          <p14:tracePt t="49548" x="4051300" y="2914650"/>
          <p14:tracePt t="49554" x="4043363" y="2914650"/>
          <p14:tracePt t="49567" x="4037013" y="2908300"/>
          <p14:tracePt t="49585" x="4008438" y="2900363"/>
          <p14:tracePt t="49602" x="3971925" y="2900363"/>
          <p14:tracePt t="49618" x="3951288" y="2886075"/>
          <p14:tracePt t="49635" x="3900488" y="2879725"/>
          <p14:tracePt t="49652" x="3871913" y="2871788"/>
          <p14:tracePt t="49668" x="3851275" y="2865438"/>
          <p14:tracePt t="49685" x="3843338" y="2865438"/>
          <p14:tracePt t="49767" x="3836988" y="2865438"/>
          <p14:tracePt t="49772" x="3822700" y="2865438"/>
          <p14:tracePt t="49785" x="3814763" y="2865438"/>
          <p14:tracePt t="49803" x="3779838" y="2865438"/>
          <p14:tracePt t="49819" x="3751263" y="2865438"/>
          <p14:tracePt t="49836" x="3729038" y="2871788"/>
          <p14:tracePt t="49853" x="3700463" y="2871788"/>
          <p14:tracePt t="49869" x="3694113" y="2871788"/>
          <p14:tracePt t="49888" x="3686175" y="2871788"/>
          <p14:tracePt t="50127" x="3679825" y="2879725"/>
          <p14:tracePt t="50134" x="3671888" y="2886075"/>
          <p14:tracePt t="50145" x="3665538" y="2894013"/>
          <p14:tracePt t="50158" x="3657600" y="2908300"/>
          <p14:tracePt t="50175" x="3643313" y="2936875"/>
          <p14:tracePt t="50192" x="3622675" y="2957513"/>
          <p14:tracePt t="50195" x="3614738" y="2971800"/>
          <p14:tracePt t="50207" x="3614738" y="2979738"/>
          <p14:tracePt t="50225" x="3600450" y="3022600"/>
          <p14:tracePt t="50241" x="3579813" y="3079750"/>
          <p14:tracePt t="50258" x="3565525" y="3100388"/>
          <p14:tracePt t="50275" x="3543300" y="3122613"/>
          <p14:tracePt t="50292" x="3522663" y="3157538"/>
          <p14:tracePt t="50309" x="3479800" y="3214688"/>
          <p14:tracePt t="50325" x="3436938" y="3265488"/>
          <p14:tracePt t="50344" x="3336925" y="3351213"/>
          <p14:tracePt t="50361" x="3294063" y="3400425"/>
          <p14:tracePt t="50378" x="3228975" y="3436938"/>
          <p14:tracePt t="50395" x="3157538" y="3471863"/>
          <p14:tracePt t="50412" x="3100388" y="3500438"/>
          <p14:tracePt t="50427" x="3008313" y="3551238"/>
          <p14:tracePt t="50443" x="2871788" y="3622675"/>
          <p14:tracePt t="50461" x="2814638" y="3671888"/>
          <p14:tracePt t="50478" x="2728913" y="3729038"/>
          <p14:tracePt t="50495" x="2686050" y="3757613"/>
          <p14:tracePt t="50513" x="2628900" y="3794125"/>
          <p14:tracePt t="50530" x="2557463" y="3865563"/>
          <p14:tracePt t="50545" x="2465388" y="3914775"/>
          <p14:tracePt t="50564" x="2379663" y="3943350"/>
          <p14:tracePt t="50579" x="2308225" y="3979863"/>
          <p14:tracePt t="50598" x="2214563" y="4022725"/>
          <p14:tracePt t="50616" x="2136775" y="4057650"/>
          <p14:tracePt t="50632" x="2093913" y="4071938"/>
          <p14:tracePt t="50650" x="2065338" y="4094163"/>
          <p14:tracePt t="50666" x="2022475" y="4137025"/>
          <p14:tracePt t="50682" x="1971675" y="4194175"/>
          <p14:tracePt t="50699" x="1965325" y="4251325"/>
          <p14:tracePt t="50705" x="1957388" y="4271963"/>
          <p14:tracePt t="50715" x="1943100" y="4294188"/>
          <p14:tracePt t="50734" x="1928813" y="4379913"/>
          <p14:tracePt t="50749" x="1908175" y="4414838"/>
          <p14:tracePt t="50765" x="1900238" y="4451350"/>
          <p14:tracePt t="50784" x="1900238" y="4500563"/>
          <p14:tracePt t="50802" x="1893888" y="4522788"/>
          <p14:tracePt t="50817" x="1885950" y="4572000"/>
          <p14:tracePt t="50833" x="1885950" y="4600575"/>
          <p14:tracePt t="50849" x="1871663" y="4643438"/>
          <p14:tracePt t="50866" x="1865313" y="4686300"/>
          <p14:tracePt t="50883" x="1857375" y="4729163"/>
          <p14:tracePt t="50901" x="1836738" y="4757738"/>
          <p14:tracePt t="50918" x="1814513" y="4794250"/>
          <p14:tracePt t="50936" x="1765300" y="4822825"/>
          <p14:tracePt t="50952" x="1728788" y="4865688"/>
          <p14:tracePt t="50968" x="1693863" y="4908550"/>
          <p14:tracePt t="50985" x="1657350" y="4922838"/>
          <p14:tracePt t="51002" x="1643063" y="4943475"/>
          <p14:tracePt t="51019" x="1600200" y="4951413"/>
          <p14:tracePt t="51035" x="1593850" y="4951413"/>
          <p14:tracePt t="51052" x="1579563" y="4965700"/>
          <p14:tracePt t="51069" x="1550988" y="4979988"/>
          <p14:tracePt t="51088" x="1522413" y="4994275"/>
          <p14:tracePt t="51105" x="1500188" y="5000625"/>
          <p14:tracePt t="51121" x="1479550" y="5014913"/>
          <p14:tracePt t="51137" x="1450975" y="5029200"/>
          <p14:tracePt t="51153" x="1428750" y="5043488"/>
          <p14:tracePt t="51171" x="1414463" y="5051425"/>
          <p14:tracePt t="51173" x="1408113" y="5051425"/>
          <p14:tracePt t="51192" x="1408113" y="5057775"/>
          <p14:tracePt t="51211" x="1400175" y="5057775"/>
          <p14:tracePt t="51227" x="1393825" y="5057775"/>
          <p14:tracePt t="51238" x="1385888" y="5072063"/>
          <p14:tracePt t="51257" x="1371600" y="5086350"/>
          <p14:tracePt t="51274" x="1357313" y="5086350"/>
          <p14:tracePt t="51289" x="1350963" y="5094288"/>
          <p14:tracePt t="51305" x="1350963" y="5100638"/>
          <p14:tracePt t="51345" x="1343025" y="5100638"/>
          <p14:tracePt t="51509" x="1343025" y="5108575"/>
          <p14:tracePt t="51523" x="1343025" y="5114925"/>
          <p14:tracePt t="51813" x="1343025" y="5122863"/>
          <p14:tracePt t="51820" x="1357313" y="5137150"/>
          <p14:tracePt t="51830" x="1400175" y="5143500"/>
          <p14:tracePt t="51846" x="1508125" y="5165725"/>
          <p14:tracePt t="51863" x="1636713" y="5243513"/>
          <p14:tracePt t="51880" x="1793875" y="5286375"/>
          <p14:tracePt t="51899" x="2014538" y="5300663"/>
          <p14:tracePt t="51914" x="2193925" y="5337175"/>
          <p14:tracePt t="51931" x="2322513" y="5372100"/>
          <p14:tracePt t="51947" x="2465388" y="5414963"/>
          <p14:tracePt t="51965" x="2522538" y="5429250"/>
          <p14:tracePt t="51981" x="2608263" y="5443538"/>
          <p14:tracePt t="51999" x="2828925" y="5457825"/>
          <p14:tracePt t="52016" x="2936875" y="5465763"/>
          <p14:tracePt t="52033" x="3100388" y="5465763"/>
          <p14:tracePt t="52051" x="3222625" y="5457825"/>
          <p14:tracePt t="52068" x="3328988" y="5451475"/>
          <p14:tracePt t="52072" x="3357563" y="5451475"/>
          <p14:tracePt t="52085" x="3379788" y="5451475"/>
          <p14:tracePt t="52102" x="3443288" y="5451475"/>
          <p14:tracePt t="52118" x="3471863" y="5457825"/>
          <p14:tracePt t="52135" x="3494088" y="5457825"/>
          <p14:tracePt t="52152" x="3536950" y="5457825"/>
          <p14:tracePt t="52170" x="3636963" y="5465763"/>
          <p14:tracePt t="52186" x="3786188" y="5480050"/>
          <p14:tracePt t="52203" x="3957638" y="5494338"/>
          <p14:tracePt t="52218" x="4143375" y="5500688"/>
          <p14:tracePt t="52235" x="4308475" y="5486400"/>
          <p14:tracePt t="52252" x="4429125" y="5480050"/>
          <p14:tracePt t="52269" x="4494213" y="5472113"/>
          <p14:tracePt t="52285" x="4551363" y="5472113"/>
          <p14:tracePt t="52302" x="4565650" y="5472113"/>
          <p14:tracePt t="52319" x="4572000" y="5472113"/>
          <p14:tracePt t="52438" x="4572000" y="5465763"/>
          <p14:tracePt t="52463" x="4572000" y="5457825"/>
          <p14:tracePt t="52588" x="4572000" y="5451475"/>
          <p14:tracePt t="52659" x="4572000" y="5443538"/>
          <p14:tracePt t="61714" x="4565650" y="5437188"/>
          <p14:tracePt t="61719" x="4557713" y="5429250"/>
          <p14:tracePt t="61732" x="4529138" y="5414963"/>
          <p14:tracePt t="61749" x="4494213" y="5386388"/>
          <p14:tracePt t="61765" x="4408488" y="5365750"/>
          <p14:tracePt t="61782" x="4379913" y="5351463"/>
          <p14:tracePt t="61799" x="4357688" y="5343525"/>
          <p14:tracePt t="61816" x="4337050" y="5329238"/>
          <p14:tracePt t="61820" x="4337050" y="5322888"/>
          <p14:tracePt t="61833" x="4314825" y="5314950"/>
          <p14:tracePt t="61850" x="4294188" y="5308600"/>
          <p14:tracePt t="61867" x="4265613" y="5286375"/>
          <p14:tracePt t="61884" x="4237038" y="5286375"/>
          <p14:tracePt t="61900" x="4200525" y="5280025"/>
          <p14:tracePt t="61916" x="4200525" y="5272088"/>
          <p14:tracePt t="61991" x="4194175" y="5272088"/>
          <p14:tracePt t="62320" x="4194175" y="5280025"/>
          <p14:tracePt t="62335" x="4194175" y="5286375"/>
          <p14:tracePt t="62365" x="4194175" y="5294313"/>
          <p14:tracePt t="62373" x="4194175" y="5300663"/>
          <p14:tracePt t="62380" x="4194175" y="5308600"/>
          <p14:tracePt t="62412" x="4194175" y="5314950"/>
          <p14:tracePt t="62438" x="4194175" y="5322888"/>
          <p14:tracePt t="62455" x="4194175" y="5329238"/>
          <p14:tracePt t="62460" x="4194175" y="5337175"/>
          <p14:tracePt t="62474" x="4194175" y="5351463"/>
          <p14:tracePt t="62508" x="4194175" y="5357813"/>
          <p14:tracePt t="62554" x="4200525" y="5357813"/>
          <p14:tracePt t="62566" x="4208463" y="5365750"/>
          <p14:tracePt t="62578" x="4208463" y="5372100"/>
          <p14:tracePt t="62591" x="4214813" y="5380038"/>
          <p14:tracePt t="62600" x="4222750" y="5380038"/>
          <p14:tracePt t="62615" x="4229100" y="5380038"/>
          <p14:tracePt t="62626" x="4237038" y="5386388"/>
          <p14:tracePt t="62642" x="4237038" y="5394325"/>
          <p14:tracePt t="62659" x="4243388" y="5400675"/>
          <p14:tracePt t="62676" x="4257675" y="5400675"/>
          <p14:tracePt t="62693" x="4279900" y="5408613"/>
          <p14:tracePt t="62711" x="4294188" y="5414963"/>
          <p14:tracePt t="62729" x="4300538" y="5422900"/>
          <p14:tracePt t="62745" x="4314825" y="5422900"/>
          <p14:tracePt t="62762" x="4322763" y="5422900"/>
          <p14:tracePt t="63779" x="4322763" y="5429250"/>
          <p14:tracePt t="63795" x="4322763" y="5437188"/>
          <p14:tracePt t="63811" x="4322763" y="5443538"/>
          <p14:tracePt t="63819" x="4322763" y="5451475"/>
          <p14:tracePt t="63827" x="4322763" y="5457825"/>
          <p14:tracePt t="63842" x="4322763" y="5465763"/>
          <p14:tracePt t="63859" x="4322763" y="5480050"/>
          <p14:tracePt t="63892" x="4322763" y="5494338"/>
          <p14:tracePt t="63910" x="4322763" y="5500688"/>
          <p14:tracePt t="63927" x="4322763" y="5514975"/>
          <p14:tracePt t="63944" x="4322763" y="5529263"/>
          <p14:tracePt t="63961" x="4329113" y="5543550"/>
          <p14:tracePt t="63977" x="4343400" y="5557838"/>
          <p14:tracePt t="63994" x="4371975" y="5600700"/>
          <p14:tracePt t="64011" x="4394200" y="5629275"/>
          <p14:tracePt t="64028" x="4443413" y="5657850"/>
          <p14:tracePt t="64045" x="4465638" y="5665788"/>
          <p14:tracePt t="64062" x="4508500" y="5680075"/>
          <p14:tracePt t="64079" x="4522788" y="5680075"/>
          <p14:tracePt t="64097" x="4565650" y="5700713"/>
          <p14:tracePt t="64115" x="4600575" y="5708650"/>
          <p14:tracePt t="64131" x="4622800" y="5708650"/>
          <p14:tracePt t="64148" x="4651375" y="5708650"/>
          <p14:tracePt t="64165" x="4672013" y="5708650"/>
          <p14:tracePt t="64180" x="4708525" y="5694363"/>
          <p14:tracePt t="64197" x="4737100" y="5686425"/>
          <p14:tracePt t="64202" x="4751388" y="5686425"/>
          <p14:tracePt t="64214" x="4757738" y="5686425"/>
          <p14:tracePt t="64232" x="4800600" y="5680075"/>
          <p14:tracePt t="64249" x="4829175" y="5657850"/>
          <p14:tracePt t="64266" x="4865688" y="5651500"/>
          <p14:tracePt t="64283" x="4879975" y="5643563"/>
          <p14:tracePt t="64298" x="4886325" y="5637213"/>
          <p14:tracePt t="64315" x="4886325" y="5629275"/>
          <p14:tracePt t="64332" x="4894263" y="5629275"/>
          <p14:tracePt t="64367" x="4900613" y="5622925"/>
          <p14:tracePt t="64389" x="4908550" y="5622925"/>
          <p14:tracePt t="64475" x="4922838" y="5622925"/>
          <p14:tracePt t="64483" x="4979988" y="5629275"/>
          <p14:tracePt t="64491" x="5022850" y="5637213"/>
          <p14:tracePt t="64501" x="5137150" y="5637213"/>
          <p14:tracePt t="64520" x="5372100" y="5643563"/>
          <p14:tracePt t="64536" x="5922963" y="5700713"/>
          <p14:tracePt t="64553" x="6265863" y="5729288"/>
          <p14:tracePt t="64570" x="6529388" y="5751513"/>
          <p14:tracePt t="64587" x="6765925" y="5765800"/>
          <p14:tracePt t="64604" x="7023100" y="5780088"/>
          <p14:tracePt t="64621" x="7358063" y="5786438"/>
          <p14:tracePt t="64637" x="7523163" y="5808663"/>
          <p14:tracePt t="64655" x="7643813" y="5794375"/>
          <p14:tracePt t="64671" x="7758113" y="5794375"/>
          <p14:tracePt t="64688" x="7858125" y="5794375"/>
          <p14:tracePt t="64692" x="7886700" y="5786438"/>
          <p14:tracePt t="64704" x="7900988" y="5786438"/>
          <p14:tracePt t="64721" x="7986713" y="5780088"/>
          <p14:tracePt t="64738" x="8037513" y="5780088"/>
          <p14:tracePt t="64755" x="8137525" y="5772150"/>
          <p14:tracePt t="64771" x="8215313" y="5765800"/>
          <p14:tracePt t="64788" x="8286750" y="5743575"/>
          <p14:tracePt t="64805" x="8401050" y="5708650"/>
          <p14:tracePt t="64824" x="8443913" y="5672138"/>
          <p14:tracePt t="64841" x="8466138" y="5651500"/>
          <p14:tracePt t="64906" x="8458200" y="5651500"/>
          <p14:tracePt t="64913" x="8437563" y="5643563"/>
          <p14:tracePt t="64924" x="8394700" y="5637213"/>
          <p14:tracePt t="64942" x="8280400" y="5608638"/>
          <p14:tracePt t="64959" x="8158163" y="5586413"/>
          <p14:tracePt t="64976" x="8015288" y="5543550"/>
          <p14:tracePt t="64993" x="7829550" y="5500688"/>
          <p14:tracePt t="65010" x="7694613" y="5494338"/>
          <p14:tracePt t="65026" x="7651750" y="5486400"/>
          <p14:tracePt t="65042" x="7629525" y="5486400"/>
          <p14:tracePt t="65077" x="7623175" y="5486400"/>
          <p14:tracePt t="65148" x="7615238" y="5486400"/>
          <p14:tracePt t="65154" x="7586663" y="5486400"/>
          <p14:tracePt t="65163" x="7558088" y="5486400"/>
          <p14:tracePt t="65177" x="7523163" y="5486400"/>
          <p14:tracePt t="65194" x="7472363" y="5486400"/>
          <p14:tracePt t="65211" x="7423150" y="5486400"/>
          <p14:tracePt t="65228" x="7351713" y="5480050"/>
          <p14:tracePt t="65244" x="7300913" y="5480050"/>
          <p14:tracePt t="65262" x="7286625" y="5486400"/>
          <p14:tracePt t="65279" x="7280275" y="5494338"/>
          <p14:tracePt t="65408" x="7280275" y="5500688"/>
          <p14:tracePt t="65415" x="7300913" y="5508625"/>
          <p14:tracePt t="65423" x="7315200" y="5514975"/>
          <p14:tracePt t="65430" x="7337425" y="5514975"/>
          <p14:tracePt t="65447" x="7400925" y="5522913"/>
          <p14:tracePt t="65464" x="7486650" y="5529263"/>
          <p14:tracePt t="65481" x="7566025" y="5537200"/>
          <p14:tracePt t="65498" x="7594600" y="5543550"/>
          <p14:tracePt t="65518" x="7629525" y="5551488"/>
          <p14:tracePt t="65534" x="7651750" y="5551488"/>
          <p14:tracePt t="65550" x="7666038" y="5551488"/>
          <p14:tracePt t="65565" x="7680325" y="5551488"/>
          <p14:tracePt t="65567" x="7694613" y="5543550"/>
          <p14:tracePt t="65583" x="7723188" y="5529263"/>
          <p14:tracePt t="65599" x="7766050" y="5508625"/>
          <p14:tracePt t="65618" x="7837488" y="5500688"/>
          <p14:tracePt t="65635" x="7872413" y="5494338"/>
          <p14:tracePt t="65652" x="7886700" y="5486400"/>
          <p14:tracePt t="65669" x="7886700" y="5480050"/>
          <p14:tracePt t="65736" x="7894638" y="5480050"/>
          <p14:tracePt t="65742" x="7894638" y="5472113"/>
          <p14:tracePt t="65752" x="7900988" y="5457825"/>
          <p14:tracePt t="65769" x="7915275" y="5451475"/>
          <p14:tracePt t="65786" x="7915275" y="5437188"/>
          <p14:tracePt t="65802" x="7923213" y="5429250"/>
          <p14:tracePt t="65922" x="7929563" y="5422900"/>
          <p14:tracePt t="65936" x="7929563" y="5414963"/>
          <p14:tracePt t="66008" x="7929563" y="5408613"/>
          <p14:tracePt t="66101" x="7929563" y="5400675"/>
          <p14:tracePt t="66726" x="7937500" y="5400675"/>
          <p14:tracePt t="66838" x="7943850" y="5400675"/>
          <p14:tracePt t="67179" x="7900988" y="5400675"/>
          <p14:tracePt t="67184" x="7843838" y="5400675"/>
          <p14:tracePt t="67192" x="7780338" y="5380038"/>
          <p14:tracePt t="67204" x="7694613" y="5351463"/>
          <p14:tracePt t="67221" x="7537450" y="5314950"/>
          <p14:tracePt t="67239" x="7237413" y="5194300"/>
          <p14:tracePt t="67255" x="7015163" y="5086350"/>
          <p14:tracePt t="67272" x="6643688" y="4943475"/>
          <p14:tracePt t="67290" x="6372225" y="4714875"/>
          <p14:tracePt t="67306" x="6008688" y="4379913"/>
          <p14:tracePt t="67323" x="5686425" y="4079875"/>
          <p14:tracePt t="67339" x="5314950" y="3794125"/>
          <p14:tracePt t="67356" x="4786313" y="3508375"/>
          <p14:tracePt t="67373" x="4437063" y="3336925"/>
          <p14:tracePt t="67390" x="4194175" y="3214688"/>
          <p14:tracePt t="67408" x="4000500" y="3122613"/>
          <p14:tracePt t="67424" x="3794125" y="3014663"/>
          <p14:tracePt t="67443" x="3536950" y="2879725"/>
          <p14:tracePt t="67459" x="3351213" y="2836863"/>
          <p14:tracePt t="67476" x="3200400" y="2779713"/>
          <p14:tracePt t="67493" x="3079750" y="2728913"/>
          <p14:tracePt t="67509" x="2908300" y="2665413"/>
          <p14:tracePt t="67525" x="2751138" y="2600325"/>
          <p14:tracePt t="67543" x="2565400" y="2528888"/>
          <p14:tracePt t="67561" x="2486025" y="2508250"/>
          <p14:tracePt t="67576" x="2428875" y="2493963"/>
          <p14:tracePt t="67593" x="2414588" y="2493963"/>
          <p14:tracePt t="67670" x="2408238" y="2493963"/>
          <p14:tracePt t="67678" x="2393950" y="2493963"/>
          <p14:tracePt t="67686" x="2371725" y="2493963"/>
          <p14:tracePt t="67696" x="2365375" y="2493963"/>
          <p14:tracePt t="67713" x="2336800" y="2486025"/>
          <p14:tracePt t="67730" x="2279650" y="2486025"/>
          <p14:tracePt t="67746" x="2243138" y="2479675"/>
          <p14:tracePt t="67747" x="2222500" y="2479675"/>
          <p14:tracePt t="67764" x="2208213" y="2479675"/>
          <p14:tracePt t="67780" x="2200275" y="2479675"/>
          <p14:tracePt t="67813" x="2200275" y="2493963"/>
          <p14:tracePt t="67829" x="2193925" y="2500313"/>
          <p14:tracePt t="67849" x="2193925" y="2508250"/>
          <p14:tracePt t="67865" x="2185988" y="2522538"/>
          <p14:tracePt t="67882" x="2185988" y="2536825"/>
          <p14:tracePt t="67899" x="2171700" y="2551113"/>
          <p14:tracePt t="67916" x="2157413" y="2565400"/>
          <p14:tracePt t="67949" x="2136775" y="2565400"/>
          <p14:tracePt t="67965" x="2085975" y="2579688"/>
          <p14:tracePt t="67982" x="2071688" y="2586038"/>
          <p14:tracePt t="67999" x="2057400" y="2593975"/>
          <p14:tracePt t="68016" x="2051050" y="2593975"/>
          <p14:tracePt t="68034" x="2051050" y="2608263"/>
          <p14:tracePt t="68051" x="2051050" y="2614613"/>
          <p14:tracePt t="68087" x="2043113" y="2614613"/>
          <p14:tracePt t="68109" x="2028825" y="2614613"/>
          <p14:tracePt t="68133" x="2022475" y="2614613"/>
          <p14:tracePt t="68174" x="2014538" y="2614613"/>
          <p14:tracePt t="68318" x="2008188" y="2614613"/>
          <p14:tracePt t="69897" x="2000250" y="2614613"/>
          <p14:tracePt t="69910" x="1993900" y="2614613"/>
          <p14:tracePt t="69918" x="1979613" y="2614613"/>
          <p14:tracePt t="69927" x="1971675" y="2614613"/>
          <p14:tracePt t="69943" x="1951038" y="2608263"/>
          <p14:tracePt t="69959" x="1936750" y="2608263"/>
          <p14:tracePt t="69975" x="1914525" y="2600325"/>
          <p14:tracePt t="69992" x="1893888" y="2600325"/>
          <p14:tracePt t="70009" x="1885950" y="2593975"/>
          <p14:tracePt t="70026" x="1879600" y="2586038"/>
          <p14:tracePt t="70043" x="1871663" y="2586038"/>
          <p14:tracePt t="70090" x="1865313" y="2586038"/>
          <p14:tracePt t="70105" x="1857375" y="2579688"/>
          <p14:tracePt t="70114" x="1851025" y="2579688"/>
          <p14:tracePt t="70341" x="1843088" y="2579688"/>
          <p14:tracePt t="70364" x="1836738" y="2579688"/>
          <p14:tracePt t="70382" x="1828800" y="2579688"/>
          <p14:tracePt t="70476" x="1822450" y="2579688"/>
          <p14:tracePt t="70583" x="1828800" y="2579688"/>
          <p14:tracePt t="70590" x="1843088" y="2579688"/>
          <p14:tracePt t="70600" x="1865313" y="2579688"/>
          <p14:tracePt t="70618" x="1885950" y="2586038"/>
          <p14:tracePt t="70637" x="1914525" y="2600325"/>
          <p14:tracePt t="70654" x="1936750" y="2600325"/>
          <p14:tracePt t="70670" x="2000250" y="2608263"/>
          <p14:tracePt t="70687" x="2036763" y="2608263"/>
          <p14:tracePt t="70693" x="2093913" y="2608263"/>
          <p14:tracePt t="70703" x="2122488" y="2608263"/>
          <p14:tracePt t="70721" x="2236788" y="2608263"/>
          <p14:tracePt t="70738" x="2343150" y="2608263"/>
          <p14:tracePt t="70755" x="2500313" y="2608263"/>
          <p14:tracePt t="70771" x="2571750" y="2622550"/>
          <p14:tracePt t="70788" x="2657475" y="2622550"/>
          <p14:tracePt t="70805" x="2722563" y="2628900"/>
          <p14:tracePt t="70824" x="2822575" y="2636838"/>
          <p14:tracePt t="70837" x="2857500" y="2622550"/>
          <p14:tracePt t="70854" x="2928938" y="2622550"/>
          <p14:tracePt t="70871" x="2971800" y="2622550"/>
          <p14:tracePt t="70888" x="3008313" y="2622550"/>
          <p14:tracePt t="70905" x="3051175" y="2622550"/>
          <p14:tracePt t="70921" x="3079750" y="2636838"/>
          <p14:tracePt t="70938" x="3108325" y="2636838"/>
          <p14:tracePt t="70956" x="3114675" y="2636838"/>
          <p14:tracePt t="71047" x="3122613" y="2636838"/>
          <p14:tracePt t="71052" x="3143250" y="2636838"/>
          <p14:tracePt t="71062" x="3165475" y="2636838"/>
          <p14:tracePt t="71073" x="3208338" y="2651125"/>
          <p14:tracePt t="71090" x="3228975" y="2651125"/>
          <p14:tracePt t="71108" x="3271838" y="2657475"/>
          <p14:tracePt t="71124" x="3308350" y="2665413"/>
          <p14:tracePt t="71141" x="3343275" y="2679700"/>
          <p14:tracePt t="71159" x="3379788" y="2679700"/>
          <p14:tracePt t="71175" x="3408363" y="2679700"/>
          <p14:tracePt t="71192" x="3414713" y="2679700"/>
          <p14:tracePt t="71209" x="3422650" y="2679700"/>
          <p14:tracePt t="71278" x="3429000" y="2679700"/>
          <p14:tracePt t="71296" x="3436938" y="2679700"/>
          <p14:tracePt t="71303" x="3443288" y="2679700"/>
          <p14:tracePt t="71310" x="3451225" y="2679700"/>
          <p14:tracePt t="71327" x="3465513" y="2679700"/>
          <p14:tracePt t="71344" x="3508375" y="2679700"/>
          <p14:tracePt t="71361" x="3557588" y="2679700"/>
          <p14:tracePt t="71378" x="3608388" y="2679700"/>
          <p14:tracePt t="71395" x="3736975" y="2686050"/>
          <p14:tracePt t="71411" x="3836988" y="2700338"/>
          <p14:tracePt t="71428" x="3937000" y="2708275"/>
          <p14:tracePt t="71445" x="4057650" y="2714625"/>
          <p14:tracePt t="71464" x="4165600" y="2714625"/>
          <p14:tracePt t="71482" x="4322763" y="2728913"/>
          <p14:tracePt t="71498" x="4394200" y="2736850"/>
          <p14:tracePt t="71515" x="4479925" y="2757488"/>
          <p14:tracePt t="71533" x="4572000" y="2765425"/>
          <p14:tracePt t="71550" x="4622800" y="2786063"/>
          <p14:tracePt t="71566" x="4686300" y="2794000"/>
          <p14:tracePt t="71581" x="4729163" y="2800350"/>
          <p14:tracePt t="71599" x="4757738" y="2800350"/>
          <p14:tracePt t="71616" x="4786313" y="2800350"/>
          <p14:tracePt t="71633" x="4814888" y="2800350"/>
          <p14:tracePt t="71650" x="4814888" y="2808288"/>
          <p14:tracePt t="71667" x="4829175" y="2808288"/>
          <p14:tracePt t="71684" x="4843463" y="2808288"/>
          <p14:tracePt t="71702" x="4857750" y="2808288"/>
          <p14:tracePt t="71718" x="4865688" y="2808288"/>
          <p14:tracePt t="71734" x="4879975" y="2808288"/>
          <p14:tracePt t="71751" x="4886325" y="2808288"/>
          <p14:tracePt t="71766" x="4914900" y="2814638"/>
          <p14:tracePt t="71783" x="4957763" y="2814638"/>
          <p14:tracePt t="71800" x="4972050" y="2814638"/>
          <p14:tracePt t="71817" x="5022850" y="2828925"/>
          <p14:tracePt t="71836" x="5037138" y="2828925"/>
          <p14:tracePt t="71854" x="5080000" y="2836863"/>
          <p14:tracePt t="71870" x="5100638" y="2843213"/>
          <p14:tracePt t="71872" x="5114925" y="2851150"/>
          <p14:tracePt t="71887" x="5137150" y="2851150"/>
          <p14:tracePt t="71903" x="5180013" y="2857500"/>
          <p14:tracePt t="71920" x="5200650" y="2857500"/>
          <p14:tracePt t="71937" x="5229225" y="2865438"/>
          <p14:tracePt t="71954" x="5243513" y="2871788"/>
          <p14:tracePt t="71970" x="5251450" y="2879725"/>
          <p14:tracePt t="71986" x="5265738" y="2886075"/>
          <p14:tracePt t="72003" x="5280025" y="2886075"/>
          <p14:tracePt t="74156" x="0" y="0"/>
        </p14:tracePtLst>
      </p14:laserTrace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5.5 </a:t>
            </a:r>
            <a:r>
              <a:rPr lang="ko-KR" altLang="en-US" dirty="0" err="1" smtClean="0">
                <a:solidFill>
                  <a:srgbClr val="0000FF"/>
                </a:solidFill>
              </a:rPr>
              <a:t>덱의</a:t>
            </a:r>
            <a:r>
              <a:rPr lang="ko-KR" altLang="en-US" dirty="0" smtClean="0">
                <a:solidFill>
                  <a:srgbClr val="0000FF"/>
                </a:solidFill>
              </a:rPr>
              <a:t> 구현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원형 큐를 상속하여 원형 </a:t>
            </a:r>
            <a:r>
              <a:rPr lang="ko-KR" altLang="en-US" sz="2400" dirty="0" err="1">
                <a:solidFill>
                  <a:schemeClr val="tx2"/>
                </a:solidFill>
              </a:rPr>
              <a:t>덱</a:t>
            </a:r>
            <a:r>
              <a:rPr lang="ko-KR" altLang="en-US" sz="2400" dirty="0">
                <a:solidFill>
                  <a:schemeClr val="tx2"/>
                </a:solidFill>
              </a:rPr>
              <a:t> 클래스를 구현하자</a:t>
            </a:r>
            <a:r>
              <a:rPr lang="en-US" altLang="ko-KR" sz="2400" dirty="0">
                <a:solidFill>
                  <a:schemeClr val="tx2"/>
                </a:solidFill>
              </a:rPr>
              <a:t>.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1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0"/>
    </mc:Choice>
    <mc:Fallback xmlns="">
      <p:transition spd="slow" advTm="1311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덱의</a:t>
            </a:r>
            <a:r>
              <a:rPr lang="ko-KR" altLang="en-US" dirty="0" smtClean="0"/>
              <a:t> </a:t>
            </a:r>
            <a:r>
              <a:rPr lang="ko-KR" altLang="en-US" dirty="0"/>
              <a:t>구현</a:t>
            </a:r>
            <a:endParaRPr lang="ko-KR" altLang="en-US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dirty="0"/>
              <a:t>원형 큐를 상속하여 원형 </a:t>
            </a:r>
            <a:r>
              <a:rPr lang="ko-KR" altLang="en-US" dirty="0" err="1"/>
              <a:t>덱</a:t>
            </a:r>
            <a:r>
              <a:rPr lang="ko-KR" altLang="en-US" dirty="0"/>
              <a:t> 클래스를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덱의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상속되지 않음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front</a:t>
            </a:r>
            <a:r>
              <a:rPr lang="en-US" altLang="ko-KR" dirty="0"/>
              <a:t>, rear, items</a:t>
            </a:r>
            <a:r>
              <a:rPr lang="ko-KR" altLang="en-US" dirty="0"/>
              <a:t>와 같은 </a:t>
            </a:r>
            <a:r>
              <a:rPr lang="ko-KR" altLang="en-US" dirty="0" smtClean="0"/>
              <a:t>멤버 변수는 추가로 선언하지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자식클래스에서 </a:t>
            </a:r>
            <a:r>
              <a:rPr lang="ko-KR" altLang="en-US" dirty="0"/>
              <a:t>부모를 부르는 함수가 </a:t>
            </a:r>
            <a:r>
              <a:rPr lang="en-US" altLang="ko-KR" dirty="0"/>
              <a:t>super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재 사용 멤버들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isEmpty</a:t>
            </a:r>
            <a:r>
              <a:rPr lang="en-US" altLang="ko-KR" dirty="0"/>
              <a:t>, </a:t>
            </a:r>
            <a:r>
              <a:rPr lang="en-US" altLang="ko-KR" dirty="0" err="1"/>
              <a:t>isFull</a:t>
            </a:r>
            <a:r>
              <a:rPr lang="en-US" altLang="ko-KR" dirty="0"/>
              <a:t>, size, </a:t>
            </a:r>
            <a:r>
              <a:rPr lang="en-US" altLang="ko-KR" dirty="0" smtClean="0"/>
              <a:t>clear</a:t>
            </a:r>
          </a:p>
          <a:p>
            <a:r>
              <a:rPr lang="ko-KR" altLang="en-US" dirty="0" smtClean="0"/>
              <a:t>인터페이스 변경 멤버들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6" y="1933499"/>
            <a:ext cx="8199620" cy="4153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7" y="2798930"/>
            <a:ext cx="8145904" cy="6354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91" y="5271565"/>
            <a:ext cx="8217304" cy="9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894"/>
    </mc:Choice>
    <mc:Fallback xmlns="">
      <p:transition spd="slow" advTm="14889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965" x="6823075" y="2822575"/>
          <p14:tracePt t="2918" x="6829425" y="2822575"/>
          <p14:tracePt t="2943" x="6829425" y="2814638"/>
          <p14:tracePt t="2949" x="6829425" y="2808288"/>
          <p14:tracePt t="2963" x="6837363" y="2808288"/>
          <p14:tracePt t="2977" x="6837363" y="2800350"/>
          <p14:tracePt t="3066" x="6837363" y="2794000"/>
          <p14:tracePt t="3074" x="6843713" y="2794000"/>
          <p14:tracePt t="3124" x="6843713" y="2786063"/>
          <p14:tracePt t="3130" x="6851650" y="2786063"/>
          <p14:tracePt t="3138" x="6851650" y="2779713"/>
          <p14:tracePt t="3177" x="6858000" y="2771775"/>
          <p14:tracePt t="3230" x="6865938" y="2771775"/>
          <p14:tracePt t="3237" x="6865938" y="2765425"/>
          <p14:tracePt t="3262" x="6872288" y="2765425"/>
          <p14:tracePt t="3269" x="6872288" y="2757488"/>
          <p14:tracePt t="3286" x="6872288" y="2751138"/>
          <p14:tracePt t="3298" x="6886575" y="2743200"/>
          <p14:tracePt t="3316" x="6886575" y="2736850"/>
          <p14:tracePt t="3334" x="6894513" y="2728913"/>
          <p14:tracePt t="3368" x="6894513" y="2722563"/>
          <p14:tracePt t="3403" x="6900863" y="2722563"/>
          <p14:tracePt t="3411" x="6900863" y="2714625"/>
          <p14:tracePt t="3420" x="6908800" y="2714625"/>
          <p14:tracePt t="3451" x="6915150" y="2714625"/>
          <p14:tracePt t="3457" x="6915150" y="2708275"/>
          <p14:tracePt t="3623" x="6915150" y="2700338"/>
          <p14:tracePt t="3637" x="6923088" y="2700338"/>
          <p14:tracePt t="4481" x="6929438" y="2700338"/>
          <p14:tracePt t="4489" x="6929438" y="2693988"/>
          <p14:tracePt t="4509" x="6929438" y="2686050"/>
          <p14:tracePt t="4668" x="6929438" y="2671763"/>
          <p14:tracePt t="8972" x="6937375" y="2671763"/>
          <p14:tracePt t="8997" x="6958013" y="2671763"/>
          <p14:tracePt t="9003" x="6980238" y="2679700"/>
          <p14:tracePt t="9014" x="7008813" y="2693988"/>
          <p14:tracePt t="9028" x="7051675" y="2708275"/>
          <p14:tracePt t="9045" x="7051675" y="2714625"/>
          <p14:tracePt t="9063" x="7072313" y="2722563"/>
          <p14:tracePt t="9105" x="7072313" y="2728913"/>
          <p14:tracePt t="9113" x="7043738" y="2743200"/>
          <p14:tracePt t="9128" x="6937375" y="2765425"/>
          <p14:tracePt t="9144" x="6815138" y="2771775"/>
          <p14:tracePt t="9161" x="6529388" y="2786063"/>
          <p14:tracePt t="9178" x="6215063" y="2786063"/>
          <p14:tracePt t="9195" x="5857875" y="2808288"/>
          <p14:tracePt t="9196" x="5780088" y="2814638"/>
          <p14:tracePt t="9212" x="5543550" y="2814638"/>
          <p14:tracePt t="9229" x="5265738" y="2794000"/>
          <p14:tracePt t="9246" x="4886325" y="2722563"/>
          <p14:tracePt t="9263" x="4586288" y="2708275"/>
          <p14:tracePt t="9279" x="4279900" y="2686050"/>
          <p14:tracePt t="9296" x="3929063" y="2671763"/>
          <p14:tracePt t="9314" x="3565525" y="2651125"/>
          <p14:tracePt t="9330" x="3243263" y="2651125"/>
          <p14:tracePt t="9347" x="2994025" y="2622550"/>
          <p14:tracePt t="9365" x="2828925" y="2600325"/>
          <p14:tracePt t="9381" x="2700338" y="2579688"/>
          <p14:tracePt t="9400" x="2500313" y="2571750"/>
          <p14:tracePt t="9415" x="2422525" y="2551113"/>
          <p14:tracePt t="9433" x="2200275" y="2543175"/>
          <p14:tracePt t="9450" x="2028825" y="2536825"/>
          <p14:tracePt t="9467" x="1922463" y="2536825"/>
          <p14:tracePt t="9484" x="1779588" y="2528888"/>
          <p14:tracePt t="9503" x="1565275" y="2479675"/>
          <p14:tracePt t="9516" x="1400175" y="2457450"/>
          <p14:tracePt t="9533" x="1214438" y="2436813"/>
          <p14:tracePt t="9550" x="1071563" y="2428875"/>
          <p14:tracePt t="9567" x="942975" y="2386013"/>
          <p14:tracePt t="9584" x="857250" y="2357438"/>
          <p14:tracePt t="9602" x="771525" y="2343150"/>
          <p14:tracePt t="9619" x="722313" y="2336800"/>
          <p14:tracePt t="9634" x="685800" y="2336800"/>
          <p14:tracePt t="9651" x="679450" y="2328863"/>
          <p14:tracePt t="9753" x="700088" y="2328863"/>
          <p14:tracePt t="9761" x="714375" y="2328863"/>
          <p14:tracePt t="9771" x="736600" y="2328863"/>
          <p14:tracePt t="9788" x="750888" y="2328863"/>
          <p14:tracePt t="9807" x="800100" y="2328863"/>
          <p14:tracePt t="9823" x="850900" y="2328863"/>
          <p14:tracePt t="9839" x="922338" y="2328863"/>
          <p14:tracePt t="9856" x="985838" y="2314575"/>
          <p14:tracePt t="9873" x="1022350" y="2314575"/>
          <p14:tracePt t="9888" x="1042988" y="2314575"/>
          <p14:tracePt t="9905" x="1057275" y="2308225"/>
          <p14:tracePt t="9922" x="1108075" y="2308225"/>
          <p14:tracePt t="9939" x="1150938" y="2308225"/>
          <p14:tracePt t="9956" x="1193800" y="2308225"/>
          <p14:tracePt t="9973" x="1200150" y="2308225"/>
          <p14:tracePt t="9989" x="1214438" y="2300288"/>
          <p14:tracePt t="10058" x="1222375" y="2300288"/>
          <p14:tracePt t="10066" x="1250950" y="2293938"/>
          <p14:tracePt t="10075" x="1279525" y="2286000"/>
          <p14:tracePt t="10093" x="1365250" y="2293938"/>
          <p14:tracePt t="10111" x="1514475" y="2300288"/>
          <p14:tracePt t="10126" x="1608138" y="2308225"/>
          <p14:tracePt t="10142" x="1657350" y="2314575"/>
          <p14:tracePt t="10158" x="1700213" y="2322513"/>
          <p14:tracePt t="10175" x="1728788" y="2322513"/>
          <p14:tracePt t="10192" x="1743075" y="2322513"/>
          <p14:tracePt t="10238" x="1751013" y="2322513"/>
          <p14:tracePt t="10254" x="1757363" y="2322513"/>
          <p14:tracePt t="10260" x="1771650" y="2322513"/>
          <p14:tracePt t="10277" x="1814513" y="2322513"/>
          <p14:tracePt t="10293" x="1871663" y="2322513"/>
          <p14:tracePt t="10310" x="1928813" y="2322513"/>
          <p14:tracePt t="10327" x="1965325" y="2322513"/>
          <p14:tracePt t="10344" x="2000250" y="2314575"/>
          <p14:tracePt t="10361" x="2028825" y="2308225"/>
          <p14:tracePt t="10378" x="2057400" y="2308225"/>
          <p14:tracePt t="10395" x="2079625" y="2308225"/>
          <p14:tracePt t="10412" x="2100263" y="2308225"/>
          <p14:tracePt t="10431" x="2114550" y="2308225"/>
          <p14:tracePt t="10448" x="2136775" y="2308225"/>
          <p14:tracePt t="10464" x="2157413" y="2308225"/>
          <p14:tracePt t="10480" x="2171700" y="2308225"/>
          <p14:tracePt t="10496" x="2179638" y="2308225"/>
          <p14:tracePt t="10855" x="2193925" y="2308225"/>
          <p14:tracePt t="10863" x="2200275" y="2308225"/>
          <p14:tracePt t="10872" x="2208213" y="2308225"/>
          <p14:tracePt t="10886" x="2228850" y="2308225"/>
          <p14:tracePt t="10903" x="2243138" y="2308225"/>
          <p14:tracePt t="10920" x="2265363" y="2308225"/>
          <p14:tracePt t="10952" x="2271713" y="2308225"/>
          <p14:tracePt t="10980" x="2279650" y="2308225"/>
          <p14:tracePt t="10988" x="2286000" y="2308225"/>
          <p14:tracePt t="11003" x="2300288" y="2308225"/>
          <p14:tracePt t="11020" x="2322513" y="2308225"/>
          <p14:tracePt t="11037" x="2336800" y="2308225"/>
          <p14:tracePt t="11054" x="2343150" y="2308225"/>
          <p14:tracePt t="11071" x="2357438" y="2308225"/>
          <p14:tracePt t="11088" x="2386013" y="2308225"/>
          <p14:tracePt t="11105" x="2408238" y="2314575"/>
          <p14:tracePt t="11122" x="2414588" y="2314575"/>
          <p14:tracePt t="11138" x="2436813" y="2322513"/>
          <p14:tracePt t="11155" x="2451100" y="2322513"/>
          <p14:tracePt t="11172" x="2465388" y="2322513"/>
          <p14:tracePt t="11189" x="2486025" y="2322513"/>
          <p14:tracePt t="11206" x="2508250" y="2322513"/>
          <p14:tracePt t="11223" x="2528888" y="2322513"/>
          <p14:tracePt t="11239" x="2543175" y="2322513"/>
          <p14:tracePt t="11257" x="2579688" y="2322513"/>
          <p14:tracePt t="11273" x="2586038" y="2322513"/>
          <p14:tracePt t="11950" x="2586038" y="2314575"/>
          <p14:tracePt t="11973" x="2593975" y="2314575"/>
          <p14:tracePt t="12043" x="2593975" y="2308225"/>
          <p14:tracePt t="12051" x="2600325" y="2300288"/>
          <p14:tracePt t="12059" x="2600325" y="2293938"/>
          <p14:tracePt t="12073" x="2600325" y="2286000"/>
          <p14:tracePt t="12197" x="2608263" y="2279650"/>
          <p14:tracePt t="12229" x="2614613" y="2279650"/>
          <p14:tracePt t="12253" x="2614613" y="2271713"/>
          <p14:tracePt t="12260" x="2628900" y="2271713"/>
          <p14:tracePt t="12276" x="2636838" y="2271713"/>
          <p14:tracePt t="12291" x="2643188" y="2271713"/>
          <p14:tracePt t="12308" x="2651125" y="2271713"/>
          <p14:tracePt t="12330" x="2657475" y="2271713"/>
          <p14:tracePt t="12346" x="2665413" y="2271713"/>
          <p14:tracePt t="12354" x="2671763" y="2279650"/>
          <p14:tracePt t="12371" x="2686050" y="2279650"/>
          <p14:tracePt t="12389" x="2700338" y="2279650"/>
          <p14:tracePt t="12407" x="2728913" y="2279650"/>
          <p14:tracePt t="12424" x="2751138" y="2279650"/>
          <p14:tracePt t="12441" x="2757488" y="2279650"/>
          <p14:tracePt t="12456" x="2765425" y="2293938"/>
          <p14:tracePt t="12473" x="2779713" y="2293938"/>
          <p14:tracePt t="12490" x="2786063" y="2300288"/>
          <p14:tracePt t="12507" x="2808288" y="2308225"/>
          <p14:tracePt t="12511" x="2814638" y="2308225"/>
          <p14:tracePt t="12524" x="2843213" y="2314575"/>
          <p14:tracePt t="12541" x="2879725" y="2322513"/>
          <p14:tracePt t="12557" x="2908300" y="2328863"/>
          <p14:tracePt t="12574" x="2922588" y="2328863"/>
          <p14:tracePt t="12591" x="2943225" y="2336800"/>
          <p14:tracePt t="12610" x="2965450" y="2336800"/>
          <p14:tracePt t="12642" x="2994025" y="2336800"/>
          <p14:tracePt t="12659" x="3022600" y="2336800"/>
          <p14:tracePt t="12676" x="3036888" y="2343150"/>
          <p14:tracePt t="12692" x="3071813" y="2343150"/>
          <p14:tracePt t="12709" x="3100388" y="2343150"/>
          <p14:tracePt t="12727" x="3122613" y="2343150"/>
          <p14:tracePt t="12743" x="3151188" y="2343150"/>
          <p14:tracePt t="12760" x="3165475" y="2343150"/>
          <p14:tracePt t="12777" x="3171825" y="2343150"/>
          <p14:tracePt t="12794" x="3179763" y="2343150"/>
          <p14:tracePt t="12811" x="3200400" y="2343150"/>
          <p14:tracePt t="12828" x="3222625" y="2343150"/>
          <p14:tracePt t="12845" x="3243263" y="2343150"/>
          <p14:tracePt t="12862" x="3257550" y="2336800"/>
          <p14:tracePt t="12933" x="3265488" y="2336800"/>
          <p14:tracePt t="12950" x="3271838" y="2336800"/>
          <p14:tracePt t="12956" x="3279775" y="2336800"/>
          <p14:tracePt t="12964" x="3286125" y="2336800"/>
          <p14:tracePt t="12980" x="3294063" y="2336800"/>
          <p14:tracePt t="13196" x="3300413" y="2328863"/>
          <p14:tracePt t="13212" x="3308350" y="2328863"/>
          <p14:tracePt t="13221" x="3314700" y="2328863"/>
          <p14:tracePt t="13245" x="3314700" y="2322513"/>
          <p14:tracePt t="13270" x="3322638" y="2314575"/>
          <p14:tracePt t="13275" x="3328988" y="2314575"/>
          <p14:tracePt t="13299" x="3336925" y="2314575"/>
          <p14:tracePt t="13330" x="3343275" y="2314575"/>
          <p14:tracePt t="13346" x="3351213" y="2308225"/>
          <p14:tracePt t="13354" x="3357563" y="2308225"/>
          <p14:tracePt t="13372" x="3357563" y="2300288"/>
          <p14:tracePt t="13380" x="3365500" y="2300288"/>
          <p14:tracePt t="13402" x="3371850" y="2293938"/>
          <p14:tracePt t="14378" x="3365500" y="2286000"/>
          <p14:tracePt t="14385" x="3357563" y="2286000"/>
          <p14:tracePt t="14393" x="3351213" y="2286000"/>
          <p14:tracePt t="14408" x="3322638" y="2286000"/>
          <p14:tracePt t="14416" x="3308350" y="2286000"/>
          <p14:tracePt t="14433" x="3279775" y="2286000"/>
          <p14:tracePt t="14450" x="3257550" y="2286000"/>
          <p14:tracePt t="14467" x="3236913" y="2279650"/>
          <p14:tracePt t="14484" x="3208338" y="2279650"/>
          <p14:tracePt t="14500" x="3194050" y="2279650"/>
          <p14:tracePt t="14517" x="3171825" y="2279650"/>
          <p14:tracePt t="14535" x="3136900" y="2279650"/>
          <p14:tracePt t="14551" x="3128963" y="2279650"/>
          <p14:tracePt t="14568" x="3094038" y="2279650"/>
          <p14:tracePt t="14585" x="3051175" y="2279650"/>
          <p14:tracePt t="14602" x="3028950" y="2279650"/>
          <p14:tracePt t="14618" x="3022600" y="2279650"/>
          <p14:tracePt t="14658" x="3014663" y="2279650"/>
          <p14:tracePt t="14670" x="3008313" y="2279650"/>
          <p14:tracePt t="14688" x="2971800" y="2279650"/>
          <p14:tracePt t="14704" x="2951163" y="2279650"/>
          <p14:tracePt t="14721" x="2943225" y="2279650"/>
          <p14:tracePt t="14738" x="2922588" y="2279650"/>
          <p14:tracePt t="14755" x="2914650" y="2279650"/>
          <p14:tracePt t="14771" x="2908300" y="2279650"/>
          <p14:tracePt t="14787" x="2900363" y="2279650"/>
          <p14:tracePt t="14804" x="2894013" y="2279650"/>
          <p14:tracePt t="14911" x="2879725" y="2279650"/>
          <p14:tracePt t="15098" x="2886075" y="2279650"/>
          <p14:tracePt t="15105" x="2900363" y="2279650"/>
          <p14:tracePt t="15115" x="2908300" y="2279650"/>
          <p14:tracePt t="15127" x="2922588" y="2279650"/>
          <p14:tracePt t="15144" x="2943225" y="2279650"/>
          <p14:tracePt t="15161" x="2965450" y="2279650"/>
          <p14:tracePt t="15178" x="2986088" y="2279650"/>
          <p14:tracePt t="15195" x="3014663" y="2279650"/>
          <p14:tracePt t="15196" x="3028950" y="2279650"/>
          <p14:tracePt t="15210" x="3036888" y="2279650"/>
          <p14:tracePt t="15227" x="3065463" y="2279650"/>
          <p14:tracePt t="15244" x="3100388" y="2279650"/>
          <p14:tracePt t="15261" x="3122613" y="2279650"/>
          <p14:tracePt t="15277" x="3151188" y="2265363"/>
          <p14:tracePt t="15295" x="3171825" y="2265363"/>
          <p14:tracePt t="15312" x="3200400" y="2257425"/>
          <p14:tracePt t="15329" x="3214688" y="2257425"/>
          <p14:tracePt t="15346" x="3222625" y="2251075"/>
          <p14:tracePt t="15394" x="3222625" y="2243138"/>
          <p14:tracePt t="15416" x="3228975" y="2243138"/>
          <p14:tracePt t="15464" x="3236913" y="2243138"/>
          <p14:tracePt t="16407" x="3243263" y="2243138"/>
          <p14:tracePt t="17189" x="3236913" y="2243138"/>
          <p14:tracePt t="17213" x="3228975" y="2243138"/>
          <p14:tracePt t="17228" x="3222625" y="2243138"/>
          <p14:tracePt t="17251" x="3214688" y="2243138"/>
          <p14:tracePt t="17283" x="3208338" y="2243138"/>
          <p14:tracePt t="17291" x="3200400" y="2243138"/>
          <p14:tracePt t="17313" x="3194050" y="2243138"/>
          <p14:tracePt t="17330" x="3186113" y="2243138"/>
          <p14:tracePt t="17362" x="3179763" y="2243138"/>
          <p14:tracePt t="17377" x="3171825" y="2243138"/>
          <p14:tracePt t="17383" x="3165475" y="2243138"/>
          <p14:tracePt t="17393" x="3157538" y="2243138"/>
          <p14:tracePt t="17406" x="3143250" y="2243138"/>
          <p14:tracePt t="17423" x="3136900" y="2243138"/>
          <p14:tracePt t="17440" x="3128963" y="2257425"/>
          <p14:tracePt t="17457" x="3122613" y="2265363"/>
          <p14:tracePt t="17475" x="3108325" y="2265363"/>
          <p14:tracePt t="17492" x="3094038" y="2271713"/>
          <p14:tracePt t="17493" x="3079750" y="2279650"/>
          <p14:tracePt t="17508" x="3057525" y="2279650"/>
          <p14:tracePt t="17525" x="3051175" y="2279650"/>
          <p14:tracePt t="17558" x="3043238" y="2279650"/>
          <p14:tracePt t="17576" x="3028950" y="2279650"/>
          <p14:tracePt t="17592" x="3014663" y="2279650"/>
          <p14:tracePt t="17610" x="3000375" y="2279650"/>
          <p14:tracePt t="17626" x="2986088" y="2279650"/>
          <p14:tracePt t="17643" x="2986088" y="2286000"/>
          <p14:tracePt t="17705" x="2979738" y="2286000"/>
          <p14:tracePt t="17714" x="2979738" y="2293938"/>
          <p14:tracePt t="17734" x="2971800" y="2293938"/>
          <p14:tracePt t="17743" x="2971800" y="2300288"/>
          <p14:tracePt t="17767" x="2965450" y="2300288"/>
          <p14:tracePt t="17774" x="2957513" y="2300288"/>
          <p14:tracePt t="17797" x="2951163" y="2300288"/>
          <p14:tracePt t="17805" x="2943225" y="2300288"/>
          <p14:tracePt t="17821" x="2928938" y="2300288"/>
          <p14:tracePt t="17838" x="2928938" y="2308225"/>
          <p14:tracePt t="17846" x="2922588" y="2308225"/>
          <p14:tracePt t="17862" x="2914650" y="2308225"/>
          <p14:tracePt t="17880" x="2908300" y="2308225"/>
          <p14:tracePt t="17901" x="2900363" y="2308225"/>
          <p14:tracePt t="17949" x="2894013" y="2308225"/>
          <p14:tracePt t="17972" x="2879725" y="2308225"/>
          <p14:tracePt t="17979" x="2871788" y="2308225"/>
          <p14:tracePt t="17989" x="2865438" y="2308225"/>
          <p14:tracePt t="17997" x="2857500" y="2314575"/>
          <p14:tracePt t="18016" x="2822575" y="2314575"/>
          <p14:tracePt t="18032" x="2800350" y="2314575"/>
          <p14:tracePt t="18049" x="2771775" y="2314575"/>
          <p14:tracePt t="18066" x="2757488" y="2308225"/>
          <p14:tracePt t="18083" x="2743200" y="2308225"/>
          <p14:tracePt t="18100" x="2714625" y="2308225"/>
          <p14:tracePt t="18116" x="2671763" y="2300288"/>
          <p14:tracePt t="18134" x="2608263" y="2293938"/>
          <p14:tracePt t="18150" x="2565400" y="2293938"/>
          <p14:tracePt t="18169" x="2508250" y="2286000"/>
          <p14:tracePt t="18186" x="2479675" y="2279650"/>
          <p14:tracePt t="18202" x="2422525" y="2279650"/>
          <p14:tracePt t="18218" x="2365375" y="2279650"/>
          <p14:tracePt t="18235" x="2322513" y="2279650"/>
          <p14:tracePt t="18251" x="2286000" y="2279650"/>
          <p14:tracePt t="18268" x="2243138" y="2279650"/>
          <p14:tracePt t="18285" x="2222500" y="2279650"/>
          <p14:tracePt t="18302" x="2171700" y="2279650"/>
          <p14:tracePt t="18319" x="2128838" y="2271713"/>
          <p14:tracePt t="18336" x="2071688" y="2271713"/>
          <p14:tracePt t="18353" x="2028825" y="2271713"/>
          <p14:tracePt t="18371" x="2008188" y="2271713"/>
          <p14:tracePt t="18387" x="1985963" y="2279650"/>
          <p14:tracePt t="18404" x="1965325" y="2286000"/>
          <p14:tracePt t="18420" x="1951038" y="2286000"/>
          <p14:tracePt t="18422" x="1936750" y="2293938"/>
          <p14:tracePt t="18438" x="1914525" y="2293938"/>
          <p14:tracePt t="18454" x="1893888" y="2293938"/>
          <p14:tracePt t="18471" x="1857375" y="2293938"/>
          <p14:tracePt t="18490" x="1843088" y="2286000"/>
          <p14:tracePt t="18507" x="1800225" y="2286000"/>
          <p14:tracePt t="18513" x="1785938" y="2286000"/>
          <p14:tracePt t="18526" x="1771650" y="2286000"/>
          <p14:tracePt t="18538" x="1757363" y="2286000"/>
          <p14:tracePt t="18555" x="1708150" y="2286000"/>
          <p14:tracePt t="18573" x="1665288" y="2293938"/>
          <p14:tracePt t="18589" x="1622425" y="2293938"/>
          <p14:tracePt t="18606" x="1593850" y="2300288"/>
          <p14:tracePt t="18623" x="1543050" y="2308225"/>
          <p14:tracePt t="18640" x="1479550" y="2314575"/>
          <p14:tracePt t="18657" x="1428750" y="2322513"/>
          <p14:tracePt t="18674" x="1400175" y="2328863"/>
          <p14:tracePt t="18691" x="1385888" y="2328863"/>
          <p14:tracePt t="18707" x="1365250" y="2336800"/>
          <p14:tracePt t="18724" x="1357313" y="2336800"/>
          <p14:tracePt t="18742" x="1308100" y="2336800"/>
          <p14:tracePt t="18758" x="1271588" y="2336800"/>
          <p14:tracePt t="18775" x="1250950" y="2336800"/>
          <p14:tracePt t="18792" x="1222375" y="2336800"/>
          <p14:tracePt t="18813" x="1150938" y="2336800"/>
          <p14:tracePt t="18829" x="1122363" y="2336800"/>
          <p14:tracePt t="18844" x="1100138" y="2336800"/>
          <p14:tracePt t="19041" x="1108075" y="2336800"/>
          <p14:tracePt t="19047" x="1122363" y="2336800"/>
          <p14:tracePt t="19055" x="1179513" y="2336800"/>
          <p14:tracePt t="19064" x="1257300" y="2336800"/>
          <p14:tracePt t="19079" x="1379538" y="2343150"/>
          <p14:tracePt t="19096" x="1485900" y="2351088"/>
          <p14:tracePt t="19113" x="1608138" y="2351088"/>
          <p14:tracePt t="19130" x="1671638" y="2351088"/>
          <p14:tracePt t="19148" x="1785938" y="2351088"/>
          <p14:tracePt t="19165" x="1851025" y="2357438"/>
          <p14:tracePt t="19183" x="1908175" y="2357438"/>
          <p14:tracePt t="19197" x="1965325" y="2357438"/>
          <p14:tracePt t="19214" x="2036763" y="2351088"/>
          <p14:tracePt t="19231" x="2071688" y="2351088"/>
          <p14:tracePt t="19250" x="2128838" y="2351088"/>
          <p14:tracePt t="19267" x="2151063" y="2336800"/>
          <p14:tracePt t="19283" x="2157413" y="2336800"/>
          <p14:tracePt t="19299" x="2165350" y="2336800"/>
          <p14:tracePt t="19316" x="2171700" y="2328863"/>
          <p14:tracePt t="19333" x="2193925" y="2328863"/>
          <p14:tracePt t="19350" x="2214563" y="2322513"/>
          <p14:tracePt t="19366" x="2293938" y="2314575"/>
          <p14:tracePt t="19383" x="2328863" y="2308225"/>
          <p14:tracePt t="19401" x="2351088" y="2300288"/>
          <p14:tracePt t="19418" x="2357438" y="2293938"/>
          <p14:tracePt t="19435" x="2365375" y="2293938"/>
          <p14:tracePt t="19478" x="2371725" y="2293938"/>
          <p14:tracePt t="19488" x="2379663" y="2293938"/>
          <p14:tracePt t="19502" x="2400300" y="2293938"/>
          <p14:tracePt t="19518" x="2451100" y="2300288"/>
          <p14:tracePt t="19535" x="2479675" y="2308225"/>
          <p14:tracePt t="19553" x="2508250" y="2308225"/>
          <p14:tracePt t="19570" x="2543175" y="2322513"/>
          <p14:tracePt t="19586" x="2579688" y="2322513"/>
          <p14:tracePt t="19603" x="2608263" y="2328863"/>
          <p14:tracePt t="19621" x="2628900" y="2328863"/>
          <p14:tracePt t="19637" x="2643188" y="2328863"/>
          <p14:tracePt t="19654" x="2657475" y="2328863"/>
          <p14:tracePt t="19671" x="2686050" y="2336800"/>
          <p14:tracePt t="19688" x="2743200" y="2343150"/>
          <p14:tracePt t="19704" x="2771775" y="2351088"/>
          <p14:tracePt t="19721" x="2808288" y="2351088"/>
          <p14:tracePt t="19738" x="2843213" y="2351088"/>
          <p14:tracePt t="19755" x="2851150" y="2351088"/>
          <p14:tracePt t="35795" x="2814638" y="2343150"/>
          <p14:tracePt t="35802" x="2751138" y="2322513"/>
          <p14:tracePt t="35810" x="2700338" y="2300288"/>
          <p14:tracePt t="35824" x="2608263" y="2251075"/>
          <p14:tracePt t="35840" x="2565400" y="2214563"/>
          <p14:tracePt t="35857" x="2522538" y="2214563"/>
          <p14:tracePt t="36301" x="2514600" y="2214563"/>
          <p14:tracePt t="36434" x="2514600" y="2222500"/>
          <p14:tracePt t="36452" x="2514600" y="2228850"/>
          <p14:tracePt t="36474" x="2508250" y="2228850"/>
          <p14:tracePt t="36570" x="2508250" y="2236788"/>
          <p14:tracePt t="36616" x="2508250" y="2243138"/>
          <p14:tracePt t="36639" x="2522538" y="2251075"/>
          <p14:tracePt t="36646" x="2528888" y="2257425"/>
          <p14:tracePt t="36656" x="2557463" y="2257425"/>
          <p14:tracePt t="36667" x="2643188" y="2265363"/>
          <p14:tracePt t="36684" x="2714625" y="2265363"/>
          <p14:tracePt t="36702" x="2765425" y="2279650"/>
          <p14:tracePt t="36719" x="2836863" y="2279650"/>
          <p14:tracePt t="36735" x="2908300" y="2286000"/>
          <p14:tracePt t="36752" x="2943225" y="2286000"/>
          <p14:tracePt t="36771" x="3014663" y="2279650"/>
          <p14:tracePt t="36788" x="3057525" y="2279650"/>
          <p14:tracePt t="36803" x="3100388" y="2279650"/>
          <p14:tracePt t="36820" x="3122613" y="2279650"/>
          <p14:tracePt t="36837" x="3143250" y="2279650"/>
          <p14:tracePt t="36855" x="3186113" y="2279650"/>
          <p14:tracePt t="36872" x="3251200" y="2279650"/>
          <p14:tracePt t="36888" x="3308350" y="2279650"/>
          <p14:tracePt t="36904" x="3351213" y="2279650"/>
          <p14:tracePt t="36922" x="3394075" y="2279650"/>
          <p14:tracePt t="36940" x="3414713" y="2279650"/>
          <p14:tracePt t="36957" x="3422650" y="2271713"/>
          <p14:tracePt t="37044" x="3429000" y="2271713"/>
          <p14:tracePt t="37052" x="3436938" y="2271713"/>
          <p14:tracePt t="37060" x="3457575" y="2271713"/>
          <p14:tracePt t="37076" x="3465513" y="2271713"/>
          <p14:tracePt t="37092" x="3479800" y="2271713"/>
          <p14:tracePt t="37109" x="3494088" y="2265363"/>
          <p14:tracePt t="37230" x="3500438" y="2265363"/>
          <p14:tracePt t="37248" x="3508375" y="2265363"/>
          <p14:tracePt t="37264" x="3514725" y="2265363"/>
          <p14:tracePt t="37272" x="3522663" y="2265363"/>
          <p14:tracePt t="37280" x="3522663" y="2257425"/>
          <p14:tracePt t="37341" x="3529013" y="2257425"/>
          <p14:tracePt t="37397" x="3536950" y="2257425"/>
          <p14:tracePt t="37406" x="3543300" y="2257425"/>
          <p14:tracePt t="37413" x="3551238" y="2257425"/>
          <p14:tracePt t="37428" x="3557588" y="2251075"/>
          <p14:tracePt t="37726" x="3551238" y="2251075"/>
          <p14:tracePt t="37751" x="3543300" y="2251075"/>
          <p14:tracePt t="37758" x="3536950" y="2251075"/>
          <p14:tracePt t="37779" x="3529013" y="2257425"/>
          <p14:tracePt t="37812" x="3522663" y="2257425"/>
          <p14:tracePt t="37835" x="3522663" y="2265363"/>
          <p14:tracePt t="37843" x="3514725" y="2265363"/>
          <p14:tracePt t="37852" x="3508375" y="2265363"/>
          <p14:tracePt t="37867" x="3500438" y="2271713"/>
          <p14:tracePt t="37885" x="3486150" y="2271713"/>
          <p14:tracePt t="37902" x="3465513" y="2279650"/>
          <p14:tracePt t="37918" x="3443288" y="2279650"/>
          <p14:tracePt t="37935" x="3429000" y="2286000"/>
          <p14:tracePt t="37952" x="3422650" y="2286000"/>
          <p14:tracePt t="37969" x="3400425" y="2286000"/>
          <p14:tracePt t="37986" x="3394075" y="2286000"/>
          <p14:tracePt t="38003" x="3371850" y="2293938"/>
          <p14:tracePt t="38022" x="3357563" y="2300288"/>
          <p14:tracePt t="38044" x="3343275" y="2300288"/>
          <p14:tracePt t="38054" x="3336925" y="2300288"/>
          <p14:tracePt t="38072" x="3322638" y="2300288"/>
          <p14:tracePt t="38088" x="3294063" y="2300288"/>
          <p14:tracePt t="38106" x="3279775" y="2308225"/>
          <p14:tracePt t="38122" x="3257550" y="2308225"/>
          <p14:tracePt t="38139" x="3243263" y="2308225"/>
          <p14:tracePt t="38156" x="3222625" y="2308225"/>
          <p14:tracePt t="38188" x="3214688" y="2308225"/>
          <p14:tracePt t="38248" x="3208338" y="2308225"/>
          <p14:tracePt t="38271" x="3200400" y="2308225"/>
          <p14:tracePt t="38295" x="3194050" y="2308225"/>
          <p14:tracePt t="38303" x="3194050" y="2314575"/>
          <p14:tracePt t="41748" x="3194050" y="2322513"/>
          <p14:tracePt t="41755" x="3179763" y="2336800"/>
          <p14:tracePt t="41764" x="3171825" y="2357438"/>
          <p14:tracePt t="41770" x="3171825" y="2379663"/>
          <p14:tracePt t="41787" x="3165475" y="2400300"/>
          <p14:tracePt t="41804" x="3151188" y="2443163"/>
          <p14:tracePt t="41822" x="3122613" y="2500313"/>
          <p14:tracePt t="41839" x="3094038" y="2557463"/>
          <p14:tracePt t="41854" x="3065463" y="2614613"/>
          <p14:tracePt t="41872" x="3036888" y="2643188"/>
          <p14:tracePt t="41889" x="3008313" y="2671763"/>
          <p14:tracePt t="41905" x="2971800" y="2700338"/>
          <p14:tracePt t="41923" x="2936875" y="2736850"/>
          <p14:tracePt t="41941" x="2871788" y="2786063"/>
          <p14:tracePt t="41958" x="2814638" y="2822575"/>
          <p14:tracePt t="41974" x="2751138" y="2851150"/>
          <p14:tracePt t="41991" x="2665413" y="2886075"/>
          <p14:tracePt t="42008" x="2600325" y="2908300"/>
          <p14:tracePt t="42015" x="2551113" y="2914650"/>
          <p14:tracePt t="42026" x="2457450" y="2922588"/>
          <p14:tracePt t="42043" x="2357438" y="2928938"/>
          <p14:tracePt t="42059" x="2251075" y="2928938"/>
          <p14:tracePt t="42076" x="2208213" y="2928938"/>
          <p14:tracePt t="42093" x="2128838" y="2922588"/>
          <p14:tracePt t="42109" x="2057400" y="2900363"/>
          <p14:tracePt t="42126" x="1971675" y="2886075"/>
          <p14:tracePt t="42142" x="1908175" y="2886075"/>
          <p14:tracePt t="42144" x="1900238" y="2886075"/>
          <p14:tracePt t="42159" x="1879600" y="2886075"/>
          <p14:tracePt t="42177" x="1785938" y="2879725"/>
          <p14:tracePt t="42193" x="1728788" y="2865438"/>
          <p14:tracePt t="42210" x="1685925" y="2851150"/>
          <p14:tracePt t="42226" x="1600200" y="2843213"/>
          <p14:tracePt t="42243" x="1522413" y="2836863"/>
          <p14:tracePt t="42260" x="1485900" y="2822575"/>
          <p14:tracePt t="42277" x="1393825" y="2808288"/>
          <p14:tracePt t="42294" x="1350963" y="2794000"/>
          <p14:tracePt t="42311" x="1293813" y="2779713"/>
          <p14:tracePt t="42327" x="1222375" y="2771775"/>
          <p14:tracePt t="42345" x="1165225" y="2757488"/>
          <p14:tracePt t="42362" x="1136650" y="2751138"/>
          <p14:tracePt t="42621" x="1150938" y="2751138"/>
          <p14:tracePt t="42630" x="1171575" y="2751138"/>
          <p14:tracePt t="42637" x="1179513" y="2751138"/>
          <p14:tracePt t="42649" x="1193800" y="2743200"/>
          <p14:tracePt t="42666" x="1228725" y="2743200"/>
          <p14:tracePt t="42683" x="1285875" y="2728913"/>
          <p14:tracePt t="42701" x="1308100" y="2714625"/>
          <p14:tracePt t="42718" x="1322388" y="2714625"/>
          <p14:tracePt t="42735" x="1328738" y="2714625"/>
          <p14:tracePt t="42752" x="1343025" y="2714625"/>
          <p14:tracePt t="42768" x="1357313" y="2708275"/>
          <p14:tracePt t="42784" x="1371600" y="2708275"/>
          <p14:tracePt t="42801" x="1408113" y="2708275"/>
          <p14:tracePt t="42818" x="1436688" y="2700338"/>
          <p14:tracePt t="42835" x="1457325" y="2700338"/>
          <p14:tracePt t="42852" x="1485900" y="2700338"/>
          <p14:tracePt t="42869" x="1514475" y="2700338"/>
          <p14:tracePt t="42886" x="1593850" y="2700338"/>
          <p14:tracePt t="42903" x="1636713" y="2700338"/>
          <p14:tracePt t="42920" x="1665288" y="2700338"/>
          <p14:tracePt t="42937" x="1693863" y="2700338"/>
          <p14:tracePt t="42954" x="1722438" y="2700338"/>
          <p14:tracePt t="42970" x="1736725" y="2700338"/>
          <p14:tracePt t="42986" x="1751013" y="2700338"/>
          <p14:tracePt t="43004" x="1771650" y="2708275"/>
          <p14:tracePt t="43020" x="1785938" y="2708275"/>
          <p14:tracePt t="43037" x="1808163" y="2708275"/>
          <p14:tracePt t="43054" x="1814513" y="2708275"/>
          <p14:tracePt t="43071" x="1836738" y="2714625"/>
          <p14:tracePt t="43088" x="1871663" y="2714625"/>
          <p14:tracePt t="43105" x="1893888" y="2714625"/>
          <p14:tracePt t="43122" x="1936750" y="2722563"/>
          <p14:tracePt t="43139" x="1951038" y="2722563"/>
          <p14:tracePt t="43156" x="1971675" y="2722563"/>
          <p14:tracePt t="43173" x="1979613" y="2722563"/>
          <p14:tracePt t="43190" x="1993900" y="2722563"/>
          <p14:tracePt t="43207" x="2014538" y="2722563"/>
          <p14:tracePt t="43223" x="2036763" y="2728913"/>
          <p14:tracePt t="43240" x="2071688" y="2728913"/>
          <p14:tracePt t="43258" x="2085975" y="2728913"/>
          <p14:tracePt t="43274" x="2108200" y="2728913"/>
          <p14:tracePt t="43291" x="2122488" y="2728913"/>
          <p14:tracePt t="43309" x="2157413" y="2728913"/>
          <p14:tracePt t="43326" x="2171700" y="2728913"/>
          <p14:tracePt t="43343" x="2179638" y="2728913"/>
          <p14:tracePt t="43360" x="2185988" y="2728913"/>
          <p14:tracePt t="43376" x="2193925" y="2728913"/>
          <p14:tracePt t="43474" x="2200275" y="2728913"/>
          <p14:tracePt t="43482" x="2208213" y="2728913"/>
          <p14:tracePt t="43493" x="2214563" y="2728913"/>
          <p14:tracePt t="43510" x="2236788" y="2728913"/>
          <p14:tracePt t="43528" x="2243138" y="2728913"/>
          <p14:tracePt t="43546" x="2251075" y="2728913"/>
          <p14:tracePt t="43563" x="2279650" y="2728913"/>
          <p14:tracePt t="43607" x="2286000" y="2728913"/>
          <p14:tracePt t="43676" x="2286000" y="2736850"/>
          <p14:tracePt t="43873" x="2293938" y="2736850"/>
          <p14:tracePt t="43890" x="2300288" y="2736850"/>
          <p14:tracePt t="43898" x="2308225" y="2736850"/>
          <p14:tracePt t="43906" x="2322513" y="2743200"/>
          <p14:tracePt t="43919" x="2343150" y="2743200"/>
          <p14:tracePt t="43934" x="2365375" y="2743200"/>
          <p14:tracePt t="43952" x="2371725" y="2743200"/>
          <p14:tracePt t="43969" x="2379663" y="2743200"/>
          <p14:tracePt t="44003" x="2386013" y="2751138"/>
          <p14:tracePt t="44020" x="2393950" y="2751138"/>
          <p14:tracePt t="44286" x="2400300" y="2751138"/>
          <p14:tracePt t="44309" x="2408238" y="2757488"/>
          <p14:tracePt t="44325" x="2422525" y="2765425"/>
          <p14:tracePt t="44331" x="2443163" y="2765425"/>
          <p14:tracePt t="44339" x="2451100" y="2765425"/>
          <p14:tracePt t="44355" x="2471738" y="2779713"/>
          <p14:tracePt t="44372" x="2486025" y="2779713"/>
          <p14:tracePt t="44389" x="2500313" y="2779713"/>
          <p14:tracePt t="44406" x="2514600" y="2779713"/>
          <p14:tracePt t="44423" x="2551113" y="2779713"/>
          <p14:tracePt t="44440" x="2586038" y="2779713"/>
          <p14:tracePt t="44457" x="2643188" y="2779713"/>
          <p14:tracePt t="44474" x="2693988" y="2779713"/>
          <p14:tracePt t="44491" x="2722563" y="2779713"/>
          <p14:tracePt t="44508" x="2751138" y="2771775"/>
          <p14:tracePt t="44526" x="2800350" y="2771775"/>
          <p14:tracePt t="44542" x="2836863" y="2771775"/>
          <p14:tracePt t="44559" x="2843213" y="2771775"/>
          <p14:tracePt t="44576" x="2871788" y="2771775"/>
          <p14:tracePt t="44593" x="2900363" y="2771775"/>
          <p14:tracePt t="44609" x="2928938" y="2771775"/>
          <p14:tracePt t="44627" x="2957513" y="2765425"/>
          <p14:tracePt t="44644" x="2994025" y="2751138"/>
          <p14:tracePt t="44660" x="3028950" y="2722563"/>
          <p14:tracePt t="44677" x="3065463" y="2708275"/>
          <p14:tracePt t="44694" x="3071813" y="2708275"/>
          <p14:tracePt t="44711" x="3079750" y="2708275"/>
          <p14:tracePt t="44728" x="3086100" y="2708275"/>
          <p14:tracePt t="45333" x="3094038" y="2700338"/>
          <p14:tracePt t="45341" x="3094038" y="2693988"/>
          <p14:tracePt t="45354" x="3100388" y="2686050"/>
          <p14:tracePt t="45371" x="3108325" y="2686050"/>
          <p14:tracePt t="45387" x="3108325" y="2679700"/>
          <p14:tracePt t="45763" x="3114675" y="2679700"/>
          <p14:tracePt t="45780" x="3128963" y="2679700"/>
          <p14:tracePt t="45787" x="3151188" y="2686050"/>
          <p14:tracePt t="45797" x="3157538" y="2693988"/>
          <p14:tracePt t="45810" x="3194050" y="2708275"/>
          <p14:tracePt t="45826" x="3222625" y="2722563"/>
          <p14:tracePt t="45842" x="3243263" y="2728913"/>
          <p14:tracePt t="45859" x="3251200" y="2736850"/>
          <p14:tracePt t="45876" x="3257550" y="2736850"/>
          <p14:tracePt t="45914" x="3265488" y="2743200"/>
          <p14:tracePt t="45983" x="3265488" y="2751138"/>
          <p14:tracePt t="46077" x="3265488" y="2765425"/>
          <p14:tracePt t="46083" x="3265488" y="2779713"/>
          <p14:tracePt t="46097" x="3257550" y="2800350"/>
          <p14:tracePt t="46113" x="3257550" y="2814638"/>
          <p14:tracePt t="46129" x="3251200" y="2836863"/>
          <p14:tracePt t="46146" x="3243263" y="2857500"/>
          <p14:tracePt t="46163" x="3222625" y="2865438"/>
          <p14:tracePt t="46180" x="3214688" y="2871788"/>
          <p14:tracePt t="46197" x="3214688" y="2879725"/>
          <p14:tracePt t="46214" x="3200400" y="2900363"/>
          <p14:tracePt t="46231" x="3194050" y="2908300"/>
          <p14:tracePt t="46248" x="3171825" y="2914650"/>
          <p14:tracePt t="46264" x="3157538" y="2928938"/>
          <p14:tracePt t="46283" x="3136900" y="2943225"/>
          <p14:tracePt t="46298" x="3122613" y="2943225"/>
          <p14:tracePt t="46300" x="3108325" y="2943225"/>
          <p14:tracePt t="46316" x="3108325" y="2951163"/>
          <p14:tracePt t="46332" x="3086100" y="2951163"/>
          <p14:tracePt t="46349" x="3086100" y="2957513"/>
          <p14:tracePt t="46366" x="3079750" y="2957513"/>
          <p14:tracePt t="46384" x="3071813" y="2957513"/>
          <p14:tracePt t="46400" x="3065463" y="2965450"/>
          <p14:tracePt t="46416" x="3057525" y="2971800"/>
          <p14:tracePt t="46433" x="3043238" y="2979738"/>
          <p14:tracePt t="46450" x="3022600" y="2986088"/>
          <p14:tracePt t="46468" x="3008313" y="2994025"/>
          <p14:tracePt t="46485" x="2994025" y="2994025"/>
          <p14:tracePt t="46502" x="2986088" y="3000375"/>
          <p14:tracePt t="46519" x="2979738" y="3000375"/>
          <p14:tracePt t="46544" x="2979738" y="3008313"/>
          <p14:tracePt t="46647" x="2971800" y="3008313"/>
          <p14:tracePt t="46659" x="2965450" y="3008313"/>
          <p14:tracePt t="46667" x="2957513" y="3008313"/>
          <p14:tracePt t="46772" x="2957513" y="3014663"/>
          <p14:tracePt t="46841" x="2957513" y="3022600"/>
          <p14:tracePt t="46872" x="2957513" y="3028950"/>
          <p14:tracePt t="46997" x="2951163" y="3036888"/>
          <p14:tracePt t="47053" x="2943225" y="3043238"/>
          <p14:tracePt t="47069" x="2943225" y="3051175"/>
          <p14:tracePt t="47077" x="2936875" y="3057525"/>
          <p14:tracePt t="47091" x="2928938" y="3057525"/>
          <p14:tracePt t="47114" x="2928938" y="3065463"/>
          <p14:tracePt t="47146" x="2922588" y="3071813"/>
          <p14:tracePt t="47160" x="2922588" y="3079750"/>
          <p14:tracePt t="47177" x="2914650" y="3079750"/>
          <p14:tracePt t="47185" x="2914650" y="3094038"/>
          <p14:tracePt t="47207" x="2908300" y="3108325"/>
          <p14:tracePt t="47215" x="2900363" y="3122613"/>
          <p14:tracePt t="47227" x="2894013" y="3122613"/>
          <p14:tracePt t="47246" x="2871788" y="3151188"/>
          <p14:tracePt t="47261" x="2857500" y="3179763"/>
          <p14:tracePt t="47278" x="2843213" y="3200400"/>
          <p14:tracePt t="47295" x="2814638" y="3222625"/>
          <p14:tracePt t="47312" x="2794000" y="3251200"/>
          <p14:tracePt t="47329" x="2771775" y="3271838"/>
          <p14:tracePt t="47332" x="2765425" y="3279775"/>
          <p14:tracePt t="47346" x="2736850" y="3300413"/>
          <p14:tracePt t="47363" x="2693988" y="3314700"/>
          <p14:tracePt t="47380" x="2657475" y="3328988"/>
          <p14:tracePt t="47399" x="2622550" y="3343275"/>
          <p14:tracePt t="47415" x="2608263" y="3351213"/>
          <p14:tracePt t="47430" x="2600325" y="3357563"/>
          <p14:tracePt t="47458" x="2593975" y="3357563"/>
          <p14:tracePt t="47534" x="2586038" y="3365500"/>
          <p14:tracePt t="47543" x="2565400" y="3371850"/>
          <p14:tracePt t="47552" x="2543175" y="3371850"/>
          <p14:tracePt t="47565" x="2508250" y="3371850"/>
          <p14:tracePt t="47583" x="2493963" y="3386138"/>
          <p14:tracePt t="47599" x="2471738" y="3386138"/>
          <p14:tracePt t="47616" x="2465388" y="3394075"/>
          <p14:tracePt t="47699" x="2457450" y="3394075"/>
          <p14:tracePt t="47708" x="2443163" y="3394075"/>
          <p14:tracePt t="47724" x="2428875" y="3400425"/>
          <p14:tracePt t="47739" x="2422525" y="3400425"/>
          <p14:tracePt t="47779" x="2408238" y="3400425"/>
          <p14:tracePt t="47787" x="2408238" y="3408363"/>
          <p14:tracePt t="47804" x="2400300" y="3408363"/>
          <p14:tracePt t="47818" x="2393950" y="3408363"/>
          <p14:tracePt t="47825" x="2386013" y="3408363"/>
          <p14:tracePt t="47838" x="2379663" y="3408363"/>
          <p14:tracePt t="47855" x="2371725" y="3408363"/>
          <p14:tracePt t="47870" x="2365375" y="3408363"/>
          <p14:tracePt t="47887" x="2357438" y="3408363"/>
          <p14:tracePt t="47903" x="2351088" y="3408363"/>
          <p14:tracePt t="47920" x="2343150" y="3408363"/>
          <p14:tracePt t="47937" x="2336800" y="3408363"/>
          <p14:tracePt t="47957" x="2328863" y="3408363"/>
          <p14:tracePt t="47974" x="2322513" y="3408363"/>
          <p14:tracePt t="48011" x="2322513" y="3414713"/>
          <p14:tracePt t="48036" x="2314575" y="3414713"/>
          <p14:tracePt t="48074" x="2308225" y="3414713"/>
          <p14:tracePt t="48201" x="2300288" y="3414713"/>
          <p14:tracePt t="48246" x="2293938" y="3414713"/>
          <p14:tracePt t="48372" x="2286000" y="3414713"/>
          <p14:tracePt t="48389" x="2279650" y="3414713"/>
          <p14:tracePt t="48404" x="2271713" y="3414713"/>
          <p14:tracePt t="48519" x="2265363" y="3414713"/>
          <p14:tracePt t="48527" x="2251075" y="3414713"/>
          <p14:tracePt t="48535" x="2228850" y="3414713"/>
          <p14:tracePt t="48547" x="2208213" y="3414713"/>
          <p14:tracePt t="48564" x="2157413" y="3408363"/>
          <p14:tracePt t="48580" x="2151063" y="3408363"/>
          <p14:tracePt t="48692" x="2143125" y="3408363"/>
          <p14:tracePt t="48887" x="2136775" y="3408363"/>
          <p14:tracePt t="48902" x="2136775" y="3400425"/>
          <p14:tracePt t="48918" x="2122488" y="3408363"/>
          <p14:tracePt t="48925" x="2114550" y="3408363"/>
          <p14:tracePt t="48936" x="2108200" y="3408363"/>
          <p14:tracePt t="48953" x="2108200" y="3414713"/>
          <p14:tracePt t="48970" x="2100263" y="3422650"/>
          <p14:tracePt t="48988" x="2093913" y="3422650"/>
          <p14:tracePt t="49003" x="2079625" y="3422650"/>
          <p14:tracePt t="49022" x="2071688" y="3422650"/>
          <p14:tracePt t="49038" x="2065338" y="3422650"/>
          <p14:tracePt t="49054" x="2051050" y="3414713"/>
          <p14:tracePt t="49071" x="2043113" y="3408363"/>
          <p14:tracePt t="49086" x="2022475" y="3400425"/>
          <p14:tracePt t="49088" x="2014538" y="3386138"/>
          <p14:tracePt t="49104" x="1985963" y="3371850"/>
          <p14:tracePt t="49120" x="1957388" y="3365500"/>
          <p14:tracePt t="49137" x="1914525" y="3365500"/>
          <p14:tracePt t="49154" x="1879600" y="3365500"/>
          <p14:tracePt t="49171" x="1836738" y="3365500"/>
          <p14:tracePt t="49187" x="1785938" y="3365500"/>
          <p14:tracePt t="49204" x="1722438" y="3365500"/>
          <p14:tracePt t="49221" x="1671638" y="3343275"/>
          <p14:tracePt t="49238" x="1643063" y="3343275"/>
          <p14:tracePt t="49255" x="1600200" y="3336925"/>
          <p14:tracePt t="49272" x="1565275" y="3328988"/>
          <p14:tracePt t="49290" x="1528763" y="3322638"/>
          <p14:tracePt t="49306" x="1471613" y="3322638"/>
          <p14:tracePt t="49322" x="1457325" y="3314700"/>
          <p14:tracePt t="49511" x="1450975" y="3314700"/>
          <p14:tracePt t="49558" x="1450975" y="3322638"/>
          <p14:tracePt t="49712" x="1450975" y="3328988"/>
          <p14:tracePt t="49919" x="1465263" y="3328988"/>
          <p14:tracePt t="49925" x="1493838" y="3328988"/>
          <p14:tracePt t="49934" x="1500188" y="3336925"/>
          <p14:tracePt t="49948" x="1536700" y="3336925"/>
          <p14:tracePt t="49964" x="1579563" y="3336925"/>
          <p14:tracePt t="49982" x="1643063" y="3336925"/>
          <p14:tracePt t="49999" x="1685925" y="3336925"/>
          <p14:tracePt t="50002" x="1714500" y="3336925"/>
          <p14:tracePt t="50015" x="1736725" y="3336925"/>
          <p14:tracePt t="50033" x="1743075" y="3336925"/>
          <p14:tracePt t="50050" x="1751013" y="3336925"/>
          <p14:tracePt t="50067" x="1757363" y="3336925"/>
          <p14:tracePt t="50091" x="1757363" y="3328988"/>
          <p14:tracePt t="50101" x="1765300" y="3328988"/>
          <p14:tracePt t="50118" x="1779588" y="3328988"/>
          <p14:tracePt t="50135" x="1793875" y="3328988"/>
          <p14:tracePt t="50152" x="1800225" y="3328988"/>
          <p14:tracePt t="50169" x="1808163" y="3328988"/>
          <p14:tracePt t="50203" x="1814513" y="3328988"/>
          <p14:tracePt t="50218" x="1822450" y="3328988"/>
          <p14:tracePt t="50670" x="1822450" y="3336925"/>
          <p14:tracePt t="50693" x="1822450" y="3343275"/>
          <p14:tracePt t="50745" x="1822450" y="3351213"/>
          <p14:tracePt t="50785" x="1822450" y="3357563"/>
          <p14:tracePt t="51056" x="1814513" y="3357563"/>
          <p14:tracePt t="51104" x="1814513" y="3365500"/>
          <p14:tracePt t="51158" x="1814513" y="3371850"/>
          <p14:tracePt t="51854" x="1822450" y="3379788"/>
          <p14:tracePt t="51862" x="1828800" y="3379788"/>
          <p14:tracePt t="51874" x="1836738" y="3379788"/>
          <p14:tracePt t="51892" x="1843088" y="3379788"/>
          <p14:tracePt t="51912" x="1851025" y="3379788"/>
          <p14:tracePt t="51929" x="1857375" y="3379788"/>
          <p14:tracePt t="52098" x="1865313" y="3379788"/>
          <p14:tracePt t="52839" x="1871663" y="3379788"/>
          <p14:tracePt t="53323" x="1865313" y="3379788"/>
          <p14:tracePt t="53331" x="1857375" y="3379788"/>
          <p14:tracePt t="53339" x="1851025" y="3386138"/>
          <p14:tracePt t="53347" x="1836738" y="3394075"/>
          <p14:tracePt t="53361" x="1822450" y="3394075"/>
          <p14:tracePt t="53379" x="1800225" y="3394075"/>
          <p14:tracePt t="53395" x="1785938" y="3394075"/>
          <p14:tracePt t="53411" x="1779588" y="3394075"/>
          <p14:tracePt t="53428" x="1771650" y="3394075"/>
          <p14:tracePt t="53462" x="1765300" y="3394075"/>
          <p14:tracePt t="53479" x="1757363" y="3394075"/>
          <p14:tracePt t="53511" x="1751013" y="3394075"/>
          <p14:tracePt t="53928" x="1757363" y="3394075"/>
          <p14:tracePt t="53949" x="1765300" y="3394075"/>
          <p14:tracePt t="53955" x="1771650" y="3394075"/>
          <p14:tracePt t="54100" x="1779588" y="3394075"/>
          <p14:tracePt t="54123" x="1785938" y="3394075"/>
          <p14:tracePt t="54138" x="1800225" y="3394075"/>
          <p14:tracePt t="54229" x="1808163" y="3394075"/>
          <p14:tracePt t="54246" x="1814513" y="3394075"/>
          <p14:tracePt t="54253" x="1822450" y="3394075"/>
          <p14:tracePt t="54261" x="1828800" y="3394075"/>
          <p14:tracePt t="54276" x="1843088" y="3394075"/>
          <p14:tracePt t="54290" x="1851025" y="3394075"/>
          <p14:tracePt t="54307" x="1879600" y="3394075"/>
          <p14:tracePt t="54324" x="1893888" y="3394075"/>
          <p14:tracePt t="54341" x="1900238" y="3394075"/>
          <p14:tracePt t="54472" x="1908175" y="3394075"/>
          <p14:tracePt t="54495" x="1914525" y="3394075"/>
          <p14:tracePt t="54519" x="1922463" y="3394075"/>
          <p14:tracePt t="54543" x="1928813" y="3394075"/>
          <p14:tracePt t="54559" x="1936750" y="3394075"/>
          <p14:tracePt t="54576" x="1943100" y="3394075"/>
          <p14:tracePt t="55206" x="1951038" y="3394075"/>
          <p14:tracePt t="55214" x="1965325" y="3394075"/>
          <p14:tracePt t="55222" x="1993900" y="3394075"/>
          <p14:tracePt t="55238" x="2014538" y="3400425"/>
          <p14:tracePt t="55253" x="2043113" y="3408363"/>
          <p14:tracePt t="55270" x="2071688" y="3408363"/>
          <p14:tracePt t="55287" x="2093913" y="3408363"/>
          <p14:tracePt t="55304" x="2128838" y="3414713"/>
          <p14:tracePt t="55322" x="2151063" y="3414713"/>
          <p14:tracePt t="55338" x="2171700" y="3414713"/>
          <p14:tracePt t="55357" x="2179638" y="3414713"/>
          <p14:tracePt t="55455" x="2185988" y="3414713"/>
          <p14:tracePt t="55471" x="2200275" y="3414713"/>
          <p14:tracePt t="55479" x="2214563" y="3414713"/>
          <p14:tracePt t="55490" x="2228850" y="3414713"/>
          <p14:tracePt t="55506" x="2236788" y="3414713"/>
          <p14:tracePt t="55524" x="2251075" y="3414713"/>
          <p14:tracePt t="55800" x="2265363" y="3422650"/>
          <p14:tracePt t="55807" x="2279650" y="3422650"/>
          <p14:tracePt t="55815" x="2293938" y="3422650"/>
          <p14:tracePt t="55828" x="2308225" y="3422650"/>
          <p14:tracePt t="55846" x="2365375" y="3429000"/>
          <p14:tracePt t="55863" x="2371725" y="3429000"/>
          <p14:tracePt t="55880" x="2393950" y="3429000"/>
          <p14:tracePt t="56230" x="2386013" y="3429000"/>
          <p14:tracePt t="56246" x="2379663" y="3429000"/>
          <p14:tracePt t="56259" x="2371725" y="3429000"/>
          <p14:tracePt t="56267" x="2365375" y="3429000"/>
          <p14:tracePt t="56283" x="2351088" y="3429000"/>
          <p14:tracePt t="56292" x="2336800" y="3429000"/>
          <p14:tracePt t="56317" x="2328863" y="3429000"/>
          <p14:tracePt t="56333" x="2322513" y="3429000"/>
          <p14:tracePt t="56341" x="2308225" y="3429000"/>
          <p14:tracePt t="56353" x="2293938" y="3429000"/>
          <p14:tracePt t="56370" x="2222500" y="3429000"/>
          <p14:tracePt t="56387" x="2179638" y="3429000"/>
          <p14:tracePt t="56405" x="2136775" y="3429000"/>
          <p14:tracePt t="56421" x="2114550" y="3429000"/>
          <p14:tracePt t="56438" x="2108200" y="3429000"/>
          <p14:tracePt t="56522" x="2100263" y="3429000"/>
          <p14:tracePt t="56542" x="2093913" y="3429000"/>
          <p14:tracePt t="56549" x="2079625" y="3429000"/>
          <p14:tracePt t="56566" x="2071688" y="3429000"/>
          <p14:tracePt t="56771" x="2079625" y="3429000"/>
          <p14:tracePt t="56775" x="2085975" y="3429000"/>
          <p14:tracePt t="56790" x="2108200" y="3414713"/>
          <p14:tracePt t="56808" x="2122488" y="3414713"/>
          <p14:tracePt t="56825" x="2128838" y="3414713"/>
          <p14:tracePt t="56895" x="2136775" y="3414713"/>
          <p14:tracePt t="56927" x="2151063" y="3408363"/>
          <p14:tracePt t="56935" x="2157413" y="3408363"/>
          <p14:tracePt t="56944" x="2171700" y="3408363"/>
          <p14:tracePt t="56960" x="2200275" y="3400425"/>
          <p14:tracePt t="56977" x="2214563" y="3400425"/>
          <p14:tracePt t="56996" x="2222500" y="3400425"/>
          <p14:tracePt t="57668" x="2228850" y="3400425"/>
          <p14:tracePt t="57689" x="2236788" y="3400425"/>
          <p14:tracePt t="57697" x="2243138" y="3400425"/>
          <p14:tracePt t="57739" x="2251075" y="3400425"/>
          <p14:tracePt t="57755" x="2257425" y="3400425"/>
          <p14:tracePt t="57769" x="2271713" y="3400425"/>
          <p14:tracePt t="57784" x="2279650" y="3400425"/>
          <p14:tracePt t="57792" x="2286000" y="3400425"/>
          <p14:tracePt t="57804" x="2293938" y="3400425"/>
          <p14:tracePt t="57823" x="2300288" y="3400425"/>
          <p14:tracePt t="57840" x="2308225" y="3400425"/>
          <p14:tracePt t="57971" x="2322513" y="3400425"/>
          <p14:tracePt t="57988" x="2328863" y="3400425"/>
          <p14:tracePt t="57995" x="2343150" y="3400425"/>
          <p14:tracePt t="58007" x="2351088" y="3400425"/>
          <p14:tracePt t="58024" x="2365375" y="3400425"/>
          <p14:tracePt t="58121" x="2365375" y="3408363"/>
          <p14:tracePt t="58137" x="2371725" y="3408363"/>
          <p14:tracePt t="58153" x="2379663" y="3408363"/>
          <p14:tracePt t="58161" x="2386013" y="3408363"/>
          <p14:tracePt t="58169" x="2393950" y="3408363"/>
          <p14:tracePt t="58177" x="2400300" y="3408363"/>
          <p14:tracePt t="58194" x="2408238" y="3408363"/>
          <p14:tracePt t="58210" x="2414588" y="3408363"/>
          <p14:tracePt t="58227" x="2422525" y="3414713"/>
          <p14:tracePt t="58244" x="2428875" y="3414713"/>
          <p14:tracePt t="58266" x="2436813" y="3414713"/>
          <p14:tracePt t="58282" x="2443163" y="3414713"/>
          <p14:tracePt t="58294" x="2451100" y="3408363"/>
          <p14:tracePt t="58311" x="2465388" y="3408363"/>
          <p14:tracePt t="58328" x="2486025" y="3408363"/>
          <p14:tracePt t="58345" x="2543175" y="3408363"/>
          <p14:tracePt t="58362" x="2579688" y="3400425"/>
          <p14:tracePt t="58381" x="2608263" y="3400425"/>
          <p14:tracePt t="58396" x="2628900" y="3400425"/>
          <p14:tracePt t="58431" x="2636838" y="3400425"/>
          <p14:tracePt t="58448" x="2651125" y="3400425"/>
          <p14:tracePt t="58465" x="2657475" y="3394075"/>
          <p14:tracePt t="58481" x="2679700" y="3394075"/>
          <p14:tracePt t="58498" x="2693988" y="3394075"/>
          <p14:tracePt t="58503" x="2693988" y="3379788"/>
          <p14:tracePt t="58514" x="2708275" y="3379788"/>
          <p14:tracePt t="59402" x="2700338" y="3379788"/>
          <p14:tracePt t="59409" x="2693988" y="3379788"/>
          <p14:tracePt t="59424" x="2686050" y="3379788"/>
          <p14:tracePt t="59448" x="2679700" y="3386138"/>
          <p14:tracePt t="59456" x="2671763" y="3386138"/>
          <p14:tracePt t="59464" x="2657475" y="3394075"/>
          <p14:tracePt t="59479" x="2651125" y="3394075"/>
          <p14:tracePt t="66114" x="2628900" y="3400425"/>
          <p14:tracePt t="66119" x="2614613" y="3400425"/>
          <p14:tracePt t="66136" x="2586038" y="3408363"/>
          <p14:tracePt t="66152" x="2543175" y="3408363"/>
          <p14:tracePt t="66168" x="2514600" y="3414713"/>
          <p14:tracePt t="66184" x="2493963" y="3414713"/>
          <p14:tracePt t="66201" x="2471738" y="3414713"/>
          <p14:tracePt t="66218" x="2414588" y="3414713"/>
          <p14:tracePt t="66236" x="2379663" y="3400425"/>
          <p14:tracePt t="66252" x="2336800" y="3400425"/>
          <p14:tracePt t="66269" x="2286000" y="3400425"/>
          <p14:tracePt t="66286" x="2243138" y="3386138"/>
          <p14:tracePt t="66305" x="2185988" y="3386138"/>
          <p14:tracePt t="66321" x="2157413" y="3386138"/>
          <p14:tracePt t="66338" x="2151063" y="3386138"/>
          <p14:tracePt t="66373" x="2143125" y="3386138"/>
          <p14:tracePt t="66520" x="2136775" y="3386138"/>
          <p14:tracePt t="66629" x="2136775" y="3379788"/>
          <p14:tracePt t="66738" x="2151063" y="3379788"/>
          <p14:tracePt t="66746" x="2157413" y="3379788"/>
          <p14:tracePt t="66753" x="2171700" y="3379788"/>
          <p14:tracePt t="66762" x="2200275" y="3379788"/>
          <p14:tracePt t="66778" x="2271713" y="3379788"/>
          <p14:tracePt t="66797" x="2343150" y="3379788"/>
          <p14:tracePt t="66827" x="2393950" y="3379788"/>
          <p14:tracePt t="66844" x="2443163" y="3371850"/>
          <p14:tracePt t="66861" x="2457450" y="3371850"/>
          <p14:tracePt t="66877" x="2465388" y="3371850"/>
          <p14:tracePt t="66894" x="2471738" y="3371850"/>
          <p14:tracePt t="66980" x="2479675" y="3371850"/>
          <p14:tracePt t="67861" x="2486025" y="3371850"/>
          <p14:tracePt t="67869" x="2500313" y="3371850"/>
          <p14:tracePt t="67875" x="2508250" y="3371850"/>
          <p14:tracePt t="67891" x="2536825" y="3365500"/>
          <p14:tracePt t="67908" x="2551113" y="3365500"/>
          <p14:tracePt t="67925" x="2571750" y="3365500"/>
          <p14:tracePt t="67942" x="2593975" y="3365500"/>
          <p14:tracePt t="67961" x="2628900" y="3365500"/>
          <p14:tracePt t="67976" x="2657475" y="3357563"/>
          <p14:tracePt t="67992" x="2686050" y="3351213"/>
          <p14:tracePt t="68009" x="2700338" y="3343275"/>
          <p14:tracePt t="68040" x="2708275" y="3343275"/>
          <p14:tracePt t="68066" x="2714625" y="3343275"/>
          <p14:tracePt t="68103" x="2714625" y="3336925"/>
          <p14:tracePt t="68195" x="2714625" y="3328988"/>
          <p14:tracePt t="68393" x="2714625" y="3336925"/>
          <p14:tracePt t="68433" x="2714625" y="3343275"/>
          <p14:tracePt t="68471" x="2708275" y="3343275"/>
          <p14:tracePt t="68506" x="2700338" y="3343275"/>
          <p14:tracePt t="68520" x="2693988" y="3343275"/>
          <p14:tracePt t="68543" x="2686050" y="3343275"/>
          <p14:tracePt t="68550" x="2679700" y="3343275"/>
          <p14:tracePt t="68565" x="2665413" y="3343275"/>
          <p14:tracePt t="68572" x="2657475" y="3343275"/>
          <p14:tracePt t="68586" x="2628900" y="3351213"/>
          <p14:tracePt t="68602" x="2608263" y="3357563"/>
          <p14:tracePt t="68619" x="2593975" y="3365500"/>
          <p14:tracePt t="68636" x="2557463" y="3371850"/>
          <p14:tracePt t="68651" x="2543175" y="3379788"/>
          <p14:tracePt t="68668" x="2522538" y="3386138"/>
          <p14:tracePt t="68685" x="2514600" y="3386138"/>
          <p14:tracePt t="68705" x="2493963" y="3394075"/>
          <p14:tracePt t="68721" x="2486025" y="3408363"/>
          <p14:tracePt t="68738" x="2479675" y="3429000"/>
          <p14:tracePt t="68755" x="2457450" y="3443288"/>
          <p14:tracePt t="68771" x="2436813" y="3457575"/>
          <p14:tracePt t="68789" x="2414588" y="3486150"/>
          <p14:tracePt t="68805" x="2386013" y="3514725"/>
          <p14:tracePt t="68822" x="2343150" y="3543300"/>
          <p14:tracePt t="68839" x="2322513" y="3557588"/>
          <p14:tracePt t="68856" x="2286000" y="3571875"/>
          <p14:tracePt t="68874" x="2265363" y="3586163"/>
          <p14:tracePt t="68890" x="2228850" y="3614738"/>
          <p14:tracePt t="68907" x="2208213" y="3636963"/>
          <p14:tracePt t="68923" x="2151063" y="3657600"/>
          <p14:tracePt t="68940" x="2100263" y="3694113"/>
          <p14:tracePt t="68957" x="2065338" y="3714750"/>
          <p14:tracePt t="68973" x="2014538" y="3743325"/>
          <p14:tracePt t="68990" x="1971675" y="3771900"/>
          <p14:tracePt t="69006" x="1957388" y="3794125"/>
          <p14:tracePt t="69011" x="1943100" y="3794125"/>
          <p14:tracePt t="69024" x="1908175" y="3814763"/>
          <p14:tracePt t="69040" x="1885950" y="3814763"/>
          <p14:tracePt t="69057" x="1865313" y="3822700"/>
          <p14:tracePt t="69074" x="1857375" y="3829050"/>
          <p14:tracePt t="69091" x="1851025" y="3836988"/>
          <p14:tracePt t="69108" x="1836738" y="3836988"/>
          <p14:tracePt t="69124" x="1822450" y="3851275"/>
          <p14:tracePt t="69142" x="1814513" y="3851275"/>
          <p14:tracePt t="69162" x="1808163" y="3857625"/>
          <p14:tracePt t="69178" x="1800225" y="3857625"/>
          <p14:tracePt t="69194" x="1793875" y="3871913"/>
          <p14:tracePt t="69210" x="1785938" y="3879850"/>
          <p14:tracePt t="69226" x="1779588" y="3886200"/>
          <p14:tracePt t="69260" x="1771650" y="3886200"/>
          <p14:tracePt t="69277" x="1771650" y="3894138"/>
          <p14:tracePt t="69508" x="1785938" y="3894138"/>
          <p14:tracePt t="69517" x="1800225" y="3894138"/>
          <p14:tracePt t="69532" x="1828800" y="3894138"/>
          <p14:tracePt t="69548" x="1851025" y="3886200"/>
          <p14:tracePt t="69566" x="1865313" y="3879850"/>
          <p14:tracePt t="69583" x="1885950" y="3879850"/>
          <p14:tracePt t="69617" x="1922463" y="3879850"/>
          <p14:tracePt t="69633" x="1971675" y="3879850"/>
          <p14:tracePt t="69650" x="2014538" y="3879850"/>
          <p14:tracePt t="69667" x="2085975" y="3879850"/>
          <p14:tracePt t="69684" x="2165350" y="3886200"/>
          <p14:tracePt t="69700" x="2243138" y="3894138"/>
          <p14:tracePt t="69716" x="2271713" y="3900488"/>
          <p14:tracePt t="69733" x="2300288" y="3900488"/>
          <p14:tracePt t="70110" x="2308225" y="3900488"/>
          <p14:tracePt t="70119" x="2322513" y="3900488"/>
          <p14:tracePt t="70128" x="2328863" y="3900488"/>
          <p14:tracePt t="70140" x="2365375" y="3900488"/>
          <p14:tracePt t="70157" x="2422525" y="3914775"/>
          <p14:tracePt t="70174" x="2514600" y="3929063"/>
          <p14:tracePt t="70189" x="2579688" y="3937000"/>
          <p14:tracePt t="70206" x="2693988" y="3951288"/>
          <p14:tracePt t="70223" x="2771775" y="3957638"/>
          <p14:tracePt t="70241" x="2800350" y="3965575"/>
          <p14:tracePt t="70258" x="2822575" y="3971925"/>
          <p14:tracePt t="70277" x="2828925" y="3971925"/>
          <p14:tracePt t="70582" x="2836863" y="3971925"/>
          <p14:tracePt t="70587" x="2843213" y="3971925"/>
          <p14:tracePt t="70596" x="2851150" y="3971925"/>
          <p14:tracePt t="70613" x="2857500" y="3971925"/>
          <p14:tracePt t="70631" x="2871788" y="3971925"/>
          <p14:tracePt t="70648" x="2894013" y="3965575"/>
          <p14:tracePt t="70664" x="2922588" y="3965575"/>
          <p14:tracePt t="70681" x="2979738" y="3965575"/>
          <p14:tracePt t="70698" x="3022600" y="3965575"/>
          <p14:tracePt t="70714" x="3094038" y="3965575"/>
          <p14:tracePt t="70731" x="3171825" y="3965575"/>
          <p14:tracePt t="70748" x="3228975" y="3965575"/>
          <p14:tracePt t="70763" x="3286125" y="3979863"/>
          <p14:tracePt t="70766" x="3308350" y="3979863"/>
          <p14:tracePt t="70780" x="3322638" y="3979863"/>
          <p14:tracePt t="70797" x="3336925" y="3986213"/>
          <p14:tracePt t="70814" x="3351213" y="3986213"/>
          <p14:tracePt t="70885" x="3357563" y="3986213"/>
          <p14:tracePt t="70893" x="3379788" y="3986213"/>
          <p14:tracePt t="70909" x="3386138" y="3986213"/>
          <p14:tracePt t="70917" x="3400425" y="3986213"/>
          <p14:tracePt t="70934" x="3422650" y="3994150"/>
          <p14:tracePt t="70951" x="3436938" y="3994150"/>
          <p14:tracePt t="70968" x="3471863" y="4000500"/>
          <p14:tracePt t="70984" x="3486150" y="4000500"/>
          <p14:tracePt t="71001" x="3494088" y="4000500"/>
          <p14:tracePt t="71017" x="3508375" y="4000500"/>
          <p14:tracePt t="71051" x="3522663" y="4000500"/>
          <p14:tracePt t="71068" x="3536950" y="4000500"/>
          <p14:tracePt t="71085" x="3543300" y="4008438"/>
          <p14:tracePt t="71102" x="3557588" y="4008438"/>
          <p14:tracePt t="71119" x="3579813" y="4014788"/>
          <p14:tracePt t="71135" x="3594100" y="4014788"/>
          <p14:tracePt t="71152" x="3622675" y="4022725"/>
          <p14:tracePt t="71169" x="3636963" y="4022725"/>
          <p14:tracePt t="71186" x="3679825" y="4022725"/>
          <p14:tracePt t="71203" x="3714750" y="4022725"/>
          <p14:tracePt t="71220" x="3751263" y="4000500"/>
          <p14:tracePt t="71237" x="3794125" y="3986213"/>
          <p14:tracePt t="71254" x="3814763" y="3979863"/>
          <p14:tracePt t="71270" x="3829050" y="3971925"/>
          <p14:tracePt t="71287" x="3851275" y="3957638"/>
          <p14:tracePt t="71306" x="3865563" y="3951288"/>
          <p14:tracePt t="71323" x="3879850" y="3937000"/>
          <p14:tracePt t="72385" x="3871913" y="3937000"/>
          <p14:tracePt t="72393" x="3865563" y="3937000"/>
          <p14:tracePt t="72411" x="3857625" y="3937000"/>
          <p14:tracePt t="72446" x="3851275" y="3937000"/>
          <p14:tracePt t="72454" x="3836988" y="3937000"/>
          <p14:tracePt t="72462" x="3822700" y="3937000"/>
          <p14:tracePt t="72470" x="3808413" y="3937000"/>
          <p14:tracePt t="72487" x="3794125" y="3937000"/>
          <p14:tracePt t="72504" x="3779838" y="3937000"/>
          <p14:tracePt t="76164" x="3771900" y="3943350"/>
          <p14:tracePt t="76173" x="3771900" y="3951288"/>
          <p14:tracePt t="76179" x="3765550" y="3957638"/>
          <p14:tracePt t="76195" x="3757613" y="3965575"/>
          <p14:tracePt t="76211" x="3757613" y="3971925"/>
          <p14:tracePt t="76228" x="3751263" y="3979863"/>
          <p14:tracePt t="76242" x="3743325" y="3994150"/>
          <p14:tracePt t="76254" x="3736975" y="3994150"/>
          <p14:tracePt t="76272" x="3714750" y="4008438"/>
          <p14:tracePt t="76290" x="3694113" y="4014788"/>
          <p14:tracePt t="76307" x="3671888" y="4037013"/>
          <p14:tracePt t="76322" x="3651250" y="4051300"/>
          <p14:tracePt t="76341" x="3608388" y="4057650"/>
          <p14:tracePt t="76359" x="3551238" y="4086225"/>
          <p14:tracePt t="76375" x="3529013" y="4094163"/>
          <p14:tracePt t="76390" x="3514725" y="4094163"/>
          <p14:tracePt t="76407" x="3500438" y="4094163"/>
          <p14:tracePt t="76424" x="3471863" y="4094163"/>
          <p14:tracePt t="76441" x="3429000" y="4094163"/>
          <p14:tracePt t="76458" x="3365500" y="4100513"/>
          <p14:tracePt t="76475" x="3322638" y="4100513"/>
          <p14:tracePt t="76492" x="3236913" y="4114800"/>
          <p14:tracePt t="76508" x="3194050" y="4122738"/>
          <p14:tracePt t="76527" x="3157538" y="4137025"/>
          <p14:tracePt t="76544" x="3122613" y="4137025"/>
          <p14:tracePt t="76559" x="3100388" y="4143375"/>
          <p14:tracePt t="76577" x="3043238" y="4143375"/>
          <p14:tracePt t="76594" x="3000375" y="4151313"/>
          <p14:tracePt t="76611" x="2971800" y="4157663"/>
          <p14:tracePt t="76628" x="2957513" y="4165600"/>
          <p14:tracePt t="76645" x="2951163" y="4165600"/>
          <p14:tracePt t="76661" x="2943225" y="4165600"/>
          <p14:tracePt t="76720" x="2943225" y="4171950"/>
          <p14:tracePt t="76727" x="2936875" y="4171950"/>
          <p14:tracePt t="76735" x="2936875" y="4179888"/>
          <p14:tracePt t="76923" x="2957513" y="4179888"/>
          <p14:tracePt t="76939" x="2965450" y="4186238"/>
          <p14:tracePt t="76955" x="2979738" y="4186238"/>
          <p14:tracePt t="76972" x="2994025" y="4186238"/>
          <p14:tracePt t="76979" x="3014663" y="4186238"/>
          <p14:tracePt t="76986" x="3022600" y="4186238"/>
          <p14:tracePt t="77000" x="3036888" y="4194175"/>
          <p14:tracePt t="77006" x="3051175" y="4200525"/>
          <p14:tracePt t="77032" x="3079750" y="4200525"/>
          <p14:tracePt t="77049" x="3100388" y="4194175"/>
          <p14:tracePt t="77066" x="3136900" y="4186238"/>
          <p14:tracePt t="77083" x="3165475" y="4186238"/>
          <p14:tracePt t="77100" x="3214688" y="4186238"/>
          <p14:tracePt t="77116" x="3271838" y="4186238"/>
          <p14:tracePt t="77134" x="3351213" y="4200525"/>
          <p14:tracePt t="77150" x="3408363" y="4208463"/>
          <p14:tracePt t="77169" x="3457575" y="4214813"/>
          <p14:tracePt t="77184" x="3522663" y="4229100"/>
          <p14:tracePt t="77186" x="3557588" y="4237038"/>
          <p14:tracePt t="77201" x="3579813" y="4237038"/>
          <p14:tracePt t="77218" x="3643313" y="4237038"/>
          <p14:tracePt t="77234" x="3694113" y="4243388"/>
          <p14:tracePt t="77251" x="3708400" y="4251325"/>
          <p14:tracePt t="77268" x="3743325" y="4251325"/>
          <p14:tracePt t="77286" x="3786188" y="4251325"/>
          <p14:tracePt t="77304" x="3829050" y="4257675"/>
          <p14:tracePt t="77319" x="3857625" y="4265613"/>
          <p14:tracePt t="77336" x="3865563" y="4271963"/>
          <p14:tracePt t="77430" x="3879850" y="4271963"/>
          <p14:tracePt t="77438" x="3894138" y="4271963"/>
          <p14:tracePt t="77446" x="3914775" y="4271963"/>
          <p14:tracePt t="77455" x="3943350" y="4271963"/>
          <p14:tracePt t="77471" x="4029075" y="4271963"/>
          <p14:tracePt t="77490" x="4079875" y="4271963"/>
          <p14:tracePt t="77506" x="4122738" y="4271963"/>
          <p14:tracePt t="77522" x="4137025" y="4271963"/>
          <p14:tracePt t="77556" x="4143375" y="4271963"/>
          <p14:tracePt t="77642" x="4157663" y="4271963"/>
          <p14:tracePt t="77650" x="4171950" y="4271963"/>
          <p14:tracePt t="77659" x="4179888" y="4271963"/>
          <p14:tracePt t="77675" x="4200525" y="4271963"/>
          <p14:tracePt t="77691" x="4214813" y="4271963"/>
          <p14:tracePt t="77710" x="4237038" y="4271963"/>
          <p14:tracePt t="77743" x="4257675" y="4271963"/>
          <p14:tracePt t="77760" x="4271963" y="4271963"/>
          <p14:tracePt t="77777" x="4294188" y="4271963"/>
          <p14:tracePt t="77794" x="4322763" y="4271963"/>
          <p14:tracePt t="77811" x="4351338" y="4279900"/>
          <p14:tracePt t="77828" x="4357688" y="4279900"/>
          <p14:tracePt t="77844" x="4386263" y="4279900"/>
          <p14:tracePt t="77862" x="4422775" y="4279900"/>
          <p14:tracePt t="77878" x="4457700" y="4279900"/>
          <p14:tracePt t="77894" x="4494213" y="4279900"/>
          <p14:tracePt t="77910" x="4514850" y="4286250"/>
          <p14:tracePt t="77928" x="4586288" y="4300538"/>
          <p14:tracePt t="77945" x="4651375" y="4308475"/>
          <p14:tracePt t="77962" x="4708525" y="4314825"/>
          <p14:tracePt t="77978" x="4743450" y="4322763"/>
          <p14:tracePt t="77998" x="4779963" y="4329113"/>
          <p14:tracePt t="78015" x="4808538" y="4329113"/>
          <p14:tracePt t="78030" x="4814888" y="4329113"/>
          <p14:tracePt t="78181" x="4822825" y="4329113"/>
          <p14:tracePt t="78187" x="4829175" y="4329113"/>
          <p14:tracePt t="78198" x="4837113" y="4337050"/>
          <p14:tracePt t="78214" x="4872038" y="4337050"/>
          <p14:tracePt t="78231" x="4900613" y="4337050"/>
          <p14:tracePt t="78248" x="4979988" y="4343400"/>
          <p14:tracePt t="78265" x="5022850" y="4343400"/>
          <p14:tracePt t="78282" x="5072063" y="4343400"/>
          <p14:tracePt t="78299" x="5137150" y="4343400"/>
          <p14:tracePt t="78316" x="5186363" y="4343400"/>
          <p14:tracePt t="78333" x="5229225" y="4343400"/>
          <p14:tracePt t="78334" x="5243513" y="4343400"/>
          <p14:tracePt t="78350" x="5272088" y="4343400"/>
          <p14:tracePt t="78367" x="5294313" y="4343400"/>
          <p14:tracePt t="78384" x="5300663" y="4343400"/>
          <p14:tracePt t="78401" x="5314950" y="4343400"/>
          <p14:tracePt t="78418" x="5329238" y="4343400"/>
          <p14:tracePt t="78434" x="5337175" y="4343400"/>
          <p14:tracePt t="78469" x="5343525" y="4343400"/>
          <p14:tracePt t="78486" x="5357813" y="4343400"/>
          <p14:tracePt t="78501" x="5372100" y="4343400"/>
          <p14:tracePt t="78505" x="5380038" y="4343400"/>
          <p14:tracePt t="78519" x="5386388" y="4343400"/>
          <p14:tracePt t="78536" x="5400675" y="4337050"/>
          <p14:tracePt t="78553" x="5422900" y="4337050"/>
          <p14:tracePt t="78569" x="5429250" y="4337050"/>
          <p14:tracePt t="78657" x="5437188" y="4337050"/>
          <p14:tracePt t="78663" x="5451475" y="4337050"/>
          <p14:tracePt t="78672" x="5472113" y="4337050"/>
          <p14:tracePt t="78687" x="5486400" y="4329113"/>
          <p14:tracePt t="78706" x="5522913" y="4322763"/>
          <p14:tracePt t="78723" x="5551488" y="4314825"/>
          <p14:tracePt t="78741" x="5600700" y="4314825"/>
          <p14:tracePt t="78757" x="5637213" y="4314825"/>
          <p14:tracePt t="78774" x="5680075" y="4314825"/>
          <p14:tracePt t="78791" x="5700713" y="4314825"/>
          <p14:tracePt t="78808" x="5729288" y="4300538"/>
          <p14:tracePt t="78825" x="5765800" y="4300538"/>
          <p14:tracePt t="78840" x="5800725" y="4300538"/>
          <p14:tracePt t="78861" x="5822950" y="4300538"/>
          <p14:tracePt t="78874" x="5843588" y="4300538"/>
          <p14:tracePt t="78890" x="5857875" y="4300538"/>
          <p14:tracePt t="78907" x="5872163" y="4300538"/>
          <p14:tracePt t="78925" x="5880100" y="4300538"/>
          <p14:tracePt t="78941" x="5886450" y="4300538"/>
          <p14:tracePt t="79026" x="5900738" y="4300538"/>
          <p14:tracePt t="79042" x="5915025" y="4300538"/>
          <p14:tracePt t="79049" x="5929313" y="4308475"/>
          <p14:tracePt t="79062" x="5957888" y="4314825"/>
          <p14:tracePt t="79078" x="5980113" y="4314825"/>
          <p14:tracePt t="79094" x="5994400" y="4322763"/>
          <p14:tracePt t="79110" x="6015038" y="4322763"/>
          <p14:tracePt t="79127" x="6029325" y="4322763"/>
          <p14:tracePt t="79144" x="6037263" y="4329113"/>
          <p14:tracePt t="79161" x="6065838" y="4329113"/>
          <p14:tracePt t="79163" x="6080125" y="4329113"/>
          <p14:tracePt t="79181" x="6086475" y="4329113"/>
          <p14:tracePt t="79194" x="6115050" y="4343400"/>
          <p14:tracePt t="79212" x="6137275" y="4343400"/>
          <p14:tracePt t="79230" x="6165850" y="4351338"/>
          <p14:tracePt t="79247" x="6194425" y="4351338"/>
          <p14:tracePt t="79251" x="6200775" y="4351338"/>
          <p14:tracePt t="79265" x="6243638" y="4357688"/>
          <p14:tracePt t="79281" x="6251575" y="4365625"/>
          <p14:tracePt t="79298" x="6257925" y="4365625"/>
          <p14:tracePt t="79539" x="6265863" y="4365625"/>
          <p14:tracePt t="79586" x="6272213" y="4365625"/>
          <p14:tracePt t="79860" x="6280150" y="4365625"/>
          <p14:tracePt t="79876" x="6286500" y="4365625"/>
          <p14:tracePt t="79892" x="6294438" y="4365625"/>
          <p14:tracePt t="80139" x="6300788" y="4365625"/>
          <p14:tracePt t="80155" x="6308725" y="4365625"/>
          <p14:tracePt t="80171" x="6315075" y="4365625"/>
          <p14:tracePt t="80179" x="6323013" y="4365625"/>
          <p14:tracePt t="80192" x="6329363" y="4365625"/>
          <p14:tracePt t="80208" x="6343650" y="4357688"/>
          <p14:tracePt t="80226" x="6365875" y="4357688"/>
          <p14:tracePt t="80242" x="6380163" y="4351338"/>
          <p14:tracePt t="80259" x="6386513" y="4351338"/>
          <p14:tracePt t="80293" x="6394450" y="4351338"/>
          <p14:tracePt t="80309" x="6400800" y="4351338"/>
          <p14:tracePt t="80326" x="6408738" y="4351338"/>
          <p14:tracePt t="80346" x="6415088" y="4351338"/>
          <p14:tracePt t="81827" x="6408738" y="4351338"/>
          <p14:tracePt t="81843" x="6408738" y="4357688"/>
          <p14:tracePt t="81860" x="6400800" y="4357688"/>
          <p14:tracePt t="81876" x="6394450" y="4365625"/>
          <p14:tracePt t="81890" x="6386513" y="4371975"/>
          <p14:tracePt t="81897" x="6380163" y="4371975"/>
          <p14:tracePt t="81905" x="6365875" y="4379913"/>
          <p14:tracePt t="81914" x="6343650" y="4386263"/>
          <p14:tracePt t="81931" x="6323013" y="4394200"/>
          <p14:tracePt t="81950" x="6251575" y="4400550"/>
          <p14:tracePt t="81966" x="6165850" y="4400550"/>
          <p14:tracePt t="81982" x="6100763" y="4408488"/>
          <p14:tracePt t="82000" x="6051550" y="4414838"/>
          <p14:tracePt t="82016" x="6000750" y="4422775"/>
          <p14:tracePt t="82033" x="5943600" y="4422775"/>
          <p14:tracePt t="82050" x="5872163" y="4437063"/>
          <p14:tracePt t="82067" x="5800725" y="4457700"/>
          <p14:tracePt t="82084" x="5572125" y="4514850"/>
          <p14:tracePt t="82101" x="5472113" y="4543425"/>
          <p14:tracePt t="82118" x="5322888" y="4579938"/>
          <p14:tracePt t="82135" x="5222875" y="4586288"/>
          <p14:tracePt t="82153" x="5114925" y="4614863"/>
          <p14:tracePt t="82168" x="5043488" y="4622800"/>
          <p14:tracePt t="82170" x="5000625" y="4629150"/>
          <p14:tracePt t="82185" x="4972050" y="4629150"/>
          <p14:tracePt t="82202" x="4800600" y="4643438"/>
          <p14:tracePt t="82218" x="4657725" y="4637088"/>
          <p14:tracePt t="82236" x="4514850" y="4622800"/>
          <p14:tracePt t="82252" x="4394200" y="4622800"/>
          <p14:tracePt t="82269" x="4237038" y="4614863"/>
          <p14:tracePt t="82287" x="4094163" y="4600575"/>
          <p14:tracePt t="82303" x="3957638" y="4665663"/>
          <p14:tracePt t="82322" x="3829050" y="4694238"/>
          <p14:tracePt t="82339" x="3714750" y="4708525"/>
          <p14:tracePt t="82354" x="3586163" y="4722813"/>
          <p14:tracePt t="82371" x="3451225" y="4729163"/>
          <p14:tracePt t="82388" x="3243263" y="4722813"/>
          <p14:tracePt t="82405" x="3100388" y="4722813"/>
          <p14:tracePt t="82422" x="2943225" y="4714875"/>
          <p14:tracePt t="82439" x="2814638" y="4700588"/>
          <p14:tracePt t="82456" x="2714625" y="4694238"/>
          <p14:tracePt t="82473" x="2636838" y="4672013"/>
          <p14:tracePt t="82490" x="2557463" y="4665663"/>
          <p14:tracePt t="82506" x="2528888" y="4657725"/>
          <p14:tracePt t="82523" x="2479675" y="4651375"/>
          <p14:tracePt t="82540" x="2465388" y="4643438"/>
          <p14:tracePt t="82557" x="2428875" y="4643438"/>
          <p14:tracePt t="82574" x="2408238" y="4643438"/>
          <p14:tracePt t="82591" x="2393950" y="4643438"/>
          <p14:tracePt t="82608" x="2365375" y="4643438"/>
          <p14:tracePt t="82624" x="2351088" y="4643438"/>
          <p14:tracePt t="82831" x="2365375" y="4643438"/>
          <p14:tracePt t="82837" x="2386013" y="4637088"/>
          <p14:tracePt t="82846" x="2400300" y="4629150"/>
          <p14:tracePt t="82863" x="2443163" y="4614863"/>
          <p14:tracePt t="82879" x="2493963" y="4608513"/>
          <p14:tracePt t="82895" x="2528888" y="4608513"/>
          <p14:tracePt t="82912" x="2551113" y="4608513"/>
          <p14:tracePt t="82931" x="2565400" y="4608513"/>
          <p14:tracePt t="82999" x="2571750" y="4608513"/>
          <p14:tracePt t="83007" x="2586038" y="4608513"/>
          <p14:tracePt t="83016" x="2608263" y="4608513"/>
          <p14:tracePt t="83030" x="2636838" y="4608513"/>
          <p14:tracePt t="83047" x="2665413" y="4608513"/>
          <p14:tracePt t="83064" x="2700338" y="4608513"/>
          <p14:tracePt t="83080" x="2743200" y="4608513"/>
          <p14:tracePt t="83097" x="2757488" y="4608513"/>
          <p14:tracePt t="83114" x="2771775" y="4608513"/>
          <p14:tracePt t="83131" x="2779713" y="4608513"/>
          <p14:tracePt t="83149" x="2786063" y="4608513"/>
          <p14:tracePt t="83166" x="2794000" y="4608513"/>
          <p14:tracePt t="83183" x="2814638" y="4600575"/>
          <p14:tracePt t="83198" x="2836863" y="4600575"/>
          <p14:tracePt t="83216" x="2871788" y="4608513"/>
          <p14:tracePt t="83233" x="2908300" y="4614863"/>
          <p14:tracePt t="83249" x="2936875" y="4614863"/>
          <p14:tracePt t="83268" x="2971800" y="4614863"/>
          <p14:tracePt t="83285" x="2986088" y="4614863"/>
          <p14:tracePt t="83302" x="3022600" y="4614863"/>
          <p14:tracePt t="83319" x="3043238" y="4614863"/>
          <p14:tracePt t="83336" x="3079750" y="4614863"/>
          <p14:tracePt t="83352" x="3100388" y="4622800"/>
          <p14:tracePt t="83370" x="3128963" y="4622800"/>
          <p14:tracePt t="83385" x="3157538" y="4629150"/>
          <p14:tracePt t="83404" x="3200400" y="4629150"/>
          <p14:tracePt t="83420" x="3228975" y="4643438"/>
          <p14:tracePt t="83437" x="3279775" y="4651375"/>
          <p14:tracePt t="83455" x="3322638" y="4665663"/>
          <p14:tracePt t="83471" x="3351213" y="4672013"/>
          <p14:tracePt t="83488" x="3357563" y="4672013"/>
          <p14:tracePt t="83776" x="3365500" y="4672013"/>
          <p14:tracePt t="83958" x="3371850" y="4672013"/>
          <p14:tracePt t="83967" x="3379788" y="4672013"/>
          <p14:tracePt t="83976" x="3386138" y="4672013"/>
          <p14:tracePt t="83994" x="3414713" y="4672013"/>
          <p14:tracePt t="84010" x="3443288" y="4679950"/>
          <p14:tracePt t="84027" x="3486150" y="4686300"/>
          <p14:tracePt t="84044" x="3594100" y="4694238"/>
          <p14:tracePt t="84063" x="3700463" y="4714875"/>
          <p14:tracePt t="84079" x="3829050" y="4722813"/>
          <p14:tracePt t="84095" x="3929063" y="4737100"/>
          <p14:tracePt t="84112" x="4043363" y="4743450"/>
          <p14:tracePt t="84128" x="4165600" y="4743450"/>
          <p14:tracePt t="84145" x="4265613" y="4751388"/>
          <p14:tracePt t="84147" x="4279900" y="4751388"/>
          <p14:tracePt t="84162" x="4329113" y="4751388"/>
          <p14:tracePt t="84179" x="4379913" y="4751388"/>
          <p14:tracePt t="84195" x="4414838" y="4751388"/>
          <p14:tracePt t="84213" x="4443413" y="4751388"/>
          <p14:tracePt t="84229" x="4457700" y="4751388"/>
          <p14:tracePt t="84246" x="4479925" y="4751388"/>
          <p14:tracePt t="84264" x="4500563" y="4751388"/>
          <p14:tracePt t="84280" x="4508500" y="4751388"/>
          <p14:tracePt t="84297" x="4522788" y="4751388"/>
          <p14:tracePt t="84314" x="4529138" y="4751388"/>
          <p14:tracePt t="84350" x="4537075" y="4751388"/>
          <p14:tracePt t="84799" x="4543425" y="4751388"/>
          <p14:tracePt t="84804" x="4557713" y="4751388"/>
          <p14:tracePt t="84814" x="4572000" y="4751388"/>
          <p14:tracePt t="84823" x="4579938" y="4751388"/>
          <p14:tracePt t="84839" x="4629150" y="4743450"/>
          <p14:tracePt t="84856" x="4686300" y="4743450"/>
          <p14:tracePt t="84872" x="4808538" y="4743450"/>
          <p14:tracePt t="84889" x="4879975" y="4765675"/>
          <p14:tracePt t="84907" x="4922838" y="4765675"/>
          <p14:tracePt t="84924" x="4979988" y="4772025"/>
          <p14:tracePt t="84941" x="5043488" y="4779963"/>
          <p14:tracePt t="84958" x="5157788" y="4779963"/>
          <p14:tracePt t="84974" x="5214938" y="4779963"/>
          <p14:tracePt t="84991" x="5251450" y="4779963"/>
          <p14:tracePt t="85008" x="5300663" y="4786313"/>
          <p14:tracePt t="85025" x="5343525" y="4786313"/>
          <p14:tracePt t="85041" x="5351463" y="4786313"/>
          <p14:tracePt t="85058" x="5357813" y="4786313"/>
          <p14:tracePt t="85075" x="5372100" y="4786313"/>
          <p14:tracePt t="85092" x="5380038" y="4786313"/>
          <p14:tracePt t="85125" x="5386388" y="4786313"/>
          <p14:tracePt t="85142" x="5394325" y="4786313"/>
          <p14:tracePt t="85571" x="5408613" y="4779963"/>
          <p14:tracePt t="85578" x="5422900" y="4779963"/>
          <p14:tracePt t="85584" x="5437188" y="4779963"/>
          <p14:tracePt t="85598" x="5451475" y="4772025"/>
          <p14:tracePt t="85615" x="5486400" y="4772025"/>
          <p14:tracePt t="85632" x="5537200" y="4757738"/>
          <p14:tracePt t="85650" x="5557838" y="4757738"/>
          <p14:tracePt t="85665" x="5572125" y="4757738"/>
          <p14:tracePt t="85683" x="5608638" y="4757738"/>
          <p14:tracePt t="85700" x="5672138" y="4751388"/>
          <p14:tracePt t="85716" x="5715000" y="4743450"/>
          <p14:tracePt t="85734" x="5757863" y="4743450"/>
          <p14:tracePt t="85752" x="5800725" y="4737100"/>
          <p14:tracePt t="85770" x="5857875" y="4729163"/>
          <p14:tracePt t="85787" x="5908675" y="4714875"/>
          <p14:tracePt t="85803" x="5915025" y="4714875"/>
          <p14:tracePt t="85836" x="5929313" y="4714875"/>
          <p14:tracePt t="85870" x="5951538" y="4708525"/>
          <p14:tracePt t="85887" x="5957888" y="4708525"/>
          <p14:tracePt t="85904" x="5994400" y="4708525"/>
          <p14:tracePt t="85921" x="6015038" y="4708525"/>
          <p14:tracePt t="85938" x="6022975" y="4708525"/>
          <p14:tracePt t="85955" x="6022975" y="4700588"/>
          <p14:tracePt t="85970" x="6029325" y="4700588"/>
          <p14:tracePt t="86008" x="6037263" y="4700588"/>
          <p14:tracePt t="86029" x="6043613" y="4700588"/>
          <p14:tracePt t="86413" x="6051550" y="4700588"/>
          <p14:tracePt t="86443" x="6057900" y="4700588"/>
          <p14:tracePt t="86452" x="6065838" y="4700588"/>
          <p14:tracePt t="86476" x="6080125" y="4700588"/>
          <p14:tracePt t="86501" x="6086475" y="4700588"/>
          <p14:tracePt t="86530" x="6094413" y="4700588"/>
          <p14:tracePt t="87272" x="6100763" y="4700588"/>
          <p14:tracePt t="87609" x="6094413" y="4708525"/>
          <p14:tracePt t="87617" x="6086475" y="4708525"/>
          <p14:tracePt t="87627" x="6080125" y="4714875"/>
          <p14:tracePt t="87642" x="6051550" y="4722813"/>
          <p14:tracePt t="87659" x="6037263" y="4722813"/>
          <p14:tracePt t="87676" x="6008688" y="4722813"/>
          <p14:tracePt t="87695" x="5943600" y="4729163"/>
          <p14:tracePt t="87712" x="5894388" y="4737100"/>
          <p14:tracePt t="87729" x="5822950" y="4743450"/>
          <p14:tracePt t="87744" x="5729288" y="4737100"/>
          <p14:tracePt t="87761" x="5614988" y="4737100"/>
          <p14:tracePt t="87778" x="5429250" y="4737100"/>
          <p14:tracePt t="87794" x="5308600" y="4737100"/>
          <p14:tracePt t="87811" x="5157788" y="4729163"/>
          <p14:tracePt t="87829" x="5022850" y="4737100"/>
          <p14:tracePt t="87846" x="4837113" y="4751388"/>
          <p14:tracePt t="87864" x="4614863" y="4751388"/>
          <p14:tracePt t="87880" x="4508500" y="4751388"/>
          <p14:tracePt t="87897" x="4408488" y="4751388"/>
          <p14:tracePt t="87913" x="4329113" y="4751388"/>
          <p14:tracePt t="87931" x="4257675" y="4751388"/>
          <p14:tracePt t="87947" x="4157663" y="4751388"/>
          <p14:tracePt t="87963" x="4065588" y="4751388"/>
          <p14:tracePt t="87981" x="3943350" y="4743450"/>
          <p14:tracePt t="87999" x="3808413" y="4737100"/>
          <p14:tracePt t="88017" x="3708400" y="4729163"/>
          <p14:tracePt t="88033" x="3614738" y="4729163"/>
          <p14:tracePt t="88048" x="3514725" y="4729163"/>
          <p14:tracePt t="88065" x="3394075" y="4722813"/>
          <p14:tracePt t="88082" x="3294063" y="4722813"/>
          <p14:tracePt t="88099" x="3108325" y="4729163"/>
          <p14:tracePt t="88116" x="2957513" y="4722813"/>
          <p14:tracePt t="88132" x="2851150" y="4722813"/>
          <p14:tracePt t="88149" x="2751138" y="4722813"/>
          <p14:tracePt t="88166" x="2651125" y="4722813"/>
          <p14:tracePt t="88183" x="2565400" y="4722813"/>
          <p14:tracePt t="88200" x="2436813" y="4737100"/>
          <p14:tracePt t="88217" x="2386013" y="4743450"/>
          <p14:tracePt t="88234" x="2336800" y="4751388"/>
          <p14:tracePt t="88251" x="2322513" y="4751388"/>
          <p14:tracePt t="88268" x="2293938" y="4757738"/>
          <p14:tracePt t="88285" x="2279650" y="4757738"/>
          <p14:tracePt t="88302" x="2257425" y="4765675"/>
          <p14:tracePt t="88318" x="2251075" y="4779963"/>
          <p14:tracePt t="88335" x="2243138" y="4800600"/>
          <p14:tracePt t="88352" x="2228850" y="4872038"/>
          <p14:tracePt t="88369" x="2200275" y="4922838"/>
          <p14:tracePt t="88386" x="2185988" y="4951413"/>
          <p14:tracePt t="88403" x="2171700" y="4972050"/>
          <p14:tracePt t="88419" x="2157413" y="4986338"/>
          <p14:tracePt t="88444" x="2157413" y="4994275"/>
          <p14:tracePt t="88548" x="2165350" y="5000625"/>
          <p14:tracePt t="88571" x="2165350" y="5008563"/>
          <p14:tracePt t="88579" x="2171700" y="5008563"/>
          <p14:tracePt t="88590" x="2171700" y="5014913"/>
          <p14:tracePt t="88606" x="2179638" y="5014913"/>
          <p14:tracePt t="88622" x="2193925" y="5014913"/>
          <p14:tracePt t="88639" x="2208213" y="5014913"/>
          <p14:tracePt t="88656" x="2236788" y="5014913"/>
          <p14:tracePt t="88673" x="2271713" y="5014913"/>
          <p14:tracePt t="88693" x="2357438" y="5022850"/>
          <p14:tracePt t="88708" x="2428875" y="5022850"/>
          <p14:tracePt t="88725" x="2486025" y="5022850"/>
          <p14:tracePt t="88742" x="2543175" y="5022850"/>
          <p14:tracePt t="88759" x="2586038" y="5022850"/>
          <p14:tracePt t="88776" x="2600325" y="5022850"/>
          <p14:tracePt t="88793" x="2628900" y="5022850"/>
          <p14:tracePt t="88808" x="2643188" y="5022850"/>
          <p14:tracePt t="88826" x="2651125" y="5022850"/>
          <p14:tracePt t="88842" x="2657475" y="5022850"/>
          <p14:tracePt t="88859" x="2665413" y="5022850"/>
          <p14:tracePt t="88876" x="2693988" y="5022850"/>
          <p14:tracePt t="88893" x="2728913" y="5022850"/>
          <p14:tracePt t="88912" x="2779713" y="5022850"/>
          <p14:tracePt t="88928" x="2808288" y="5022850"/>
          <p14:tracePt t="88945" x="2836863" y="5022850"/>
          <p14:tracePt t="88962" x="2871788" y="5022850"/>
          <p14:tracePt t="88979" x="2894013" y="5022850"/>
          <p14:tracePt t="88995" x="2908300" y="5022850"/>
          <p14:tracePt t="89002" x="2922588" y="5022850"/>
          <p14:tracePt t="89010" x="2928938" y="5022850"/>
          <p14:tracePt t="89030" x="2957513" y="5022850"/>
          <p14:tracePt t="89046" x="2979738" y="5022850"/>
          <p14:tracePt t="89063" x="3022600" y="5022850"/>
          <p14:tracePt t="89080" x="3057525" y="5022850"/>
          <p14:tracePt t="89098" x="3100388" y="5022850"/>
          <p14:tracePt t="89115" x="3128963" y="5022850"/>
          <p14:tracePt t="89131" x="3171825" y="5022850"/>
          <p14:tracePt t="89148" x="3186113" y="5029200"/>
          <p14:tracePt t="89165" x="3214688" y="5029200"/>
          <p14:tracePt t="89182" x="3228975" y="5037138"/>
          <p14:tracePt t="89197" x="3251200" y="5043488"/>
          <p14:tracePt t="89214" x="3279775" y="5051425"/>
          <p14:tracePt t="89230" x="3300413" y="5051425"/>
          <p14:tracePt t="89248" x="3343275" y="5051425"/>
          <p14:tracePt t="89265" x="3365500" y="5051425"/>
          <p14:tracePt t="89281" x="3394075" y="5051425"/>
          <p14:tracePt t="89298" x="3408363" y="5051425"/>
          <p14:tracePt t="89334" x="3429000" y="5051425"/>
          <p14:tracePt t="89349" x="3443288" y="5051425"/>
          <p14:tracePt t="89366" x="3471863" y="5057775"/>
          <p14:tracePt t="89383" x="3494088" y="5065713"/>
          <p14:tracePt t="89399" x="3508375" y="5072063"/>
          <p14:tracePt t="89417" x="3543300" y="5072063"/>
          <p14:tracePt t="89434" x="3565525" y="5080000"/>
          <p14:tracePt t="89450" x="3571875" y="5080000"/>
          <p14:tracePt t="89467" x="3594100" y="5080000"/>
          <p14:tracePt t="89486" x="3600450" y="5080000"/>
          <p14:tracePt t="89503" x="3608388" y="5080000"/>
          <p14:tracePt t="89518" x="3614738" y="5080000"/>
          <p14:tracePt t="90258" x="3614738" y="5086350"/>
          <p14:tracePt t="90298" x="3614738" y="5094288"/>
          <p14:tracePt t="90330" x="3614738" y="5100638"/>
          <p14:tracePt t="90337" x="3614738" y="5108575"/>
          <p14:tracePt t="90352" x="3608388" y="5108575"/>
          <p14:tracePt t="90364" x="3586163" y="5114925"/>
          <p14:tracePt t="90381" x="3571875" y="5122863"/>
          <p14:tracePt t="90398" x="3551238" y="5129213"/>
          <p14:tracePt t="90414" x="3514725" y="5137150"/>
          <p14:tracePt t="90431" x="3465513" y="5157788"/>
          <p14:tracePt t="90447" x="3414713" y="5172075"/>
          <p14:tracePt t="90464" x="3351213" y="5200650"/>
          <p14:tracePt t="90481" x="3286125" y="5200650"/>
          <p14:tracePt t="90482" x="3265488" y="5208588"/>
          <p14:tracePt t="90498" x="3171825" y="5229225"/>
          <p14:tracePt t="90503" x="3136900" y="5237163"/>
          <p14:tracePt t="90515" x="3086100" y="5243513"/>
          <p14:tracePt t="90533" x="3028950" y="5251450"/>
          <p14:tracePt t="90550" x="2979738" y="5265738"/>
          <p14:tracePt t="90565" x="2936875" y="5280025"/>
          <p14:tracePt t="90582" x="2851150" y="5294313"/>
          <p14:tracePt t="90599" x="2771775" y="5314950"/>
          <p14:tracePt t="90617" x="2708275" y="5322888"/>
          <p14:tracePt t="90633" x="2657475" y="5343525"/>
          <p14:tracePt t="90650" x="2600325" y="5351463"/>
          <p14:tracePt t="90668" x="2508250" y="5386388"/>
          <p14:tracePt t="90686" x="2486025" y="5394325"/>
          <p14:tracePt t="90701" x="2443163" y="5400675"/>
          <p14:tracePt t="90717" x="2408238" y="5414963"/>
          <p14:tracePt t="90736" x="2379663" y="5414963"/>
          <p14:tracePt t="90756" x="2351088" y="5437188"/>
          <p14:tracePt t="90770" x="2336800" y="5451475"/>
          <p14:tracePt t="90788" x="2314575" y="5451475"/>
          <p14:tracePt t="90804" x="2308225" y="5457825"/>
          <p14:tracePt t="90821" x="2293938" y="5465763"/>
          <p14:tracePt t="90838" x="2279650" y="5472113"/>
          <p14:tracePt t="90855" x="2271713" y="5480050"/>
          <p14:tracePt t="90869" x="2265363" y="5480050"/>
          <p14:tracePt t="90890" x="2257425" y="5486400"/>
          <p14:tracePt t="90914" x="2251075" y="5486400"/>
          <p14:tracePt t="90945" x="2243138" y="5486400"/>
          <p14:tracePt t="90993" x="2236788" y="5486400"/>
          <p14:tracePt t="91007" x="2228850" y="5486400"/>
          <p14:tracePt t="91024" x="2222500" y="5486400"/>
          <p14:tracePt t="91048" x="2214563" y="5486400"/>
          <p14:tracePt t="91064" x="2200275" y="5486400"/>
          <p14:tracePt t="91071" x="2185988" y="5486400"/>
          <p14:tracePt t="91085" x="2179638" y="5486400"/>
          <p14:tracePt t="91095" x="2171700" y="5486400"/>
          <p14:tracePt t="91106" x="2151063" y="5486400"/>
          <p14:tracePt t="91123" x="2136775" y="5486400"/>
          <p14:tracePt t="91140" x="2128838" y="5486400"/>
          <p14:tracePt t="91157" x="2122488" y="5486400"/>
          <p14:tracePt t="91190" x="2114550" y="5486400"/>
          <p14:tracePt t="91208" x="2108200" y="5486400"/>
          <p14:tracePt t="91255" x="2100263" y="5486400"/>
          <p14:tracePt t="91561" x="2100263" y="5480050"/>
          <p14:tracePt t="91584" x="2100263" y="5472113"/>
          <p14:tracePt t="91624" x="2100263" y="5465763"/>
          <p14:tracePt t="91631" x="2108200" y="5465763"/>
          <p14:tracePt t="91642" x="2114550" y="5465763"/>
          <p14:tracePt t="91663" x="2114550" y="5457825"/>
          <p14:tracePt t="91671" x="2122488" y="5457825"/>
          <p14:tracePt t="91682" x="2122488" y="5451475"/>
          <p14:tracePt t="91705" x="2128838" y="5443538"/>
          <p14:tracePt t="91727" x="2136775" y="5443538"/>
          <p14:tracePt t="91735" x="2136775" y="5437188"/>
          <p14:tracePt t="91751" x="2151063" y="5429250"/>
          <p14:tracePt t="91768" x="2171700" y="5414963"/>
          <p14:tracePt t="91784" x="2200275" y="5408613"/>
          <p14:tracePt t="91786" x="2222500" y="5400675"/>
          <p14:tracePt t="91801" x="2228850" y="5394325"/>
          <p14:tracePt t="91816" x="2257425" y="5365750"/>
          <p14:tracePt t="91833" x="2286000" y="5357813"/>
          <p14:tracePt t="91850" x="2308225" y="5351463"/>
          <p14:tracePt t="91866" x="2314575" y="5351463"/>
          <p14:tracePt t="91883" x="2336800" y="5337175"/>
          <p14:tracePt t="91900" x="2357438" y="5329238"/>
          <p14:tracePt t="91920" x="2408238" y="5314950"/>
          <p14:tracePt t="91936" x="2443163" y="5308600"/>
          <p14:tracePt t="91953" x="2471738" y="5294313"/>
          <p14:tracePt t="91970" x="2508250" y="5286375"/>
          <p14:tracePt t="91986" x="2536825" y="5272088"/>
          <p14:tracePt t="92005" x="2557463" y="5265738"/>
          <p14:tracePt t="92020" x="2571750" y="5257800"/>
          <p14:tracePt t="92037" x="2586038" y="5251450"/>
          <p14:tracePt t="92054" x="2593975" y="5251450"/>
          <p14:tracePt t="92087" x="2600325" y="5237163"/>
          <p14:tracePt t="92103" x="2614613" y="5237163"/>
          <p14:tracePt t="92120" x="2622550" y="5229225"/>
          <p14:tracePt t="92241" x="2628900" y="5229225"/>
          <p14:tracePt t="92248" x="2628900" y="5222875"/>
          <p14:tracePt t="92857" x="2643188" y="5222875"/>
          <p14:tracePt t="93505" x="2636838" y="5222875"/>
          <p14:tracePt t="93521" x="2628900" y="5222875"/>
          <p14:tracePt t="93547" x="2622550" y="5222875"/>
          <p14:tracePt t="93556" x="2614613" y="5222875"/>
          <p14:tracePt t="93564" x="2608263" y="5222875"/>
          <p14:tracePt t="93574" x="2586038" y="5229225"/>
          <p14:tracePt t="93591" x="2579688" y="5237163"/>
          <p14:tracePt t="93608" x="2565400" y="5243513"/>
          <p14:tracePt t="93625" x="2551113" y="5243513"/>
          <p14:tracePt t="93641" x="2543175" y="5243513"/>
          <p14:tracePt t="93658" x="2536825" y="5251450"/>
          <p14:tracePt t="93674" x="2514600" y="5257800"/>
          <p14:tracePt t="93691" x="2500313" y="5265738"/>
          <p14:tracePt t="93694" x="2493963" y="5265738"/>
          <p14:tracePt t="93708" x="2479675" y="5280025"/>
          <p14:tracePt t="93725" x="2471738" y="5280025"/>
          <p14:tracePt t="93742" x="2457450" y="5294313"/>
          <p14:tracePt t="93760" x="2451100" y="5300663"/>
          <p14:tracePt t="93775" x="2436813" y="5308600"/>
          <p14:tracePt t="93792" x="2422525" y="5314950"/>
          <p14:tracePt t="93809" x="2400300" y="5337175"/>
          <p14:tracePt t="93827" x="2393950" y="5343525"/>
          <p14:tracePt t="93843" x="2386013" y="5357813"/>
          <p14:tracePt t="93861" x="2365375" y="5372100"/>
          <p14:tracePt t="93877" x="2357438" y="5380038"/>
          <p14:tracePt t="93895" x="2351088" y="5386388"/>
          <p14:tracePt t="93911" x="2328863" y="5400675"/>
          <p14:tracePt t="93927" x="2293938" y="5414963"/>
          <p14:tracePt t="93945" x="2265363" y="5429250"/>
          <p14:tracePt t="93963" x="2243138" y="5443538"/>
          <p14:tracePt t="93980" x="2214563" y="5457825"/>
          <p14:tracePt t="93997" x="2200275" y="5465763"/>
          <p14:tracePt t="94014" x="2179638" y="5465763"/>
          <p14:tracePt t="94031" x="2165350" y="5472113"/>
          <p14:tracePt t="94047" x="2157413" y="5480050"/>
          <p14:tracePt t="94063" x="2136775" y="5494338"/>
          <p14:tracePt t="94082" x="2114550" y="5500688"/>
          <p14:tracePt t="94098" x="2108200" y="5500688"/>
          <p14:tracePt t="94114" x="2093913" y="5508625"/>
          <p14:tracePt t="94131" x="2079625" y="5514975"/>
          <p14:tracePt t="94148" x="2071688" y="5514975"/>
          <p14:tracePt t="94164" x="2065338" y="5514975"/>
          <p14:tracePt t="94181" x="2057400" y="5514975"/>
          <p14:tracePt t="94198" x="2051050" y="5522913"/>
          <p14:tracePt t="94216" x="2028825" y="5522913"/>
          <p14:tracePt t="94249" x="2022475" y="5522913"/>
          <p14:tracePt t="94266" x="2008188" y="5522913"/>
          <p14:tracePt t="94288" x="2008188" y="5529263"/>
          <p14:tracePt t="94300" x="2000250" y="5529263"/>
          <p14:tracePt t="94316" x="1993900" y="5529263"/>
          <p14:tracePt t="94334" x="1985963" y="5529263"/>
          <p14:tracePt t="94397" x="1979613" y="5529263"/>
          <p14:tracePt t="95927" x="1979613" y="5537200"/>
          <p14:tracePt t="95944" x="1971675" y="5537200"/>
          <p14:tracePt t="95960" x="1971675" y="5543550"/>
          <p14:tracePt t="95974" x="1965325" y="5543550"/>
          <p14:tracePt t="95990" x="1957388" y="5543550"/>
          <p14:tracePt t="96033" x="1951038" y="5543550"/>
          <p14:tracePt t="96053" x="1943100" y="5543550"/>
          <p14:tracePt t="96060" x="1943100" y="5551488"/>
          <p14:tracePt t="96077" x="1936750" y="5551488"/>
          <p14:tracePt t="96094" x="1928813" y="5551488"/>
          <p14:tracePt t="96109" x="1928813" y="5557838"/>
          <p14:tracePt t="96147" x="1922463" y="5557838"/>
          <p14:tracePt t="96287" x="1914525" y="5557838"/>
          <p14:tracePt t="96303" x="1908175" y="5557838"/>
          <p14:tracePt t="96310" x="1900238" y="5557838"/>
          <p14:tracePt t="96333" x="1893888" y="5557838"/>
          <p14:tracePt t="96350" x="1885950" y="5551488"/>
          <p14:tracePt t="96404" x="1879600" y="5551488"/>
          <p14:tracePt t="96561" x="1871663" y="5551488"/>
          <p14:tracePt t="96576" x="1865313" y="5551488"/>
          <p14:tracePt t="96592" x="1857375" y="5543550"/>
          <p14:tracePt t="96615" x="1857375" y="5537200"/>
          <p14:tracePt t="96624" x="1851025" y="5537200"/>
          <p14:tracePt t="96639" x="1843088" y="5537200"/>
          <p14:tracePt t="96656" x="1836738" y="5537200"/>
          <p14:tracePt t="96667" x="1828800" y="5537200"/>
          <p14:tracePt t="96684" x="1808163" y="5537200"/>
          <p14:tracePt t="96700" x="1785938" y="5537200"/>
          <p14:tracePt t="96718" x="1765300" y="5529263"/>
          <p14:tracePt t="96734" x="1743075" y="5522913"/>
          <p14:tracePt t="96751" x="1728788" y="5522913"/>
          <p14:tracePt t="96768" x="1722438" y="5522913"/>
          <p14:tracePt t="96784" x="1708150" y="5522913"/>
          <p14:tracePt t="96800" x="1700213" y="5522913"/>
          <p14:tracePt t="96817" x="1693863" y="5522913"/>
          <p14:tracePt t="96834" x="1685925" y="5522913"/>
          <p14:tracePt t="96868" x="1679575" y="5522913"/>
          <p14:tracePt t="96885" x="1671638" y="5522913"/>
          <p14:tracePt t="97202" x="1665288" y="5522913"/>
          <p14:tracePt t="97552" x="1671638" y="5522913"/>
          <p14:tracePt t="97872" x="1665288" y="5522913"/>
          <p14:tracePt t="97880" x="1657350" y="5522913"/>
          <p14:tracePt t="97889" x="1651000" y="5522913"/>
          <p14:tracePt t="97899" x="1636713" y="5522913"/>
          <p14:tracePt t="97916" x="1628775" y="5522913"/>
          <p14:tracePt t="97932" x="1622425" y="5522913"/>
          <p14:tracePt t="98014" x="1614488" y="5522913"/>
          <p14:tracePt t="98021" x="1608138" y="5522913"/>
          <p14:tracePt t="98145" x="1614488" y="5522913"/>
          <p14:tracePt t="98153" x="1628775" y="5522913"/>
          <p14:tracePt t="98162" x="1651000" y="5522913"/>
          <p14:tracePt t="98169" x="1657350" y="5522913"/>
          <p14:tracePt t="98185" x="1708150" y="5522913"/>
          <p14:tracePt t="98202" x="1736725" y="5522913"/>
          <p14:tracePt t="98219" x="1771650" y="5522913"/>
          <p14:tracePt t="98236" x="1785938" y="5522913"/>
          <p14:tracePt t="98254" x="1808163" y="5522913"/>
          <p14:tracePt t="98271" x="1814513" y="5522913"/>
          <p14:tracePt t="98351" x="1822450" y="5522913"/>
          <p14:tracePt t="98957" x="1828800" y="5522913"/>
          <p14:tracePt t="98972" x="1836738" y="5522913"/>
          <p14:tracePt t="98981" x="1836738" y="5529263"/>
          <p14:tracePt t="98988" x="1843088" y="5529263"/>
          <p14:tracePt t="99021" x="1851025" y="5529263"/>
          <p14:tracePt t="99076" x="1857375" y="5529263"/>
          <p14:tracePt t="99109" x="1865313" y="5529263"/>
          <p14:tracePt t="99115" x="1871663" y="5529263"/>
          <p14:tracePt t="99121" x="1893888" y="5529263"/>
          <p14:tracePt t="99131" x="1922463" y="5537200"/>
          <p14:tracePt t="99150" x="1951038" y="5543550"/>
          <p14:tracePt t="99165" x="1965325" y="5543550"/>
          <p14:tracePt t="99182" x="1979613" y="5543550"/>
          <p14:tracePt t="99199" x="1993900" y="5551488"/>
          <p14:tracePt t="99216" x="2000250" y="5551488"/>
          <p14:tracePt t="99647" x="2008188" y="5551488"/>
          <p14:tracePt t="99664" x="2008188" y="5543550"/>
          <p14:tracePt t="103606" x="2022475" y="5543550"/>
          <p14:tracePt t="103615" x="2085975" y="5543550"/>
          <p14:tracePt t="103627" x="2286000" y="5608638"/>
          <p14:tracePt t="103644" x="2508250" y="5680075"/>
          <p14:tracePt t="103661" x="2614613" y="5743575"/>
          <p14:tracePt t="103677" x="2665413" y="5780088"/>
          <p14:tracePt t="103693" x="2708275" y="5786438"/>
          <p14:tracePt t="103711" x="2736850" y="5794375"/>
          <p14:tracePt t="103728" x="2794000" y="5808663"/>
          <p14:tracePt t="103746" x="2871788" y="5822950"/>
          <p14:tracePt t="103763" x="2928938" y="5837238"/>
          <p14:tracePt t="103779" x="3008313" y="5851525"/>
          <p14:tracePt t="103796" x="3051175" y="5851525"/>
          <p14:tracePt t="103812" x="3114675" y="5851525"/>
          <p14:tracePt t="103829" x="3165475" y="5865813"/>
          <p14:tracePt t="103845" x="3208338" y="5865813"/>
          <p14:tracePt t="103862" x="3222625" y="5872163"/>
          <p14:tracePt t="103880" x="3228975" y="5872163"/>
          <p14:tracePt t="103897" x="3243263" y="5872163"/>
          <p14:tracePt t="103913" x="3265488" y="5872163"/>
          <p14:tracePt t="103930" x="3300413" y="5872163"/>
          <p14:tracePt t="103947" x="3322638" y="5865813"/>
          <p14:tracePt t="103964" x="3365500" y="5851525"/>
          <p14:tracePt t="103981" x="3371850" y="5851525"/>
          <p14:tracePt t="103998" x="3379788" y="5843588"/>
          <p14:tracePt t="104017" x="3386138" y="5843588"/>
          <p14:tracePt t="104033" x="3394075" y="5837238"/>
          <p14:tracePt t="104054" x="3408363" y="5837238"/>
          <p14:tracePt t="104070" x="3414713" y="5837238"/>
          <p14:tracePt t="104084" x="3451225" y="5829300"/>
          <p14:tracePt t="104100" x="3479800" y="5815013"/>
          <p14:tracePt t="104118" x="3508375" y="5800725"/>
          <p14:tracePt t="104133" x="3536950" y="5780088"/>
          <p14:tracePt t="104150" x="3557588" y="5780088"/>
          <p14:tracePt t="104168" x="3594100" y="5772150"/>
          <p14:tracePt t="104184" x="3622675" y="5765800"/>
          <p14:tracePt t="104200" x="3643313" y="5765800"/>
          <p14:tracePt t="104217" x="3671888" y="5765800"/>
          <p14:tracePt t="104234" x="3686175" y="5765800"/>
          <p14:tracePt t="104252" x="3700463" y="5757863"/>
          <p14:tracePt t="104268" x="3722688" y="5757863"/>
          <p14:tracePt t="104285" x="3743325" y="5757863"/>
          <p14:tracePt t="104302" x="3765550" y="5751513"/>
          <p14:tracePt t="104320" x="3786188" y="5743575"/>
          <p14:tracePt t="104335" x="3829050" y="5729288"/>
          <p14:tracePt t="104352" x="3857625" y="5729288"/>
          <p14:tracePt t="104370" x="3900488" y="5729288"/>
          <p14:tracePt t="104386" x="3922713" y="5722938"/>
          <p14:tracePt t="104404" x="3937000" y="5722938"/>
          <p14:tracePt t="104420" x="3951288" y="5722938"/>
          <p14:tracePt t="104437" x="3971925" y="5722938"/>
          <p14:tracePt t="104454" x="3979863" y="5715000"/>
          <p14:tracePt t="104473" x="4008438" y="5708650"/>
          <p14:tracePt t="104489" x="4014788" y="5708650"/>
          <p14:tracePt t="104593" x="4014788" y="5700713"/>
          <p14:tracePt t="104601" x="4022725" y="5700713"/>
          <p14:tracePt t="104615" x="4022725" y="5694363"/>
          <p14:tracePt t="104631" x="4029075" y="5694363"/>
          <p14:tracePt t="104641" x="4037013" y="5694363"/>
          <p14:tracePt t="104656" x="4057650" y="5686425"/>
          <p14:tracePt t="104673" x="4071938" y="5686425"/>
          <p14:tracePt t="104692" x="4094163" y="5680075"/>
          <p14:tracePt t="104709" x="4100513" y="5665788"/>
          <p14:tracePt t="104726" x="4122738" y="5651500"/>
          <p14:tracePt t="104743" x="4129088" y="5643563"/>
          <p14:tracePt t="104761" x="4137025" y="5643563"/>
          <p14:tracePt t="104776" x="4143375" y="5643563"/>
          <p14:tracePt t="104810" x="4151313" y="5643563"/>
          <p14:tracePt t="104826" x="4157663" y="5643563"/>
          <p14:tracePt t="104842" x="4186238" y="5629275"/>
          <p14:tracePt t="104859" x="4222750" y="5622925"/>
          <p14:tracePt t="104876" x="4243388" y="5614988"/>
          <p14:tracePt t="104894" x="4279900" y="5608638"/>
          <p14:tracePt t="104910" x="4294188" y="5608638"/>
          <p14:tracePt t="104926" x="4308475" y="5608638"/>
          <p14:tracePt t="104944" x="4314825" y="5608638"/>
          <p14:tracePt t="104961" x="4322763" y="5608638"/>
          <p14:tracePt t="105020" x="4329113" y="5608638"/>
          <p14:tracePt t="105037" x="4337050" y="5608638"/>
          <p14:tracePt t="105053" x="4343400" y="5608638"/>
          <p14:tracePt t="105061" x="4365625" y="5608638"/>
          <p14:tracePt t="105069" x="4379913" y="5608638"/>
          <p14:tracePt t="105081" x="4394200" y="5608638"/>
          <p14:tracePt t="105097" x="4437063" y="5608638"/>
          <p14:tracePt t="105114" x="4465638" y="5608638"/>
          <p14:tracePt t="105131" x="4494213" y="5608638"/>
          <p14:tracePt t="105148" x="4529138" y="5608638"/>
          <p14:tracePt t="105165" x="4551363" y="5608638"/>
          <p14:tracePt t="105182" x="4586288" y="5608638"/>
          <p14:tracePt t="105198" x="4600575" y="5608638"/>
          <p14:tracePt t="105215" x="4608513" y="5608638"/>
          <p14:tracePt t="105231" x="4629150" y="5608638"/>
          <p14:tracePt t="105247" x="4651375" y="5614988"/>
          <p14:tracePt t="105266" x="4657725" y="5614988"/>
          <p14:tracePt t="105282" x="4672013" y="5614988"/>
          <p14:tracePt t="107246" x="4665663" y="5614988"/>
          <p14:tracePt t="107253" x="4665663" y="5622925"/>
          <p14:tracePt t="107262" x="4657725" y="5622925"/>
          <p14:tracePt t="107276" x="4637088" y="5622925"/>
          <p14:tracePt t="107292" x="4572000" y="5629275"/>
          <p14:tracePt t="107311" x="4543425" y="5637213"/>
          <p14:tracePt t="107328" x="4522788" y="5637213"/>
          <p14:tracePt t="107345" x="4500563" y="5637213"/>
          <p14:tracePt t="107362" x="4443413" y="5643563"/>
          <p14:tracePt t="107379" x="4386263" y="5643563"/>
          <p14:tracePt t="107395" x="4351338" y="5643563"/>
          <p14:tracePt t="107412" x="4308475" y="5643563"/>
          <p14:tracePt t="107429" x="4257675" y="5651500"/>
          <p14:tracePt t="107446" x="4200525" y="5651500"/>
          <p14:tracePt t="107463" x="4151313" y="5665788"/>
          <p14:tracePt t="107480" x="4029075" y="5672138"/>
          <p14:tracePt t="107497" x="3971925" y="5680075"/>
          <p14:tracePt t="107515" x="3908425" y="5686425"/>
          <p14:tracePt t="107521" x="3857625" y="5694363"/>
          <p14:tracePt t="107529" x="3808413" y="5708650"/>
          <p14:tracePt t="107546" x="3751263" y="5708650"/>
          <p14:tracePt t="107563" x="3686175" y="5715000"/>
          <p14:tracePt t="107580" x="3594100" y="5729288"/>
          <p14:tracePt t="107596" x="3536950" y="5737225"/>
          <p14:tracePt t="107613" x="3479800" y="5743575"/>
          <p14:tracePt t="107630" x="3414713" y="5751513"/>
          <p14:tracePt t="107649" x="3379788" y="5751513"/>
          <p14:tracePt t="107666" x="3308350" y="5765800"/>
          <p14:tracePt t="107682" x="3251200" y="5780088"/>
          <p14:tracePt t="107698" x="3179763" y="5794375"/>
          <p14:tracePt t="107716" x="3094038" y="5808663"/>
          <p14:tracePt t="107733" x="3000375" y="5829300"/>
          <p14:tracePt t="107750" x="2908300" y="5843588"/>
          <p14:tracePt t="107767" x="2800350" y="5843588"/>
          <p14:tracePt t="107782" x="2722563" y="5837238"/>
          <p14:tracePt t="107784" x="2700338" y="5837238"/>
          <p14:tracePt t="107801" x="2657475" y="5837238"/>
          <p14:tracePt t="107819" x="2636838" y="5837238"/>
          <p14:tracePt t="107835" x="2614613" y="5837238"/>
          <p14:tracePt t="107851" x="2586038" y="5837238"/>
          <p14:tracePt t="107868" x="2571750" y="5837238"/>
          <p14:tracePt t="107883" x="2543175" y="5837238"/>
          <p14:tracePt t="107900" x="2528888" y="5837238"/>
          <p14:tracePt t="107917" x="2471738" y="5843588"/>
          <p14:tracePt t="107934" x="2414588" y="5851525"/>
          <p14:tracePt t="107951" x="2357438" y="5857875"/>
          <p14:tracePt t="107969" x="2308225" y="5857875"/>
          <p14:tracePt t="107986" x="2271713" y="5857875"/>
          <p14:tracePt t="108002" x="2271713" y="5865813"/>
          <p14:tracePt t="108019" x="2257425" y="5865813"/>
          <p14:tracePt t="108035" x="2243138" y="5872163"/>
          <p14:tracePt t="108053" x="2228850" y="5880100"/>
          <p14:tracePt t="108069" x="2214563" y="5880100"/>
          <p14:tracePt t="108086" x="2200275" y="5880100"/>
          <p14:tracePt t="108104" x="2185988" y="5880100"/>
          <p14:tracePt t="108122" x="2179638" y="5880100"/>
          <p14:tracePt t="108137" x="2171700" y="5880100"/>
          <p14:tracePt t="108162" x="2165350" y="5880100"/>
          <p14:tracePt t="108245" x="2157413" y="5880100"/>
          <p14:tracePt t="108253" x="2151063" y="5880100"/>
          <p14:tracePt t="108261" x="2136775" y="5880100"/>
          <p14:tracePt t="108272" x="2128838" y="5880100"/>
          <p14:tracePt t="108289" x="2114550" y="5880100"/>
          <p14:tracePt t="108306" x="2085975" y="5880100"/>
          <p14:tracePt t="108323" x="2071688" y="5880100"/>
          <p14:tracePt t="108356" x="2065338" y="5880100"/>
          <p14:tracePt t="108465" x="2057400" y="5880100"/>
          <p14:tracePt t="108479" x="2043113" y="5880100"/>
          <p14:tracePt t="108487" x="2036763" y="5872163"/>
          <p14:tracePt t="108495" x="2028825" y="5872163"/>
          <p14:tracePt t="108508" x="2022475" y="5872163"/>
          <p14:tracePt t="108526" x="2008188" y="5872163"/>
          <p14:tracePt t="108543" x="2000250" y="5872163"/>
          <p14:tracePt t="108559" x="1993900" y="5872163"/>
          <p14:tracePt t="108582" x="1985963" y="5872163"/>
          <p14:tracePt t="108667" x="1979613" y="5872163"/>
          <p14:tracePt t="108683" x="1971675" y="5872163"/>
          <p14:tracePt t="108700" x="1965325" y="5872163"/>
          <p14:tracePt t="108716" x="1957388" y="5872163"/>
          <p14:tracePt t="108732" x="1951038" y="5872163"/>
          <p14:tracePt t="108745" x="1943100" y="5872163"/>
          <p14:tracePt t="108754" x="1928813" y="5872163"/>
          <p14:tracePt t="108762" x="1928813" y="5880100"/>
          <p14:tracePt t="108780" x="1914525" y="5886450"/>
          <p14:tracePt t="108798" x="1900238" y="5886450"/>
          <p14:tracePt t="108814" x="1879600" y="5886450"/>
          <p14:tracePt t="108831" x="1865313" y="5894388"/>
          <p14:tracePt t="108848" x="1857375" y="5894388"/>
          <p14:tracePt t="108865" x="1843088" y="5894388"/>
          <p14:tracePt t="108898" x="1836738" y="5894388"/>
          <p14:tracePt t="111317" x="1836738" y="5886450"/>
          <p14:tracePt t="111425" x="1836738" y="5880100"/>
          <p14:tracePt t="111544" x="1828800" y="5880100"/>
          <p14:tracePt t="111651" x="1828800" y="5872163"/>
          <p14:tracePt t="112355" x="1836738" y="5872163"/>
          <p14:tracePt t="112385" x="1836738" y="5865813"/>
          <p14:tracePt t="112393" x="1843088" y="5865813"/>
          <p14:tracePt t="112426" x="1851025" y="5865813"/>
          <p14:tracePt t="112505" x="1857375" y="5865813"/>
          <p14:tracePt t="112553" x="1865313" y="5865813"/>
          <p14:tracePt t="112559" x="1871663" y="5865813"/>
          <p14:tracePt t="112575" x="1879600" y="5865813"/>
          <p14:tracePt t="112598" x="1885950" y="5865813"/>
          <p14:tracePt t="112613" x="1900238" y="5865813"/>
          <p14:tracePt t="112621" x="1914525" y="5865813"/>
          <p14:tracePt t="112635" x="1922463" y="5865813"/>
          <p14:tracePt t="112650" x="1943100" y="5865813"/>
          <p14:tracePt t="112666" x="1951038" y="5865813"/>
          <p14:tracePt t="112682" x="1979613" y="5865813"/>
          <p14:tracePt t="112699" x="2022475" y="5865813"/>
          <p14:tracePt t="112717" x="2071688" y="5865813"/>
          <p14:tracePt t="112734" x="2100263" y="5865813"/>
          <p14:tracePt t="112752" x="2157413" y="5865813"/>
          <p14:tracePt t="112767" x="2171700" y="5865813"/>
          <p14:tracePt t="112785" x="2222500" y="5880100"/>
          <p14:tracePt t="112800" x="2271713" y="5880100"/>
          <p14:tracePt t="112817" x="2322513" y="5880100"/>
          <p14:tracePt t="112836" x="2365375" y="5880100"/>
          <p14:tracePt t="112853" x="2414588" y="5894388"/>
          <p14:tracePt t="112870" x="2465388" y="5894388"/>
          <p14:tracePt t="112886" x="2486025" y="5894388"/>
          <p14:tracePt t="112904" x="2508250" y="5894388"/>
          <p14:tracePt t="112919" x="2514600" y="5900738"/>
          <p14:tracePt t="112936" x="2522538" y="5900738"/>
          <p14:tracePt t="112952" x="2536825" y="5900738"/>
          <p14:tracePt t="112970" x="2557463" y="5900738"/>
          <p14:tracePt t="112987" x="2586038" y="5900738"/>
          <p14:tracePt t="113003" x="2608263" y="5900738"/>
          <p14:tracePt t="113020" x="2636838" y="5900738"/>
          <p14:tracePt t="113038" x="2651125" y="5900738"/>
          <p14:tracePt t="113055" x="2665413" y="5900738"/>
          <p14:tracePt t="114098" x="2657475" y="5900738"/>
          <p14:tracePt t="114128" x="2651125" y="5900738"/>
          <p14:tracePt t="114144" x="2643188" y="5900738"/>
          <p14:tracePt t="114183" x="2636838" y="5900738"/>
          <p14:tracePt t="114205" x="2622550" y="5900738"/>
          <p14:tracePt t="114230" x="2614613" y="5900738"/>
          <p14:tracePt t="114260" x="2608263" y="5900738"/>
          <p14:tracePt t="114291" x="2608263" y="5908675"/>
          <p14:tracePt t="121363" x="2593975" y="5908675"/>
          <p14:tracePt t="121372" x="2557463" y="5908675"/>
          <p14:tracePt t="121385" x="2514600" y="5894388"/>
          <p14:tracePt t="121402" x="2471738" y="5880100"/>
          <p14:tracePt t="121419" x="2386013" y="5872163"/>
          <p14:tracePt t="121435" x="2308225" y="5837238"/>
          <p14:tracePt t="121451" x="2214563" y="5794375"/>
          <p14:tracePt t="121470" x="2093913" y="5757863"/>
          <p14:tracePt t="121486" x="2008188" y="5743575"/>
          <p14:tracePt t="121502" x="1943100" y="5729288"/>
          <p14:tracePt t="121520" x="1857375" y="5708650"/>
          <p14:tracePt t="121524" x="1836738" y="5700713"/>
          <p14:tracePt t="121535" x="1822450" y="5694363"/>
          <p14:tracePt t="121552" x="1793875" y="5686425"/>
          <p14:tracePt t="121569" x="1779588" y="5680075"/>
          <p14:tracePt t="121837" x="1793875" y="5686425"/>
          <p14:tracePt t="121846" x="1808163" y="5694363"/>
          <p14:tracePt t="121856" x="1822450" y="5700713"/>
          <p14:tracePt t="121874" x="1851025" y="5708650"/>
          <p14:tracePt t="121892" x="1857375" y="5715000"/>
          <p14:tracePt t="121909" x="1865313" y="5722938"/>
          <p14:tracePt t="121926" x="1879600" y="5722938"/>
          <p14:tracePt t="122028" x="1885950" y="5729288"/>
          <p14:tracePt t="122035" x="1922463" y="5729288"/>
          <p14:tracePt t="122045" x="1951038" y="5737225"/>
          <p14:tracePt t="122060" x="2036763" y="5743575"/>
          <p14:tracePt t="122077" x="2122488" y="5751513"/>
          <p14:tracePt t="122094" x="2200275" y="5757863"/>
          <p14:tracePt t="122112" x="2236788" y="5765800"/>
          <p14:tracePt t="122128" x="2251075" y="5765800"/>
          <p14:tracePt t="122162" x="2265363" y="5765800"/>
          <p14:tracePt t="122180" x="2286000" y="5765800"/>
          <p14:tracePt t="122196" x="2300288" y="5765800"/>
          <p14:tracePt t="122212" x="2322513" y="5765800"/>
          <p14:tracePt t="122228" x="2336800" y="5765800"/>
          <p14:tracePt t="122245" x="2365375" y="5765800"/>
          <p14:tracePt t="122262" x="2379663" y="5765800"/>
          <p14:tracePt t="122427" x="2379663" y="5772150"/>
          <p14:tracePt t="122443" x="2371725" y="5772150"/>
          <p14:tracePt t="122465" x="2365375" y="5780088"/>
          <p14:tracePt t="122481" x="2357438" y="5786438"/>
          <p14:tracePt t="122497" x="2351088" y="5786438"/>
          <p14:tracePt t="122504" x="2343150" y="5786438"/>
          <p14:tracePt t="122516" x="2336800" y="5794375"/>
          <p14:tracePt t="122534" x="2336800" y="5800725"/>
          <p14:tracePt t="122846" x="2343150" y="5800725"/>
          <p14:tracePt t="122853" x="2351088" y="5800725"/>
          <p14:tracePt t="122862" x="2357438" y="5808663"/>
          <p14:tracePt t="122872" x="2365375" y="5808663"/>
          <p14:tracePt t="122889" x="2393950" y="5808663"/>
          <p14:tracePt t="122906" x="2414588" y="5808663"/>
          <p14:tracePt t="122923" x="2422525" y="5808663"/>
          <p14:tracePt t="122939" x="2428875" y="5815013"/>
          <p14:tracePt t="123130" x="2436813" y="5815013"/>
          <p14:tracePt t="123146" x="2443163" y="5815013"/>
          <p14:tracePt t="123161" x="2457450" y="5815013"/>
          <p14:tracePt t="123168" x="2465388" y="5815013"/>
          <p14:tracePt t="123183" x="2479675" y="5815013"/>
          <p14:tracePt t="123193" x="2486025" y="5815013"/>
          <p14:tracePt t="123208" x="2508250" y="5815013"/>
          <p14:tracePt t="123225" x="2522538" y="5822950"/>
          <p14:tracePt t="123242" x="2543175" y="5822950"/>
          <p14:tracePt t="123259" x="2557463" y="5822950"/>
          <p14:tracePt t="123276" x="2565400" y="5822950"/>
          <p14:tracePt t="123292" x="2571750" y="5829300"/>
          <p14:tracePt t="123309" x="2586038" y="5829300"/>
          <p14:tracePt t="123880" x="2579688" y="5829300"/>
          <p14:tracePt t="123910" x="2571750" y="5829300"/>
          <p14:tracePt t="123926" x="2565400" y="5829300"/>
          <p14:tracePt t="123949" x="2557463" y="5829300"/>
          <p14:tracePt t="123956" x="2551113" y="5829300"/>
          <p14:tracePt t="123969" x="2543175" y="5829300"/>
          <p14:tracePt t="123986" x="2528888" y="5829300"/>
          <p14:tracePt t="124003" x="2522538" y="5829300"/>
          <p14:tracePt t="124019" x="2508250" y="5829300"/>
          <p14:tracePt t="124036" x="2493963" y="5829300"/>
          <p14:tracePt t="124053" x="2471738" y="5829300"/>
          <p14:tracePt t="124070" x="2443163" y="5829300"/>
          <p14:tracePt t="124086" x="2414588" y="5829300"/>
          <p14:tracePt t="124103" x="2393950" y="5829300"/>
          <p14:tracePt t="124120" x="2365375" y="5829300"/>
          <p14:tracePt t="124138" x="2343150" y="5822950"/>
          <p14:tracePt t="124173" x="2328863" y="5822950"/>
          <p14:tracePt t="124190" x="2314575" y="5822950"/>
          <p14:tracePt t="124205" x="2308225" y="5822950"/>
          <p14:tracePt t="124222" x="2286000" y="5822950"/>
          <p14:tracePt t="124239" x="2279650" y="5822950"/>
          <p14:tracePt t="124256" x="2265363" y="5822950"/>
          <p14:tracePt t="124273" x="2251075" y="5822950"/>
          <p14:tracePt t="124290" x="2222500" y="5822950"/>
          <p14:tracePt t="124308" x="2208213" y="5822950"/>
          <p14:tracePt t="124323" x="2200275" y="5822950"/>
          <p14:tracePt t="124340" x="2193925" y="5822950"/>
          <p14:tracePt t="126963" x="2185988" y="5822950"/>
          <p14:tracePt t="126971" x="2179638" y="5822950"/>
          <p14:tracePt t="126978" x="2151063" y="5822950"/>
          <p14:tracePt t="126993" x="2100263" y="5829300"/>
          <p14:tracePt t="127011" x="2036763" y="5851525"/>
          <p14:tracePt t="127028" x="1971675" y="5857875"/>
          <p14:tracePt t="127033" x="1951038" y="5865813"/>
          <p14:tracePt t="127045" x="1885950" y="5872163"/>
          <p14:tracePt t="127063" x="1851025" y="5872163"/>
          <p14:tracePt t="127079" x="1843088" y="5872163"/>
          <p14:tracePt t="127096" x="1828800" y="5872163"/>
          <p14:tracePt t="127113" x="1822450" y="5880100"/>
          <p14:tracePt t="127130" x="1814513" y="5880100"/>
          <p14:tracePt t="127198" x="1808163" y="5880100"/>
          <p14:tracePt t="127236" x="1800225" y="5880100"/>
          <p14:tracePt t="127244" x="1800225" y="5886450"/>
          <p14:tracePt t="127371" x="1793875" y="5886450"/>
          <p14:tracePt t="127392" x="1785938" y="5886450"/>
          <p14:tracePt t="127425" x="1779588" y="5886450"/>
          <p14:tracePt t="127442" x="1771650" y="5886450"/>
          <p14:tracePt t="127449" x="1757363" y="5880100"/>
          <p14:tracePt t="127457" x="1736725" y="5872163"/>
          <p14:tracePt t="127468" x="1708150" y="5872163"/>
          <p14:tracePt t="127485" x="1693863" y="5872163"/>
          <p14:tracePt t="127502" x="1679575" y="5872163"/>
          <p14:tracePt t="127519" x="1671638" y="5872163"/>
          <p14:tracePt t="127535" x="1671638" y="5865813"/>
          <p14:tracePt t="127542" x="1665288" y="5865813"/>
          <p14:tracePt t="127555" x="1651000" y="5865813"/>
          <p14:tracePt t="127571" x="1643063" y="5865813"/>
          <p14:tracePt t="127584" x="1636713" y="5865813"/>
          <p14:tracePt t="127899" x="1643063" y="5865813"/>
          <p14:tracePt t="127907" x="1657350" y="5865813"/>
          <p14:tracePt t="127923" x="1665288" y="5865813"/>
          <p14:tracePt t="127931" x="1679575" y="5865813"/>
          <p14:tracePt t="127939" x="1693863" y="5865813"/>
          <p14:tracePt t="128002" x="1700213" y="5865813"/>
          <p14:tracePt t="128018" x="1708150" y="5865813"/>
          <p14:tracePt t="128038" x="1714500" y="5865813"/>
          <p14:tracePt t="128051" x="1722438" y="5865813"/>
          <p14:tracePt t="128064" x="1728788" y="5865813"/>
          <p14:tracePt t="128075" x="1728788" y="5857875"/>
          <p14:tracePt t="128093" x="1736725" y="5857875"/>
          <p14:tracePt t="128110" x="1765300" y="5851525"/>
          <p14:tracePt t="128126" x="1779588" y="5851525"/>
          <p14:tracePt t="128143" x="1800225" y="5851525"/>
          <p14:tracePt t="128160" x="1814513" y="5851525"/>
          <p14:tracePt t="128177" x="1843088" y="5851525"/>
          <p14:tracePt t="128194" x="1857375" y="5851525"/>
          <p14:tracePt t="128210" x="1879600" y="5851525"/>
          <p14:tracePt t="128226" x="1908175" y="5851525"/>
          <p14:tracePt t="128243" x="1928813" y="5851525"/>
          <p14:tracePt t="128260" x="1985963" y="5851525"/>
          <p14:tracePt t="128278" x="2028825" y="5857875"/>
          <p14:tracePt t="128295" x="2065338" y="5857875"/>
          <p14:tracePt t="128312" x="2136775" y="5865813"/>
          <p14:tracePt t="128329" x="2157413" y="5865813"/>
          <p14:tracePt t="128345" x="2171700" y="5872163"/>
          <p14:tracePt t="128362" x="2185988" y="5872163"/>
          <p14:tracePt t="128379" x="2193925" y="5880100"/>
          <p14:tracePt t="128495" x="2200275" y="5880100"/>
          <p14:tracePt t="129589" x="2208213" y="5880100"/>
          <p14:tracePt t="129597" x="2214563" y="5880100"/>
          <p14:tracePt t="129605" x="2222500" y="5880100"/>
          <p14:tracePt t="129614" x="2236788" y="5880100"/>
          <p14:tracePt t="129628" x="2293938" y="5880100"/>
          <p14:tracePt t="129648" x="2422525" y="5886450"/>
          <p14:tracePt t="129664" x="2528888" y="5908675"/>
          <p14:tracePt t="129681" x="2679700" y="5908675"/>
          <p14:tracePt t="129698" x="2822575" y="5908675"/>
          <p14:tracePt t="129715" x="2986088" y="5937250"/>
          <p14:tracePt t="129732" x="3151188" y="5965825"/>
          <p14:tracePt t="129749" x="3308350" y="5965825"/>
          <p14:tracePt t="129765" x="3514725" y="5980113"/>
          <p14:tracePt t="129783" x="3571875" y="5980113"/>
          <p14:tracePt t="129798" x="3636963" y="5965825"/>
          <p14:tracePt t="129814" x="3665538" y="5965825"/>
          <p14:tracePt t="129831" x="3714750" y="5957888"/>
          <p14:tracePt t="129848" x="3757613" y="5943600"/>
          <p14:tracePt t="129865" x="3794125" y="5943600"/>
          <p14:tracePt t="129883" x="3865563" y="5943600"/>
          <p14:tracePt t="129899" x="3908425" y="5943600"/>
          <p14:tracePt t="129916" x="3957638" y="5929313"/>
          <p14:tracePt t="129933" x="3994150" y="5929313"/>
          <p14:tracePt t="129951" x="4014788" y="5929313"/>
          <p14:tracePt t="129968" x="4051300" y="5929313"/>
          <p14:tracePt t="129985" x="4057650" y="5929313"/>
          <p14:tracePt t="130001" x="4065588" y="5929313"/>
          <p14:tracePt t="130259" x="4065588" y="5922963"/>
          <p14:tracePt t="130266" x="4057650" y="5922963"/>
          <p14:tracePt t="130306" x="4051300" y="5922963"/>
          <p14:tracePt t="130462" x="4043363" y="5922963"/>
          <p14:tracePt t="130619" x="4051300" y="5922963"/>
          <p14:tracePt t="130636" x="4065588" y="5922963"/>
          <p14:tracePt t="130642" x="4071938" y="5922963"/>
          <p14:tracePt t="130649" x="4079875" y="5922963"/>
          <p14:tracePt t="130660" x="4086225" y="5922963"/>
          <p14:tracePt t="130676" x="4100513" y="5922963"/>
          <p14:tracePt t="130694" x="4137025" y="5915025"/>
          <p14:tracePt t="130710" x="4157663" y="5908675"/>
          <p14:tracePt t="130727" x="4186238" y="5908675"/>
          <p14:tracePt t="130745" x="4229100" y="5908675"/>
          <p14:tracePt t="130762" x="4251325" y="5908675"/>
          <p14:tracePt t="130779" x="4279900" y="5908675"/>
          <p14:tracePt t="130796" x="4308475" y="5908675"/>
          <p14:tracePt t="130813" x="4314825" y="5908675"/>
          <p14:tracePt t="130830" x="4337050" y="5908675"/>
          <p14:tracePt t="130846" x="4351338" y="5908675"/>
          <p14:tracePt t="130863" x="4365625" y="5908675"/>
          <p14:tracePt t="130879" x="4371975" y="5908675"/>
          <p14:tracePt t="130896" x="4386263" y="5908675"/>
          <p14:tracePt t="130913" x="4394200" y="5908675"/>
          <p14:tracePt t="130931" x="4429125" y="5908675"/>
          <p14:tracePt t="130948" x="4443413" y="5900738"/>
          <p14:tracePt t="130963" x="4465638" y="5900738"/>
          <p14:tracePt t="130980" x="4471988" y="5900738"/>
          <p14:tracePt t="130997" x="4479925" y="5894388"/>
          <p14:tracePt t="134643" x="4471988" y="5894388"/>
          <p14:tracePt t="134667" x="4457700" y="5894388"/>
          <p14:tracePt t="134675" x="4451350" y="5894388"/>
          <p14:tracePt t="134682" x="4443413" y="5900738"/>
          <p14:tracePt t="134699" x="4422775" y="5900738"/>
          <p14:tracePt t="134716" x="4408488" y="5908675"/>
          <p14:tracePt t="134731" x="4400550" y="5908675"/>
          <p14:tracePt t="134748" x="4386263" y="5915025"/>
          <p14:tracePt t="134765" x="4365625" y="5922963"/>
          <p14:tracePt t="134782" x="4351338" y="5929313"/>
          <p14:tracePt t="134799" x="4343400" y="5937250"/>
          <p14:tracePt t="134816" x="4308475" y="5943600"/>
          <p14:tracePt t="134834" x="4251325" y="5957888"/>
          <p14:tracePt t="134851" x="4208463" y="5965825"/>
          <p14:tracePt t="134868" x="4179888" y="5986463"/>
          <p14:tracePt t="134885" x="4143375" y="5986463"/>
          <p14:tracePt t="134902" x="4129088" y="5994400"/>
          <p14:tracePt t="134917" x="4100513" y="6008688"/>
          <p14:tracePt t="134936" x="4065588" y="6015038"/>
          <p14:tracePt t="134952" x="4051300" y="6022975"/>
          <p14:tracePt t="134969" x="4022725" y="6029325"/>
          <p14:tracePt t="134986" x="4008438" y="6037263"/>
          <p14:tracePt t="135003" x="3986213" y="6043613"/>
          <p14:tracePt t="135020" x="3951288" y="6051550"/>
          <p14:tracePt t="135037" x="3914775" y="6065838"/>
          <p14:tracePt t="135040" x="3894138" y="6065838"/>
          <p14:tracePt t="135052" x="3871913" y="6080125"/>
          <p14:tracePt t="135070" x="3822700" y="6094413"/>
          <p14:tracePt t="135086" x="3771900" y="6108700"/>
          <p14:tracePt t="135103" x="3736975" y="6115050"/>
          <p14:tracePt t="135120" x="3686175" y="6137275"/>
          <p14:tracePt t="135137" x="3614738" y="6172200"/>
          <p14:tracePt t="135154" x="3557588" y="6200775"/>
          <p14:tracePt t="135170" x="3451225" y="6257925"/>
          <p14:tracePt t="135187" x="3371850" y="6272213"/>
          <p14:tracePt t="135204" x="3322638" y="6280150"/>
          <p14:tracePt t="135221" x="3257550" y="6294438"/>
          <p14:tracePt t="135238" x="3200400" y="6300788"/>
          <p14:tracePt t="135255" x="3165475" y="6308725"/>
          <p14:tracePt t="135271" x="3122613" y="6315075"/>
          <p14:tracePt t="135288" x="3086100" y="6337300"/>
          <p14:tracePt t="135306" x="3051175" y="6343650"/>
          <p14:tracePt t="135323" x="3008313" y="6343650"/>
          <p14:tracePt t="135342" x="2900363" y="6357938"/>
          <p14:tracePt t="135358" x="2865438" y="6372225"/>
          <p14:tracePt t="135374" x="2786063" y="6372225"/>
          <p14:tracePt t="135390" x="2728913" y="6372225"/>
          <p14:tracePt t="135407" x="2665413" y="6372225"/>
          <p14:tracePt t="135425" x="2608263" y="6365875"/>
          <p14:tracePt t="135441" x="2551113" y="6351588"/>
          <p14:tracePt t="135458" x="2465388" y="6351588"/>
          <p14:tracePt t="135475" x="2408238" y="6351588"/>
          <p14:tracePt t="135491" x="2328863" y="6343650"/>
          <p14:tracePt t="135508" x="2300288" y="6343650"/>
          <p14:tracePt t="135525" x="2265363" y="6337300"/>
          <p14:tracePt t="135542" x="2236788" y="6323013"/>
          <p14:tracePt t="135548" x="2228850" y="6323013"/>
          <p14:tracePt t="135559" x="2214563" y="6323013"/>
          <p14:tracePt t="135577" x="2200275" y="6315075"/>
          <p14:tracePt t="135594" x="2165350" y="6308725"/>
          <p14:tracePt t="135611" x="2157413" y="6308725"/>
          <p14:tracePt t="135628" x="2151063" y="6308725"/>
          <p14:tracePt t="135645" x="2151063" y="6300788"/>
          <p14:tracePt t="135662" x="2143125" y="6294438"/>
          <p14:tracePt t="135679" x="2128838" y="6286500"/>
          <p14:tracePt t="135696" x="2114550" y="6286500"/>
          <p14:tracePt t="135713" x="2100263" y="6280150"/>
          <p14:tracePt t="135730" x="2079625" y="6272213"/>
          <p14:tracePt t="135746" x="2057400" y="6257925"/>
          <p14:tracePt t="135764" x="2028825" y="6243638"/>
          <p14:tracePt t="135780" x="2022475" y="6237288"/>
          <p14:tracePt t="135797" x="2014538" y="6229350"/>
          <p14:tracePt t="135900" x="2014538" y="6223000"/>
          <p14:tracePt t="136011" x="2014538" y="6215063"/>
          <p14:tracePt t="136290" x="2022475" y="6215063"/>
          <p14:tracePt t="136335" x="2036763" y="6215063"/>
          <p14:tracePt t="136353" x="2043113" y="6215063"/>
          <p14:tracePt t="136367" x="2051050" y="6215063"/>
          <p14:tracePt t="136392" x="2057400" y="6215063"/>
          <p14:tracePt t="136399" x="2065338" y="6215063"/>
          <p14:tracePt t="136424" x="2071688" y="6215063"/>
          <p14:tracePt t="136436" x="2079625" y="6215063"/>
          <p14:tracePt t="136460" x="2093913" y="6215063"/>
          <p14:tracePt t="136468" x="2100263" y="6215063"/>
          <p14:tracePt t="136477" x="2114550" y="6215063"/>
          <p14:tracePt t="136489" x="2128838" y="6215063"/>
          <p14:tracePt t="136506" x="2151063" y="6215063"/>
          <p14:tracePt t="136522" x="2165350" y="6215063"/>
          <p14:tracePt t="136539" x="2185988" y="6215063"/>
          <p14:tracePt t="136556" x="2214563" y="6215063"/>
          <p14:tracePt t="136573" x="2222500" y="6215063"/>
          <p14:tracePt t="136590" x="2228850" y="6215063"/>
          <p14:tracePt t="136606" x="2236788" y="6215063"/>
          <p14:tracePt t="137080" x="2243138" y="6215063"/>
          <p14:tracePt t="139088" x="2251075" y="6215063"/>
          <p14:tracePt t="139095" x="2265363" y="6215063"/>
          <p14:tracePt t="139109" x="2343150" y="6223000"/>
          <p14:tracePt t="139126" x="2451100" y="6272213"/>
          <p14:tracePt t="139142" x="2579688" y="6300788"/>
          <p14:tracePt t="139158" x="2757488" y="6351588"/>
          <p14:tracePt t="139175" x="2928938" y="6394450"/>
          <p14:tracePt t="139191" x="3094038" y="6429375"/>
          <p14:tracePt t="139208" x="3228975" y="6429375"/>
          <p14:tracePt t="139226" x="3443288" y="6437313"/>
          <p14:tracePt t="139242" x="3571875" y="6437313"/>
          <p14:tracePt t="139259" x="3636963" y="6457950"/>
          <p14:tracePt t="139276" x="3679825" y="6457950"/>
          <p14:tracePt t="139293" x="3714750" y="6465888"/>
          <p14:tracePt t="139311" x="3722688" y="6465888"/>
          <p14:tracePt t="139327" x="3736975" y="6465888"/>
          <p14:tracePt t="139344" x="3751263" y="6465888"/>
          <p14:tracePt t="139361" x="3765550" y="6465888"/>
          <p14:tracePt t="139378" x="3779838" y="6465888"/>
          <p14:tracePt t="139394" x="3822700" y="6465888"/>
          <p14:tracePt t="139412" x="3829050" y="6465888"/>
          <p14:tracePt t="139429" x="3836988" y="6457950"/>
          <p14:tracePt t="139542" x="3836988" y="6443663"/>
          <p14:tracePt t="139552" x="3836988" y="6437313"/>
          <p14:tracePt t="139617" x="3836988" y="6429375"/>
          <p14:tracePt t="139633" x="3836988" y="6423025"/>
          <p14:tracePt t="139655" x="3829050" y="6415088"/>
          <p14:tracePt t="139662" x="3822700" y="6415088"/>
          <p14:tracePt t="139671" x="3822700" y="6400800"/>
          <p14:tracePt t="139681" x="3814763" y="6400800"/>
          <p14:tracePt t="139741" x="3808413" y="6400800"/>
          <p14:tracePt t="139757" x="3800475" y="6394450"/>
          <p14:tracePt t="139765" x="3794125" y="6394450"/>
          <p14:tracePt t="139773" x="3794125" y="6386513"/>
          <p14:tracePt t="139783" x="3794125" y="6380163"/>
          <p14:tracePt t="139900" x="3794125" y="6372225"/>
          <p14:tracePt t="139914" x="3794125" y="6357938"/>
          <p14:tracePt t="139922" x="3786188" y="6357938"/>
          <p14:tracePt t="139936" x="3779838" y="6351588"/>
          <p14:tracePt t="139953" x="3779838" y="6343650"/>
          <p14:tracePt t="139986" x="3779838" y="6329363"/>
          <p14:tracePt t="140003" x="3779838" y="6323013"/>
          <p14:tracePt t="140072" x="3779838" y="6315075"/>
          <p14:tracePt t="140297" x="3779838" y="6308725"/>
          <p14:tracePt t="140313" x="3779838" y="6300788"/>
          <p14:tracePt t="140516" x="3779838" y="6294438"/>
          <p14:tracePt t="140649" x="3779838" y="6286500"/>
          <p14:tracePt t="140765" x="3771900" y="6286500"/>
          <p14:tracePt t="140989" x="3771900" y="6280150"/>
          <p14:tracePt t="140994" x="3771900" y="6272213"/>
          <p14:tracePt t="141063" x="3771900" y="6265863"/>
          <p14:tracePt t="141119" x="3786188" y="6257925"/>
          <p14:tracePt t="141127" x="3794125" y="6257925"/>
          <p14:tracePt t="141136" x="3800475" y="6257925"/>
          <p14:tracePt t="141154" x="3829050" y="6243638"/>
          <p14:tracePt t="141170" x="3836988" y="6243638"/>
          <p14:tracePt t="141186" x="3843338" y="6243638"/>
          <p14:tracePt t="141203" x="3851275" y="6243638"/>
          <p14:tracePt t="141219" x="3857625" y="6237288"/>
          <p14:tracePt t="141236" x="3865563" y="6237288"/>
          <p14:tracePt t="141270" x="3871913" y="6237288"/>
          <p14:tracePt t="141299" x="3871913" y="6229350"/>
          <p14:tracePt t="141306" x="3886200" y="6229350"/>
          <p14:tracePt t="141321" x="3894138" y="6229350"/>
          <p14:tracePt t="141337" x="3908425" y="6229350"/>
          <p14:tracePt t="141356" x="3922713" y="6223000"/>
          <p14:tracePt t="141373" x="3929063" y="6223000"/>
          <p14:tracePt t="141389" x="3937000" y="6223000"/>
          <p14:tracePt t="141634" x="3929063" y="6223000"/>
          <p14:tracePt t="141672" x="3922713" y="6223000"/>
          <p14:tracePt t="141679" x="3914775" y="6223000"/>
          <p14:tracePt t="141696" x="3908425" y="6223000"/>
          <p14:tracePt t="141712" x="3900488" y="6223000"/>
          <p14:tracePt t="141727" x="3894138" y="6223000"/>
          <p14:tracePt t="141775" x="3886200" y="6223000"/>
          <p14:tracePt t="141819" x="3879850" y="6223000"/>
          <p14:tracePt t="141842" x="3871913" y="6223000"/>
          <p14:tracePt t="141859" x="3865563" y="6223000"/>
          <p14:tracePt t="141898" x="3857625" y="6223000"/>
          <p14:tracePt t="141913" x="3851275" y="6223000"/>
          <p14:tracePt t="141920" x="3843338" y="6223000"/>
          <p14:tracePt t="141937" x="3836988" y="6223000"/>
          <p14:tracePt t="141953" x="3829050" y="6223000"/>
          <p14:tracePt t="141962" x="3814763" y="6223000"/>
          <p14:tracePt t="141979" x="3808413" y="6223000"/>
          <p14:tracePt t="141996" x="3800475" y="6223000"/>
          <p14:tracePt t="142014" x="3779838" y="6223000"/>
          <p14:tracePt t="142030" x="3757613" y="6223000"/>
          <p14:tracePt t="142048" x="3736975" y="6223000"/>
          <p14:tracePt t="142053" x="3729038" y="6223000"/>
          <p14:tracePt t="142064" x="3714750" y="6215063"/>
          <p14:tracePt t="142081" x="3708400" y="6215063"/>
          <p14:tracePt t="142098" x="3694113" y="6215063"/>
          <p14:tracePt t="142114" x="3679825" y="6215063"/>
          <p14:tracePt t="142131" x="3657600" y="6215063"/>
          <p14:tracePt t="142149" x="3651250" y="6215063"/>
          <p14:tracePt t="142166" x="3636963" y="6215063"/>
          <p14:tracePt t="142183" x="3614738" y="6215063"/>
          <p14:tracePt t="142199" x="3608388" y="6215063"/>
          <p14:tracePt t="142216" x="3586163" y="6215063"/>
          <p14:tracePt t="142233" x="3579813" y="6208713"/>
          <p14:tracePt t="142250" x="3557588" y="6208713"/>
          <p14:tracePt t="142267" x="3551238" y="6208713"/>
          <p14:tracePt t="142283" x="3543300" y="6208713"/>
          <p14:tracePt t="142517" x="3551238" y="6208713"/>
          <p14:tracePt t="142535" x="3557588" y="6208713"/>
          <p14:tracePt t="142554" x="3579813" y="6208713"/>
          <p14:tracePt t="142571" x="3600450" y="6208713"/>
          <p14:tracePt t="142589" x="3614738" y="6215063"/>
          <p14:tracePt t="142606" x="3629025" y="6215063"/>
          <p14:tracePt t="142624" x="3636963" y="6223000"/>
          <p14:tracePt t="142758" x="3643313" y="6223000"/>
          <p14:tracePt t="142764" x="3665538" y="6223000"/>
          <p14:tracePt t="142781" x="3679825" y="6223000"/>
          <p14:tracePt t="142791" x="3700463" y="6223000"/>
          <p14:tracePt t="142807" x="3729038" y="6223000"/>
          <p14:tracePt t="142825" x="3751263" y="6223000"/>
          <p14:tracePt t="142841" x="3765550" y="6229350"/>
          <p14:tracePt t="142858" x="3779838" y="6237288"/>
          <p14:tracePt t="142875" x="3800475" y="6237288"/>
          <p14:tracePt t="142892" x="3814763" y="6237288"/>
          <p14:tracePt t="142909" x="3829050" y="6237288"/>
          <p14:tracePt t="142926" x="3843338" y="6237288"/>
          <p14:tracePt t="142942" x="3865563" y="6237288"/>
          <p14:tracePt t="142944" x="3871913" y="6237288"/>
          <p14:tracePt t="142959" x="3900488" y="6237288"/>
          <p14:tracePt t="142976" x="3914775" y="6237288"/>
          <p14:tracePt t="142993" x="3922713" y="6243638"/>
          <p14:tracePt t="143010" x="3937000" y="6251575"/>
          <p14:tracePt t="143027" x="3943350" y="6251575"/>
          <p14:tracePt t="143044" x="3951288" y="6251575"/>
          <p14:tracePt t="143062" x="3957638" y="6251575"/>
          <p14:tracePt t="143079" x="3965575" y="6251575"/>
          <p14:tracePt t="143097" x="3971925" y="6251575"/>
          <p14:tracePt t="143117" x="3979863" y="6251575"/>
          <p14:tracePt t="143128" x="3986213" y="6251575"/>
          <p14:tracePt t="143145" x="4000500" y="6251575"/>
          <p14:tracePt t="143162" x="4014788" y="6251575"/>
          <p14:tracePt t="143533" x="4000500" y="6251575"/>
          <p14:tracePt t="143556" x="3986213" y="6251575"/>
          <p14:tracePt t="143560" x="3979863" y="6251575"/>
          <p14:tracePt t="143570" x="3965575" y="6251575"/>
          <p14:tracePt t="143586" x="3943350" y="6251575"/>
          <p14:tracePt t="143602" x="3937000" y="6251575"/>
          <p14:tracePt t="143618" x="3914775" y="6251575"/>
          <p14:tracePt t="143635" x="3908425" y="6251575"/>
          <p14:tracePt t="143652" x="3886200" y="6251575"/>
          <p14:tracePt t="143669" x="3865563" y="6257925"/>
          <p14:tracePt t="143671" x="3857625" y="6257925"/>
          <p14:tracePt t="143686" x="3822700" y="6257925"/>
          <p14:tracePt t="143704" x="3808413" y="6257925"/>
          <p14:tracePt t="143721" x="3779838" y="6257925"/>
          <p14:tracePt t="143738" x="3751263" y="6257925"/>
          <p14:tracePt t="143742" x="3743325" y="6257925"/>
          <p14:tracePt t="143760" x="3729038" y="6257925"/>
          <p14:tracePt t="143773" x="3708400" y="6257925"/>
          <p14:tracePt t="143789" x="3686175" y="6257925"/>
          <p14:tracePt t="143823" x="3671888" y="6257925"/>
          <p14:tracePt t="143840" x="3657600" y="6257925"/>
          <p14:tracePt t="143855" x="3651250" y="6257925"/>
          <p14:tracePt t="143872" x="3629025" y="6257925"/>
          <p14:tracePt t="143888" x="3614738" y="6257925"/>
          <p14:tracePt t="143923" x="3608388" y="6257925"/>
          <p14:tracePt t="143940" x="3600450" y="6257925"/>
          <p14:tracePt t="143956" x="3594100" y="6257925"/>
          <p14:tracePt t="143973" x="3579813" y="6257925"/>
          <p14:tracePt t="143990" x="3571875" y="6257925"/>
          <p14:tracePt t="144007" x="3551238" y="6257925"/>
          <p14:tracePt t="144024" x="3543300" y="6257925"/>
          <p14:tracePt t="144041" x="3536950" y="6257925"/>
          <p14:tracePt t="144058" x="3529013" y="6251575"/>
          <p14:tracePt t="144217" x="3522663" y="6251575"/>
          <p14:tracePt t="144665" x="3514725" y="6251575"/>
          <p14:tracePt t="144690" x="3508375" y="6251575"/>
          <p14:tracePt t="144697" x="3500438" y="6251575"/>
          <p14:tracePt t="144703" x="3494088" y="6251575"/>
          <p14:tracePt t="144717" x="3479800" y="6251575"/>
          <p14:tracePt t="144734" x="3471863" y="6251575"/>
          <p14:tracePt t="144750" x="3457575" y="6251575"/>
          <p14:tracePt t="144785" x="3451225" y="6251575"/>
          <p14:tracePt t="148446" x="0" y="0"/>
        </p14:tracePtLst>
      </p14:laserTrace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원형 </a:t>
            </a:r>
            <a:r>
              <a:rPr lang="ko-KR" altLang="en-US" sz="3200" b="0" dirty="0" err="1" smtClean="0"/>
              <a:t>덱의</a:t>
            </a:r>
            <a:r>
              <a:rPr lang="ko-KR" altLang="en-US" sz="3200" b="0" dirty="0" smtClean="0"/>
              <a:t> </a:t>
            </a:r>
            <a:r>
              <a:rPr lang="ko-KR" altLang="en-US" sz="3200" b="0" dirty="0"/>
              <a:t>구현</a:t>
            </a:r>
            <a:endParaRPr lang="ko-KR" altLang="en-US" sz="3200" b="0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추가로 구현할 </a:t>
            </a:r>
            <a:r>
              <a:rPr lang="ko-KR" altLang="en-US" dirty="0" err="1" smtClean="0"/>
              <a:t>메소드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05" y="1975316"/>
            <a:ext cx="7830110" cy="438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4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925"/>
    </mc:Choice>
    <mc:Fallback xmlns="">
      <p:transition spd="slow" advTm="12892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5878" x="7272338" y="3094038"/>
          <p14:tracePt t="15941" x="7251700" y="3094038"/>
          <p14:tracePt t="15957" x="7151688" y="3094038"/>
          <p14:tracePt t="15963" x="7080250" y="3094038"/>
          <p14:tracePt t="15974" x="6900863" y="3071813"/>
          <p14:tracePt t="15991" x="6651625" y="3057525"/>
          <p14:tracePt t="16009" x="6357938" y="3014663"/>
          <p14:tracePt t="16026" x="6086475" y="2951163"/>
          <p14:tracePt t="16042" x="5586413" y="2814638"/>
          <p14:tracePt t="16045" x="5337175" y="2736850"/>
          <p14:tracePt t="16062" x="4994275" y="2671763"/>
          <p14:tracePt t="16077" x="4629150" y="2600325"/>
          <p14:tracePt t="16094" x="4279900" y="2493963"/>
          <p14:tracePt t="16099" x="4071938" y="2457450"/>
          <p14:tracePt t="16111" x="3986213" y="2428875"/>
          <p14:tracePt t="16127" x="3771900" y="2393950"/>
          <p14:tracePt t="16143" x="3614738" y="2357438"/>
          <p14:tracePt t="16161" x="3451225" y="2322513"/>
          <p14:tracePt t="16177" x="3400425" y="2308225"/>
          <p14:tracePt t="16194" x="3371850" y="2300288"/>
          <p14:tracePt t="16211" x="3336925" y="2286000"/>
          <p14:tracePt t="16228" x="3294063" y="2279650"/>
          <p14:tracePt t="16247" x="3208338" y="2251075"/>
          <p14:tracePt t="16263" x="3157538" y="2236788"/>
          <p14:tracePt t="16280" x="3094038" y="2228850"/>
          <p14:tracePt t="16297" x="3051175" y="2228850"/>
          <p14:tracePt t="16312" x="3014663" y="2228850"/>
          <p14:tracePt t="16329" x="2936875" y="2228850"/>
          <p14:tracePt t="16346" x="2843213" y="2243138"/>
          <p14:tracePt t="16363" x="2771775" y="2257425"/>
          <p14:tracePt t="16381" x="2700338" y="2286000"/>
          <p14:tracePt t="16400" x="2693988" y="2286000"/>
          <p14:tracePt t="16414" x="2671763" y="2286000"/>
          <p14:tracePt t="16431" x="2657475" y="2286000"/>
          <p14:tracePt t="16448" x="2622550" y="2293938"/>
          <p14:tracePt t="16464" x="2586038" y="2300288"/>
          <p14:tracePt t="16481" x="2557463" y="2300288"/>
          <p14:tracePt t="16498" x="2536825" y="2300288"/>
          <p14:tracePt t="16515" x="2528888" y="2300288"/>
          <p14:tracePt t="16532" x="2522538" y="2300288"/>
          <p14:tracePt t="16679" x="2500313" y="2300288"/>
          <p14:tracePt t="16687" x="2486025" y="2300288"/>
          <p14:tracePt t="16695" x="2479675" y="2300288"/>
          <p14:tracePt t="16703" x="2479675" y="2293938"/>
          <p14:tracePt t="16717" x="2471738" y="2293938"/>
          <p14:tracePt t="16914" x="2465388" y="2286000"/>
          <p14:tracePt t="16921" x="2436813" y="2279650"/>
          <p14:tracePt t="16929" x="2393950" y="2279650"/>
          <p14:tracePt t="16937" x="2365375" y="2257425"/>
          <p14:tracePt t="16954" x="2236788" y="2251075"/>
          <p14:tracePt t="16971" x="2108200" y="2236788"/>
          <p14:tracePt t="16988" x="2014538" y="2228850"/>
          <p14:tracePt t="17007" x="1985963" y="2222500"/>
          <p14:tracePt t="17085" x="1993900" y="2222500"/>
          <p14:tracePt t="17094" x="2000250" y="2222500"/>
          <p14:tracePt t="17102" x="2014538" y="2222500"/>
          <p14:tracePt t="17113" x="2043113" y="2214563"/>
          <p14:tracePt t="17124" x="2136775" y="2208213"/>
          <p14:tracePt t="17141" x="2236788" y="2208213"/>
          <p14:tracePt t="17157" x="2343150" y="2208213"/>
          <p14:tracePt t="17174" x="2465388" y="2208213"/>
          <p14:tracePt t="17190" x="2571750" y="2208213"/>
          <p14:tracePt t="17208" x="2636838" y="2200275"/>
          <p14:tracePt t="17224" x="2700338" y="2200275"/>
          <p14:tracePt t="17243" x="2743200" y="2200275"/>
          <p14:tracePt t="17260" x="2786063" y="2200275"/>
          <p14:tracePt t="17276" x="2822575" y="2200275"/>
          <p14:tracePt t="17293" x="2865438" y="2200275"/>
          <p14:tracePt t="17310" x="2886075" y="2200275"/>
          <p14:tracePt t="17328" x="2894013" y="2200275"/>
          <p14:tracePt t="17414" x="2900363" y="2200275"/>
          <p14:tracePt t="18966" x="2894013" y="2200275"/>
          <p14:tracePt t="18982" x="2886075" y="2200275"/>
          <p14:tracePt t="19000" x="2879725" y="2208213"/>
          <p14:tracePt t="19029" x="2871788" y="2214563"/>
          <p14:tracePt t="19069" x="2865438" y="2214563"/>
          <p14:tracePt t="19077" x="2857500" y="2214563"/>
          <p14:tracePt t="19118" x="2851150" y="2214563"/>
          <p14:tracePt t="19187" x="2843213" y="2214563"/>
          <p14:tracePt t="19193" x="2828925" y="2222500"/>
          <p14:tracePt t="19203" x="2822575" y="2228850"/>
          <p14:tracePt t="19222" x="2800350" y="2228850"/>
          <p14:tracePt t="19235" x="2771775" y="2228850"/>
          <p14:tracePt t="19254" x="2708275" y="2236788"/>
          <p14:tracePt t="19271" x="2671763" y="2243138"/>
          <p14:tracePt t="19287" x="2643188" y="2243138"/>
          <p14:tracePt t="19303" x="2608263" y="2251075"/>
          <p14:tracePt t="19320" x="2586038" y="2251075"/>
          <p14:tracePt t="19336" x="2565400" y="2257425"/>
          <p14:tracePt t="19353" x="2528888" y="2265363"/>
          <p14:tracePt t="19370" x="2493963" y="2271713"/>
          <p14:tracePt t="19387" x="2428875" y="2279650"/>
          <p14:tracePt t="19405" x="2393950" y="2286000"/>
          <p14:tracePt t="19421" x="2365375" y="2286000"/>
          <p14:tracePt t="19438" x="2328863" y="2300288"/>
          <p14:tracePt t="19455" x="2293938" y="2308225"/>
          <p14:tracePt t="19472" x="2222500" y="2308225"/>
          <p14:tracePt t="19490" x="2165350" y="2300288"/>
          <p14:tracePt t="19506" x="2128838" y="2300288"/>
          <p14:tracePt t="19523" x="2079625" y="2300288"/>
          <p14:tracePt t="19539" x="2043113" y="2300288"/>
          <p14:tracePt t="19559" x="2028825" y="2300288"/>
          <p14:tracePt t="19575" x="2000250" y="2300288"/>
          <p14:tracePt t="19592" x="1971675" y="2300288"/>
          <p14:tracePt t="19608" x="1928813" y="2300288"/>
          <p14:tracePt t="19625" x="1893888" y="2293938"/>
          <p14:tracePt t="19641" x="1836738" y="2286000"/>
          <p14:tracePt t="19658" x="1814513" y="2271713"/>
          <p14:tracePt t="19674" x="1808163" y="2271713"/>
          <p14:tracePt t="19757" x="1800225" y="2271713"/>
          <p14:tracePt t="19789" x="1793875" y="2271713"/>
          <p14:tracePt t="19974" x="1793875" y="2279650"/>
          <p14:tracePt t="19982" x="1793875" y="2286000"/>
          <p14:tracePt t="20071" x="1793875" y="2293938"/>
          <p14:tracePt t="20085" x="1800225" y="2300288"/>
          <p14:tracePt t="20101" x="1808163" y="2300288"/>
          <p14:tracePt t="20110" x="1808163" y="2308225"/>
          <p14:tracePt t="20118" x="1814513" y="2314575"/>
          <p14:tracePt t="20131" x="1836738" y="2336800"/>
          <p14:tracePt t="20147" x="1871663" y="2357438"/>
          <p14:tracePt t="20164" x="1893888" y="2371725"/>
          <p14:tracePt t="20182" x="1914525" y="2386013"/>
          <p14:tracePt t="20198" x="1951038" y="2393950"/>
          <p14:tracePt t="20200" x="1957388" y="2393950"/>
          <p14:tracePt t="20215" x="1971675" y="2400300"/>
          <p14:tracePt t="20290" x="1985963" y="2408238"/>
          <p14:tracePt t="20296" x="2014538" y="2414588"/>
          <p14:tracePt t="20303" x="2065338" y="2436813"/>
          <p14:tracePt t="20320" x="2108200" y="2443163"/>
          <p14:tracePt t="20334" x="2157413" y="2465388"/>
          <p14:tracePt t="20351" x="2179638" y="2465388"/>
          <p14:tracePt t="20367" x="2185988" y="2465388"/>
          <p14:tracePt t="20384" x="2193925" y="2465388"/>
          <p14:tracePt t="20405" x="2200275" y="2465388"/>
          <p14:tracePt t="20418" x="2222500" y="2465388"/>
          <p14:tracePt t="20435" x="2236788" y="2465388"/>
          <p14:tracePt t="20452" x="2257425" y="2471738"/>
          <p14:tracePt t="20469" x="2271713" y="2471738"/>
          <p14:tracePt t="20485" x="2293938" y="2471738"/>
          <p14:tracePt t="20502" x="2314575" y="2471738"/>
          <p14:tracePt t="20536" x="2322513" y="2471738"/>
          <p14:tracePt t="20665" x="2328863" y="2471738"/>
          <p14:tracePt t="20680" x="2336800" y="2471738"/>
          <p14:tracePt t="20702" x="2343150" y="2471738"/>
          <p14:tracePt t="20716" x="2351088" y="2471738"/>
          <p14:tracePt t="20732" x="2357438" y="2471738"/>
          <p14:tracePt t="20740" x="2365375" y="2471738"/>
          <p14:tracePt t="20763" x="2371725" y="2471738"/>
          <p14:tracePt t="20860" x="2371725" y="2465388"/>
          <p14:tracePt t="20867" x="2386013" y="2465388"/>
          <p14:tracePt t="20882" x="2393950" y="2471738"/>
          <p14:tracePt t="20892" x="2408238" y="2471738"/>
          <p14:tracePt t="20909" x="2414588" y="2471738"/>
          <p14:tracePt t="20927" x="2451100" y="2479675"/>
          <p14:tracePt t="20943" x="2479675" y="2486025"/>
          <p14:tracePt t="20960" x="2500313" y="2486025"/>
          <p14:tracePt t="20979" x="2522538" y="2493963"/>
          <p14:tracePt t="20994" x="2536825" y="2500313"/>
          <p14:tracePt t="20997" x="2543175" y="2500313"/>
          <p14:tracePt t="21011" x="2551113" y="2514600"/>
          <p14:tracePt t="21026" x="2614613" y="2522538"/>
          <p14:tracePt t="21043" x="2657475" y="2536825"/>
          <p14:tracePt t="21060" x="2679700" y="2536825"/>
          <p14:tracePt t="21077" x="2686050" y="2536825"/>
          <p14:tracePt t="21094" x="2693988" y="2536825"/>
          <p14:tracePt t="21438" x="2686050" y="2536825"/>
          <p14:tracePt t="21454" x="2671763" y="2536825"/>
          <p14:tracePt t="21468" x="2665413" y="2536825"/>
          <p14:tracePt t="21476" x="2643188" y="2528888"/>
          <p14:tracePt t="21491" x="2636838" y="2528888"/>
          <p14:tracePt t="21501" x="2622550" y="2528888"/>
          <p14:tracePt t="21516" x="2608263" y="2528888"/>
          <p14:tracePt t="21533" x="2593975" y="2528888"/>
          <p14:tracePt t="21551" x="2571750" y="2528888"/>
          <p14:tracePt t="21568" x="2551113" y="2528888"/>
          <p14:tracePt t="21584" x="2543175" y="2528888"/>
          <p14:tracePt t="21601" x="2528888" y="2528888"/>
          <p14:tracePt t="21618" x="2522538" y="2528888"/>
          <p14:tracePt t="21634" x="2514600" y="2528888"/>
          <p14:tracePt t="21651" x="2508250" y="2528888"/>
          <p14:tracePt t="21672" x="2500313" y="2528888"/>
          <p14:tracePt t="21719" x="2493963" y="2528888"/>
          <p14:tracePt t="24016" x="2508250" y="2528888"/>
          <p14:tracePt t="24020" x="2543175" y="2528888"/>
          <p14:tracePt t="24035" x="2600325" y="2528888"/>
          <p14:tracePt t="24052" x="2693988" y="2543175"/>
          <p14:tracePt t="24069" x="2765425" y="2557463"/>
          <p14:tracePt t="24086" x="2794000" y="2557463"/>
          <p14:tracePt t="24103" x="2808288" y="2565400"/>
          <p14:tracePt t="24119" x="2814638" y="2565400"/>
          <p14:tracePt t="24136" x="2822575" y="2571750"/>
          <p14:tracePt t="24179" x="2828925" y="2571750"/>
          <p14:tracePt t="24192" x="2828925" y="2579688"/>
          <p14:tracePt t="24200" x="2836863" y="2579688"/>
          <p14:tracePt t="24208" x="2843213" y="2579688"/>
          <p14:tracePt t="24220" x="2851150" y="2579688"/>
          <p14:tracePt t="24237" x="2871788" y="2593975"/>
          <p14:tracePt t="24253" x="2894013" y="2593975"/>
          <p14:tracePt t="24255" x="2900363" y="2600325"/>
          <p14:tracePt t="24270" x="2922588" y="2600325"/>
          <p14:tracePt t="24287" x="2943225" y="2608263"/>
          <p14:tracePt t="24304" x="2965450" y="2608263"/>
          <p14:tracePt t="24322" x="2971800" y="2622550"/>
          <p14:tracePt t="24338" x="2979738" y="2622550"/>
          <p14:tracePt t="24355" x="2986088" y="2628900"/>
          <p14:tracePt t="24372" x="2994025" y="2628900"/>
          <p14:tracePt t="24388" x="3000375" y="2628900"/>
          <p14:tracePt t="24406" x="3008313" y="2636838"/>
          <p14:tracePt t="24422" x="3008313" y="2643188"/>
          <p14:tracePt t="24439" x="3014663" y="2643188"/>
          <p14:tracePt t="24456" x="3028950" y="2651125"/>
          <p14:tracePt t="24473" x="3036888" y="2651125"/>
          <p14:tracePt t="24490" x="3043238" y="2651125"/>
          <p14:tracePt t="24507" x="3043238" y="2657475"/>
          <p14:tracePt t="24524" x="3051175" y="2657475"/>
          <p14:tracePt t="24559" x="3057525" y="2665413"/>
          <p14:tracePt t="24574" x="3071813" y="2671763"/>
          <p14:tracePt t="24608" x="3086100" y="2679700"/>
          <p14:tracePt t="24716" x="3094038" y="2679700"/>
          <p14:tracePt t="24724" x="3094038" y="2686050"/>
          <p14:tracePt t="24739" x="3100388" y="2686050"/>
          <p14:tracePt t="24756" x="3108325" y="2693988"/>
          <p14:tracePt t="24770" x="3108325" y="2700338"/>
          <p14:tracePt t="24786" x="3114675" y="2700338"/>
          <p14:tracePt t="24968" x="3114675" y="2708275"/>
          <p14:tracePt t="24991" x="3114675" y="2714625"/>
          <p14:tracePt t="25019" x="3114675" y="2728913"/>
          <p14:tracePt t="25035" x="3114675" y="2743200"/>
          <p14:tracePt t="25043" x="3114675" y="2757488"/>
          <p14:tracePt t="25051" x="3114675" y="2771775"/>
          <p14:tracePt t="25065" x="3114675" y="2786063"/>
          <p14:tracePt t="25081" x="3114675" y="2800350"/>
          <p14:tracePt t="25098" x="3114675" y="2808288"/>
          <p14:tracePt t="25170" x="3114675" y="2814638"/>
          <p14:tracePt t="25266" x="3114675" y="2822575"/>
          <p14:tracePt t="25390" x="3114675" y="2828925"/>
          <p14:tracePt t="25859" x="3128963" y="2828925"/>
          <p14:tracePt t="25865" x="3165475" y="2828925"/>
          <p14:tracePt t="25877" x="3179763" y="2836863"/>
          <p14:tracePt t="25893" x="3222625" y="2836863"/>
          <p14:tracePt t="25910" x="3279775" y="2865438"/>
          <p14:tracePt t="25927" x="3314700" y="2865438"/>
          <p14:tracePt t="25944" x="3328988" y="2865438"/>
          <p14:tracePt t="25961" x="3351213" y="2865438"/>
          <p14:tracePt t="25978" x="3365500" y="2865438"/>
          <p14:tracePt t="25995" x="3379788" y="2871788"/>
          <p14:tracePt t="26010" x="3422650" y="2871788"/>
          <p14:tracePt t="26028" x="3443288" y="2871788"/>
          <p14:tracePt t="26044" x="3479800" y="2871788"/>
          <p14:tracePt t="26061" x="3494088" y="2871788"/>
          <p14:tracePt t="26078" x="3508375" y="2879725"/>
          <p14:tracePt t="26095" x="3536950" y="2879725"/>
          <p14:tracePt t="26113" x="3571875" y="2879725"/>
          <p14:tracePt t="26129" x="3586163" y="2871788"/>
          <p14:tracePt t="26145" x="3594100" y="2871788"/>
          <p14:tracePt t="26163" x="3614738" y="2871788"/>
          <p14:tracePt t="26181" x="3643313" y="2871788"/>
          <p14:tracePt t="26196" x="3657600" y="2871788"/>
          <p14:tracePt t="26199" x="3665538" y="2865438"/>
          <p14:tracePt t="26213" x="3671888" y="2865438"/>
          <p14:tracePt t="26230" x="3694113" y="2865438"/>
          <p14:tracePt t="26247" x="3700463" y="2857500"/>
          <p14:tracePt t="26264" x="3708400" y="2857500"/>
          <p14:tracePt t="26281" x="3714750" y="2857500"/>
          <p14:tracePt t="26318" x="3714750" y="2851150"/>
          <p14:tracePt t="26335" x="3722688" y="2851150"/>
          <p14:tracePt t="26348" x="3729038" y="2851150"/>
          <p14:tracePt t="26365" x="3736975" y="2851150"/>
          <p14:tracePt t="26423" x="3743325" y="2851150"/>
          <p14:tracePt t="26437" x="3743325" y="2843213"/>
          <p14:tracePt t="26441" x="3751263" y="2843213"/>
          <p14:tracePt t="26623" x="3757613" y="2843213"/>
          <p14:tracePt t="27358" x="3757613" y="2836863"/>
          <p14:tracePt t="27413" x="3757613" y="2828925"/>
          <p14:tracePt t="27428" x="3751263" y="2828925"/>
          <p14:tracePt t="27452" x="3743325" y="2828925"/>
          <p14:tracePt t="27484" x="3736975" y="2828925"/>
          <p14:tracePt t="27491" x="3729038" y="2828925"/>
          <p14:tracePt t="27502" x="3722688" y="2828925"/>
          <p14:tracePt t="27516" x="3714750" y="2828925"/>
          <p14:tracePt t="27532" x="3694113" y="2828925"/>
          <p14:tracePt t="27549" x="3686175" y="2828925"/>
          <p14:tracePt t="27567" x="3657600" y="2828925"/>
          <p14:tracePt t="27582" x="3636963" y="2828925"/>
          <p14:tracePt t="27599" x="3622675" y="2828925"/>
          <p14:tracePt t="27615" x="3594100" y="2828925"/>
          <p14:tracePt t="27634" x="3565525" y="2828925"/>
          <p14:tracePt t="27652" x="3522663" y="2822575"/>
          <p14:tracePt t="27669" x="3479800" y="2822575"/>
          <p14:tracePt t="27685" x="3457575" y="2822575"/>
          <p14:tracePt t="27702" x="3422650" y="2822575"/>
          <p14:tracePt t="27719" x="3386138" y="2814638"/>
          <p14:tracePt t="27735" x="3371850" y="2814638"/>
          <p14:tracePt t="27752" x="3357563" y="2808288"/>
          <p14:tracePt t="27767" x="3351213" y="2808288"/>
          <p14:tracePt t="27769" x="3343275" y="2808288"/>
          <p14:tracePt t="27784" x="3336925" y="2808288"/>
          <p14:tracePt t="27802" x="3322638" y="2800350"/>
          <p14:tracePt t="27819" x="3300413" y="2800350"/>
          <p14:tracePt t="27835" x="3279775" y="2800350"/>
          <p14:tracePt t="27869" x="3265488" y="2800350"/>
          <p14:tracePt t="27886" x="3257550" y="2800350"/>
          <p14:tracePt t="27903" x="3251200" y="2800350"/>
          <p14:tracePt t="27937" x="3243263" y="2800350"/>
          <p14:tracePt t="27953" x="3228975" y="2800350"/>
          <p14:tracePt t="27972" x="3214688" y="2800350"/>
          <p14:tracePt t="27989" x="3208338" y="2800350"/>
          <p14:tracePt t="28006" x="3200400" y="2800350"/>
          <p14:tracePt t="28090" x="3194050" y="2800350"/>
          <p14:tracePt t="28122" x="3179763" y="2800350"/>
          <p14:tracePt t="28271" x="3171825" y="2800350"/>
          <p14:tracePt t="28296" x="3165475" y="2800350"/>
          <p14:tracePt t="28317" x="3157538" y="2800350"/>
          <p14:tracePt t="28328" x="3151188" y="2800350"/>
          <p14:tracePt t="28365" x="3143250" y="2800350"/>
          <p14:tracePt t="28380" x="3143250" y="2794000"/>
          <p14:tracePt t="28397" x="3136900" y="2794000"/>
          <p14:tracePt t="28410" x="3136900" y="2786063"/>
          <p14:tracePt t="28483" x="3128963" y="2786063"/>
          <p14:tracePt t="29814" x="3122613" y="2786063"/>
          <p14:tracePt t="29819" x="3122613" y="2794000"/>
          <p14:tracePt t="29832" x="3114675" y="2794000"/>
          <p14:tracePt t="29845" x="3114675" y="2800350"/>
          <p14:tracePt t="29866" x="3108325" y="2814638"/>
          <p14:tracePt t="29881" x="3108325" y="2822575"/>
          <p14:tracePt t="29915" x="3108325" y="2836863"/>
          <p14:tracePt t="29930" x="3108325" y="2843213"/>
          <p14:tracePt t="29932" x="3108325" y="2851150"/>
          <p14:tracePt t="29949" x="3108325" y="2857500"/>
          <p14:tracePt t="29966" x="3108325" y="2865438"/>
          <p14:tracePt t="29983" x="3094038" y="2871788"/>
          <p14:tracePt t="30000" x="3094038" y="2894013"/>
          <p14:tracePt t="30016" x="3086100" y="2914650"/>
          <p14:tracePt t="30033" x="3086100" y="2928938"/>
          <p14:tracePt t="30051" x="3086100" y="2936875"/>
          <p14:tracePt t="30065" x="3086100" y="2943225"/>
          <p14:tracePt t="30082" x="3086100" y="2957513"/>
          <p14:tracePt t="30099" x="3086100" y="2979738"/>
          <p14:tracePt t="30116" x="3086100" y="3014663"/>
          <p14:tracePt t="30133" x="3086100" y="3028950"/>
          <p14:tracePt t="30167" x="3086100" y="3036888"/>
          <p14:tracePt t="30191" x="3086100" y="3043238"/>
          <p14:tracePt t="30234" x="3086100" y="3051175"/>
          <p14:tracePt t="30240" x="3086100" y="3057525"/>
          <p14:tracePt t="33381" x="3094038" y="3057525"/>
          <p14:tracePt t="33393" x="3108325" y="3057525"/>
          <p14:tracePt t="33403" x="3114675" y="3057525"/>
          <p14:tracePt t="33411" x="3122613" y="3057525"/>
          <p14:tracePt t="33429" x="3157538" y="3057525"/>
          <p14:tracePt t="33446" x="3200400" y="3065463"/>
          <p14:tracePt t="33461" x="3222625" y="3065463"/>
          <p14:tracePt t="33478" x="3279775" y="3071813"/>
          <p14:tracePt t="33495" x="3300413" y="3071813"/>
          <p14:tracePt t="33512" x="3300413" y="3079750"/>
          <p14:tracePt t="35713" x="3300413" y="3100388"/>
          <p14:tracePt t="35721" x="3300413" y="3122613"/>
          <p14:tracePt t="35729" x="3300413" y="3143250"/>
          <p14:tracePt t="35742" x="3300413" y="3157538"/>
          <p14:tracePt t="35759" x="3294063" y="3171825"/>
          <p14:tracePt t="35777" x="3294063" y="3179763"/>
          <p14:tracePt t="35794" x="3286125" y="3186113"/>
          <p14:tracePt t="35827" x="3286125" y="3194050"/>
          <p14:tracePt t="35843" x="3286125" y="3208338"/>
          <p14:tracePt t="35861" x="3279775" y="3214688"/>
          <p14:tracePt t="35878" x="3271838" y="3228975"/>
          <p14:tracePt t="35895" x="3265488" y="3236913"/>
          <p14:tracePt t="35912" x="3257550" y="3243263"/>
          <p14:tracePt t="35929" x="3251200" y="3243263"/>
          <p14:tracePt t="35963" x="3251200" y="3251200"/>
          <p14:tracePt t="36022" x="3243263" y="3251200"/>
          <p14:tracePt t="36030" x="3236913" y="3251200"/>
          <p14:tracePt t="36042" x="3228975" y="3251200"/>
          <p14:tracePt t="36058" x="3222625" y="3257550"/>
          <p14:tracePt t="36068" x="3214688" y="3257550"/>
          <p14:tracePt t="36082" x="3208338" y="3257550"/>
          <p14:tracePt t="36192" x="3200400" y="3257550"/>
          <p14:tracePt t="36200" x="3194050" y="3257550"/>
          <p14:tracePt t="36208" x="3186113" y="3257550"/>
          <p14:tracePt t="36293" x="3179763" y="3257550"/>
          <p14:tracePt t="36301" x="3171825" y="3251200"/>
          <p14:tracePt t="36310" x="3165475" y="3243263"/>
          <p14:tracePt t="36317" x="3151188" y="3243263"/>
          <p14:tracePt t="36335" x="3151188" y="3228975"/>
          <p14:tracePt t="36352" x="3143250" y="3228975"/>
          <p14:tracePt t="36597" x="3143250" y="3222625"/>
          <p14:tracePt t="36614" x="3143250" y="3214688"/>
          <p14:tracePt t="36620" x="3136900" y="3214688"/>
          <p14:tracePt t="36628" x="3136900" y="3208338"/>
          <p14:tracePt t="36637" x="3136900" y="3200400"/>
          <p14:tracePt t="36655" x="3136900" y="3194050"/>
          <p14:tracePt t="36672" x="3136900" y="3179763"/>
          <p14:tracePt t="36690" x="3136900" y="3151188"/>
          <p14:tracePt t="36707" x="3136900" y="3128963"/>
          <p14:tracePt t="36724" x="3136900" y="3122613"/>
          <p14:tracePt t="36741" x="3136900" y="3114675"/>
          <p14:tracePt t="36758" x="3136900" y="3108325"/>
          <p14:tracePt t="36774" x="3136900" y="3100388"/>
          <p14:tracePt t="41590" x="3136900" y="3114675"/>
          <p14:tracePt t="41598" x="3114675" y="3143250"/>
          <p14:tracePt t="41607" x="3100388" y="3179763"/>
          <p14:tracePt t="41622" x="3079750" y="3208338"/>
          <p14:tracePt t="41639" x="3065463" y="3236913"/>
          <p14:tracePt t="41656" x="3043238" y="3243263"/>
          <p14:tracePt t="41675" x="3008313" y="3251200"/>
          <p14:tracePt t="41691" x="3000375" y="3257550"/>
          <p14:tracePt t="41757" x="2994025" y="3265488"/>
          <p14:tracePt t="41763" x="2986088" y="3271838"/>
          <p14:tracePt t="41776" x="2979738" y="3279775"/>
          <p14:tracePt t="41792" x="2971800" y="3279775"/>
          <p14:tracePt t="41810" x="2957513" y="3279775"/>
          <p14:tracePt t="41815" x="2951163" y="3279775"/>
          <p14:tracePt t="41834" x="2943225" y="3279775"/>
          <p14:tracePt t="41844" x="2936875" y="3286125"/>
          <p14:tracePt t="41861" x="2928938" y="3286125"/>
          <p14:tracePt t="41877" x="2922588" y="3286125"/>
          <p14:tracePt t="41894" x="2908300" y="3294063"/>
          <p14:tracePt t="41911" x="2879725" y="3300413"/>
          <p14:tracePt t="41928" x="2857500" y="3308350"/>
          <p14:tracePt t="41944" x="2828925" y="3314700"/>
          <p14:tracePt t="41960" x="2814638" y="3314700"/>
          <p14:tracePt t="42177" x="2836863" y="3314700"/>
          <p14:tracePt t="42182" x="2851150" y="3314700"/>
          <p14:tracePt t="42198" x="2871788" y="3314700"/>
          <p14:tracePt t="42215" x="2879725" y="3314700"/>
          <p14:tracePt t="42370" x="2879725" y="3322638"/>
          <p14:tracePt t="42582" x="2886075" y="3322638"/>
          <p14:tracePt t="42591" x="2886075" y="3328988"/>
          <p14:tracePt t="42612" x="2894013" y="3328988"/>
          <p14:tracePt t="42622" x="2900363" y="3328988"/>
          <p14:tracePt t="42644" x="2908300" y="3336925"/>
          <p14:tracePt t="42660" x="2914650" y="3336925"/>
          <p14:tracePt t="42674" x="2922588" y="3336925"/>
          <p14:tracePt t="42686" x="2928938" y="3336925"/>
          <p14:tracePt t="42715" x="2936875" y="3336925"/>
          <p14:tracePt t="42786" x="2943225" y="3336925"/>
          <p14:tracePt t="42794" x="2951163" y="3336925"/>
          <p14:tracePt t="42807" x="2957513" y="3343275"/>
          <p14:tracePt t="44168" x="2957513" y="3351213"/>
          <p14:tracePt t="44284" x="2957513" y="3357563"/>
          <p14:tracePt t="44423" x="2957513" y="3365500"/>
          <p14:tracePt t="45653" x="2943225" y="3365500"/>
          <p14:tracePt t="45660" x="2936875" y="3365500"/>
          <p14:tracePt t="45666" x="2928938" y="3365500"/>
          <p14:tracePt t="45683" x="2922588" y="3365500"/>
          <p14:tracePt t="45699" x="2908300" y="3365500"/>
          <p14:tracePt t="45713" x="2865438" y="3365500"/>
          <p14:tracePt t="45729" x="2814638" y="3357563"/>
          <p14:tracePt t="45746" x="2757488" y="3343275"/>
          <p14:tracePt t="45763" x="2708275" y="3336925"/>
          <p14:tracePt t="45779" x="2679700" y="3328988"/>
          <p14:tracePt t="45796" x="2665413" y="3322638"/>
          <p14:tracePt t="45957" x="2671763" y="3322638"/>
          <p14:tracePt t="45973" x="2679700" y="3322638"/>
          <p14:tracePt t="45988" x="2686050" y="3322638"/>
          <p14:tracePt t="45996" x="2700338" y="3322638"/>
          <p14:tracePt t="46002" x="2714625" y="3322638"/>
          <p14:tracePt t="46015" x="2722563" y="3322638"/>
          <p14:tracePt t="46033" x="2771775" y="3322638"/>
          <p14:tracePt t="46051" x="2800350" y="3322638"/>
          <p14:tracePt t="46067" x="2822575" y="3322638"/>
          <p14:tracePt t="46085" x="2843213" y="3322638"/>
          <p14:tracePt t="46101" x="2857500" y="3322638"/>
          <p14:tracePt t="46117" x="2865438" y="3322638"/>
          <p14:tracePt t="46133" x="2879725" y="3322638"/>
          <p14:tracePt t="46150" x="2886075" y="3322638"/>
          <p14:tracePt t="46167" x="2900363" y="3322638"/>
          <p14:tracePt t="46184" x="2922588" y="3322638"/>
          <p14:tracePt t="46201" x="2928938" y="3322638"/>
          <p14:tracePt t="46218" x="2936875" y="3322638"/>
          <p14:tracePt t="46236" x="2943225" y="3322638"/>
          <p14:tracePt t="46302" x="2951163" y="3322638"/>
          <p14:tracePt t="46311" x="2957513" y="3322638"/>
          <p14:tracePt t="46321" x="2979738" y="3322638"/>
          <p14:tracePt t="46338" x="3000375" y="3322638"/>
          <p14:tracePt t="46448" x="3008313" y="3322638"/>
          <p14:tracePt t="46464" x="3014663" y="3322638"/>
          <p14:tracePt t="46471" x="3028950" y="3308350"/>
          <p14:tracePt t="46480" x="3028950" y="3300413"/>
          <p14:tracePt t="46488" x="3043238" y="3294063"/>
          <p14:tracePt t="46505" x="3086100" y="3265488"/>
          <p14:tracePt t="46522" x="3122613" y="3243263"/>
          <p14:tracePt t="46540" x="3128963" y="3236913"/>
          <p14:tracePt t="46556" x="3128963" y="3228975"/>
          <p14:tracePt t="46690" x="3128963" y="3222625"/>
          <p14:tracePt t="46728" x="3136900" y="3222625"/>
          <p14:tracePt t="46947" x="3136900" y="3228975"/>
          <p14:tracePt t="46964" x="3136900" y="3236913"/>
          <p14:tracePt t="46971" x="3128963" y="3236913"/>
          <p14:tracePt t="46978" x="3128963" y="3243263"/>
          <p14:tracePt t="46995" x="3114675" y="3251200"/>
          <p14:tracePt t="47012" x="3094038" y="3265488"/>
          <p14:tracePt t="47029" x="3065463" y="3279775"/>
          <p14:tracePt t="47046" x="3051175" y="3294063"/>
          <p14:tracePt t="47063" x="3028950" y="3308350"/>
          <p14:tracePt t="47081" x="3014663" y="3314700"/>
          <p14:tracePt t="47098" x="3008313" y="3322638"/>
          <p14:tracePt t="47115" x="3000375" y="3328988"/>
          <p14:tracePt t="47131" x="2979738" y="3328988"/>
          <p14:tracePt t="47147" x="2951163" y="3336925"/>
          <p14:tracePt t="47164" x="2922588" y="3357563"/>
          <p14:tracePt t="47181" x="2894013" y="3371850"/>
          <p14:tracePt t="47198" x="2879725" y="3386138"/>
          <p14:tracePt t="47215" x="2871788" y="3394075"/>
          <p14:tracePt t="47278" x="2857500" y="3394075"/>
          <p14:tracePt t="47301" x="2851150" y="3394075"/>
          <p14:tracePt t="47534" x="2857500" y="3394075"/>
          <p14:tracePt t="47568" x="2865438" y="3394075"/>
          <p14:tracePt t="47588" x="2871788" y="3394075"/>
          <p14:tracePt t="47613" x="2879725" y="3394075"/>
          <p14:tracePt t="47638" x="2886075" y="3394075"/>
          <p14:tracePt t="47646" x="2894013" y="3394075"/>
          <p14:tracePt t="47656" x="2908300" y="3394075"/>
          <p14:tracePt t="47673" x="2928938" y="3394075"/>
          <p14:tracePt t="47688" x="2943225" y="3394075"/>
          <p14:tracePt t="47705" x="2965450" y="3394075"/>
          <p14:tracePt t="47722" x="2994025" y="3394075"/>
          <p14:tracePt t="47738" x="3014663" y="3394075"/>
          <p14:tracePt t="47755" x="3022600" y="3394075"/>
          <p14:tracePt t="47942" x="3028950" y="3394075"/>
          <p14:tracePt t="47958" x="3051175" y="3394075"/>
          <p14:tracePt t="47966" x="3071813" y="3394075"/>
          <p14:tracePt t="47977" x="3094038" y="3394075"/>
          <p14:tracePt t="47994" x="3194050" y="3408363"/>
          <p14:tracePt t="48011" x="3251200" y="3414713"/>
          <p14:tracePt t="48027" x="3336925" y="3422650"/>
          <p14:tracePt t="48044" x="3429000" y="3422650"/>
          <p14:tracePt t="48061" x="3514725" y="3443288"/>
          <p14:tracePt t="48078" x="3608388" y="3451225"/>
          <p14:tracePt t="48095" x="3665538" y="3451225"/>
          <p14:tracePt t="48112" x="3694113" y="3457575"/>
          <p14:tracePt t="48128" x="3714750" y="3457575"/>
          <p14:tracePt t="48144" x="3729038" y="3457575"/>
          <p14:tracePt t="48161" x="3736975" y="3457575"/>
          <p14:tracePt t="48177" x="3743325" y="3457575"/>
          <p14:tracePt t="48270" x="3751263" y="3457575"/>
          <p14:tracePt t="48278" x="3757613" y="3457575"/>
          <p14:tracePt t="48286" x="3765550" y="3457575"/>
          <p14:tracePt t="48308" x="3771900" y="3457575"/>
          <p14:tracePt t="48435" x="3765550" y="3457575"/>
          <p14:tracePt t="48441" x="3757613" y="3457575"/>
          <p14:tracePt t="48452" x="3743325" y="3451225"/>
          <p14:tracePt t="48467" x="3736975" y="3451225"/>
          <p14:tracePt t="48483" x="3729038" y="3443288"/>
          <p14:tracePt t="48516" x="3708400" y="3443288"/>
          <p14:tracePt t="48533" x="3686175" y="3443288"/>
          <p14:tracePt t="48549" x="3665538" y="3436938"/>
          <p14:tracePt t="48566" x="3643313" y="3429000"/>
          <p14:tracePt t="48584" x="3622675" y="3422650"/>
          <p14:tracePt t="48603" x="3608388" y="3414713"/>
          <p14:tracePt t="48634" x="3586163" y="3414713"/>
          <p14:tracePt t="48650" x="3565525" y="3408363"/>
          <p14:tracePt t="48669" x="3536950" y="3400425"/>
          <p14:tracePt t="48686" x="3514725" y="3400425"/>
          <p14:tracePt t="48703" x="3500438" y="3400425"/>
          <p14:tracePt t="48705" x="3486150" y="3400425"/>
          <p14:tracePt t="48718" x="3479800" y="3400425"/>
          <p14:tracePt t="48736" x="3457575" y="3400425"/>
          <p14:tracePt t="48988" x="3465513" y="3400425"/>
          <p14:tracePt t="49099" x="3471863" y="3400425"/>
          <p14:tracePt t="49113" x="3479800" y="3400425"/>
          <p14:tracePt t="49120" x="3486150" y="3400425"/>
          <p14:tracePt t="49127" x="3494088" y="3400425"/>
          <p14:tracePt t="49143" x="3500438" y="3400425"/>
          <p14:tracePt t="49158" x="3508375" y="3400425"/>
          <p14:tracePt t="49182" x="3522663" y="3400425"/>
          <p14:tracePt t="49199" x="3529013" y="3400425"/>
          <p14:tracePt t="49210" x="3536950" y="3400425"/>
          <p14:tracePt t="49225" x="3543300" y="3400425"/>
          <p14:tracePt t="49244" x="3571875" y="3400425"/>
          <p14:tracePt t="49260" x="3586163" y="3400425"/>
          <p14:tracePt t="49278" x="3594100" y="3400425"/>
          <p14:tracePt t="49294" x="3622675" y="3408363"/>
          <p14:tracePt t="49313" x="3651250" y="3408363"/>
          <p14:tracePt t="49328" x="3665538" y="3414713"/>
          <p14:tracePt t="51699" x="3671888" y="3414713"/>
          <p14:tracePt t="52096" x="3665538" y="3414713"/>
          <p14:tracePt t="52118" x="3657600" y="3408363"/>
          <p14:tracePt t="52126" x="3651250" y="3408363"/>
          <p14:tracePt t="52134" x="3643313" y="3408363"/>
          <p14:tracePt t="52148" x="3636963" y="3408363"/>
          <p14:tracePt t="52246" x="3629025" y="3408363"/>
          <p14:tracePt t="52262" x="3622675" y="3408363"/>
          <p14:tracePt t="52287" x="3614738" y="3408363"/>
          <p14:tracePt t="52478" x="3614738" y="3400425"/>
          <p14:tracePt t="52494" x="3622675" y="3400425"/>
          <p14:tracePt t="52643" x="3629025" y="3400425"/>
          <p14:tracePt t="52666" x="3636963" y="3400425"/>
          <p14:tracePt t="52675" x="3643313" y="3400425"/>
          <p14:tracePt t="52682" x="3651250" y="3400425"/>
          <p14:tracePt t="52705" x="3657600" y="3400425"/>
          <p14:tracePt t="52721" x="3665538" y="3400425"/>
          <p14:tracePt t="52797" x="3671888" y="3400425"/>
          <p14:tracePt t="52804" x="3679825" y="3400425"/>
          <p14:tracePt t="52821" x="3686175" y="3400425"/>
          <p14:tracePt t="52829" x="3694113" y="3400425"/>
          <p14:tracePt t="52846" x="3700463" y="3400425"/>
          <p14:tracePt t="52859" x="3708400" y="3400425"/>
          <p14:tracePt t="52875" x="3722688" y="3400425"/>
          <p14:tracePt t="52893" x="3743325" y="3400425"/>
          <p14:tracePt t="52909" x="3751263" y="3400425"/>
          <p14:tracePt t="52926" x="3765550" y="3400425"/>
          <p14:tracePt t="52943" x="3786188" y="3400425"/>
          <p14:tracePt t="52959" x="3800475" y="3400425"/>
          <p14:tracePt t="52961" x="3808413" y="3400425"/>
          <p14:tracePt t="52976" x="3822700" y="3400425"/>
          <p14:tracePt t="52993" x="3829050" y="3400425"/>
          <p14:tracePt t="53090" x="3836988" y="3400425"/>
          <p14:tracePt t="53127" x="3843338" y="3400425"/>
          <p14:tracePt t="53134" x="3851275" y="3400425"/>
          <p14:tracePt t="53158" x="3857625" y="3400425"/>
          <p14:tracePt t="53175" x="3871913" y="3400425"/>
          <p14:tracePt t="53182" x="3879850" y="3400425"/>
          <p14:tracePt t="53197" x="3886200" y="3400425"/>
          <p14:tracePt t="53214" x="3894138" y="3400425"/>
          <p14:tracePt t="53231" x="3922713" y="3400425"/>
          <p14:tracePt t="53247" x="3943350" y="3400425"/>
          <p14:tracePt t="53263" x="3965575" y="3400425"/>
          <p14:tracePt t="53280" x="3986213" y="3400425"/>
          <p14:tracePt t="53299" x="4000500" y="3400425"/>
          <p14:tracePt t="53315" x="4008438" y="3394075"/>
          <p14:tracePt t="53332" x="4014788" y="3394075"/>
          <p14:tracePt t="53339" x="4022725" y="3394075"/>
          <p14:tracePt t="53348" x="4029075" y="3394075"/>
          <p14:tracePt t="53367" x="4043363" y="3394075"/>
          <p14:tracePt t="53383" x="4051300" y="3394075"/>
          <p14:tracePt t="53400" x="4071938" y="3386138"/>
          <p14:tracePt t="53417" x="4114800" y="3386138"/>
          <p14:tracePt t="53434" x="4129088" y="3386138"/>
          <p14:tracePt t="53449" x="4143375" y="3386138"/>
          <p14:tracePt t="53467" x="4151313" y="3386138"/>
          <p14:tracePt t="53483" x="4165600" y="3386138"/>
          <p14:tracePt t="53485" x="4179888" y="3386138"/>
          <p14:tracePt t="53500" x="4200525" y="3386138"/>
          <p14:tracePt t="53517" x="4222750" y="3386138"/>
          <p14:tracePt t="53534" x="4243388" y="3386138"/>
          <p14:tracePt t="53551" x="4251325" y="3386138"/>
          <p14:tracePt t="53568" x="4279900" y="3386138"/>
          <p14:tracePt t="53585" x="4308475" y="3386138"/>
          <p14:tracePt t="53601" x="4329113" y="3386138"/>
          <p14:tracePt t="53603" x="4337050" y="3386138"/>
          <p14:tracePt t="53620" x="4351338" y="3386138"/>
          <p14:tracePt t="53637" x="4371975" y="3386138"/>
          <p14:tracePt t="53654" x="4379913" y="3386138"/>
          <p14:tracePt t="53669" x="4386263" y="3386138"/>
          <p14:tracePt t="53703" x="4408488" y="3386138"/>
          <p14:tracePt t="53720" x="4414838" y="3386138"/>
          <p14:tracePt t="53737" x="4429125" y="3386138"/>
          <p14:tracePt t="53754" x="4437063" y="3386138"/>
          <p14:tracePt t="53770" x="4443413" y="3386138"/>
          <p14:tracePt t="53876" x="4451350" y="3386138"/>
          <p14:tracePt t="53907" x="4457700" y="3386138"/>
          <p14:tracePt t="54082" x="4465638" y="3394075"/>
          <p14:tracePt t="55212" x="4479925" y="3394075"/>
          <p14:tracePt t="55220" x="4486275" y="3394075"/>
          <p14:tracePt t="55228" x="4494213" y="3394075"/>
          <p14:tracePt t="55240" x="4500563" y="3394075"/>
          <p14:tracePt t="55257" x="4508500" y="3394075"/>
          <p14:tracePt t="55275" x="4522788" y="3394075"/>
          <p14:tracePt t="55292" x="4529138" y="3394075"/>
          <p14:tracePt t="55309" x="4537075" y="3394075"/>
          <p14:tracePt t="55326" x="4543425" y="3394075"/>
          <p14:tracePt t="55343" x="4551363" y="3394075"/>
          <p14:tracePt t="55360" x="4579938" y="3400425"/>
          <p14:tracePt t="55377" x="4614863" y="3408363"/>
          <p14:tracePt t="55392" x="4637088" y="3422650"/>
          <p14:tracePt t="55409" x="4672013" y="3422650"/>
          <p14:tracePt t="55426" x="4700588" y="3422650"/>
          <p14:tracePt t="55445" x="4743450" y="3429000"/>
          <p14:tracePt t="55461" x="4779963" y="3436938"/>
          <p14:tracePt t="55478" x="4808538" y="3436938"/>
          <p14:tracePt t="55495" x="4822825" y="3443288"/>
          <p14:tracePt t="55529" x="4829175" y="3443288"/>
          <p14:tracePt t="55546" x="4851400" y="3443288"/>
          <p14:tracePt t="55564" x="4865688" y="3443288"/>
          <p14:tracePt t="55580" x="4879975" y="3443288"/>
          <p14:tracePt t="55596" x="4894263" y="3443288"/>
          <p14:tracePt t="55614" x="4900613" y="3443288"/>
          <p14:tracePt t="55630" x="4908550" y="3443288"/>
          <p14:tracePt t="55730" x="4914900" y="3443288"/>
          <p14:tracePt t="55745" x="4922838" y="3443288"/>
          <p14:tracePt t="55754" x="4929188" y="3443288"/>
          <p14:tracePt t="55771" x="4937125" y="3443288"/>
          <p14:tracePt t="55907" x="4943475" y="3443288"/>
          <p14:tracePt t="57276" x="4937125" y="3443288"/>
          <p14:tracePt t="57292" x="4922838" y="3443288"/>
          <p14:tracePt t="57308" x="4908550" y="3451225"/>
          <p14:tracePt t="57316" x="4894263" y="3451225"/>
          <p14:tracePt t="57322" x="4879975" y="3465513"/>
          <p14:tracePt t="57336" x="4851400" y="3471863"/>
          <p14:tracePt t="57352" x="4814888" y="3479800"/>
          <p14:tracePt t="57370" x="4800600" y="3494088"/>
          <p14:tracePt t="57386" x="4765675" y="3508375"/>
          <p14:tracePt t="57403" x="4714875" y="3522663"/>
          <p14:tracePt t="57420" x="4665663" y="3536950"/>
          <p14:tracePt t="57437" x="4551363" y="3551238"/>
          <p14:tracePt t="57453" x="4479925" y="3557588"/>
          <p14:tracePt t="57470" x="4394200" y="3557588"/>
          <p14:tracePt t="57487" x="4329113" y="3565525"/>
          <p14:tracePt t="57504" x="4214813" y="3571875"/>
          <p14:tracePt t="57521" x="4171950" y="3594100"/>
          <p14:tracePt t="57538" x="3951288" y="3643313"/>
          <p14:tracePt t="57555" x="3857625" y="3686175"/>
          <p14:tracePt t="57572" x="3722688" y="3714750"/>
          <p14:tracePt t="57589" x="3565525" y="3729038"/>
          <p14:tracePt t="57605" x="3443288" y="3751263"/>
          <p14:tracePt t="57623" x="3286125" y="3757613"/>
          <p14:tracePt t="57640" x="3171825" y="3765550"/>
          <p14:tracePt t="57656" x="2986088" y="3814763"/>
          <p14:tracePt t="57673" x="2828925" y="3822700"/>
          <p14:tracePt t="57691" x="2700338" y="3865563"/>
          <p14:tracePt t="57708" x="2571750" y="3900488"/>
          <p14:tracePt t="57725" x="2451100" y="3922713"/>
          <p14:tracePt t="57741" x="2351088" y="3951288"/>
          <p14:tracePt t="57743" x="2314575" y="3965575"/>
          <p14:tracePt t="57758" x="2257425" y="3979863"/>
          <p14:tracePt t="57775" x="2200275" y="3986213"/>
          <p14:tracePt t="57791" x="2171700" y="3986213"/>
          <p14:tracePt t="57809" x="2122488" y="3994150"/>
          <p14:tracePt t="57827" x="2079625" y="4000500"/>
          <p14:tracePt t="57833" x="2065338" y="4000500"/>
          <p14:tracePt t="57844" x="2051050" y="4000500"/>
          <p14:tracePt t="57861" x="2036763" y="4014788"/>
          <p14:tracePt t="58065" x="2043113" y="4014788"/>
          <p14:tracePt t="58097" x="2051050" y="4014788"/>
          <p14:tracePt t="58126" x="2057400" y="4014788"/>
          <p14:tracePt t="58149" x="2065338" y="4014788"/>
          <p14:tracePt t="58171" x="2071688" y="4014788"/>
          <p14:tracePt t="58535" x="2079625" y="4014788"/>
          <p14:tracePt t="58893" x="2085975" y="4014788"/>
          <p14:tracePt t="58916" x="2085975" y="4008438"/>
          <p14:tracePt t="58929" x="2093913" y="4000500"/>
          <p14:tracePt t="63822" x="2108200" y="4000500"/>
          <p14:tracePt t="63838" x="2122488" y="4000500"/>
          <p14:tracePt t="63846" x="2136775" y="4008438"/>
          <p14:tracePt t="63863" x="2151063" y="4008438"/>
          <p14:tracePt t="63879" x="2157413" y="4008438"/>
          <p14:tracePt t="63993" x="2165350" y="4008438"/>
          <p14:tracePt t="64001" x="2171700" y="4008438"/>
          <p14:tracePt t="64017" x="2185988" y="4008438"/>
          <p14:tracePt t="64027" x="2200275" y="4008438"/>
          <p14:tracePt t="64043" x="2214563" y="4008438"/>
          <p14:tracePt t="64060" x="2236788" y="4008438"/>
          <p14:tracePt t="64076" x="2251075" y="4008438"/>
          <p14:tracePt t="64126" x="2257425" y="4008438"/>
          <p14:tracePt t="64165" x="2265363" y="4008438"/>
          <p14:tracePt t="64188" x="2279650" y="4008438"/>
          <p14:tracePt t="64197" x="2286000" y="4008438"/>
          <p14:tracePt t="64203" x="2300288" y="4014788"/>
          <p14:tracePt t="64211" x="2308225" y="4014788"/>
          <p14:tracePt t="64229" x="2322513" y="4014788"/>
          <p14:tracePt t="64940" x="2314575" y="4014788"/>
          <p14:tracePt t="64956" x="2308225" y="4022725"/>
          <p14:tracePt t="64971" x="2300288" y="4022725"/>
          <p14:tracePt t="64984" x="2293938" y="4022725"/>
          <p14:tracePt t="65000" x="2286000" y="4022725"/>
          <p14:tracePt t="65010" x="2279650" y="4022725"/>
          <p14:tracePt t="65025" x="2271713" y="4022725"/>
          <p14:tracePt t="65040" x="2265363" y="4022725"/>
          <p14:tracePt t="65057" x="2251075" y="4022725"/>
          <p14:tracePt t="65074" x="2222500" y="4022725"/>
          <p14:tracePt t="65090" x="2214563" y="4022725"/>
          <p14:tracePt t="65107" x="2200275" y="4022725"/>
          <p14:tracePt t="65124" x="2179638" y="4022725"/>
          <p14:tracePt t="65141" x="2165350" y="4022725"/>
          <p14:tracePt t="65158" x="2151063" y="4022725"/>
          <p14:tracePt t="65175" x="2136775" y="4022725"/>
          <p14:tracePt t="65192" x="2128838" y="4022725"/>
          <p14:tracePt t="65210" x="2122488" y="4022725"/>
          <p14:tracePt t="65266" x="2108200" y="4022725"/>
          <p14:tracePt t="65282" x="2100263" y="4029075"/>
          <p14:tracePt t="65289" x="2093913" y="4029075"/>
          <p14:tracePt t="65296" x="2085975" y="4029075"/>
          <p14:tracePt t="65310" x="2079625" y="4029075"/>
          <p14:tracePt t="65406" x="2065338" y="4029075"/>
          <p14:tracePt t="65440" x="2057400" y="4037013"/>
          <p14:tracePt t="65588" x="2065338" y="4037013"/>
          <p14:tracePt t="65596" x="2071688" y="4037013"/>
          <p14:tracePt t="65603" x="2079625" y="4037013"/>
          <p14:tracePt t="65616" x="2093913" y="4037013"/>
          <p14:tracePt t="65631" x="2114550" y="4037013"/>
          <p14:tracePt t="65648" x="2136775" y="4037013"/>
          <p14:tracePt t="65665" x="2157413" y="4037013"/>
          <p14:tracePt t="65682" x="2179638" y="4037013"/>
          <p14:tracePt t="65699" x="2208213" y="4029075"/>
          <p14:tracePt t="65715" x="2228850" y="4029075"/>
          <p14:tracePt t="65733" x="2257425" y="4029075"/>
          <p14:tracePt t="65749" x="2271713" y="4029075"/>
          <p14:tracePt t="65767" x="2279650" y="4029075"/>
          <p14:tracePt t="65784" x="2286000" y="4029075"/>
          <p14:tracePt t="65801" x="2300288" y="4029075"/>
          <p14:tracePt t="65819" x="2308225" y="4029075"/>
          <p14:tracePt t="65835" x="2314575" y="4029075"/>
          <p14:tracePt t="65994" x="2314575" y="4037013"/>
          <p14:tracePt t="66041" x="2314575" y="4043363"/>
          <p14:tracePt t="66047" x="2308225" y="4043363"/>
          <p14:tracePt t="66071" x="2308225" y="4051300"/>
          <p14:tracePt t="66087" x="2300288" y="4051300"/>
          <p14:tracePt t="66103" x="2300288" y="4057650"/>
          <p14:tracePt t="66126" x="2286000" y="4057650"/>
          <p14:tracePt t="66134" x="2286000" y="4065588"/>
          <p14:tracePt t="66147" x="2279650" y="4065588"/>
          <p14:tracePt t="66157" x="2265363" y="4065588"/>
          <p14:tracePt t="66172" x="2251075" y="4065588"/>
          <p14:tracePt t="66188" x="2228850" y="4065588"/>
          <p14:tracePt t="66205" x="2214563" y="4071938"/>
          <p14:tracePt t="66222" x="2193925" y="4071938"/>
          <p14:tracePt t="66239" x="2179638" y="4071938"/>
          <p14:tracePt t="66256" x="2151063" y="4079875"/>
          <p14:tracePt t="66273" x="2128838" y="4079875"/>
          <p14:tracePt t="66290" x="2100263" y="4100513"/>
          <p14:tracePt t="66309" x="2071688" y="4108450"/>
          <p14:tracePt t="66325" x="2043113" y="4114800"/>
          <p14:tracePt t="66327" x="2022475" y="4114800"/>
          <p14:tracePt t="66340" x="2008188" y="4122738"/>
          <p14:tracePt t="66344" x="2000250" y="4122738"/>
          <p14:tracePt t="66359" x="1993900" y="4129088"/>
          <p14:tracePt t="66391" x="1985963" y="4129088"/>
          <p14:tracePt t="66431" x="1985963" y="4137025"/>
          <p14:tracePt t="66458" x="1979613" y="4137025"/>
          <p14:tracePt t="66464" x="1971675" y="4143375"/>
          <p14:tracePt t="66478" x="1965325" y="4143375"/>
          <p14:tracePt t="66494" x="1957388" y="4151313"/>
          <p14:tracePt t="66511" x="1951038" y="4151313"/>
          <p14:tracePt t="66603" x="1943100" y="4151313"/>
          <p14:tracePt t="66619" x="1943100" y="4157663"/>
          <p14:tracePt t="66666" x="1943100" y="4165600"/>
          <p14:tracePt t="66673" x="1943100" y="4171950"/>
          <p14:tracePt t="66775" x="1936750" y="4171950"/>
          <p14:tracePt t="66930" x="1936750" y="4165600"/>
          <p14:tracePt t="66938" x="1936750" y="4157663"/>
          <p14:tracePt t="66949" x="1928813" y="4151313"/>
          <p14:tracePt t="66967" x="1928813" y="4143375"/>
          <p14:tracePt t="66985" x="1928813" y="4129088"/>
          <p14:tracePt t="67000" x="1928813" y="4122738"/>
          <p14:tracePt t="67017" x="1928813" y="4108450"/>
          <p14:tracePt t="67034" x="1922463" y="4100513"/>
          <p14:tracePt t="67050" x="1914525" y="4079875"/>
          <p14:tracePt t="67068" x="1900238" y="4071938"/>
          <p14:tracePt t="67085" x="1885950" y="4051300"/>
          <p14:tracePt t="67101" x="1879600" y="4043363"/>
          <p14:tracePt t="67118" x="1871663" y="4043363"/>
          <p14:tracePt t="67135" x="1871663" y="4037013"/>
          <p14:tracePt t="67152" x="1871663" y="4029075"/>
          <p14:tracePt t="67168" x="1865313" y="4029075"/>
          <p14:tracePt t="67187" x="1865313" y="4022725"/>
          <p14:tracePt t="67204" x="1857375" y="4022725"/>
          <p14:tracePt t="67354" x="1857375" y="4014788"/>
          <p14:tracePt t="67400" x="1851025" y="4008438"/>
          <p14:tracePt t="67416" x="1851025" y="4000500"/>
          <p14:tracePt t="67424" x="1843088" y="4000500"/>
          <p14:tracePt t="67441" x="1836738" y="3994150"/>
          <p14:tracePt t="67462" x="1828800" y="3994150"/>
          <p14:tracePt t="67803" x="1836738" y="3994150"/>
          <p14:tracePt t="67819" x="1843088" y="3994150"/>
          <p14:tracePt t="67828" x="1851025" y="3994150"/>
          <p14:tracePt t="67835" x="1857375" y="3994150"/>
          <p14:tracePt t="67852" x="1865313" y="4000500"/>
          <p14:tracePt t="67861" x="1879600" y="4000500"/>
          <p14:tracePt t="67878" x="1893888" y="4000500"/>
          <p14:tracePt t="67897" x="1900238" y="4000500"/>
          <p14:tracePt t="67914" x="1922463" y="4000500"/>
          <p14:tracePt t="67931" x="1951038" y="4008438"/>
          <p14:tracePt t="67947" x="2008188" y="4014788"/>
          <p14:tracePt t="67964" x="2065338" y="4022725"/>
          <p14:tracePt t="67980" x="2100263" y="4022725"/>
          <p14:tracePt t="67996" x="2122488" y="4029075"/>
          <p14:tracePt t="68013" x="2128838" y="4029075"/>
          <p14:tracePt t="68125" x="2136775" y="4029075"/>
          <p14:tracePt t="68131" x="2151063" y="4029075"/>
          <p14:tracePt t="68138" x="2157413" y="4029075"/>
          <p14:tracePt t="68148" x="2165350" y="4029075"/>
          <p14:tracePt t="68166" x="2171700" y="4029075"/>
          <p14:tracePt t="68183" x="2193925" y="4029075"/>
          <p14:tracePt t="68200" x="2200275" y="4029075"/>
          <p14:tracePt t="68216" x="2208213" y="4029075"/>
          <p14:tracePt t="68233" x="2214563" y="4022725"/>
          <p14:tracePt t="68250" x="2222500" y="4022725"/>
          <p14:tracePt t="68269" x="2243138" y="4022725"/>
          <p14:tracePt t="68287" x="2271713" y="4022725"/>
          <p14:tracePt t="68303" x="2293938" y="4029075"/>
          <p14:tracePt t="68320" x="2300288" y="4029075"/>
          <p14:tracePt t="68337" x="2308225" y="4029075"/>
          <p14:tracePt t="68343" x="2314575" y="4029075"/>
          <p14:tracePt t="68354" x="2322513" y="4029075"/>
          <p14:tracePt t="68460" x="2328863" y="4029075"/>
          <p14:tracePt t="68666" x="2328863" y="4037013"/>
          <p14:tracePt t="68682" x="2322513" y="4037013"/>
          <p14:tracePt t="68688" x="2314575" y="4043363"/>
          <p14:tracePt t="68696" x="2300288" y="4051300"/>
          <p14:tracePt t="68706" x="2286000" y="4057650"/>
          <p14:tracePt t="68723" x="2271713" y="4065588"/>
          <p14:tracePt t="68740" x="2214563" y="4094163"/>
          <p14:tracePt t="68757" x="2165350" y="4108450"/>
          <p14:tracePt t="68774" x="2143125" y="4114800"/>
          <p14:tracePt t="68791" x="2136775" y="4122738"/>
          <p14:tracePt t="68827" x="2122488" y="4122738"/>
          <p14:tracePt t="68844" x="2114550" y="4122738"/>
          <p14:tracePt t="68858" x="2100263" y="4122738"/>
          <p14:tracePt t="68875" x="2079625" y="4129088"/>
          <p14:tracePt t="68893" x="2051050" y="4143375"/>
          <p14:tracePt t="68909" x="2028825" y="4151313"/>
          <p14:tracePt t="68926" x="2014538" y="4157663"/>
          <p14:tracePt t="68943" x="2008188" y="4165600"/>
          <p14:tracePt t="68961" x="1985963" y="4171950"/>
          <p14:tracePt t="68977" x="1971675" y="4179888"/>
          <p14:tracePt t="68994" x="1965325" y="4179888"/>
          <p14:tracePt t="69012" x="1951038" y="4186238"/>
          <p14:tracePt t="69027" x="1943100" y="4194175"/>
          <p14:tracePt t="69044" x="1922463" y="4208463"/>
          <p14:tracePt t="69061" x="1900238" y="4222750"/>
          <p14:tracePt t="69078" x="1885950" y="4251325"/>
          <p14:tracePt t="69095" x="1879600" y="4265613"/>
          <p14:tracePt t="69112" x="1879600" y="4271963"/>
          <p14:tracePt t="69129" x="1871663" y="4271963"/>
          <p14:tracePt t="69162" x="1871663" y="4279900"/>
          <p14:tracePt t="69211" x="1865313" y="4279900"/>
          <p14:tracePt t="69260" x="1857375" y="4279900"/>
          <p14:tracePt t="69275" x="1851025" y="4279900"/>
          <p14:tracePt t="69295" x="1843088" y="4279900"/>
          <p14:tracePt t="69344" x="1843088" y="4286250"/>
          <p14:tracePt t="69374" x="1836738" y="4286250"/>
          <p14:tracePt t="69416" x="1822450" y="4286250"/>
          <p14:tracePt t="69432" x="1814513" y="4286250"/>
          <p14:tracePt t="69446" x="1808163" y="4286250"/>
          <p14:tracePt t="69588" x="1814513" y="4286250"/>
          <p14:tracePt t="69596" x="1822450" y="4286250"/>
          <p14:tracePt t="69604" x="1828800" y="4286250"/>
          <p14:tracePt t="69620" x="1843088" y="4286250"/>
          <p14:tracePt t="69638" x="1865313" y="4271963"/>
          <p14:tracePt t="69654" x="1893888" y="4271963"/>
          <p14:tracePt t="69671" x="1900238" y="4271963"/>
          <p14:tracePt t="69688" x="1943100" y="4271963"/>
          <p14:tracePt t="69705" x="1971675" y="4271963"/>
          <p14:tracePt t="69721" x="2014538" y="4271963"/>
          <p14:tracePt t="69737" x="2065338" y="4271963"/>
          <p14:tracePt t="69754" x="2122488" y="4271963"/>
          <p14:tracePt t="69771" x="2157413" y="4271963"/>
          <p14:tracePt t="69787" x="2179638" y="4271963"/>
          <p14:tracePt t="69805" x="2200275" y="4271963"/>
          <p14:tracePt t="69822" x="2208213" y="4265613"/>
          <p14:tracePt t="69838" x="2222500" y="4265613"/>
          <p14:tracePt t="69842" x="2236788" y="4265613"/>
          <p14:tracePt t="69855" x="2251075" y="4265613"/>
          <p14:tracePt t="69872" x="2271713" y="4265613"/>
          <p14:tracePt t="69889" x="2279650" y="4265613"/>
          <p14:tracePt t="69906" x="2286000" y="4265613"/>
          <p14:tracePt t="70115" x="2279650" y="4265613"/>
          <p14:tracePt t="70148" x="2271713" y="4265613"/>
          <p14:tracePt t="70155" x="2265363" y="4265613"/>
          <p14:tracePt t="70220" x="2257425" y="4265613"/>
          <p14:tracePt t="70236" x="2251075" y="4265613"/>
          <p14:tracePt t="70252" x="2243138" y="4257675"/>
          <p14:tracePt t="70260" x="2236788" y="4257675"/>
          <p14:tracePt t="70268" x="2228850" y="4257675"/>
          <p14:tracePt t="70279" x="2208213" y="4251325"/>
          <p14:tracePt t="70296" x="2171700" y="4243388"/>
          <p14:tracePt t="70312" x="2143125" y="4243388"/>
          <p14:tracePt t="70329" x="2128838" y="4237038"/>
          <p14:tracePt t="70346" x="2122488" y="4229100"/>
          <p14:tracePt t="70650" x="2128838" y="4229100"/>
          <p14:tracePt t="70666" x="2136775" y="4229100"/>
          <p14:tracePt t="70682" x="2143125" y="4237038"/>
          <p14:tracePt t="71054" x="2143125" y="4243388"/>
          <p14:tracePt t="71077" x="2143125" y="4251325"/>
          <p14:tracePt t="71094" x="2151063" y="4251325"/>
          <p14:tracePt t="71099" x="2151063" y="4257675"/>
          <p14:tracePt t="71108" x="2151063" y="4265613"/>
          <p14:tracePt t="71156" x="2151063" y="4271963"/>
          <p14:tracePt t="71181" x="2151063" y="4279900"/>
          <p14:tracePt t="71202" x="2151063" y="4286250"/>
          <p14:tracePt t="71227" x="2151063" y="4294188"/>
          <p14:tracePt t="71250" x="2143125" y="4300538"/>
          <p14:tracePt t="71385" x="2143125" y="4308475"/>
          <p14:tracePt t="72368" x="2143125" y="4314825"/>
          <p14:tracePt t="72408" x="2143125" y="4322763"/>
          <p14:tracePt t="72502" x="2143125" y="4329113"/>
          <p14:tracePt t="72524" x="2143125" y="4337050"/>
          <p14:tracePt t="72665" x="2136775" y="4337050"/>
          <p14:tracePt t="72830" x="2128838" y="4337050"/>
          <p14:tracePt t="73210" x="2128838" y="4329113"/>
          <p14:tracePt t="73330" x="2136775" y="4329113"/>
          <p14:tracePt t="73360" x="2143125" y="4329113"/>
          <p14:tracePt t="73365" x="2151063" y="4329113"/>
          <p14:tracePt t="73382" x="2157413" y="4329113"/>
          <p14:tracePt t="73408" x="2165350" y="4329113"/>
          <p14:tracePt t="73438" x="2179638" y="4329113"/>
          <p14:tracePt t="73477" x="2185988" y="4329113"/>
          <p14:tracePt t="73510" x="2193925" y="4329113"/>
          <p14:tracePt t="73516" x="2208213" y="4329113"/>
          <p14:tracePt t="73531" x="2222500" y="4329113"/>
          <p14:tracePt t="73547" x="2228850" y="4329113"/>
          <p14:tracePt t="73558" x="2236788" y="4329113"/>
          <p14:tracePt t="73572" x="2251075" y="4329113"/>
          <p14:tracePt t="73589" x="2257425" y="4329113"/>
          <p14:tracePt t="73609" x="2265363" y="4329113"/>
          <p14:tracePt t="73633" x="2271713" y="4329113"/>
          <p14:tracePt t="73649" x="2279650" y="4329113"/>
          <p14:tracePt t="73658" x="2293938" y="4329113"/>
          <p14:tracePt t="73675" x="2328863" y="4322763"/>
          <p14:tracePt t="73690" x="2371725" y="4322763"/>
          <p14:tracePt t="73707" x="2414588" y="4322763"/>
          <p14:tracePt t="73724" x="2451100" y="4322763"/>
          <p14:tracePt t="73741" x="2465388" y="4322763"/>
          <p14:tracePt t="73759" x="2479675" y="4322763"/>
          <p14:tracePt t="73830" x="2486025" y="4322763"/>
          <p14:tracePt t="73837" x="2500313" y="4322763"/>
          <p14:tracePt t="73852" x="2508250" y="4322763"/>
          <p14:tracePt t="73861" x="2522538" y="4322763"/>
          <p14:tracePt t="73878" x="2528888" y="4322763"/>
          <p14:tracePt t="74088" x="2536825" y="4322763"/>
          <p14:tracePt t="74185" x="2543175" y="4322763"/>
          <p14:tracePt t="74193" x="2543175" y="4314825"/>
          <p14:tracePt t="74209" x="2551113" y="4314825"/>
          <p14:tracePt t="74279" x="2557463" y="4314825"/>
          <p14:tracePt t="74288" x="2565400" y="4314825"/>
          <p14:tracePt t="74298" x="2571750" y="4314825"/>
          <p14:tracePt t="74320" x="2579688" y="4314825"/>
          <p14:tracePt t="74332" x="2579688" y="4308475"/>
          <p14:tracePt t="74438" x="2586038" y="4308475"/>
          <p14:tracePt t="74463" x="2593975" y="4308475"/>
          <p14:tracePt t="74565" x="2600325" y="4308475"/>
          <p14:tracePt t="74623" x="2608263" y="4308475"/>
          <p14:tracePt t="74655" x="2614613" y="4308475"/>
          <p14:tracePt t="74821" x="2622550" y="4308475"/>
          <p14:tracePt t="76632" x="2614613" y="4308475"/>
          <p14:tracePt t="76712" x="2608263" y="4308475"/>
          <p14:tracePt t="76767" x="2608263" y="4314825"/>
          <p14:tracePt t="76790" x="2608263" y="4322763"/>
          <p14:tracePt t="76813" x="2608263" y="4329113"/>
          <p14:tracePt t="76826" x="2608263" y="4337050"/>
          <p14:tracePt t="76851" x="2600325" y="4343400"/>
          <p14:tracePt t="76867" x="2600325" y="4351338"/>
          <p14:tracePt t="76891" x="2593975" y="4357688"/>
          <p14:tracePt t="76921" x="2593975" y="4365625"/>
          <p14:tracePt t="76935" x="2593975" y="4371975"/>
          <p14:tracePt t="76946" x="2586038" y="4371975"/>
          <p14:tracePt t="76970" x="2586038" y="4379913"/>
          <p14:tracePt t="76978" x="2571750" y="4394200"/>
          <p14:tracePt t="76986" x="2557463" y="4408488"/>
          <p14:tracePt t="77004" x="2528888" y="4443413"/>
          <p14:tracePt t="77019" x="2522538" y="4451350"/>
          <p14:tracePt t="77036" x="2508250" y="4457700"/>
          <p14:tracePt t="77054" x="2500313" y="4457700"/>
          <p14:tracePt t="77069" x="2500313" y="4465638"/>
          <p14:tracePt t="77109" x="2493963" y="4465638"/>
          <p14:tracePt t="77131" x="2486025" y="4471988"/>
          <p14:tracePt t="77147" x="2486025" y="4479925"/>
          <p14:tracePt t="77162" x="2471738" y="4486275"/>
          <p14:tracePt t="77186" x="2465388" y="4486275"/>
          <p14:tracePt t="77193" x="2465388" y="4494213"/>
          <p14:tracePt t="77209" x="2457450" y="4500563"/>
          <p14:tracePt t="77226" x="2451100" y="4500563"/>
          <p14:tracePt t="77248" x="2443163" y="4508500"/>
          <p14:tracePt t="77264" x="2436813" y="4514850"/>
          <p14:tracePt t="77272" x="2428875" y="4522788"/>
          <p14:tracePt t="77297" x="2422525" y="4522788"/>
          <p14:tracePt t="77313" x="2414588" y="4522788"/>
          <p14:tracePt t="77343" x="2414588" y="4529138"/>
          <p14:tracePt t="77366" x="2408238" y="4537075"/>
          <p14:tracePt t="77374" x="2400300" y="4537075"/>
          <p14:tracePt t="77390" x="2393950" y="4537075"/>
          <p14:tracePt t="77411" x="2386013" y="4543425"/>
          <p14:tracePt t="77435" x="2379663" y="4543425"/>
          <p14:tracePt t="77452" x="2371725" y="4543425"/>
          <p14:tracePt t="77772" x="2365375" y="4543425"/>
          <p14:tracePt t="78319" x="2371725" y="4543425"/>
          <p14:tracePt t="78346" x="2379663" y="4543425"/>
          <p14:tracePt t="78352" x="2386013" y="4543425"/>
          <p14:tracePt t="78368" x="2400300" y="4543425"/>
          <p14:tracePt t="78376" x="2408238" y="4543425"/>
          <p14:tracePt t="78389" x="2428875" y="4537075"/>
          <p14:tracePt t="78406" x="2436813" y="4537075"/>
          <p14:tracePt t="78423" x="2451100" y="4537075"/>
          <p14:tracePt t="78457" x="2457450" y="4537075"/>
          <p14:tracePt t="78474" x="2471738" y="4537075"/>
          <p14:tracePt t="78490" x="2508250" y="4537075"/>
          <p14:tracePt t="78506" x="2528888" y="4537075"/>
          <p14:tracePt t="78523" x="2551113" y="4537075"/>
          <p14:tracePt t="78539" x="2593975" y="4537075"/>
          <p14:tracePt t="78556" x="2614613" y="4537075"/>
          <p14:tracePt t="78573" x="2643188" y="4543425"/>
          <p14:tracePt t="78590" x="2679700" y="4551363"/>
          <p14:tracePt t="78607" x="2714625" y="4551363"/>
          <p14:tracePt t="78624" x="2751138" y="4551363"/>
          <p14:tracePt t="78641" x="2786063" y="4551363"/>
          <p14:tracePt t="78661" x="2822575" y="4551363"/>
          <p14:tracePt t="78677" x="2851150" y="4551363"/>
          <p14:tracePt t="78693" x="2886075" y="4551363"/>
          <p14:tracePt t="78710" x="2922588" y="4551363"/>
          <p14:tracePt t="78727" x="2951163" y="4551363"/>
          <p14:tracePt t="78744" x="2971800" y="4543425"/>
          <p14:tracePt t="78761" x="2994025" y="4543425"/>
          <p14:tracePt t="78777" x="3022600" y="4543425"/>
          <p14:tracePt t="78781" x="3028950" y="4543425"/>
          <p14:tracePt t="78795" x="3051175" y="4543425"/>
          <p14:tracePt t="78811" x="3071813" y="4543425"/>
          <p14:tracePt t="78827" x="3079750" y="4543425"/>
          <p14:tracePt t="78844" x="3094038" y="4543425"/>
          <p14:tracePt t="78862" x="3114675" y="4543425"/>
          <p14:tracePt t="78879" x="3128963" y="4543425"/>
          <p14:tracePt t="78894" x="3143250" y="4543425"/>
          <p14:tracePt t="78911" x="3157538" y="4543425"/>
          <p14:tracePt t="78928" x="3171825" y="4551363"/>
          <p14:tracePt t="78945" x="3179763" y="4551363"/>
          <p14:tracePt t="78962" x="3194050" y="4551363"/>
          <p14:tracePt t="78979" x="3236913" y="4551363"/>
          <p14:tracePt t="78997" x="3294063" y="4557713"/>
          <p14:tracePt t="79014" x="3336925" y="4557713"/>
          <p14:tracePt t="79031" x="3379788" y="4557713"/>
          <p14:tracePt t="79047" x="3394075" y="4557713"/>
          <p14:tracePt t="79064" x="3422650" y="4557713"/>
          <p14:tracePt t="79097" x="3429000" y="4557713"/>
          <p14:tracePt t="79114" x="3443288" y="4557713"/>
          <p14:tracePt t="79131" x="3451225" y="4557713"/>
          <p14:tracePt t="79148" x="3465513" y="4557713"/>
          <p14:tracePt t="79164" x="3471863" y="4557713"/>
          <p14:tracePt t="80086" x="3465513" y="4557713"/>
          <p14:tracePt t="80296" x="3457575" y="4557713"/>
          <p14:tracePt t="80936" x="3457575" y="4565650"/>
          <p14:tracePt t="82552" x="3451225" y="4572000"/>
          <p14:tracePt t="82563" x="3443288" y="4579938"/>
          <p14:tracePt t="82568" x="3429000" y="4579938"/>
          <p14:tracePt t="82584" x="3414713" y="4579938"/>
          <p14:tracePt t="82594" x="3408363" y="4586288"/>
          <p14:tracePt t="82612" x="3386138" y="4586288"/>
          <p14:tracePt t="82629" x="3322638" y="4594225"/>
          <p14:tracePt t="82646" x="3271838" y="4600575"/>
          <p14:tracePt t="82663" x="3214688" y="4600575"/>
          <p14:tracePt t="82680" x="3151188" y="4586288"/>
          <p14:tracePt t="82697" x="3094038" y="4572000"/>
          <p14:tracePt t="82713" x="3028950" y="4572000"/>
          <p14:tracePt t="82730" x="2908300" y="4572000"/>
          <p14:tracePt t="82747" x="2857500" y="4572000"/>
          <p14:tracePt t="82764" x="2814638" y="4572000"/>
          <p14:tracePt t="82781" x="2771775" y="4579938"/>
          <p14:tracePt t="82798" x="2708275" y="4579938"/>
          <p14:tracePt t="82814" x="2657475" y="4572000"/>
          <p14:tracePt t="82833" x="2571750" y="4565650"/>
          <p14:tracePt t="82850" x="2528888" y="4565650"/>
          <p14:tracePt t="82866" x="2457450" y="4557713"/>
          <p14:tracePt t="82883" x="2422525" y="4551363"/>
          <p14:tracePt t="82900" x="2365375" y="4551363"/>
          <p14:tracePt t="82919" x="2286000" y="4537075"/>
          <p14:tracePt t="82933" x="2271713" y="4537075"/>
          <p14:tracePt t="82949" x="2222500" y="4537075"/>
          <p14:tracePt t="82951" x="2214563" y="4537075"/>
          <p14:tracePt t="82966" x="2179638" y="4537075"/>
          <p14:tracePt t="82983" x="2165350" y="4537075"/>
          <p14:tracePt t="83000" x="2128838" y="4537075"/>
          <p14:tracePt t="83018" x="2100263" y="4537075"/>
          <p14:tracePt t="83035" x="2043113" y="4537075"/>
          <p14:tracePt t="83052" x="1979613" y="4514850"/>
          <p14:tracePt t="83069" x="1922463" y="4500563"/>
          <p14:tracePt t="83086" x="1871663" y="4500563"/>
          <p14:tracePt t="83102" x="1836738" y="4494213"/>
          <p14:tracePt t="83118" x="1828800" y="4494213"/>
          <p14:tracePt t="83782" x="1828800" y="4500563"/>
          <p14:tracePt t="83796" x="1828800" y="4508500"/>
          <p14:tracePt t="83812" x="1828800" y="4514850"/>
          <p14:tracePt t="83826" x="1828800" y="4522788"/>
          <p14:tracePt t="83833" x="1828800" y="4529138"/>
          <p14:tracePt t="83846" x="1836738" y="4537075"/>
          <p14:tracePt t="83862" x="1836738" y="4557713"/>
          <p14:tracePt t="83880" x="1836738" y="4572000"/>
          <p14:tracePt t="83896" x="1836738" y="4579938"/>
          <p14:tracePt t="83913" x="1836738" y="4594225"/>
          <p14:tracePt t="83929" x="1836738" y="4614863"/>
          <p14:tracePt t="83946" x="1836738" y="4637088"/>
          <p14:tracePt t="83963" x="1836738" y="4651375"/>
          <p14:tracePt t="83981" x="1836738" y="4657725"/>
          <p14:tracePt t="83997" x="1836738" y="4672013"/>
          <p14:tracePt t="84013" x="1843088" y="4694238"/>
          <p14:tracePt t="84031" x="1843088" y="4722813"/>
          <p14:tracePt t="84047" x="1843088" y="4737100"/>
          <p14:tracePt t="84064" x="1851025" y="4772025"/>
          <p14:tracePt t="84081" x="1857375" y="4814888"/>
          <p14:tracePt t="84099" x="1857375" y="4857750"/>
          <p14:tracePt t="84115" x="1865313" y="4872038"/>
          <p14:tracePt t="84132" x="1865313" y="4879975"/>
          <p14:tracePt t="84149" x="1871663" y="4900613"/>
          <p14:tracePt t="84166" x="1871663" y="4929188"/>
          <p14:tracePt t="84183" x="1879600" y="4979988"/>
          <p14:tracePt t="84201" x="1900238" y="5037138"/>
          <p14:tracePt t="84218" x="1908175" y="5043488"/>
          <p14:tracePt t="84235" x="1908175" y="5072063"/>
          <p14:tracePt t="84253" x="1908175" y="5080000"/>
          <p14:tracePt t="84269" x="1908175" y="5094288"/>
          <p14:tracePt t="84284" x="1914525" y="5114925"/>
          <p14:tracePt t="84301" x="1922463" y="5137150"/>
          <p14:tracePt t="84318" x="1922463" y="5157788"/>
          <p14:tracePt t="84335" x="1922463" y="5200650"/>
          <p14:tracePt t="84352" x="1928813" y="5243513"/>
          <p14:tracePt t="84356" x="1928813" y="5251450"/>
          <p14:tracePt t="84371" x="1928813" y="5286375"/>
          <p14:tracePt t="84386" x="1943100" y="5329238"/>
          <p14:tracePt t="84402" x="1943100" y="5343525"/>
          <p14:tracePt t="84458" x="1943100" y="5351463"/>
          <p14:tracePt t="84492" x="1943100" y="5357813"/>
          <p14:tracePt t="84515" x="1943100" y="5365750"/>
          <p14:tracePt t="84530" x="1943100" y="5372100"/>
          <p14:tracePt t="84602" x="1943100" y="5380038"/>
          <p14:tracePt t="84618" x="1943100" y="5386388"/>
          <p14:tracePt t="85475" x="1951038" y="5386388"/>
          <p14:tracePt t="85482" x="1951038" y="5380038"/>
          <p14:tracePt t="85490" x="1957388" y="5380038"/>
          <p14:tracePt t="85500" x="1965325" y="5372100"/>
          <p14:tracePt t="85517" x="1965325" y="5357813"/>
          <p14:tracePt t="85534" x="1985963" y="5322888"/>
          <p14:tracePt t="85553" x="1993900" y="5300663"/>
          <p14:tracePt t="85570" x="2000250" y="5294313"/>
          <p14:tracePt t="85586" x="2008188" y="5272088"/>
          <p14:tracePt t="85603" x="2022475" y="5251450"/>
          <p14:tracePt t="85621" x="2036763" y="5214938"/>
          <p14:tracePt t="85637" x="2043113" y="5180013"/>
          <p14:tracePt t="85653" x="2071688" y="5094288"/>
          <p14:tracePt t="85670" x="2079625" y="5029200"/>
          <p14:tracePt t="85686" x="2085975" y="4986338"/>
          <p14:tracePt t="85703" x="2085975" y="4957763"/>
          <p14:tracePt t="85722" x="2085975" y="4908550"/>
          <p14:tracePt t="85739" x="2085975" y="4857750"/>
          <p14:tracePt t="85757" x="2085975" y="4829175"/>
          <p14:tracePt t="85773" x="2085975" y="4814888"/>
          <p14:tracePt t="85790" x="2085975" y="4808538"/>
          <p14:tracePt t="85807" x="2085975" y="4800600"/>
          <p14:tracePt t="85824" x="2085975" y="4779963"/>
          <p14:tracePt t="85840" x="2085975" y="4772025"/>
          <p14:tracePt t="85857" x="2085975" y="4765675"/>
          <p14:tracePt t="85913" x="2079625" y="4765675"/>
          <p14:tracePt t="85949" x="2079625" y="4757738"/>
          <p14:tracePt t="86027" x="2071688" y="4757738"/>
          <p14:tracePt t="86044" x="2065338" y="4765675"/>
          <p14:tracePt t="86052" x="2057400" y="4772025"/>
          <p14:tracePt t="86069" x="2051050" y="4779963"/>
          <p14:tracePt t="86076" x="2043113" y="4779963"/>
          <p14:tracePt t="86093" x="2036763" y="4786313"/>
          <p14:tracePt t="86110" x="2022475" y="4786313"/>
          <p14:tracePt t="86126" x="2008188" y="4794250"/>
          <p14:tracePt t="86143" x="2000250" y="4800600"/>
          <p14:tracePt t="86159" x="1985963" y="4808538"/>
          <p14:tracePt t="86176" x="1985963" y="4822825"/>
          <p14:tracePt t="86194" x="1979613" y="4822825"/>
          <p14:tracePt t="86564" x="1985963" y="4822825"/>
          <p14:tracePt t="86567" x="1993900" y="4822825"/>
          <p14:tracePt t="86587" x="2008188" y="4822825"/>
          <p14:tracePt t="86600" x="2014538" y="4822825"/>
          <p14:tracePt t="86616" x="2043113" y="4822825"/>
          <p14:tracePt t="86635" x="2051050" y="4822825"/>
          <p14:tracePt t="86651" x="2065338" y="4822825"/>
          <p14:tracePt t="86666" x="2071688" y="4822825"/>
          <p14:tracePt t="86683" x="2085975" y="4822825"/>
          <p14:tracePt t="86700" x="2093913" y="4822825"/>
          <p14:tracePt t="86717" x="2100263" y="4822825"/>
          <p14:tracePt t="86734" x="2108200" y="4822825"/>
          <p14:tracePt t="86751" x="2114550" y="4822825"/>
          <p14:tracePt t="86768" x="2136775" y="4822825"/>
          <p14:tracePt t="86787" x="2157413" y="4822825"/>
          <p14:tracePt t="86804" x="2165350" y="4822825"/>
          <p14:tracePt t="86999" x="2165350" y="4829175"/>
          <p14:tracePt t="87021" x="2171700" y="4829175"/>
          <p14:tracePt t="87692" x="2179638" y="4829175"/>
          <p14:tracePt t="89053" x="2185988" y="4829175"/>
          <p14:tracePt t="89078" x="2193925" y="4829175"/>
          <p14:tracePt t="89085" x="2200275" y="4843463"/>
          <p14:tracePt t="89092" x="2200275" y="4851400"/>
          <p14:tracePt t="89101" x="2214563" y="4857750"/>
          <p14:tracePt t="89119" x="2308225" y="4900613"/>
          <p14:tracePt t="89135" x="2400300" y="4943475"/>
          <p14:tracePt t="89136" x="2428875" y="4965700"/>
          <p14:tracePt t="89150" x="2486025" y="4994275"/>
          <p14:tracePt t="89167" x="2579688" y="5008563"/>
          <p14:tracePt t="89184" x="2700338" y="5022850"/>
          <p14:tracePt t="89201" x="2743200" y="5037138"/>
          <p14:tracePt t="89218" x="2771775" y="5037138"/>
          <p14:tracePt t="89278" x="2779713" y="5037138"/>
          <p14:tracePt t="89285" x="2794000" y="5037138"/>
          <p14:tracePt t="89294" x="2814638" y="5037138"/>
          <p14:tracePt t="89310" x="2836863" y="5037138"/>
          <p14:tracePt t="89319" x="2843213" y="5037138"/>
          <p14:tracePt t="89336" x="2865438" y="5037138"/>
          <p14:tracePt t="89341" x="2879725" y="5037138"/>
          <p14:tracePt t="89353" x="2886075" y="5029200"/>
          <p14:tracePt t="89370" x="2908300" y="5029200"/>
          <p14:tracePt t="89387" x="2922588" y="5029200"/>
          <p14:tracePt t="89403" x="2951163" y="5029200"/>
          <p14:tracePt t="89421" x="2994025" y="5014913"/>
          <p14:tracePt t="89438" x="3014663" y="5014913"/>
          <p14:tracePt t="89454" x="3051175" y="4979988"/>
          <p14:tracePt t="89471" x="3094038" y="4957763"/>
          <p14:tracePt t="89488" x="3122613" y="4951413"/>
          <p14:tracePt t="89656" x="3122613" y="4943475"/>
          <p14:tracePt t="89673" x="3128963" y="4943475"/>
          <p14:tracePt t="89846" x="3136900" y="4943475"/>
          <p14:tracePt t="89922" x="3143250" y="4943475"/>
          <p14:tracePt t="89984" x="3151188" y="4943475"/>
          <p14:tracePt t="90077" x="3157538" y="4943475"/>
          <p14:tracePt t="90086" x="3157538" y="4937125"/>
          <p14:tracePt t="90096" x="3165475" y="4937125"/>
          <p14:tracePt t="90115" x="3171825" y="4937125"/>
          <p14:tracePt t="90155" x="3179763" y="4937125"/>
          <p14:tracePt t="90200" x="3186113" y="4937125"/>
          <p14:tracePt t="90216" x="3200400" y="4929188"/>
          <p14:tracePt t="90223" x="3214688" y="4922838"/>
          <p14:tracePt t="90231" x="3228975" y="4922838"/>
          <p14:tracePt t="90249" x="3251200" y="4900613"/>
          <p14:tracePt t="90265" x="3308350" y="4837113"/>
          <p14:tracePt t="90282" x="3328988" y="4822825"/>
          <p14:tracePt t="90299" x="3328988" y="4814888"/>
          <p14:tracePt t="90623" x="3328988" y="4822825"/>
          <p14:tracePt t="90693" x="3322638" y="4822825"/>
          <p14:tracePt t="90841" x="3314700" y="4822825"/>
          <p14:tracePt t="91522" x="3308350" y="4822825"/>
          <p14:tracePt t="91539" x="3300413" y="4822825"/>
          <p14:tracePt t="91545" x="3294063" y="4829175"/>
          <p14:tracePt t="91555" x="3286125" y="4829175"/>
          <p14:tracePt t="91566" x="3279775" y="4829175"/>
          <p14:tracePt t="91583" x="3236913" y="4837113"/>
          <p14:tracePt t="91600" x="3200400" y="4843463"/>
          <p14:tracePt t="91617" x="3151188" y="4851400"/>
          <p14:tracePt t="91634" x="3108325" y="4872038"/>
          <p14:tracePt t="91653" x="3051175" y="4886325"/>
          <p14:tracePt t="91669" x="3008313" y="4894263"/>
          <p14:tracePt t="91686" x="2965450" y="4900613"/>
          <p14:tracePt t="91703" x="2908300" y="4914900"/>
          <p14:tracePt t="91721" x="2886075" y="4937125"/>
          <p14:tracePt t="91736" x="2851150" y="4943475"/>
          <p14:tracePt t="91752" x="2836863" y="4943475"/>
          <p14:tracePt t="91769" x="2828925" y="4943475"/>
          <p14:tracePt t="91787" x="2822575" y="4951413"/>
          <p14:tracePt t="91805" x="2808288" y="4951413"/>
          <p14:tracePt t="91820" x="2794000" y="4965700"/>
          <p14:tracePt t="91836" x="2765425" y="4965700"/>
          <p14:tracePt t="91853" x="2751138" y="4979988"/>
          <p14:tracePt t="91871" x="2722563" y="5037138"/>
          <p14:tracePt t="91887" x="2700338" y="5051425"/>
          <p14:tracePt t="91904" x="2693988" y="5057775"/>
          <p14:tracePt t="91921" x="2686050" y="5057775"/>
          <p14:tracePt t="91938" x="2686050" y="5065713"/>
          <p14:tracePt t="91955" x="2679700" y="5065713"/>
          <p14:tracePt t="91987" x="2679700" y="5072063"/>
          <p14:tracePt t="92013" x="2671763" y="5080000"/>
          <p14:tracePt t="92234" x="2686050" y="5080000"/>
          <p14:tracePt t="92239" x="2700338" y="5080000"/>
          <p14:tracePt t="92246" x="2708275" y="5080000"/>
          <p14:tracePt t="92259" x="2714625" y="5080000"/>
          <p14:tracePt t="92276" x="2728913" y="5080000"/>
          <p14:tracePt t="92293" x="2743200" y="5080000"/>
          <p14:tracePt t="92311" x="2757488" y="5072063"/>
          <p14:tracePt t="92326" x="2779713" y="5072063"/>
          <p14:tracePt t="92344" x="2794000" y="5072063"/>
          <p14:tracePt t="92366" x="2800350" y="5072063"/>
          <p14:tracePt t="92387" x="2808288" y="5065713"/>
          <p14:tracePt t="92709" x="2808288" y="5057775"/>
          <p14:tracePt t="95226" x="2800350" y="5057775"/>
          <p14:tracePt t="95467" x="2794000" y="5057775"/>
          <p14:tracePt t="95545" x="2786063" y="5057775"/>
          <p14:tracePt t="95590" x="2779713" y="5057775"/>
          <p14:tracePt t="95668" x="2771775" y="5057775"/>
          <p14:tracePt t="95732" x="2765425" y="5057775"/>
          <p14:tracePt t="95739" x="2765425" y="5065713"/>
          <p14:tracePt t="95779" x="2757488" y="5065713"/>
          <p14:tracePt t="95859" x="2751138" y="5065713"/>
          <p14:tracePt t="96511" x="2743200" y="5065713"/>
          <p14:tracePt t="103081" x="2751138" y="5065713"/>
          <p14:tracePt t="103090" x="2779713" y="5065713"/>
          <p14:tracePt t="103095" x="2800350" y="5065713"/>
          <p14:tracePt t="103106" x="2814638" y="5065713"/>
          <p14:tracePt t="103123" x="2851150" y="5065713"/>
          <p14:tracePt t="103140" x="2879725" y="5065713"/>
          <p14:tracePt t="103157" x="2908300" y="5080000"/>
          <p14:tracePt t="103175" x="2936875" y="5080000"/>
          <p14:tracePt t="103192" x="2965450" y="5086350"/>
          <p14:tracePt t="103208" x="2994025" y="5100638"/>
          <p14:tracePt t="103225" x="3036888" y="5100638"/>
          <p14:tracePt t="103242" x="3108325" y="5108575"/>
          <p14:tracePt t="103259" x="3136900" y="5108575"/>
          <p14:tracePt t="103276" x="3179763" y="5108575"/>
          <p14:tracePt t="103293" x="3200400" y="5108575"/>
          <p14:tracePt t="103310" x="3214688" y="5108575"/>
          <p14:tracePt t="103326" x="3222625" y="5108575"/>
          <p14:tracePt t="103342" x="3243263" y="5114925"/>
          <p14:tracePt t="103359" x="3257550" y="5114925"/>
          <p14:tracePt t="103376" x="3286125" y="5129213"/>
          <p14:tracePt t="103394" x="3300413" y="5129213"/>
          <p14:tracePt t="103412" x="3322638" y="5129213"/>
          <p14:tracePt t="103429" x="3343275" y="5137150"/>
          <p14:tracePt t="103445" x="3365500" y="5137150"/>
          <p14:tracePt t="103463" x="3414713" y="5143500"/>
          <p14:tracePt t="103480" x="3429000" y="5143500"/>
          <p14:tracePt t="103497" x="3443288" y="5143500"/>
          <p14:tracePt t="103513" x="3451225" y="5143500"/>
          <p14:tracePt t="104239" x="3451225" y="5151438"/>
          <p14:tracePt t="104247" x="3451225" y="5157788"/>
          <p14:tracePt t="104256" x="3451225" y="5165725"/>
          <p14:tracePt t="104273" x="3451225" y="5172075"/>
          <p14:tracePt t="104290" x="3451225" y="5180013"/>
          <p14:tracePt t="104310" x="3451225" y="5186363"/>
          <p14:tracePt t="104569" x="3457575" y="5186363"/>
          <p14:tracePt t="104584" x="3465513" y="5186363"/>
          <p14:tracePt t="104593" x="3479800" y="5186363"/>
          <p14:tracePt t="104597" x="3494088" y="5180013"/>
          <p14:tracePt t="104611" x="3508375" y="5172075"/>
          <p14:tracePt t="104627" x="3529013" y="5172075"/>
          <p14:tracePt t="104644" x="3543300" y="5172075"/>
          <p14:tracePt t="104661" x="3557588" y="5172075"/>
          <p14:tracePt t="104677" x="3571875" y="5172075"/>
          <p14:tracePt t="104694" x="3586163" y="5172075"/>
          <p14:tracePt t="104711" x="3600450" y="5172075"/>
          <p14:tracePt t="104728" x="3614738" y="5172075"/>
          <p14:tracePt t="104745" x="3622675" y="5172075"/>
          <p14:tracePt t="104762" x="3629025" y="5172075"/>
          <p14:tracePt t="104856" x="3614738" y="5172075"/>
          <p14:tracePt t="104863" x="3608388" y="5165725"/>
          <p14:tracePt t="104872" x="3594100" y="5165725"/>
          <p14:tracePt t="104888" x="3586163" y="5165725"/>
          <p14:tracePt t="104982" x="3594100" y="5165725"/>
          <p14:tracePt t="104989" x="3600450" y="5165725"/>
          <p14:tracePt t="105001" x="3614738" y="5165725"/>
          <p14:tracePt t="105017" x="3643313" y="5157788"/>
          <p14:tracePt t="105034" x="3665538" y="5157788"/>
          <p14:tracePt t="105051" x="3708400" y="5165725"/>
          <p14:tracePt t="105066" x="3808413" y="5194300"/>
          <p14:tracePt t="105083" x="3900488" y="5214938"/>
          <p14:tracePt t="105101" x="3971925" y="5229225"/>
          <p14:tracePt t="105117" x="4014788" y="5237163"/>
          <p14:tracePt t="105135" x="4037013" y="5237163"/>
          <p14:tracePt t="105160" x="4043363" y="5237163"/>
          <p14:tracePt t="105220" x="4051300" y="5237163"/>
          <p14:tracePt t="105230" x="4057650" y="5237163"/>
          <p14:tracePt t="105239" x="4071938" y="5237163"/>
          <p14:tracePt t="105252" x="4114800" y="5229225"/>
          <p14:tracePt t="105268" x="4129088" y="5229225"/>
          <p14:tracePt t="105287" x="4143375" y="5229225"/>
          <p14:tracePt t="105304" x="4157663" y="5222875"/>
          <p14:tracePt t="105338" x="4171950" y="5222875"/>
          <p14:tracePt t="105355" x="4194175" y="5222875"/>
          <p14:tracePt t="105372" x="4214813" y="5222875"/>
          <p14:tracePt t="105389" x="4251325" y="5214938"/>
          <p14:tracePt t="105394" x="4265613" y="5208588"/>
          <p14:tracePt t="105406" x="4271963" y="5194300"/>
          <p14:tracePt t="105421" x="4294188" y="5194300"/>
          <p14:tracePt t="105568" x="4300538" y="5194300"/>
          <p14:tracePt t="105582" x="4308475" y="5194300"/>
          <p14:tracePt t="105596" x="4308475" y="5186363"/>
          <p14:tracePt t="105603" x="4314825" y="5186363"/>
          <p14:tracePt t="105621" x="4322763" y="5186363"/>
          <p14:tracePt t="105627" x="4329113" y="5186363"/>
          <p14:tracePt t="105644" x="4343400" y="5186363"/>
          <p14:tracePt t="105660" x="4351338" y="5186363"/>
          <p14:tracePt t="105675" x="4371975" y="5180013"/>
          <p14:tracePt t="105691" x="4400550" y="5172075"/>
          <p14:tracePt t="105708" x="4437063" y="5172075"/>
          <p14:tracePt t="105725" x="4465638" y="5165725"/>
          <p14:tracePt t="105743" x="4494213" y="5165725"/>
          <p14:tracePt t="105759" x="4508500" y="5165725"/>
          <p14:tracePt t="105877" x="4500563" y="5165725"/>
          <p14:tracePt t="105901" x="4494213" y="5165725"/>
          <p14:tracePt t="105923" x="4486275" y="5165725"/>
          <p14:tracePt t="105940" x="4479925" y="5165725"/>
          <p14:tracePt t="105948" x="4471988" y="5172075"/>
          <p14:tracePt t="105955" x="4457700" y="5172075"/>
          <p14:tracePt t="105965" x="4443413" y="5172075"/>
          <p14:tracePt t="105981" x="4437063" y="5172075"/>
          <p14:tracePt t="105995" x="4422775" y="5172075"/>
          <p14:tracePt t="106012" x="4400550" y="5172075"/>
          <p14:tracePt t="106029" x="4386263" y="5172075"/>
          <p14:tracePt t="106046" x="4337050" y="5186363"/>
          <p14:tracePt t="106063" x="4314825" y="5194300"/>
          <p14:tracePt t="106080" x="4229100" y="5194300"/>
          <p14:tracePt t="106097" x="4171950" y="5194300"/>
          <p14:tracePt t="106114" x="4122738" y="5194300"/>
          <p14:tracePt t="106131" x="4094163" y="5194300"/>
          <p14:tracePt t="106147" x="4065588" y="5186363"/>
          <p14:tracePt t="106164" x="4051300" y="5186363"/>
          <p14:tracePt t="106183" x="4008438" y="5186363"/>
          <p14:tracePt t="106200" x="3965575" y="5186363"/>
          <p14:tracePt t="106217" x="3908425" y="5194300"/>
          <p14:tracePt t="106234" x="3829050" y="5194300"/>
          <p14:tracePt t="106250" x="3757613" y="5194300"/>
          <p14:tracePt t="106266" x="3729038" y="5194300"/>
          <p14:tracePt t="106283" x="3722688" y="5194300"/>
          <p14:tracePt t="106338" x="3714750" y="5194300"/>
          <p14:tracePt t="106371" x="3708400" y="5194300"/>
          <p14:tracePt t="106378" x="3700463" y="5194300"/>
          <p14:tracePt t="106387" x="3686175" y="5194300"/>
          <p14:tracePt t="106401" x="3665538" y="5208588"/>
          <p14:tracePt t="106605" x="3671888" y="5208588"/>
          <p14:tracePt t="106612" x="3686175" y="5208588"/>
          <p14:tracePt t="106620" x="3700463" y="5208588"/>
          <p14:tracePt t="106637" x="3722688" y="5208588"/>
          <p14:tracePt t="106654" x="3729038" y="5208588"/>
          <p14:tracePt t="106671" x="3736975" y="5208588"/>
          <p14:tracePt t="106706" x="3743325" y="5208588"/>
          <p14:tracePt t="106723" x="3757613" y="5208588"/>
          <p14:tracePt t="106739" x="3771900" y="5208588"/>
          <p14:tracePt t="106756" x="3779838" y="5208588"/>
          <p14:tracePt t="106773" x="3786188" y="5208588"/>
          <p14:tracePt t="106791" x="3808413" y="5208588"/>
          <p14:tracePt t="106808" x="3814763" y="5208588"/>
          <p14:tracePt t="107004" x="3814763" y="5200650"/>
          <p14:tracePt t="107012" x="3829050" y="5200650"/>
          <p14:tracePt t="107019" x="3836988" y="5200650"/>
          <p14:tracePt t="107029" x="3851275" y="5200650"/>
          <p14:tracePt t="107044" x="3871913" y="5200650"/>
          <p14:tracePt t="107062" x="3914775" y="5200650"/>
          <p14:tracePt t="107077" x="3965575" y="5200650"/>
          <p14:tracePt t="107093" x="4008438" y="5200650"/>
          <p14:tracePt t="107096" x="4022725" y="5200650"/>
          <p14:tracePt t="107110" x="4051300" y="5200650"/>
          <p14:tracePt t="107127" x="4071938" y="5200650"/>
          <p14:tracePt t="107144" x="4100513" y="5200650"/>
          <p14:tracePt t="107161" x="4122738" y="5200650"/>
          <p14:tracePt t="107178" x="4157663" y="5200650"/>
          <p14:tracePt t="107195" x="4222750" y="5194300"/>
          <p14:tracePt t="107212" x="4257675" y="5194300"/>
          <p14:tracePt t="107228" x="4279900" y="5194300"/>
          <p14:tracePt t="107246" x="4294188" y="5194300"/>
          <p14:tracePt t="107262" x="4308475" y="5194300"/>
          <p14:tracePt t="107279" x="4314825" y="5194300"/>
          <p14:tracePt t="107298" x="4322763" y="5194300"/>
          <p14:tracePt t="107338" x="4329113" y="5194300"/>
          <p14:tracePt t="107347" x="4343400" y="5194300"/>
          <p14:tracePt t="107364" x="4365625" y="5194300"/>
          <p14:tracePt t="107382" x="4386263" y="5194300"/>
          <p14:tracePt t="107398" x="4408488" y="5200650"/>
          <p14:tracePt t="107402" x="4414838" y="5200650"/>
          <p14:tracePt t="107415" x="4437063" y="5200650"/>
          <p14:tracePt t="107432" x="4451350" y="5200650"/>
          <p14:tracePt t="107448" x="4465638" y="5200650"/>
          <p14:tracePt t="107483" x="4471988" y="5200650"/>
          <p14:tracePt t="107542" x="4479925" y="5200650"/>
          <p14:tracePt t="107552" x="4479925" y="5194300"/>
          <p14:tracePt t="107569" x="4486275" y="5194300"/>
          <p14:tracePt t="107576" x="4494213" y="5194300"/>
          <p14:tracePt t="107588" x="4508500" y="5194300"/>
          <p14:tracePt t="108114" x="4514850" y="5194300"/>
          <p14:tracePt t="108174" x="4522788" y="5194300"/>
          <p14:tracePt t="108182" x="4537075" y="5194300"/>
          <p14:tracePt t="108191" x="4537075" y="5200650"/>
          <p14:tracePt t="108211" x="4557713" y="5200650"/>
          <p14:tracePt t="108227" x="4572000" y="5200650"/>
          <p14:tracePt t="108244" x="4594225" y="5200650"/>
          <p14:tracePt t="108261" x="4629150" y="5200650"/>
          <p14:tracePt t="108278" x="4643438" y="5194300"/>
          <p14:tracePt t="108295" x="4651375" y="5194300"/>
          <p14:tracePt t="108312" x="4672013" y="5194300"/>
          <p14:tracePt t="108329" x="4700588" y="5194300"/>
          <p14:tracePt t="108346" x="4708525" y="5194300"/>
          <p14:tracePt t="108363" x="4714875" y="5194300"/>
          <p14:tracePt t="108382" x="4737100" y="5200650"/>
          <p14:tracePt t="108397" x="4779963" y="5200650"/>
          <p14:tracePt t="108399" x="4786313" y="5200650"/>
          <p14:tracePt t="108412" x="4794250" y="5200650"/>
          <p14:tracePt t="108428" x="4829175" y="5194300"/>
          <p14:tracePt t="108445" x="4843463" y="5194300"/>
          <p14:tracePt t="108462" x="4857750" y="5194300"/>
          <p14:tracePt t="108534" x="4865688" y="5194300"/>
          <p14:tracePt t="108574" x="4872038" y="5194300"/>
          <p14:tracePt t="108608" x="4879975" y="5194300"/>
          <p14:tracePt t="108630" x="4886325" y="5194300"/>
          <p14:tracePt t="108684" x="4894263" y="5194300"/>
          <p14:tracePt t="108701" x="4900613" y="5194300"/>
          <p14:tracePt t="108717" x="4908550" y="5194300"/>
          <p14:tracePt t="108745" x="4922838" y="5200650"/>
          <p14:tracePt t="108769" x="4929188" y="5200650"/>
          <p14:tracePt t="108794" x="4937125" y="5200650"/>
          <p14:tracePt t="108825" x="4943475" y="5200650"/>
          <p14:tracePt t="108831" x="4951413" y="5200650"/>
          <p14:tracePt t="108846" x="4957763" y="5200650"/>
          <p14:tracePt t="108854" x="4965700" y="5200650"/>
          <p14:tracePt t="108873" x="4972050" y="5200650"/>
          <p14:tracePt t="108885" x="4979988" y="5200650"/>
          <p14:tracePt t="108903" x="4994275" y="5200650"/>
          <p14:tracePt t="108973" x="5000625" y="5200650"/>
          <p14:tracePt t="110397" x="5008563" y="5200650"/>
          <p14:tracePt t="110403" x="5014913" y="5200650"/>
          <p14:tracePt t="110410" x="5022850" y="5200650"/>
          <p14:tracePt t="110422" x="5057775" y="5194300"/>
          <p14:tracePt t="110439" x="5072063" y="5194300"/>
          <p14:tracePt t="110455" x="5094288" y="5194300"/>
          <p14:tracePt t="110473" x="5114925" y="5194300"/>
          <p14:tracePt t="110489" x="5122863" y="5194300"/>
          <p14:tracePt t="110506" x="5143500" y="5194300"/>
          <p14:tracePt t="110523" x="5157788" y="5194300"/>
          <p14:tracePt t="110541" x="5165725" y="5194300"/>
          <p14:tracePt t="110557" x="5172075" y="5194300"/>
          <p14:tracePt t="110574" x="5186363" y="5194300"/>
          <p14:tracePt t="110591" x="5200650" y="5194300"/>
          <p14:tracePt t="110608" x="5208588" y="5194300"/>
          <p14:tracePt t="110625" x="5214938" y="5194300"/>
          <p14:tracePt t="110642" x="5229225" y="5194300"/>
          <p14:tracePt t="110675" x="5237163" y="5194300"/>
          <p14:tracePt t="110721" x="5243513" y="5194300"/>
          <p14:tracePt t="110769" x="5251450" y="5194300"/>
          <p14:tracePt t="110864" x="5257800" y="5194300"/>
          <p14:tracePt t="110896" x="5265738" y="5194300"/>
          <p14:tracePt t="110926" x="5272088" y="5194300"/>
          <p14:tracePt t="110942" x="5280025" y="5194300"/>
          <p14:tracePt t="111051" x="5286375" y="5194300"/>
          <p14:tracePt t="111075" x="5294313" y="5194300"/>
          <p14:tracePt t="111096" x="5300663" y="5194300"/>
          <p14:tracePt t="111105" x="5300663" y="5186363"/>
          <p14:tracePt t="111302" x="5308600" y="5186363"/>
          <p14:tracePt t="111310" x="5308600" y="5194300"/>
          <p14:tracePt t="111319" x="5314950" y="5194300"/>
          <p14:tracePt t="111338" x="5314950" y="5208588"/>
          <p14:tracePt t="111353" x="5314950" y="5214938"/>
          <p14:tracePt t="111417" x="5314950" y="5222875"/>
          <p14:tracePt t="111426" x="5322888" y="5222875"/>
          <p14:tracePt t="111452" x="5322888" y="5229225"/>
          <p14:tracePt t="111461" x="5322888" y="5237163"/>
          <p14:tracePt t="111470" x="5329238" y="5237163"/>
          <p14:tracePt t="111486" x="5329238" y="5243513"/>
          <p14:tracePt t="111503" x="5329238" y="5251450"/>
          <p14:tracePt t="111520" x="5343525" y="5251450"/>
          <p14:tracePt t="111556" x="5343525" y="5265738"/>
          <p14:tracePt t="111572" x="5343525" y="5272088"/>
          <p14:tracePt t="111590" x="5343525" y="5280025"/>
          <p14:tracePt t="111605" x="5343525" y="5286375"/>
          <p14:tracePt t="111623" x="5343525" y="5294313"/>
          <p14:tracePt t="111656" x="5343525" y="5300663"/>
          <p14:tracePt t="111672" x="5343525" y="5308600"/>
          <p14:tracePt t="111690" x="5337175" y="5314950"/>
          <p14:tracePt t="111715" x="5329238" y="5322888"/>
          <p14:tracePt t="111722" x="5329238" y="5329238"/>
          <p14:tracePt t="111740" x="5322888" y="5329238"/>
          <p14:tracePt t="111757" x="5322888" y="5337175"/>
          <p14:tracePt t="111774" x="5308600" y="5351463"/>
          <p14:tracePt t="111790" x="5294313" y="5365750"/>
          <p14:tracePt t="111809" x="5286375" y="5380038"/>
          <p14:tracePt t="111826" x="5286375" y="5394325"/>
          <p14:tracePt t="111843" x="5280025" y="5394325"/>
          <p14:tracePt t="111864" x="5280025" y="5400675"/>
          <p14:tracePt t="111895" x="5272088" y="5408613"/>
          <p14:tracePt t="111917" x="5265738" y="5408613"/>
          <p14:tracePt t="111933" x="5265738" y="5414963"/>
          <p14:tracePt t="112107" x="5286375" y="5408613"/>
          <p14:tracePt t="112113" x="5322888" y="5380038"/>
          <p14:tracePt t="112119" x="5329238" y="5372100"/>
          <p14:tracePt t="112128" x="5357813" y="5365750"/>
          <p14:tracePt t="112145" x="5400675" y="5337175"/>
          <p14:tracePt t="112162" x="5429250" y="5322888"/>
          <p14:tracePt t="112179" x="5457825" y="5308600"/>
          <p14:tracePt t="112196" x="5465763" y="5294313"/>
          <p14:tracePt t="112213" x="5472113" y="5294313"/>
          <p14:tracePt t="112252" x="5472113" y="5286375"/>
          <p14:tracePt t="112260" x="5472113" y="5265738"/>
          <p14:tracePt t="112268" x="5472113" y="5243513"/>
          <p14:tracePt t="112280" x="5472113" y="5237163"/>
          <p14:tracePt t="112297" x="5472113" y="5172075"/>
          <p14:tracePt t="112315" x="5451475" y="5065713"/>
          <p14:tracePt t="112332" x="5429250" y="5008563"/>
          <p14:tracePt t="112349" x="5408613" y="4972050"/>
          <p14:tracePt t="112383" x="5394325" y="4951413"/>
          <p14:tracePt t="112399" x="5365750" y="4951413"/>
          <p14:tracePt t="112415" x="5343525" y="4943475"/>
          <p14:tracePt t="112433" x="5314950" y="4922838"/>
          <p14:tracePt t="112449" x="5300663" y="4922838"/>
          <p14:tracePt t="112466" x="5272088" y="4922838"/>
          <p14:tracePt t="112485" x="5251450" y="4914900"/>
          <p14:tracePt t="112602" x="5251450" y="4908550"/>
          <p14:tracePt t="112612" x="5272088" y="4908550"/>
          <p14:tracePt t="112622" x="5300663" y="4908550"/>
          <p14:tracePt t="112637" x="5343525" y="4894263"/>
          <p14:tracePt t="112654" x="5422900" y="4886325"/>
          <p14:tracePt t="112670" x="5486400" y="4886325"/>
          <p14:tracePt t="112672" x="5529263" y="4886325"/>
          <p14:tracePt t="112687" x="5565775" y="4886325"/>
          <p14:tracePt t="112703" x="5600700" y="4886325"/>
          <p14:tracePt t="112720" x="5637213" y="4879975"/>
          <p14:tracePt t="112736" x="5643563" y="4879975"/>
          <p14:tracePt t="112754" x="5657850" y="4879975"/>
          <p14:tracePt t="112889" x="5657850" y="4886325"/>
          <p14:tracePt t="112892" x="5657850" y="4900613"/>
          <p14:tracePt t="112907" x="5657850" y="4929188"/>
          <p14:tracePt t="112924" x="5643563" y="4957763"/>
          <p14:tracePt t="112941" x="5637213" y="4972050"/>
          <p14:tracePt t="112958" x="5637213" y="4986338"/>
          <p14:tracePt t="112977" x="5600700" y="5014913"/>
          <p14:tracePt t="112993" x="5580063" y="5029200"/>
          <p14:tracePt t="113010" x="5543550" y="5037138"/>
          <p14:tracePt t="113024" x="5480050" y="5051425"/>
          <p14:tracePt t="113041" x="5429250" y="5072063"/>
          <p14:tracePt t="113057" x="5380038" y="5080000"/>
          <p14:tracePt t="113074" x="5357813" y="5094288"/>
          <p14:tracePt t="113091" x="5343525" y="5094288"/>
          <p14:tracePt t="113108" x="5329238" y="5094288"/>
          <p14:tracePt t="113125" x="5294313" y="5100638"/>
          <p14:tracePt t="113142" x="5272088" y="5114925"/>
          <p14:tracePt t="113159" x="5243513" y="5143500"/>
          <p14:tracePt t="113176" x="5208588" y="5157788"/>
          <p14:tracePt t="113193" x="5180013" y="5180013"/>
          <p14:tracePt t="113210" x="5157788" y="5186363"/>
          <p14:tracePt t="113227" x="5143500" y="5200650"/>
          <p14:tracePt t="113245" x="5129213" y="5200650"/>
          <p14:tracePt t="113261" x="5129213" y="5214938"/>
          <p14:tracePt t="113278" x="5122863" y="5222875"/>
          <p14:tracePt t="113313" x="5100638" y="5229225"/>
          <p14:tracePt t="113330" x="5094288" y="5237163"/>
          <p14:tracePt t="113347" x="5086350" y="5243513"/>
          <p14:tracePt t="113364" x="5080000" y="5257800"/>
          <p14:tracePt t="113381" x="5065713" y="5265738"/>
          <p14:tracePt t="113399" x="5043488" y="5280025"/>
          <p14:tracePt t="113415" x="5022850" y="5294313"/>
          <p14:tracePt t="113431" x="5000625" y="5300663"/>
          <p14:tracePt t="113448" x="4979988" y="5308600"/>
          <p14:tracePt t="113466" x="4951413" y="5314950"/>
          <p14:tracePt t="113480" x="4937125" y="5314950"/>
          <p14:tracePt t="113499" x="4929188" y="5314950"/>
          <p14:tracePt t="113515" x="4922838" y="5314950"/>
          <p14:tracePt t="113520" x="4914900" y="5314950"/>
          <p14:tracePt t="113551" x="4908550" y="5314950"/>
          <p14:tracePt t="113564" x="4900613" y="5314950"/>
          <p14:tracePt t="113572" x="4894263" y="5314950"/>
          <p14:tracePt t="113582" x="4879975" y="5314950"/>
          <p14:tracePt t="113599" x="4851400" y="5314950"/>
          <p14:tracePt t="113615" x="4814888" y="5314950"/>
          <p14:tracePt t="113632" x="4786313" y="5314950"/>
          <p14:tracePt t="113649" x="4779963" y="5314950"/>
          <p14:tracePt t="113683" x="4765675" y="5314950"/>
          <p14:tracePt t="113743" x="4757738" y="5314950"/>
          <p14:tracePt t="114097" x="4751388" y="5314950"/>
          <p14:tracePt t="114200" x="4737100" y="5329238"/>
          <p14:tracePt t="114205" x="4700588" y="5365750"/>
          <p14:tracePt t="114212" x="4686300" y="5386388"/>
          <p14:tracePt t="114223" x="4608513" y="5422900"/>
          <p14:tracePt t="114240" x="4551363" y="5500688"/>
          <p14:tracePt t="114259" x="4479925" y="5551488"/>
          <p14:tracePt t="114276" x="4471988" y="5557838"/>
          <p14:tracePt t="114294" x="4465638" y="5565775"/>
          <p14:tracePt t="114310" x="4443413" y="5572125"/>
          <p14:tracePt t="114327" x="4422775" y="5586413"/>
          <p14:tracePt t="114345" x="4357688" y="5614988"/>
          <p14:tracePt t="114361" x="4286250" y="5665788"/>
          <p14:tracePt t="114377" x="4222750" y="5708650"/>
          <p14:tracePt t="114394" x="4129088" y="5757863"/>
          <p14:tracePt t="114402" x="4079875" y="5765800"/>
          <p14:tracePt t="114411" x="4029075" y="5786438"/>
          <p14:tracePt t="114427" x="3914775" y="5822950"/>
          <p14:tracePt t="114445" x="3843338" y="5822950"/>
          <p14:tracePt t="114460" x="3743325" y="5822950"/>
          <p14:tracePt t="114476" x="3686175" y="5829300"/>
          <p14:tracePt t="114495" x="3636963" y="5837238"/>
          <p14:tracePt t="114512" x="3586163" y="5837238"/>
          <p14:tracePt t="114528" x="3551238" y="5843588"/>
          <p14:tracePt t="114545" x="3500438" y="5857875"/>
          <p14:tracePt t="114563" x="3457575" y="5872163"/>
          <p14:tracePt t="114578" x="3443288" y="5872163"/>
          <p14:tracePt t="114626" x="3436938" y="5872163"/>
          <p14:tracePt t="114634" x="3436938" y="5880100"/>
          <p14:tracePt t="114646" x="3429000" y="5880100"/>
          <p14:tracePt t="114665" x="3408363" y="5886450"/>
          <p14:tracePt t="114682" x="3371850" y="5900738"/>
          <p14:tracePt t="114698" x="3314700" y="5922963"/>
          <p14:tracePt t="114715" x="3236913" y="5957888"/>
          <p14:tracePt t="114731" x="3151188" y="5994400"/>
          <p14:tracePt t="114748" x="3094038" y="5994400"/>
          <p14:tracePt t="114766" x="2994025" y="6022975"/>
          <p14:tracePt t="114783" x="2957513" y="6029325"/>
          <p14:tracePt t="114799" x="2928938" y="6037263"/>
          <p14:tracePt t="114816" x="2908300" y="6043613"/>
          <p14:tracePt t="114833" x="2871788" y="6051550"/>
          <p14:tracePt t="114849" x="2794000" y="6065838"/>
          <p14:tracePt t="114866" x="2728913" y="6094413"/>
          <p14:tracePt t="114883" x="2693988" y="6094413"/>
          <p14:tracePt t="114900" x="2651125" y="6094413"/>
          <p14:tracePt t="114917" x="2622550" y="6108700"/>
          <p14:tracePt t="114933" x="2579688" y="6108700"/>
          <p14:tracePt t="114950" x="2557463" y="6108700"/>
          <p14:tracePt t="114967" x="2536825" y="6108700"/>
          <p14:tracePt t="114984" x="2486025" y="6115050"/>
          <p14:tracePt t="115001" x="2436813" y="6115050"/>
          <p14:tracePt t="115018" x="2386013" y="6115050"/>
          <p14:tracePt t="115034" x="2343150" y="6115050"/>
          <p14:tracePt t="115055" x="2293938" y="6115050"/>
          <p14:tracePt t="115071" x="2265363" y="6108700"/>
          <p14:tracePt t="115085" x="2257425" y="6108700"/>
          <p14:tracePt t="115102" x="2200275" y="6108700"/>
          <p14:tracePt t="115119" x="2165350" y="6100763"/>
          <p14:tracePt t="115135" x="2136775" y="6100763"/>
          <p14:tracePt t="115153" x="2122488" y="6100763"/>
          <p14:tracePt t="115170" x="2108200" y="6100763"/>
          <p14:tracePt t="115186" x="2100263" y="6100763"/>
          <p14:tracePt t="115314" x="2100263" y="6094413"/>
          <p14:tracePt t="115368" x="2093913" y="6094413"/>
          <p14:tracePt t="115527" x="2093913" y="6086475"/>
          <p14:tracePt t="115535" x="2100263" y="6086475"/>
          <p14:tracePt t="115542" x="2100263" y="6080125"/>
          <p14:tracePt t="115559" x="2114550" y="6080125"/>
          <p14:tracePt t="115576" x="2136775" y="6080125"/>
          <p14:tracePt t="115593" x="2171700" y="6072188"/>
          <p14:tracePt t="115609" x="2243138" y="6072188"/>
          <p14:tracePt t="115626" x="2293938" y="6072188"/>
          <p14:tracePt t="115643" x="2351088" y="6065838"/>
          <p14:tracePt t="115660" x="2393950" y="6065838"/>
          <p14:tracePt t="115677" x="2414588" y="6065838"/>
          <p14:tracePt t="115694" x="2428875" y="6065838"/>
          <p14:tracePt t="115710" x="2436813" y="6065838"/>
          <p14:tracePt t="115774" x="2443163" y="6065838"/>
          <p14:tracePt t="115797" x="2451100" y="6065838"/>
          <p14:tracePt t="115830" x="2457450" y="6065838"/>
          <p14:tracePt t="115838" x="2465388" y="6065838"/>
          <p14:tracePt t="115855" x="2471738" y="6065838"/>
          <p14:tracePt t="115863" x="2486025" y="6065838"/>
          <p14:tracePt t="115879" x="2493963" y="6065838"/>
          <p14:tracePt t="115896" x="2500313" y="6065838"/>
          <p14:tracePt t="115916" x="2508250" y="6065838"/>
          <p14:tracePt t="116033" x="2522538" y="6065838"/>
          <p14:tracePt t="116040" x="2543175" y="6065838"/>
          <p14:tracePt t="116048" x="2551113" y="6065838"/>
          <p14:tracePt t="116067" x="2571750" y="6065838"/>
          <p14:tracePt t="116084" x="2608263" y="6065838"/>
          <p14:tracePt t="116101" x="2628900" y="6065838"/>
          <p14:tracePt t="116116" x="2657475" y="6065838"/>
          <p14:tracePt t="116133" x="2679700" y="6072188"/>
          <p14:tracePt t="116150" x="2686050" y="6072188"/>
          <p14:tracePt t="116166" x="2693988" y="6072188"/>
          <p14:tracePt t="116202" x="2708275" y="6072188"/>
          <p14:tracePt t="116236" x="2714625" y="6072188"/>
          <p14:tracePt t="116255" x="2722563" y="6072188"/>
          <p14:tracePt t="117838" x="2722563" y="6080125"/>
          <p14:tracePt t="117868" x="2722563" y="6086475"/>
          <p14:tracePt t="117876" x="2722563" y="6094413"/>
          <p14:tracePt t="117884" x="2722563" y="6100763"/>
          <p14:tracePt t="117892" x="2722563" y="6108700"/>
          <p14:tracePt t="117918" x="2728913" y="6108700"/>
          <p14:tracePt t="117934" x="2736850" y="6115050"/>
          <p14:tracePt t="117942" x="2736850" y="6122988"/>
          <p14:tracePt t="117971" x="2736850" y="6129338"/>
          <p14:tracePt t="117978" x="2736850" y="6137275"/>
          <p14:tracePt t="117991" x="2736850" y="6151563"/>
          <p14:tracePt t="118008" x="2736850" y="6157913"/>
          <p14:tracePt t="118025" x="2736850" y="6165850"/>
          <p14:tracePt t="118043" x="2743200" y="6180138"/>
          <p14:tracePt t="118059" x="2751138" y="6186488"/>
          <p14:tracePt t="118076" x="2751138" y="6194425"/>
          <p14:tracePt t="118092" x="2751138" y="6208713"/>
          <p14:tracePt t="118109" x="2751138" y="6215063"/>
          <p14:tracePt t="118126" x="2757488" y="6223000"/>
          <p14:tracePt t="118173" x="2771775" y="6237288"/>
          <p14:tracePt t="118198" x="2771775" y="6243638"/>
          <p14:tracePt t="118222" x="2779713" y="6243638"/>
          <p14:tracePt t="118292" x="2786063" y="6243638"/>
          <p14:tracePt t="118317" x="2794000" y="6251575"/>
          <p14:tracePt t="118333" x="2800350" y="6251575"/>
          <p14:tracePt t="118339" x="2808288" y="6251575"/>
          <p14:tracePt t="118353" x="2828925" y="6251575"/>
          <p14:tracePt t="118365" x="2843213" y="6251575"/>
          <p14:tracePt t="118380" x="2857500" y="6251575"/>
          <p14:tracePt t="118396" x="2886075" y="6251575"/>
          <p14:tracePt t="118401" x="2894013" y="6251575"/>
          <p14:tracePt t="118413" x="2900363" y="6251575"/>
          <p14:tracePt t="118431" x="2922588" y="6257925"/>
          <p14:tracePt t="118447" x="2928938" y="6257925"/>
          <p14:tracePt t="118465" x="2943225" y="6257925"/>
          <p14:tracePt t="118502" x="2951163" y="6257925"/>
          <p14:tracePt t="118518" x="2951163" y="6265863"/>
          <p14:tracePt t="118548" x="2957513" y="6265863"/>
          <p14:tracePt t="118556" x="2965450" y="6265863"/>
          <p14:tracePt t="118573" x="2965450" y="6280150"/>
          <p14:tracePt t="118584" x="2971800" y="6280150"/>
          <p14:tracePt t="118600" x="2971800" y="6294438"/>
          <p14:tracePt t="118617" x="2979738" y="6300788"/>
          <p14:tracePt t="118633" x="2986088" y="6308725"/>
          <p14:tracePt t="118652" x="2986088" y="6315075"/>
          <p14:tracePt t="118669" x="2994025" y="6323013"/>
          <p14:tracePt t="118703" x="3014663" y="6337300"/>
          <p14:tracePt t="118720" x="3014663" y="6343650"/>
          <p14:tracePt t="118738" x="3028950" y="6351588"/>
          <p14:tracePt t="118753" x="3036888" y="6351588"/>
          <p14:tracePt t="118771" x="3043238" y="6365875"/>
          <p14:tracePt t="118787" x="3057525" y="6372225"/>
          <p14:tracePt t="118802" x="3071813" y="6380163"/>
          <p14:tracePt t="118804" x="3079750" y="6380163"/>
          <p14:tracePt t="118821" x="3086100" y="6380163"/>
          <p14:tracePt t="118838" x="3094038" y="6380163"/>
          <p14:tracePt t="118855" x="3100388" y="6380163"/>
          <p14:tracePt t="118871" x="3108325" y="6380163"/>
          <p14:tracePt t="118922" x="3114675" y="6372225"/>
          <p14:tracePt t="118930" x="3122613" y="6365875"/>
          <p14:tracePt t="118947" x="3128963" y="6357938"/>
          <p14:tracePt t="118954" x="3136900" y="6357938"/>
          <p14:tracePt t="118971" x="3136900" y="6351588"/>
          <p14:tracePt t="118988" x="3143250" y="6351588"/>
          <p14:tracePt t="119033" x="3151188" y="6351588"/>
          <p14:tracePt t="119075" x="3151188" y="6343650"/>
          <p14:tracePt t="119111" x="3157538" y="6343650"/>
          <p14:tracePt t="119402" x="3143250" y="6343650"/>
          <p14:tracePt t="119409" x="3122613" y="6351588"/>
          <p14:tracePt t="119417" x="3108325" y="6351588"/>
          <p14:tracePt t="119430" x="3086100" y="6357938"/>
          <p14:tracePt t="119446" x="3043238" y="6365875"/>
          <p14:tracePt t="119463" x="3022600" y="6372225"/>
          <p14:tracePt t="119480" x="3000375" y="6372225"/>
          <p14:tracePt t="119497" x="2957513" y="6372225"/>
          <p14:tracePt t="119516" x="2922588" y="6372225"/>
          <p14:tracePt t="119531" x="2908300" y="6372225"/>
          <p14:tracePt t="119546" x="2886075" y="6372225"/>
          <p14:tracePt t="119562" x="2851150" y="6372225"/>
          <p14:tracePt t="119579" x="2822575" y="6372225"/>
          <p14:tracePt t="119596" x="2800350" y="6372225"/>
          <p14:tracePt t="119613" x="2765425" y="6372225"/>
          <p14:tracePt t="119630" x="2751138" y="6380163"/>
          <p14:tracePt t="119647" x="2728913" y="6380163"/>
          <p14:tracePt t="119664" x="2714625" y="6380163"/>
          <p14:tracePt t="119680" x="2693988" y="6380163"/>
          <p14:tracePt t="119697" x="2671763" y="6380163"/>
          <p14:tracePt t="119716" x="2665413" y="6380163"/>
          <p14:tracePt t="119731" x="2651125" y="6380163"/>
          <p14:tracePt t="119849" x="2643188" y="6380163"/>
          <p14:tracePt t="120688" x="2651125" y="6380163"/>
          <p14:tracePt t="120697" x="2665413" y="6380163"/>
          <p14:tracePt t="120704" x="2693988" y="6380163"/>
          <p14:tracePt t="120712" x="2728913" y="6380163"/>
          <p14:tracePt t="120729" x="2814638" y="6357938"/>
          <p14:tracePt t="120745" x="2908300" y="6329363"/>
          <p14:tracePt t="120762" x="2994025" y="6329363"/>
          <p14:tracePt t="120779" x="3114675" y="6300788"/>
          <p14:tracePt t="120796" x="3300413" y="6257925"/>
          <p14:tracePt t="120813" x="3422650" y="6215063"/>
          <p14:tracePt t="120831" x="3522663" y="6194425"/>
          <p14:tracePt t="120847" x="3594100" y="6143625"/>
          <p14:tracePt t="120864" x="3643313" y="6129338"/>
          <p14:tracePt t="120881" x="3679825" y="6115050"/>
          <p14:tracePt t="120897" x="3708400" y="6108700"/>
          <p14:tracePt t="120914" x="3729038" y="6100763"/>
          <p14:tracePt t="120931" x="3757613" y="6080125"/>
          <p14:tracePt t="120948" x="3779838" y="6072188"/>
          <p14:tracePt t="120967" x="3800475" y="6065838"/>
          <p14:tracePt t="120984" x="3843338" y="6043613"/>
          <p14:tracePt t="121000" x="3865563" y="6037263"/>
          <p14:tracePt t="121017" x="3886200" y="6029325"/>
          <p14:tracePt t="121034" x="3900488" y="6029325"/>
          <p14:tracePt t="121051" x="3908425" y="6029325"/>
          <p14:tracePt t="121085" x="3914775" y="6029325"/>
          <p14:tracePt t="121102" x="3929063" y="6029325"/>
          <p14:tracePt t="121118" x="3937000" y="6022975"/>
          <p14:tracePt t="121135" x="3951288" y="6015038"/>
          <p14:tracePt t="121151" x="3971925" y="6015038"/>
          <p14:tracePt t="121168" x="3986213" y="6015038"/>
          <p14:tracePt t="121184" x="3994150" y="6015038"/>
          <p14:tracePt t="122245" x="3979863" y="6015038"/>
          <p14:tracePt t="122250" x="3957638" y="6008688"/>
          <p14:tracePt t="122257" x="3943350" y="6008688"/>
          <p14:tracePt t="122266" x="3943350" y="6000750"/>
          <p14:tracePt t="122343" x="3937000" y="5994400"/>
          <p14:tracePt t="122351" x="3937000" y="5986463"/>
          <p14:tracePt t="128546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9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dirty="0"/>
              <a:t>큐는 선입선출</a:t>
            </a:r>
            <a:r>
              <a:rPr lang="en-US" altLang="ko-KR" dirty="0"/>
              <a:t>(First-In First Out: FIFO)</a:t>
            </a:r>
            <a:r>
              <a:rPr lang="ko-KR" altLang="en-US" dirty="0"/>
              <a:t>의 </a:t>
            </a:r>
            <a:r>
              <a:rPr lang="ko-KR" altLang="en-US" dirty="0" smtClean="0"/>
              <a:t>자료구조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큐의 구조</a:t>
            </a:r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795" y="4526473"/>
            <a:ext cx="5017449" cy="14851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1943835"/>
            <a:ext cx="6682634" cy="235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8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11"/>
    </mc:Choice>
    <mc:Fallback xmlns="">
      <p:transition spd="slow" advTm="6271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1887" x="6637338" y="5251450"/>
          <p14:tracePt t="12061" x="6637338" y="5237163"/>
          <p14:tracePt t="12070" x="6637338" y="5229225"/>
          <p14:tracePt t="12075" x="6637338" y="5222875"/>
          <p14:tracePt t="12092" x="6637338" y="5200650"/>
          <p14:tracePt t="12107" x="6637338" y="5186363"/>
          <p14:tracePt t="12133" x="6637338" y="5180013"/>
          <p14:tracePt t="12141" x="6637338" y="5165725"/>
          <p14:tracePt t="12155" x="6637338" y="5151438"/>
          <p14:tracePt t="12171" x="6637338" y="5137150"/>
          <p14:tracePt t="12188" x="6637338" y="5100638"/>
          <p14:tracePt t="12205" x="6637338" y="5072063"/>
          <p14:tracePt t="12222" x="6623050" y="5008563"/>
          <p14:tracePt t="12239" x="6615113" y="4972050"/>
          <p14:tracePt t="12255" x="6600825" y="4943475"/>
          <p14:tracePt t="12271" x="6586538" y="4922838"/>
          <p14:tracePt t="12288" x="6557963" y="4894263"/>
          <p14:tracePt t="12304" x="6508750" y="4857750"/>
          <p14:tracePt t="12322" x="6457950" y="4814888"/>
          <p14:tracePt t="12339" x="6386513" y="4772025"/>
          <p14:tracePt t="12354" x="6272213" y="4729163"/>
          <p14:tracePt t="12371" x="6157913" y="4672013"/>
          <p14:tracePt t="12387" x="5994400" y="4622800"/>
          <p14:tracePt t="12404" x="5880100" y="4594225"/>
          <p14:tracePt t="12423" x="5800725" y="4557713"/>
          <p14:tracePt t="12440" x="5700713" y="4522788"/>
          <p14:tracePt t="12455" x="5637213" y="4486275"/>
          <p14:tracePt t="12472" x="5572125" y="4479925"/>
          <p14:tracePt t="12488" x="5529263" y="4465638"/>
          <p14:tracePt t="12506" x="5494338" y="4465638"/>
          <p14:tracePt t="12523" x="5457825" y="4451350"/>
          <p14:tracePt t="12540" x="5408613" y="4429125"/>
          <p14:tracePt t="12557" x="5357813" y="4400550"/>
          <p14:tracePt t="12572" x="5308600" y="4357688"/>
          <p14:tracePt t="12589" x="5286375" y="4322763"/>
          <p14:tracePt t="12606" x="5272088" y="4300538"/>
          <p14:tracePt t="12622" x="5257800" y="4279900"/>
          <p14:tracePt t="12639" x="5251450" y="4265613"/>
          <p14:tracePt t="12656" x="5243513" y="4243388"/>
          <p14:tracePt t="12672" x="5222875" y="4237038"/>
          <p14:tracePt t="12689" x="5214938" y="4214813"/>
          <p14:tracePt t="12708" x="5214938" y="4194175"/>
          <p14:tracePt t="12724" x="5200650" y="4186238"/>
          <p14:tracePt t="12741" x="5200650" y="4179888"/>
          <p14:tracePt t="12758" x="5194300" y="4171950"/>
          <p14:tracePt t="12789" x="5186363" y="4171950"/>
          <p14:tracePt t="12807" x="5186363" y="4165600"/>
          <p14:tracePt t="12911" x="5186363" y="4157663"/>
          <p14:tracePt t="12935" x="5186363" y="4151313"/>
          <p14:tracePt t="12975" x="5186363" y="4143375"/>
          <p14:tracePt t="13459" x="5180013" y="4137025"/>
          <p14:tracePt t="13475" x="5151438" y="4137025"/>
          <p14:tracePt t="13483" x="5137150" y="4129088"/>
          <p14:tracePt t="13493" x="5129213" y="4122738"/>
          <p14:tracePt t="13510" x="5086350" y="4122738"/>
          <p14:tracePt t="13527" x="5065713" y="4122738"/>
          <p14:tracePt t="13764" x="5080000" y="4122738"/>
          <p14:tracePt t="13772" x="5100638" y="4137025"/>
          <p14:tracePt t="13781" x="5122863" y="4137025"/>
          <p14:tracePt t="13797" x="5165725" y="4137025"/>
          <p14:tracePt t="13813" x="5208588" y="4137025"/>
          <p14:tracePt t="13830" x="5229225" y="4137025"/>
          <p14:tracePt t="13845" x="5251450" y="4137025"/>
          <p14:tracePt t="13864" x="5265738" y="4137025"/>
          <p14:tracePt t="13960" x="5272088" y="4137025"/>
          <p14:tracePt t="13982" x="5280025" y="4137025"/>
          <p14:tracePt t="13998" x="5286375" y="4137025"/>
          <p14:tracePt t="14014" x="5294313" y="4137025"/>
          <p14:tracePt t="14021" x="5294313" y="4129088"/>
          <p14:tracePt t="14030" x="5300663" y="4129088"/>
          <p14:tracePt t="14048" x="5308600" y="4129088"/>
          <p14:tracePt t="14065" x="5314950" y="4129088"/>
          <p14:tracePt t="14081" x="5322888" y="4129088"/>
          <p14:tracePt t="14100" x="5329238" y="4129088"/>
          <p14:tracePt t="14117" x="5337175" y="4129088"/>
          <p14:tracePt t="14130" x="5351463" y="4129088"/>
          <p14:tracePt t="14163" x="5365750" y="4129088"/>
          <p14:tracePt t="14182" x="5380038" y="4129088"/>
          <p14:tracePt t="14199" x="5394325" y="4129088"/>
          <p14:tracePt t="14214" x="5408613" y="4129088"/>
          <p14:tracePt t="14231" x="5414963" y="4122738"/>
          <p14:tracePt t="14249" x="5422900" y="4122738"/>
          <p14:tracePt t="14296" x="5429250" y="4114800"/>
          <p14:tracePt t="14325" x="5429250" y="4108450"/>
          <p14:tracePt t="25999" x="5422900" y="4094163"/>
          <p14:tracePt t="26007" x="5422900" y="4029075"/>
          <p14:tracePt t="26015" x="5422900" y="3951288"/>
          <p14:tracePt t="26027" x="5380038" y="3851275"/>
          <p14:tracePt t="26045" x="5322888" y="3522663"/>
          <p14:tracePt t="26060" x="5294313" y="3286125"/>
          <p14:tracePt t="26076" x="5265738" y="3114675"/>
          <p14:tracePt t="26093" x="5257800" y="2914650"/>
          <p14:tracePt t="26109" x="5251450" y="2800350"/>
          <p14:tracePt t="26127" x="5243513" y="2743200"/>
          <p14:tracePt t="26143" x="5237163" y="2736850"/>
          <p14:tracePt t="26185" x="5237163" y="2751138"/>
          <p14:tracePt t="26194" x="5237163" y="2771775"/>
          <p14:tracePt t="26210" x="5222875" y="2822575"/>
          <p14:tracePt t="26227" x="5214938" y="2871788"/>
          <p14:tracePt t="26244" x="5208588" y="2908300"/>
          <p14:tracePt t="26262" x="5208588" y="2979738"/>
          <p14:tracePt t="26279" x="5208588" y="3000375"/>
          <p14:tracePt t="26295" x="5208588" y="3008313"/>
          <p14:tracePt t="26382" x="5208588" y="3022600"/>
          <p14:tracePt t="26389" x="5208588" y="3036888"/>
          <p14:tracePt t="26397" x="5208588" y="3051175"/>
          <p14:tracePt t="26412" x="5208588" y="3079750"/>
          <p14:tracePt t="26428" x="5200650" y="3108325"/>
          <p14:tracePt t="26444" x="5194300" y="3143250"/>
          <p14:tracePt t="26461" x="5186363" y="3186113"/>
          <p14:tracePt t="26481" x="5186363" y="3236913"/>
          <p14:tracePt t="26495" x="5186363" y="3251200"/>
          <p14:tracePt t="26512" x="5180013" y="3265488"/>
          <p14:tracePt t="26529" x="5180013" y="3271838"/>
          <p14:tracePt t="26546" x="5180013" y="3279775"/>
          <p14:tracePt t="26562" x="5180013" y="3294063"/>
          <p14:tracePt t="26653" x="5180013" y="3300413"/>
          <p14:tracePt t="26661" x="5180013" y="3314700"/>
          <p14:tracePt t="26669" x="5180013" y="3328988"/>
          <p14:tracePt t="26679" x="5180013" y="3336925"/>
          <p14:tracePt t="26696" x="5186363" y="3357563"/>
          <p14:tracePt t="26713" x="5194300" y="3357563"/>
          <p14:tracePt t="26730" x="5200650" y="3371850"/>
          <p14:tracePt t="26756" x="5200650" y="3379788"/>
          <p14:tracePt t="26780" x="5200650" y="3386138"/>
          <p14:tracePt t="26785" x="5208588" y="3386138"/>
          <p14:tracePt t="26801" x="5208588" y="3394075"/>
          <p14:tracePt t="26814" x="5214938" y="3400425"/>
          <p14:tracePt t="26850" x="5222875" y="3408363"/>
          <p14:tracePt t="26866" x="5229225" y="3414713"/>
          <p14:tracePt t="26880" x="5237163" y="3422650"/>
          <p14:tracePt t="26895" x="5243513" y="3429000"/>
          <p14:tracePt t="26920" x="5251450" y="3436938"/>
          <p14:tracePt t="26928" x="5257800" y="3443288"/>
          <p14:tracePt t="26935" x="5265738" y="3443288"/>
          <p14:tracePt t="26947" x="5272088" y="3443288"/>
          <p14:tracePt t="26964" x="5286375" y="3465513"/>
          <p14:tracePt t="26998" x="5294313" y="3471863"/>
          <p14:tracePt t="27021" x="5294313" y="3479800"/>
          <p14:tracePt t="27075" x="5300663" y="3479800"/>
          <p14:tracePt t="27131" x="5300663" y="3486150"/>
          <p14:tracePt t="27146" x="5300663" y="3494088"/>
          <p14:tracePt t="27153" x="5300663" y="3500438"/>
          <p14:tracePt t="27165" x="5308600" y="3500438"/>
          <p14:tracePt t="27182" x="5308600" y="3508375"/>
          <p14:tracePt t="27199" x="5308600" y="3514725"/>
          <p14:tracePt t="27222" x="5308600" y="3529013"/>
          <p14:tracePt t="27240" x="5308600" y="3536950"/>
          <p14:tracePt t="27248" x="5308600" y="3543300"/>
          <p14:tracePt t="27265" x="5308600" y="3557588"/>
          <p14:tracePt t="27282" x="5308600" y="3571875"/>
          <p14:tracePt t="27299" x="5308600" y="3594100"/>
          <p14:tracePt t="27318" x="5308600" y="3614738"/>
          <p14:tracePt t="27334" x="5300663" y="3629025"/>
          <p14:tracePt t="27351" x="5300663" y="3643313"/>
          <p14:tracePt t="27368" x="5294313" y="3665538"/>
          <p14:tracePt t="27373" x="5294313" y="3671888"/>
          <p14:tracePt t="27384" x="5286375" y="3686175"/>
          <p14:tracePt t="27418" x="5286375" y="3694113"/>
          <p14:tracePt t="27435" x="5280025" y="3700463"/>
          <p14:tracePt t="27450" x="5265738" y="3708400"/>
          <p14:tracePt t="27468" x="5257800" y="3714750"/>
          <p14:tracePt t="27486" x="5257800" y="3729038"/>
          <p14:tracePt t="27502" x="5251450" y="3736975"/>
          <p14:tracePt t="27518" x="5237163" y="3751263"/>
          <p14:tracePt t="27535" x="5229225" y="3765550"/>
          <p14:tracePt t="27552" x="5222875" y="3771900"/>
          <p14:tracePt t="27570" x="5214938" y="3779838"/>
          <p14:tracePt t="27584" x="5208588" y="3779838"/>
          <p14:tracePt t="27601" x="5200650" y="3786188"/>
          <p14:tracePt t="27617" x="5200650" y="3794125"/>
          <p14:tracePt t="27634" x="5194300" y="3794125"/>
          <p14:tracePt t="27651" x="5194300" y="3800475"/>
          <p14:tracePt t="27668" x="5186363" y="3800475"/>
          <p14:tracePt t="27715" x="5186363" y="3808413"/>
          <p14:tracePt t="27732" x="5180013" y="3808413"/>
          <p14:tracePt t="27739" x="5180013" y="3814763"/>
          <p14:tracePt t="27755" x="5172075" y="3814763"/>
          <p14:tracePt t="28412" x="5165725" y="3814763"/>
          <p14:tracePt t="28420" x="5165725" y="3822700"/>
          <p14:tracePt t="28613" x="5165725" y="3829050"/>
          <p14:tracePt t="28636" x="5157788" y="3829050"/>
          <p14:tracePt t="28653" x="5151438" y="3836988"/>
          <p14:tracePt t="28668" x="5151438" y="3843338"/>
          <p14:tracePt t="28699" x="5151438" y="3851275"/>
          <p14:tracePt t="28722" x="5151438" y="3857625"/>
          <p14:tracePt t="28748" x="5151438" y="3865563"/>
          <p14:tracePt t="28765" x="5151438" y="3871913"/>
          <p14:tracePt t="28793" x="5151438" y="3879850"/>
          <p14:tracePt t="28833" x="5151438" y="3886200"/>
          <p14:tracePt t="28858" x="5151438" y="3894138"/>
          <p14:tracePt t="28873" x="5151438" y="3900488"/>
          <p14:tracePt t="29006" x="5151438" y="3908425"/>
          <p14:tracePt t="29027" x="5151438" y="3922713"/>
          <p14:tracePt t="29044" x="5157788" y="3929063"/>
          <p14:tracePt t="29131" x="5157788" y="3937000"/>
          <p14:tracePt t="29223" x="5157788" y="3943350"/>
          <p14:tracePt t="29429" x="5165725" y="3951288"/>
          <p14:tracePt t="29453" x="5172075" y="3951288"/>
          <p14:tracePt t="29457" x="5180013" y="3957638"/>
          <p14:tracePt t="29473" x="5186363" y="3957638"/>
          <p14:tracePt t="29489" x="5200650" y="3957638"/>
          <p14:tracePt t="29498" x="5208588" y="3965575"/>
          <p14:tracePt t="29510" x="5214938" y="3971925"/>
          <p14:tracePt t="29529" x="5229225" y="3971925"/>
          <p14:tracePt t="29545" x="5237163" y="3979863"/>
          <p14:tracePt t="29562" x="5243513" y="3979863"/>
          <p14:tracePt t="29929" x="5243513" y="3986213"/>
          <p14:tracePt t="29999" x="5243513" y="3994150"/>
          <p14:tracePt t="30005" x="5237163" y="3994150"/>
          <p14:tracePt t="30019" x="5237163" y="4000500"/>
          <p14:tracePt t="30043" x="5229225" y="4000500"/>
          <p14:tracePt t="30069" x="5222875" y="4014788"/>
          <p14:tracePt t="30075" x="5222875" y="4022725"/>
          <p14:tracePt t="30083" x="5214938" y="4037013"/>
          <p14:tracePt t="30100" x="5214938" y="4043363"/>
          <p14:tracePt t="30231" x="5214938" y="4051300"/>
          <p14:tracePt t="30238" x="5214938" y="4057650"/>
          <p14:tracePt t="30248" x="5208588" y="4057650"/>
          <p14:tracePt t="30264" x="5208588" y="4065588"/>
          <p14:tracePt t="30283" x="5194300" y="4079875"/>
          <p14:tracePt t="30300" x="5194300" y="4086225"/>
          <p14:tracePt t="30317" x="5194300" y="4094163"/>
          <p14:tracePt t="30381" x="5194300" y="4100513"/>
          <p14:tracePt t="30389" x="5186363" y="4100513"/>
          <p14:tracePt t="30413" x="5186363" y="4108450"/>
          <p14:tracePt t="30450" x="5186363" y="4114800"/>
          <p14:tracePt t="30716" x="5180013" y="4108450"/>
          <p14:tracePt t="30724" x="5172075" y="4100513"/>
          <p14:tracePt t="30740" x="5172075" y="4094163"/>
          <p14:tracePt t="30750" x="5165725" y="4086225"/>
          <p14:tracePt t="30768" x="5151438" y="4071938"/>
          <p14:tracePt t="30784" x="5143500" y="4065588"/>
          <p14:tracePt t="30800" x="5143500" y="4057650"/>
          <p14:tracePt t="30817" x="5137150" y="4057650"/>
          <p14:tracePt t="30911" x="5137150" y="4051300"/>
          <p14:tracePt t="30959" x="5129213" y="4051300"/>
          <p14:tracePt t="30990" x="5129213" y="4043363"/>
          <p14:tracePt t="30999" x="5122863" y="4043363"/>
          <p14:tracePt t="31021" x="5122863" y="4037013"/>
          <p14:tracePt t="36466" x="5137150" y="4037013"/>
          <p14:tracePt t="36474" x="5151438" y="4037013"/>
          <p14:tracePt t="36482" x="5172075" y="4037013"/>
          <p14:tracePt t="36497" x="5229225" y="4065588"/>
          <p14:tracePt t="36514" x="5286375" y="4071938"/>
          <p14:tracePt t="36530" x="5357813" y="4079875"/>
          <p14:tracePt t="36547" x="5408613" y="4094163"/>
          <p14:tracePt t="36564" x="5437188" y="4100513"/>
          <p14:tracePt t="36581" x="5457825" y="4100513"/>
          <p14:tracePt t="36910" x="5457825" y="4108450"/>
          <p14:tracePt t="36925" x="5457825" y="4114800"/>
          <p14:tracePt t="37292" x="5457825" y="4122738"/>
          <p14:tracePt t="37301" x="5457825" y="4137025"/>
          <p14:tracePt t="37318" x="5457825" y="4143375"/>
          <p14:tracePt t="37331" x="5457825" y="4151313"/>
          <p14:tracePt t="37339" x="5457825" y="4157663"/>
          <p14:tracePt t="37355" x="5457825" y="4171950"/>
          <p14:tracePt t="37370" x="5451475" y="4179888"/>
          <p14:tracePt t="37385" x="5451475" y="4186238"/>
          <p14:tracePt t="37404" x="5443538" y="4208463"/>
          <p14:tracePt t="37421" x="5437188" y="4214813"/>
          <p14:tracePt t="37437" x="5429250" y="4222750"/>
          <p14:tracePt t="37454" x="5429250" y="4229100"/>
          <p14:tracePt t="37486" x="5422900" y="4237038"/>
          <p14:tracePt t="37502" x="5408613" y="4251325"/>
          <p14:tracePt t="37519" x="5400675" y="4265613"/>
          <p14:tracePt t="37536" x="5386388" y="4265613"/>
          <p14:tracePt t="37552" x="5380038" y="4286250"/>
          <p14:tracePt t="37571" x="5351463" y="4337050"/>
          <p14:tracePt t="37586" x="5337175" y="4365625"/>
          <p14:tracePt t="37603" x="5322888" y="4400550"/>
          <p14:tracePt t="37620" x="5294313" y="4457700"/>
          <p14:tracePt t="37637" x="5286375" y="4465638"/>
          <p14:tracePt t="37653" x="5280025" y="4486275"/>
          <p14:tracePt t="37670" x="5257800" y="4500563"/>
          <p14:tracePt t="37688" x="5251450" y="4529138"/>
          <p14:tracePt t="37703" x="5243513" y="4551363"/>
          <p14:tracePt t="37720" x="5229225" y="4565650"/>
          <p14:tracePt t="37737" x="5194300" y="4629150"/>
          <p14:tracePt t="37754" x="5165725" y="4665663"/>
          <p14:tracePt t="37771" x="5143500" y="4714875"/>
          <p14:tracePt t="37791" x="5094288" y="4794250"/>
          <p14:tracePt t="37804" x="5051425" y="4843463"/>
          <p14:tracePt t="37821" x="5022850" y="4872038"/>
          <p14:tracePt t="37837" x="4994275" y="4886325"/>
          <p14:tracePt t="37856" x="4951413" y="4943475"/>
          <p14:tracePt t="37872" x="4908550" y="5000625"/>
          <p14:tracePt t="37890" x="4837113" y="5043488"/>
          <p14:tracePt t="37894" x="4800600" y="5057775"/>
          <p14:tracePt t="37904" x="4772025" y="5080000"/>
          <p14:tracePt t="37921" x="4729163" y="5108575"/>
          <p14:tracePt t="37938" x="4679950" y="5151438"/>
          <p14:tracePt t="37957" x="4594225" y="5200650"/>
          <p14:tracePt t="37972" x="4557713" y="5222875"/>
          <p14:tracePt t="37989" x="4522788" y="5237163"/>
          <p14:tracePt t="38006" x="4508500" y="5251450"/>
          <p14:tracePt t="38022" x="4471988" y="5272088"/>
          <p14:tracePt t="38038" x="4437063" y="5294313"/>
          <p14:tracePt t="38055" x="4414838" y="5329238"/>
          <p14:tracePt t="38072" x="4371975" y="5343525"/>
          <p14:tracePt t="38089" x="4357688" y="5343525"/>
          <p14:tracePt t="38106" x="4337050" y="5365750"/>
          <p14:tracePt t="38123" x="4329113" y="5394325"/>
          <p14:tracePt t="38139" x="4308475" y="5414963"/>
          <p14:tracePt t="38155" x="4300538" y="5429250"/>
          <p14:tracePt t="38174" x="4286250" y="5443538"/>
          <p14:tracePt t="38189" x="4286250" y="5451475"/>
          <p14:tracePt t="38206" x="4279900" y="5451475"/>
          <p14:tracePt t="38222" x="4271963" y="5465763"/>
          <p14:tracePt t="38239" x="4265613" y="5486400"/>
          <p14:tracePt t="38258" x="4257675" y="5500688"/>
          <p14:tracePt t="38274" x="4251325" y="5508625"/>
          <p14:tracePt t="38293" x="4251325" y="5514975"/>
          <p14:tracePt t="38308" x="4243388" y="5522913"/>
          <p14:tracePt t="38325" x="4243388" y="5529263"/>
          <p14:tracePt t="38341" x="4237038" y="5543550"/>
          <p14:tracePt t="38356" x="4237038" y="5551488"/>
          <p14:tracePt t="38374" x="4222750" y="5557838"/>
          <p14:tracePt t="38393" x="4208463" y="5572125"/>
          <p14:tracePt t="38408" x="4186238" y="5594350"/>
          <p14:tracePt t="38426" x="4171950" y="5637213"/>
          <p14:tracePt t="38442" x="4137025" y="5686425"/>
          <p14:tracePt t="38459" x="4108450" y="5715000"/>
          <p14:tracePt t="38476" x="4086225" y="5729288"/>
          <p14:tracePt t="38494" x="4071938" y="5751513"/>
          <p14:tracePt t="38510" x="4065588" y="5757863"/>
          <p14:tracePt t="38526" x="4057650" y="5772150"/>
          <p14:tracePt t="38716" x="4065588" y="5772150"/>
          <p14:tracePt t="38739" x="4071938" y="5772150"/>
          <p14:tracePt t="38754" x="4079875" y="5772150"/>
          <p14:tracePt t="38762" x="4086225" y="5772150"/>
          <p14:tracePt t="38778" x="4100513" y="5765800"/>
          <p14:tracePt t="38792" x="4122738" y="5765800"/>
          <p14:tracePt t="38809" x="4143375" y="5765800"/>
          <p14:tracePt t="38827" x="4157663" y="5765800"/>
          <p14:tracePt t="38843" x="4171950" y="5765800"/>
          <p14:tracePt t="38859" x="4179888" y="5757863"/>
          <p14:tracePt t="38876" x="4186238" y="5757863"/>
          <p14:tracePt t="38901" x="4186238" y="5751513"/>
          <p14:tracePt t="38910" x="4194175" y="5751513"/>
          <p14:tracePt t="38926" x="4208463" y="5751513"/>
          <p14:tracePt t="38945" x="4222750" y="5751513"/>
          <p14:tracePt t="38962" x="4237038" y="5751513"/>
          <p14:tracePt t="38979" x="4257675" y="5751513"/>
          <p14:tracePt t="39075" x="4265613" y="5751513"/>
          <p14:tracePt t="39099" x="4271963" y="5751513"/>
          <p14:tracePt t="39107" x="4294188" y="5751513"/>
          <p14:tracePt t="39116" x="4300538" y="5743575"/>
          <p14:tracePt t="39129" x="4314825" y="5743575"/>
          <p14:tracePt t="39146" x="4337050" y="5743575"/>
          <p14:tracePt t="39178" x="4351338" y="5743575"/>
          <p14:tracePt t="39194" x="4357688" y="5743575"/>
          <p14:tracePt t="39211" x="4365625" y="5743575"/>
          <p14:tracePt t="39237" x="4371975" y="5743575"/>
          <p14:tracePt t="39246" x="4379913" y="5743575"/>
          <p14:tracePt t="39270" x="4379913" y="5737225"/>
          <p14:tracePt t="39278" x="4386263" y="5737225"/>
          <p14:tracePt t="39295" x="4386263" y="5729288"/>
          <p14:tracePt t="39312" x="4394200" y="5729288"/>
          <p14:tracePt t="39329" x="4400550" y="5729288"/>
          <p14:tracePt t="39399" x="4408488" y="5729288"/>
          <p14:tracePt t="39565" x="4408488" y="5737225"/>
          <p14:tracePt t="39597" x="4408488" y="5743575"/>
          <p14:tracePt t="39612" x="4408488" y="5751513"/>
          <p14:tracePt t="39621" x="4400550" y="5751513"/>
          <p14:tracePt t="39635" x="4400550" y="5765800"/>
          <p14:tracePt t="39647" x="4394200" y="5765800"/>
          <p14:tracePt t="39676" x="4386263" y="5772150"/>
          <p14:tracePt t="39700" x="4386263" y="5780088"/>
          <p14:tracePt t="39707" x="4379913" y="5780088"/>
          <p14:tracePt t="39729" x="4371975" y="5780088"/>
          <p14:tracePt t="39762" x="4371975" y="5786438"/>
          <p14:tracePt t="39779" x="4365625" y="5786438"/>
          <p14:tracePt t="39804" x="4357688" y="5794375"/>
          <p14:tracePt t="39831" x="4351338" y="5794375"/>
          <p14:tracePt t="39847" x="4343400" y="5794375"/>
          <p14:tracePt t="39872" x="4337050" y="5794375"/>
          <p14:tracePt t="39903" x="4337050" y="5800725"/>
          <p14:tracePt t="39928" x="4329113" y="5800725"/>
          <p14:tracePt t="40285" x="4329113" y="5808663"/>
          <p14:tracePt t="40331" x="4337050" y="5808663"/>
          <p14:tracePt t="40418" x="4343400" y="5808663"/>
          <p14:tracePt t="40433" x="4351338" y="5808663"/>
          <p14:tracePt t="40441" x="4351338" y="5815013"/>
          <p14:tracePt t="40458" x="4357688" y="5822950"/>
          <p14:tracePt t="40469" x="4365625" y="5822950"/>
          <p14:tracePt t="40489" x="4371975" y="5822950"/>
          <p14:tracePt t="40505" x="4379913" y="5822950"/>
          <p14:tracePt t="40567" x="4386263" y="5822950"/>
          <p14:tracePt t="40583" x="4394200" y="5822950"/>
          <p14:tracePt t="40597" x="4400550" y="5822950"/>
          <p14:tracePt t="40629" x="4408488" y="5822950"/>
          <p14:tracePt t="40651" x="4422775" y="5829300"/>
          <p14:tracePt t="40669" x="4429125" y="5829300"/>
          <p14:tracePt t="40677" x="4451350" y="5829300"/>
          <p14:tracePt t="40687" x="4471988" y="5837238"/>
          <p14:tracePt t="40704" x="4508500" y="5837238"/>
          <p14:tracePt t="40719" x="4529138" y="5843588"/>
          <p14:tracePt t="40738" x="4600575" y="5843588"/>
          <p14:tracePt t="40755" x="4629150" y="5843588"/>
          <p14:tracePt t="40771" x="4665663" y="5843588"/>
          <p14:tracePt t="40788" x="4686300" y="5843588"/>
          <p14:tracePt t="40804" x="4714875" y="5851525"/>
          <p14:tracePt t="40821" x="4722813" y="5851525"/>
          <p14:tracePt t="40858" x="4737100" y="5851525"/>
          <p14:tracePt t="40873" x="4751388" y="5851525"/>
          <p14:tracePt t="40888" x="4786313" y="5851525"/>
          <p14:tracePt t="40905" x="4822825" y="5851525"/>
          <p14:tracePt t="40908" x="4857750" y="5851525"/>
          <p14:tracePt t="40920" x="4865688" y="5851525"/>
          <p14:tracePt t="40938" x="4886325" y="5843588"/>
          <p14:tracePt t="40954" x="4894263" y="5843588"/>
          <p14:tracePt t="40970" x="4900613" y="5843588"/>
          <p14:tracePt t="40987" x="4908550" y="5843588"/>
          <p14:tracePt t="41020" x="4914900" y="5843588"/>
          <p14:tracePt t="41037" x="4929188" y="5843588"/>
          <p14:tracePt t="41046" x="4937125" y="5843588"/>
          <p14:tracePt t="41054" x="4943475" y="5843588"/>
          <p14:tracePt t="41071" x="4951413" y="5843588"/>
          <p14:tracePt t="41088" x="4965700" y="5843588"/>
          <p14:tracePt t="41106" x="4986338" y="5837238"/>
          <p14:tracePt t="41123" x="5008563" y="5837238"/>
          <p14:tracePt t="41140" x="5022850" y="5837238"/>
          <p14:tracePt t="41157" x="5037138" y="5837238"/>
          <p14:tracePt t="41172" x="5043488" y="5837238"/>
          <p14:tracePt t="41188" x="5072063" y="5829300"/>
          <p14:tracePt t="41205" x="5094288" y="5829300"/>
          <p14:tracePt t="41222" x="5129213" y="5822950"/>
          <p14:tracePt t="41238" x="5151438" y="5815013"/>
          <p14:tracePt t="41255" x="5172075" y="5815013"/>
          <p14:tracePt t="41272" x="5186363" y="5815013"/>
          <p14:tracePt t="41289" x="5194300" y="5815013"/>
          <p14:tracePt t="41340" x="5200650" y="5815013"/>
          <p14:tracePt t="41363" x="5208588" y="5815013"/>
          <p14:tracePt t="41605" x="5200650" y="5815013"/>
          <p14:tracePt t="41629" x="5194300" y="5815013"/>
          <p14:tracePt t="41650" x="5186363" y="5815013"/>
          <p14:tracePt t="41659" x="5180013" y="5815013"/>
          <p14:tracePt t="41677" x="5172075" y="5815013"/>
          <p14:tracePt t="41683" x="5165725" y="5815013"/>
          <p14:tracePt t="41691" x="5157788" y="5815013"/>
          <p14:tracePt t="41707" x="5151438" y="5815013"/>
          <p14:tracePt t="41725" x="5129213" y="5822950"/>
          <p14:tracePt t="41741" x="5122863" y="5822950"/>
          <p14:tracePt t="41758" x="5114925" y="5822950"/>
          <p14:tracePt t="41774" x="5094288" y="5829300"/>
          <p14:tracePt t="41792" x="5057775" y="5829300"/>
          <p14:tracePt t="41808" x="5029200" y="5837238"/>
          <p14:tracePt t="41825" x="4979988" y="5837238"/>
          <p14:tracePt t="41842" x="4937125" y="5837238"/>
          <p14:tracePt t="41860" x="4908550" y="5837238"/>
          <p14:tracePt t="41877" x="4872038" y="5829300"/>
          <p14:tracePt t="41893" x="4843463" y="5829300"/>
          <p14:tracePt t="41909" x="4822825" y="5829300"/>
          <p14:tracePt t="41927" x="4800600" y="5829300"/>
          <p14:tracePt t="41944" x="4786313" y="5829300"/>
          <p14:tracePt t="41961" x="4779963" y="5829300"/>
          <p14:tracePt t="41978" x="4765675" y="5829300"/>
          <p14:tracePt t="41994" x="4751388" y="5829300"/>
          <p14:tracePt t="42011" x="4729163" y="5829300"/>
          <p14:tracePt t="42027" x="4708525" y="5829300"/>
          <p14:tracePt t="42044" x="4700588" y="5829300"/>
          <p14:tracePt t="42062" x="4679950" y="5829300"/>
          <p14:tracePt t="42078" x="4665663" y="5829300"/>
          <p14:tracePt t="42094" x="4657725" y="5829300"/>
          <p14:tracePt t="42137" x="4651375" y="5829300"/>
          <p14:tracePt t="42144" x="4643438" y="5829300"/>
          <p14:tracePt t="42177" x="4637088" y="5829300"/>
          <p14:tracePt t="42205" x="4629150" y="5829300"/>
          <p14:tracePt t="42221" x="4622800" y="5829300"/>
          <p14:tracePt t="42229" x="4614863" y="5829300"/>
          <p14:tracePt t="42245" x="4608513" y="5829300"/>
          <p14:tracePt t="42263" x="4600575" y="5829300"/>
          <p14:tracePt t="42278" x="4594225" y="5829300"/>
          <p14:tracePt t="42286" x="4586288" y="5829300"/>
          <p14:tracePt t="42302" x="4579938" y="5829300"/>
          <p14:tracePt t="42316" x="4572000" y="5829300"/>
          <p14:tracePt t="42332" x="4565650" y="5829300"/>
          <p14:tracePt t="42347" x="4557713" y="5829300"/>
          <p14:tracePt t="42370" x="4551363" y="5829300"/>
          <p14:tracePt t="42394" x="4543425" y="5829300"/>
          <p14:tracePt t="42409" x="4537075" y="5829300"/>
          <p14:tracePt t="42417" x="4529138" y="5829300"/>
          <p14:tracePt t="42441" x="4522788" y="5829300"/>
          <p14:tracePt t="42628" x="4514850" y="5829300"/>
          <p14:tracePt t="42747" x="4508500" y="5829300"/>
          <p14:tracePt t="42754" x="4500563" y="5829300"/>
          <p14:tracePt t="42927" x="4494213" y="5829300"/>
          <p14:tracePt t="43348" x="4486275" y="5829300"/>
          <p14:tracePt t="43471" x="4479925" y="5829300"/>
          <p14:tracePt t="43551" x="4471988" y="5829300"/>
          <p14:tracePt t="43584" x="4465638" y="5829300"/>
          <p14:tracePt t="43879" x="4457700" y="5829300"/>
          <p14:tracePt t="43919" x="4451350" y="5829300"/>
          <p14:tracePt t="43935" x="4443413" y="5837238"/>
          <p14:tracePt t="43965" x="4437063" y="5837238"/>
          <p14:tracePt t="43987" x="4429125" y="5837238"/>
          <p14:tracePt t="44059" x="4422775" y="5837238"/>
          <p14:tracePt t="44067" x="4414838" y="5837238"/>
          <p14:tracePt t="44307" x="4408488" y="5837238"/>
          <p14:tracePt t="44675" x="4414838" y="5837238"/>
          <p14:tracePt t="44689" x="4422775" y="5837238"/>
          <p14:tracePt t="44705" x="4429125" y="5837238"/>
          <p14:tracePt t="44729" x="4437063" y="5837238"/>
          <p14:tracePt t="44739" x="4443413" y="5837238"/>
          <p14:tracePt t="44755" x="4451350" y="5837238"/>
          <p14:tracePt t="44777" x="4457700" y="5837238"/>
          <p14:tracePt t="44784" x="4465638" y="5837238"/>
          <p14:tracePt t="44791" x="4471988" y="5837238"/>
          <p14:tracePt t="44808" x="4494213" y="5843588"/>
          <p14:tracePt t="44824" x="4508500" y="5843588"/>
          <p14:tracePt t="44841" x="4537075" y="5843588"/>
          <p14:tracePt t="44858" x="4557713" y="5843588"/>
          <p14:tracePt t="44875" x="4579938" y="5843588"/>
          <p14:tracePt t="44891" x="4594225" y="5843588"/>
          <p14:tracePt t="44911" x="4600575" y="5843588"/>
          <p14:tracePt t="44935" x="4614863" y="5843588"/>
          <p14:tracePt t="44943" x="4622800" y="5843588"/>
          <p14:tracePt t="44959" x="4629150" y="5843588"/>
          <p14:tracePt t="44975" x="4643438" y="5843588"/>
          <p14:tracePt t="44991" x="4651375" y="5851525"/>
          <p14:tracePt t="45026" x="4657725" y="5851525"/>
          <p14:tracePt t="45042" x="4665663" y="5851525"/>
          <p14:tracePt t="45066" x="4672013" y="5851525"/>
          <p14:tracePt t="45099" x="4679950" y="5851525"/>
          <p14:tracePt t="45113" x="4686300" y="5851525"/>
          <p14:tracePt t="45129" x="4694238" y="5851525"/>
          <p14:tracePt t="45145" x="4700588" y="5851525"/>
          <p14:tracePt t="45208" x="4708525" y="5851525"/>
          <p14:tracePt t="45247" x="4714875" y="5851525"/>
          <p14:tracePt t="45263" x="4722813" y="5851525"/>
          <p14:tracePt t="45279" x="4729163" y="5851525"/>
          <p14:tracePt t="45308" x="4737100" y="5851525"/>
          <p14:tracePt t="45315" x="4743450" y="5851525"/>
          <p14:tracePt t="45364" x="4751388" y="5851525"/>
          <p14:tracePt t="45394" x="4757738" y="5851525"/>
          <p14:tracePt t="45753" x="4751388" y="5851525"/>
          <p14:tracePt t="45761" x="4743450" y="5851525"/>
          <p14:tracePt t="45770" x="4737100" y="5843588"/>
          <p14:tracePt t="45778" x="4729163" y="5843588"/>
          <p14:tracePt t="45796" x="4714875" y="5837238"/>
          <p14:tracePt t="45812" x="4694238" y="5837238"/>
          <p14:tracePt t="45829" x="4665663" y="5837238"/>
          <p14:tracePt t="45846" x="4643438" y="5829300"/>
          <p14:tracePt t="45863" x="4629150" y="5829300"/>
          <p14:tracePt t="45879" x="4622800" y="5829300"/>
          <p14:tracePt t="45897" x="4614863" y="5829300"/>
          <p14:tracePt t="45913" x="4600575" y="5829300"/>
          <p14:tracePt t="45933" x="4594225" y="5829300"/>
          <p14:tracePt t="45947" x="4586288" y="5829300"/>
          <p14:tracePt t="45965" x="4579938" y="5829300"/>
          <p14:tracePt t="45980" x="4565650" y="5829300"/>
          <p14:tracePt t="46014" x="4551363" y="5829300"/>
          <p14:tracePt t="46032" x="4543425" y="5829300"/>
          <p14:tracePt t="46047" x="4529138" y="5822950"/>
          <p14:tracePt t="46064" x="4522788" y="5815013"/>
          <p14:tracePt t="46082" x="4508500" y="5815013"/>
          <p14:tracePt t="46097" x="4500563" y="5815013"/>
          <p14:tracePt t="46145" x="4494213" y="5815013"/>
          <p14:tracePt t="46200" x="4486275" y="5808663"/>
          <p14:tracePt t="46271" x="4479925" y="5808663"/>
          <p14:tracePt t="46284" x="4471988" y="5808663"/>
          <p14:tracePt t="46309" x="4465638" y="5808663"/>
          <p14:tracePt t="46332" x="4465638" y="5800725"/>
          <p14:tracePt t="46370" x="4457700" y="5800725"/>
          <p14:tracePt t="46387" x="4451350" y="5800725"/>
          <p14:tracePt t="46395" x="4443413" y="5800725"/>
          <p14:tracePt t="46410" x="4437063" y="5800725"/>
          <p14:tracePt t="47602" x="4443413" y="5800725"/>
          <p14:tracePt t="47651" x="4451350" y="5800725"/>
          <p14:tracePt t="47659" x="4457700" y="5800725"/>
          <p14:tracePt t="47675" x="4471988" y="5800725"/>
          <p14:tracePt t="47681" x="4479925" y="5800725"/>
          <p14:tracePt t="47690" x="4486275" y="5800725"/>
          <p14:tracePt t="47706" x="4508500" y="5800725"/>
          <p14:tracePt t="47723" x="4529138" y="5800725"/>
          <p14:tracePt t="47739" x="4551363" y="5800725"/>
          <p14:tracePt t="47756" x="4572000" y="5808663"/>
          <p14:tracePt t="47773" x="4586288" y="5808663"/>
          <p14:tracePt t="47790" x="4594225" y="5815013"/>
          <p14:tracePt t="47806" x="4600575" y="5815013"/>
          <p14:tracePt t="47822" x="4614863" y="5815013"/>
          <p14:tracePt t="47839" x="4622800" y="5815013"/>
          <p14:tracePt t="47873" x="4643438" y="5815013"/>
          <p14:tracePt t="47890" x="4643438" y="5822950"/>
          <p14:tracePt t="47907" x="4657725" y="5822950"/>
          <p14:tracePt t="47924" x="4672013" y="5822950"/>
          <p14:tracePt t="47940" x="4679950" y="5822950"/>
          <p14:tracePt t="47957" x="4686300" y="5822950"/>
          <p14:tracePt t="47988" x="4694238" y="5822950"/>
          <p14:tracePt t="47995" x="4694238" y="5829300"/>
          <p14:tracePt t="48010" x="4700588" y="5829300"/>
          <p14:tracePt t="48025" x="4708525" y="5829300"/>
          <p14:tracePt t="48059" x="4714875" y="5829300"/>
          <p14:tracePt t="48083" x="4722813" y="5829300"/>
          <p14:tracePt t="48089" x="4729163" y="5829300"/>
          <p14:tracePt t="48105" x="4737100" y="5829300"/>
          <p14:tracePt t="48136" x="4743450" y="5829300"/>
          <p14:tracePt t="48818" x="4751388" y="5829300"/>
          <p14:tracePt t="48831" x="4757738" y="5829300"/>
          <p14:tracePt t="48839" x="4765675" y="5829300"/>
          <p14:tracePt t="48848" x="4772025" y="5829300"/>
          <p14:tracePt t="48862" x="4786313" y="5829300"/>
          <p14:tracePt t="48878" x="4794250" y="5829300"/>
          <p14:tracePt t="48895" x="4814888" y="5837238"/>
          <p14:tracePt t="48912" x="4829175" y="5837238"/>
          <p14:tracePt t="48929" x="4843463" y="5837238"/>
          <p14:tracePt t="48947" x="4879975" y="5837238"/>
          <p14:tracePt t="48964" x="4922838" y="5837238"/>
          <p14:tracePt t="48980" x="4943475" y="5843588"/>
          <p14:tracePt t="48997" x="4957763" y="5843588"/>
          <p14:tracePt t="49015" x="4994275" y="5843588"/>
          <p14:tracePt t="49031" x="5008563" y="5843588"/>
          <p14:tracePt t="49032" x="5014913" y="5843588"/>
          <p14:tracePt t="49073" x="5022850" y="5843588"/>
          <p14:tracePt t="49153" x="5029200" y="5851525"/>
          <p14:tracePt t="49169" x="5037138" y="5851525"/>
          <p14:tracePt t="49191" x="5043488" y="5851525"/>
          <p14:tracePt t="49207" x="5051425" y="5851525"/>
          <p14:tracePt t="49223" x="5057775" y="5851525"/>
          <p14:tracePt t="49237" x="5065713" y="5851525"/>
          <p14:tracePt t="49246" x="5072063" y="5851525"/>
          <p14:tracePt t="49268" x="5080000" y="5851525"/>
          <p14:tracePt t="49276" x="5086350" y="5857875"/>
          <p14:tracePt t="49291" x="5094288" y="5857875"/>
          <p14:tracePt t="49308" x="5100638" y="5857875"/>
          <p14:tracePt t="49323" x="5108575" y="5857875"/>
          <p14:tracePt t="49332" x="5114925" y="5857875"/>
          <p14:tracePt t="49349" x="5122863" y="5857875"/>
          <p14:tracePt t="49365" x="5137150" y="5857875"/>
          <p14:tracePt t="49381" x="5143500" y="5857875"/>
          <p14:tracePt t="52635" x="5137150" y="5857875"/>
          <p14:tracePt t="52645" x="5129213" y="5857875"/>
          <p14:tracePt t="52700" x="5122863" y="5857875"/>
          <p14:tracePt t="52724" x="5114925" y="5857875"/>
          <p14:tracePt t="52731" x="5108575" y="5857875"/>
          <p14:tracePt t="52737" x="5100638" y="5857875"/>
          <p14:tracePt t="52748" x="5086350" y="5857875"/>
          <p14:tracePt t="52766" x="5065713" y="5857875"/>
          <p14:tracePt t="52782" x="5037138" y="5851525"/>
          <p14:tracePt t="52799" x="5022850" y="5851525"/>
          <p14:tracePt t="52816" x="5008563" y="5843588"/>
          <p14:tracePt t="52833" x="4979988" y="5837238"/>
          <p14:tracePt t="52849" x="4951413" y="5837238"/>
          <p14:tracePt t="52866" x="4937125" y="5837238"/>
          <p14:tracePt t="52883" x="4908550" y="5829300"/>
          <p14:tracePt t="52899" x="4879975" y="5829300"/>
          <p14:tracePt t="52916" x="4851400" y="5829300"/>
          <p14:tracePt t="52933" x="4808538" y="5829300"/>
          <p14:tracePt t="52950" x="4794250" y="5822950"/>
          <p14:tracePt t="52967" x="4772025" y="5822950"/>
          <p14:tracePt t="52983" x="4743450" y="5822950"/>
          <p14:tracePt t="53001" x="4700588" y="5815013"/>
          <p14:tracePt t="53016" x="4672013" y="5808663"/>
          <p14:tracePt t="53033" x="4651375" y="5808663"/>
          <p14:tracePt t="53050" x="4629150" y="5808663"/>
          <p14:tracePt t="53067" x="4608513" y="5808663"/>
          <p14:tracePt t="53084" x="4594225" y="5808663"/>
          <p14:tracePt t="53101" x="4565650" y="5808663"/>
          <p14:tracePt t="53118" x="4522788" y="5808663"/>
          <p14:tracePt t="53134" x="4500563" y="5808663"/>
          <p14:tracePt t="53152" x="4479925" y="5808663"/>
          <p14:tracePt t="53169" x="4457700" y="5808663"/>
          <p14:tracePt t="53184" x="4443413" y="5808663"/>
          <p14:tracePt t="53201" x="4437063" y="5808663"/>
          <p14:tracePt t="53218" x="4422775" y="5808663"/>
          <p14:tracePt t="53251" x="4408488" y="5808663"/>
          <p14:tracePt t="53269" x="4400550" y="5808663"/>
          <p14:tracePt t="53287" x="4394200" y="5808663"/>
          <p14:tracePt t="53320" x="4386263" y="5808663"/>
          <p14:tracePt t="53355" x="4379913" y="5808663"/>
          <p14:tracePt t="53387" x="4371975" y="5808663"/>
          <p14:tracePt t="56330" x="4379913" y="5808663"/>
          <p14:tracePt t="56347" x="4386263" y="5808663"/>
          <p14:tracePt t="56371" x="4400550" y="5808663"/>
          <p14:tracePt t="56377" x="4422775" y="5808663"/>
          <p14:tracePt t="56388" x="4443413" y="5808663"/>
          <p14:tracePt t="56404" x="4479925" y="5808663"/>
          <p14:tracePt t="56419" x="4537075" y="5808663"/>
          <p14:tracePt t="56435" x="4579938" y="5800725"/>
          <p14:tracePt t="56438" x="4614863" y="5800725"/>
          <p14:tracePt t="56451" x="4665663" y="5808663"/>
          <p14:tracePt t="56468" x="4794250" y="5815013"/>
          <p14:tracePt t="56486" x="4872038" y="5822950"/>
          <p14:tracePt t="56503" x="4937125" y="5822950"/>
          <p14:tracePt t="56520" x="4994275" y="5822950"/>
          <p14:tracePt t="56536" x="5057775" y="5822950"/>
          <p14:tracePt t="56552" x="5129213" y="5822950"/>
          <p14:tracePt t="56569" x="5172075" y="5822950"/>
          <p14:tracePt t="56585" x="5237163" y="5822950"/>
          <p14:tracePt t="56602" x="5308600" y="5843588"/>
          <p14:tracePt t="56619" x="5365750" y="5851525"/>
          <p14:tracePt t="56636" x="5422900" y="5851525"/>
          <p14:tracePt t="56652" x="5494338" y="5857875"/>
          <p14:tracePt t="56669" x="5572125" y="5872163"/>
          <p14:tracePt t="56686" x="5637213" y="5894388"/>
          <p14:tracePt t="56705" x="5765800" y="5922963"/>
          <p14:tracePt t="56721" x="5822950" y="5929313"/>
          <p14:tracePt t="56738" x="5865813" y="5937250"/>
          <p14:tracePt t="56753" x="5943600" y="5951538"/>
          <p14:tracePt t="56769" x="5994400" y="5957888"/>
          <p14:tracePt t="56786" x="6051550" y="5980113"/>
          <p14:tracePt t="56803" x="6080125" y="5980113"/>
          <p14:tracePt t="56821" x="6115050" y="6000750"/>
          <p14:tracePt t="56839" x="6137275" y="6000750"/>
          <p14:tracePt t="56853" x="6165850" y="6008688"/>
          <p14:tracePt t="56870" x="6215063" y="6022975"/>
          <p14:tracePt t="56887" x="6251575" y="6022975"/>
          <p14:tracePt t="56904" x="6300788" y="6037263"/>
          <p14:tracePt t="56921" x="6337300" y="6057900"/>
          <p14:tracePt t="56939" x="6415088" y="6072188"/>
          <p14:tracePt t="56955" x="6451600" y="6072188"/>
          <p14:tracePt t="56972" x="6457950" y="6072188"/>
          <p14:tracePt t="56987" x="6472238" y="6072188"/>
          <p14:tracePt t="57021" x="6472238" y="6086475"/>
          <p14:tracePt t="57038" x="6508750" y="6086475"/>
          <p14:tracePt t="57057" x="6529388" y="6100763"/>
          <p14:tracePt t="57071" x="6565900" y="6100763"/>
          <p14:tracePt t="57088" x="6586538" y="6100763"/>
          <p14:tracePt t="57105" x="6600825" y="6100763"/>
          <p14:tracePt t="57122" x="6615113" y="6100763"/>
          <p14:tracePt t="58307" x="6608763" y="6100763"/>
          <p14:tracePt t="58447" x="6600825" y="6100763"/>
          <p14:tracePt t="58485" x="6594475" y="6100763"/>
          <p14:tracePt t="58587" x="6594475" y="6108700"/>
          <p14:tracePt t="58603" x="6586538" y="6108700"/>
          <p14:tracePt t="58625" x="6580188" y="6108700"/>
          <p14:tracePt t="58704" x="6572250" y="6108700"/>
          <p14:tracePt t="58719" x="6572250" y="6115050"/>
          <p14:tracePt t="59073" x="6565900" y="6115050"/>
          <p14:tracePt t="59149" x="6565900" y="6122988"/>
          <p14:tracePt t="59417" x="6557963" y="6122988"/>
          <p14:tracePt t="59978" x="6551613" y="6122988"/>
          <p14:tracePt t="60097" x="6543675" y="6122988"/>
          <p14:tracePt t="60149" x="6537325" y="6129338"/>
          <p14:tracePt t="60173" x="6529388" y="6129338"/>
          <p14:tracePt t="60195" x="6523038" y="6129338"/>
          <p14:tracePt t="60221" x="6515100" y="6129338"/>
          <p14:tracePt t="60237" x="6508750" y="6129338"/>
          <p14:tracePt t="60267" x="6500813" y="6129338"/>
          <p14:tracePt t="60400" x="6494463" y="6129338"/>
          <p14:tracePt t="60415" x="6494463" y="6137275"/>
          <p14:tracePt t="60440" x="6486525" y="6137275"/>
          <p14:tracePt t="62242" x="0" y="0"/>
        </p14:tracePtLst>
      </p14:laserTraceLst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테스트 프로그램</a:t>
            </a:r>
            <a:endParaRPr lang="ko-KR" altLang="en-US" sz="32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0" y="1358771"/>
            <a:ext cx="8505945" cy="32601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82" y="4628205"/>
            <a:ext cx="8595956" cy="100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8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용량 제한 없는 원형 </a:t>
            </a:r>
            <a:r>
              <a:rPr lang="ko-KR" altLang="en-US" dirty="0" err="1" smtClean="0">
                <a:solidFill>
                  <a:srgbClr val="0000FF"/>
                </a:solidFill>
              </a:rPr>
              <a:t>덱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 smtClean="0">
                <a:solidFill>
                  <a:schemeClr val="tx2"/>
                </a:solidFill>
              </a:rPr>
              <a:t>실습 문제</a:t>
            </a:r>
            <a:endParaRPr lang="en-US" altLang="ko-KR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27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47"/>
    </mc:Choice>
    <mc:Fallback xmlns="">
      <p:transition spd="slow" advTm="59147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905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algn="ctr">
              <a:buNone/>
            </a:pP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algn="ctr">
              <a:buNone/>
            </a:pP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algn="ctr">
              <a:buNone/>
            </a:pPr>
            <a:r>
              <a:rPr lang="ko-KR" altLang="en-US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감사합니다</a:t>
            </a:r>
            <a:r>
              <a:rPr lang="en-US" altLang="ko-KR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</a:t>
            </a:r>
          </a:p>
        </p:txBody>
      </p:sp>
      <p:pic>
        <p:nvPicPr>
          <p:cNvPr id="43012" name="Picture 4" descr="question clipart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00" y="1505930"/>
            <a:ext cx="4680520" cy="351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92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/>
              <a:t>삽입과 삭제는 </a:t>
            </a:r>
            <a:r>
              <a:rPr lang="en-US" altLang="ko-KR" sz="2400" dirty="0"/>
              <a:t>FIFO</a:t>
            </a:r>
            <a:r>
              <a:rPr lang="ko-KR" altLang="en-US" sz="2400" dirty="0"/>
              <a:t>순서를 따른다</a:t>
            </a:r>
            <a:r>
              <a:rPr lang="en-US" altLang="ko-KR" sz="2400" dirty="0"/>
              <a:t>.</a:t>
            </a:r>
          </a:p>
          <a:p>
            <a:pPr eaLnBrk="1" hangingPunct="1"/>
            <a:r>
              <a:rPr lang="ko-KR" altLang="en-US" sz="2400" dirty="0"/>
              <a:t>삽입은 큐의 후단에서</a:t>
            </a:r>
            <a:r>
              <a:rPr lang="en-US" altLang="ko-KR" sz="2400" dirty="0"/>
              <a:t>, </a:t>
            </a:r>
            <a:r>
              <a:rPr lang="ko-KR" altLang="en-US" sz="2400" dirty="0"/>
              <a:t>삭제는 전단에서 이루어진다</a:t>
            </a:r>
            <a:r>
              <a:rPr lang="en-US" altLang="ko-KR" sz="2400" dirty="0"/>
              <a:t>.</a:t>
            </a:r>
          </a:p>
          <a:p>
            <a:pPr eaLnBrk="1" hangingPunct="1"/>
            <a:endParaRPr lang="en-US" altLang="ko-KR" sz="2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큐 </a:t>
            </a:r>
            <a:r>
              <a:rPr lang="en-US" altLang="ko-KR" sz="3200" dirty="0" smtClean="0"/>
              <a:t>ADT</a:t>
            </a:r>
            <a:endParaRPr lang="ko-KR" altLang="en-US" sz="3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2528900"/>
            <a:ext cx="8154326" cy="37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0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440"/>
    </mc:Choice>
    <mc:Fallback xmlns="">
      <p:transition spd="slow" advTm="10644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02" x="7780338" y="4351338"/>
          <p14:tracePt t="25109" x="7772400" y="4343400"/>
          <p14:tracePt t="25117" x="7737475" y="4329113"/>
          <p14:tracePt t="25125" x="7708900" y="4329113"/>
          <p14:tracePt t="25137" x="7686675" y="4314825"/>
          <p14:tracePt t="25146" x="7629525" y="4314825"/>
          <p14:tracePt t="25163" x="7443788" y="4286250"/>
          <p14:tracePt t="25181" x="7265988" y="4257675"/>
          <p14:tracePt t="25186" x="7172325" y="4251325"/>
          <p14:tracePt t="25198" x="7037388" y="4214813"/>
          <p14:tracePt t="25215" x="6829425" y="4165600"/>
          <p14:tracePt t="25220" x="6708775" y="4137025"/>
          <p14:tracePt t="25229" x="6608763" y="4137025"/>
          <p14:tracePt t="25247" x="6423025" y="4129088"/>
          <p14:tracePt t="25265" x="6108700" y="4094163"/>
          <p14:tracePt t="25282" x="5808663" y="4037013"/>
          <p14:tracePt t="25298" x="5557838" y="4008438"/>
          <p14:tracePt t="25317" x="5357813" y="3994150"/>
          <p14:tracePt t="25330" x="5165725" y="3971925"/>
          <p14:tracePt t="25347" x="4972050" y="3929063"/>
          <p14:tracePt t="25364" x="4786313" y="3908425"/>
          <p14:tracePt t="25381" x="4629150" y="3871913"/>
          <p14:tracePt t="25399" x="4400550" y="3836988"/>
          <p14:tracePt t="25416" x="4257675" y="3808413"/>
          <p14:tracePt t="25433" x="4137025" y="3765550"/>
          <p14:tracePt t="25449" x="4022725" y="3743325"/>
          <p14:tracePt t="25464" x="3937000" y="3722688"/>
          <p14:tracePt t="25481" x="3822700" y="3714750"/>
          <p14:tracePt t="25498" x="3643313" y="3708400"/>
          <p14:tracePt t="25515" x="3451225" y="3708400"/>
          <p14:tracePt t="25533" x="3265488" y="3708400"/>
          <p14:tracePt t="25550" x="3143250" y="3708400"/>
          <p14:tracePt t="25567" x="3028950" y="3700463"/>
          <p14:tracePt t="25584" x="2936875" y="3694113"/>
          <p14:tracePt t="25600" x="2914650" y="3694113"/>
          <p14:tracePt t="25617" x="2857500" y="3686175"/>
          <p14:tracePt t="25634" x="2765425" y="3665538"/>
          <p14:tracePt t="25650" x="2686050" y="3651250"/>
          <p14:tracePt t="25667" x="2628900" y="3636963"/>
          <p14:tracePt t="25683" x="2543175" y="3636963"/>
          <p14:tracePt t="25689" x="2486025" y="3636963"/>
          <p14:tracePt t="25700" x="2451100" y="3636963"/>
          <p14:tracePt t="25716" x="2351088" y="3614738"/>
          <p14:tracePt t="25734" x="2251075" y="3614738"/>
          <p14:tracePt t="25749" x="2222500" y="3614738"/>
          <p14:tracePt t="25766" x="2200275" y="3614738"/>
          <p14:tracePt t="25783" x="2171700" y="3608388"/>
          <p14:tracePt t="25799" x="2128838" y="3600450"/>
          <p14:tracePt t="25816" x="2071688" y="3594100"/>
          <p14:tracePt t="25834" x="1951038" y="3571875"/>
          <p14:tracePt t="25850" x="1879600" y="3557588"/>
          <p14:tracePt t="25866" x="1836738" y="3557588"/>
          <p14:tracePt t="25884" x="1793875" y="3536950"/>
          <p14:tracePt t="25903" x="1779588" y="3536950"/>
          <p14:tracePt t="25921" x="1765300" y="3536950"/>
          <p14:tracePt t="25935" x="1765300" y="3529013"/>
          <p14:tracePt t="26006" x="1765300" y="3514725"/>
          <p14:tracePt t="26015" x="1765300" y="3494088"/>
          <p14:tracePt t="26023" x="1765300" y="3479800"/>
          <p14:tracePt t="26036" x="1757363" y="3457575"/>
          <p14:tracePt t="26052" x="1757363" y="3443288"/>
          <p14:tracePt t="26067" x="1757363" y="3422650"/>
          <p14:tracePt t="26084" x="1751013" y="3365500"/>
          <p14:tracePt t="26101" x="1751013" y="3336925"/>
          <p14:tracePt t="26119" x="1751013" y="3308350"/>
          <p14:tracePt t="26134" x="1751013" y="3286125"/>
          <p14:tracePt t="26152" x="1751013" y="3243263"/>
          <p14:tracePt t="26168" x="1743075" y="3214688"/>
          <p14:tracePt t="26185" x="1743075" y="3194050"/>
          <p14:tracePt t="26188" x="1736725" y="3186113"/>
          <p14:tracePt t="26204" x="1736725" y="3171825"/>
          <p14:tracePt t="26221" x="1728788" y="3165475"/>
          <p14:tracePt t="26238" x="1728788" y="3157538"/>
          <p14:tracePt t="26253" x="1728788" y="3151188"/>
          <p14:tracePt t="26269" x="1728788" y="3143250"/>
          <p14:tracePt t="26579" x="1722438" y="3136900"/>
          <p14:tracePt t="26585" x="1714500" y="3122613"/>
          <p14:tracePt t="26592" x="1714500" y="3108325"/>
          <p14:tracePt t="26604" x="1708150" y="3094038"/>
          <p14:tracePt t="26621" x="1708150" y="3086100"/>
          <p14:tracePt t="26703" x="1708150" y="3094038"/>
          <p14:tracePt t="26711" x="1722438" y="3157538"/>
          <p14:tracePt t="26721" x="1736725" y="3222625"/>
          <p14:tracePt t="26738" x="1779588" y="3336925"/>
          <p14:tracePt t="26756" x="1828800" y="3422650"/>
          <p14:tracePt t="26773" x="1851025" y="3451225"/>
          <p14:tracePt t="26788" x="1851025" y="3457575"/>
          <p14:tracePt t="26805" x="1857375" y="3465513"/>
          <p14:tracePt t="26851" x="1857375" y="3471863"/>
          <p14:tracePt t="26859" x="1857375" y="3479800"/>
          <p14:tracePt t="26875" x="1857375" y="3500438"/>
          <p14:tracePt t="26890" x="1857375" y="3529013"/>
          <p14:tracePt t="26906" x="1865313" y="3565525"/>
          <p14:tracePt t="26922" x="1865313" y="3594100"/>
          <p14:tracePt t="26939" x="1865313" y="3622675"/>
          <p14:tracePt t="26956" x="1871663" y="3643313"/>
          <p14:tracePt t="26972" x="1871663" y="3665538"/>
          <p14:tracePt t="26989" x="1871663" y="3671888"/>
          <p14:tracePt t="27006" x="1871663" y="3694113"/>
          <p14:tracePt t="27024" x="1871663" y="3736975"/>
          <p14:tracePt t="27040" x="1879600" y="3765550"/>
          <p14:tracePt t="27057" x="1879600" y="3800475"/>
          <p14:tracePt t="27073" x="1879600" y="3829050"/>
          <p14:tracePt t="27090" x="1879600" y="3865563"/>
          <p14:tracePt t="27108" x="1879600" y="3886200"/>
          <p14:tracePt t="27125" x="1879600" y="3900488"/>
          <p14:tracePt t="27142" x="1879600" y="3922713"/>
          <p14:tracePt t="27157" x="1879600" y="3937000"/>
          <p14:tracePt t="27175" x="1879600" y="3943350"/>
          <p14:tracePt t="27178" x="1885950" y="3951288"/>
          <p14:tracePt t="27190" x="1885950" y="3957638"/>
          <p14:tracePt t="27207" x="1885950" y="3979863"/>
          <p14:tracePt t="27226" x="1885950" y="3994150"/>
          <p14:tracePt t="27242" x="1885950" y="4008438"/>
          <p14:tracePt t="27261" x="1885950" y="4014788"/>
          <p14:tracePt t="27276" x="1885950" y="4022725"/>
          <p14:tracePt t="27292" x="1885950" y="4037013"/>
          <p14:tracePt t="27309" x="1879600" y="4037013"/>
          <p14:tracePt t="27326" x="1879600" y="4043363"/>
          <p14:tracePt t="27343" x="1879600" y="4057650"/>
          <p14:tracePt t="27360" x="1879600" y="4065588"/>
          <p14:tracePt t="27376" x="1871663" y="4071938"/>
          <p14:tracePt t="27393" x="1871663" y="4079875"/>
          <p14:tracePt t="27409" x="1865313" y="4094163"/>
          <p14:tracePt t="27426" x="1865313" y="4114800"/>
          <p14:tracePt t="27443" x="1865313" y="4122738"/>
          <p14:tracePt t="27459" x="1851025" y="4165600"/>
          <p14:tracePt t="27461" x="1843088" y="4194175"/>
          <p14:tracePt t="27475" x="1836738" y="4243388"/>
          <p14:tracePt t="27492" x="1822450" y="4308475"/>
          <p14:tracePt t="27509" x="1814513" y="4351338"/>
          <p14:tracePt t="27527" x="1814513" y="4371975"/>
          <p14:tracePt t="27544" x="1808163" y="4379913"/>
          <p14:tracePt t="27562" x="1800225" y="4394200"/>
          <p14:tracePt t="27594" x="1800225" y="4408488"/>
          <p14:tracePt t="27610" x="1800225" y="4422775"/>
          <p14:tracePt t="27627" x="1785938" y="4451350"/>
          <p14:tracePt t="27644" x="1779588" y="4471988"/>
          <p14:tracePt t="27662" x="1765300" y="4486275"/>
          <p14:tracePt t="27677" x="1765300" y="4494213"/>
          <p14:tracePt t="27694" x="1757363" y="4500563"/>
          <p14:tracePt t="27710" x="1751013" y="4514850"/>
          <p14:tracePt t="27726" x="1751013" y="4529138"/>
          <p14:tracePt t="27744" x="1743075" y="4543425"/>
          <p14:tracePt t="27761" x="1736725" y="4557713"/>
          <p14:tracePt t="27777" x="1728788" y="4572000"/>
          <p14:tracePt t="27793" x="1722438" y="4579938"/>
          <p14:tracePt t="27810" x="1714500" y="4586288"/>
          <p14:tracePt t="27826" x="1700213" y="4600575"/>
          <p14:tracePt t="27844" x="1700213" y="4614863"/>
          <p14:tracePt t="27861" x="1700213" y="4622800"/>
          <p14:tracePt t="27894" x="1685925" y="4629150"/>
          <p14:tracePt t="27910" x="1685925" y="4637088"/>
          <p14:tracePt t="27927" x="1685925" y="4643438"/>
          <p14:tracePt t="27944" x="1679575" y="4643438"/>
          <p14:tracePt t="27993" x="1671638" y="4643438"/>
          <p14:tracePt t="28010" x="1665288" y="4643438"/>
          <p14:tracePt t="28017" x="1657350" y="4643438"/>
          <p14:tracePt t="28039" x="1651000" y="4651375"/>
          <p14:tracePt t="28048" x="1636713" y="4651375"/>
          <p14:tracePt t="28062" x="1628775" y="4651375"/>
          <p14:tracePt t="28078" x="1622425" y="4651375"/>
          <p14:tracePt t="28096" x="1614488" y="4651375"/>
          <p14:tracePt t="28118" x="1608138" y="4651375"/>
          <p14:tracePt t="28156" x="1600200" y="4651375"/>
          <p14:tracePt t="28178" x="1593850" y="4651375"/>
          <p14:tracePt t="28194" x="1585913" y="4651375"/>
          <p14:tracePt t="28501" x="1585913" y="4657725"/>
          <p14:tracePt t="28508" x="1579563" y="4679950"/>
          <p14:tracePt t="28525" x="1579563" y="4686300"/>
          <p14:tracePt t="28534" x="1579563" y="4694238"/>
          <p14:tracePt t="28549" x="1579563" y="4714875"/>
          <p14:tracePt t="28564" x="1579563" y="4729163"/>
          <p14:tracePt t="28581" x="1579563" y="4779963"/>
          <p14:tracePt t="28598" x="1579563" y="4822825"/>
          <p14:tracePt t="28616" x="1579563" y="4851400"/>
          <p14:tracePt t="28633" x="1579563" y="4872038"/>
          <p14:tracePt t="28650" x="1579563" y="4886325"/>
          <p14:tracePt t="28666" x="1579563" y="4900613"/>
          <p14:tracePt t="28683" x="1579563" y="4908550"/>
          <p14:tracePt t="28710" x="1579563" y="4914900"/>
          <p14:tracePt t="28719" x="1571625" y="4914900"/>
          <p14:tracePt t="28732" x="1571625" y="4922838"/>
          <p14:tracePt t="28750" x="1565275" y="4937125"/>
          <p14:tracePt t="28767" x="1565275" y="4951413"/>
          <p14:tracePt t="28784" x="1565275" y="4957763"/>
          <p14:tracePt t="28800" x="1565275" y="4972050"/>
          <p14:tracePt t="28944" x="1565275" y="4957763"/>
          <p14:tracePt t="28952" x="1565275" y="4937125"/>
          <p14:tracePt t="28960" x="1565275" y="4908550"/>
          <p14:tracePt t="28968" x="1565275" y="4894263"/>
          <p14:tracePt t="28983" x="1565275" y="4851400"/>
          <p14:tracePt t="29000" x="1565275" y="4829175"/>
          <p14:tracePt t="29017" x="1565275" y="4822825"/>
          <p14:tracePt t="29033" x="1565275" y="4814888"/>
          <p14:tracePt t="29050" x="1565275" y="4800600"/>
          <p14:tracePt t="29067" x="1565275" y="4794250"/>
          <p14:tracePt t="29084" x="1565275" y="4779963"/>
          <p14:tracePt t="29100" x="1565275" y="4757738"/>
          <p14:tracePt t="29117" x="1571625" y="4743450"/>
          <p14:tracePt t="29134" x="1579563" y="4729163"/>
          <p14:tracePt t="29150" x="1579563" y="4722813"/>
          <p14:tracePt t="29167" x="1579563" y="4714875"/>
          <p14:tracePt t="29241" x="1585913" y="4714875"/>
          <p14:tracePt t="29249" x="1585913" y="4708525"/>
          <p14:tracePt t="29265" x="1600200" y="4708525"/>
          <p14:tracePt t="29283" x="1600200" y="4700588"/>
          <p14:tracePt t="29290" x="1608138" y="4694238"/>
          <p14:tracePt t="29343" x="1614488" y="4694238"/>
          <p14:tracePt t="29366" x="1614488" y="4686300"/>
          <p14:tracePt t="29375" x="1622425" y="4686300"/>
          <p14:tracePt t="29385" x="1628775" y="4686300"/>
          <p14:tracePt t="29402" x="1636713" y="4686300"/>
          <p14:tracePt t="29418" x="1643063" y="4686300"/>
          <p14:tracePt t="29549" x="1651000" y="4686300"/>
          <p14:tracePt t="29557" x="1657350" y="4686300"/>
          <p14:tracePt t="29998" x="1665288" y="4686300"/>
          <p14:tracePt t="30619" x="1665288" y="4694238"/>
          <p14:tracePt t="30628" x="1665288" y="4700588"/>
          <p14:tracePt t="30641" x="1665288" y="4708525"/>
          <p14:tracePt t="30657" x="1665288" y="4714875"/>
          <p14:tracePt t="30672" x="1657350" y="4714875"/>
          <p14:tracePt t="30680" x="1657350" y="4722813"/>
          <p14:tracePt t="30692" x="1657350" y="4729163"/>
          <p14:tracePt t="30708" x="1657350" y="4737100"/>
          <p14:tracePt t="30733" x="1657350" y="4743450"/>
          <p14:tracePt t="30749" x="1651000" y="4751388"/>
          <p14:tracePt t="30758" x="1651000" y="4757738"/>
          <p14:tracePt t="30775" x="1651000" y="4765675"/>
          <p14:tracePt t="30792" x="1651000" y="4779963"/>
          <p14:tracePt t="30810" x="1643063" y="4786313"/>
          <p14:tracePt t="30826" x="1643063" y="4794250"/>
          <p14:tracePt t="30843" x="1643063" y="4808538"/>
          <p14:tracePt t="30859" x="1643063" y="4822825"/>
          <p14:tracePt t="30878" x="1636713" y="4843463"/>
          <p14:tracePt t="30894" x="1636713" y="4851400"/>
          <p14:tracePt t="30910" x="1628775" y="4865688"/>
          <p14:tracePt t="30926" x="1622425" y="4879975"/>
          <p14:tracePt t="30944" x="1614488" y="4900613"/>
          <p14:tracePt t="30960" x="1614488" y="4914900"/>
          <p14:tracePt t="30976" x="1614488" y="4922838"/>
          <p14:tracePt t="30993" x="1608138" y="4929188"/>
          <p14:tracePt t="31010" x="1600200" y="4937125"/>
          <p14:tracePt t="31028" x="1600200" y="4951413"/>
          <p14:tracePt t="31044" x="1593850" y="4951413"/>
          <p14:tracePt t="31061" x="1593850" y="4957763"/>
          <p14:tracePt t="31077" x="1593850" y="4965700"/>
          <p14:tracePt t="31094" x="1593850" y="4972050"/>
          <p14:tracePt t="31111" x="1593850" y="4979988"/>
          <p14:tracePt t="31144" x="1593850" y="4986338"/>
          <p14:tracePt t="31180" x="1593850" y="4994275"/>
          <p14:tracePt t="31541" x="1593850" y="5000625"/>
          <p14:tracePt t="31603" x="1585913" y="5000625"/>
          <p14:tracePt t="31767" x="1585913" y="5008563"/>
          <p14:tracePt t="31789" x="1579563" y="5008563"/>
          <p14:tracePt t="31829" x="1579563" y="5014913"/>
          <p14:tracePt t="31877" x="1571625" y="5014913"/>
          <p14:tracePt t="33741" x="1571625" y="5000625"/>
          <p14:tracePt t="33758" x="1571625" y="4994275"/>
          <p14:tracePt t="33773" x="1571625" y="4986338"/>
          <p14:tracePt t="33790" x="1579563" y="4972050"/>
          <p14:tracePt t="33804" x="1585913" y="4965700"/>
          <p14:tracePt t="33813" x="1593850" y="4951413"/>
          <p14:tracePt t="33825" x="1600200" y="4937125"/>
          <p14:tracePt t="33842" x="1622425" y="4879975"/>
          <p14:tracePt t="33858" x="1628775" y="4857750"/>
          <p14:tracePt t="33877" x="1636713" y="4843463"/>
          <p14:tracePt t="33894" x="1643063" y="4822825"/>
          <p14:tracePt t="33910" x="1657350" y="4779963"/>
          <p14:tracePt t="33927" x="1671638" y="4751388"/>
          <p14:tracePt t="33944" x="1714500" y="4651375"/>
          <p14:tracePt t="33960" x="1743075" y="4608513"/>
          <p14:tracePt t="33977" x="1771650" y="4579938"/>
          <p14:tracePt t="33992" x="1785938" y="4551363"/>
          <p14:tracePt t="34009" x="1793875" y="4529138"/>
          <p14:tracePt t="34026" x="1800225" y="4522788"/>
          <p14:tracePt t="34043" x="1800225" y="4514850"/>
          <p14:tracePt t="34060" x="1800225" y="4437063"/>
          <p14:tracePt t="34076" x="1800225" y="4351338"/>
          <p14:tracePt t="34093" x="1800225" y="4322763"/>
          <p14:tracePt t="34110" x="1793875" y="4294188"/>
          <p14:tracePt t="34127" x="1785938" y="4286250"/>
          <p14:tracePt t="34160" x="1779588" y="4286250"/>
          <p14:tracePt t="34208" x="1779588" y="4300538"/>
          <p14:tracePt t="34216" x="1779588" y="4314825"/>
          <p14:tracePt t="34227" x="1785938" y="4329113"/>
          <p14:tracePt t="34257" x="1793875" y="4329113"/>
          <p14:tracePt t="34327" x="1800225" y="4329113"/>
          <p14:tracePt t="34344" x="1800225" y="4322763"/>
          <p14:tracePt t="34352" x="1800225" y="4286250"/>
          <p14:tracePt t="34362" x="1800225" y="4243388"/>
          <p14:tracePt t="34377" x="1800225" y="4143375"/>
          <p14:tracePt t="34394" x="1793875" y="4071938"/>
          <p14:tracePt t="34412" x="1779588" y="4000500"/>
          <p14:tracePt t="34428" x="1779588" y="3971925"/>
          <p14:tracePt t="34446" x="1771650" y="3965575"/>
          <p14:tracePt t="34508" x="1771650" y="3957638"/>
          <p14:tracePt t="34525" x="1765300" y="3951288"/>
          <p14:tracePt t="34529" x="1757363" y="3929063"/>
          <p14:tracePt t="34537" x="1751013" y="3908425"/>
          <p14:tracePt t="34545" x="1722438" y="3871913"/>
          <p14:tracePt t="34562" x="1700213" y="3822700"/>
          <p14:tracePt t="34579" x="1665288" y="3751263"/>
          <p14:tracePt t="34596" x="1628775" y="3708400"/>
          <p14:tracePt t="34613" x="1614488" y="3686175"/>
          <p14:tracePt t="34630" x="1565275" y="3686175"/>
          <p14:tracePt t="34646" x="1536700" y="3671888"/>
          <p14:tracePt t="34662" x="1528763" y="3671888"/>
          <p14:tracePt t="34696" x="1514475" y="3671888"/>
          <p14:tracePt t="34713" x="1493838" y="3657600"/>
          <p14:tracePt t="34748" x="1471613" y="3657600"/>
          <p14:tracePt t="34765" x="1465263" y="3657600"/>
          <p14:tracePt t="34781" x="1450975" y="3643313"/>
          <p14:tracePt t="34798" x="1428750" y="3614738"/>
          <p14:tracePt t="34814" x="1408113" y="3586163"/>
          <p14:tracePt t="34832" x="1393825" y="3551238"/>
          <p14:tracePt t="34849" x="1385888" y="3536950"/>
          <p14:tracePt t="34864" x="1379538" y="3536950"/>
          <p14:tracePt t="34866" x="1371600" y="3529013"/>
          <p14:tracePt t="34880" x="1371600" y="3514725"/>
          <p14:tracePt t="34899" x="1365250" y="3508375"/>
          <p14:tracePt t="34915" x="1365250" y="3500438"/>
          <p14:tracePt t="34977" x="1357313" y="3486150"/>
          <p14:tracePt t="34984" x="1357313" y="3471863"/>
          <p14:tracePt t="34994" x="1357313" y="3465513"/>
          <p14:tracePt t="35001" x="1357313" y="3457575"/>
          <p14:tracePt t="35015" x="1365250" y="3436938"/>
          <p14:tracePt t="35031" x="1365250" y="3429000"/>
          <p14:tracePt t="35099" x="1371600" y="3429000"/>
          <p14:tracePt t="35131" x="1393825" y="3429000"/>
          <p14:tracePt t="35139" x="1400175" y="3429000"/>
          <p14:tracePt t="35148" x="1408113" y="3422650"/>
          <p14:tracePt t="35165" x="1414463" y="3422650"/>
          <p14:tracePt t="35182" x="1443038" y="3422650"/>
          <p14:tracePt t="35199" x="1457325" y="3422650"/>
          <p14:tracePt t="35201" x="1465263" y="3422650"/>
          <p14:tracePt t="35216" x="1508125" y="3422650"/>
          <p14:tracePt t="35232" x="1543050" y="3422650"/>
          <p14:tracePt t="35249" x="1585913" y="3422650"/>
          <p14:tracePt t="35266" x="1608138" y="3422650"/>
          <p14:tracePt t="35283" x="1628775" y="3422650"/>
          <p14:tracePt t="35299" x="1643063" y="3422650"/>
          <p14:tracePt t="35316" x="1665288" y="3422650"/>
          <p14:tracePt t="35333" x="1693863" y="3422650"/>
          <p14:tracePt t="35349" x="1722438" y="3422650"/>
          <p14:tracePt t="35366" x="1751013" y="3422650"/>
          <p14:tracePt t="35383" x="1771650" y="3422650"/>
          <p14:tracePt t="35400" x="1779588" y="3422650"/>
          <p14:tracePt t="35418" x="1793875" y="3408363"/>
          <p14:tracePt t="35435" x="1828800" y="3394075"/>
          <p14:tracePt t="35452" x="1851025" y="3394075"/>
          <p14:tracePt t="35468" x="1857375" y="3394075"/>
          <p14:tracePt t="35502" x="1885950" y="3394075"/>
          <p14:tracePt t="35519" x="1908175" y="3394075"/>
          <p14:tracePt t="35536" x="1936750" y="3386138"/>
          <p14:tracePt t="35552" x="1951038" y="3386138"/>
          <p14:tracePt t="35569" x="1951038" y="3379788"/>
          <p14:tracePt t="35586" x="1965325" y="3379788"/>
          <p14:tracePt t="35602" x="1971675" y="3371850"/>
          <p14:tracePt t="35636" x="1979613" y="3365500"/>
          <p14:tracePt t="35653" x="1985963" y="3365500"/>
          <p14:tracePt t="35686" x="2000250" y="3365500"/>
          <p14:tracePt t="35701" x="2014538" y="3365500"/>
          <p14:tracePt t="35720" x="2028825" y="3365500"/>
          <p14:tracePt t="35736" x="2036763" y="3365500"/>
          <p14:tracePt t="35798" x="2043113" y="3365500"/>
          <p14:tracePt t="35845" x="2051050" y="3365500"/>
          <p14:tracePt t="35851" x="2071688" y="3365500"/>
          <p14:tracePt t="35858" x="2085975" y="3365500"/>
          <p14:tracePt t="35869" x="2122488" y="3365500"/>
          <p14:tracePt t="35886" x="2157413" y="3371850"/>
          <p14:tracePt t="35902" x="2208213" y="3371850"/>
          <p14:tracePt t="35920" x="2279650" y="3371850"/>
          <p14:tracePt t="35936" x="2314575" y="3371850"/>
          <p14:tracePt t="35954" x="2336800" y="3371850"/>
          <p14:tracePt t="35971" x="2357438" y="3365500"/>
          <p14:tracePt t="35988" x="2365375" y="3365500"/>
          <p14:tracePt t="36004" x="2379663" y="3365500"/>
          <p14:tracePt t="36020" x="2408238" y="3357563"/>
          <p14:tracePt t="36036" x="2443163" y="3351213"/>
          <p14:tracePt t="36053" x="2493963" y="3343275"/>
          <p14:tracePt t="36070" x="2571750" y="3343275"/>
          <p14:tracePt t="36086" x="2657475" y="3351213"/>
          <p14:tracePt t="36104" x="2700338" y="3351213"/>
          <p14:tracePt t="36123" x="2757488" y="3351213"/>
          <p14:tracePt t="36138" x="2779713" y="3357563"/>
          <p14:tracePt t="36154" x="2808288" y="3357563"/>
          <p14:tracePt t="36171" x="2851150" y="3357563"/>
          <p14:tracePt t="36187" x="2879725" y="3357563"/>
          <p14:tracePt t="36206" x="2900363" y="3357563"/>
          <p14:tracePt t="36211" x="2914650" y="3357563"/>
          <p14:tracePt t="36222" x="2928938" y="3357563"/>
          <p14:tracePt t="36237" x="2943225" y="3365500"/>
          <p14:tracePt t="36257" x="2951163" y="3365500"/>
          <p14:tracePt t="36274" x="2957513" y="3365500"/>
          <p14:tracePt t="36289" x="2979738" y="3365500"/>
          <p14:tracePt t="36306" x="3014663" y="3365500"/>
          <p14:tracePt t="36322" x="3057525" y="3365500"/>
          <p14:tracePt t="36338" x="3108325" y="3357563"/>
          <p14:tracePt t="36354" x="3157538" y="3357563"/>
          <p14:tracePt t="36372" x="3208338" y="3365500"/>
          <p14:tracePt t="36388" x="3222625" y="3365500"/>
          <p14:tracePt t="36405" x="3228975" y="3365500"/>
          <p14:tracePt t="36444" x="3236913" y="3365500"/>
          <p14:tracePt t="36477" x="3243263" y="3365500"/>
          <p14:tracePt t="36484" x="3251200" y="3365500"/>
          <p14:tracePt t="36493" x="3257550" y="3365500"/>
          <p14:tracePt t="36505" x="3265488" y="3365500"/>
          <p14:tracePt t="36522" x="3271838" y="3357563"/>
          <p14:tracePt t="36541" x="3286125" y="3308350"/>
          <p14:tracePt t="36558" x="3286125" y="3208338"/>
          <p14:tracePt t="36573" x="3286125" y="3200400"/>
          <p14:tracePt t="36676" x="3279775" y="3200400"/>
          <p14:tracePt t="36684" x="3265488" y="3200400"/>
          <p14:tracePt t="36700" x="3257550" y="3200400"/>
          <p14:tracePt t="36726" x="3251200" y="3200400"/>
          <p14:tracePt t="36733" x="3243263" y="3200400"/>
          <p14:tracePt t="36749" x="3236913" y="3200400"/>
          <p14:tracePt t="36771" x="3228975" y="3200400"/>
          <p14:tracePt t="36796" x="3214688" y="3200400"/>
          <p14:tracePt t="36811" x="3208338" y="3200400"/>
          <p14:tracePt t="36819" x="3194050" y="3200400"/>
          <p14:tracePt t="36827" x="3194050" y="3208338"/>
          <p14:tracePt t="36841" x="3186113" y="3208338"/>
          <p14:tracePt t="36857" x="3171825" y="3214688"/>
          <p14:tracePt t="36875" x="3165475" y="3214688"/>
          <p14:tracePt t="36891" x="3157538" y="3222625"/>
          <p14:tracePt t="36908" x="3157538" y="3228975"/>
          <p14:tracePt t="36944" x="3151188" y="3228975"/>
          <p14:tracePt t="36960" x="3151188" y="3236913"/>
          <p14:tracePt t="36976" x="3143250" y="3236913"/>
          <p14:tracePt t="36991" x="3143250" y="3243263"/>
          <p14:tracePt t="37008" x="3136900" y="3251200"/>
          <p14:tracePt t="37042" x="3128963" y="3251200"/>
          <p14:tracePt t="37062" x="3122613" y="3257550"/>
          <p14:tracePt t="37076" x="3114675" y="3265488"/>
          <p14:tracePt t="37092" x="3108325" y="3271838"/>
          <p14:tracePt t="37108" x="3100388" y="3271838"/>
          <p14:tracePt t="37125" x="3100388" y="3279775"/>
          <p14:tracePt t="37208" x="3100388" y="3286125"/>
          <p14:tracePt t="37217" x="3100388" y="3294063"/>
          <p14:tracePt t="37633" x="3100388" y="3300413"/>
          <p14:tracePt t="37640" x="3114675" y="3300413"/>
          <p14:tracePt t="37651" x="3122613" y="3300413"/>
          <p14:tracePt t="37662" x="3157538" y="3300413"/>
          <p14:tracePt t="37678" x="3194050" y="3308350"/>
          <p14:tracePt t="37695" x="3228975" y="3308350"/>
          <p14:tracePt t="37712" x="3265488" y="3300413"/>
          <p14:tracePt t="37715" x="3279775" y="3300413"/>
          <p14:tracePt t="37729" x="3286125" y="3300413"/>
          <p14:tracePt t="37746" x="3294063" y="3300413"/>
          <p14:tracePt t="37804" x="3300413" y="3300413"/>
          <p14:tracePt t="37829" x="3300413" y="3294063"/>
          <p14:tracePt t="37834" x="3314700" y="3294063"/>
          <p14:tracePt t="37846" x="3322638" y="3294063"/>
          <p14:tracePt t="37863" x="3336925" y="3286125"/>
          <p14:tracePt t="37881" x="3365500" y="3286125"/>
          <p14:tracePt t="37899" x="3371850" y="3286125"/>
          <p14:tracePt t="37913" x="3379788" y="3286125"/>
          <p14:tracePt t="37930" x="3386138" y="3286125"/>
          <p14:tracePt t="37946" x="3400425" y="3286125"/>
          <p14:tracePt t="37980" x="3408363" y="3286125"/>
          <p14:tracePt t="37997" x="3414713" y="3286125"/>
          <p14:tracePt t="38016" x="3436938" y="3279775"/>
          <p14:tracePt t="38032" x="3457575" y="3279775"/>
          <p14:tracePt t="38048" x="3486150" y="3279775"/>
          <p14:tracePt t="38064" x="3514725" y="3279775"/>
          <p14:tracePt t="38080" x="3529013" y="3279775"/>
          <p14:tracePt t="38097" x="3551238" y="3279775"/>
          <p14:tracePt t="38115" x="3579813" y="3279775"/>
          <p14:tracePt t="38131" x="3594100" y="3279775"/>
          <p14:tracePt t="38147" x="3614738" y="3279775"/>
          <p14:tracePt t="38166" x="3629025" y="3279775"/>
          <p14:tracePt t="38183" x="3657600" y="3271838"/>
          <p14:tracePt t="38198" x="3679825" y="3271838"/>
          <p14:tracePt t="38201" x="3694113" y="3271838"/>
          <p14:tracePt t="38215" x="3714750" y="3271838"/>
          <p14:tracePt t="38232" x="3751263" y="3271838"/>
          <p14:tracePt t="38248" x="3757613" y="3271838"/>
          <p14:tracePt t="38265" x="3771900" y="3271838"/>
          <p14:tracePt t="38282" x="3779838" y="3271838"/>
          <p14:tracePt t="38301" x="3786188" y="3271838"/>
          <p14:tracePt t="38427" x="3800475" y="3271838"/>
          <p14:tracePt t="38435" x="3800475" y="3279775"/>
          <p14:tracePt t="38442" x="3808413" y="3279775"/>
          <p14:tracePt t="38452" x="3814763" y="3279775"/>
          <p14:tracePt t="38466" x="3822700" y="3279775"/>
          <p14:tracePt t="38482" x="3829050" y="3279775"/>
          <p14:tracePt t="38499" x="3836988" y="3279775"/>
          <p14:tracePt t="38516" x="3843338" y="3279775"/>
          <p14:tracePt t="38534" x="3851275" y="3279775"/>
          <p14:tracePt t="38552" x="3871913" y="3279775"/>
          <p14:tracePt t="38568" x="3900488" y="3286125"/>
          <p14:tracePt t="38585" x="3937000" y="3294063"/>
          <p14:tracePt t="38602" x="3965575" y="3300413"/>
          <p14:tracePt t="38618" x="3986213" y="3308350"/>
          <p14:tracePt t="38635" x="4014788" y="3308350"/>
          <p14:tracePt t="38652" x="4043363" y="3308350"/>
          <p14:tracePt t="38668" x="4071938" y="3308350"/>
          <p14:tracePt t="38685" x="4094163" y="3308350"/>
          <p14:tracePt t="38702" x="4122738" y="3308350"/>
          <p14:tracePt t="38708" x="4137025" y="3308350"/>
          <p14:tracePt t="38717" x="4143375" y="3308350"/>
          <p14:tracePt t="38736" x="4165600" y="3308350"/>
          <p14:tracePt t="38753" x="4186238" y="3308350"/>
          <p14:tracePt t="38770" x="4222750" y="3314700"/>
          <p14:tracePt t="38786" x="4229100" y="3314700"/>
          <p14:tracePt t="38803" x="4251325" y="3314700"/>
          <p14:tracePt t="38819" x="4271963" y="3322638"/>
          <p14:tracePt t="38836" x="4294188" y="3322638"/>
          <p14:tracePt t="38853" x="4300538" y="3322638"/>
          <p14:tracePt t="38870" x="4314825" y="3322638"/>
          <p14:tracePt t="38886" x="4329113" y="3322638"/>
          <p14:tracePt t="38903" x="4337050" y="3322638"/>
          <p14:tracePt t="38919" x="4343400" y="3322638"/>
          <p14:tracePt t="38935" x="4365625" y="3322638"/>
          <p14:tracePt t="38952" x="4379913" y="3322638"/>
          <p14:tracePt t="38968" x="4386263" y="3322638"/>
          <p14:tracePt t="38985" x="4422775" y="3322638"/>
          <p14:tracePt t="39002" x="4437063" y="3322638"/>
          <p14:tracePt t="39019" x="4486275" y="3322638"/>
          <p14:tracePt t="39036" x="4522788" y="3322638"/>
          <p14:tracePt t="39053" x="4579938" y="3322638"/>
          <p14:tracePt t="39070" x="4600575" y="3322638"/>
          <p14:tracePt t="39086" x="4629150" y="3322638"/>
          <p14:tracePt t="39102" x="4651375" y="3322638"/>
          <p14:tracePt t="39119" x="4679950" y="3322638"/>
          <p14:tracePt t="39136" x="4700588" y="3322638"/>
          <p14:tracePt t="39153" x="4722813" y="3322638"/>
          <p14:tracePt t="39169" x="4757738" y="3322638"/>
          <p14:tracePt t="39186" x="4779963" y="3322638"/>
          <p14:tracePt t="39203" x="4814888" y="3322638"/>
          <p14:tracePt t="39220" x="4829175" y="3322638"/>
          <p14:tracePt t="39313" x="4837113" y="3322638"/>
          <p14:tracePt t="39320" x="4843463" y="3322638"/>
          <p14:tracePt t="39334" x="4857750" y="3322638"/>
          <p14:tracePt t="41343" x="4857750" y="3336925"/>
          <p14:tracePt t="41350" x="4857750" y="3343275"/>
          <p14:tracePt t="41376" x="4857750" y="3351213"/>
          <p14:tracePt t="41381" x="4851400" y="3351213"/>
          <p14:tracePt t="41397" x="4843463" y="3351213"/>
          <p14:tracePt t="41411" x="4837113" y="3357563"/>
          <p14:tracePt t="41421" x="4829175" y="3357563"/>
          <p14:tracePt t="41431" x="4822825" y="3365500"/>
          <p14:tracePt t="41448" x="4814888" y="3371850"/>
          <p14:tracePt t="41465" x="4808538" y="3371850"/>
          <p14:tracePt t="41481" x="4786313" y="3386138"/>
          <p14:tracePt t="41498" x="4765675" y="3400425"/>
          <p14:tracePt t="41515" x="4743450" y="3408363"/>
          <p14:tracePt t="41532" x="4729163" y="3414713"/>
          <p14:tracePt t="41550" x="4714875" y="3414713"/>
          <p14:tracePt t="41565" x="4708525" y="3436938"/>
          <p14:tracePt t="41582" x="4672013" y="3443288"/>
          <p14:tracePt t="41600" x="4651375" y="3457575"/>
          <p14:tracePt t="41616" x="4637088" y="3471863"/>
          <p14:tracePt t="41632" x="4622800" y="3479800"/>
          <p14:tracePt t="41649" x="4594225" y="3508375"/>
          <p14:tracePt t="41665" x="4557713" y="3536950"/>
          <p14:tracePt t="41684" x="4500563" y="3586163"/>
          <p14:tracePt t="41701" x="4479925" y="3608388"/>
          <p14:tracePt t="41717" x="4437063" y="3629025"/>
          <p14:tracePt t="41734" x="4314825" y="3665538"/>
          <p14:tracePt t="41751" x="4208463" y="3722688"/>
          <p14:tracePt t="41767" x="4143375" y="3757613"/>
          <p14:tracePt t="41783" x="4108450" y="3771900"/>
          <p14:tracePt t="41800" x="4057650" y="3794125"/>
          <p14:tracePt t="41816" x="4008438" y="3800475"/>
          <p14:tracePt t="41833" x="3979863" y="3814763"/>
          <p14:tracePt t="41850" x="3951288" y="3822700"/>
          <p14:tracePt t="41867" x="3914775" y="3836988"/>
          <p14:tracePt t="41885" x="3865563" y="3843338"/>
          <p14:tracePt t="41902" x="3779838" y="3886200"/>
          <p14:tracePt t="41919" x="3722688" y="3914775"/>
          <p14:tracePt t="41936" x="3665538" y="3929063"/>
          <p14:tracePt t="41952" x="3600450" y="3951288"/>
          <p14:tracePt t="41970" x="3522663" y="3971925"/>
          <p14:tracePt t="41986" x="3436938" y="3986213"/>
          <p14:tracePt t="42002" x="3314700" y="4014788"/>
          <p14:tracePt t="42018" x="3208338" y="4029075"/>
          <p14:tracePt t="42034" x="3122613" y="4029075"/>
          <p14:tracePt t="42051" x="3008313" y="4029075"/>
          <p14:tracePt t="42068" x="2914650" y="4008438"/>
          <p14:tracePt t="42084" x="2822575" y="4008438"/>
          <p14:tracePt t="42101" x="2757488" y="3994150"/>
          <p14:tracePt t="42118" x="2700338" y="3994150"/>
          <p14:tracePt t="42135" x="2665413" y="3994150"/>
          <p14:tracePt t="42152" x="2543175" y="4008438"/>
          <p14:tracePt t="42168" x="2465388" y="4008438"/>
          <p14:tracePt t="42186" x="2379663" y="4008438"/>
          <p14:tracePt t="42202" x="2300288" y="4000500"/>
          <p14:tracePt t="42219" x="2193925" y="4000500"/>
          <p14:tracePt t="42235" x="2128838" y="3994150"/>
          <p14:tracePt t="42253" x="2071688" y="3986213"/>
          <p14:tracePt t="42270" x="1979613" y="3965575"/>
          <p14:tracePt t="42286" x="1922463" y="3965575"/>
          <p14:tracePt t="42302" x="1857375" y="3965575"/>
          <p14:tracePt t="42320" x="1822450" y="3965575"/>
          <p14:tracePt t="42336" x="1785938" y="3965575"/>
          <p14:tracePt t="42356" x="1708150" y="3971925"/>
          <p14:tracePt t="42375" x="1657350" y="3979863"/>
          <p14:tracePt t="42386" x="1636713" y="3979863"/>
          <p14:tracePt t="42403" x="1579563" y="3986213"/>
          <p14:tracePt t="42420" x="1543050" y="3986213"/>
          <p14:tracePt t="42436" x="1508125" y="3994150"/>
          <p14:tracePt t="42453" x="1493838" y="3994150"/>
          <p14:tracePt t="42471" x="1465263" y="3994150"/>
          <p14:tracePt t="42488" x="1436688" y="3986213"/>
          <p14:tracePt t="42505" x="1414463" y="3979863"/>
          <p14:tracePt t="42522" x="1408113" y="3979863"/>
          <p14:tracePt t="42601" x="1400175" y="3979863"/>
          <p14:tracePt t="42700" x="1393825" y="3979863"/>
          <p14:tracePt t="42716" x="1385888" y="3979863"/>
          <p14:tracePt t="42756" x="1379538" y="3979863"/>
          <p14:tracePt t="42803" x="1371600" y="3979863"/>
          <p14:tracePt t="43247" x="1371600" y="3986213"/>
          <p14:tracePt t="43279" x="1371600" y="3994150"/>
          <p14:tracePt t="43443" x="1371600" y="4000500"/>
          <p14:tracePt t="43646" x="1371600" y="4008438"/>
          <p14:tracePt t="43779" x="1371600" y="4014788"/>
          <p14:tracePt t="44215" x="1379538" y="4014788"/>
          <p14:tracePt t="44325" x="1379538" y="4022725"/>
          <p14:tracePt t="44490" x="1379538" y="4029075"/>
          <p14:tracePt t="51075" x="1379538" y="4037013"/>
          <p14:tracePt t="51096" x="1385888" y="4037013"/>
          <p14:tracePt t="51104" x="1385888" y="4043363"/>
          <p14:tracePt t="53803" x="1385888" y="4051300"/>
          <p14:tracePt t="53819" x="1385888" y="4057650"/>
          <p14:tracePt t="53827" x="1385888" y="4071938"/>
          <p14:tracePt t="53834" x="1385888" y="4079875"/>
          <p14:tracePt t="53848" x="1385888" y="4086225"/>
          <p14:tracePt t="53865" x="1385888" y="4100513"/>
          <p14:tracePt t="53881" x="1385888" y="4108450"/>
          <p14:tracePt t="53898" x="1385888" y="4114800"/>
          <p14:tracePt t="53915" x="1385888" y="4122738"/>
          <p14:tracePt t="53930" x="1385888" y="4129088"/>
          <p14:tracePt t="53932" x="1385888" y="4143375"/>
          <p14:tracePt t="53947" x="1385888" y="4157663"/>
          <p14:tracePt t="53965" x="1385888" y="4179888"/>
          <p14:tracePt t="53982" x="1385888" y="4208463"/>
          <p14:tracePt t="53998" x="1385888" y="4229100"/>
          <p14:tracePt t="54015" x="1379538" y="4251325"/>
          <p14:tracePt t="54033" x="1379538" y="4265613"/>
          <p14:tracePt t="54048" x="1379538" y="4271963"/>
          <p14:tracePt t="54050" x="1379538" y="4279900"/>
          <p14:tracePt t="54064" x="1371600" y="4279900"/>
          <p14:tracePt t="54080" x="1371600" y="4294188"/>
          <p14:tracePt t="54098" x="1371600" y="4300538"/>
          <p14:tracePt t="54115" x="1371600" y="4308475"/>
          <p14:tracePt t="54132" x="1371600" y="4322763"/>
          <p14:tracePt t="54148" x="1371600" y="4329113"/>
          <p14:tracePt t="54182" x="1371600" y="4343400"/>
          <p14:tracePt t="54215" x="1371600" y="4357688"/>
          <p14:tracePt t="54234" x="1371600" y="4371975"/>
          <p14:tracePt t="56792" x="1379538" y="4371975"/>
          <p14:tracePt t="56808" x="1385888" y="4371975"/>
          <p14:tracePt t="56906" x="1393825" y="4371975"/>
          <p14:tracePt t="56958" x="1393825" y="4379913"/>
          <p14:tracePt t="57911" x="1400175" y="4379913"/>
          <p14:tracePt t="58262" x="1400175" y="4386263"/>
          <p14:tracePt t="58279" x="1400175" y="4394200"/>
          <p14:tracePt t="58308" x="1408113" y="4400550"/>
          <p14:tracePt t="58325" x="1408113" y="4408488"/>
          <p14:tracePt t="58348" x="1414463" y="4414838"/>
          <p14:tracePt t="58356" x="1414463" y="4422775"/>
          <p14:tracePt t="58379" x="1422400" y="4429125"/>
          <p14:tracePt t="58416" x="1422400" y="4437063"/>
          <p14:tracePt t="58442" x="1422400" y="4443413"/>
          <p14:tracePt t="58457" x="1422400" y="4451350"/>
          <p14:tracePt t="58465" x="1428750" y="4451350"/>
          <p14:tracePt t="58473" x="1428750" y="4457700"/>
          <p14:tracePt t="58487" x="1428750" y="4465638"/>
          <p14:tracePt t="58504" x="1428750" y="4471988"/>
          <p14:tracePt t="58521" x="1428750" y="4479925"/>
          <p14:tracePt t="58537" x="1428750" y="4486275"/>
          <p14:tracePt t="58554" x="1436688" y="4494213"/>
          <p14:tracePt t="58571" x="1436688" y="4500563"/>
          <p14:tracePt t="58587" x="1436688" y="4508500"/>
          <p14:tracePt t="58605" x="1436688" y="4522788"/>
          <p14:tracePt t="58623" x="1443038" y="4543425"/>
          <p14:tracePt t="58639" x="1443038" y="4551363"/>
          <p14:tracePt t="58656" x="1443038" y="4557713"/>
          <p14:tracePt t="58673" x="1443038" y="4565650"/>
          <p14:tracePt t="58690" x="1443038" y="4579938"/>
          <p14:tracePt t="58817" x="1443038" y="4586288"/>
          <p14:tracePt t="59153" x="1443038" y="4594225"/>
          <p14:tracePt t="59161" x="1443038" y="4608513"/>
          <p14:tracePt t="59168" x="1443038" y="4622800"/>
          <p14:tracePt t="59183" x="1443038" y="4637088"/>
          <p14:tracePt t="59199" x="1443038" y="4651375"/>
          <p14:tracePt t="59208" x="1443038" y="4657725"/>
          <p14:tracePt t="59225" x="1443038" y="4694238"/>
          <p14:tracePt t="59241" x="1443038" y="4722813"/>
          <p14:tracePt t="59258" x="1443038" y="4757738"/>
          <p14:tracePt t="59261" x="1443038" y="4765675"/>
          <p14:tracePt t="59276" x="1443038" y="4779963"/>
          <p14:tracePt t="59292" x="1436688" y="4786313"/>
          <p14:tracePt t="59308" x="1436688" y="4800600"/>
          <p14:tracePt t="59325" x="1436688" y="4814888"/>
          <p14:tracePt t="59342" x="1436688" y="4829175"/>
          <p14:tracePt t="59361" x="1436688" y="4837113"/>
          <p14:tracePt t="59392" x="1436688" y="4843463"/>
          <p14:tracePt t="59435" x="1436688" y="4851400"/>
          <p14:tracePt t="59443" x="1436688" y="4857750"/>
          <p14:tracePt t="59450" x="1436688" y="4865688"/>
          <p14:tracePt t="59466" x="1436688" y="4872038"/>
          <p14:tracePt t="59830" x="1436688" y="4879975"/>
          <p14:tracePt t="59862" x="1436688" y="4886325"/>
          <p14:tracePt t="59900" x="1436688" y="4894263"/>
          <p14:tracePt t="59908" x="1443038" y="4894263"/>
          <p14:tracePt t="59916" x="1443038" y="4900613"/>
          <p14:tracePt t="59933" x="1443038" y="4908550"/>
          <p14:tracePt t="59946" x="1443038" y="4914900"/>
          <p14:tracePt t="59962" x="1443038" y="4929188"/>
          <p14:tracePt t="59978" x="1450975" y="4937125"/>
          <p14:tracePt t="59995" x="1450975" y="4957763"/>
          <p14:tracePt t="60012" x="1450975" y="4986338"/>
          <p14:tracePt t="60029" x="1443038" y="5008563"/>
          <p14:tracePt t="60046" x="1443038" y="5022850"/>
          <p14:tracePt t="60062" x="1443038" y="5037138"/>
          <p14:tracePt t="60078" x="1443038" y="5057775"/>
          <p14:tracePt t="60095" x="1436688" y="5094288"/>
          <p14:tracePt t="60112" x="1428750" y="5108575"/>
          <p14:tracePt t="60129" x="1428750" y="5122863"/>
          <p14:tracePt t="60146" x="1428750" y="5129213"/>
          <p14:tracePt t="60163" x="1428750" y="5137150"/>
          <p14:tracePt t="60180" x="1422400" y="5143500"/>
          <p14:tracePt t="60196" x="1422400" y="5157788"/>
          <p14:tracePt t="60213" x="1414463" y="5180013"/>
          <p14:tracePt t="60230" x="1408113" y="5194300"/>
          <p14:tracePt t="60247" x="1408113" y="5208588"/>
          <p14:tracePt t="60263" x="1408113" y="5214938"/>
          <p14:tracePt t="60286" x="1408113" y="5222875"/>
          <p14:tracePt t="60315" x="1408113" y="5229225"/>
          <p14:tracePt t="60334" x="1408113" y="5237163"/>
          <p14:tracePt t="60371" x="1408113" y="5243513"/>
          <p14:tracePt t="60393" x="1408113" y="5251450"/>
          <p14:tracePt t="60432" x="1400175" y="5251450"/>
          <p14:tracePt t="60440" x="1393825" y="5257800"/>
          <p14:tracePt t="60457" x="1393825" y="5265738"/>
          <p14:tracePt t="60487" x="1393825" y="5272088"/>
          <p14:tracePt t="60519" x="1393825" y="5280025"/>
          <p14:tracePt t="60535" x="1385888" y="5280025"/>
          <p14:tracePt t="60590" x="1385888" y="5286375"/>
          <p14:tracePt t="60604" x="1385888" y="5294313"/>
          <p14:tracePt t="60634" x="1379538" y="5300663"/>
          <p14:tracePt t="61074" x="1379538" y="5294313"/>
          <p14:tracePt t="61081" x="1379538" y="5286375"/>
          <p14:tracePt t="61105" x="1385888" y="5280025"/>
          <p14:tracePt t="61245" x="1385888" y="5272088"/>
          <p14:tracePt t="61253" x="1393825" y="5272088"/>
          <p14:tracePt t="61269" x="1393825" y="5265738"/>
          <p14:tracePt t="61285" x="1400175" y="5251450"/>
          <p14:tracePt t="61419" x="1400175" y="5257800"/>
          <p14:tracePt t="61427" x="1400175" y="5272088"/>
          <p14:tracePt t="61443" x="1400175" y="5286375"/>
          <p14:tracePt t="61464" x="1400175" y="5294313"/>
          <p14:tracePt t="61489" x="1400175" y="5300663"/>
          <p14:tracePt t="61529" x="1400175" y="5308600"/>
          <p14:tracePt t="61552" x="1393825" y="5322888"/>
          <p14:tracePt t="61559" x="1393825" y="5329238"/>
          <p14:tracePt t="61570" x="1393825" y="5337175"/>
          <p14:tracePt t="61587" x="1393825" y="5343525"/>
          <p14:tracePt t="61621" x="1393825" y="5351463"/>
          <p14:tracePt t="61643" x="1385888" y="5351463"/>
          <p14:tracePt t="61658" x="1385888" y="5357813"/>
          <p14:tracePt t="62135" x="1379538" y="5351463"/>
          <p14:tracePt t="62205" x="1371600" y="5351463"/>
          <p14:tracePt t="62215" x="1365250" y="5351463"/>
          <p14:tracePt t="62223" x="1365250" y="5357813"/>
          <p14:tracePt t="62261" x="1365250" y="5365750"/>
          <p14:tracePt t="62283" x="1357313" y="5365750"/>
          <p14:tracePt t="62315" x="1350963" y="5372100"/>
          <p14:tracePt t="62323" x="1350963" y="5380038"/>
          <p14:tracePt t="62331" x="1343025" y="5386388"/>
          <p14:tracePt t="62340" x="1336675" y="5386388"/>
          <p14:tracePt t="62712" x="1336675" y="5380038"/>
          <p14:tracePt t="62720" x="1350963" y="5365750"/>
          <p14:tracePt t="62730" x="1357313" y="5343525"/>
          <p14:tracePt t="62743" x="1365250" y="5337175"/>
          <p14:tracePt t="62760" x="1379538" y="5286375"/>
          <p14:tracePt t="62776" x="1385888" y="5251450"/>
          <p14:tracePt t="62793" x="1393825" y="5222875"/>
          <p14:tracePt t="62810" x="1400175" y="5194300"/>
          <p14:tracePt t="62827" x="1400175" y="5172075"/>
          <p14:tracePt t="62843" x="1414463" y="5137150"/>
          <p14:tracePt t="62860" x="1414463" y="5094288"/>
          <p14:tracePt t="62876" x="1422400" y="5051425"/>
          <p14:tracePt t="62893" x="1422400" y="5043488"/>
          <p14:tracePt t="62910" x="1422400" y="5029200"/>
          <p14:tracePt t="62945" x="1422400" y="5014913"/>
          <p14:tracePt t="62962" x="1422400" y="5008563"/>
          <p14:tracePt t="62979" x="1422400" y="5000625"/>
          <p14:tracePt t="62996" x="1422400" y="4979988"/>
          <p14:tracePt t="63012" x="1422400" y="4951413"/>
          <p14:tracePt t="63029" x="1422400" y="4929188"/>
          <p14:tracePt t="63045" x="1422400" y="4894263"/>
          <p14:tracePt t="63061" x="1422400" y="4829175"/>
          <p14:tracePt t="63078" x="1422400" y="4814888"/>
          <p14:tracePt t="63095" x="1422400" y="4808538"/>
          <p14:tracePt t="63112" x="1422400" y="4800600"/>
          <p14:tracePt t="63128" x="1428750" y="4786313"/>
          <p14:tracePt t="63145" x="1436688" y="4772025"/>
          <p14:tracePt t="63161" x="1436688" y="4765675"/>
          <p14:tracePt t="63178" x="1450975" y="4757738"/>
          <p14:tracePt t="63197" x="1450975" y="4751388"/>
          <p14:tracePt t="63212" x="1450975" y="4743450"/>
          <p14:tracePt t="63228" x="1465263" y="4737100"/>
          <p14:tracePt t="63245" x="1479550" y="4737100"/>
          <p14:tracePt t="63262" x="1485900" y="4729163"/>
          <p14:tracePt t="63279" x="1493838" y="4722813"/>
          <p14:tracePt t="63296" x="1500188" y="4722813"/>
          <p14:tracePt t="63377" x="1508125" y="4722813"/>
          <p14:tracePt t="63393" x="1508125" y="4714875"/>
          <p14:tracePt t="63659" x="1514475" y="4714875"/>
          <p14:tracePt t="63722" x="1528763" y="4714875"/>
          <p14:tracePt t="63739" x="1536700" y="4714875"/>
          <p14:tracePt t="63754" x="1543050" y="4714875"/>
          <p14:tracePt t="63879" x="1550988" y="4714875"/>
          <p14:tracePt t="64558" x="1557338" y="4714875"/>
          <p14:tracePt t="64574" x="1565275" y="4714875"/>
          <p14:tracePt t="64592" x="1571625" y="4714875"/>
          <p14:tracePt t="64598" x="1579563" y="4714875"/>
          <p14:tracePt t="64605" x="1585913" y="4714875"/>
          <p14:tracePt t="64621" x="1600200" y="4714875"/>
          <p14:tracePt t="64637" x="1622425" y="4714875"/>
          <p14:tracePt t="64653" x="1651000" y="4722813"/>
          <p14:tracePt t="64670" x="1671638" y="4722813"/>
          <p14:tracePt t="64688" x="1693863" y="4737100"/>
          <p14:tracePt t="64705" x="1708150" y="4737100"/>
          <p14:tracePt t="64721" x="1722438" y="4737100"/>
          <p14:tracePt t="64738" x="1736725" y="4737100"/>
          <p14:tracePt t="64755" x="1743075" y="4737100"/>
          <p14:tracePt t="64760" x="1751013" y="4737100"/>
          <p14:tracePt t="64772" x="1751013" y="4743450"/>
          <p14:tracePt t="64789" x="1757363" y="4743450"/>
          <p14:tracePt t="64822" x="1765300" y="4743450"/>
          <p14:tracePt t="66207" x="1771650" y="4743450"/>
          <p14:tracePt t="66229" x="1779588" y="4743450"/>
          <p14:tracePt t="66315" x="1785938" y="4743450"/>
          <p14:tracePt t="66369" x="1793875" y="4743450"/>
          <p14:tracePt t="66431" x="1800225" y="4743450"/>
          <p14:tracePt t="66447" x="1808163" y="4743450"/>
          <p14:tracePt t="66479" x="1814513" y="4743450"/>
          <p14:tracePt t="66551" x="1822450" y="4737100"/>
          <p14:tracePt t="66559" x="1822450" y="4729163"/>
          <p14:tracePt t="66645" x="1822450" y="4722813"/>
          <p14:tracePt t="66697" x="1822450" y="4714875"/>
          <p14:tracePt t="66738" x="1822450" y="4708525"/>
          <p14:tracePt t="66909" x="1814513" y="4708525"/>
          <p14:tracePt t="72009" x="1814513" y="4714875"/>
          <p14:tracePt t="72016" x="1814513" y="4722813"/>
          <p14:tracePt t="72024" x="1814513" y="4729163"/>
          <p14:tracePt t="72041" x="1814513" y="4737100"/>
          <p14:tracePt t="72058" x="1808163" y="4751388"/>
          <p14:tracePt t="72075" x="1800225" y="4757738"/>
          <p14:tracePt t="72091" x="1800225" y="4765675"/>
          <p14:tracePt t="72108" x="1793875" y="4779963"/>
          <p14:tracePt t="72126" x="1785938" y="4794250"/>
          <p14:tracePt t="72142" x="1779588" y="4808538"/>
          <p14:tracePt t="72159" x="1779588" y="4829175"/>
          <p14:tracePt t="72175" x="1771650" y="4837113"/>
          <p14:tracePt t="72192" x="1765300" y="4851400"/>
          <p14:tracePt t="72209" x="1757363" y="4865688"/>
          <p14:tracePt t="72226" x="1751013" y="4872038"/>
          <p14:tracePt t="72242" x="1751013" y="4879975"/>
          <p14:tracePt t="72259" x="1751013" y="4886325"/>
          <p14:tracePt t="72276" x="1751013" y="4900613"/>
          <p14:tracePt t="72292" x="1743075" y="4908550"/>
          <p14:tracePt t="72309" x="1728788" y="4943475"/>
          <p14:tracePt t="72327" x="1728788" y="4986338"/>
          <p14:tracePt t="72344" x="1714500" y="5022850"/>
          <p14:tracePt t="72361" x="1708150" y="5029200"/>
          <p14:tracePt t="72378" x="1700213" y="5029200"/>
          <p14:tracePt t="72395" x="1700213" y="5037138"/>
          <p14:tracePt t="72428" x="1700213" y="5043488"/>
          <p14:tracePt t="72457" x="1693863" y="5051425"/>
          <p14:tracePt t="72488" x="1693863" y="5057775"/>
          <p14:tracePt t="72501" x="1693863" y="5065713"/>
          <p14:tracePt t="72518" x="1693863" y="5072063"/>
          <p14:tracePt t="72581" x="1685925" y="5072063"/>
          <p14:tracePt t="72588" x="1685925" y="5080000"/>
          <p14:tracePt t="72619" x="1685925" y="5086350"/>
          <p14:tracePt t="72636" x="1679575" y="5094288"/>
          <p14:tracePt t="72707" x="1671638" y="5100638"/>
          <p14:tracePt t="72739" x="1671638" y="5108575"/>
          <p14:tracePt t="72744" x="1665288" y="5108575"/>
          <p14:tracePt t="72761" x="1651000" y="5114925"/>
          <p14:tracePt t="72776" x="1643063" y="5114925"/>
          <p14:tracePt t="72784" x="1643063" y="5122863"/>
          <p14:tracePt t="72796" x="1628775" y="5129213"/>
          <p14:tracePt t="72813" x="1614488" y="5143500"/>
          <p14:tracePt t="72828" x="1593850" y="5151438"/>
          <p14:tracePt t="72847" x="1585913" y="5157788"/>
          <p14:tracePt t="72864" x="1579563" y="5157788"/>
          <p14:tracePt t="72879" x="1571625" y="5165725"/>
          <p14:tracePt t="72895" x="1565275" y="5172075"/>
          <p14:tracePt t="72912" x="1550988" y="5180013"/>
          <p14:tracePt t="72931" x="1528763" y="5186363"/>
          <p14:tracePt t="72947" x="1508125" y="5200650"/>
          <p14:tracePt t="72964" x="1500188" y="5208588"/>
          <p14:tracePt t="72981" x="1493838" y="5208588"/>
          <p14:tracePt t="72998" x="1485900" y="5208588"/>
          <p14:tracePt t="73015" x="1485900" y="5214938"/>
          <p14:tracePt t="73031" x="1479550" y="5214938"/>
          <p14:tracePt t="73065" x="1471613" y="5222875"/>
          <p14:tracePt t="73080" x="1465263" y="5229225"/>
          <p14:tracePt t="73167" x="1465263" y="5237163"/>
          <p14:tracePt t="73176" x="1457325" y="5237163"/>
          <p14:tracePt t="73183" x="1457325" y="5243513"/>
          <p14:tracePt t="73329" x="1450975" y="5243513"/>
          <p14:tracePt t="73353" x="1443038" y="5251450"/>
          <p14:tracePt t="73377" x="1443038" y="5257800"/>
          <p14:tracePt t="73385" x="1436688" y="5257800"/>
          <p14:tracePt t="73393" x="1436688" y="5265738"/>
          <p14:tracePt t="73400" x="1436688" y="5272088"/>
          <p14:tracePt t="73423" x="1436688" y="5280025"/>
          <p14:tracePt t="73432" x="1428750" y="5280025"/>
          <p14:tracePt t="73487" x="1428750" y="5286375"/>
          <p14:tracePt t="73502" x="1422400" y="5286375"/>
          <p14:tracePt t="73511" x="1422400" y="5294313"/>
          <p14:tracePt t="73519" x="1422400" y="5300663"/>
          <p14:tracePt t="73532" x="1414463" y="5300663"/>
          <p14:tracePt t="73557" x="1414463" y="5308600"/>
          <p14:tracePt t="73567" x="1408113" y="5308600"/>
          <p14:tracePt t="73583" x="1408113" y="5314950"/>
          <p14:tracePt t="73600" x="1408113" y="5322888"/>
          <p14:tracePt t="73616" x="1408113" y="5343525"/>
          <p14:tracePt t="73783" x="1408113" y="5351463"/>
          <p14:tracePt t="74307" x="1400175" y="5357813"/>
          <p14:tracePt t="74314" x="1400175" y="5365750"/>
          <p14:tracePt t="74371" x="1400175" y="5372100"/>
          <p14:tracePt t="74392" x="1400175" y="5380038"/>
          <p14:tracePt t="74399" x="1400175" y="5386388"/>
          <p14:tracePt t="74407" x="1400175" y="5394325"/>
          <p14:tracePt t="74423" x="1400175" y="5400675"/>
          <p14:tracePt t="74442" x="1400175" y="5408613"/>
          <p14:tracePt t="74465" x="1393825" y="5414963"/>
          <p14:tracePt t="74478" x="1393825" y="5422900"/>
          <p14:tracePt t="76548" x="1393825" y="5414963"/>
          <p14:tracePt t="77055" x="1400175" y="5414963"/>
          <p14:tracePt t="77071" x="1400175" y="5408613"/>
          <p14:tracePt t="79191" x="1408113" y="5408613"/>
          <p14:tracePt t="79570" x="1414463" y="5408613"/>
          <p14:tracePt t="79696" x="1414463" y="5400675"/>
          <p14:tracePt t="80071" x="1422400" y="5400675"/>
          <p14:tracePt t="81579" x="1428750" y="5400675"/>
          <p14:tracePt t="82764" x="1436688" y="5400675"/>
          <p14:tracePt t="82772" x="1436688" y="5414963"/>
          <p14:tracePt t="82796" x="1436688" y="5422900"/>
          <p14:tracePt t="82813" x="1436688" y="5429250"/>
          <p14:tracePt t="82829" x="1443038" y="5437188"/>
          <p14:tracePt t="82837" x="1450975" y="5443538"/>
          <p14:tracePt t="82847" x="1450975" y="5457825"/>
          <p14:tracePt t="82864" x="1450975" y="5486400"/>
          <p14:tracePt t="82883" x="1450975" y="5514975"/>
          <p14:tracePt t="82900" x="1450975" y="5543550"/>
          <p14:tracePt t="82916" x="1450975" y="5565775"/>
          <p14:tracePt t="82934" x="1450975" y="5580063"/>
          <p14:tracePt t="82950" x="1450975" y="5608638"/>
          <p14:tracePt t="82966" x="1450975" y="5637213"/>
          <p14:tracePt t="82982" x="1443038" y="5665788"/>
          <p14:tracePt t="82984" x="1443038" y="5680075"/>
          <p14:tracePt t="83000" x="1443038" y="5708650"/>
          <p14:tracePt t="83017" x="1443038" y="5729288"/>
          <p14:tracePt t="83034" x="1443038" y="5737225"/>
          <p14:tracePt t="83049" x="1443038" y="5743575"/>
          <p14:tracePt t="83066" x="1443038" y="5751513"/>
          <p14:tracePt t="83101" x="1443038" y="5757863"/>
          <p14:tracePt t="83133" x="1443038" y="5765800"/>
          <p14:tracePt t="85906" x="1450975" y="5765800"/>
          <p14:tracePt t="86068" x="1457325" y="5765800"/>
          <p14:tracePt t="86085" x="1465263" y="5765800"/>
          <p14:tracePt t="86899" x="1465263" y="5772150"/>
          <p14:tracePt t="86913" x="1465263" y="5786438"/>
          <p14:tracePt t="86921" x="1465263" y="5794375"/>
          <p14:tracePt t="86929" x="1465263" y="5800725"/>
          <p14:tracePt t="86937" x="1465263" y="5815013"/>
          <p14:tracePt t="86953" x="1465263" y="5822950"/>
          <p14:tracePt t="86970" x="1465263" y="5829300"/>
          <p14:tracePt t="87022" x="1465263" y="5843588"/>
          <p14:tracePt t="87039" x="1465263" y="5851525"/>
          <p14:tracePt t="87062" x="1465263" y="5857875"/>
          <p14:tracePt t="87069" x="1465263" y="5865813"/>
          <p14:tracePt t="87117" x="1465263" y="5894388"/>
          <p14:tracePt t="87125" x="1457325" y="5908675"/>
          <p14:tracePt t="87138" x="1443038" y="5937250"/>
          <p14:tracePt t="87155" x="1443038" y="5951538"/>
          <p14:tracePt t="87172" x="1443038" y="5965825"/>
          <p14:tracePt t="87189" x="1436688" y="5972175"/>
          <p14:tracePt t="87205" x="1436688" y="5986463"/>
          <p14:tracePt t="87239" x="1436688" y="5994400"/>
          <p14:tracePt t="87327" x="1436688" y="6000750"/>
          <p14:tracePt t="87556" x="1428750" y="6000750"/>
          <p14:tracePt t="88197" x="1428750" y="6008688"/>
          <p14:tracePt t="88227" x="1428750" y="6015038"/>
          <p14:tracePt t="88259" x="1428750" y="6022975"/>
          <p14:tracePt t="88275" x="1428750" y="6029325"/>
          <p14:tracePt t="88281" x="1428750" y="6037263"/>
          <p14:tracePt t="88294" x="1428750" y="6043613"/>
          <p14:tracePt t="88311" x="1428750" y="6051550"/>
          <p14:tracePt t="88328" x="1428750" y="6065838"/>
          <p14:tracePt t="88345" x="1428750" y="6072188"/>
          <p14:tracePt t="88368" x="1428750" y="6080125"/>
          <p14:tracePt t="88384" x="1428750" y="6086475"/>
          <p14:tracePt t="88400" x="1428750" y="6094413"/>
          <p14:tracePt t="88415" x="1428750" y="6108700"/>
          <p14:tracePt t="88431" x="1428750" y="6115050"/>
          <p14:tracePt t="88447" x="1428750" y="6129338"/>
          <p14:tracePt t="88478" x="1428750" y="6137275"/>
          <p14:tracePt t="88492" x="1436688" y="6151563"/>
          <p14:tracePt t="88508" x="1436688" y="6157913"/>
          <p14:tracePt t="88517" x="1436688" y="6165850"/>
          <p14:tracePt t="88529" x="1443038" y="6180138"/>
          <p14:tracePt t="88546" x="1450975" y="6194425"/>
          <p14:tracePt t="88562" x="1450975" y="6200775"/>
          <p14:tracePt t="88595" x="1457325" y="6229350"/>
          <p14:tracePt t="88611" x="1465263" y="6251575"/>
          <p14:tracePt t="88628" x="1465263" y="6257925"/>
          <p14:tracePt t="88645" x="1465263" y="6265863"/>
          <p14:tracePt t="89937" x="1471613" y="6272213"/>
          <p14:tracePt t="89945" x="1479550" y="6272213"/>
          <p14:tracePt t="89960" x="1493838" y="6280150"/>
          <p14:tracePt t="89968" x="1508125" y="6286500"/>
          <p14:tracePt t="89985" x="1514475" y="6286500"/>
          <p14:tracePt t="90002" x="1543050" y="6294438"/>
          <p14:tracePt t="90019" x="1579563" y="6300788"/>
          <p14:tracePt t="90035" x="1593850" y="6308725"/>
          <p14:tracePt t="90052" x="1614488" y="6315075"/>
          <p14:tracePt t="90069" x="1636713" y="6315075"/>
          <p14:tracePt t="90086" x="1651000" y="6323013"/>
          <p14:tracePt t="90102" x="1671638" y="6329363"/>
          <p14:tracePt t="90119" x="1708150" y="6329363"/>
          <p14:tracePt t="90136" x="1722438" y="6343650"/>
          <p14:tracePt t="90152" x="1771650" y="6351588"/>
          <p14:tracePt t="90170" x="1851025" y="6380163"/>
          <p14:tracePt t="90187" x="1900238" y="6394450"/>
          <p14:tracePt t="90204" x="1936750" y="6408738"/>
          <p14:tracePt t="90221" x="1979613" y="6415088"/>
          <p14:tracePt t="90236" x="2008188" y="6429375"/>
          <p14:tracePt t="90254" x="2014538" y="6429375"/>
          <p14:tracePt t="90272" x="2022475" y="6429375"/>
          <p14:tracePt t="90756" x="2022475" y="6437313"/>
          <p14:tracePt t="90765" x="2008188" y="6443663"/>
          <p14:tracePt t="90773" x="2000250" y="6443663"/>
          <p14:tracePt t="90789" x="1993900" y="6451600"/>
          <p14:tracePt t="90806" x="1985963" y="6451600"/>
          <p14:tracePt t="106040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큐의 연산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삽입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삭제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dequeue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2528900"/>
            <a:ext cx="5490610" cy="28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6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18"/>
    </mc:Choice>
    <mc:Fallback xmlns="">
      <p:transition spd="slow" advTm="4121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784" x="7872413" y="3529013"/>
          <p14:tracePt t="5933" x="7851775" y="3529013"/>
          <p14:tracePt t="5941" x="7815263" y="3529013"/>
          <p14:tracePt t="5950" x="7780338" y="3529013"/>
          <p14:tracePt t="5963" x="7723188" y="3529013"/>
          <p14:tracePt t="5978" x="7580313" y="3536950"/>
          <p14:tracePt t="5995" x="7386638" y="3536950"/>
          <p14:tracePt t="6012" x="7229475" y="3500438"/>
          <p14:tracePt t="6029" x="7015163" y="3451225"/>
          <p14:tracePt t="6046" x="6908800" y="3436938"/>
          <p14:tracePt t="6064" x="6780213" y="3408363"/>
          <p14:tracePt t="6081" x="6623050" y="3386138"/>
          <p14:tracePt t="6096" x="6537325" y="3357563"/>
          <p14:tracePt t="6112" x="6408738" y="3322638"/>
          <p14:tracePt t="6131" x="6315075" y="3286125"/>
          <p14:tracePt t="6148" x="6186488" y="3265488"/>
          <p14:tracePt t="6164" x="6057900" y="3236913"/>
          <p14:tracePt t="6182" x="5915025" y="3194050"/>
          <p14:tracePt t="6198" x="5837238" y="3171825"/>
          <p14:tracePt t="6214" x="5729288" y="3151188"/>
          <p14:tracePt t="6230" x="5622925" y="3128963"/>
          <p14:tracePt t="6247" x="5500688" y="3114675"/>
          <p14:tracePt t="6263" x="5451475" y="3108325"/>
          <p14:tracePt t="6280" x="5365750" y="3100388"/>
          <p14:tracePt t="6298" x="5265738" y="3086100"/>
          <p14:tracePt t="6314" x="5165725" y="3071813"/>
          <p14:tracePt t="6331" x="5122863" y="3065463"/>
          <p14:tracePt t="6348" x="5094288" y="3065463"/>
          <p14:tracePt t="6364" x="5051425" y="3051175"/>
          <p14:tracePt t="6382" x="4979988" y="3036888"/>
          <p14:tracePt t="6399" x="4929188" y="3028950"/>
          <p14:tracePt t="6416" x="4843463" y="2994025"/>
          <p14:tracePt t="6433" x="4800600" y="2979738"/>
          <p14:tracePt t="6449" x="4757738" y="2957513"/>
          <p14:tracePt t="6464" x="4714875" y="2957513"/>
          <p14:tracePt t="6481" x="4672013" y="2951163"/>
          <p14:tracePt t="6498" x="4637088" y="2936875"/>
          <p14:tracePt t="6516" x="4608513" y="2922588"/>
          <p14:tracePt t="6534" x="4557713" y="2914650"/>
          <p14:tracePt t="6550" x="4537075" y="2914650"/>
          <p14:tracePt t="6567" x="4508500" y="2914650"/>
          <p14:tracePt t="6583" x="4486275" y="2914650"/>
          <p14:tracePt t="6600" x="4451350" y="2922588"/>
          <p14:tracePt t="6617" x="4429125" y="2928938"/>
          <p14:tracePt t="6633" x="4400550" y="2928938"/>
          <p14:tracePt t="6650" x="4365625" y="2936875"/>
          <p14:tracePt t="6665" x="4351338" y="2936875"/>
          <p14:tracePt t="6682" x="4337050" y="2936875"/>
          <p14:tracePt t="6699" x="4322763" y="2936875"/>
          <p14:tracePt t="6716" x="4314825" y="2936875"/>
          <p14:tracePt t="6732" x="4286250" y="2936875"/>
          <p14:tracePt t="6749" x="4257675" y="2928938"/>
          <p14:tracePt t="6766" x="4222750" y="2922588"/>
          <p14:tracePt t="6783" x="4186238" y="2922588"/>
          <p14:tracePt t="6800" x="4165600" y="2922588"/>
          <p14:tracePt t="6833" x="4157663" y="2928938"/>
          <p14:tracePt t="6879" x="4151313" y="2928938"/>
          <p14:tracePt t="6887" x="4143375" y="2936875"/>
          <p14:tracePt t="6901" x="4129088" y="2943225"/>
          <p14:tracePt t="6909" x="4122738" y="2943225"/>
          <p14:tracePt t="6917" x="4114800" y="2951163"/>
          <p14:tracePt t="6935" x="4114800" y="2957513"/>
          <p14:tracePt t="6952" x="4108450" y="2965450"/>
          <p14:tracePt t="6985" x="4108450" y="2971800"/>
          <p14:tracePt t="7004" x="4100513" y="2971800"/>
          <p14:tracePt t="7017" x="4100513" y="2979738"/>
          <p14:tracePt t="7050" x="4094163" y="2979738"/>
          <p14:tracePt t="7081" x="4086225" y="2979738"/>
          <p14:tracePt t="7088" x="4086225" y="2986088"/>
          <p14:tracePt t="7152" x="4086225" y="2994025"/>
          <p14:tracePt t="7162" x="4079875" y="2994025"/>
          <p14:tracePt t="7169" x="4079875" y="3000375"/>
          <p14:tracePt t="7185" x="4071938" y="3008313"/>
          <p14:tracePt t="7202" x="4071938" y="3014663"/>
          <p14:tracePt t="7219" x="4065588" y="3014663"/>
          <p14:tracePt t="7252" x="4065588" y="3022600"/>
          <p14:tracePt t="7269" x="4065588" y="3028950"/>
          <p14:tracePt t="7285" x="4057650" y="3028950"/>
          <p14:tracePt t="7308" x="4057650" y="3036888"/>
          <p14:tracePt t="7319" x="4057650" y="3043238"/>
          <p14:tracePt t="7824" x="4057650" y="3051175"/>
          <p14:tracePt t="7839" x="4051300" y="3051175"/>
          <p14:tracePt t="7855" x="4043363" y="3051175"/>
          <p14:tracePt t="7880" x="4037013" y="3051175"/>
          <p14:tracePt t="7950" x="4029075" y="3051175"/>
          <p14:tracePt t="7966" x="4029075" y="3057525"/>
          <p14:tracePt t="7976" x="4022725" y="3057525"/>
          <p14:tracePt t="7982" x="4014788" y="3057525"/>
          <p14:tracePt t="7996" x="4008438" y="3057525"/>
          <p14:tracePt t="8012" x="4000500" y="3057525"/>
          <p14:tracePt t="8030" x="3994150" y="3057525"/>
          <p14:tracePt t="8089" x="3986213" y="3057525"/>
          <p14:tracePt t="8132" x="3979863" y="3057525"/>
          <p14:tracePt t="8138" x="3965575" y="3051175"/>
          <p14:tracePt t="8285" x="3957638" y="3051175"/>
          <p14:tracePt t="8293" x="3943350" y="3051175"/>
          <p14:tracePt t="8309" x="3937000" y="3051175"/>
          <p14:tracePt t="8409" x="3929063" y="3051175"/>
          <p14:tracePt t="8433" x="3922713" y="3051175"/>
          <p14:tracePt t="8535" x="3929063" y="3051175"/>
          <p14:tracePt t="8543" x="3937000" y="3051175"/>
          <p14:tracePt t="8551" x="3951288" y="3051175"/>
          <p14:tracePt t="8558" x="3971925" y="3051175"/>
          <p14:tracePt t="8577" x="4022725" y="3057525"/>
          <p14:tracePt t="8594" x="4057650" y="3057525"/>
          <p14:tracePt t="8610" x="4114800" y="3065463"/>
          <p14:tracePt t="8612" x="4137025" y="3079750"/>
          <p14:tracePt t="8628" x="4171950" y="3079750"/>
          <p14:tracePt t="8644" x="4179888" y="3079750"/>
          <p14:tracePt t="8661" x="4186238" y="3079750"/>
          <p14:tracePt t="8678" x="4194175" y="3079750"/>
          <p14:tracePt t="8711" x="4200525" y="3079750"/>
          <p14:tracePt t="8728" x="4214813" y="3071813"/>
          <p14:tracePt t="8744" x="4237038" y="3065463"/>
          <p14:tracePt t="8762" x="4265613" y="3051175"/>
          <p14:tracePt t="8778" x="4294188" y="3051175"/>
          <p14:tracePt t="8795" x="4308475" y="3051175"/>
          <p14:tracePt t="8812" x="4351338" y="3043238"/>
          <p14:tracePt t="8828" x="4394200" y="3028950"/>
          <p14:tracePt t="8843" x="4414838" y="3028950"/>
          <p14:tracePt t="8860" x="4429125" y="3022600"/>
          <p14:tracePt t="8877" x="4457700" y="3022600"/>
          <p14:tracePt t="8894" x="4471988" y="3022600"/>
          <p14:tracePt t="8911" x="4479925" y="3022600"/>
          <p14:tracePt t="8929" x="4494213" y="3022600"/>
          <p14:tracePt t="8946" x="4508500" y="3022600"/>
          <p14:tracePt t="8952" x="4522788" y="3022600"/>
          <p14:tracePt t="8966" x="4537075" y="3022600"/>
          <p14:tracePt t="8978" x="4557713" y="3022600"/>
          <p14:tracePt t="8994" x="4594225" y="3028950"/>
          <p14:tracePt t="9012" x="4629150" y="3043238"/>
          <p14:tracePt t="9028" x="4651375" y="3051175"/>
          <p14:tracePt t="9044" x="4672013" y="3051175"/>
          <p14:tracePt t="9487" x="4679950" y="3051175"/>
          <p14:tracePt t="9496" x="4686300" y="3051175"/>
          <p14:tracePt t="9503" x="4708525" y="3051175"/>
          <p14:tracePt t="9515" x="4722813" y="3051175"/>
          <p14:tracePt t="9532" x="4751388" y="3051175"/>
          <p14:tracePt t="9548" x="4794250" y="3051175"/>
          <p14:tracePt t="9564" x="4843463" y="3057525"/>
          <p14:tracePt t="9581" x="4894263" y="3057525"/>
          <p14:tracePt t="9597" x="4914900" y="3057525"/>
          <p14:tracePt t="9616" x="4929188" y="3057525"/>
          <p14:tracePt t="9632" x="4937125" y="3065463"/>
          <p14:tracePt t="9648" x="4951413" y="3065463"/>
          <p14:tracePt t="9664" x="4957763" y="3065463"/>
          <p14:tracePt t="9681" x="4994275" y="3057525"/>
          <p14:tracePt t="9698" x="5029200" y="3043238"/>
          <p14:tracePt t="9715" x="5072063" y="3043238"/>
          <p14:tracePt t="9731" x="5108575" y="3043238"/>
          <p14:tracePt t="9750" x="5137150" y="3036888"/>
          <p14:tracePt t="9767" x="5186363" y="3022600"/>
          <p14:tracePt t="9781" x="5229225" y="3022600"/>
          <p14:tracePt t="9800" x="5294313" y="3014663"/>
          <p14:tracePt t="9817" x="5343525" y="3014663"/>
          <p14:tracePt t="9833" x="5414963" y="3000375"/>
          <p14:tracePt t="9850" x="5494338" y="3000375"/>
          <p14:tracePt t="9866" x="5557838" y="3000375"/>
          <p14:tracePt t="9882" x="5600700" y="3000375"/>
          <p14:tracePt t="9900" x="5651500" y="2986088"/>
          <p14:tracePt t="9916" x="5672138" y="2986088"/>
          <p14:tracePt t="9933" x="5708650" y="2986088"/>
          <p14:tracePt t="9950" x="5722938" y="2986088"/>
          <p14:tracePt t="9966" x="5751513" y="2994025"/>
          <p14:tracePt t="9983" x="5786438" y="2994025"/>
          <p14:tracePt t="9999" x="5829300" y="3008313"/>
          <p14:tracePt t="10016" x="5872163" y="3008313"/>
          <p14:tracePt t="10034" x="5943600" y="3008313"/>
          <p14:tracePt t="10050" x="6029325" y="3008313"/>
          <p14:tracePt t="10068" x="6108700" y="3008313"/>
          <p14:tracePt t="10085" x="6194425" y="3014663"/>
          <p14:tracePt t="10101" x="6265863" y="3022600"/>
          <p14:tracePt t="10119" x="6343650" y="3022600"/>
          <p14:tracePt t="10136" x="6437313" y="3022600"/>
          <p14:tracePt t="10150" x="6494463" y="3022600"/>
          <p14:tracePt t="10167" x="6565900" y="3022600"/>
          <p14:tracePt t="10186" x="6608763" y="3022600"/>
          <p14:tracePt t="10202" x="6657975" y="3022600"/>
          <p14:tracePt t="10220" x="6723063" y="3028950"/>
          <p14:tracePt t="10236" x="6743700" y="3028950"/>
          <p14:tracePt t="10253" x="6772275" y="3028950"/>
          <p14:tracePt t="10268" x="6786563" y="3028950"/>
          <p14:tracePt t="10284" x="6794500" y="3028950"/>
          <p14:tracePt t="10301" x="6808788" y="3028950"/>
          <p14:tracePt t="10792" x="6808788" y="3022600"/>
          <p14:tracePt t="10800" x="6800850" y="3022600"/>
          <p14:tracePt t="10953" x="6794500" y="3022600"/>
          <p14:tracePt t="12888" x="6780213" y="3022600"/>
          <p14:tracePt t="12894" x="6765925" y="3022600"/>
          <p14:tracePt t="12904" x="6743700" y="3022600"/>
          <p14:tracePt t="12916" x="6700838" y="3022600"/>
          <p14:tracePt t="12933" x="6594475" y="3022600"/>
          <p14:tracePt t="12950" x="6480175" y="3028950"/>
          <p14:tracePt t="12967" x="6315075" y="3022600"/>
          <p14:tracePt t="12983" x="6122988" y="3022600"/>
          <p14:tracePt t="12990" x="6015038" y="3014663"/>
          <p14:tracePt t="13000" x="5922963" y="3014663"/>
          <p14:tracePt t="13015" x="5743575" y="3014663"/>
          <p14:tracePt t="13032" x="5537200" y="3000375"/>
          <p14:tracePt t="13049" x="5294313" y="3043238"/>
          <p14:tracePt t="13066" x="5114925" y="3036888"/>
          <p14:tracePt t="13083" x="4943475" y="3036888"/>
          <p14:tracePt t="13100" x="4794250" y="3036888"/>
          <p14:tracePt t="13116" x="4665663" y="3036888"/>
          <p14:tracePt t="13132" x="4494213" y="3036888"/>
          <p14:tracePt t="13150" x="4322763" y="3036888"/>
          <p14:tracePt t="13166" x="4243388" y="3028950"/>
          <p14:tracePt t="13183" x="4179888" y="3028950"/>
          <p14:tracePt t="13200" x="4071938" y="3008313"/>
          <p14:tracePt t="13218" x="3971925" y="2986088"/>
          <p14:tracePt t="13235" x="3851275" y="2979738"/>
          <p14:tracePt t="13252" x="3694113" y="2965450"/>
          <p14:tracePt t="13268" x="3614738" y="2957513"/>
          <p14:tracePt t="13285" x="3494088" y="2936875"/>
          <p14:tracePt t="13302" x="3408363" y="2928938"/>
          <p14:tracePt t="13319" x="3308350" y="2914650"/>
          <p14:tracePt t="13335" x="3236913" y="2914650"/>
          <p14:tracePt t="13352" x="3186113" y="2914650"/>
          <p14:tracePt t="13370" x="3071813" y="2908300"/>
          <p14:tracePt t="13386" x="2979738" y="2886075"/>
          <p14:tracePt t="13403" x="2894013" y="2886075"/>
          <p14:tracePt t="13419" x="2836863" y="2879725"/>
          <p14:tracePt t="13436" x="2794000" y="2879725"/>
          <p14:tracePt t="13452" x="2728913" y="2865438"/>
          <p14:tracePt t="13468" x="2686050" y="2857500"/>
          <p14:tracePt t="13485" x="2622550" y="2851150"/>
          <p14:tracePt t="13488" x="2579688" y="2857500"/>
          <p14:tracePt t="13503" x="2528888" y="2857500"/>
          <p14:tracePt t="13518" x="2471738" y="2857500"/>
          <p14:tracePt t="13535" x="2414588" y="2857500"/>
          <p14:tracePt t="13551" x="2371725" y="2851150"/>
          <p14:tracePt t="13568" x="2328863" y="2843213"/>
          <p14:tracePt t="13585" x="2286000" y="2843213"/>
          <p14:tracePt t="13602" x="2214563" y="2836863"/>
          <p14:tracePt t="13619" x="2122488" y="2828925"/>
          <p14:tracePt t="13635" x="2093913" y="2828925"/>
          <p14:tracePt t="13653" x="2071688" y="2828925"/>
          <p14:tracePt t="13730" x="2065338" y="2828925"/>
          <p14:tracePt t="13745" x="2057400" y="2836863"/>
          <p14:tracePt t="13761" x="2051050" y="2836863"/>
          <p14:tracePt t="13775" x="2043113" y="2843213"/>
          <p14:tracePt t="13786" x="2036763" y="2843213"/>
          <p14:tracePt t="13808" x="2036763" y="2851150"/>
          <p14:tracePt t="13832" x="2036763" y="2857500"/>
          <p14:tracePt t="14011" x="2043113" y="2865438"/>
          <p14:tracePt t="14018" x="2057400" y="2865438"/>
          <p14:tracePt t="14041" x="2065338" y="2865438"/>
          <p14:tracePt t="14056" x="2071688" y="2865438"/>
          <p14:tracePt t="14073" x="2079625" y="2865438"/>
          <p14:tracePt t="14254" x="2085975" y="2865438"/>
          <p14:tracePt t="14262" x="2093913" y="2865438"/>
          <p14:tracePt t="14272" x="2108200" y="2865438"/>
          <p14:tracePt t="14289" x="2151063" y="2865438"/>
          <p14:tracePt t="14306" x="2243138" y="2900363"/>
          <p14:tracePt t="14324" x="2351088" y="2928938"/>
          <p14:tracePt t="14341" x="2493963" y="2943225"/>
          <p14:tracePt t="14357" x="2622550" y="2943225"/>
          <p14:tracePt t="14374" x="2757488" y="2951163"/>
          <p14:tracePt t="14391" x="2836863" y="2936875"/>
          <p14:tracePt t="14406" x="2943225" y="2936875"/>
          <p14:tracePt t="14407" x="2986088" y="2936875"/>
          <p14:tracePt t="14424" x="3071813" y="2943225"/>
          <p14:tracePt t="14442" x="3122613" y="2951163"/>
          <p14:tracePt t="14458" x="3157538" y="2951163"/>
          <p14:tracePt t="14473" x="3200400" y="2951163"/>
          <p14:tracePt t="14489" x="3243263" y="2943225"/>
          <p14:tracePt t="14507" x="3271838" y="2936875"/>
          <p14:tracePt t="14525" x="3328988" y="2928938"/>
          <p14:tracePt t="14540" x="3394075" y="2928938"/>
          <p14:tracePt t="14557" x="3457575" y="2928938"/>
          <p14:tracePt t="14575" x="3543300" y="2928938"/>
          <p14:tracePt t="14590" x="3614738" y="2928938"/>
          <p14:tracePt t="14607" x="3722688" y="2914650"/>
          <p14:tracePt t="14626" x="3857625" y="2894013"/>
          <p14:tracePt t="14644" x="4000500" y="2894013"/>
          <p14:tracePt t="14658" x="4129088" y="2879725"/>
          <p14:tracePt t="14674" x="4251325" y="2857500"/>
          <p14:tracePt t="14691" x="4371975" y="2857500"/>
          <p14:tracePt t="14707" x="4514850" y="2851150"/>
          <p14:tracePt t="14724" x="4651375" y="2851150"/>
          <p14:tracePt t="14742" x="4772025" y="2851150"/>
          <p14:tracePt t="14760" x="4914900" y="2843213"/>
          <p14:tracePt t="14776" x="5057775" y="2843213"/>
          <p14:tracePt t="14793" x="5180013" y="2843213"/>
          <p14:tracePt t="14810" x="5251450" y="2843213"/>
          <p14:tracePt t="14826" x="5357813" y="2843213"/>
          <p14:tracePt t="14844" x="5465763" y="2843213"/>
          <p14:tracePt t="14861" x="5586413" y="2851150"/>
          <p14:tracePt t="14877" x="5680075" y="2857500"/>
          <p14:tracePt t="14893" x="5772150" y="2857500"/>
          <p14:tracePt t="14910" x="5822950" y="2871788"/>
          <p14:tracePt t="14927" x="5872163" y="2871788"/>
          <p14:tracePt t="14944" x="5937250" y="2879725"/>
          <p14:tracePt t="14960" x="5980113" y="2886075"/>
          <p14:tracePt t="14975" x="6051550" y="2886075"/>
          <p14:tracePt t="14992" x="6086475" y="2894013"/>
          <p14:tracePt t="15010" x="6194425" y="2914650"/>
          <p14:tracePt t="15026" x="6223000" y="2914650"/>
          <p14:tracePt t="15042" x="6265863" y="2922588"/>
          <p14:tracePt t="15059" x="6300788" y="2922588"/>
          <p14:tracePt t="15078" x="6343650" y="2922588"/>
          <p14:tracePt t="15094" x="6372225" y="2922588"/>
          <p14:tracePt t="15111" x="6415088" y="2936875"/>
          <p14:tracePt t="15127" x="6443663" y="2936875"/>
          <p14:tracePt t="15143" x="6480175" y="2936875"/>
          <p14:tracePt t="15160" x="6508750" y="2943225"/>
          <p14:tracePt t="15177" x="6529388" y="2943225"/>
          <p14:tracePt t="15193" x="6537325" y="2943225"/>
          <p14:tracePt t="15210" x="6543675" y="2943225"/>
          <p14:tracePt t="15395" x="6543675" y="2951163"/>
          <p14:tracePt t="15995" x="6537325" y="2951163"/>
          <p14:tracePt t="16003" x="6529388" y="2951163"/>
          <p14:tracePt t="16074" x="6523038" y="2951163"/>
          <p14:tracePt t="16503" x="6515100" y="2951163"/>
          <p14:tracePt t="17441" x="6508750" y="2951163"/>
          <p14:tracePt t="17448" x="6500813" y="2951163"/>
          <p14:tracePt t="17455" x="6494463" y="2951163"/>
          <p14:tracePt t="17471" x="6480175" y="2957513"/>
          <p14:tracePt t="17489" x="6451600" y="2957513"/>
          <p14:tracePt t="17505" x="6429375" y="2957513"/>
          <p14:tracePt t="17522" x="6400800" y="2965450"/>
          <p14:tracePt t="17539" x="6323013" y="2965450"/>
          <p14:tracePt t="17557" x="6280150" y="2971800"/>
          <p14:tracePt t="17574" x="6215063" y="2971800"/>
          <p14:tracePt t="17591" x="6151563" y="2971800"/>
          <p14:tracePt t="17607" x="6100763" y="2957513"/>
          <p14:tracePt t="17626" x="6008688" y="2951163"/>
          <p14:tracePt t="17639" x="5994400" y="2951163"/>
          <p14:tracePt t="17656" x="5943600" y="2951163"/>
          <p14:tracePt t="17675" x="5865813" y="2951163"/>
          <p14:tracePt t="17691" x="5829300" y="2943225"/>
          <p14:tracePt t="17708" x="5786438" y="2943225"/>
          <p14:tracePt t="17724" x="5715000" y="2936875"/>
          <p14:tracePt t="17741" x="5643563" y="2936875"/>
          <p14:tracePt t="17757" x="5551488" y="2936875"/>
          <p14:tracePt t="17775" x="5451475" y="2936875"/>
          <p14:tracePt t="17791" x="5380038" y="2936875"/>
          <p14:tracePt t="17807" x="5365750" y="2936875"/>
          <p14:tracePt t="17824" x="5351463" y="2936875"/>
          <p14:tracePt t="17858" x="5343525" y="2936875"/>
          <p14:tracePt t="17874" x="5308600" y="2936875"/>
          <p14:tracePt t="17891" x="5286375" y="2928938"/>
          <p14:tracePt t="17909" x="5257800" y="2922588"/>
          <p14:tracePt t="17926" x="5229225" y="2922588"/>
          <p14:tracePt t="17943" x="5222875" y="2922588"/>
          <p14:tracePt t="17959" x="5214938" y="2922588"/>
          <p14:tracePt t="17976" x="5208588" y="2922588"/>
          <p14:tracePt t="17997" x="5200650" y="2922588"/>
          <p14:tracePt t="18018" x="5194300" y="2922588"/>
          <p14:tracePt t="18034" x="5186363" y="2922588"/>
          <p14:tracePt t="18043" x="5186363" y="2928938"/>
          <p14:tracePt t="18060" x="5180013" y="2928938"/>
          <p14:tracePt t="18076" x="5165725" y="2928938"/>
          <p14:tracePt t="18092" x="5151438" y="2936875"/>
          <p14:tracePt t="18125" x="5151438" y="2943225"/>
          <p14:tracePt t="19299" x="5143500" y="2943225"/>
          <p14:tracePt t="19314" x="5143500" y="2951163"/>
          <p14:tracePt t="19331" x="5143500" y="2957513"/>
          <p14:tracePt t="19345" x="5143500" y="2971800"/>
          <p14:tracePt t="19353" x="5143500" y="2979738"/>
          <p14:tracePt t="19367" x="5137150" y="2986088"/>
          <p14:tracePt t="19384" x="5114925" y="3028950"/>
          <p14:tracePt t="19401" x="5094288" y="3122613"/>
          <p14:tracePt t="19417" x="5065713" y="3186113"/>
          <p14:tracePt t="19434" x="5022850" y="3236913"/>
          <p14:tracePt t="19451" x="4986338" y="3257550"/>
          <p14:tracePt t="19467" x="4943475" y="3286125"/>
          <p14:tracePt t="19482" x="4886325" y="3308350"/>
          <p14:tracePt t="19500" x="4751388" y="3343275"/>
          <p14:tracePt t="19516" x="4694238" y="3365500"/>
          <p14:tracePt t="19533" x="4594225" y="3386138"/>
          <p14:tracePt t="19549" x="4443413" y="3414713"/>
          <p14:tracePt t="19566" x="4314825" y="3451225"/>
          <p14:tracePt t="19583" x="4179888" y="3508375"/>
          <p14:tracePt t="19600" x="3994150" y="3529013"/>
          <p14:tracePt t="19616" x="3851275" y="3543300"/>
          <p14:tracePt t="19633" x="3657600" y="3565525"/>
          <p14:tracePt t="19651" x="3514725" y="3579813"/>
          <p14:tracePt t="19668" x="3379788" y="3594100"/>
          <p14:tracePt t="19685" x="3279775" y="3608388"/>
          <p14:tracePt t="19700" x="3186113" y="3622675"/>
          <p14:tracePt t="19717" x="3100388" y="3629025"/>
          <p14:tracePt t="19734" x="3000375" y="3636963"/>
          <p14:tracePt t="19751" x="2922588" y="3636963"/>
          <p14:tracePt t="19767" x="2808288" y="3636963"/>
          <p14:tracePt t="19786" x="2743200" y="3643313"/>
          <p14:tracePt t="19802" x="2671763" y="3643313"/>
          <p14:tracePt t="19819" x="2628900" y="3643313"/>
          <p14:tracePt t="19836" x="2551113" y="3643313"/>
          <p14:tracePt t="19853" x="2486025" y="3643313"/>
          <p14:tracePt t="19869" x="2408238" y="3671888"/>
          <p14:tracePt t="19884" x="2365375" y="3671888"/>
          <p14:tracePt t="19903" x="2343150" y="3671888"/>
          <p14:tracePt t="19920" x="2336800" y="3671888"/>
          <p14:tracePt t="19936" x="2322513" y="3671888"/>
          <p14:tracePt t="19952" x="2308225" y="3679825"/>
          <p14:tracePt t="19954" x="2293938" y="3686175"/>
          <p14:tracePt t="19968" x="2286000" y="3686175"/>
          <p14:tracePt t="19986" x="2243138" y="3700463"/>
          <p14:tracePt t="20002" x="2214563" y="3722688"/>
          <p14:tracePt t="20018" x="2193925" y="3729038"/>
          <p14:tracePt t="20035" x="2185988" y="3736975"/>
          <p14:tracePt t="20675" x="2193925" y="3736975"/>
          <p14:tracePt t="20682" x="2208213" y="3736975"/>
          <p14:tracePt t="20689" x="2243138" y="3751263"/>
          <p14:tracePt t="20706" x="2343150" y="3779838"/>
          <p14:tracePt t="20722" x="2500313" y="3794125"/>
          <p14:tracePt t="20739" x="2679700" y="3808413"/>
          <p14:tracePt t="20756" x="2843213" y="3829050"/>
          <p14:tracePt t="20773" x="3022600" y="3836988"/>
          <p14:tracePt t="20791" x="3228975" y="3857625"/>
          <p14:tracePt t="20808" x="3371850" y="3871913"/>
          <p14:tracePt t="20824" x="3465513" y="3871913"/>
          <p14:tracePt t="20841" x="3551238" y="3871913"/>
          <p14:tracePt t="20858" x="3614738" y="3879850"/>
          <p14:tracePt t="20873" x="3694113" y="3886200"/>
          <p14:tracePt t="20890" x="3808413" y="3886200"/>
          <p14:tracePt t="20907" x="3937000" y="3871913"/>
          <p14:tracePt t="20924" x="4165600" y="3829050"/>
          <p14:tracePt t="20942" x="4294188" y="3814763"/>
          <p14:tracePt t="20958" x="4408488" y="3808413"/>
          <p14:tracePt t="20975" x="4565650" y="3800475"/>
          <p14:tracePt t="20992" x="4700588" y="3800475"/>
          <p14:tracePt t="21009" x="4786313" y="3800475"/>
          <p14:tracePt t="21025" x="4922838" y="3765550"/>
          <p14:tracePt t="21041" x="5000625" y="3757613"/>
          <p14:tracePt t="21057" x="5065713" y="3743325"/>
          <p14:tracePt t="21074" x="5114925" y="3729038"/>
          <p14:tracePt t="21091" x="5157788" y="3722688"/>
          <p14:tracePt t="21107" x="5180013" y="3714750"/>
          <p14:tracePt t="21125" x="5208588" y="3700463"/>
          <p14:tracePt t="21141" x="5237163" y="3700463"/>
          <p14:tracePt t="21159" x="5265738" y="3700463"/>
          <p14:tracePt t="21176" x="5294313" y="3700463"/>
          <p14:tracePt t="21193" x="5329238" y="3679825"/>
          <p14:tracePt t="21210" x="5365750" y="3671888"/>
          <p14:tracePt t="21225" x="5400675" y="3665538"/>
          <p14:tracePt t="21242" x="5414963" y="3657600"/>
          <p14:tracePt t="21258" x="5429250" y="3651250"/>
          <p14:tracePt t="21456" x="5422900" y="3651250"/>
          <p14:tracePt t="21464" x="5400675" y="3651250"/>
          <p14:tracePt t="21477" x="5386388" y="3657600"/>
          <p14:tracePt t="21493" x="5343525" y="3671888"/>
          <p14:tracePt t="21510" x="5337175" y="3679825"/>
          <p14:tracePt t="21526" x="5329238" y="3679825"/>
          <p14:tracePt t="21543" x="5322888" y="3679825"/>
          <p14:tracePt t="21560" x="5308600" y="3686175"/>
          <p14:tracePt t="21577" x="5300663" y="3686175"/>
          <p14:tracePt t="21611" x="5286375" y="3686175"/>
          <p14:tracePt t="21629" x="5286375" y="3694113"/>
          <p14:tracePt t="21645" x="5280025" y="3694113"/>
          <p14:tracePt t="21662" x="5272088" y="3694113"/>
          <p14:tracePt t="21679" x="5272088" y="3700463"/>
          <p14:tracePt t="22565" x="5265738" y="3700463"/>
          <p14:tracePt t="22774" x="5257800" y="3700463"/>
          <p14:tracePt t="22822" x="5257800" y="3708400"/>
          <p14:tracePt t="22877" x="5251450" y="3708400"/>
          <p14:tracePt t="23830" x="5265738" y="3708400"/>
          <p14:tracePt t="23838" x="5280025" y="3708400"/>
          <p14:tracePt t="23846" x="5300663" y="3708400"/>
          <p14:tracePt t="23857" x="5322888" y="3708400"/>
          <p14:tracePt t="23874" x="5380038" y="3714750"/>
          <p14:tracePt t="23890" x="5537200" y="3729038"/>
          <p14:tracePt t="23907" x="5614988" y="3743325"/>
          <p14:tracePt t="23924" x="5700713" y="3751263"/>
          <p14:tracePt t="23941" x="5808663" y="3757613"/>
          <p14:tracePt t="23957" x="5922963" y="3765550"/>
          <p14:tracePt t="23974" x="5994400" y="3771900"/>
          <p14:tracePt t="23989" x="6108700" y="3771900"/>
          <p14:tracePt t="24006" x="6172200" y="3779838"/>
          <p14:tracePt t="24024" x="6251575" y="3786188"/>
          <p14:tracePt t="24039" x="6286500" y="3786188"/>
          <p14:tracePt t="24056" x="6308725" y="3786188"/>
          <p14:tracePt t="24090" x="6323013" y="3786188"/>
          <p14:tracePt t="24107" x="6329363" y="3786188"/>
          <p14:tracePt t="24123" x="6365875" y="3794125"/>
          <p14:tracePt t="24142" x="6451600" y="3800475"/>
          <p14:tracePt t="24157" x="6494463" y="3808413"/>
          <p14:tracePt t="24174" x="6529388" y="3808413"/>
          <p14:tracePt t="24191" x="6565900" y="3808413"/>
          <p14:tracePt t="24208" x="6572250" y="3808413"/>
          <p14:tracePt t="24224" x="6580188" y="3808413"/>
          <p14:tracePt t="24242" x="6594475" y="3808413"/>
          <p14:tracePt t="24258" x="6608763" y="3808413"/>
          <p14:tracePt t="24275" x="6629400" y="3808413"/>
          <p14:tracePt t="24293" x="6637338" y="3808413"/>
          <p14:tracePt t="24309" x="6651625" y="3808413"/>
          <p14:tracePt t="24325" x="6657975" y="3808413"/>
          <p14:tracePt t="24690" x="6657975" y="3800475"/>
          <p14:tracePt t="26206" x="6651625" y="3800475"/>
          <p14:tracePt t="26223" x="6643688" y="3800475"/>
          <p14:tracePt t="26230" x="6629400" y="3800475"/>
          <p14:tracePt t="26235" x="6615113" y="3800475"/>
          <p14:tracePt t="26251" x="6586538" y="3800475"/>
          <p14:tracePt t="26268" x="6557963" y="3800475"/>
          <p14:tracePt t="26285" x="6529388" y="3800475"/>
          <p14:tracePt t="26301" x="6480175" y="3808413"/>
          <p14:tracePt t="26318" x="6394450" y="3808413"/>
          <p14:tracePt t="26336" x="6257925" y="3800475"/>
          <p14:tracePt t="26352" x="6208713" y="3794125"/>
          <p14:tracePt t="26368" x="6157913" y="3794125"/>
          <p14:tracePt t="26385" x="6129338" y="3794125"/>
          <p14:tracePt t="26402" x="6086475" y="3779838"/>
          <p14:tracePt t="26419" x="6057900" y="3771900"/>
          <p14:tracePt t="26435" x="6029325" y="3771900"/>
          <p14:tracePt t="26452" x="6015038" y="3771900"/>
          <p14:tracePt t="26469" x="5986463" y="3765550"/>
          <p14:tracePt t="26486" x="5943600" y="3751263"/>
          <p14:tracePt t="26502" x="5900738" y="3743325"/>
          <p14:tracePt t="26519" x="5851525" y="3729038"/>
          <p14:tracePt t="26538" x="5815013" y="3722688"/>
          <p14:tracePt t="26554" x="5772150" y="3700463"/>
          <p14:tracePt t="26571" x="5743575" y="3694113"/>
          <p14:tracePt t="26586" x="5737225" y="3686175"/>
          <p14:tracePt t="26603" x="5729288" y="3686175"/>
          <p14:tracePt t="26638" x="5722938" y="3686175"/>
          <p14:tracePt t="26655" x="5715000" y="3686175"/>
          <p14:tracePt t="26671" x="5708650" y="3686175"/>
          <p14:tracePt t="26691" x="5700713" y="3686175"/>
          <p14:tracePt t="26707" x="5686425" y="3686175"/>
          <p14:tracePt t="26729" x="5680075" y="3686175"/>
          <p14:tracePt t="26738" x="5672138" y="3686175"/>
          <p14:tracePt t="26755" x="5657850" y="3686175"/>
          <p14:tracePt t="26772" x="5643563" y="3686175"/>
          <p14:tracePt t="26789" x="5637213" y="3679825"/>
          <p14:tracePt t="26806" x="5629275" y="3679825"/>
          <p14:tracePt t="28019" x="5629275" y="3686175"/>
          <p14:tracePt t="28049" x="5629275" y="3694113"/>
          <p14:tracePt t="28056" x="5629275" y="3700463"/>
          <p14:tracePt t="28072" x="5629275" y="3714750"/>
          <p14:tracePt t="28080" x="5629275" y="3729038"/>
          <p14:tracePt t="28094" x="5629275" y="3751263"/>
          <p14:tracePt t="28111" x="5629275" y="3771900"/>
          <p14:tracePt t="28129" x="5629275" y="3794125"/>
          <p14:tracePt t="28146" x="5629275" y="3829050"/>
          <p14:tracePt t="28161" x="5629275" y="3843338"/>
          <p14:tracePt t="28178" x="5622925" y="3865563"/>
          <p14:tracePt t="28196" x="5614988" y="3894138"/>
          <p14:tracePt t="28213" x="5608638" y="3929063"/>
          <p14:tracePt t="28230" x="5600700" y="3943350"/>
          <p14:tracePt t="28247" x="5600700" y="3957638"/>
          <p14:tracePt t="28263" x="5580063" y="3994150"/>
          <p14:tracePt t="28278" x="5565775" y="4008438"/>
          <p14:tracePt t="28295" x="5551488" y="4043363"/>
          <p14:tracePt t="28312" x="5537200" y="4065588"/>
          <p14:tracePt t="28329" x="5514975" y="4079875"/>
          <p14:tracePt t="28345" x="5480050" y="4157663"/>
          <p14:tracePt t="28363" x="5451475" y="4214813"/>
          <p14:tracePt t="28380" x="5422900" y="4251325"/>
          <p14:tracePt t="28396" x="5408613" y="4265613"/>
          <p14:tracePt t="28412" x="5372100" y="4286250"/>
          <p14:tracePt t="28429" x="5329238" y="4314825"/>
          <p14:tracePt t="28447" x="5294313" y="4337050"/>
          <p14:tracePt t="28463" x="5257800" y="4351338"/>
          <p14:tracePt t="28480" x="5257800" y="4357688"/>
          <p14:tracePt t="28496" x="5251450" y="4357688"/>
          <p14:tracePt t="28513" x="5251450" y="4365625"/>
          <p14:tracePt t="28546" x="5251450" y="4379913"/>
          <p14:tracePt t="28563" x="5251450" y="4386263"/>
          <p14:tracePt t="28582" x="5243513" y="4408488"/>
          <p14:tracePt t="28597" x="5243513" y="4422775"/>
          <p14:tracePt t="28613" x="5243513" y="4443413"/>
          <p14:tracePt t="28630" x="5243513" y="4465638"/>
          <p14:tracePt t="28648" x="5243513" y="4471988"/>
          <p14:tracePt t="28768" x="5243513" y="4479925"/>
          <p14:tracePt t="28776" x="5243513" y="4486275"/>
          <p14:tracePt t="28806" x="5243513" y="4494213"/>
          <p14:tracePt t="28831" x="5251450" y="4494213"/>
          <p14:tracePt t="28838" x="5251450" y="4500563"/>
          <p14:tracePt t="28861" x="5257800" y="4508500"/>
          <p14:tracePt t="28869" x="5257800" y="4514850"/>
          <p14:tracePt t="29635" x="5265738" y="4514850"/>
          <p14:tracePt t="29641" x="5272088" y="4514850"/>
          <p14:tracePt t="30806" x="5257800" y="4522788"/>
          <p14:tracePt t="30814" x="5251450" y="4522788"/>
          <p14:tracePt t="30825" x="5243513" y="4522788"/>
          <p14:tracePt t="30842" x="5222875" y="4522788"/>
          <p14:tracePt t="30860" x="5165725" y="4529138"/>
          <p14:tracePt t="30877" x="5108575" y="4529138"/>
          <p14:tracePt t="30895" x="5051425" y="4537075"/>
          <p14:tracePt t="30909" x="4986338" y="4557713"/>
          <p14:tracePt t="30926" x="4872038" y="4565650"/>
          <p14:tracePt t="30944" x="4786313" y="4572000"/>
          <p14:tracePt t="30961" x="4629150" y="4608513"/>
          <p14:tracePt t="30978" x="4529138" y="4643438"/>
          <p14:tracePt t="30994" x="4408488" y="4665663"/>
          <p14:tracePt t="31011" x="4308475" y="4694238"/>
          <p14:tracePt t="31028" x="4200525" y="4700588"/>
          <p14:tracePt t="31032" x="4137025" y="4708525"/>
          <p14:tracePt t="31044" x="4079875" y="4708525"/>
          <p14:tracePt t="31062" x="3894138" y="4708525"/>
          <p14:tracePt t="31078" x="3794125" y="4708525"/>
          <p14:tracePt t="31095" x="3629025" y="4708525"/>
          <p14:tracePt t="31112" x="3486150" y="4708525"/>
          <p14:tracePt t="31129" x="3328988" y="4708525"/>
          <p14:tracePt t="31145" x="3194050" y="4708525"/>
          <p14:tracePt t="31162" x="3128963" y="4708525"/>
          <p14:tracePt t="31180" x="3022600" y="4729163"/>
          <p14:tracePt t="31195" x="2971800" y="4751388"/>
          <p14:tracePt t="31212" x="2914650" y="4779963"/>
          <p14:tracePt t="31229" x="2871788" y="4794250"/>
          <p14:tracePt t="31246" x="2808288" y="4808538"/>
          <p14:tracePt t="31262" x="2751138" y="4814888"/>
          <p14:tracePt t="31278" x="2693988" y="4822825"/>
          <p14:tracePt t="31280" x="2671763" y="4829175"/>
          <p14:tracePt t="31294" x="2636838" y="4837113"/>
          <p14:tracePt t="31312" x="2551113" y="4851400"/>
          <p14:tracePt t="31328" x="2500313" y="4851400"/>
          <p14:tracePt t="31344" x="2465388" y="4872038"/>
          <p14:tracePt t="31361" x="2443163" y="4894263"/>
          <p14:tracePt t="31379" x="2422525" y="4914900"/>
          <p14:tracePt t="31395" x="2386013" y="4937125"/>
          <p14:tracePt t="31411" x="2371725" y="4951413"/>
          <p14:tracePt t="31428" x="2357438" y="4957763"/>
          <p14:tracePt t="31445" x="2336800" y="4979988"/>
          <p14:tracePt t="31462" x="2308225" y="4994275"/>
          <p14:tracePt t="31479" x="2293938" y="4994275"/>
          <p14:tracePt t="31498" x="2293938" y="5000625"/>
          <p14:tracePt t="31512" x="2286000" y="5008563"/>
          <p14:tracePt t="31530" x="2279650" y="5029200"/>
          <p14:tracePt t="31547" x="2265363" y="5043488"/>
          <p14:tracePt t="31563" x="2257425" y="5043488"/>
          <p14:tracePt t="31580" x="2251075" y="5057775"/>
          <p14:tracePt t="31596" x="2236788" y="5065713"/>
          <p14:tracePt t="31612" x="2228850" y="5086350"/>
          <p14:tracePt t="31630" x="2222500" y="5094288"/>
          <p14:tracePt t="31646" x="2200275" y="5100638"/>
          <p14:tracePt t="31663" x="2193925" y="5108575"/>
          <p14:tracePt t="31689" x="2193925" y="5114925"/>
          <p14:tracePt t="31704" x="2185988" y="5114925"/>
          <p14:tracePt t="31713" x="2185988" y="5122863"/>
          <p14:tracePt t="31730" x="2185988" y="5129213"/>
          <p14:tracePt t="31796" x="2185988" y="5137150"/>
          <p14:tracePt t="31946" x="2200275" y="5143500"/>
          <p14:tracePt t="31953" x="2222500" y="5151438"/>
          <p14:tracePt t="31964" x="2243138" y="5151438"/>
          <p14:tracePt t="31981" x="2279650" y="5157788"/>
          <p14:tracePt t="32000" x="2336800" y="5165725"/>
          <p14:tracePt t="32016" x="2386013" y="5172075"/>
          <p14:tracePt t="32022" x="2414588" y="5186363"/>
          <p14:tracePt t="32033" x="2436813" y="5186363"/>
          <p14:tracePt t="32050" x="2500313" y="5208588"/>
          <p14:tracePt t="32066" x="2557463" y="5208588"/>
          <p14:tracePt t="32083" x="2608263" y="5214938"/>
          <p14:tracePt t="32100" x="2671763" y="5222875"/>
          <p14:tracePt t="32117" x="2736850" y="5222875"/>
          <p14:tracePt t="32133" x="2822575" y="5222875"/>
          <p14:tracePt t="32150" x="2871788" y="5222875"/>
          <p14:tracePt t="32167" x="2922588" y="5214938"/>
          <p14:tracePt t="32184" x="2971800" y="5200650"/>
          <p14:tracePt t="32199" x="3000375" y="5194300"/>
          <p14:tracePt t="32216" x="3022600" y="5172075"/>
          <p14:tracePt t="32233" x="3057525" y="5151438"/>
          <p14:tracePt t="32250" x="3079750" y="5129213"/>
          <p14:tracePt t="32266" x="3114675" y="5094288"/>
          <p14:tracePt t="32283" x="3136900" y="5072063"/>
          <p14:tracePt t="32300" x="3165475" y="5057775"/>
          <p14:tracePt t="32318" x="3179763" y="5051425"/>
          <p14:tracePt t="32335" x="3194050" y="5037138"/>
          <p14:tracePt t="32351" x="3214688" y="5037138"/>
          <p14:tracePt t="32366" x="3222625" y="5029200"/>
          <p14:tracePt t="32383" x="3236913" y="5029200"/>
          <p14:tracePt t="32400" x="3251200" y="5022850"/>
          <p14:tracePt t="32417" x="3265488" y="5022850"/>
          <p14:tracePt t="32434" x="3286125" y="5022850"/>
          <p14:tracePt t="32452" x="3343275" y="5022850"/>
          <p14:tracePt t="32467" x="3394075" y="5022850"/>
          <p14:tracePt t="32484" x="3443288" y="5022850"/>
          <p14:tracePt t="32500" x="3457575" y="5022850"/>
          <p14:tracePt t="32517" x="3479800" y="5022850"/>
          <p14:tracePt t="32536" x="3494088" y="5022850"/>
          <p14:tracePt t="32552" x="3500438" y="5022850"/>
          <p14:tracePt t="32687" x="3500438" y="5037138"/>
          <p14:tracePt t="32703" x="3508375" y="5051425"/>
          <p14:tracePt t="32711" x="3508375" y="5057775"/>
          <p14:tracePt t="32720" x="3508375" y="5072063"/>
          <p14:tracePt t="32735" x="3514725" y="5080000"/>
          <p14:tracePt t="32752" x="3514725" y="5094288"/>
          <p14:tracePt t="32770" x="3514725" y="5100638"/>
          <p14:tracePt t="32787" x="3514725" y="5108575"/>
          <p14:tracePt t="32843" x="3508375" y="5108575"/>
          <p14:tracePt t="32860" x="3500438" y="5108575"/>
          <p14:tracePt t="32876" x="3494088" y="5108575"/>
          <p14:tracePt t="32884" x="3486150" y="5108575"/>
          <p14:tracePt t="32892" x="3479800" y="5114925"/>
          <p14:tracePt t="33245" x="3479800" y="5122863"/>
          <p14:tracePt t="33509" x="3471863" y="5122863"/>
          <p14:tracePt t="33517" x="3465513" y="5122863"/>
          <p14:tracePt t="33525" x="3457575" y="5122863"/>
          <p14:tracePt t="33540" x="3451225" y="5122863"/>
          <p14:tracePt t="33556" x="3443288" y="5122863"/>
          <p14:tracePt t="33573" x="3429000" y="5122863"/>
          <p14:tracePt t="33589" x="3422650" y="5122863"/>
          <p14:tracePt t="33608" x="3365500" y="5122863"/>
          <p14:tracePt t="33625" x="3314700" y="5122863"/>
          <p14:tracePt t="33641" x="3257550" y="5114925"/>
          <p14:tracePt t="33656" x="3214688" y="5114925"/>
          <p14:tracePt t="33673" x="3171825" y="5108575"/>
          <p14:tracePt t="33692" x="3136900" y="5108575"/>
          <p14:tracePt t="33707" x="3108325" y="5108575"/>
          <p14:tracePt t="33724" x="3079750" y="5108575"/>
          <p14:tracePt t="33740" x="3057525" y="5108575"/>
          <p14:tracePt t="33757" x="3028950" y="5108575"/>
          <p14:tracePt t="33774" x="3022600" y="5108575"/>
          <p14:tracePt t="33790" x="2986088" y="5122863"/>
          <p14:tracePt t="33807" x="2965450" y="5137150"/>
          <p14:tracePt t="33824" x="2928938" y="5137150"/>
          <p14:tracePt t="33841" x="2900363" y="5143500"/>
          <p14:tracePt t="33858" x="2871788" y="5165725"/>
          <p14:tracePt t="33893" x="2865438" y="5165725"/>
          <p14:tracePt t="33971" x="2857500" y="5165725"/>
          <p14:tracePt t="33986" x="2851150" y="5165725"/>
          <p14:tracePt t="34010" x="2843213" y="5165725"/>
          <p14:tracePt t="34773" x="2836863" y="5165725"/>
          <p14:tracePt t="35806" x="2828925" y="5165725"/>
          <p14:tracePt t="35858" x="2822575" y="5165725"/>
          <p14:tracePt t="37244" x="2828925" y="5165725"/>
          <p14:tracePt t="37392" x="2836863" y="5165725"/>
          <p14:tracePt t="37414" x="2843213" y="5165725"/>
          <p14:tracePt t="37453" x="2851150" y="5165725"/>
          <p14:tracePt t="37618" x="2857500" y="5165725"/>
          <p14:tracePt t="37625" x="2865438" y="5165725"/>
          <p14:tracePt t="37641" x="2871788" y="5165725"/>
          <p14:tracePt t="37649" x="2886075" y="5165725"/>
          <p14:tracePt t="37661" x="2900363" y="5165725"/>
          <p14:tracePt t="37679" x="2965450" y="5165725"/>
          <p14:tracePt t="37697" x="2994025" y="5165725"/>
          <p14:tracePt t="37712" x="3043238" y="5165725"/>
          <p14:tracePt t="37729" x="3100388" y="5172075"/>
          <p14:tracePt t="37746" x="3136900" y="5172075"/>
          <p14:tracePt t="37764" x="3179763" y="5172075"/>
          <p14:tracePt t="37780" x="3265488" y="5194300"/>
          <p14:tracePt t="37796" x="3300413" y="5194300"/>
          <p14:tracePt t="37812" x="3371850" y="5200650"/>
          <p14:tracePt t="37828" x="3443288" y="5214938"/>
          <p14:tracePt t="37845" x="3486150" y="5222875"/>
          <p14:tracePt t="37863" x="3529013" y="5229225"/>
          <p14:tracePt t="37880" x="3557588" y="5229225"/>
          <p14:tracePt t="37896" x="3586163" y="5229225"/>
          <p14:tracePt t="37913" x="3600450" y="5229225"/>
          <p14:tracePt t="37929" x="3608388" y="5229225"/>
          <p14:tracePt t="37946" x="3629025" y="5229225"/>
          <p14:tracePt t="37962" x="3643313" y="5229225"/>
          <p14:tracePt t="37979" x="3671888" y="5229225"/>
          <p14:tracePt t="37996" x="3700463" y="5237163"/>
          <p14:tracePt t="38012" x="3736975" y="5243513"/>
          <p14:tracePt t="38029" x="3765550" y="5251450"/>
          <p14:tracePt t="38046" x="3814763" y="5251450"/>
          <p14:tracePt t="38064" x="3836988" y="5251450"/>
          <p14:tracePt t="38081" x="3857625" y="5251450"/>
          <p14:tracePt t="38098" x="3865563" y="5251450"/>
          <p14:tracePt t="38115" x="3871913" y="5251450"/>
          <p14:tracePt t="38414" x="3871913" y="5257800"/>
          <p14:tracePt t="38424" x="3871913" y="5265738"/>
          <p14:tracePt t="38431" x="3865563" y="5272088"/>
          <p14:tracePt t="38448" x="3865563" y="5314950"/>
          <p14:tracePt t="38465" x="3851275" y="5351463"/>
          <p14:tracePt t="38482" x="3843338" y="5408613"/>
          <p14:tracePt t="38498" x="3829050" y="5443538"/>
          <p14:tracePt t="38516" x="3829050" y="5486400"/>
          <p14:tracePt t="38532" x="3829050" y="5500688"/>
          <p14:tracePt t="38550" x="3829050" y="5522913"/>
          <p14:tracePt t="38566" x="3829050" y="5529263"/>
          <p14:tracePt t="38582" x="3829050" y="5543550"/>
          <p14:tracePt t="38600" x="3829050" y="5557838"/>
          <p14:tracePt t="38616" x="3829050" y="5565775"/>
          <p14:tracePt t="38632" x="3829050" y="5572125"/>
          <p14:tracePt t="38649" x="3829050" y="5580063"/>
          <p14:tracePt t="38742" x="3829050" y="5586413"/>
          <p14:tracePt t="40884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서비스센터의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콜 큐</a:t>
            </a:r>
          </a:p>
          <a:p>
            <a:pPr lvl="1" eaLnBrk="1" hangingPunct="1"/>
            <a:endParaRPr lang="en-US" altLang="ko-KR" sz="2000" dirty="0" smtClean="0"/>
          </a:p>
          <a:p>
            <a:pPr lvl="1" eaLnBrk="1" hangingPunct="1"/>
            <a:endParaRPr lang="en-US" altLang="ko-KR" sz="2000" dirty="0" smtClean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sz="2000" dirty="0" smtClean="0"/>
          </a:p>
          <a:p>
            <a:pPr lvl="1" eaLnBrk="1" hangingPunct="1"/>
            <a:endParaRPr lang="ko-KR" altLang="en-US" sz="2000" dirty="0" smtClean="0"/>
          </a:p>
          <a:p>
            <a:r>
              <a:rPr lang="ko-KR" altLang="en-US" dirty="0"/>
              <a:t>컴퓨터에서도 큐는 매우 광범위하게 사용</a:t>
            </a:r>
            <a:endParaRPr lang="ko-KR" altLang="en-US" sz="2400" dirty="0" smtClean="0"/>
          </a:p>
          <a:p>
            <a:pPr lvl="1"/>
            <a:r>
              <a:rPr lang="ko-KR" altLang="en-US" dirty="0"/>
              <a:t>프린터와 컴퓨터 사이의 인쇄 작업 큐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버퍼링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실시간 비디오 </a:t>
            </a:r>
            <a:r>
              <a:rPr lang="ko-KR" altLang="en-US" dirty="0" smtClean="0"/>
              <a:t>스트리밍에서의 </a:t>
            </a:r>
            <a:r>
              <a:rPr lang="ko-KR" altLang="en-US" dirty="0" err="1" smtClean="0"/>
              <a:t>버퍼링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시뮬레이션의 </a:t>
            </a:r>
            <a:r>
              <a:rPr lang="ko-KR" altLang="en-US" dirty="0" err="1"/>
              <a:t>대기열</a:t>
            </a:r>
            <a:r>
              <a:rPr lang="en-US" altLang="ko-KR" dirty="0"/>
              <a:t>(</a:t>
            </a:r>
            <a:r>
              <a:rPr lang="ko-KR" altLang="en-US" dirty="0"/>
              <a:t>공항의 비행기들</a:t>
            </a:r>
            <a:r>
              <a:rPr lang="en-US" altLang="ko-KR" dirty="0"/>
              <a:t>, </a:t>
            </a:r>
            <a:r>
              <a:rPr lang="ko-KR" altLang="en-US" dirty="0"/>
              <a:t>은행에서의 </a:t>
            </a:r>
            <a:r>
              <a:rPr lang="ko-KR" altLang="en-US" dirty="0" err="1"/>
              <a:t>대기열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통신에서의 데이터 패킷들의 모델링에 이용</a:t>
            </a:r>
          </a:p>
          <a:p>
            <a:pPr lvl="1" eaLnBrk="1" hangingPunct="1"/>
            <a:endParaRPr lang="ko-KR" altLang="en-US" sz="20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큐의 응용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04406"/>
            <a:ext cx="5940108" cy="186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2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596"/>
    </mc:Choice>
    <mc:Fallback xmlns="">
      <p:transition spd="slow" advTm="14659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5.2 </a:t>
            </a:r>
            <a:r>
              <a:rPr lang="ko-KR" altLang="en-US" dirty="0" smtClean="0">
                <a:solidFill>
                  <a:srgbClr val="0000FF"/>
                </a:solidFill>
              </a:rPr>
              <a:t>큐의 구현</a:t>
            </a:r>
            <a:endParaRPr lang="ko-KR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 smtClean="0">
                <a:solidFill>
                  <a:schemeClr val="tx2"/>
                </a:solidFill>
              </a:rPr>
              <a:t>선형 </a:t>
            </a:r>
            <a:r>
              <a:rPr lang="ko-KR" altLang="en-US" sz="2400" dirty="0">
                <a:solidFill>
                  <a:schemeClr val="tx2"/>
                </a:solidFill>
              </a:rPr>
              <a:t>큐에는 어떤 문제가 있을까</a:t>
            </a:r>
            <a:r>
              <a:rPr lang="en-US" altLang="ko-KR" sz="2400" dirty="0" smtClean="0">
                <a:solidFill>
                  <a:schemeClr val="tx2"/>
                </a:solidFill>
              </a:rPr>
              <a:t>?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 smtClean="0">
                <a:solidFill>
                  <a:schemeClr val="tx2"/>
                </a:solidFill>
              </a:rPr>
              <a:t>원형 </a:t>
            </a:r>
            <a:r>
              <a:rPr lang="ko-KR" altLang="en-US" sz="2400" dirty="0">
                <a:solidFill>
                  <a:schemeClr val="tx2"/>
                </a:solidFill>
              </a:rPr>
              <a:t>큐가 훨씬 효율적이다</a:t>
            </a:r>
            <a:r>
              <a:rPr lang="en-US" altLang="ko-KR" sz="2400" dirty="0">
                <a:solidFill>
                  <a:schemeClr val="tx2"/>
                </a:solidFill>
              </a:rPr>
              <a:t>.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 smtClean="0">
                <a:solidFill>
                  <a:schemeClr val="tx2"/>
                </a:solidFill>
              </a:rPr>
              <a:t>원형 </a:t>
            </a:r>
            <a:r>
              <a:rPr lang="ko-KR" altLang="en-US" sz="2400" dirty="0">
                <a:solidFill>
                  <a:schemeClr val="tx2"/>
                </a:solidFill>
              </a:rPr>
              <a:t>큐의 구현 </a:t>
            </a:r>
          </a:p>
        </p:txBody>
      </p:sp>
    </p:spTree>
    <p:extLst>
      <p:ext uri="{BB962C8B-B14F-4D97-AF65-F5344CB8AC3E}">
        <p14:creationId xmlns:p14="http://schemas.microsoft.com/office/powerpoint/2010/main" val="58901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02"/>
    </mc:Choice>
    <mc:Fallback xmlns="">
      <p:transition spd="slow" advTm="1350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4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82860" y="1493785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 err="1" smtClean="0"/>
                  <a:t>선형큐는</a:t>
                </a:r>
                <a:r>
                  <a:rPr lang="ko-KR" altLang="en-US" sz="2400" dirty="0" smtClean="0"/>
                  <a:t> 비효율적이다</a:t>
                </a:r>
                <a:r>
                  <a:rPr lang="en-US" altLang="ko-KR" sz="2400" dirty="0" smtClean="0"/>
                  <a:t>.</a:t>
                </a:r>
                <a:endParaRPr lang="ko-KR" altLang="en-US" sz="2400" dirty="0" smtClean="0"/>
              </a:p>
              <a:p>
                <a:pPr lvl="1"/>
                <a:r>
                  <a:rPr lang="en-US" altLang="ko-KR" dirty="0" err="1"/>
                  <a:t>enqueue</a:t>
                </a:r>
                <a:r>
                  <a:rPr lang="en-US" altLang="ko-KR" dirty="0"/>
                  <a:t>(item): </a:t>
                </a:r>
                <a:r>
                  <a:rPr lang="ko-KR" altLang="en-US" dirty="0"/>
                  <a:t>삽입 </a:t>
                </a:r>
                <a:r>
                  <a:rPr lang="ko-KR" altLang="en-US" dirty="0" smtClean="0"/>
                  <a:t>연산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sz="2000" dirty="0" smtClean="0"/>
              </a:p>
              <a:p>
                <a:pPr lvl="1"/>
                <a:r>
                  <a:rPr lang="en-US" altLang="ko-KR" dirty="0" err="1" smtClean="0"/>
                  <a:t>dequeue</a:t>
                </a:r>
                <a:r>
                  <a:rPr lang="en-US" altLang="ko-KR" dirty="0"/>
                  <a:t>(): </a:t>
                </a:r>
                <a:r>
                  <a:rPr lang="ko-KR" altLang="en-US" dirty="0"/>
                  <a:t>삭제 </a:t>
                </a:r>
                <a:r>
                  <a:rPr lang="ko-KR" altLang="en-US" dirty="0" smtClean="0"/>
                  <a:t>연산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i="1" dirty="0" smtClean="0">
                    <a:solidFill>
                      <a:srgbClr val="FF0000"/>
                    </a:solidFill>
                  </a:rPr>
                  <a:t>why?</a:t>
                </a:r>
                <a:endParaRPr lang="en-US" altLang="ko-KR" i="1" dirty="0">
                  <a:solidFill>
                    <a:srgbClr val="FF0000"/>
                  </a:solidFill>
                </a:endParaRPr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:endParaRPr lang="ko-KR" altLang="en-US" sz="2400" dirty="0" smtClean="0"/>
              </a:p>
            </p:txBody>
          </p:sp>
        </mc:Choice>
        <mc:Fallback xmlns="">
          <p:sp>
            <p:nvSpPr>
              <p:cNvPr id="8195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860" y="1493785"/>
                <a:ext cx="8229600" cy="4525963"/>
              </a:xfrm>
              <a:blipFill>
                <a:blip r:embed="rId4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선형큐의</a:t>
            </a:r>
            <a:r>
              <a:rPr lang="ko-KR" altLang="en-US" sz="3200" dirty="0" smtClean="0"/>
              <a:t> 문제점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2348880"/>
            <a:ext cx="6915150" cy="628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445" y="3442320"/>
            <a:ext cx="6800850" cy="106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615" y="4599693"/>
            <a:ext cx="6345705" cy="178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8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493"/>
    </mc:Choice>
    <mc:Fallback xmlns="">
      <p:transition spd="slow" advTm="13449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5811" x="6351588" y="4929188"/>
          <p14:tracePt t="75877" x="6337300" y="4929188"/>
          <p14:tracePt t="75886" x="6329363" y="4929188"/>
          <p14:tracePt t="75897" x="6294438" y="4929188"/>
          <p14:tracePt t="75913" x="6215063" y="4929188"/>
          <p14:tracePt t="75930" x="6065838" y="4922838"/>
          <p14:tracePt t="75947" x="5900738" y="4922838"/>
          <p14:tracePt t="75964" x="5608638" y="4951413"/>
          <p14:tracePt t="75983" x="5386388" y="4986338"/>
          <p14:tracePt t="76000" x="5194300" y="5051425"/>
          <p14:tracePt t="76016" x="5043488" y="5086350"/>
          <p14:tracePt t="76032" x="4914900" y="5122863"/>
          <p14:tracePt t="76034" x="4865688" y="5122863"/>
          <p14:tracePt t="76049" x="4694238" y="5151438"/>
          <p14:tracePt t="76066" x="4557713" y="5157788"/>
          <p14:tracePt t="76082" x="4386263" y="5172075"/>
          <p14:tracePt t="76099" x="4194175" y="5186363"/>
          <p14:tracePt t="76116" x="3986213" y="5208588"/>
          <p14:tracePt t="76133" x="3786188" y="5222875"/>
          <p14:tracePt t="76152" x="3436938" y="5229225"/>
          <p14:tracePt t="76168" x="3286125" y="5229225"/>
          <p14:tracePt t="76185" x="3151188" y="5229225"/>
          <p14:tracePt t="76202" x="3008313" y="5257800"/>
          <p14:tracePt t="76219" x="2894013" y="5257800"/>
          <p14:tracePt t="76235" x="2786063" y="5257800"/>
          <p14:tracePt t="76251" x="2708275" y="5280025"/>
          <p14:tracePt t="76254" x="2679700" y="5280025"/>
          <p14:tracePt t="76268" x="2665413" y="5280025"/>
          <p14:tracePt t="76285" x="2600325" y="5286375"/>
          <p14:tracePt t="76302" x="2586038" y="5294313"/>
          <p14:tracePt t="76318" x="2571750" y="5308600"/>
          <p14:tracePt t="76335" x="2551113" y="5308600"/>
          <p14:tracePt t="76352" x="2486025" y="5314950"/>
          <p14:tracePt t="76369" x="2408238" y="5351463"/>
          <p14:tracePt t="76386" x="2357438" y="5357813"/>
          <p14:tracePt t="76403" x="2328863" y="5357813"/>
          <p14:tracePt t="76422" x="2271713" y="5365750"/>
          <p14:tracePt t="76439" x="2179638" y="5357813"/>
          <p14:tracePt t="76455" x="2143125" y="5357813"/>
          <p14:tracePt t="76472" x="2122488" y="5351463"/>
          <p14:tracePt t="76489" x="2108200" y="5351463"/>
          <p14:tracePt t="76522" x="2100263" y="5351463"/>
          <p14:tracePt t="76542" x="2085975" y="5351463"/>
          <p14:tracePt t="76555" x="2079625" y="5337175"/>
          <p14:tracePt t="76572" x="2057400" y="5337175"/>
          <p14:tracePt t="76591" x="2014538" y="5329238"/>
          <p14:tracePt t="76607" x="2000250" y="5329238"/>
          <p14:tracePt t="76624" x="1985963" y="5329238"/>
          <p14:tracePt t="76723" x="1979613" y="5329238"/>
          <p14:tracePt t="76731" x="1965325" y="5329238"/>
          <p14:tracePt t="76741" x="1951038" y="5329238"/>
          <p14:tracePt t="76760" x="1928813" y="5322888"/>
          <p14:tracePt t="76776" x="1914525" y="5314950"/>
          <p14:tracePt t="76793" x="1908175" y="5314950"/>
          <p14:tracePt t="78972" x="1900238" y="5314950"/>
          <p14:tracePt t="79042" x="1908175" y="5329238"/>
          <p14:tracePt t="79050" x="1914525" y="5343525"/>
          <p14:tracePt t="79058" x="1922463" y="5357813"/>
          <p14:tracePt t="79073" x="1922463" y="5365750"/>
          <p14:tracePt t="79090" x="1936750" y="5394325"/>
          <p14:tracePt t="79106" x="1957388" y="5422900"/>
          <p14:tracePt t="79123" x="1979613" y="5437188"/>
          <p14:tracePt t="79140" x="2008188" y="5457825"/>
          <p14:tracePt t="79158" x="2036763" y="5486400"/>
          <p14:tracePt t="79174" x="2093913" y="5514975"/>
          <p14:tracePt t="79191" x="2136775" y="5557838"/>
          <p14:tracePt t="79208" x="2171700" y="5586413"/>
          <p14:tracePt t="79225" x="2208213" y="5622925"/>
          <p14:tracePt t="79242" x="2228850" y="5657850"/>
          <p14:tracePt t="79261" x="2293938" y="5715000"/>
          <p14:tracePt t="79275" x="2322513" y="5751513"/>
          <p14:tracePt t="79292" x="2336800" y="5765800"/>
          <p14:tracePt t="79311" x="2351088" y="5786438"/>
          <p14:tracePt t="79328" x="2357438" y="5815013"/>
          <p14:tracePt t="79345" x="2371725" y="5837238"/>
          <p14:tracePt t="79362" x="2379663" y="5872163"/>
          <p14:tracePt t="79378" x="2379663" y="5922963"/>
          <p14:tracePt t="79394" x="2393950" y="5980113"/>
          <p14:tracePt t="79411" x="2408238" y="6022975"/>
          <p14:tracePt t="79427" x="2414588" y="6065838"/>
          <p14:tracePt t="79444" x="2414588" y="6094413"/>
          <p14:tracePt t="79461" x="2414588" y="6137275"/>
          <p14:tracePt t="79480" x="2414588" y="6180138"/>
          <p14:tracePt t="79497" x="2408238" y="6208713"/>
          <p14:tracePt t="79513" x="2400300" y="6215063"/>
          <p14:tracePt t="79531" x="2400300" y="6223000"/>
          <p14:tracePt t="79547" x="2393950" y="6229350"/>
          <p14:tracePt t="79566" x="2379663" y="6229350"/>
          <p14:tracePt t="79580" x="2357438" y="6229350"/>
          <p14:tracePt t="79596" x="2336800" y="6237288"/>
          <p14:tracePt t="79613" x="2328863" y="6237288"/>
          <p14:tracePt t="79850" x="2328863" y="6223000"/>
          <p14:tracePt t="79863" x="2322513" y="6223000"/>
          <p14:tracePt t="79872" x="2314575" y="6223000"/>
          <p14:tracePt t="79885" x="2314575" y="6208713"/>
          <p14:tracePt t="79902" x="2308225" y="6200775"/>
          <p14:tracePt t="79919" x="2308225" y="6194425"/>
          <p14:tracePt t="79936" x="2300288" y="6186488"/>
          <p14:tracePt t="80010" x="2300288" y="6180138"/>
          <p14:tracePt t="80145" x="2300288" y="6172200"/>
          <p14:tracePt t="80286" x="2308225" y="6172200"/>
          <p14:tracePt t="80334" x="2314575" y="6172200"/>
          <p14:tracePt t="80363" x="2322513" y="6172200"/>
          <p14:tracePt t="80372" x="2336800" y="6172200"/>
          <p14:tracePt t="80379" x="2343150" y="6172200"/>
          <p14:tracePt t="80393" x="2351088" y="6172200"/>
          <p14:tracePt t="80410" x="2400300" y="6172200"/>
          <p14:tracePt t="80426" x="2451100" y="6172200"/>
          <p14:tracePt t="80442" x="2493963" y="6172200"/>
          <p14:tracePt t="80458" x="2543175" y="6200775"/>
          <p14:tracePt t="80475" x="2586038" y="6208713"/>
          <p14:tracePt t="80493" x="2608263" y="6215063"/>
          <p14:tracePt t="80509" x="2657475" y="6215063"/>
          <p14:tracePt t="80525" x="2700338" y="6223000"/>
          <p14:tracePt t="80543" x="2714625" y="6223000"/>
          <p14:tracePt t="80563" x="2751138" y="6223000"/>
          <p14:tracePt t="80579" x="2765425" y="6223000"/>
          <p14:tracePt t="80581" x="2779713" y="6223000"/>
          <p14:tracePt t="80594" x="2794000" y="6223000"/>
          <p14:tracePt t="80611" x="2814638" y="6223000"/>
          <p14:tracePt t="80652" x="2822575" y="6223000"/>
          <p14:tracePt t="80666" x="2828925" y="6223000"/>
          <p14:tracePt t="80678" x="2836863" y="6223000"/>
          <p14:tracePt t="80695" x="2865438" y="6223000"/>
          <p14:tracePt t="80712" x="2908300" y="6223000"/>
          <p14:tracePt t="80731" x="2994025" y="6223000"/>
          <p14:tracePt t="80746" x="3036888" y="6223000"/>
          <p14:tracePt t="80762" x="3086100" y="6223000"/>
          <p14:tracePt t="80779" x="3100388" y="6223000"/>
          <p14:tracePt t="80796" x="3136900" y="6223000"/>
          <p14:tracePt t="80813" x="3165475" y="6223000"/>
          <p14:tracePt t="80830" x="3194050" y="6223000"/>
          <p14:tracePt t="80847" x="3208338" y="6223000"/>
          <p14:tracePt t="80864" x="3228975" y="6223000"/>
          <p14:tracePt t="80882" x="3236913" y="6223000"/>
          <p14:tracePt t="80928" x="3243263" y="6223000"/>
          <p14:tracePt t="80932" x="3251200" y="6223000"/>
          <p14:tracePt t="80948" x="3279775" y="6223000"/>
          <p14:tracePt t="80965" x="3286125" y="6223000"/>
          <p14:tracePt t="80982" x="3294063" y="6223000"/>
          <p14:tracePt t="81113" x="3286125" y="6223000"/>
          <p14:tracePt t="81120" x="3279775" y="6223000"/>
          <p14:tracePt t="81127" x="3251200" y="6215063"/>
          <p14:tracePt t="81137" x="3236913" y="6215063"/>
          <p14:tracePt t="81151" x="3165475" y="6215063"/>
          <p14:tracePt t="81168" x="3051175" y="6208713"/>
          <p14:tracePt t="81184" x="2914650" y="6194425"/>
          <p14:tracePt t="81201" x="2800350" y="6172200"/>
          <p14:tracePt t="81218" x="2708275" y="6151563"/>
          <p14:tracePt t="81235" x="2636838" y="6137275"/>
          <p14:tracePt t="81252" x="2600325" y="6129338"/>
          <p14:tracePt t="81316" x="2593975" y="6129338"/>
          <p14:tracePt t="81323" x="2586038" y="6129338"/>
          <p14:tracePt t="81331" x="2571750" y="6129338"/>
          <p14:tracePt t="81337" x="2551113" y="6129338"/>
          <p14:tracePt t="81354" x="2514600" y="6122988"/>
          <p14:tracePt t="81370" x="2471738" y="6122988"/>
          <p14:tracePt t="81387" x="2451100" y="6122988"/>
          <p14:tracePt t="81404" x="2428875" y="6122988"/>
          <p14:tracePt t="81421" x="2400300" y="6122988"/>
          <p14:tracePt t="81440" x="2386013" y="6122988"/>
          <p14:tracePt t="81552" x="2371725" y="6122988"/>
          <p14:tracePt t="81605" x="2365375" y="6122988"/>
          <p14:tracePt t="81620" x="2357438" y="6129338"/>
          <p14:tracePt t="81636" x="2343150" y="6129338"/>
          <p14:tracePt t="81644" x="2336800" y="6129338"/>
          <p14:tracePt t="81661" x="2322513" y="6129338"/>
          <p14:tracePt t="81674" x="2314575" y="6129338"/>
          <p14:tracePt t="81880" x="2314575" y="6137275"/>
          <p14:tracePt t="82096" x="2322513" y="6137275"/>
          <p14:tracePt t="82104" x="2328863" y="6137275"/>
          <p14:tracePt t="82114" x="2336800" y="6137275"/>
          <p14:tracePt t="82131" x="2371725" y="6143625"/>
          <p14:tracePt t="82148" x="2400300" y="6151563"/>
          <p14:tracePt t="82166" x="2428875" y="6151563"/>
          <p14:tracePt t="82182" x="2465388" y="6151563"/>
          <p14:tracePt t="82199" x="2479675" y="6151563"/>
          <p14:tracePt t="82216" x="2493963" y="6151563"/>
          <p14:tracePt t="82379" x="2493963" y="6157913"/>
          <p14:tracePt t="82404" x="2508250" y="6165850"/>
          <p14:tracePt t="82412" x="2514600" y="6165850"/>
          <p14:tracePt t="82420" x="2536825" y="6165850"/>
          <p14:tracePt t="82437" x="2557463" y="6165850"/>
          <p14:tracePt t="82452" x="2579688" y="6165850"/>
          <p14:tracePt t="82471" x="2636838" y="6165850"/>
          <p14:tracePt t="82487" x="2686050" y="6165850"/>
          <p14:tracePt t="82504" x="2743200" y="6165850"/>
          <p14:tracePt t="82521" x="2808288" y="6165850"/>
          <p14:tracePt t="82538" x="2879725" y="6165850"/>
          <p14:tracePt t="82554" x="2943225" y="6157913"/>
          <p14:tracePt t="82570" x="3000375" y="6143625"/>
          <p14:tracePt t="82571" x="3036888" y="6137275"/>
          <p14:tracePt t="82587" x="3079750" y="6137275"/>
          <p14:tracePt t="82604" x="3128963" y="6129338"/>
          <p14:tracePt t="82622" x="3171825" y="6129338"/>
          <p14:tracePt t="82639" x="3208338" y="6129338"/>
          <p14:tracePt t="82655" x="3228975" y="6129338"/>
          <p14:tracePt t="82672" x="3243263" y="6129338"/>
          <p14:tracePt t="82689" x="3265488" y="6129338"/>
          <p14:tracePt t="82705" x="3308350" y="6122988"/>
          <p14:tracePt t="82722" x="3336925" y="6122988"/>
          <p14:tracePt t="82739" x="3379788" y="6108700"/>
          <p14:tracePt t="82756" x="3422650" y="6108700"/>
          <p14:tracePt t="82760" x="3436938" y="6108700"/>
          <p14:tracePt t="82773" x="3443288" y="6108700"/>
          <p14:tracePt t="82790" x="3465513" y="6108700"/>
          <p14:tracePt t="82807" x="3486150" y="6100763"/>
          <p14:tracePt t="82825" x="3494088" y="6100763"/>
          <p14:tracePt t="82841" x="3514725" y="6100763"/>
          <p14:tracePt t="82859" x="3529013" y="6100763"/>
          <p14:tracePt t="82874" x="3536950" y="6100763"/>
          <p14:tracePt t="82891" x="3551238" y="6100763"/>
          <p14:tracePt t="82908" x="3565525" y="6100763"/>
          <p14:tracePt t="86644" x="3543300" y="6100763"/>
          <p14:tracePt t="86652" x="3529013" y="6094413"/>
          <p14:tracePt t="86660" x="3522663" y="6094413"/>
          <p14:tracePt t="86676" x="3494088" y="6072188"/>
          <p14:tracePt t="86693" x="3486150" y="6072188"/>
          <p14:tracePt t="104093" x="3486150" y="6065838"/>
          <p14:tracePt t="104101" x="3514725" y="6065838"/>
          <p14:tracePt t="104112" x="3557588" y="6065838"/>
          <p14:tracePt t="104130" x="3622675" y="6065838"/>
          <p14:tracePt t="104146" x="3714750" y="6057900"/>
          <p14:tracePt t="104163" x="3736975" y="6057900"/>
          <p14:tracePt t="104180" x="3765550" y="6057900"/>
          <p14:tracePt t="104197" x="3771900" y="6051550"/>
          <p14:tracePt t="104214" x="3800475" y="6051550"/>
          <p14:tracePt t="104232" x="3822700" y="6051550"/>
          <p14:tracePt t="104249" x="3843338" y="6043613"/>
          <p14:tracePt t="104266" x="3865563" y="6043613"/>
          <p14:tracePt t="104283" x="3900488" y="6043613"/>
          <p14:tracePt t="104299" x="3929063" y="6043613"/>
          <p14:tracePt t="104315" x="3951288" y="6043613"/>
          <p14:tracePt t="104318" x="3965575" y="6043613"/>
          <p14:tracePt t="104333" x="3986213" y="6043613"/>
          <p14:tracePt t="104350" x="4014788" y="6037263"/>
          <p14:tracePt t="104367" x="4029075" y="6029325"/>
          <p14:tracePt t="104384" x="4043363" y="6029325"/>
          <p14:tracePt t="104399" x="4071938" y="6029325"/>
          <p14:tracePt t="104416" x="4094163" y="6022975"/>
          <p14:tracePt t="104433" x="4122738" y="6022975"/>
          <p14:tracePt t="104451" x="4186238" y="6022975"/>
          <p14:tracePt t="104467" x="4229100" y="6022975"/>
          <p14:tracePt t="104484" x="4279900" y="6008688"/>
          <p14:tracePt t="104501" x="4329113" y="6008688"/>
          <p14:tracePt t="104518" x="4365625" y="6008688"/>
          <p14:tracePt t="104535" x="4386263" y="6008688"/>
          <p14:tracePt t="104552" x="4414838" y="6000750"/>
          <p14:tracePt t="104568" x="4451350" y="6000750"/>
          <p14:tracePt t="104589" x="4494213" y="6000750"/>
          <p14:tracePt t="104603" x="4572000" y="6000750"/>
          <p14:tracePt t="104619" x="4665663" y="5986463"/>
          <p14:tracePt t="104636" x="4757738" y="5986463"/>
          <p14:tracePt t="104653" x="4879975" y="5994400"/>
          <p14:tracePt t="104670" x="4937125" y="6008688"/>
          <p14:tracePt t="104688" x="5037138" y="6008688"/>
          <p14:tracePt t="104704" x="5108575" y="6008688"/>
          <p14:tracePt t="104720" x="5151438" y="6022975"/>
          <p14:tracePt t="104737" x="5214938" y="6022975"/>
          <p14:tracePt t="104755" x="5314950" y="6022975"/>
          <p14:tracePt t="104771" x="5372100" y="6022975"/>
          <p14:tracePt t="104790" x="5408613" y="6022975"/>
          <p14:tracePt t="104807" x="5437188" y="6022975"/>
          <p14:tracePt t="104824" x="5480050" y="6022975"/>
          <p14:tracePt t="104830" x="5500688" y="6022975"/>
          <p14:tracePt t="104840" x="5529263" y="6029325"/>
          <p14:tracePt t="104858" x="5594350" y="6037263"/>
          <p14:tracePt t="104875" x="5637213" y="6051550"/>
          <p14:tracePt t="104891" x="5686425" y="6057900"/>
          <p14:tracePt t="104908" x="5757863" y="6057900"/>
          <p14:tracePt t="104927" x="5829300" y="6065838"/>
          <p14:tracePt t="104941" x="5843588" y="6072188"/>
          <p14:tracePt t="104957" x="5900738" y="6072188"/>
          <p14:tracePt t="104974" x="5951538" y="6086475"/>
          <p14:tracePt t="104991" x="5965825" y="6086475"/>
          <p14:tracePt t="105008" x="5972175" y="6086475"/>
          <p14:tracePt t="105042" x="5986463" y="6094413"/>
          <p14:tracePt t="105060" x="6029325" y="6100763"/>
          <p14:tracePt t="105076" x="6057900" y="6108700"/>
          <p14:tracePt t="105092" x="6080125" y="6108700"/>
          <p14:tracePt t="105111" x="6094413" y="6108700"/>
          <p14:tracePt t="105128" x="6100763" y="6108700"/>
          <p14:tracePt t="105290" x="6100763" y="6115050"/>
          <p14:tracePt t="105336" x="6100763" y="6122988"/>
          <p14:tracePt t="105344" x="6094413" y="6122988"/>
          <p14:tracePt t="105368" x="6086475" y="6129338"/>
          <p14:tracePt t="105378" x="6080125" y="6129338"/>
          <p14:tracePt t="105404" x="6072188" y="6137275"/>
          <p14:tracePt t="105413" x="6065838" y="6143625"/>
          <p14:tracePt t="105422" x="6057900" y="6143625"/>
          <p14:tracePt t="105438" x="6051550" y="6143625"/>
          <p14:tracePt t="105447" x="6051550" y="6151563"/>
          <p14:tracePt t="105464" x="6037263" y="6151563"/>
          <p14:tracePt t="105481" x="6029325" y="6165850"/>
          <p14:tracePt t="105497" x="6022975" y="6165850"/>
          <p14:tracePt t="105515" x="6015038" y="6165850"/>
          <p14:tracePt t="105549" x="6015038" y="6172200"/>
          <p14:tracePt t="105566" x="6008688" y="6172200"/>
          <p14:tracePt t="105583" x="6000750" y="6172200"/>
          <p14:tracePt t="105599" x="5994400" y="6180138"/>
          <p14:tracePt t="105662" x="5986463" y="6180138"/>
          <p14:tracePt t="105671" x="5980113" y="6180138"/>
          <p14:tracePt t="105678" x="5972175" y="6180138"/>
          <p14:tracePt t="105687" x="5965825" y="6180138"/>
          <p14:tracePt t="105700" x="5951538" y="6180138"/>
          <p14:tracePt t="105717" x="5943600" y="6180138"/>
          <p14:tracePt t="105904" x="5943600" y="6186488"/>
          <p14:tracePt t="105921" x="5943600" y="6194425"/>
          <p14:tracePt t="105931" x="5951538" y="6194425"/>
          <p14:tracePt t="105937" x="5951538" y="6200775"/>
          <p14:tracePt t="105954" x="5972175" y="6200775"/>
          <p14:tracePt t="105973" x="5994400" y="6208713"/>
          <p14:tracePt t="106008" x="6000750" y="6208713"/>
          <p14:tracePt t="106024" x="6008688" y="6208713"/>
          <p14:tracePt t="106061" x="6022975" y="6208713"/>
          <p14:tracePt t="106070" x="6037263" y="6208713"/>
          <p14:tracePt t="106077" x="6043613" y="6208713"/>
          <p14:tracePt t="106091" x="6065838" y="6208713"/>
          <p14:tracePt t="106107" x="6072188" y="6208713"/>
          <p14:tracePt t="106123" x="6080125" y="6208713"/>
          <p14:tracePt t="106273" x="6080125" y="6215063"/>
          <p14:tracePt t="106290" x="6057900" y="6223000"/>
          <p14:tracePt t="106296" x="6015038" y="6243638"/>
          <p14:tracePt t="106309" x="5880100" y="6251575"/>
          <p14:tracePt t="106325" x="5700713" y="6272213"/>
          <p14:tracePt t="106345" x="5522913" y="6308725"/>
          <p14:tracePt t="106362" x="5365750" y="6337300"/>
          <p14:tracePt t="106378" x="5200650" y="6351588"/>
          <p14:tracePt t="106395" x="5065713" y="6337300"/>
          <p14:tracePt t="106411" x="5022850" y="6337300"/>
          <p14:tracePt t="106427" x="5008563" y="6337300"/>
          <p14:tracePt t="106445" x="5000625" y="6337300"/>
          <p14:tracePt t="106482" x="4979988" y="6337300"/>
          <p14:tracePt t="106495" x="4965700" y="6337300"/>
          <p14:tracePt t="106512" x="4922838" y="6343650"/>
          <p14:tracePt t="106529" x="4708525" y="6343650"/>
          <p14:tracePt t="106547" x="4529138" y="6343650"/>
          <p14:tracePt t="106564" x="4379913" y="6329363"/>
          <p14:tracePt t="106579" x="4186238" y="6329363"/>
          <p14:tracePt t="106596" x="4029075" y="6308725"/>
          <p14:tracePt t="106613" x="3871913" y="6315075"/>
          <p14:tracePt t="106630" x="3700463" y="6343650"/>
          <p14:tracePt t="106646" x="3543300" y="6343650"/>
          <p14:tracePt t="106663" x="3414713" y="6351588"/>
          <p14:tracePt t="106681" x="3300413" y="6351588"/>
          <p14:tracePt t="106697" x="3228975" y="6351588"/>
          <p14:tracePt t="106715" x="3171825" y="6351588"/>
          <p14:tracePt t="106731" x="3151188" y="6351588"/>
          <p14:tracePt t="106874" x="3179763" y="6351588"/>
          <p14:tracePt t="106882" x="3208338" y="6351588"/>
          <p14:tracePt t="106890" x="3236913" y="6351588"/>
          <p14:tracePt t="106900" x="3265488" y="6351588"/>
          <p14:tracePt t="106918" x="3343275" y="6351588"/>
          <p14:tracePt t="106935" x="3386138" y="6351588"/>
          <p14:tracePt t="106936" x="3408363" y="6343650"/>
          <p14:tracePt t="106951" x="3451225" y="6343650"/>
          <p14:tracePt t="106968" x="3479800" y="6337300"/>
          <p14:tracePt t="106984" x="3522663" y="6329363"/>
          <p14:tracePt t="107002" x="3579813" y="6329363"/>
          <p14:tracePt t="107019" x="3622675" y="6323013"/>
          <p14:tracePt t="107036" x="3694113" y="6323013"/>
          <p14:tracePt t="107052" x="3794125" y="6323013"/>
          <p14:tracePt t="107069" x="3836988" y="6323013"/>
          <p14:tracePt t="107087" x="3879850" y="6323013"/>
          <p14:tracePt t="107103" x="3951288" y="6315075"/>
          <p14:tracePt t="107120" x="4037013" y="6308725"/>
          <p14:tracePt t="107137" x="4208463" y="6286500"/>
          <p14:tracePt t="107154" x="4314825" y="6280150"/>
          <p14:tracePt t="107171" x="4422775" y="6272213"/>
          <p14:tracePt t="107187" x="4529138" y="6272213"/>
          <p14:tracePt t="107204" x="4700588" y="6272213"/>
          <p14:tracePt t="107221" x="4894263" y="6286500"/>
          <p14:tracePt t="107240" x="5080000" y="6323013"/>
          <p14:tracePt t="107257" x="5222875" y="6323013"/>
          <p14:tracePt t="107273" x="5408613" y="6329363"/>
          <p14:tracePt t="107289" x="5522913" y="6343650"/>
          <p14:tracePt t="107305" x="5614988" y="6343650"/>
          <p14:tracePt t="107323" x="5694363" y="6351588"/>
          <p14:tracePt t="107325" x="5715000" y="6351588"/>
          <p14:tracePt t="107339" x="5729288" y="6351588"/>
          <p14:tracePt t="107357" x="5751513" y="6357938"/>
          <p14:tracePt t="107390" x="5757863" y="6357938"/>
          <p14:tracePt t="107409" x="5772150" y="6357938"/>
          <p14:tracePt t="107425" x="5800725" y="6365875"/>
          <p14:tracePt t="107443" x="5837238" y="6365875"/>
          <p14:tracePt t="107459" x="5865813" y="6365875"/>
          <p14:tracePt t="107475" x="5886450" y="6357938"/>
          <p14:tracePt t="107492" x="5900738" y="6351588"/>
          <p14:tracePt t="107509" x="5908675" y="6351588"/>
          <p14:tracePt t="108430" x="5894388" y="6337300"/>
          <p14:tracePt t="108438" x="5880100" y="6337300"/>
          <p14:tracePt t="108455" x="5837238" y="6337300"/>
          <p14:tracePt t="108472" x="5794375" y="6337300"/>
          <p14:tracePt t="108489" x="5765800" y="6323013"/>
          <p14:tracePt t="108505" x="5700713" y="6294438"/>
          <p14:tracePt t="108522" x="5629275" y="6243638"/>
          <p14:tracePt t="108539" x="5514975" y="6208713"/>
          <p14:tracePt t="108556" x="5386388" y="6151563"/>
          <p14:tracePt t="108573" x="5251450" y="6072188"/>
          <p14:tracePt t="108591" x="5057775" y="5908675"/>
          <p14:tracePt t="108608" x="4872038" y="5815013"/>
          <p14:tracePt t="108625" x="4751388" y="5700713"/>
          <p14:tracePt t="108642" x="4643438" y="5629275"/>
          <p14:tracePt t="108658" x="4565650" y="5551488"/>
          <p14:tracePt t="108676" x="4522788" y="5494338"/>
          <p14:tracePt t="108691" x="4479925" y="5465763"/>
          <p14:tracePt t="108694" x="4465638" y="5443538"/>
          <p14:tracePt t="108708" x="4414838" y="5372100"/>
          <p14:tracePt t="108725" x="4351338" y="5294313"/>
          <p14:tracePt t="108743" x="4257675" y="5151438"/>
          <p14:tracePt t="108759" x="4179888" y="5029200"/>
          <p14:tracePt t="108775" x="4114800" y="4922838"/>
          <p14:tracePt t="108793" x="4051300" y="4757738"/>
          <p14:tracePt t="108811" x="3986213" y="4643438"/>
          <p14:tracePt t="108828" x="3929063" y="4522788"/>
          <p14:tracePt t="108833" x="3894138" y="4457700"/>
          <p14:tracePt t="108845" x="3857625" y="4371975"/>
          <p14:tracePt t="108862" x="3779838" y="4229100"/>
          <p14:tracePt t="108879" x="3722688" y="4071938"/>
          <p14:tracePt t="108895" x="3694113" y="3986213"/>
          <p14:tracePt t="108911" x="3679825" y="3922713"/>
          <p14:tracePt t="108927" x="3671888" y="3843338"/>
          <p14:tracePt t="108945" x="3651250" y="3729038"/>
          <p14:tracePt t="108961" x="3636963" y="3679825"/>
          <p14:tracePt t="108978" x="3629025" y="3643313"/>
          <p14:tracePt t="108995" x="3622675" y="3629025"/>
          <p14:tracePt t="109013" x="3622675" y="3608388"/>
          <p14:tracePt t="109029" x="3622675" y="3594100"/>
          <p14:tracePt t="109046" x="3622675" y="3571875"/>
          <p14:tracePt t="109063" x="3622675" y="3551238"/>
          <p14:tracePt t="109080" x="3622675" y="3508375"/>
          <p14:tracePt t="109097" x="3629025" y="3486150"/>
          <p14:tracePt t="109113" x="3629025" y="3465513"/>
          <p14:tracePt t="109130" x="3643313" y="3451225"/>
          <p14:tracePt t="109147" x="3643313" y="3436938"/>
          <p14:tracePt t="109164" x="3657600" y="3414713"/>
          <p14:tracePt t="109181" x="3679825" y="3394075"/>
          <p14:tracePt t="109198" x="3700463" y="3379788"/>
          <p14:tracePt t="109215" x="3722688" y="3371850"/>
          <p14:tracePt t="109231" x="3743325" y="3365500"/>
          <p14:tracePt t="109251" x="3814763" y="3328988"/>
          <p14:tracePt t="109268" x="3871913" y="3314700"/>
          <p14:tracePt t="109285" x="3957638" y="3279775"/>
          <p14:tracePt t="109301" x="4065588" y="3257550"/>
          <p14:tracePt t="109318" x="4143375" y="3257550"/>
          <p14:tracePt t="109335" x="4214813" y="3271838"/>
          <p14:tracePt t="109352" x="4286250" y="3271838"/>
          <p14:tracePt t="109367" x="4314825" y="3279775"/>
          <p14:tracePt t="109384" x="4351338" y="3279775"/>
          <p14:tracePt t="109401" x="4379913" y="3286125"/>
          <p14:tracePt t="109418" x="4437063" y="3300413"/>
          <p14:tracePt t="109419" x="4443413" y="3300413"/>
          <p14:tracePt t="109435" x="4471988" y="3300413"/>
          <p14:tracePt t="109452" x="4508500" y="3314700"/>
          <p14:tracePt t="109468" x="4522788" y="3314700"/>
          <p14:tracePt t="109592" x="4529138" y="3328988"/>
          <p14:tracePt t="109600" x="4529138" y="3336925"/>
          <p14:tracePt t="109608" x="4529138" y="3357563"/>
          <p14:tracePt t="109630" x="4529138" y="3371850"/>
          <p14:tracePt t="109640" x="4529138" y="3379788"/>
          <p14:tracePt t="109656" x="4529138" y="3394075"/>
          <p14:tracePt t="109673" x="4529138" y="3400425"/>
          <p14:tracePt t="109688" x="4529138" y="3408363"/>
          <p14:tracePt t="109749" x="4529138" y="3414713"/>
          <p14:tracePt t="109764" x="4529138" y="3422650"/>
          <p14:tracePt t="109786" x="4529138" y="3429000"/>
          <p14:tracePt t="122048" x="4522788" y="3429000"/>
          <p14:tracePt t="122054" x="4508500" y="3429000"/>
          <p14:tracePt t="122062" x="4500563" y="3429000"/>
          <p14:tracePt t="122072" x="4494213" y="3429000"/>
          <p14:tracePt t="122111" x="4486275" y="3429000"/>
          <p14:tracePt t="122134" x="4479925" y="3429000"/>
          <p14:tracePt t="122143" x="4471988" y="3429000"/>
          <p14:tracePt t="122148" x="4465638" y="3429000"/>
          <p14:tracePt t="122172" x="4457700" y="3429000"/>
          <p14:tracePt t="122181" x="4451350" y="3429000"/>
          <p14:tracePt t="122205" x="4443413" y="3429000"/>
          <p14:tracePt t="122219" x="4437063" y="3429000"/>
          <p14:tracePt t="122229" x="4422775" y="3429000"/>
          <p14:tracePt t="122245" x="4408488" y="3429000"/>
          <p14:tracePt t="122260" x="4400550" y="3429000"/>
          <p14:tracePt t="122277" x="4394200" y="3429000"/>
          <p14:tracePt t="122430" x="4386263" y="3429000"/>
          <p14:tracePt t="122477" x="4379913" y="3436938"/>
          <p14:tracePt t="122508" x="4379913" y="3443288"/>
          <p14:tracePt t="122924" x="4379913" y="3451225"/>
          <p14:tracePt t="122932" x="4371975" y="3451225"/>
          <p14:tracePt t="122940" x="4371975" y="3457575"/>
          <p14:tracePt t="123948" x="4365625" y="3457575"/>
          <p14:tracePt t="123958" x="4357688" y="3465513"/>
          <p14:tracePt t="123965" x="4343400" y="3465513"/>
          <p14:tracePt t="123982" x="4300538" y="3465513"/>
          <p14:tracePt t="124001" x="4265613" y="3465513"/>
          <p14:tracePt t="124016" x="4222750" y="3465513"/>
          <p14:tracePt t="124032" x="4137025" y="3457575"/>
          <p14:tracePt t="124050" x="4057650" y="3451225"/>
          <p14:tracePt t="124066" x="3986213" y="3443288"/>
          <p14:tracePt t="124083" x="3929063" y="3436938"/>
          <p14:tracePt t="124101" x="3843338" y="3429000"/>
          <p14:tracePt t="124117" x="3794125" y="3422650"/>
          <p14:tracePt t="124134" x="3743325" y="3422650"/>
          <p14:tracePt t="124151" x="3722688" y="3422650"/>
          <p14:tracePt t="124167" x="3714750" y="3414713"/>
          <p14:tracePt t="124276" x="3729038" y="3414713"/>
          <p14:tracePt t="124284" x="3743325" y="3414713"/>
          <p14:tracePt t="124292" x="3794125" y="3414713"/>
          <p14:tracePt t="124304" x="3900488" y="3422650"/>
          <p14:tracePt t="124321" x="4037013" y="3436938"/>
          <p14:tracePt t="124337" x="4194175" y="3465513"/>
          <p14:tracePt t="124355" x="4351338" y="3494088"/>
          <p14:tracePt t="124370" x="4451350" y="3500438"/>
          <p14:tracePt t="124387" x="4557713" y="3522663"/>
          <p14:tracePt t="124405" x="4637088" y="3543300"/>
          <p14:tracePt t="124422" x="4657725" y="3551238"/>
          <p14:tracePt t="124439" x="4665663" y="3551238"/>
          <p14:tracePt t="124533" x="4672013" y="3543300"/>
          <p14:tracePt t="124562" x="4679950" y="3543300"/>
          <p14:tracePt t="124570" x="4686300" y="3543300"/>
          <p14:tracePt t="124688" x="4672013" y="3543300"/>
          <p14:tracePt t="124696" x="4657725" y="3536950"/>
          <p14:tracePt t="124704" x="4629150" y="3536950"/>
          <p14:tracePt t="124710" x="4594225" y="3522663"/>
          <p14:tracePt t="124725" x="4500563" y="3514725"/>
          <p14:tracePt t="124742" x="4394200" y="3508375"/>
          <p14:tracePt t="124759" x="4257675" y="3479800"/>
          <p14:tracePt t="124776" x="4157663" y="3457575"/>
          <p14:tracePt t="124793" x="4079875" y="3457575"/>
          <p14:tracePt t="124811" x="4029075" y="3457575"/>
          <p14:tracePt t="124916" x="4051300" y="3457575"/>
          <p14:tracePt t="124923" x="4065588" y="3457575"/>
          <p14:tracePt t="124930" x="4094163" y="3457575"/>
          <p14:tracePt t="124945" x="4129088" y="3457575"/>
          <p14:tracePt t="124962" x="4214813" y="3457575"/>
          <p14:tracePt t="124979" x="4294188" y="3471863"/>
          <p14:tracePt t="124996" x="4394200" y="3486150"/>
          <p14:tracePt t="125013" x="4465638" y="3486150"/>
          <p14:tracePt t="125031" x="4522788" y="3486150"/>
          <p14:tracePt t="125048" x="4543425" y="3486150"/>
          <p14:tracePt t="125063" x="4551363" y="3494088"/>
          <p14:tracePt t="125081" x="4557713" y="3494088"/>
          <p14:tracePt t="125118" x="4565650" y="3494088"/>
          <p14:tracePt t="125438" x="4551363" y="3494088"/>
          <p14:tracePt t="125446" x="4537075" y="3494088"/>
          <p14:tracePt t="125455" x="4522788" y="3494088"/>
          <p14:tracePt t="125469" x="4486275" y="3494088"/>
          <p14:tracePt t="125485" x="4429125" y="3486150"/>
          <p14:tracePt t="125502" x="4351338" y="3479800"/>
          <p14:tracePt t="125520" x="4286250" y="3479800"/>
          <p14:tracePt t="125537" x="4229100" y="3465513"/>
          <p14:tracePt t="125553" x="4171950" y="3457575"/>
          <p14:tracePt t="125570" x="4165600" y="3451225"/>
          <p14:tracePt t="125750" x="4171950" y="3451225"/>
          <p14:tracePt t="125759" x="4179888" y="3451225"/>
          <p14:tracePt t="125766" x="4186238" y="3451225"/>
          <p14:tracePt t="125778" x="4200525" y="3451225"/>
          <p14:tracePt t="125789" x="4214813" y="3451225"/>
          <p14:tracePt t="125808" x="4243388" y="3451225"/>
          <p14:tracePt t="125825" x="4257675" y="3443288"/>
          <p14:tracePt t="125840" x="4286250" y="3436938"/>
          <p14:tracePt t="125859" x="4314825" y="3436938"/>
          <p14:tracePt t="125874" x="4322763" y="3436938"/>
          <p14:tracePt t="128064" x="4329113" y="3436938"/>
          <p14:tracePt t="128580" x="4337050" y="3436938"/>
          <p14:tracePt t="128709" x="4337050" y="3443288"/>
          <p14:tracePt t="128725" x="4337050" y="3451225"/>
          <p14:tracePt t="128741" x="4343400" y="3451225"/>
          <p14:tracePt t="129424" x="4343400" y="3457575"/>
          <p14:tracePt t="129522" x="4351338" y="3465513"/>
          <p14:tracePt t="129650" x="4357688" y="3465513"/>
          <p14:tracePt t="129679" x="4365625" y="3471863"/>
          <p14:tracePt t="129686" x="4371975" y="3471863"/>
          <p14:tracePt t="129695" x="4379913" y="3471863"/>
          <p14:tracePt t="129709" x="4379913" y="3479800"/>
          <p14:tracePt t="129742" x="4379913" y="3486150"/>
          <p14:tracePt t="130148" x="4386263" y="3494088"/>
          <p14:tracePt t="134137" x="0" y="0"/>
        </p14:tracePtLst>
      </p14:laserTraceLst>
    </p:ext>
  </p:extLs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17642</TotalTime>
  <Words>1213</Words>
  <Application>Microsoft Office PowerPoint</Application>
  <PresentationFormat>화면 슬라이드 쇼(4:3)</PresentationFormat>
  <Paragraphs>316</Paragraphs>
  <Slides>42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굴림</vt:lpstr>
      <vt:lpstr>맑은 고딕</vt:lpstr>
      <vt:lpstr>한양해서</vt:lpstr>
      <vt:lpstr>휴먼엑스포</vt:lpstr>
      <vt:lpstr>Arial</vt:lpstr>
      <vt:lpstr>Cambria Math</vt:lpstr>
      <vt:lpstr>Consolas</vt:lpstr>
      <vt:lpstr>Times New Roman</vt:lpstr>
      <vt:lpstr>Wingdings</vt:lpstr>
      <vt:lpstr>1_Office 테마</vt:lpstr>
      <vt:lpstr>        큐와 덱</vt:lpstr>
      <vt:lpstr>PowerPoint 프레젠테이션</vt:lpstr>
      <vt:lpstr>5.1 큐란?</vt:lpstr>
      <vt:lpstr>PowerPoint 프레젠테이션</vt:lpstr>
      <vt:lpstr>PowerPoint 프레젠테이션</vt:lpstr>
      <vt:lpstr>PowerPoint 프레젠테이션</vt:lpstr>
      <vt:lpstr>PowerPoint 프레젠테이션</vt:lpstr>
      <vt:lpstr>5.2 큐의 구현</vt:lpstr>
      <vt:lpstr>PowerPoint 프레젠테이션</vt:lpstr>
      <vt:lpstr>데이터 이동 없이 인덱스 사용</vt:lpstr>
      <vt:lpstr>데이터 이동 없이 인덱스 사용</vt:lpstr>
      <vt:lpstr>원형 큐 (circular queue)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교과서 원형 큐의 문제점과 해결 방법</vt:lpstr>
      <vt:lpstr>교과서 원형 큐의 문제점과 해결 방법</vt:lpstr>
      <vt:lpstr>용량 제한 없는 큐의 구현</vt:lpstr>
      <vt:lpstr>용량 제한 없는 큐의 구현</vt:lpstr>
      <vt:lpstr>용량 제한 없는 큐의 구현</vt:lpstr>
      <vt:lpstr>용량 제한 없는 큐의 구현</vt:lpstr>
      <vt:lpstr>용량 제한 없는 큐의 구현</vt:lpstr>
      <vt:lpstr>5.3 큐의 응용: 너비우선탐색</vt:lpstr>
      <vt:lpstr>PowerPoint 프레젠테이션</vt:lpstr>
      <vt:lpstr>PowerPoint 프레젠테이션</vt:lpstr>
      <vt:lpstr>PowerPoint 프레젠테이션</vt:lpstr>
      <vt:lpstr>PowerPoint 프레젠테이션</vt:lpstr>
      <vt:lpstr>5.4 덱이란?</vt:lpstr>
      <vt:lpstr>PowerPoint 프레젠테이션</vt:lpstr>
      <vt:lpstr>PowerPoint 프레젠테이션</vt:lpstr>
      <vt:lpstr>PowerPoint 프레젠테이션</vt:lpstr>
      <vt:lpstr>PowerPoint 프레젠테이션</vt:lpstr>
      <vt:lpstr>5.5 덱의 구현</vt:lpstr>
      <vt:lpstr>PowerPoint 프레젠테이션</vt:lpstr>
      <vt:lpstr>PowerPoint 프레젠테이션</vt:lpstr>
      <vt:lpstr>PowerPoint 프레젠테이션</vt:lpstr>
      <vt:lpstr>용량 제한 없는 원형 덱</vt:lpstr>
      <vt:lpstr>PowerPoint 프레젠테이션</vt:lpstr>
    </vt:vector>
  </TitlesOfParts>
  <Company>한국기술교육대학교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04장.큐</dc:title>
  <dc:creator>최영규</dc:creator>
  <cp:lastModifiedBy>황환규</cp:lastModifiedBy>
  <cp:revision>289</cp:revision>
  <cp:lastPrinted>2020-03-08T08:14:17Z</cp:lastPrinted>
  <dcterms:created xsi:type="dcterms:W3CDTF">2004-02-19T02:52:38Z</dcterms:created>
  <dcterms:modified xsi:type="dcterms:W3CDTF">2021-10-05T11:04:09Z</dcterms:modified>
</cp:coreProperties>
</file>