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8" r:id="rId1"/>
  </p:sldMasterIdLst>
  <p:notesMasterIdLst>
    <p:notesMasterId r:id="rId52"/>
  </p:notesMasterIdLst>
  <p:handoutMasterIdLst>
    <p:handoutMasterId r:id="rId53"/>
  </p:handoutMasterIdLst>
  <p:sldIdLst>
    <p:sldId id="477" r:id="rId2"/>
    <p:sldId id="505" r:id="rId3"/>
    <p:sldId id="506" r:id="rId4"/>
    <p:sldId id="464" r:id="rId5"/>
    <p:sldId id="507" r:id="rId6"/>
    <p:sldId id="512" r:id="rId7"/>
    <p:sldId id="458" r:id="rId8"/>
    <p:sldId id="468" r:id="rId9"/>
    <p:sldId id="514" r:id="rId10"/>
    <p:sldId id="513" r:id="rId11"/>
    <p:sldId id="470" r:id="rId12"/>
    <p:sldId id="494" r:id="rId13"/>
    <p:sldId id="515" r:id="rId14"/>
    <p:sldId id="518" r:id="rId15"/>
    <p:sldId id="519" r:id="rId16"/>
    <p:sldId id="473" r:id="rId17"/>
    <p:sldId id="460" r:id="rId18"/>
    <p:sldId id="474" r:id="rId19"/>
    <p:sldId id="475" r:id="rId20"/>
    <p:sldId id="520" r:id="rId21"/>
    <p:sldId id="521" r:id="rId22"/>
    <p:sldId id="550" r:id="rId23"/>
    <p:sldId id="463" r:id="rId24"/>
    <p:sldId id="497" r:id="rId25"/>
    <p:sldId id="522" r:id="rId26"/>
    <p:sldId id="523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09" r:id="rId38"/>
    <p:sldId id="535" r:id="rId39"/>
    <p:sldId id="536" r:id="rId40"/>
    <p:sldId id="537" r:id="rId41"/>
    <p:sldId id="538" r:id="rId42"/>
    <p:sldId id="539" r:id="rId43"/>
    <p:sldId id="540" r:id="rId44"/>
    <p:sldId id="541" r:id="rId45"/>
    <p:sldId id="544" r:id="rId46"/>
    <p:sldId id="546" r:id="rId47"/>
    <p:sldId id="547" r:id="rId48"/>
    <p:sldId id="548" r:id="rId49"/>
    <p:sldId id="549" r:id="rId50"/>
    <p:sldId id="511" r:id="rId51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BFFD1"/>
    <a:srgbClr val="FF0066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103" d="100"/>
          <a:sy n="103" d="100"/>
        </p:scale>
        <p:origin x="252" y="102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082" y="108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err="1" smtClean="0"/>
              <a:t>탐색트리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7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6763"/>
            <a:ext cx="5113337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860928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7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6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3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0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ko-KR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92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3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80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Tuesday, November 16,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1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Tuesday, November 16,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ko-KR" altLang="en-US" sz="1600" dirty="0" err="1" smtClean="0"/>
              <a:t>파이썬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자료구조</a:t>
            </a:r>
            <a:endParaRPr lang="en-US" altLang="ko-KR" sz="1600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99553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November 16,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8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November 16,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88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November 16,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0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89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November 16,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01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Tuesday, November 16,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8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Tuesday, November 16,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8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Tuesday, November 16,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Tuesday, November 16,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5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Tuesday, November 16,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Tuesday, November 16,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0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Tuesday, November 16,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4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Tuesday, November 16,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 smtClean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2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  <p:sldLayoutId id="2147484311" r:id="rId13"/>
    <p:sldLayoutId id="2147484312" r:id="rId14"/>
    <p:sldLayoutId id="2147484314" r:id="rId15"/>
    <p:sldLayoutId id="2147484315" r:id="rId16"/>
    <p:sldLayoutId id="2147484316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6165685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smtClean="0"/>
              <a:t>탐색 트리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09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448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4"/>
    </mc:Choice>
    <mc:Fallback xmlns="">
      <p:transition spd="slow" advTm="65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탐색 연산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순환과 반복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2860" y="149378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순환 구조와 반복 구조로 구현할 수 있음</a:t>
            </a:r>
            <a:endParaRPr kumimoji="0" lang="en-US" altLang="ko-KR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ko-KR" altLang="en-US" dirty="0" smtClean="0"/>
              <a:t>      </a:t>
            </a:r>
            <a:endParaRPr kumimoji="0" lang="en-US" altLang="ko-KR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dirty="0"/>
              <a:t> </a:t>
            </a:r>
            <a:r>
              <a:rPr kumimoji="0" lang="en-US" altLang="ko-KR" dirty="0" smtClean="0"/>
              <a:t>        </a:t>
            </a:r>
            <a:r>
              <a:rPr kumimoji="0" lang="ko-KR" altLang="en-US" smtClean="0"/>
              <a:t>순환적인 </a:t>
            </a:r>
            <a:r>
              <a:rPr kumimoji="0" lang="ko-KR" altLang="en-US" dirty="0" smtClean="0"/>
              <a:t>방법</a:t>
            </a:r>
            <a:r>
              <a:rPr kumimoji="0" lang="en-US" altLang="ko-KR" dirty="0" smtClean="0"/>
              <a:t>	</a:t>
            </a:r>
            <a:r>
              <a:rPr kumimoji="0" lang="en-US" altLang="ko-KR" dirty="0"/>
              <a:t> </a:t>
            </a:r>
            <a:r>
              <a:rPr kumimoji="0" lang="en-US" altLang="ko-KR" dirty="0" smtClean="0"/>
              <a:t>             </a:t>
            </a:r>
            <a:r>
              <a:rPr kumimoji="0" lang="ko-KR" altLang="en-US" smtClean="0"/>
              <a:t>반복적인 방법</a:t>
            </a:r>
            <a:r>
              <a:rPr kumimoji="0" lang="en-US" altLang="ko-KR" dirty="0" smtClean="0"/>
              <a:t>	 </a:t>
            </a:r>
            <a:endParaRPr kumimoji="0" lang="en-US" altLang="ko-KR" dirty="0"/>
          </a:p>
          <a:p>
            <a:pPr fontAlgn="auto">
              <a:spcAft>
                <a:spcPts val="0"/>
              </a:spcAft>
            </a:pPr>
            <a:endParaRPr kumimoji="0" lang="en-US" altLang="ko-KR" dirty="0" smtClean="0"/>
          </a:p>
          <a:p>
            <a:pPr fontAlgn="auto">
              <a:spcAft>
                <a:spcPts val="0"/>
              </a:spcAft>
            </a:pPr>
            <a:endParaRPr kumimoji="0" lang="en-US" altLang="ko-KR" dirty="0"/>
          </a:p>
          <a:p>
            <a:pPr fontAlgn="auto">
              <a:spcAft>
                <a:spcPts val="0"/>
              </a:spcAft>
            </a:pPr>
            <a:endParaRPr kumimoji="0" lang="en-US" altLang="ko-KR" dirty="0" smtClean="0"/>
          </a:p>
          <a:p>
            <a:pPr fontAlgn="auto">
              <a:spcAft>
                <a:spcPts val="0"/>
              </a:spcAft>
            </a:pPr>
            <a:endParaRPr kumimoji="0" lang="en-US" altLang="ko-KR" dirty="0"/>
          </a:p>
          <a:p>
            <a:pPr fontAlgn="auto">
              <a:spcAft>
                <a:spcPts val="0"/>
              </a:spcAft>
            </a:pPr>
            <a:endParaRPr kumimoji="0" lang="en-US" altLang="ko-KR" dirty="0" smtClean="0"/>
          </a:p>
          <a:p>
            <a:pPr fontAlgn="auto">
              <a:spcAft>
                <a:spcPts val="0"/>
              </a:spcAft>
            </a:pPr>
            <a:endParaRPr kumimoji="0" lang="en-US" altLang="ko-KR" dirty="0"/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1" y="2843935"/>
            <a:ext cx="4192343" cy="259675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5365" y="2843935"/>
            <a:ext cx="3578533" cy="25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6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445"/>
    </mc:Choice>
    <mc:Fallback xmlns="">
      <p:transition spd="slow" advTm="32944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8281" x="5208588" y="5008563"/>
          <p14:tracePt t="98344" x="5200650" y="4994275"/>
          <p14:tracePt t="98361" x="5172075" y="4986338"/>
          <p14:tracePt t="98369" x="5143500" y="4972050"/>
          <p14:tracePt t="98379" x="5108575" y="4957763"/>
          <p14:tracePt t="98395" x="5057775" y="4914900"/>
          <p14:tracePt t="98412" x="4965700" y="4886325"/>
          <p14:tracePt t="98429" x="4865688" y="4843463"/>
          <p14:tracePt t="98447" x="4665663" y="4743450"/>
          <p14:tracePt t="98464" x="4572000" y="4686300"/>
          <p14:tracePt t="98482" x="4300538" y="4529138"/>
          <p14:tracePt t="98499" x="4094163" y="4422775"/>
          <p14:tracePt t="98502" x="4008438" y="4379913"/>
          <p14:tracePt t="98515" x="3929063" y="4343400"/>
          <p14:tracePt t="98533" x="3651250" y="4143375"/>
          <p14:tracePt t="98550" x="3436938" y="4008438"/>
          <p14:tracePt t="98567" x="3271838" y="3937000"/>
          <p14:tracePt t="98584" x="3165475" y="3865563"/>
          <p14:tracePt t="98601" x="3100388" y="3836988"/>
          <p14:tracePt t="98620" x="3051175" y="3814763"/>
          <p14:tracePt t="98718" x="3051175" y="3808413"/>
          <p14:tracePt t="98724" x="3051175" y="3800475"/>
          <p14:tracePt t="98738" x="3051175" y="3786188"/>
          <p14:tracePt t="98757" x="3051175" y="3771900"/>
          <p14:tracePt t="98774" x="3043238" y="3743325"/>
          <p14:tracePt t="98920" x="3051175" y="3736975"/>
          <p14:tracePt t="98940" x="3057525" y="3736975"/>
          <p14:tracePt t="99045" x="3065463" y="3729038"/>
          <p14:tracePt t="99060" x="3071813" y="3722688"/>
          <p14:tracePt t="99066" x="3079750" y="3722688"/>
          <p14:tracePt t="99087" x="3086100" y="3722688"/>
          <p14:tracePt t="99098" x="3100388" y="3714750"/>
          <p14:tracePt t="99394" x="3108325" y="3714750"/>
          <p14:tracePt t="99404" x="3136900" y="3722688"/>
          <p14:tracePt t="99410" x="3151188" y="3729038"/>
          <p14:tracePt t="99423" x="3222625" y="3757613"/>
          <p14:tracePt t="99441" x="3300413" y="3757613"/>
          <p14:tracePt t="99458" x="3386138" y="3757613"/>
          <p14:tracePt t="99475" x="3457575" y="3757613"/>
          <p14:tracePt t="99492" x="3514725" y="3757613"/>
          <p14:tracePt t="99512" x="3579813" y="3757613"/>
          <p14:tracePt t="99528" x="3614738" y="3757613"/>
          <p14:tracePt t="99544" x="3629025" y="3757613"/>
          <p14:tracePt t="99561" x="3636963" y="3757613"/>
          <p14:tracePt t="99578" x="3657600" y="3757613"/>
          <p14:tracePt t="99595" x="3679825" y="3757613"/>
          <p14:tracePt t="99612" x="3686175" y="3757613"/>
          <p14:tracePt t="99629" x="3708400" y="3757613"/>
          <p14:tracePt t="99647" x="3736975" y="3751263"/>
          <p14:tracePt t="99664" x="3765550" y="3743325"/>
          <p14:tracePt t="99681" x="3786188" y="3743325"/>
          <p14:tracePt t="99698" x="3800475" y="3743325"/>
          <p14:tracePt t="99717" x="3808413" y="3743325"/>
          <p14:tracePt t="99732" x="3814763" y="3743325"/>
          <p14:tracePt t="100068" x="3808413" y="3743325"/>
          <p14:tracePt t="101190" x="3800475" y="3743325"/>
          <p14:tracePt t="101214" x="3794125" y="3743325"/>
          <p14:tracePt t="101284" x="3786188" y="3743325"/>
          <p14:tracePt t="101310" x="3779838" y="3743325"/>
          <p14:tracePt t="101325" x="3771900" y="3743325"/>
          <p14:tracePt t="101341" x="3765550" y="3743325"/>
          <p14:tracePt t="101357" x="3757613" y="3751263"/>
          <p14:tracePt t="101371" x="3751263" y="3751263"/>
          <p14:tracePt t="101382" x="3751263" y="3757613"/>
          <p14:tracePt t="101395" x="3736975" y="3765550"/>
          <p14:tracePt t="101411" x="3722688" y="3765550"/>
          <p14:tracePt t="101428" x="3700463" y="3765550"/>
          <p14:tracePt t="101446" x="3694113" y="3771900"/>
          <p14:tracePt t="101463" x="3671888" y="3779838"/>
          <p14:tracePt t="101480" x="3643313" y="3779838"/>
          <p14:tracePt t="101499" x="3614738" y="3779838"/>
          <p14:tracePt t="101514" x="3565525" y="3779838"/>
          <p14:tracePt t="101531" x="3536950" y="3779838"/>
          <p14:tracePt t="101549" x="3494088" y="3779838"/>
          <p14:tracePt t="101568" x="3479800" y="3779838"/>
          <p14:tracePt t="101583" x="3451225" y="3779838"/>
          <p14:tracePt t="101600" x="3429000" y="3779838"/>
          <p14:tracePt t="101617" x="3408363" y="3779838"/>
          <p14:tracePt t="101635" x="3386138" y="3779838"/>
          <p14:tracePt t="101652" x="3379788" y="3779838"/>
          <p14:tracePt t="101668" x="3371850" y="3771900"/>
          <p14:tracePt t="101702" x="3365500" y="3771900"/>
          <p14:tracePt t="101720" x="3343275" y="3771900"/>
          <p14:tracePt t="101738" x="3322638" y="3771900"/>
          <p14:tracePt t="101754" x="3308350" y="3771900"/>
          <p14:tracePt t="101772" x="3279775" y="3771900"/>
          <p14:tracePt t="101788" x="3265488" y="3771900"/>
          <p14:tracePt t="101807" x="3257550" y="3771900"/>
          <p14:tracePt t="102088" x="3251200" y="3771900"/>
          <p14:tracePt t="102119" x="3236913" y="3771900"/>
          <p14:tracePt t="102127" x="3222625" y="3771900"/>
          <p14:tracePt t="102139" x="3214688" y="3771900"/>
          <p14:tracePt t="102150" x="3208338" y="3765550"/>
          <p14:tracePt t="102167" x="3128963" y="3765550"/>
          <p14:tracePt t="102184" x="3094038" y="3757613"/>
          <p14:tracePt t="102202" x="3051175" y="3757613"/>
          <p14:tracePt t="102218" x="3014663" y="3757613"/>
          <p14:tracePt t="102235" x="2986088" y="3751263"/>
          <p14:tracePt t="102253" x="2979738" y="3751263"/>
          <p14:tracePt t="102662" x="2986088" y="3751263"/>
          <p14:tracePt t="102667" x="2994025" y="3751263"/>
          <p14:tracePt t="102683" x="3000375" y="3751263"/>
          <p14:tracePt t="102697" x="3022600" y="3751263"/>
          <p14:tracePt t="102714" x="3028950" y="3751263"/>
          <p14:tracePt t="102731" x="3043238" y="3751263"/>
          <p14:tracePt t="102748" x="3051175" y="3751263"/>
          <p14:tracePt t="102765" x="3065463" y="3751263"/>
          <p14:tracePt t="102783" x="3086100" y="3751263"/>
          <p14:tracePt t="102800" x="3094038" y="3751263"/>
          <p14:tracePt t="102818" x="3128963" y="3751263"/>
          <p14:tracePt t="102834" x="3179763" y="3751263"/>
          <p14:tracePt t="102853" x="3228975" y="3765550"/>
          <p14:tracePt t="102870" x="3257550" y="3765550"/>
          <p14:tracePt t="102887" x="3271838" y="3765550"/>
          <p14:tracePt t="102904" x="3279775" y="3765550"/>
          <p14:tracePt t="102989" x="3279775" y="3771900"/>
          <p14:tracePt t="103002" x="3271838" y="3771900"/>
          <p14:tracePt t="103010" x="3251200" y="3779838"/>
          <p14:tracePt t="103025" x="3214688" y="3779838"/>
          <p14:tracePt t="103041" x="3186113" y="3779838"/>
          <p14:tracePt t="103059" x="3136900" y="3779838"/>
          <p14:tracePt t="103079" x="3071813" y="3779838"/>
          <p14:tracePt t="103093" x="3036888" y="3771900"/>
          <p14:tracePt t="103095" x="3028950" y="3765550"/>
          <p14:tracePt t="103110" x="3014663" y="3765550"/>
          <p14:tracePt t="103127" x="3008313" y="3751263"/>
          <p14:tracePt t="103145" x="3000375" y="3751263"/>
          <p14:tracePt t="103160" x="2994025" y="3736975"/>
          <p14:tracePt t="103177" x="2994025" y="3722688"/>
          <p14:tracePt t="103194" x="2994025" y="3714750"/>
          <p14:tracePt t="103211" x="2994025" y="3700463"/>
          <p14:tracePt t="103229" x="2994025" y="3686175"/>
          <p14:tracePt t="103245" x="3000375" y="3671888"/>
          <p14:tracePt t="103262" x="3022600" y="3665538"/>
          <p14:tracePt t="103280" x="3043238" y="3657600"/>
          <p14:tracePt t="103299" x="3086100" y="3651250"/>
          <p14:tracePt t="103315" x="3108325" y="3643313"/>
          <p14:tracePt t="103331" x="3151188" y="3643313"/>
          <p14:tracePt t="103348" x="3186113" y="3643313"/>
          <p14:tracePt t="103365" x="3208338" y="3643313"/>
          <p14:tracePt t="103370" x="3222625" y="3651250"/>
          <p14:tracePt t="103383" x="3236913" y="3651250"/>
          <p14:tracePt t="103400" x="3257550" y="3657600"/>
          <p14:tracePt t="103417" x="3271838" y="3671888"/>
          <p14:tracePt t="103434" x="3271838" y="3679825"/>
          <p14:tracePt t="103451" x="3271838" y="3700463"/>
          <p14:tracePt t="103469" x="3271838" y="3714750"/>
          <p14:tracePt t="103487" x="3271838" y="3743325"/>
          <p14:tracePt t="103504" x="3257550" y="3757613"/>
          <p14:tracePt t="103521" x="3251200" y="3765550"/>
          <p14:tracePt t="103538" x="3243263" y="3771900"/>
          <p14:tracePt t="103555" x="3222625" y="3779838"/>
          <p14:tracePt t="103571" x="3214688" y="3786188"/>
          <p14:tracePt t="103576" x="3208338" y="3786188"/>
          <p14:tracePt t="104067" x="3200400" y="3794125"/>
          <p14:tracePt t="104101" x="3194050" y="3794125"/>
          <p14:tracePt t="104108" x="3165475" y="3814763"/>
          <p14:tracePt t="104120" x="3108325" y="3829050"/>
          <p14:tracePt t="104138" x="3051175" y="3851275"/>
          <p14:tracePt t="104155" x="3008313" y="3857625"/>
          <p14:tracePt t="104170" x="2943225" y="3871913"/>
          <p14:tracePt t="104188" x="2900363" y="3886200"/>
          <p14:tracePt t="104204" x="2851150" y="3900488"/>
          <p14:tracePt t="104222" x="2814638" y="3900488"/>
          <p14:tracePt t="104240" x="2765425" y="3908425"/>
          <p14:tracePt t="104256" x="2714625" y="3908425"/>
          <p14:tracePt t="104273" x="2671763" y="3908425"/>
          <p14:tracePt t="104292" x="2579688" y="3914775"/>
          <p14:tracePt t="104309" x="2493963" y="3937000"/>
          <p14:tracePt t="104326" x="2414588" y="3965575"/>
          <p14:tracePt t="104344" x="2308225" y="3986213"/>
          <p14:tracePt t="104361" x="2157413" y="3994150"/>
          <p14:tracePt t="104378" x="2114550" y="3994150"/>
          <p14:tracePt t="104395" x="2043113" y="4000500"/>
          <p14:tracePt t="104412" x="1993900" y="4000500"/>
          <p14:tracePt t="104429" x="1908175" y="4008438"/>
          <p14:tracePt t="104445" x="1871663" y="4008438"/>
          <p14:tracePt t="104463" x="1714500" y="3986213"/>
          <p14:tracePt t="104479" x="1608138" y="3986213"/>
          <p14:tracePt t="104499" x="1522413" y="3979863"/>
          <p14:tracePt t="104515" x="1465263" y="3971925"/>
          <p14:tracePt t="104532" x="1428750" y="3971925"/>
          <p14:tracePt t="104549" x="1414463" y="3965575"/>
          <p14:tracePt t="104682" x="1408113" y="3965575"/>
          <p14:tracePt t="104752" x="1408113" y="3957638"/>
          <p14:tracePt t="104786" x="1408113" y="3951288"/>
          <p14:tracePt t="104792" x="1414463" y="3951288"/>
          <p14:tracePt t="104804" x="1422400" y="3951288"/>
          <p14:tracePt t="104822" x="1428750" y="3937000"/>
          <p14:tracePt t="104839" x="1436688" y="3929063"/>
          <p14:tracePt t="104858" x="1450975" y="3929063"/>
          <p14:tracePt t="104875" x="1457325" y="3922713"/>
          <p14:tracePt t="104893" x="1479550" y="3922713"/>
          <p14:tracePt t="104908" x="1508125" y="3914775"/>
          <p14:tracePt t="104925" x="1543050" y="3914775"/>
          <p14:tracePt t="104942" x="1593850" y="3914775"/>
          <p14:tracePt t="104959" x="1657350" y="3914775"/>
          <p14:tracePt t="104976" x="1700213" y="3908425"/>
          <p14:tracePt t="104995" x="1757363" y="3908425"/>
          <p14:tracePt t="105011" x="1779588" y="3908425"/>
          <p14:tracePt t="105067" x="1785938" y="3908425"/>
          <p14:tracePt t="105092" x="1793875" y="3908425"/>
          <p14:tracePt t="105106" x="1800225" y="3908425"/>
          <p14:tracePt t="105113" x="1808163" y="3900488"/>
          <p14:tracePt t="105134" x="1814513" y="3900488"/>
          <p14:tracePt t="105166" x="1828800" y="3900488"/>
          <p14:tracePt t="105200" x="1836738" y="3900488"/>
          <p14:tracePt t="105206" x="1843088" y="3900488"/>
          <p14:tracePt t="105216" x="1851025" y="3900488"/>
          <p14:tracePt t="105233" x="1879600" y="3900488"/>
          <p14:tracePt t="105253" x="1943100" y="3900488"/>
          <p14:tracePt t="105268" x="2014538" y="3900488"/>
          <p14:tracePt t="105285" x="2093913" y="3900488"/>
          <p14:tracePt t="105302" x="2157413" y="3894138"/>
          <p14:tracePt t="105319" x="2251075" y="3886200"/>
          <p14:tracePt t="105337" x="2336800" y="3857625"/>
          <p14:tracePt t="105357" x="2408238" y="3843338"/>
          <p14:tracePt t="105361" x="2451100" y="3843338"/>
          <p14:tracePt t="105377" x="2486025" y="3836988"/>
          <p14:tracePt t="105389" x="2508250" y="3836988"/>
          <p14:tracePt t="105407" x="2551113" y="3836988"/>
          <p14:tracePt t="105424" x="2565400" y="3836988"/>
          <p14:tracePt t="105440" x="2571750" y="3836988"/>
          <p14:tracePt t="105757" x="2571750" y="3843338"/>
          <p14:tracePt t="105803" x="2571750" y="3851275"/>
          <p14:tracePt t="105821" x="2571750" y="3857625"/>
          <p14:tracePt t="105838" x="2571750" y="3865563"/>
          <p14:tracePt t="105871" x="2565400" y="3871913"/>
          <p14:tracePt t="105894" x="2565400" y="3879850"/>
          <p14:tracePt t="105908" x="2557463" y="3879850"/>
          <p14:tracePt t="105917" x="2551113" y="3879850"/>
          <p14:tracePt t="105923" x="2551113" y="3886200"/>
          <p14:tracePt t="105936" x="2551113" y="3894138"/>
          <p14:tracePt t="105954" x="2543175" y="3894138"/>
          <p14:tracePt t="105970" x="2543175" y="3900488"/>
          <p14:tracePt t="105987" x="2514600" y="3922713"/>
          <p14:tracePt t="106004" x="2514600" y="3929063"/>
          <p14:tracePt t="106021" x="2508250" y="3937000"/>
          <p14:tracePt t="106056" x="2493963" y="3937000"/>
          <p14:tracePt t="106074" x="2486025" y="3943350"/>
          <p14:tracePt t="106107" x="2479675" y="3943350"/>
          <p14:tracePt t="106232" x="2471738" y="3943350"/>
          <p14:tracePt t="106236" x="2465388" y="3943350"/>
          <p14:tracePt t="106247" x="2465388" y="3937000"/>
          <p14:tracePt t="106268" x="2457450" y="3937000"/>
          <p14:tracePt t="106293" x="2451100" y="3929063"/>
          <p14:tracePt t="106300" x="2451100" y="3922713"/>
          <p14:tracePt t="106317" x="2451100" y="3914775"/>
          <p14:tracePt t="106340" x="2443163" y="3908425"/>
          <p14:tracePt t="106371" x="2443163" y="3900488"/>
          <p14:tracePt t="106399" x="2443163" y="3894138"/>
          <p14:tracePt t="106433" x="2443163" y="3886200"/>
          <p14:tracePt t="106449" x="2443163" y="3871913"/>
          <p14:tracePt t="106456" x="2443163" y="3865563"/>
          <p14:tracePt t="106471" x="2443163" y="3857625"/>
          <p14:tracePt t="106484" x="2443163" y="3851275"/>
          <p14:tracePt t="106501" x="2443163" y="3843338"/>
          <p14:tracePt t="106520" x="2465388" y="3843338"/>
          <p14:tracePt t="106537" x="2508250" y="3843338"/>
          <p14:tracePt t="106555" x="2651125" y="3814763"/>
          <p14:tracePt t="106571" x="2708275" y="3765550"/>
          <p14:tracePt t="106591" x="2786063" y="3694113"/>
          <p14:tracePt t="106606" x="2851150" y="3657600"/>
          <p14:tracePt t="106623" x="2908300" y="3651250"/>
          <p14:tracePt t="106640" x="2928938" y="3629025"/>
          <p14:tracePt t="106658" x="2943225" y="3629025"/>
          <p14:tracePt t="106875" x="2943225" y="3636963"/>
          <p14:tracePt t="106879" x="2922588" y="3665538"/>
          <p14:tracePt t="106895" x="2894013" y="3700463"/>
          <p14:tracePt t="106915" x="2857500" y="3743325"/>
          <p14:tracePt t="106931" x="2814638" y="3765550"/>
          <p14:tracePt t="106947" x="2779713" y="3779838"/>
          <p14:tracePt t="106964" x="2743200" y="3786188"/>
          <p14:tracePt t="106981" x="2714625" y="3808413"/>
          <p14:tracePt t="106999" x="2665413" y="3829050"/>
          <p14:tracePt t="107018" x="2614613" y="3857625"/>
          <p14:tracePt t="107035" x="2593975" y="3871913"/>
          <p14:tracePt t="107049" x="2579688" y="3879850"/>
          <p14:tracePt t="107067" x="2565400" y="3886200"/>
          <p14:tracePt t="107084" x="2557463" y="3886200"/>
          <p14:tracePt t="107341" x="2565400" y="3886200"/>
          <p14:tracePt t="107346" x="2600325" y="3865563"/>
          <p14:tracePt t="107358" x="2636838" y="3851275"/>
          <p14:tracePt t="107377" x="2757488" y="3800475"/>
          <p14:tracePt t="107392" x="2822575" y="3779838"/>
          <p14:tracePt t="107410" x="2865438" y="3751263"/>
          <p14:tracePt t="107427" x="2886075" y="3751263"/>
          <p14:tracePt t="107444" x="2894013" y="3751263"/>
          <p14:tracePt t="107461" x="2908300" y="3751263"/>
          <p14:tracePt t="107480" x="2928938" y="3743325"/>
          <p14:tracePt t="107497" x="2951163" y="3729038"/>
          <p14:tracePt t="107512" x="2986088" y="3708400"/>
          <p14:tracePt t="107529" x="3014663" y="3686175"/>
          <p14:tracePt t="107547" x="3043238" y="3671888"/>
          <p14:tracePt t="107630" x="3051175" y="3671888"/>
          <p14:tracePt t="107737" x="3036888" y="3671888"/>
          <p14:tracePt t="107744" x="3028950" y="3671888"/>
          <p14:tracePt t="107753" x="3022600" y="3671888"/>
          <p14:tracePt t="107770" x="2986088" y="3679825"/>
          <p14:tracePt t="107787" x="2936875" y="3700463"/>
          <p14:tracePt t="107805" x="2851150" y="3729038"/>
          <p14:tracePt t="107821" x="2808288" y="3736975"/>
          <p14:tracePt t="107838" x="2643188" y="3765550"/>
          <p14:tracePt t="107855" x="2586038" y="3794125"/>
          <p14:tracePt t="107872" x="2528888" y="3814763"/>
          <p14:tracePt t="107890" x="2479675" y="3843338"/>
          <p14:tracePt t="107907" x="2451100" y="3851275"/>
          <p14:tracePt t="107924" x="2451100" y="3857625"/>
          <p14:tracePt t="107979" x="2443163" y="3865563"/>
          <p14:tracePt t="110727" x="2451100" y="3865563"/>
          <p14:tracePt t="110744" x="2457450" y="3865563"/>
          <p14:tracePt t="110753" x="2471738" y="3857625"/>
          <p14:tracePt t="110760" x="2479675" y="3851275"/>
          <p14:tracePt t="110768" x="2493963" y="3851275"/>
          <p14:tracePt t="110786" x="2500313" y="3836988"/>
          <p14:tracePt t="110934" x="2500313" y="3843338"/>
          <p14:tracePt t="110948" x="2500313" y="3851275"/>
          <p14:tracePt t="110963" x="2500313" y="3857625"/>
          <p14:tracePt t="110991" x="2500313" y="3865563"/>
          <p14:tracePt t="111012" x="2493963" y="3871913"/>
          <p14:tracePt t="111034" x="2486025" y="3871913"/>
          <p14:tracePt t="111130" x="2479675" y="3871913"/>
          <p14:tracePt t="111153" x="2471738" y="3871913"/>
          <p14:tracePt t="111157" x="2457450" y="3871913"/>
          <p14:tracePt t="111168" x="2451100" y="3871913"/>
          <p14:tracePt t="111191" x="2443163" y="3871913"/>
          <p14:tracePt t="111462" x="2451100" y="3871913"/>
          <p14:tracePt t="111470" x="2465388" y="3871913"/>
          <p14:tracePt t="111478" x="2479675" y="3865563"/>
          <p14:tracePt t="111488" x="2486025" y="3857625"/>
          <p14:tracePt t="111507" x="2551113" y="3836988"/>
          <p14:tracePt t="111522" x="2628900" y="3822700"/>
          <p14:tracePt t="111539" x="2686050" y="3794125"/>
          <p14:tracePt t="111557" x="2751138" y="3757613"/>
          <p14:tracePt t="111574" x="2800350" y="3729038"/>
          <p14:tracePt t="111591" x="2836863" y="3708400"/>
          <p14:tracePt t="111611" x="2851150" y="3694113"/>
          <p14:tracePt t="111751" x="2843213" y="3694113"/>
          <p14:tracePt t="111762" x="2822575" y="3694113"/>
          <p14:tracePt t="111768" x="2808288" y="3700463"/>
          <p14:tracePt t="111779" x="2794000" y="3700463"/>
          <p14:tracePt t="111797" x="2743200" y="3743325"/>
          <p14:tracePt t="111814" x="2743200" y="3751263"/>
          <p14:tracePt t="111831" x="2708275" y="3757613"/>
          <p14:tracePt t="111848" x="2657475" y="3771900"/>
          <p14:tracePt t="111865" x="2622550" y="3800475"/>
          <p14:tracePt t="111869" x="2586038" y="3814763"/>
          <p14:tracePt t="111883" x="2557463" y="3822700"/>
          <p14:tracePt t="111901" x="2543175" y="3836988"/>
          <p14:tracePt t="111918" x="2536825" y="3836988"/>
          <p14:tracePt t="111938" x="2528888" y="3836988"/>
          <p14:tracePt t="112200" x="2528888" y="3843338"/>
          <p14:tracePt t="112203" x="2536825" y="3843338"/>
          <p14:tracePt t="112212" x="2551113" y="3843338"/>
          <p14:tracePt t="112225" x="2565400" y="3843338"/>
          <p14:tracePt t="112244" x="2622550" y="3851275"/>
          <p14:tracePt t="112260" x="2665413" y="3851275"/>
          <p14:tracePt t="112277" x="2700338" y="3851275"/>
          <p14:tracePt t="112295" x="2722563" y="3851275"/>
          <p14:tracePt t="112314" x="2751138" y="3851275"/>
          <p14:tracePt t="112431" x="2757488" y="3851275"/>
          <p14:tracePt t="112440" x="2765425" y="3851275"/>
          <p14:tracePt t="112447" x="2771775" y="3843338"/>
          <p14:tracePt t="112566" x="2779713" y="3843338"/>
          <p14:tracePt t="112593" x="2794000" y="3843338"/>
          <p14:tracePt t="112607" x="2800350" y="3843338"/>
          <p14:tracePt t="112620" x="2808288" y="3843338"/>
          <p14:tracePt t="112625" x="2814638" y="3843338"/>
          <p14:tracePt t="113127" x="2814638" y="3851275"/>
          <p14:tracePt t="113151" x="2814638" y="3857625"/>
          <p14:tracePt t="113168" x="2814638" y="3865563"/>
          <p14:tracePt t="113183" x="2814638" y="3871913"/>
          <p14:tracePt t="113188" x="2808288" y="3871913"/>
          <p14:tracePt t="113208" x="2800350" y="3879850"/>
          <p14:tracePt t="113221" x="2771775" y="3886200"/>
          <p14:tracePt t="113237" x="2751138" y="3894138"/>
          <p14:tracePt t="113254" x="2714625" y="3900488"/>
          <p14:tracePt t="113271" x="2700338" y="3908425"/>
          <p14:tracePt t="113288" x="2679700" y="3914775"/>
          <p14:tracePt t="113305" x="2671763" y="3914775"/>
          <p14:tracePt t="113323" x="2657475" y="3922713"/>
          <p14:tracePt t="113340" x="2643188" y="3922713"/>
          <p14:tracePt t="113356" x="2622550" y="3929063"/>
          <p14:tracePt t="113373" x="2600325" y="3929063"/>
          <p14:tracePt t="113390" x="2586038" y="3937000"/>
          <p14:tracePt t="113407" x="2579688" y="3937000"/>
          <p14:tracePt t="113426" x="2565400" y="3937000"/>
          <p14:tracePt t="113442" x="2536825" y="3943350"/>
          <p14:tracePt t="113460" x="2508250" y="3951288"/>
          <p14:tracePt t="113476" x="2486025" y="3951288"/>
          <p14:tracePt t="113481" x="2471738" y="3957638"/>
          <p14:tracePt t="113494" x="2436813" y="3971925"/>
          <p14:tracePt t="113511" x="2408238" y="3979863"/>
          <p14:tracePt t="113527" x="2393950" y="3979863"/>
          <p14:tracePt t="113544" x="2393950" y="3986213"/>
          <p14:tracePt t="113564" x="2365375" y="3986213"/>
          <p14:tracePt t="113579" x="2343150" y="3994150"/>
          <p14:tracePt t="113598" x="2308225" y="4008438"/>
          <p14:tracePt t="113615" x="2265363" y="4022725"/>
          <p14:tracePt t="113632" x="2214563" y="4037013"/>
          <p14:tracePt t="113650" x="2171700" y="4065588"/>
          <p14:tracePt t="113666" x="2151063" y="4079875"/>
          <p14:tracePt t="113683" x="2136775" y="4086225"/>
          <p14:tracePt t="113717" x="2128838" y="4086225"/>
          <p14:tracePt t="113737" x="2122488" y="4086225"/>
          <p14:tracePt t="113752" x="2114550" y="4086225"/>
          <p14:tracePt t="113767" x="2108200" y="4086225"/>
          <p14:tracePt t="113784" x="2093913" y="4094163"/>
          <p14:tracePt t="113802" x="2079625" y="4094163"/>
          <p14:tracePt t="113819" x="2071688" y="4094163"/>
          <p14:tracePt t="113838" x="2036763" y="4094163"/>
          <p14:tracePt t="113853" x="2008188" y="4094163"/>
          <p14:tracePt t="113871" x="1971675" y="4094163"/>
          <p14:tracePt t="113887" x="1936750" y="4086225"/>
          <p14:tracePt t="113904" x="1900238" y="4086225"/>
          <p14:tracePt t="113923" x="1836738" y="4079875"/>
          <p14:tracePt t="113939" x="1814513" y="4071938"/>
          <p14:tracePt t="113958" x="1785938" y="4065588"/>
          <p14:tracePt t="113975" x="1779588" y="4065588"/>
          <p14:tracePt t="113990" x="1771650" y="4065588"/>
          <p14:tracePt t="114008" x="1757363" y="4065588"/>
          <p14:tracePt t="114024" x="1736725" y="4065588"/>
          <p14:tracePt t="114057" x="1728788" y="4065588"/>
          <p14:tracePt t="114199" x="1736725" y="4057650"/>
          <p14:tracePt t="114245" x="1743075" y="4057650"/>
          <p14:tracePt t="114386" x="1736725" y="4057650"/>
          <p14:tracePt t="114392" x="1728788" y="4057650"/>
          <p14:tracePt t="114409" x="1722438" y="4057650"/>
          <p14:tracePt t="114870" x="1728788" y="4057650"/>
          <p14:tracePt t="114884" x="1736725" y="4057650"/>
          <p14:tracePt t="114892" x="1757363" y="4057650"/>
          <p14:tracePt t="114908" x="1765300" y="4057650"/>
          <p14:tracePt t="114918" x="1779588" y="4057650"/>
          <p14:tracePt t="114933" x="1828800" y="4057650"/>
          <p14:tracePt t="114951" x="1865313" y="4057650"/>
          <p14:tracePt t="114972" x="1922463" y="4057650"/>
          <p14:tracePt t="114984" x="1965325" y="4057650"/>
          <p14:tracePt t="115001" x="1993900" y="4057650"/>
          <p14:tracePt t="115018" x="2008188" y="4057650"/>
          <p14:tracePt t="115035" x="2014538" y="4057650"/>
          <p14:tracePt t="115053" x="2022475" y="4057650"/>
          <p14:tracePt t="115071" x="2036763" y="4057650"/>
          <p14:tracePt t="115087" x="2043113" y="4057650"/>
          <p14:tracePt t="115104" x="2051050" y="4057650"/>
          <p14:tracePt t="115121" x="2093913" y="4057650"/>
          <p14:tracePt t="115140" x="2114550" y="4057650"/>
          <p14:tracePt t="115157" x="2165350" y="4051300"/>
          <p14:tracePt t="115174" x="2200275" y="4051300"/>
          <p14:tracePt t="115190" x="2228850" y="4051300"/>
          <p14:tracePt t="115207" x="2243138" y="4051300"/>
          <p14:tracePt t="115224" x="2251075" y="4051300"/>
          <p14:tracePt t="115275" x="2257425" y="4051300"/>
          <p14:tracePt t="147198" x="2251075" y="4057650"/>
          <p14:tracePt t="147205" x="2236788" y="4057650"/>
          <p14:tracePt t="147219" x="2208213" y="4071938"/>
          <p14:tracePt t="147238" x="2179638" y="4086225"/>
          <p14:tracePt t="147258" x="2136775" y="4108450"/>
          <p14:tracePt t="147270" x="2114550" y="4114800"/>
          <p14:tracePt t="147287" x="2043113" y="4114800"/>
          <p14:tracePt t="147305" x="2014538" y="4129088"/>
          <p14:tracePt t="147323" x="1993900" y="4137025"/>
          <p14:tracePt t="147339" x="1957388" y="4165600"/>
          <p14:tracePt t="147358" x="1922463" y="4186238"/>
          <p14:tracePt t="147359" x="1914525" y="4186238"/>
          <p14:tracePt t="147373" x="1893888" y="4200525"/>
          <p14:tracePt t="147391" x="1885950" y="4200525"/>
          <p14:tracePt t="147409" x="1857375" y="4200525"/>
          <p14:tracePt t="147426" x="1828800" y="4200525"/>
          <p14:tracePt t="147444" x="1808163" y="4200525"/>
          <p14:tracePt t="147459" x="1785938" y="4208463"/>
          <p14:tracePt t="147555" x="1779588" y="4208463"/>
          <p14:tracePt t="147562" x="1771650" y="4208463"/>
          <p14:tracePt t="147572" x="1771650" y="4194175"/>
          <p14:tracePt t="147579" x="1771650" y="4186238"/>
          <p14:tracePt t="147596" x="1757363" y="4165600"/>
          <p14:tracePt t="147613" x="1757363" y="4137025"/>
          <p14:tracePt t="147630" x="1757363" y="4100513"/>
          <p14:tracePt t="147647" x="1743075" y="4071938"/>
          <p14:tracePt t="147666" x="1743075" y="4065588"/>
          <p14:tracePt t="147682" x="1743075" y="4043363"/>
          <p14:tracePt t="147699" x="1736725" y="4037013"/>
          <p14:tracePt t="147717" x="1736725" y="4029075"/>
          <p14:tracePt t="147734" x="1736725" y="4022725"/>
          <p14:tracePt t="147752" x="1736725" y="4014788"/>
          <p14:tracePt t="147769" x="1736725" y="4008438"/>
          <p14:tracePt t="147786" x="1736725" y="4000500"/>
          <p14:tracePt t="147802" x="1736725" y="3994150"/>
          <p14:tracePt t="147836" x="1736725" y="3986213"/>
          <p14:tracePt t="147860" x="1736725" y="3979863"/>
          <p14:tracePt t="147874" x="1736725" y="3971925"/>
          <p14:tracePt t="147890" x="1736725" y="3957638"/>
          <p14:tracePt t="147907" x="1736725" y="3951288"/>
          <p14:tracePt t="147913" x="1736725" y="3943350"/>
          <p14:tracePt t="147922" x="1728788" y="3943350"/>
          <p14:tracePt t="147939" x="1728788" y="3937000"/>
          <p14:tracePt t="147956" x="1722438" y="3937000"/>
          <p14:tracePt t="148097" x="1722438" y="3929063"/>
          <p14:tracePt t="148112" x="1714500" y="3929063"/>
          <p14:tracePt t="148118" x="1708150" y="3929063"/>
          <p14:tracePt t="148134" x="1700213" y="3929063"/>
          <p14:tracePt t="148213" x="1693863" y="3929063"/>
          <p14:tracePt t="148219" x="1671638" y="3922713"/>
          <p14:tracePt t="148231" x="1657350" y="3922713"/>
          <p14:tracePt t="148247" x="1643063" y="3908425"/>
          <p14:tracePt t="148265" x="1628775" y="3908425"/>
          <p14:tracePt t="148282" x="1622425" y="3908425"/>
          <p14:tracePt t="148690" x="1628775" y="3908425"/>
          <p14:tracePt t="148699" x="1636713" y="3908425"/>
          <p14:tracePt t="148710" x="1643063" y="3908425"/>
          <p14:tracePt t="148728" x="1671638" y="3908425"/>
          <p14:tracePt t="148745" x="1722438" y="3908425"/>
          <p14:tracePt t="148761" x="1771650" y="3929063"/>
          <p14:tracePt t="148781" x="1828800" y="3937000"/>
          <p14:tracePt t="148796" x="1857375" y="3937000"/>
          <p14:tracePt t="148960" x="1865313" y="3937000"/>
          <p14:tracePt t="148968" x="1871663" y="3937000"/>
          <p14:tracePt t="148975" x="1879600" y="3937000"/>
          <p14:tracePt t="148985" x="1893888" y="3937000"/>
          <p14:tracePt t="149001" x="1922463" y="3937000"/>
          <p14:tracePt t="149019" x="1951038" y="3937000"/>
          <p14:tracePt t="149036" x="2000250" y="3937000"/>
          <p14:tracePt t="149053" x="2143125" y="3937000"/>
          <p14:tracePt t="149070" x="2208213" y="3929063"/>
          <p14:tracePt t="149087" x="2257425" y="3908425"/>
          <p14:tracePt t="149104" x="2286000" y="3894138"/>
          <p14:tracePt t="149121" x="2286000" y="3886200"/>
          <p14:tracePt t="149140" x="2293938" y="3886200"/>
          <p14:tracePt t="149220" x="2300288" y="3886200"/>
          <p14:tracePt t="149228" x="2308225" y="3886200"/>
          <p14:tracePt t="149234" x="2314575" y="3886200"/>
          <p14:tracePt t="149244" x="2328863" y="3886200"/>
          <p14:tracePt t="149260" x="2351088" y="3879850"/>
          <p14:tracePt t="149277" x="2379663" y="3879850"/>
          <p14:tracePt t="149295" x="2386013" y="3871913"/>
          <p14:tracePt t="149312" x="2393950" y="3871913"/>
          <p14:tracePt t="149372" x="2393950" y="3865563"/>
          <p14:tracePt t="149402" x="2400300" y="3865563"/>
          <p14:tracePt t="149632" x="2428875" y="3871913"/>
          <p14:tracePt t="149640" x="2479675" y="3879850"/>
          <p14:tracePt t="149648" x="2514600" y="3886200"/>
          <p14:tracePt t="149656" x="2551113" y="3894138"/>
          <p14:tracePt t="149672" x="2608263" y="3894138"/>
          <p14:tracePt t="149687" x="2728913" y="3914775"/>
          <p14:tracePt t="149704" x="2836863" y="3943350"/>
          <p14:tracePt t="149721" x="2936875" y="3971925"/>
          <p14:tracePt t="149740" x="3008313" y="3994150"/>
          <p14:tracePt t="149755" x="3065463" y="4000500"/>
          <p14:tracePt t="149757" x="3071813" y="4000500"/>
          <p14:tracePt t="149987" x="3065463" y="4000500"/>
          <p14:tracePt t="149995" x="3057525" y="4000500"/>
          <p14:tracePt t="150010" x="3051175" y="4000500"/>
          <p14:tracePt t="150017" x="3043238" y="4000500"/>
          <p14:tracePt t="150030" x="3008313" y="4014788"/>
          <p14:tracePt t="150047" x="2965450" y="4014788"/>
          <p14:tracePt t="150064" x="2900363" y="4022725"/>
          <p14:tracePt t="150081" x="2871788" y="4022725"/>
          <p14:tracePt t="150098" x="2822575" y="4022725"/>
          <p14:tracePt t="150115" x="2743200" y="4029075"/>
          <p14:tracePt t="150133" x="2679700" y="4037013"/>
          <p14:tracePt t="150150" x="2628900" y="4051300"/>
          <p14:tracePt t="150168" x="2586038" y="4057650"/>
          <p14:tracePt t="150186" x="2522538" y="4065588"/>
          <p14:tracePt t="150203" x="2465388" y="4071938"/>
          <p14:tracePt t="150220" x="2393950" y="4071938"/>
          <p14:tracePt t="150237" x="2343150" y="4071938"/>
          <p14:tracePt t="150255" x="2271713" y="4071938"/>
          <p14:tracePt t="150271" x="2251075" y="4079875"/>
          <p14:tracePt t="150288" x="2171700" y="4079875"/>
          <p14:tracePt t="150308" x="2136775" y="4094163"/>
          <p14:tracePt t="150323" x="2114550" y="4094163"/>
          <p14:tracePt t="150340" x="2085975" y="4094163"/>
          <p14:tracePt t="150357" x="2036763" y="4094163"/>
          <p14:tracePt t="150365" x="2022475" y="4094163"/>
          <p14:tracePt t="150373" x="2000250" y="4094163"/>
          <p14:tracePt t="150389" x="1971675" y="4094163"/>
          <p14:tracePt t="150407" x="1957388" y="4094163"/>
          <p14:tracePt t="150425" x="1914525" y="4100513"/>
          <p14:tracePt t="150441" x="1908175" y="4100513"/>
          <p14:tracePt t="150459" x="1893888" y="4100513"/>
          <p14:tracePt t="150475" x="1885950" y="4100513"/>
          <p14:tracePt t="150494" x="1871663" y="4100513"/>
          <p14:tracePt t="150511" x="1857375" y="4100513"/>
          <p14:tracePt t="150529" x="1814513" y="4100513"/>
          <p14:tracePt t="150546" x="1785938" y="4100513"/>
          <p14:tracePt t="150563" x="1779588" y="4094163"/>
          <p14:tracePt t="150656" x="1793875" y="4094163"/>
          <p14:tracePt t="150671" x="1808163" y="4094163"/>
          <p14:tracePt t="150685" x="1828800" y="4094163"/>
          <p14:tracePt t="150695" x="1843088" y="4100513"/>
          <p14:tracePt t="150703" x="1857375" y="4100513"/>
          <p14:tracePt t="150716" x="1879600" y="4108450"/>
          <p14:tracePt t="150734" x="1985963" y="4108450"/>
          <p14:tracePt t="150751" x="2051050" y="4114800"/>
          <p14:tracePt t="150767" x="2128838" y="4122738"/>
          <p14:tracePt t="150784" x="2179638" y="4122738"/>
          <p14:tracePt t="150801" x="2236788" y="4129088"/>
          <p14:tracePt t="150820" x="2308225" y="4137025"/>
          <p14:tracePt t="150837" x="2328863" y="4143375"/>
          <p14:tracePt t="150854" x="2351088" y="4143375"/>
          <p14:tracePt t="150860" x="2357438" y="4143375"/>
          <p14:tracePt t="150871" x="2365375" y="4143375"/>
          <p14:tracePt t="150889" x="2379663" y="4143375"/>
          <p14:tracePt t="150905" x="2386013" y="4143375"/>
          <p14:tracePt t="150922" x="2393950" y="4143375"/>
          <p14:tracePt t="155256" x="2400300" y="4143375"/>
          <p14:tracePt t="155264" x="2408238" y="4143375"/>
          <p14:tracePt t="155273" x="2422525" y="4143375"/>
          <p14:tracePt t="155291" x="2479675" y="4137025"/>
          <p14:tracePt t="155308" x="2514600" y="4122738"/>
          <p14:tracePt t="155325" x="2528888" y="4114800"/>
          <p14:tracePt t="155364" x="2536825" y="4114800"/>
          <p14:tracePt t="155538" x="2522538" y="4114800"/>
          <p14:tracePt t="155546" x="2522538" y="4122738"/>
          <p14:tracePt t="155554" x="2508250" y="4129088"/>
          <p14:tracePt t="155565" x="2493963" y="4137025"/>
          <p14:tracePt t="155583" x="2457450" y="4157663"/>
          <p14:tracePt t="155617" x="2451100" y="4157663"/>
          <p14:tracePt t="155637" x="2436813" y="4157663"/>
          <p14:tracePt t="155650" x="2436813" y="4165600"/>
          <p14:tracePt t="155669" x="2428875" y="4171950"/>
          <p14:tracePt t="155686" x="2422525" y="4171950"/>
          <p14:tracePt t="155720" x="2400300" y="4171950"/>
          <p14:tracePt t="155736" x="2379663" y="4171950"/>
          <p14:tracePt t="155753" x="2371725" y="4171950"/>
          <p14:tracePt t="155866" x="2365375" y="4171950"/>
          <p14:tracePt t="157594" x="2357438" y="4171950"/>
          <p14:tracePt t="157611" x="2351088" y="4171950"/>
          <p14:tracePt t="157625" x="2343150" y="4171950"/>
          <p14:tracePt t="157649" x="2336800" y="4179888"/>
          <p14:tracePt t="157654" x="2328863" y="4179888"/>
          <p14:tracePt t="157686" x="2322513" y="4179888"/>
          <p14:tracePt t="157718" x="2314575" y="4179888"/>
          <p14:tracePt t="157751" x="2308225" y="4179888"/>
          <p14:tracePt t="157756" x="2300288" y="4179888"/>
          <p14:tracePt t="157764" x="2293938" y="4179888"/>
          <p14:tracePt t="157780" x="2279650" y="4179888"/>
          <p14:tracePt t="157794" x="2271713" y="4179888"/>
          <p14:tracePt t="157811" x="2265363" y="4179888"/>
          <p14:tracePt t="157828" x="2236788" y="4186238"/>
          <p14:tracePt t="157845" x="2214563" y="4194175"/>
          <p14:tracePt t="157862" x="2200275" y="4200525"/>
          <p14:tracePt t="157868" x="2193925" y="4200525"/>
          <p14:tracePt t="157880" x="2185988" y="4208463"/>
          <p14:tracePt t="157899" x="2157413" y="4214813"/>
          <p14:tracePt t="157915" x="2143125" y="4214813"/>
          <p14:tracePt t="157932" x="2114550" y="4222750"/>
          <p14:tracePt t="157949" x="2093913" y="4229100"/>
          <p14:tracePt t="157966" x="2057400" y="4243388"/>
          <p14:tracePt t="157983" x="2014538" y="4257675"/>
          <p14:tracePt t="157999" x="1965325" y="4279900"/>
          <p14:tracePt t="158016" x="1936750" y="4286250"/>
          <p14:tracePt t="158034" x="1900238" y="4294188"/>
          <p14:tracePt t="158050" x="1865313" y="4308475"/>
          <p14:tracePt t="158067" x="1828800" y="4322763"/>
          <p14:tracePt t="158084" x="1814513" y="4329113"/>
          <p14:tracePt t="158102" x="1785938" y="4343400"/>
          <p14:tracePt t="158119" x="1771650" y="4351338"/>
          <p14:tracePt t="158136" x="1736725" y="4357688"/>
          <p14:tracePt t="158152" x="1708150" y="4371975"/>
          <p14:tracePt t="158170" x="1685925" y="4379913"/>
          <p14:tracePt t="158187" x="1671638" y="4379913"/>
          <p14:tracePt t="158204" x="1657350" y="4386263"/>
          <p14:tracePt t="158222" x="1651000" y="4400550"/>
          <p14:tracePt t="158712" x="1657350" y="4400550"/>
          <p14:tracePt t="158721" x="1671638" y="4394200"/>
          <p14:tracePt t="158726" x="1685925" y="4394200"/>
          <p14:tracePt t="158735" x="1700213" y="4394200"/>
          <p14:tracePt t="158752" x="1722438" y="4371975"/>
          <p14:tracePt t="158769" x="1736725" y="4371975"/>
          <p14:tracePt t="158787" x="1751013" y="4365625"/>
          <p14:tracePt t="158822" x="1757363" y="4365625"/>
          <p14:tracePt t="158885" x="1765300" y="4365625"/>
          <p14:tracePt t="158891" x="1771650" y="4357688"/>
          <p14:tracePt t="158908" x="1779588" y="4357688"/>
          <p14:tracePt t="158926" x="1785938" y="4357688"/>
          <p14:tracePt t="159298" x="1800225" y="4357688"/>
          <p14:tracePt t="159306" x="1822450" y="4357688"/>
          <p14:tracePt t="159319" x="1865313" y="4357688"/>
          <p14:tracePt t="159339" x="1900238" y="4351338"/>
          <p14:tracePt t="159354" x="1936750" y="4351338"/>
          <p14:tracePt t="159371" x="1965325" y="4351338"/>
          <p14:tracePt t="159387" x="2014538" y="4357688"/>
          <p14:tracePt t="159405" x="2036763" y="4357688"/>
          <p14:tracePt t="159422" x="2065338" y="4357688"/>
          <p14:tracePt t="159440" x="2128838" y="4357688"/>
          <p14:tracePt t="159455" x="2171700" y="4357688"/>
          <p14:tracePt t="159473" x="2193925" y="4357688"/>
          <p14:tracePt t="159507" x="2200275" y="4357688"/>
          <p14:tracePt t="159577" x="2214563" y="4357688"/>
          <p14:tracePt t="159584" x="2222500" y="4357688"/>
          <p14:tracePt t="159594" x="2228850" y="4357688"/>
          <p14:tracePt t="159610" x="2243138" y="4365625"/>
          <p14:tracePt t="159627" x="2257425" y="4365625"/>
          <p14:tracePt t="159645" x="2293938" y="4379913"/>
          <p14:tracePt t="159661" x="2322513" y="4379913"/>
          <p14:tracePt t="159678" x="2336800" y="4379913"/>
          <p14:tracePt t="159695" x="2351088" y="4379913"/>
          <p14:tracePt t="159712" x="2357438" y="4379913"/>
          <p14:tracePt t="159730" x="2365375" y="4379913"/>
          <p14:tracePt t="159747" x="2386013" y="4386263"/>
          <p14:tracePt t="159766" x="2393950" y="4386263"/>
          <p14:tracePt t="159781" x="2422525" y="4386263"/>
          <p14:tracePt t="159798" x="2436813" y="4386263"/>
          <p14:tracePt t="159815" x="2465388" y="4386263"/>
          <p14:tracePt t="159834" x="2479675" y="4386263"/>
          <p14:tracePt t="159890" x="2486025" y="4386263"/>
          <p14:tracePt t="159915" x="2493963" y="4386263"/>
          <p14:tracePt t="160233" x="2500313" y="4386263"/>
          <p14:tracePt t="160240" x="2508250" y="4386263"/>
          <p14:tracePt t="160248" x="2514600" y="4386263"/>
          <p14:tracePt t="160264" x="2522538" y="4386263"/>
          <p14:tracePt t="160318" x="2528888" y="4386263"/>
          <p14:tracePt t="160375" x="2536825" y="4386263"/>
          <p14:tracePt t="160584" x="2543175" y="4386263"/>
          <p14:tracePt t="160971" x="2551113" y="4386263"/>
          <p14:tracePt t="161006" x="2557463" y="4386263"/>
          <p14:tracePt t="161016" x="2565400" y="4386263"/>
          <p14:tracePt t="161021" x="2571750" y="4386263"/>
          <p14:tracePt t="161045" x="2579688" y="4386263"/>
          <p14:tracePt t="161052" x="2586038" y="4386263"/>
          <p14:tracePt t="161066" x="2608263" y="4386263"/>
          <p14:tracePt t="161088" x="2622550" y="4386263"/>
          <p14:tracePt t="161102" x="2628900" y="4386263"/>
          <p14:tracePt t="161134" x="2643188" y="4386263"/>
          <p14:tracePt t="161157" x="2651125" y="4386263"/>
          <p14:tracePt t="162253" x="2643188" y="4386263"/>
          <p14:tracePt t="162281" x="2636838" y="4386263"/>
          <p14:tracePt t="162320" x="2628900" y="4386263"/>
          <p14:tracePt t="162342" x="2622550" y="4386263"/>
          <p14:tracePt t="162363" x="2614613" y="4386263"/>
          <p14:tracePt t="162387" x="2600325" y="4386263"/>
          <p14:tracePt t="162405" x="2593975" y="4386263"/>
          <p14:tracePt t="162428" x="2579688" y="4386263"/>
          <p14:tracePt t="162443" x="2571750" y="4386263"/>
          <p14:tracePt t="162460" x="2565400" y="4386263"/>
          <p14:tracePt t="162466" x="2557463" y="4386263"/>
          <p14:tracePt t="162499" x="2551113" y="4386263"/>
          <p14:tracePt t="162543" x="2543175" y="4386263"/>
          <p14:tracePt t="162570" x="2536825" y="4386263"/>
          <p14:tracePt t="162585" x="2528888" y="4386263"/>
          <p14:tracePt t="162691" x="2522538" y="4386263"/>
          <p14:tracePt t="162703" x="2514600" y="4386263"/>
          <p14:tracePt t="162725" x="2508250" y="4386263"/>
          <p14:tracePt t="162732" x="2500313" y="4386263"/>
          <p14:tracePt t="162842" x="2493963" y="4386263"/>
          <p14:tracePt t="162850" x="2471738" y="4386263"/>
          <p14:tracePt t="162858" x="2457450" y="4379913"/>
          <p14:tracePt t="162868" x="2443163" y="4379913"/>
          <p14:tracePt t="162882" x="2414588" y="4379913"/>
          <p14:tracePt t="162901" x="2379663" y="4371975"/>
          <p14:tracePt t="162919" x="2357438" y="4371975"/>
          <p14:tracePt t="162952" x="2343150" y="4365625"/>
          <p14:tracePt t="162985" x="2336800" y="4365625"/>
          <p14:tracePt t="163003" x="2314575" y="4365625"/>
          <p14:tracePt t="163019" x="2300288" y="4365625"/>
          <p14:tracePt t="163037" x="2243138" y="4365625"/>
          <p14:tracePt t="163057" x="2208213" y="4365625"/>
          <p14:tracePt t="163073" x="2171700" y="4371975"/>
          <p14:tracePt t="163090" x="2165350" y="4371975"/>
          <p14:tracePt t="163108" x="2128838" y="4371975"/>
          <p14:tracePt t="163122" x="2079625" y="4371975"/>
          <p14:tracePt t="163139" x="2028825" y="4371975"/>
          <p14:tracePt t="163157" x="1979613" y="4371975"/>
          <p14:tracePt t="163175" x="1951038" y="4371975"/>
          <p14:tracePt t="163191" x="1928813" y="4371975"/>
          <p14:tracePt t="163208" x="1922463" y="4371975"/>
          <p14:tracePt t="164497" x="1914525" y="4371975"/>
          <p14:tracePt t="164508" x="1908175" y="4365625"/>
          <p14:tracePt t="164522" x="1900238" y="4365625"/>
          <p14:tracePt t="164535" x="1885950" y="4357688"/>
          <p14:tracePt t="164545" x="1885950" y="4351338"/>
          <p14:tracePt t="164562" x="1871663" y="4351338"/>
          <p14:tracePt t="164702" x="1865313" y="4351338"/>
          <p14:tracePt t="164719" x="1857375" y="4351338"/>
          <p14:tracePt t="164845" x="1851025" y="4351338"/>
          <p14:tracePt t="164876" x="1843088" y="4351338"/>
          <p14:tracePt t="164880" x="1836738" y="4351338"/>
          <p14:tracePt t="164898" x="1828800" y="4351338"/>
          <p14:tracePt t="164907" x="1822450" y="4351338"/>
          <p14:tracePt t="164930" x="1814513" y="4351338"/>
          <p14:tracePt t="164941" x="1808163" y="4351338"/>
          <p14:tracePt t="164958" x="1785938" y="4351338"/>
          <p14:tracePt t="164974" x="1771650" y="4343400"/>
          <p14:tracePt t="164990" x="1736725" y="4337050"/>
          <p14:tracePt t="165009" x="1714500" y="4337050"/>
          <p14:tracePt t="165026" x="1693863" y="4322763"/>
          <p14:tracePt t="165043" x="1685925" y="4322763"/>
          <p14:tracePt t="165140" x="1679575" y="4314825"/>
          <p14:tracePt t="165170" x="1679575" y="4308475"/>
          <p14:tracePt t="165177" x="1679575" y="4300538"/>
          <p14:tracePt t="165191" x="1679575" y="4294188"/>
          <p14:tracePt t="165226" x="1685925" y="4294188"/>
          <p14:tracePt t="165233" x="1693863" y="4294188"/>
          <p14:tracePt t="165240" x="1700213" y="4294188"/>
          <p14:tracePt t="165250" x="1708150" y="4294188"/>
          <p14:tracePt t="165265" x="1728788" y="4294188"/>
          <p14:tracePt t="165281" x="1743075" y="4294188"/>
          <p14:tracePt t="165299" x="1757363" y="4286250"/>
          <p14:tracePt t="165317" x="1785938" y="4271963"/>
          <p14:tracePt t="165333" x="1793875" y="4271963"/>
          <p14:tracePt t="165350" x="1808163" y="4257675"/>
          <p14:tracePt t="165367" x="1822450" y="4257675"/>
          <p14:tracePt t="165372" x="1828800" y="4257675"/>
          <p14:tracePt t="165389" x="1836738" y="4257675"/>
          <p14:tracePt t="165473" x="1843088" y="4257675"/>
          <p14:tracePt t="165490" x="1851025" y="4257675"/>
          <p14:tracePt t="165642" x="1851025" y="4265613"/>
          <p14:tracePt t="165770" x="1851025" y="4271963"/>
          <p14:tracePt t="165801" x="1851025" y="4279900"/>
          <p14:tracePt t="165819" x="1851025" y="4286250"/>
          <p14:tracePt t="165835" x="1851025" y="4294188"/>
          <p14:tracePt t="165844" x="1851025" y="4300538"/>
          <p14:tracePt t="165951" x="1843088" y="4300538"/>
          <p14:tracePt t="166146" x="1843088" y="4308475"/>
          <p14:tracePt t="167976" x="1851025" y="4314825"/>
          <p14:tracePt t="167985" x="1879600" y="4337050"/>
          <p14:tracePt t="167991" x="1900238" y="4357688"/>
          <p14:tracePt t="168007" x="1951038" y="4394200"/>
          <p14:tracePt t="168027" x="1965325" y="4422775"/>
          <p14:tracePt t="168044" x="1979613" y="4437063"/>
          <p14:tracePt t="168060" x="1985963" y="4465638"/>
          <p14:tracePt t="168079" x="1993900" y="4486275"/>
          <p14:tracePt t="168094" x="2008188" y="4500563"/>
          <p14:tracePt t="168100" x="2008188" y="4508500"/>
          <p14:tracePt t="168110" x="2008188" y="4514850"/>
          <p14:tracePt t="168129" x="2022475" y="4537075"/>
          <p14:tracePt t="168145" x="2028825" y="4557713"/>
          <p14:tracePt t="168162" x="2036763" y="4594225"/>
          <p14:tracePt t="168179" x="2051050" y="4614863"/>
          <p14:tracePt t="168195" x="2071688" y="4629150"/>
          <p14:tracePt t="168213" x="2079625" y="4637088"/>
          <p14:tracePt t="168229" x="2085975" y="4637088"/>
          <p14:tracePt t="168340" x="2093913" y="4637088"/>
          <p14:tracePt t="168348" x="2093913" y="4629150"/>
          <p14:tracePt t="168357" x="2108200" y="4622800"/>
          <p14:tracePt t="168366" x="2108200" y="4614863"/>
          <p14:tracePt t="168384" x="2108200" y="4608513"/>
          <p14:tracePt t="168401" x="2114550" y="4608513"/>
          <p14:tracePt t="168418" x="2114550" y="4594225"/>
          <p14:tracePt t="168452" x="2114550" y="4586288"/>
          <p14:tracePt t="168469" x="2122488" y="4579938"/>
          <p14:tracePt t="168486" x="2128838" y="4565650"/>
          <p14:tracePt t="168506" x="2136775" y="4543425"/>
          <p14:tracePt t="168539" x="2143125" y="4537075"/>
          <p14:tracePt t="168664" x="2151063" y="4537075"/>
          <p14:tracePt t="168670" x="2157413" y="4529138"/>
          <p14:tracePt t="168679" x="2171700" y="4522788"/>
          <p14:tracePt t="168696" x="2179638" y="4514850"/>
          <p14:tracePt t="168719" x="2179638" y="4508500"/>
          <p14:tracePt t="169075" x="2193925" y="4508500"/>
          <p14:tracePt t="169082" x="2200275" y="4508500"/>
          <p14:tracePt t="169124" x="2208213" y="4508500"/>
          <p14:tracePt t="169130" x="2214563" y="4508500"/>
          <p14:tracePt t="169163" x="2222500" y="4508500"/>
          <p14:tracePt t="169175" x="2236788" y="4508500"/>
          <p14:tracePt t="169185" x="2243138" y="4508500"/>
          <p14:tracePt t="169201" x="2257425" y="4508500"/>
          <p14:tracePt t="169209" x="2286000" y="4522788"/>
          <p14:tracePt t="169223" x="2300288" y="4529138"/>
          <p14:tracePt t="169241" x="2328863" y="4537075"/>
          <p14:tracePt t="169259" x="2351088" y="4543425"/>
          <p14:tracePt t="169276" x="2357438" y="4543425"/>
          <p14:tracePt t="169366" x="2365375" y="4543425"/>
          <p14:tracePt t="169373" x="2365375" y="4551363"/>
          <p14:tracePt t="169381" x="2379663" y="4551363"/>
          <p14:tracePt t="169394" x="2400300" y="4551363"/>
          <p14:tracePt t="169413" x="2422525" y="4551363"/>
          <p14:tracePt t="169429" x="2428875" y="4551363"/>
          <p14:tracePt t="169537" x="2443163" y="4551363"/>
          <p14:tracePt t="169544" x="2457450" y="4551363"/>
          <p14:tracePt t="169552" x="2486025" y="4551363"/>
          <p14:tracePt t="169569" x="2500313" y="4543425"/>
          <p14:tracePt t="169583" x="2522538" y="4543425"/>
          <p14:tracePt t="169601" x="2543175" y="4543425"/>
          <p14:tracePt t="169618" x="2551113" y="4543425"/>
          <p14:tracePt t="170142" x="2557463" y="4543425"/>
          <p14:tracePt t="170151" x="2557463" y="4537075"/>
          <p14:tracePt t="170162" x="2565400" y="4537075"/>
          <p14:tracePt t="170178" x="2565400" y="4529138"/>
          <p14:tracePt t="170194" x="2571750" y="4529138"/>
          <p14:tracePt t="170204" x="2586038" y="4529138"/>
          <p14:tracePt t="170218" x="2593975" y="4522788"/>
          <p14:tracePt t="170234" x="2600325" y="4522788"/>
          <p14:tracePt t="170278" x="2608263" y="4522788"/>
          <p14:tracePt t="170333" x="2614613" y="4514850"/>
          <p14:tracePt t="170348" x="2622550" y="4514850"/>
          <p14:tracePt t="170364" x="2628900" y="4508500"/>
          <p14:tracePt t="170381" x="2636838" y="4508500"/>
          <p14:tracePt t="170489" x="2643188" y="4508500"/>
          <p14:tracePt t="170504" x="2651125" y="4508500"/>
          <p14:tracePt t="170520" x="2657475" y="4508500"/>
          <p14:tracePt t="170553" x="2665413" y="4508500"/>
          <p14:tracePt t="170574" x="2671763" y="4508500"/>
          <p14:tracePt t="170592" x="2679700" y="4508500"/>
          <p14:tracePt t="170606" x="2686050" y="4508500"/>
          <p14:tracePt t="170615" x="2693988" y="4508500"/>
          <p14:tracePt t="170629" x="2700338" y="4508500"/>
          <p14:tracePt t="170646" x="2722563" y="4508500"/>
          <p14:tracePt t="170663" x="2736850" y="4508500"/>
          <p14:tracePt t="170680" x="2743200" y="4508500"/>
          <p14:tracePt t="170700" x="2751138" y="4508500"/>
          <p14:tracePt t="170734" x="2757488" y="4508500"/>
          <p14:tracePt t="170740" x="2765425" y="4508500"/>
          <p14:tracePt t="170748" x="2771775" y="4508500"/>
          <p14:tracePt t="170780" x="2779713" y="4508500"/>
          <p14:tracePt t="170787" x="2786063" y="4508500"/>
          <p14:tracePt t="170802" x="2794000" y="4508500"/>
          <p14:tracePt t="170819" x="2800350" y="4508500"/>
          <p14:tracePt t="170834" x="2814638" y="4508500"/>
          <p14:tracePt t="171111" x="2822575" y="4508500"/>
          <p14:tracePt t="171248" x="2828925" y="4508500"/>
          <p14:tracePt t="171254" x="2836863" y="4514850"/>
          <p14:tracePt t="171266" x="2843213" y="4514850"/>
          <p14:tracePt t="171280" x="2865438" y="4514850"/>
          <p14:tracePt t="171297" x="2871788" y="4514850"/>
          <p14:tracePt t="171314" x="2879725" y="4514850"/>
          <p14:tracePt t="171332" x="2886075" y="4514850"/>
          <p14:tracePt t="171358" x="2900363" y="4514850"/>
          <p14:tracePt t="171380" x="2908300" y="4514850"/>
          <p14:tracePt t="171396" x="2922588" y="4514850"/>
          <p14:tracePt t="171410" x="2928938" y="4514850"/>
          <p14:tracePt t="171425" x="2936875" y="4514850"/>
          <p14:tracePt t="171497" x="2943225" y="4514850"/>
          <p14:tracePt t="171505" x="2951163" y="4514850"/>
          <p14:tracePt t="171512" x="2957513" y="4514850"/>
          <p14:tracePt t="171522" x="2965450" y="4514850"/>
          <p14:tracePt t="171537" x="2979738" y="4514850"/>
          <p14:tracePt t="171554" x="2994025" y="4514850"/>
          <p14:tracePt t="171571" x="3000375" y="4514850"/>
          <p14:tracePt t="171591" x="3014663" y="4508500"/>
          <p14:tracePt t="171608" x="3028950" y="4508500"/>
          <p14:tracePt t="171624" x="3043238" y="4508500"/>
          <p14:tracePt t="171641" x="3051175" y="4508500"/>
          <p14:tracePt t="171675" x="3057525" y="4508500"/>
          <p14:tracePt t="171691" x="3071813" y="4508500"/>
          <p14:tracePt t="171708" x="3079750" y="4508500"/>
          <p14:tracePt t="171726" x="3086100" y="4508500"/>
          <p14:tracePt t="171763" x="3100388" y="4508500"/>
          <p14:tracePt t="171780" x="3108325" y="4508500"/>
          <p14:tracePt t="171796" x="3114675" y="4508500"/>
          <p14:tracePt t="171811" x="3128963" y="4508500"/>
          <p14:tracePt t="171830" x="3143250" y="4508500"/>
          <p14:tracePt t="171846" x="3165475" y="4508500"/>
          <p14:tracePt t="172215" x="3171825" y="4508500"/>
          <p14:tracePt t="172279" x="3165475" y="4508500"/>
          <p14:tracePt t="172332" x="3157538" y="4508500"/>
          <p14:tracePt t="172398" x="3151188" y="4508500"/>
          <p14:tracePt t="172426" x="3143250" y="4508500"/>
          <p14:tracePt t="172475" x="3136900" y="4508500"/>
          <p14:tracePt t="172505" x="3136900" y="4514850"/>
          <p14:tracePt t="172554" x="3128963" y="4514850"/>
          <p14:tracePt t="172585" x="3122613" y="4514850"/>
          <p14:tracePt t="172893" x="3128963" y="4514850"/>
          <p14:tracePt t="172913" x="3136900" y="4514850"/>
          <p14:tracePt t="172920" x="3143250" y="4514850"/>
          <p14:tracePt t="172929" x="3151188" y="4514850"/>
          <p14:tracePt t="172953" x="3157538" y="4514850"/>
          <p14:tracePt t="173020" x="3165475" y="4514850"/>
          <p14:tracePt t="173032" x="3171825" y="4514850"/>
          <p14:tracePt t="173038" x="3179763" y="4514850"/>
          <p14:tracePt t="173048" x="3186113" y="4522788"/>
          <p14:tracePt t="173065" x="3200400" y="4522788"/>
          <p14:tracePt t="173645" x="3208338" y="4522788"/>
          <p14:tracePt t="173669" x="3208338" y="4529138"/>
          <p14:tracePt t="173755" x="3214688" y="4529138"/>
          <p14:tracePt t="173769" x="3222625" y="4529138"/>
          <p14:tracePt t="173785" x="3228975" y="4529138"/>
          <p14:tracePt t="173793" x="3236913" y="4537075"/>
          <p14:tracePt t="173802" x="3243263" y="4537075"/>
          <p14:tracePt t="173816" x="3251200" y="4537075"/>
          <p14:tracePt t="173991" x="3257550" y="4537075"/>
          <p14:tracePt t="174100" x="3265488" y="4537075"/>
          <p14:tracePt t="174142" x="3279775" y="4537075"/>
          <p14:tracePt t="174159" x="3294063" y="4537075"/>
          <p14:tracePt t="174176" x="3314700" y="4537075"/>
          <p14:tracePt t="174193" x="3322638" y="4529138"/>
          <p14:tracePt t="174210" x="3336925" y="4529138"/>
          <p14:tracePt t="174227" x="3343275" y="4529138"/>
          <p14:tracePt t="174309" x="3351213" y="4529138"/>
          <p14:tracePt t="174528" x="3357563" y="4529138"/>
          <p14:tracePt t="174574" x="3365500" y="4529138"/>
          <p14:tracePt t="174614" x="3371850" y="4529138"/>
          <p14:tracePt t="174644" x="3379788" y="4529138"/>
          <p14:tracePt t="174660" x="3386138" y="4529138"/>
          <p14:tracePt t="174676" x="3394075" y="4529138"/>
          <p14:tracePt t="174969" x="3400425" y="4529138"/>
          <p14:tracePt t="174976" x="3408363" y="4529138"/>
          <p14:tracePt t="174990" x="3414713" y="4529138"/>
          <p14:tracePt t="175003" x="3422650" y="4529138"/>
          <p14:tracePt t="175017" x="3436938" y="4529138"/>
          <p14:tracePt t="175035" x="3443288" y="4529138"/>
          <p14:tracePt t="175051" x="3451225" y="4529138"/>
          <p14:tracePt t="175069" x="3465513" y="4529138"/>
          <p14:tracePt t="175241" x="3471863" y="4529138"/>
          <p14:tracePt t="175245" x="3486150" y="4529138"/>
          <p14:tracePt t="175257" x="3508375" y="4522788"/>
          <p14:tracePt t="175273" x="3543300" y="4514850"/>
          <p14:tracePt t="175291" x="3579813" y="4514850"/>
          <p14:tracePt t="175307" x="3622675" y="4500563"/>
          <p14:tracePt t="175324" x="3671888" y="4500563"/>
          <p14:tracePt t="175341" x="3679825" y="4500563"/>
          <p14:tracePt t="175359" x="3694113" y="4500563"/>
          <p14:tracePt t="175363" x="3700463" y="4500563"/>
          <p14:tracePt t="175375" x="3714750" y="4500563"/>
          <p14:tracePt t="175394" x="3765550" y="4500563"/>
          <p14:tracePt t="175411" x="3822700" y="4500563"/>
          <p14:tracePt t="175429" x="3871913" y="4500563"/>
          <p14:tracePt t="175446" x="3894138" y="4494213"/>
          <p14:tracePt t="175461" x="3929063" y="4494213"/>
          <p14:tracePt t="175479" x="3957638" y="4486275"/>
          <p14:tracePt t="176061" x="3951288" y="4486275"/>
          <p14:tracePt t="176084" x="3951288" y="4494213"/>
          <p14:tracePt t="176092" x="3943350" y="4494213"/>
          <p14:tracePt t="176107" x="3937000" y="4494213"/>
          <p14:tracePt t="176130" x="3929063" y="4494213"/>
          <p14:tracePt t="176154" x="3922713" y="4494213"/>
          <p14:tracePt t="176176" x="3914775" y="4494213"/>
          <p14:tracePt t="176184" x="3908425" y="4494213"/>
          <p14:tracePt t="176191" x="3900488" y="4494213"/>
          <p14:tracePt t="176207" x="3894138" y="4494213"/>
          <p14:tracePt t="176215" x="3886200" y="4494213"/>
          <p14:tracePt t="176232" x="3871913" y="4494213"/>
          <p14:tracePt t="176252" x="3843338" y="4494213"/>
          <p14:tracePt t="176270" x="3822700" y="4486275"/>
          <p14:tracePt t="176284" x="3814763" y="4486275"/>
          <p14:tracePt t="176302" x="3771900" y="4479925"/>
          <p14:tracePt t="176318" x="3751263" y="4479925"/>
          <p14:tracePt t="176335" x="3743325" y="4471988"/>
          <p14:tracePt t="176354" x="3722688" y="4471988"/>
          <p14:tracePt t="176372" x="3694113" y="4471988"/>
          <p14:tracePt t="176389" x="3665538" y="4471988"/>
          <p14:tracePt t="176405" x="3629025" y="4465638"/>
          <p14:tracePt t="176423" x="3600450" y="4457700"/>
          <p14:tracePt t="176440" x="3579813" y="4457700"/>
          <p14:tracePt t="176455" x="3565525" y="4457700"/>
          <p14:tracePt t="176457" x="3551238" y="4457700"/>
          <p14:tracePt t="176472" x="3543300" y="4451350"/>
          <p14:tracePt t="176490" x="3529013" y="4443413"/>
          <p14:tracePt t="176524" x="3514725" y="4437063"/>
          <p14:tracePt t="176542" x="3400425" y="4414838"/>
          <p14:tracePt t="176558" x="3300413" y="4386263"/>
          <p14:tracePt t="176577" x="3208338" y="4371975"/>
          <p14:tracePt t="176592" x="3114675" y="4357688"/>
          <p14:tracePt t="176610" x="3028950" y="4337050"/>
          <p14:tracePt t="176626" x="2965450" y="4314825"/>
          <p14:tracePt t="176644" x="2894013" y="4294188"/>
          <p14:tracePt t="176661" x="2865438" y="4286250"/>
          <p14:tracePt t="176679" x="2851150" y="4271963"/>
          <p14:tracePt t="176695" x="2836863" y="4265613"/>
          <p14:tracePt t="176714" x="2779713" y="4229100"/>
          <p14:tracePt t="176729" x="2714625" y="4186238"/>
          <p14:tracePt t="176747" x="2671763" y="4157663"/>
          <p14:tracePt t="176764" x="2628900" y="4114800"/>
          <p14:tracePt t="176781" x="2600325" y="4086225"/>
          <p14:tracePt t="176799" x="2565400" y="4079875"/>
          <p14:tracePt t="176815" x="2551113" y="4051300"/>
          <p14:tracePt t="176832" x="2536825" y="4029075"/>
          <p14:tracePt t="176850" x="2522538" y="4014788"/>
          <p14:tracePt t="176886" x="2522538" y="4008438"/>
          <p14:tracePt t="176912" x="2522538" y="3994150"/>
          <p14:tracePt t="176928" x="2522538" y="3986213"/>
          <p14:tracePt t="177007" x="2528888" y="3994150"/>
          <p14:tracePt t="177015" x="2551113" y="4000500"/>
          <p14:tracePt t="177021" x="2571750" y="4014788"/>
          <p14:tracePt t="177038" x="2636838" y="4037013"/>
          <p14:tracePt t="177055" x="2728913" y="4086225"/>
          <p14:tracePt t="177074" x="2871788" y="4157663"/>
          <p14:tracePt t="177091" x="2943225" y="4222750"/>
          <p14:tracePt t="177106" x="3043238" y="4279900"/>
          <p14:tracePt t="177123" x="3108325" y="4337050"/>
          <p14:tracePt t="177141" x="3157538" y="4371975"/>
          <p14:tracePt t="177158" x="3171825" y="4379913"/>
          <p14:tracePt t="177178" x="3179763" y="4386263"/>
          <p14:tracePt t="177211" x="3186113" y="4394200"/>
          <p14:tracePt t="177227" x="3186113" y="4400550"/>
          <p14:tracePt t="177244" x="3194050" y="4408488"/>
          <p14:tracePt t="177261" x="3194050" y="4422775"/>
          <p14:tracePt t="177278" x="3194050" y="4429125"/>
          <p14:tracePt t="177303" x="3194050" y="4437063"/>
          <p14:tracePt t="177312" x="3208338" y="4443413"/>
          <p14:tracePt t="177329" x="3214688" y="4451350"/>
          <p14:tracePt t="177347" x="3236913" y="4465638"/>
          <p14:tracePt t="185583" x="3243263" y="4471988"/>
          <p14:tracePt t="185589" x="3251200" y="4486275"/>
          <p14:tracePt t="185597" x="3257550" y="4486275"/>
          <p14:tracePt t="185606" x="3265488" y="4500563"/>
          <p14:tracePt t="185624" x="3271838" y="4508500"/>
          <p14:tracePt t="185641" x="3279775" y="4514850"/>
          <p14:tracePt t="185658" x="3286125" y="4522788"/>
          <p14:tracePt t="185784" x="3286125" y="4529138"/>
          <p14:tracePt t="185793" x="3294063" y="4543425"/>
          <p14:tracePt t="185800" x="3300413" y="4557713"/>
          <p14:tracePt t="185816" x="3308350" y="4565650"/>
          <p14:tracePt t="185830" x="3314700" y="4579938"/>
          <p14:tracePt t="186130" x="3308350" y="4572000"/>
          <p14:tracePt t="186140" x="3294063" y="4557713"/>
          <p14:tracePt t="186144" x="3286125" y="4551363"/>
          <p14:tracePt t="186154" x="3279775" y="4551363"/>
          <p14:tracePt t="186172" x="3236913" y="4537075"/>
          <p14:tracePt t="186190" x="3194050" y="4537075"/>
          <p14:tracePt t="186207" x="3171825" y="4537075"/>
          <p14:tracePt t="186224" x="3151188" y="4529138"/>
          <p14:tracePt t="186241" x="3122613" y="4500563"/>
          <p14:tracePt t="186258" x="3094038" y="4494213"/>
          <p14:tracePt t="186275" x="3065463" y="4494213"/>
          <p14:tracePt t="186292" x="3036888" y="4486275"/>
          <p14:tracePt t="186311" x="3022600" y="4486275"/>
          <p14:tracePt t="186377" x="3014663" y="4486275"/>
          <p14:tracePt t="186586" x="3008313" y="4486275"/>
          <p14:tracePt t="186747" x="3008313" y="4479925"/>
          <p14:tracePt t="186753" x="3008313" y="4471988"/>
          <p14:tracePt t="186770" x="3022600" y="4471988"/>
          <p14:tracePt t="186776" x="3028950" y="4471988"/>
          <p14:tracePt t="186791" x="3051175" y="4465638"/>
          <p14:tracePt t="186808" x="3071813" y="4457700"/>
          <p14:tracePt t="186825" x="3094038" y="4457700"/>
          <p14:tracePt t="186896" x="3094038" y="4465638"/>
          <p14:tracePt t="186903" x="3094038" y="4479925"/>
          <p14:tracePt t="186908" x="3100388" y="4494213"/>
          <p14:tracePt t="186927" x="3114675" y="4537075"/>
          <p14:tracePt t="186945" x="3128963" y="4579938"/>
          <p14:tracePt t="186962" x="3143250" y="4614863"/>
          <p14:tracePt t="186979" x="3151188" y="4637088"/>
          <p14:tracePt t="186996" x="3165475" y="4651375"/>
          <p14:tracePt t="187013" x="3165475" y="4665663"/>
          <p14:tracePt t="187029" x="3171825" y="4679950"/>
          <p14:tracePt t="187046" x="3179763" y="4714875"/>
          <p14:tracePt t="187063" x="3179763" y="4772025"/>
          <p14:tracePt t="187080" x="3194050" y="4800600"/>
          <p14:tracePt t="187098" x="3194050" y="4829175"/>
          <p14:tracePt t="187542" x="3194050" y="4814888"/>
          <p14:tracePt t="187550" x="3194050" y="4808538"/>
          <p14:tracePt t="187560" x="3194050" y="4786313"/>
          <p14:tracePt t="187579" x="3194050" y="4708525"/>
          <p14:tracePt t="187596" x="3186113" y="4651375"/>
          <p14:tracePt t="187613" x="3186113" y="4608513"/>
          <p14:tracePt t="187630" x="3186113" y="4572000"/>
          <p14:tracePt t="187648" x="3186113" y="4557713"/>
          <p14:tracePt t="187681" x="3186113" y="4551363"/>
          <p14:tracePt t="187698" x="3186113" y="4543425"/>
          <p14:tracePt t="187715" x="3194050" y="4522788"/>
          <p14:tracePt t="187732" x="3194050" y="4508500"/>
          <p14:tracePt t="187749" x="3200400" y="4500563"/>
          <p14:tracePt t="187766" x="3200400" y="4479925"/>
          <p14:tracePt t="187783" x="3208338" y="4465638"/>
          <p14:tracePt t="187802" x="3208338" y="4457700"/>
          <p14:tracePt t="187923" x="3208338" y="4465638"/>
          <p14:tracePt t="187932" x="3208338" y="4471988"/>
          <p14:tracePt t="187941" x="3208338" y="4486275"/>
          <p14:tracePt t="187955" x="3208338" y="4514850"/>
          <p14:tracePt t="187972" x="3214688" y="4543425"/>
          <p14:tracePt t="187989" x="3214688" y="4579938"/>
          <p14:tracePt t="188006" x="3214688" y="4614863"/>
          <p14:tracePt t="188023" x="3214688" y="4629150"/>
          <p14:tracePt t="188041" x="3208338" y="4679950"/>
          <p14:tracePt t="188058" x="3208338" y="4700588"/>
          <p14:tracePt t="188074" x="3208338" y="4708525"/>
          <p14:tracePt t="188092" x="3208338" y="4714875"/>
          <p14:tracePt t="188185" x="3200400" y="4714875"/>
          <p14:tracePt t="188192" x="3171825" y="4714875"/>
          <p14:tracePt t="188202" x="3136900" y="4700588"/>
          <p14:tracePt t="188211" x="3114675" y="4694238"/>
          <p14:tracePt t="188230" x="3051175" y="4679950"/>
          <p14:tracePt t="188247" x="2979738" y="4657725"/>
          <p14:tracePt t="188265" x="2928938" y="4651375"/>
          <p14:tracePt t="188281" x="2822575" y="4600575"/>
          <p14:tracePt t="188298" x="2708275" y="4557713"/>
          <p14:tracePt t="188299" x="2622550" y="4543425"/>
          <p14:tracePt t="188315" x="2451100" y="4471988"/>
          <p14:tracePt t="188331" x="2300288" y="4422775"/>
          <p14:tracePt t="188348" x="2157413" y="4357688"/>
          <p14:tracePt t="188366" x="2079625" y="4322763"/>
          <p14:tracePt t="188369" x="2057400" y="4308475"/>
          <p14:tracePt t="188383" x="2022475" y="4294188"/>
          <p14:tracePt t="188400" x="1965325" y="4265613"/>
          <p14:tracePt t="188417" x="1914525" y="4243388"/>
          <p14:tracePt t="188434" x="1893888" y="4214813"/>
          <p14:tracePt t="188451" x="1879600" y="4194175"/>
          <p14:tracePt t="188469" x="1865313" y="4171950"/>
          <p14:tracePt t="188485" x="1851025" y="4137025"/>
          <p14:tracePt t="188502" x="1836738" y="4114800"/>
          <p14:tracePt t="188520" x="1836738" y="4100513"/>
          <p14:tracePt t="188537" x="1828800" y="4094163"/>
          <p14:tracePt t="188555" x="1822450" y="4079875"/>
          <p14:tracePt t="188571" x="1822450" y="4071938"/>
          <p14:tracePt t="188590" x="1808163" y="4051300"/>
          <p14:tracePt t="188606" x="1808163" y="4043363"/>
          <p14:tracePt t="188623" x="1793875" y="4029075"/>
          <p14:tracePt t="188640" x="1779588" y="4022725"/>
          <p14:tracePt t="188657" x="1779588" y="4014788"/>
          <p14:tracePt t="188675" x="1779588" y="4008438"/>
          <p14:tracePt t="188692" x="1771650" y="4008438"/>
          <p14:tracePt t="188744" x="1771650" y="4000500"/>
          <p14:tracePt t="188777" x="1771650" y="3994150"/>
          <p14:tracePt t="189220" x="1793875" y="3986213"/>
          <p14:tracePt t="189228" x="1800225" y="3986213"/>
          <p14:tracePt t="189239" x="1822450" y="3986213"/>
          <p14:tracePt t="189257" x="1857375" y="3986213"/>
          <p14:tracePt t="189274" x="1900238" y="3986213"/>
          <p14:tracePt t="189291" x="1971675" y="3986213"/>
          <p14:tracePt t="189308" x="2043113" y="4000500"/>
          <p14:tracePt t="189327" x="2085975" y="4014788"/>
          <p14:tracePt t="189342" x="2108200" y="4014788"/>
          <p14:tracePt t="189360" x="2114550" y="4014788"/>
          <p14:tracePt t="189391" x="2122488" y="4014788"/>
          <p14:tracePt t="189448" x="2128838" y="4014788"/>
          <p14:tracePt t="189527" x="2136775" y="4014788"/>
          <p14:tracePt t="189534" x="2143125" y="4014788"/>
          <p14:tracePt t="189541" x="2151063" y="4014788"/>
          <p14:tracePt t="189556" x="2157413" y="4014788"/>
          <p14:tracePt t="189566" x="2165350" y="4014788"/>
          <p14:tracePt t="189582" x="2171700" y="4014788"/>
          <p14:tracePt t="189601" x="2179638" y="4008438"/>
          <p14:tracePt t="189617" x="2200275" y="4008438"/>
          <p14:tracePt t="189634" x="2208213" y="4000500"/>
          <p14:tracePt t="189651" x="2214563" y="4000500"/>
          <p14:tracePt t="189674" x="2228850" y="4000500"/>
          <p14:tracePt t="189690" x="2236788" y="4000500"/>
          <p14:tracePt t="193075" x="2243138" y="4000500"/>
          <p14:tracePt t="193082" x="2251075" y="4008438"/>
          <p14:tracePt t="193095" x="2279650" y="4071938"/>
          <p14:tracePt t="193112" x="2293938" y="4143375"/>
          <p14:tracePt t="193130" x="2328863" y="4200525"/>
          <p14:tracePt t="193147" x="2393950" y="4279900"/>
          <p14:tracePt t="193166" x="2479675" y="4414838"/>
          <p14:tracePt t="193182" x="2536825" y="4494213"/>
          <p14:tracePt t="193199" x="2586038" y="4529138"/>
          <p14:tracePt t="193215" x="2665413" y="4586288"/>
          <p14:tracePt t="193233" x="2714625" y="4614863"/>
          <p14:tracePt t="193250" x="2743200" y="4657725"/>
          <p14:tracePt t="193252" x="2771775" y="4686300"/>
          <p14:tracePt t="193267" x="2800350" y="4722813"/>
          <p14:tracePt t="193284" x="2843213" y="4765675"/>
          <p14:tracePt t="193301" x="2871788" y="4794250"/>
          <p14:tracePt t="193318" x="2914650" y="4814888"/>
          <p14:tracePt t="193336" x="2936875" y="4822825"/>
          <p14:tracePt t="193353" x="2965450" y="4822825"/>
          <p14:tracePt t="193371" x="2994025" y="4814888"/>
          <p14:tracePt t="193387" x="3022600" y="4808538"/>
          <p14:tracePt t="193405" x="3043238" y="4800600"/>
          <p14:tracePt t="193423" x="3051175" y="4794250"/>
          <p14:tracePt t="193439" x="3071813" y="4786313"/>
          <p14:tracePt t="193455" x="3094038" y="4765675"/>
          <p14:tracePt t="193472" x="3108325" y="4729163"/>
          <p14:tracePt t="193490" x="3128963" y="4694238"/>
          <p14:tracePt t="193507" x="3136900" y="4657725"/>
          <p14:tracePt t="193524" x="3143250" y="4637088"/>
          <p14:tracePt t="193541" x="3143250" y="4614863"/>
          <p14:tracePt t="193629" x="3143250" y="4608513"/>
          <p14:tracePt t="193644" x="3151188" y="4608513"/>
          <p14:tracePt t="193658" x="3151188" y="4600575"/>
          <p14:tracePt t="193673" x="3151188" y="4594225"/>
          <p14:tracePt t="193737" x="3151188" y="4586288"/>
          <p14:tracePt t="193744" x="3151188" y="4579938"/>
          <p14:tracePt t="193769" x="3151188" y="4572000"/>
          <p14:tracePt t="193783" x="3151188" y="4565650"/>
          <p14:tracePt t="193793" x="3157538" y="4565650"/>
          <p14:tracePt t="193801" x="3157538" y="4557713"/>
          <p14:tracePt t="193815" x="3157538" y="4551363"/>
          <p14:tracePt t="193832" x="3157538" y="4543425"/>
          <p14:tracePt t="193972" x="3143250" y="4537075"/>
          <p14:tracePt t="193978" x="3108325" y="4514850"/>
          <p14:tracePt t="193987" x="3086100" y="4500563"/>
          <p14:tracePt t="194004" x="3057525" y="4471988"/>
          <p14:tracePt t="194021" x="3000375" y="4414838"/>
          <p14:tracePt t="194038" x="2900363" y="4371975"/>
          <p14:tracePt t="194055" x="2751138" y="4314825"/>
          <p14:tracePt t="194073" x="2679700" y="4286250"/>
          <p14:tracePt t="194094" x="2614613" y="4257675"/>
          <p14:tracePt t="194108" x="2543175" y="4229100"/>
          <p14:tracePt t="194111" x="2528888" y="4222750"/>
          <p14:tracePt t="194125" x="2486025" y="4194175"/>
          <p14:tracePt t="194142" x="2457450" y="4165600"/>
          <p14:tracePt t="194158" x="2443163" y="4151313"/>
          <p14:tracePt t="194176" x="2428875" y="4151313"/>
          <p14:tracePt t="194193" x="2428875" y="4137025"/>
          <p14:tracePt t="194211" x="2428875" y="4122738"/>
          <p14:tracePt t="194228" x="2414588" y="4094163"/>
          <p14:tracePt t="194245" x="2393950" y="4057650"/>
          <p14:tracePt t="194262" x="2379663" y="4022725"/>
          <p14:tracePt t="194278" x="2351088" y="3965575"/>
          <p14:tracePt t="194296" x="2300288" y="3922713"/>
          <p14:tracePt t="194312" x="2265363" y="3914775"/>
          <p14:tracePt t="194329" x="2265363" y="3908425"/>
          <p14:tracePt t="194462" x="2271713" y="3908425"/>
          <p14:tracePt t="194495" x="2271713" y="3914775"/>
          <p14:tracePt t="194532" x="2271713" y="3922713"/>
          <p14:tracePt t="194540" x="2279650" y="3922713"/>
          <p14:tracePt t="194557" x="2279650" y="3929063"/>
          <p14:tracePt t="194569" x="2293938" y="3943350"/>
          <p14:tracePt t="194590" x="2300288" y="3965575"/>
          <p14:tracePt t="194604" x="2300288" y="3979863"/>
          <p14:tracePt t="194621" x="2300288" y="3994150"/>
          <p14:tracePt t="194638" x="2300288" y="4014788"/>
          <p14:tracePt t="194655" x="2308225" y="4029075"/>
          <p14:tracePt t="194672" x="2308225" y="4037013"/>
          <p14:tracePt t="194689" x="2308225" y="4043363"/>
          <p14:tracePt t="194708" x="2308225" y="4051300"/>
          <p14:tracePt t="194727" x="2308225" y="4057650"/>
          <p14:tracePt t="194744" x="2308225" y="4065588"/>
          <p14:tracePt t="194758" x="2308225" y="4071938"/>
          <p14:tracePt t="194775" x="2308225" y="4086225"/>
          <p14:tracePt t="194886" x="2300288" y="4086225"/>
          <p14:tracePt t="195342" x="2300288" y="4094163"/>
          <p14:tracePt t="195348" x="2300288" y="4100513"/>
          <p14:tracePt t="195362" x="2308225" y="4108450"/>
          <p14:tracePt t="195375" x="2314575" y="4114800"/>
          <p14:tracePt t="195391" x="2351088" y="4129088"/>
          <p14:tracePt t="195409" x="2371725" y="4137025"/>
          <p14:tracePt t="195426" x="2386013" y="4143375"/>
          <p14:tracePt t="195443" x="2428875" y="4165600"/>
          <p14:tracePt t="195461" x="2479675" y="4186238"/>
          <p14:tracePt t="195477" x="2514600" y="4186238"/>
          <p14:tracePt t="195494" x="2536825" y="4200525"/>
          <p14:tracePt t="195512" x="2557463" y="4208463"/>
          <p14:tracePt t="195530" x="2579688" y="4222750"/>
          <p14:tracePt t="195548" x="2586038" y="4229100"/>
          <p14:tracePt t="195565" x="2600325" y="4243388"/>
          <p14:tracePt t="195582" x="2614613" y="4251325"/>
          <p14:tracePt t="195599" x="2628900" y="4265613"/>
          <p14:tracePt t="195617" x="2671763" y="4294188"/>
          <p14:tracePt t="195634" x="2714625" y="4314825"/>
          <p14:tracePt t="195651" x="2728913" y="4329113"/>
          <p14:tracePt t="195668" x="2751138" y="4351338"/>
          <p14:tracePt t="195688" x="2794000" y="4422775"/>
          <p14:tracePt t="195701" x="2800350" y="4443413"/>
          <p14:tracePt t="195718" x="2828925" y="4500563"/>
          <p14:tracePt t="195735" x="2894013" y="4565650"/>
          <p14:tracePt t="195752" x="2922588" y="4594225"/>
          <p14:tracePt t="195769" x="2928938" y="4600575"/>
          <p14:tracePt t="195786" x="2943225" y="4608513"/>
          <p14:tracePt t="195804" x="2943225" y="4614863"/>
          <p14:tracePt t="195837" x="2951163" y="4614863"/>
          <p14:tracePt t="195994" x="2965450" y="4614863"/>
          <p14:tracePt t="196003" x="2971800" y="4614863"/>
          <p14:tracePt t="196011" x="2986088" y="4614863"/>
          <p14:tracePt t="196026" x="3014663" y="4608513"/>
          <p14:tracePt t="196043" x="3028950" y="4608513"/>
          <p14:tracePt t="196061" x="3051175" y="4600575"/>
          <p14:tracePt t="196079" x="3065463" y="4594225"/>
          <p14:tracePt t="196096" x="3071813" y="4594225"/>
          <p14:tracePt t="196112" x="3079750" y="4586288"/>
          <p14:tracePt t="196129" x="3086100" y="4586288"/>
          <p14:tracePt t="196167" x="3094038" y="4586288"/>
          <p14:tracePt t="196182" x="3108325" y="4572000"/>
          <p14:tracePt t="196199" x="3122613" y="4565650"/>
          <p14:tracePt t="196216" x="3128963" y="4557713"/>
          <p14:tracePt t="196233" x="3143250" y="4551363"/>
          <p14:tracePt t="196251" x="3151188" y="4537075"/>
          <p14:tracePt t="196478" x="3151188" y="4529138"/>
          <p14:tracePt t="196518" x="3143250" y="4529138"/>
          <p14:tracePt t="196650" x="3143250" y="4537075"/>
          <p14:tracePt t="196675" x="3143250" y="4543425"/>
          <p14:tracePt t="196683" x="3151188" y="4543425"/>
          <p14:tracePt t="196815" x="3151188" y="4551363"/>
          <p14:tracePt t="196839" x="3143250" y="4557713"/>
          <p14:tracePt t="196861" x="3136900" y="4557713"/>
          <p14:tracePt t="196869" x="3128963" y="4565650"/>
          <p14:tracePt t="196876" x="3122613" y="4565650"/>
          <p14:tracePt t="196884" x="3114675" y="4572000"/>
          <p14:tracePt t="196900" x="3100388" y="4572000"/>
          <p14:tracePt t="196917" x="3086100" y="4572000"/>
          <p14:tracePt t="196938" x="3079750" y="4572000"/>
          <p14:tracePt t="196955" x="3071813" y="4572000"/>
          <p14:tracePt t="196969" x="3065463" y="4572000"/>
          <p14:tracePt t="197091" x="3057525" y="4572000"/>
          <p14:tracePt t="197185" x="3051175" y="4572000"/>
          <p14:tracePt t="197230" x="3043238" y="4572000"/>
          <p14:tracePt t="197235" x="3036888" y="4572000"/>
          <p14:tracePt t="197247" x="3028950" y="4572000"/>
          <p14:tracePt t="197260" x="3008313" y="4572000"/>
          <p14:tracePt t="197278" x="2979738" y="4572000"/>
          <p14:tracePt t="197294" x="2943225" y="4579938"/>
          <p14:tracePt t="197311" x="2900363" y="4586288"/>
          <p14:tracePt t="197329" x="2836863" y="4594225"/>
          <p14:tracePt t="197346" x="2794000" y="4608513"/>
          <p14:tracePt t="197365" x="2728913" y="4622800"/>
          <p14:tracePt t="197367" x="2714625" y="4637088"/>
          <p14:tracePt t="197380" x="2693988" y="4637088"/>
          <p14:tracePt t="197399" x="2636838" y="4651375"/>
          <p14:tracePt t="197415" x="2600325" y="4657725"/>
          <p14:tracePt t="197431" x="2571750" y="4665663"/>
          <p14:tracePt t="197448" x="2557463" y="4665663"/>
          <p14:tracePt t="197466" x="2514600" y="4679950"/>
          <p14:tracePt t="197483" x="2486025" y="4679950"/>
          <p14:tracePt t="197500" x="2471738" y="4679950"/>
          <p14:tracePt t="197502" x="2451100" y="4679950"/>
          <p14:tracePt t="197517" x="2414588" y="4686300"/>
          <p14:tracePt t="197534" x="2408238" y="4686300"/>
          <p14:tracePt t="197551" x="2379663" y="4686300"/>
          <p14:tracePt t="197568" x="2371725" y="4686300"/>
          <p14:tracePt t="197590" x="2351088" y="4686300"/>
          <p14:tracePt t="197605" x="2336800" y="4686300"/>
          <p14:tracePt t="197621" x="2314575" y="4686300"/>
          <p14:tracePt t="197638" x="2271713" y="4686300"/>
          <p14:tracePt t="197654" x="2228850" y="4686300"/>
          <p14:tracePt t="197671" x="2185988" y="4694238"/>
          <p14:tracePt t="197690" x="2128838" y="4700588"/>
          <p14:tracePt t="197706" x="2093913" y="4700588"/>
          <p14:tracePt t="197724" x="2079625" y="4700588"/>
          <p14:tracePt t="197740" x="2057400" y="4700588"/>
          <p14:tracePt t="197759" x="2036763" y="4700588"/>
          <p14:tracePt t="197774" x="2028825" y="4700588"/>
          <p14:tracePt t="197792" x="2022475" y="4694238"/>
          <p14:tracePt t="197808" x="2014538" y="4694238"/>
          <p14:tracePt t="197827" x="2000250" y="4694238"/>
          <p14:tracePt t="197846" x="1971675" y="4694238"/>
          <p14:tracePt t="197861" x="1957388" y="4686300"/>
          <p14:tracePt t="197867" x="1951038" y="4679950"/>
          <p14:tracePt t="197878" x="1943100" y="4679950"/>
          <p14:tracePt t="197894" x="1908175" y="4679950"/>
          <p14:tracePt t="197911" x="1893888" y="4679950"/>
          <p14:tracePt t="197930" x="1885950" y="4679950"/>
          <p14:tracePt t="198056" x="1879600" y="4679950"/>
          <p14:tracePt t="198081" x="1871663" y="4679950"/>
          <p14:tracePt t="198590" x="1879600" y="4679950"/>
          <p14:tracePt t="198597" x="1885950" y="4679950"/>
          <p14:tracePt t="198606" x="1900238" y="4679950"/>
          <p14:tracePt t="198614" x="1914525" y="4679950"/>
          <p14:tracePt t="198633" x="1951038" y="4679950"/>
          <p14:tracePt t="198649" x="1971675" y="4679950"/>
          <p14:tracePt t="198666" x="1993900" y="4679950"/>
          <p14:tracePt t="198682" x="2008188" y="4679950"/>
          <p14:tracePt t="198699" x="2028825" y="4679950"/>
          <p14:tracePt t="198716" x="2057400" y="4679950"/>
          <p14:tracePt t="198735" x="2108200" y="4679950"/>
          <p14:tracePt t="198753" x="2151063" y="4679950"/>
          <p14:tracePt t="198769" x="2185988" y="4679950"/>
          <p14:tracePt t="198785" x="2222500" y="4686300"/>
          <p14:tracePt t="198802" x="2265363" y="4686300"/>
          <p14:tracePt t="198819" x="2279650" y="4686300"/>
          <p14:tracePt t="198836" x="2314575" y="4686300"/>
          <p14:tracePt t="198854" x="2328863" y="4686300"/>
          <p14:tracePt t="198872" x="2336800" y="4686300"/>
          <p14:tracePt t="198891" x="2343150" y="4686300"/>
          <p14:tracePt t="198911" x="2357438" y="4686300"/>
          <p14:tracePt t="198927" x="2365375" y="4686300"/>
          <p14:tracePt t="198941" x="2386013" y="4686300"/>
          <p14:tracePt t="198958" x="2393950" y="4686300"/>
          <p14:tracePt t="198975" x="2400300" y="4686300"/>
          <p14:tracePt t="199048" x="2400300" y="4694238"/>
          <p14:tracePt t="199064" x="2408238" y="4694238"/>
          <p14:tracePt t="199073" x="2414588" y="4694238"/>
          <p14:tracePt t="199080" x="2428875" y="4694238"/>
          <p14:tracePt t="199093" x="2443163" y="4694238"/>
          <p14:tracePt t="199112" x="2465388" y="4694238"/>
          <p14:tracePt t="199175" x="2471738" y="4694238"/>
          <p14:tracePt t="199215" x="2479675" y="4694238"/>
          <p14:tracePt t="199814" x="2486025" y="4694238"/>
          <p14:tracePt t="199822" x="2493963" y="4694238"/>
          <p14:tracePt t="199836" x="2500313" y="4694238"/>
          <p14:tracePt t="199848" x="2508250" y="4694238"/>
          <p14:tracePt t="199864" x="2514600" y="4694238"/>
          <p14:tracePt t="199882" x="2528888" y="4694238"/>
          <p14:tracePt t="199899" x="2536825" y="4694238"/>
          <p14:tracePt t="199918" x="2543175" y="4694238"/>
          <p14:tracePt t="199935" x="2551113" y="4694238"/>
          <p14:tracePt t="199956" x="2557463" y="4694238"/>
          <p14:tracePt t="199981" x="2565400" y="4694238"/>
          <p14:tracePt t="199996" x="2579688" y="4694238"/>
          <p14:tracePt t="200003" x="2586038" y="4694238"/>
          <p14:tracePt t="200033" x="2593975" y="4694238"/>
          <p14:tracePt t="200135" x="2600325" y="4686300"/>
          <p14:tracePt t="200141" x="2608263" y="4686300"/>
          <p14:tracePt t="200150" x="2608263" y="4679950"/>
          <p14:tracePt t="200159" x="2614613" y="4679950"/>
          <p14:tracePt t="200174" x="2622550" y="4679950"/>
          <p14:tracePt t="200190" x="2636838" y="4679950"/>
          <p14:tracePt t="200213" x="2643188" y="4679950"/>
          <p14:tracePt t="200237" x="2651125" y="4679950"/>
          <p14:tracePt t="200245" x="2657475" y="4679950"/>
          <p14:tracePt t="200259" x="2657475" y="4672013"/>
          <p14:tracePt t="200277" x="2665413" y="4672013"/>
          <p14:tracePt t="200299" x="2671763" y="4665663"/>
          <p14:tracePt t="200314" x="2686050" y="4665663"/>
          <p14:tracePt t="200338" x="2686050" y="4657725"/>
          <p14:tracePt t="201051" x="2679700" y="4657725"/>
          <p14:tracePt t="201076" x="2671763" y="4657725"/>
          <p14:tracePt t="201088" x="2665413" y="4657725"/>
          <p14:tracePt t="201102" x="2651125" y="4657725"/>
          <p14:tracePt t="201118" x="2643188" y="4657725"/>
          <p14:tracePt t="201126" x="2636838" y="4657725"/>
          <p14:tracePt t="201134" x="2628900" y="4657725"/>
          <p14:tracePt t="201150" x="2608263" y="4657725"/>
          <p14:tracePt t="201168" x="2586038" y="4657725"/>
          <p14:tracePt t="201186" x="2565400" y="4657725"/>
          <p14:tracePt t="201204" x="2543175" y="4657725"/>
          <p14:tracePt t="201220" x="2528888" y="4657725"/>
          <p14:tracePt t="201237" x="2500313" y="4657725"/>
          <p14:tracePt t="201254" x="2493963" y="4657725"/>
          <p14:tracePt t="201270" x="2479675" y="4657725"/>
          <p14:tracePt t="201287" x="2457450" y="4657725"/>
          <p14:tracePt t="201305" x="2436813" y="4657725"/>
          <p14:tracePt t="201321" x="2414588" y="4657725"/>
          <p14:tracePt t="201338" x="2379663" y="4657725"/>
          <p14:tracePt t="201356" x="2357438" y="4657725"/>
          <p14:tracePt t="201359" x="2343150" y="4657725"/>
          <p14:tracePt t="201372" x="2328863" y="4657725"/>
          <p14:tracePt t="201391" x="2300288" y="4657725"/>
          <p14:tracePt t="201408" x="2265363" y="4657725"/>
          <p14:tracePt t="201426" x="2257425" y="4657725"/>
          <p14:tracePt t="201441" x="2228850" y="4657725"/>
          <p14:tracePt t="201458" x="2222500" y="4657725"/>
          <p14:tracePt t="201476" x="2214563" y="4657725"/>
          <p14:tracePt t="201493" x="2200275" y="4657725"/>
          <p14:tracePt t="201510" x="2193925" y="4657725"/>
          <p14:tracePt t="201528" x="2179638" y="4657725"/>
          <p14:tracePt t="201547" x="2165350" y="4657725"/>
          <p14:tracePt t="202017" x="2165350" y="4665663"/>
          <p14:tracePt t="202025" x="2171700" y="4665663"/>
          <p14:tracePt t="202033" x="2185988" y="4665663"/>
          <p14:tracePt t="202041" x="2208213" y="4665663"/>
          <p14:tracePt t="202059" x="2228850" y="4665663"/>
          <p14:tracePt t="202077" x="2251075" y="4665663"/>
          <p14:tracePt t="202093" x="2271713" y="4665663"/>
          <p14:tracePt t="202111" x="2279650" y="4665663"/>
          <p14:tracePt t="202128" x="2293938" y="4665663"/>
          <p14:tracePt t="202145" x="2343150" y="4665663"/>
          <p14:tracePt t="202163" x="2443163" y="4679950"/>
          <p14:tracePt t="202178" x="2486025" y="4679950"/>
          <p14:tracePt t="202196" x="2522538" y="4686300"/>
          <p14:tracePt t="202213" x="2571750" y="4700588"/>
          <p14:tracePt t="202230" x="2643188" y="4708525"/>
          <p14:tracePt t="202247" x="2743200" y="4737100"/>
          <p14:tracePt t="202265" x="2808288" y="4757738"/>
          <p14:tracePt t="202281" x="2851150" y="4786313"/>
          <p14:tracePt t="202300" x="2871788" y="4794250"/>
          <p14:tracePt t="202317" x="2871788" y="4800600"/>
          <p14:tracePt t="202352" x="2879725" y="4837113"/>
          <p14:tracePt t="202367" x="2879725" y="4851400"/>
          <p14:tracePt t="202384" x="2879725" y="4857750"/>
          <p14:tracePt t="202403" x="2879725" y="4865688"/>
          <p14:tracePt t="202418" x="2879725" y="4872038"/>
          <p14:tracePt t="202436" x="2894013" y="4886325"/>
          <p14:tracePt t="202453" x="2922588" y="4900613"/>
          <p14:tracePt t="202470" x="2936875" y="4914900"/>
          <p14:tracePt t="202487" x="2957513" y="4914900"/>
          <p14:tracePt t="202504" x="2986088" y="4929188"/>
          <p14:tracePt t="202521" x="3022600" y="4937125"/>
          <p14:tracePt t="202539" x="3043238" y="4929188"/>
          <p14:tracePt t="202556" x="3057525" y="4922838"/>
          <p14:tracePt t="202572" x="3071813" y="4922838"/>
          <p14:tracePt t="202590" x="3079750" y="4922838"/>
          <p14:tracePt t="202607" x="3108325" y="4914900"/>
          <p14:tracePt t="202624" x="3151188" y="4914900"/>
          <p14:tracePt t="202641" x="3208338" y="4914900"/>
          <p14:tracePt t="202658" x="3236913" y="4914900"/>
          <p14:tracePt t="202675" x="3257550" y="4914900"/>
          <p14:tracePt t="202692" x="3271838" y="4914900"/>
          <p14:tracePt t="202790" x="3279775" y="4914900"/>
          <p14:tracePt t="202798" x="3286125" y="4914900"/>
          <p14:tracePt t="202981" x="3286125" y="4908550"/>
          <p14:tracePt t="203008" x="3286125" y="4900613"/>
          <p14:tracePt t="203032" x="3279775" y="4894263"/>
          <p14:tracePt t="203047" x="3271838" y="4894263"/>
          <p14:tracePt t="203072" x="3265488" y="4894263"/>
          <p14:tracePt t="203078" x="3257550" y="4894263"/>
          <p14:tracePt t="203094" x="3251200" y="4886325"/>
          <p14:tracePt t="203103" x="3243263" y="4886325"/>
          <p14:tracePt t="203123" x="3222625" y="4879975"/>
          <p14:tracePt t="203139" x="3208338" y="4879975"/>
          <p14:tracePt t="203155" x="3179763" y="4872038"/>
          <p14:tracePt t="203173" x="3171825" y="4865688"/>
          <p14:tracePt t="203191" x="3157538" y="4865688"/>
          <p14:tracePt t="203207" x="3151188" y="4865688"/>
          <p14:tracePt t="203224" x="3143250" y="4865688"/>
          <p14:tracePt t="203243" x="3136900" y="4865688"/>
          <p14:tracePt t="203259" x="3128963" y="4857750"/>
          <p14:tracePt t="203276" x="3114675" y="4857750"/>
          <p14:tracePt t="203292" x="3100388" y="4857750"/>
          <p14:tracePt t="203309" x="3086100" y="4857750"/>
          <p14:tracePt t="203327" x="3071813" y="4857750"/>
          <p14:tracePt t="203344" x="3065463" y="4857750"/>
          <p14:tracePt t="203361" x="3057525" y="4857750"/>
          <p14:tracePt t="203379" x="3051175" y="4857750"/>
          <p14:tracePt t="203395" x="3043238" y="4857750"/>
          <p14:tracePt t="203412" x="3036888" y="4857750"/>
          <p14:tracePt t="203429" x="3022600" y="4857750"/>
          <p14:tracePt t="203446" x="3014663" y="4857750"/>
          <p14:tracePt t="203463" x="3000375" y="4857750"/>
          <p14:tracePt t="203482" x="2994025" y="4857750"/>
          <p14:tracePt t="203499" x="2979738" y="4857750"/>
          <p14:tracePt t="203516" x="2971800" y="4857750"/>
          <p14:tracePt t="203533" x="2965450" y="4857750"/>
          <p14:tracePt t="203549" x="2957513" y="4857750"/>
          <p14:tracePt t="203566" x="2943225" y="4857750"/>
          <p14:tracePt t="203584" x="2936875" y="4857750"/>
          <p14:tracePt t="203600" x="2894013" y="4857750"/>
          <p14:tracePt t="203618" x="2879725" y="4857750"/>
          <p14:tracePt t="203635" x="2851150" y="4857750"/>
          <p14:tracePt t="203652" x="2814638" y="4857750"/>
          <p14:tracePt t="203671" x="2786063" y="4857750"/>
          <p14:tracePt t="203688" x="2771775" y="4865688"/>
          <p14:tracePt t="203705" x="2757488" y="4865688"/>
          <p14:tracePt t="203722" x="2751138" y="4872038"/>
          <p14:tracePt t="203756" x="2743200" y="4872038"/>
          <p14:tracePt t="203852" x="2736850" y="4872038"/>
          <p14:tracePt t="203892" x="2728913" y="4872038"/>
          <p14:tracePt t="203963" x="2722563" y="4872038"/>
          <p14:tracePt t="204344" x="2728913" y="4872038"/>
          <p14:tracePt t="204352" x="2736850" y="4872038"/>
          <p14:tracePt t="204368" x="2751138" y="4872038"/>
          <p14:tracePt t="204375" x="2765425" y="4872038"/>
          <p14:tracePt t="204394" x="2771775" y="4872038"/>
          <p14:tracePt t="204406" x="2786063" y="4879975"/>
          <p14:tracePt t="204423" x="2794000" y="4879975"/>
          <p14:tracePt t="204440" x="2800350" y="4879975"/>
          <p14:tracePt t="204461" x="2814638" y="4886325"/>
          <p14:tracePt t="204474" x="2836863" y="4886325"/>
          <p14:tracePt t="204492" x="2843213" y="4886325"/>
          <p14:tracePt t="204510" x="2871788" y="4886325"/>
          <p14:tracePt t="204526" x="2900363" y="4894263"/>
          <p14:tracePt t="204543" x="2914650" y="4894263"/>
          <p14:tracePt t="204561" x="2928938" y="4900613"/>
          <p14:tracePt t="204579" x="2957513" y="4900613"/>
          <p14:tracePt t="204594" x="2965450" y="4900613"/>
          <p14:tracePt t="204613" x="3000375" y="4908550"/>
          <p14:tracePt t="204631" x="3014663" y="4908550"/>
          <p14:tracePt t="204646" x="3051175" y="4908550"/>
          <p14:tracePt t="204648" x="3065463" y="4908550"/>
          <p14:tracePt t="204663" x="3086100" y="4908550"/>
          <p14:tracePt t="204681" x="3094038" y="4908550"/>
          <p14:tracePt t="204697" x="3108325" y="4908550"/>
          <p14:tracePt t="204716" x="3114675" y="4908550"/>
          <p14:tracePt t="204938" x="3122613" y="4908550"/>
          <p14:tracePt t="204947" x="3128963" y="4908550"/>
          <p14:tracePt t="204961" x="3136900" y="4908550"/>
          <p14:tracePt t="204975" x="3151188" y="4908550"/>
          <p14:tracePt t="205049" x="3157538" y="4908550"/>
          <p14:tracePt t="205079" x="3165475" y="4908550"/>
          <p14:tracePt t="205105" x="3171825" y="4908550"/>
          <p14:tracePt t="205109" x="3179763" y="4908550"/>
          <p14:tracePt t="205134" x="3186113" y="4908550"/>
          <p14:tracePt t="205150" x="3186113" y="4900613"/>
          <p14:tracePt t="205177" x="3194050" y="4900613"/>
          <p14:tracePt t="205205" x="3200400" y="4900613"/>
          <p14:tracePt t="205293" x="3208338" y="4900613"/>
          <p14:tracePt t="205309" x="3208338" y="4894263"/>
          <p14:tracePt t="205572" x="3214688" y="4894263"/>
          <p14:tracePt t="205650" x="3222625" y="4894263"/>
          <p14:tracePt t="205749" x="3228975" y="4894263"/>
          <p14:tracePt t="205757" x="3243263" y="4894263"/>
          <p14:tracePt t="205782" x="3257550" y="4894263"/>
          <p14:tracePt t="205798" x="3265488" y="4894263"/>
          <p14:tracePt t="205806" x="3271838" y="4894263"/>
          <p14:tracePt t="205815" x="3286125" y="4894263"/>
          <p14:tracePt t="205829" x="3300413" y="4894263"/>
          <p14:tracePt t="205845" x="3308350" y="4894263"/>
          <p14:tracePt t="205868" x="3314700" y="4894263"/>
          <p14:tracePt t="205884" x="3322638" y="4894263"/>
          <p14:tracePt t="205898" x="3328988" y="4886325"/>
          <p14:tracePt t="205916" x="3351213" y="4886325"/>
          <p14:tracePt t="205933" x="3365500" y="4886325"/>
          <p14:tracePt t="205949" x="3379788" y="4886325"/>
          <p14:tracePt t="205965" x="3400425" y="4886325"/>
          <p14:tracePt t="205983" x="3408363" y="4886325"/>
          <p14:tracePt t="206000" x="3414713" y="4886325"/>
          <p14:tracePt t="206063" x="3422650" y="4886325"/>
          <p14:tracePt t="206078" x="3429000" y="4886325"/>
          <p14:tracePt t="206087" x="3436938" y="4886325"/>
          <p14:tracePt t="206093" x="3443288" y="4886325"/>
          <p14:tracePt t="206104" x="3451225" y="4886325"/>
          <p14:tracePt t="206120" x="3465513" y="4886325"/>
          <p14:tracePt t="206137" x="3479800" y="4886325"/>
          <p14:tracePt t="206154" x="3494088" y="4886325"/>
          <p14:tracePt t="206171" x="3508375" y="4886325"/>
          <p14:tracePt t="206188" x="3522663" y="4886325"/>
          <p14:tracePt t="206206" x="3529013" y="4886325"/>
          <p14:tracePt t="206223" x="3543300" y="4886325"/>
          <p14:tracePt t="206257" x="3551238" y="4886325"/>
          <p14:tracePt t="206360" x="3557588" y="4886325"/>
          <p14:tracePt t="206628" x="3565525" y="4886325"/>
          <p14:tracePt t="206641" x="3571875" y="4886325"/>
          <p14:tracePt t="206666" x="3579813" y="4886325"/>
          <p14:tracePt t="206675" x="3586163" y="4886325"/>
          <p14:tracePt t="206685" x="3594100" y="4886325"/>
          <p14:tracePt t="206703" x="3608388" y="4886325"/>
          <p14:tracePt t="206720" x="3622675" y="4886325"/>
          <p14:tracePt t="206737" x="3636963" y="4886325"/>
          <p14:tracePt t="206754" x="3643313" y="4886325"/>
          <p14:tracePt t="206774" x="3651250" y="4886325"/>
          <p14:tracePt t="206789" x="3657600" y="4886325"/>
          <p14:tracePt t="207245" x="3671888" y="4886325"/>
          <p14:tracePt t="207250" x="3679825" y="4886325"/>
          <p14:tracePt t="207257" x="3694113" y="4886325"/>
          <p14:tracePt t="207268" x="3700463" y="4886325"/>
          <p14:tracePt t="207285" x="3714750" y="4894263"/>
          <p14:tracePt t="207304" x="3736975" y="4894263"/>
          <p14:tracePt t="207319" x="3765550" y="4894263"/>
          <p14:tracePt t="207336" x="3771900" y="4900613"/>
          <p14:tracePt t="207354" x="3786188" y="4900613"/>
          <p14:tracePt t="207371" x="3800475" y="4900613"/>
          <p14:tracePt t="207388" x="3843338" y="4900613"/>
          <p14:tracePt t="207406" x="3857625" y="4900613"/>
          <p14:tracePt t="207423" x="3871913" y="4900613"/>
          <p14:tracePt t="207441" x="3879850" y="4900613"/>
          <p14:tracePt t="207457" x="3886200" y="4894263"/>
          <p14:tracePt t="207494" x="3894138" y="4894263"/>
          <p14:tracePt t="207517" x="3900488" y="4894263"/>
          <p14:tracePt t="207525" x="3908425" y="4894263"/>
          <p14:tracePt t="207543" x="3937000" y="4894263"/>
          <p14:tracePt t="207561" x="3979863" y="4894263"/>
          <p14:tracePt t="207577" x="3994150" y="4894263"/>
          <p14:tracePt t="207593" x="4000500" y="4894263"/>
          <p14:tracePt t="207610" x="4008438" y="4894263"/>
          <p14:tracePt t="208362" x="4008438" y="4900613"/>
          <p14:tracePt t="208455" x="3994150" y="4900613"/>
          <p14:tracePt t="208470" x="3979863" y="4900613"/>
          <p14:tracePt t="208476" x="3957638" y="4900613"/>
          <p14:tracePt t="208484" x="3943350" y="4900613"/>
          <p14:tracePt t="208502" x="3929063" y="4900613"/>
          <p14:tracePt t="208520" x="3900488" y="4900613"/>
          <p14:tracePt t="208537" x="3843338" y="4900613"/>
          <p14:tracePt t="208554" x="3808413" y="4900613"/>
          <p14:tracePt t="208571" x="3771900" y="4900613"/>
          <p14:tracePt t="208588" x="3722688" y="4900613"/>
          <p14:tracePt t="208622" x="3708400" y="4894263"/>
          <p14:tracePt t="208639" x="3557588" y="4865688"/>
          <p14:tracePt t="208656" x="3494088" y="4865688"/>
          <p14:tracePt t="208674" x="3451225" y="4851400"/>
          <p14:tracePt t="208690" x="3379788" y="4843463"/>
          <p14:tracePt t="208707" x="3328988" y="4829175"/>
          <p14:tracePt t="208729" x="3257550" y="4822825"/>
          <p14:tracePt t="208743" x="3208338" y="4822825"/>
          <p14:tracePt t="208759" x="3157538" y="4814888"/>
          <p14:tracePt t="208776" x="3114675" y="4808538"/>
          <p14:tracePt t="208793" x="3086100" y="4800600"/>
          <p14:tracePt t="208811" x="3014663" y="4786313"/>
          <p14:tracePt t="208828" x="2971800" y="4772025"/>
          <p14:tracePt t="208845" x="2928938" y="4757738"/>
          <p14:tracePt t="208862" x="2894013" y="4757738"/>
          <p14:tracePt t="208879" x="2843213" y="4757738"/>
          <p14:tracePt t="208897" x="2743200" y="4757738"/>
          <p14:tracePt t="208913" x="2671763" y="4765675"/>
          <p14:tracePt t="208930" x="2600325" y="4765675"/>
          <p14:tracePt t="208948" x="2528888" y="4765675"/>
          <p14:tracePt t="208965" x="2493963" y="4765675"/>
          <p14:tracePt t="208981" x="2457450" y="4765675"/>
          <p14:tracePt t="208983" x="2422525" y="4765675"/>
          <p14:tracePt t="208999" x="2357438" y="4765675"/>
          <p14:tracePt t="209016" x="2251075" y="4765675"/>
          <p14:tracePt t="209033" x="2185988" y="4772025"/>
          <p14:tracePt t="209052" x="2114550" y="4794250"/>
          <p14:tracePt t="209067" x="2028825" y="4808538"/>
          <p14:tracePt t="209068" x="2008188" y="4814888"/>
          <p14:tracePt t="209086" x="1957388" y="4829175"/>
          <p14:tracePt t="209101" x="1900238" y="4837113"/>
          <p14:tracePt t="209118" x="1871663" y="4837113"/>
          <p14:tracePt t="209137" x="1836738" y="4843463"/>
          <p14:tracePt t="209153" x="1814513" y="4851400"/>
          <p14:tracePt t="209172" x="1785938" y="4857750"/>
          <p14:tracePt t="209188" x="1765300" y="4857750"/>
          <p14:tracePt t="209204" x="1757363" y="4857750"/>
          <p14:tracePt t="209222" x="1751013" y="4857750"/>
          <p14:tracePt t="209239" x="1743075" y="4865688"/>
          <p14:tracePt t="209256" x="1736725" y="4865688"/>
          <p14:tracePt t="209273" x="1722438" y="4872038"/>
          <p14:tracePt t="209290" x="1722438" y="4879975"/>
          <p14:tracePt t="209307" x="1714500" y="4879975"/>
          <p14:tracePt t="209325" x="1714500" y="4886325"/>
          <p14:tracePt t="210103" x="1722438" y="4886325"/>
          <p14:tracePt t="210107" x="1736725" y="4886325"/>
          <p14:tracePt t="210116" x="1743075" y="4886325"/>
          <p14:tracePt t="210130" x="1765300" y="4886325"/>
          <p14:tracePt t="210147" x="1800225" y="4886325"/>
          <p14:tracePt t="210164" x="1822450" y="4879975"/>
          <p14:tracePt t="210181" x="1836738" y="4872038"/>
          <p14:tracePt t="210198" x="1843088" y="4865688"/>
          <p14:tracePt t="210216" x="1857375" y="4857750"/>
          <p14:tracePt t="210233" x="1871663" y="4837113"/>
          <p14:tracePt t="210250" x="1879600" y="4822825"/>
          <p14:tracePt t="210268" x="1879600" y="4808538"/>
          <p14:tracePt t="210285" x="1893888" y="4800600"/>
          <p14:tracePt t="210302" x="1900238" y="4772025"/>
          <p14:tracePt t="210320" x="1908175" y="4751388"/>
          <p14:tracePt t="210335" x="1922463" y="4737100"/>
          <p14:tracePt t="210353" x="1922463" y="4722813"/>
          <p14:tracePt t="210370" x="1936750" y="4694238"/>
          <p14:tracePt t="210389" x="1936750" y="4672013"/>
          <p14:tracePt t="210406" x="1943100" y="4665663"/>
          <p14:tracePt t="210423" x="1943100" y="4651375"/>
          <p14:tracePt t="210440" x="1951038" y="4637088"/>
          <p14:tracePt t="210457" x="1957388" y="4614863"/>
          <p14:tracePt t="210472" x="1957388" y="4608513"/>
          <p14:tracePt t="210490" x="1957388" y="4594225"/>
          <p14:tracePt t="210507" x="1965325" y="4594225"/>
          <p14:tracePt t="210525" x="1971675" y="4586288"/>
          <p14:tracePt t="210541" x="1971675" y="4579938"/>
          <p14:tracePt t="210561" x="1971675" y="4565650"/>
          <p14:tracePt t="210578" x="1971675" y="4551363"/>
          <p14:tracePt t="210594" x="1971675" y="4543425"/>
          <p14:tracePt t="210611" x="1971675" y="4537075"/>
          <p14:tracePt t="210628" x="1971675" y="4522788"/>
          <p14:tracePt t="210646" x="1971675" y="4508500"/>
          <p14:tracePt t="210661" x="1979613" y="4479925"/>
          <p14:tracePt t="210663" x="1979613" y="4471988"/>
          <p14:tracePt t="210680" x="1979613" y="4465638"/>
          <p14:tracePt t="210716" x="1979613" y="4457700"/>
          <p14:tracePt t="210730" x="1979613" y="4451350"/>
          <p14:tracePt t="210747" x="1979613" y="4437063"/>
          <p14:tracePt t="210765" x="1979613" y="4429125"/>
          <p14:tracePt t="210781" x="1979613" y="4422775"/>
          <p14:tracePt t="210798" x="1979613" y="4408488"/>
          <p14:tracePt t="211058" x="1979613" y="4400550"/>
          <p14:tracePt t="211087" x="1993900" y="4400550"/>
          <p14:tracePt t="211095" x="2008188" y="4400550"/>
          <p14:tracePt t="211107" x="2028825" y="4400550"/>
          <p14:tracePt t="211124" x="2036763" y="4400550"/>
          <p14:tracePt t="211141" x="2071688" y="4400550"/>
          <p14:tracePt t="211160" x="2085975" y="4400550"/>
          <p14:tracePt t="211177" x="2108200" y="4394200"/>
          <p14:tracePt t="211195" x="2136775" y="4394200"/>
          <p14:tracePt t="211211" x="2151063" y="4394200"/>
          <p14:tracePt t="211229" x="2165350" y="4394200"/>
          <p14:tracePt t="211245" x="2179638" y="4394200"/>
          <p14:tracePt t="211265" x="2185988" y="4394200"/>
          <p14:tracePt t="211280" x="2200275" y="4394200"/>
          <p14:tracePt t="211297" x="2214563" y="4394200"/>
          <p14:tracePt t="211313" x="2222500" y="4394200"/>
          <p14:tracePt t="211330" x="2228850" y="4394200"/>
          <p14:tracePt t="211347" x="2243138" y="4394200"/>
          <p14:tracePt t="211383" x="2251075" y="4394200"/>
          <p14:tracePt t="211401" x="2257425" y="4394200"/>
          <p14:tracePt t="211416" x="2271713" y="4394200"/>
          <p14:tracePt t="211432" x="2279650" y="4394200"/>
          <p14:tracePt t="211450" x="2293938" y="4394200"/>
          <p14:tracePt t="211466" x="2308225" y="4394200"/>
          <p14:tracePt t="211485" x="2322513" y="4394200"/>
          <p14:tracePt t="211518" x="2328863" y="4394200"/>
          <p14:tracePt t="211625" x="2336800" y="4394200"/>
          <p14:tracePt t="211641" x="2343150" y="4394200"/>
          <p14:tracePt t="211656" x="2357438" y="4394200"/>
          <p14:tracePt t="211674" x="2365375" y="4394200"/>
          <p14:tracePt t="211687" x="2371725" y="4394200"/>
          <p14:tracePt t="211719" x="2379663" y="4394200"/>
          <p14:tracePt t="211735" x="2393950" y="4394200"/>
          <p14:tracePt t="211752" x="2408238" y="4394200"/>
          <p14:tracePt t="211761" x="2414588" y="4394200"/>
          <p14:tracePt t="211766" x="2422525" y="4394200"/>
          <p14:tracePt t="211777" x="2428875" y="4394200"/>
          <p14:tracePt t="211792" x="2443163" y="4394200"/>
          <p14:tracePt t="212123" x="2451100" y="4394200"/>
          <p14:tracePt t="212201" x="2457450" y="4394200"/>
          <p14:tracePt t="212217" x="2465388" y="4394200"/>
          <p14:tracePt t="212233" x="2471738" y="4394200"/>
          <p14:tracePt t="212259" x="2479675" y="4394200"/>
          <p14:tracePt t="212288" x="2486025" y="4386263"/>
          <p14:tracePt t="212383" x="2493963" y="4386263"/>
          <p14:tracePt t="212680" x="2493963" y="4394200"/>
          <p14:tracePt t="212696" x="2493963" y="4400550"/>
          <p14:tracePt t="212712" x="2493963" y="4408488"/>
          <p14:tracePt t="212721" x="2486025" y="4408488"/>
          <p14:tracePt t="212736" x="2471738" y="4408488"/>
          <p14:tracePt t="212754" x="2451100" y="4414838"/>
          <p14:tracePt t="212771" x="2393950" y="4437063"/>
          <p14:tracePt t="212788" x="2336800" y="4471988"/>
          <p14:tracePt t="212806" x="2300288" y="4479925"/>
          <p14:tracePt t="212824" x="2293938" y="4486275"/>
          <p14:tracePt t="212839" x="2265363" y="4508500"/>
          <p14:tracePt t="212857" x="2251075" y="4529138"/>
          <p14:tracePt t="212864" x="2243138" y="4529138"/>
          <p14:tracePt t="212873" x="2228850" y="4543425"/>
          <p14:tracePt t="212889" x="2228850" y="4551363"/>
          <p14:tracePt t="212906" x="2222500" y="4557713"/>
          <p14:tracePt t="212923" x="2222500" y="4579938"/>
          <p14:tracePt t="212941" x="2214563" y="4594225"/>
          <p14:tracePt t="212960" x="2208213" y="4622800"/>
          <p14:tracePt t="212975" x="2208213" y="4637088"/>
          <p14:tracePt t="212991" x="2193925" y="4657725"/>
          <p14:tracePt t="213010" x="2185988" y="4686300"/>
          <p14:tracePt t="213028" x="2179638" y="4708525"/>
          <p14:tracePt t="213045" x="2165350" y="4737100"/>
          <p14:tracePt t="213062" x="2157413" y="4743450"/>
          <p14:tracePt t="213081" x="2151063" y="4757738"/>
          <p14:tracePt t="213097" x="2151063" y="4765675"/>
          <p14:tracePt t="213112" x="2143125" y="4772025"/>
          <p14:tracePt t="213129" x="2143125" y="4779963"/>
          <p14:tracePt t="213147" x="2143125" y="4800600"/>
          <p14:tracePt t="213163" x="2143125" y="4808538"/>
          <p14:tracePt t="213197" x="2136775" y="4822825"/>
          <p14:tracePt t="213214" x="2128838" y="4829175"/>
          <p14:tracePt t="213249" x="2128838" y="4851400"/>
          <p14:tracePt t="213266" x="2122488" y="4857750"/>
          <p14:tracePt t="213283" x="2122488" y="4865688"/>
          <p14:tracePt t="213376" x="2122488" y="4872038"/>
          <p14:tracePt t="213383" x="2122488" y="4879975"/>
          <p14:tracePt t="213407" x="2122488" y="4886325"/>
          <p14:tracePt t="216719" x="2122488" y="4894263"/>
          <p14:tracePt t="216735" x="2122488" y="4908550"/>
          <p14:tracePt t="216744" x="2122488" y="4922838"/>
          <p14:tracePt t="216750" x="2122488" y="4937125"/>
          <p14:tracePt t="216763" x="2122488" y="4965700"/>
          <p14:tracePt t="216781" x="2122488" y="4979988"/>
          <p14:tracePt t="216798" x="2122488" y="5000625"/>
          <p14:tracePt t="216815" x="2128838" y="5014913"/>
          <p14:tracePt t="216830" x="2128838" y="5022850"/>
          <p14:tracePt t="216847" x="2128838" y="5029200"/>
          <p14:tracePt t="216865" x="2128838" y="5051425"/>
          <p14:tracePt t="216882" x="2128838" y="5065713"/>
          <p14:tracePt t="216899" x="2128838" y="5094288"/>
          <p14:tracePt t="216916" x="2128838" y="5100638"/>
          <p14:tracePt t="216934" x="2128838" y="5108575"/>
          <p14:tracePt t="216951" x="2128838" y="5114925"/>
          <p14:tracePt t="216967" x="2128838" y="5122863"/>
          <p14:tracePt t="216987" x="2128838" y="5129213"/>
          <p14:tracePt t="217001" x="2128838" y="5137150"/>
          <p14:tracePt t="217021" x="2128838" y="5143500"/>
          <p14:tracePt t="217041" x="2128838" y="5151438"/>
          <p14:tracePt t="217065" x="2128838" y="5157788"/>
          <p14:tracePt t="217078" x="2136775" y="5157788"/>
          <p14:tracePt t="217092" x="2136775" y="5165725"/>
          <p14:tracePt t="217107" x="2136775" y="5172075"/>
          <p14:tracePt t="217163" x="2136775" y="5180013"/>
          <p14:tracePt t="237331" x="2143125" y="5180013"/>
          <p14:tracePt t="237338" x="2185988" y="5165725"/>
          <p14:tracePt t="237347" x="2208213" y="5151438"/>
          <p14:tracePt t="237363" x="2271713" y="5129213"/>
          <p14:tracePt t="237381" x="2379663" y="5100638"/>
          <p14:tracePt t="237396" x="2451100" y="5080000"/>
          <p14:tracePt t="237397" x="2479675" y="5080000"/>
          <p14:tracePt t="237413" x="2571750" y="5065713"/>
          <p14:tracePt t="237429" x="2679700" y="5043488"/>
          <p14:tracePt t="237447" x="2757488" y="5008563"/>
          <p14:tracePt t="237463" x="2857500" y="4979988"/>
          <p14:tracePt t="237481" x="2965450" y="4943475"/>
          <p14:tracePt t="237499" x="3108325" y="4872038"/>
          <p14:tracePt t="237516" x="3294063" y="4822825"/>
          <p14:tracePt t="237534" x="3371850" y="4814888"/>
          <p14:tracePt t="237550" x="3486150" y="4808538"/>
          <p14:tracePt t="237567" x="3622675" y="4779963"/>
          <p14:tracePt t="237584" x="3757613" y="4751388"/>
          <p14:tracePt t="237585" x="3836988" y="4737100"/>
          <p14:tracePt t="237601" x="3971925" y="4714875"/>
          <p14:tracePt t="237619" x="4151313" y="4686300"/>
          <p14:tracePt t="237637" x="4314825" y="4672013"/>
          <p14:tracePt t="237655" x="4572000" y="4657725"/>
          <p14:tracePt t="237671" x="4700588" y="4643438"/>
          <p14:tracePt t="237688" x="4779963" y="4622800"/>
          <p14:tracePt t="237705" x="4900613" y="4586288"/>
          <p14:tracePt t="237722" x="5000625" y="4557713"/>
          <p14:tracePt t="237741" x="5143500" y="4486275"/>
          <p14:tracePt t="237757" x="5251450" y="4443413"/>
          <p14:tracePt t="237775" x="5351463" y="4414838"/>
          <p14:tracePt t="237791" x="5422900" y="4400550"/>
          <p14:tracePt t="237806" x="5480050" y="4394200"/>
          <p14:tracePt t="237824" x="5514975" y="4371975"/>
          <p14:tracePt t="237844" x="5657850" y="4357688"/>
          <p14:tracePt t="237858" x="5715000" y="4357688"/>
          <p14:tracePt t="237862" x="5786438" y="4357688"/>
          <p14:tracePt t="237875" x="5929313" y="4351338"/>
          <p14:tracePt t="237892" x="6037263" y="4343400"/>
          <p14:tracePt t="237910" x="6115050" y="4343400"/>
          <p14:tracePt t="237927" x="6194425" y="4329113"/>
          <p14:tracePt t="237943" x="6243638" y="4300538"/>
          <p14:tracePt t="237960" x="6308725" y="4271963"/>
          <p14:tracePt t="237979" x="6343650" y="4243388"/>
          <p14:tracePt t="237997" x="6394450" y="4222750"/>
          <p14:tracePt t="238014" x="6408738" y="4194175"/>
          <p14:tracePt t="238018" x="6423025" y="4186238"/>
          <p14:tracePt t="238033" x="6437313" y="4165600"/>
          <p14:tracePt t="238048" x="6443663" y="4151313"/>
          <p14:tracePt t="238065" x="6457950" y="4143375"/>
          <p14:tracePt t="238082" x="6465888" y="4137025"/>
          <p14:tracePt t="238099" x="6472238" y="4122738"/>
          <p14:tracePt t="238115" x="6480175" y="4100513"/>
          <p14:tracePt t="238116" x="6480175" y="4079875"/>
          <p14:tracePt t="238133" x="6480175" y="4043363"/>
          <p14:tracePt t="238151" x="6480175" y="4008438"/>
          <p14:tracePt t="238172" x="6480175" y="3965575"/>
          <p14:tracePt t="238187" x="6480175" y="3937000"/>
          <p14:tracePt t="238203" x="6472238" y="3922713"/>
          <p14:tracePt t="238219" x="6457950" y="3914775"/>
          <p14:tracePt t="238237" x="6451600" y="3900488"/>
          <p14:tracePt t="238254" x="6443663" y="3894138"/>
          <p14:tracePt t="238271" x="6437313" y="3894138"/>
          <p14:tracePt t="238288" x="6429375" y="3894138"/>
          <p14:tracePt t="238304" x="6423025" y="3894138"/>
          <p14:tracePt t="238343" x="6415088" y="3894138"/>
          <p14:tracePt t="238361" x="6415088" y="3886200"/>
          <p14:tracePt t="238368" x="6408738" y="3886200"/>
          <p14:tracePt t="238381" x="6400800" y="3886200"/>
          <p14:tracePt t="238393" x="6394450" y="3886200"/>
          <p14:tracePt t="238408" x="6386513" y="3886200"/>
          <p14:tracePt t="238425" x="6380163" y="3886200"/>
          <p14:tracePt t="238444" x="6372225" y="3879850"/>
          <p14:tracePt t="238460" x="6365875" y="3879850"/>
          <p14:tracePt t="238475" x="6337300" y="3879850"/>
          <p14:tracePt t="238492" x="6315075" y="3879850"/>
          <p14:tracePt t="238509" x="6272213" y="3886200"/>
          <p14:tracePt t="238526" x="6251575" y="3900488"/>
          <p14:tracePt t="238544" x="6237288" y="3900488"/>
          <p14:tracePt t="238561" x="6215063" y="3900488"/>
          <p14:tracePt t="238578" x="6215063" y="3894138"/>
          <p14:tracePt t="238595" x="6208713" y="3865563"/>
          <p14:tracePt t="238612" x="6208713" y="3836988"/>
          <p14:tracePt t="238629" x="6208713" y="3794125"/>
          <p14:tracePt t="238647" x="6223000" y="3751263"/>
          <p14:tracePt t="238664" x="6223000" y="3729038"/>
          <p14:tracePt t="238680" x="6223000" y="3722688"/>
          <p14:tracePt t="238839" x="6215063" y="3708400"/>
          <p14:tracePt t="238843" x="6200775" y="3708400"/>
          <p14:tracePt t="238854" x="6180138" y="3694113"/>
          <p14:tracePt t="238869" x="6143625" y="3671888"/>
          <p14:tracePt t="238888" x="6122988" y="3665538"/>
          <p14:tracePt t="238903" x="6094413" y="3665538"/>
          <p14:tracePt t="238907" x="6080125" y="3665538"/>
          <p14:tracePt t="238921" x="6051550" y="3665538"/>
          <p14:tracePt t="238937" x="6037263" y="3657600"/>
          <p14:tracePt t="238955" x="6015038" y="3657600"/>
          <p14:tracePt t="238972" x="6000750" y="3657600"/>
          <p14:tracePt t="238989" x="5986463" y="3657600"/>
          <p14:tracePt t="239006" x="5980113" y="3657600"/>
          <p14:tracePt t="239023" x="5965825" y="3657600"/>
          <p14:tracePt t="239040" x="5943600" y="3657600"/>
          <p14:tracePt t="239057" x="5937250" y="3657600"/>
          <p14:tracePt t="239077" x="5922963" y="3665538"/>
          <p14:tracePt t="239097" x="5915025" y="3665538"/>
          <p14:tracePt t="239111" x="5908675" y="3665538"/>
          <p14:tracePt t="239127" x="5894388" y="3671888"/>
          <p14:tracePt t="239145" x="5886450" y="3671888"/>
          <p14:tracePt t="239162" x="5880100" y="3671888"/>
          <p14:tracePt t="239177" x="5865813" y="3671888"/>
          <p14:tracePt t="239195" x="5851525" y="3671888"/>
          <p14:tracePt t="239213" x="5843588" y="3671888"/>
          <p14:tracePt t="239230" x="5837238" y="3671888"/>
          <p14:tracePt t="239313" x="5829300" y="3671888"/>
          <p14:tracePt t="239341" x="5822950" y="3671888"/>
          <p14:tracePt t="239364" x="5822950" y="3665538"/>
          <p14:tracePt t="239379" x="5815013" y="3665538"/>
          <p14:tracePt t="239384" x="5815013" y="3657600"/>
          <p14:tracePt t="239404" x="5815013" y="3651250"/>
          <p14:tracePt t="239430" x="5815013" y="3643313"/>
          <p14:tracePt t="239445" x="5815013" y="3636963"/>
          <p14:tracePt t="239462" x="5815013" y="3629025"/>
          <p14:tracePt t="239487" x="5815013" y="3622675"/>
          <p14:tracePt t="239508" x="5822950" y="3622675"/>
          <p14:tracePt t="239547" x="5829300" y="3614738"/>
          <p14:tracePt t="239553" x="5837238" y="3614738"/>
          <p14:tracePt t="239562" x="5837238" y="3608388"/>
          <p14:tracePt t="239586" x="5843588" y="3608388"/>
          <p14:tracePt t="239594" x="5851525" y="3608388"/>
          <p14:tracePt t="239618" x="5857875" y="3600450"/>
          <p14:tracePt t="239626" x="5857875" y="3594100"/>
          <p14:tracePt t="239640" x="5886450" y="3594100"/>
          <p14:tracePt t="239657" x="5900738" y="3586163"/>
          <p14:tracePt t="239675" x="5922963" y="3579813"/>
          <p14:tracePt t="239691" x="5929313" y="3579813"/>
          <p14:tracePt t="239709" x="5957888" y="3571875"/>
          <p14:tracePt t="239726" x="5980113" y="3571875"/>
          <p14:tracePt t="239744" x="6022975" y="3571875"/>
          <p14:tracePt t="239760" x="6057900" y="3571875"/>
          <p14:tracePt t="239779" x="6100763" y="3571875"/>
          <p14:tracePt t="239796" x="6180138" y="3557588"/>
          <p14:tracePt t="239813" x="6208713" y="3557588"/>
          <p14:tracePt t="239830" x="6229350" y="3557588"/>
          <p14:tracePt t="239845" x="6237288" y="3557588"/>
          <p14:tracePt t="239863" x="6243638" y="3557588"/>
          <p14:tracePt t="239882" x="6265863" y="3557588"/>
          <p14:tracePt t="239897" x="6294438" y="3557588"/>
          <p14:tracePt t="239914" x="6323013" y="3557588"/>
          <p14:tracePt t="239933" x="6343650" y="3557588"/>
          <p14:tracePt t="239950" x="6365875" y="3557588"/>
          <p14:tracePt t="239968" x="6372225" y="3557588"/>
          <p14:tracePt t="239989" x="6380163" y="3557588"/>
          <p14:tracePt t="240072" x="6380163" y="3565525"/>
          <p14:tracePt t="240086" x="6380163" y="3571875"/>
          <p14:tracePt t="240093" x="6380163" y="3579813"/>
          <p14:tracePt t="240102" x="6380163" y="3586163"/>
          <p14:tracePt t="240120" x="6380163" y="3608388"/>
          <p14:tracePt t="240137" x="6380163" y="3622675"/>
          <p14:tracePt t="240155" x="6372225" y="3643313"/>
          <p14:tracePt t="240171" x="6365875" y="3651250"/>
          <p14:tracePt t="240189" x="6351588" y="3657600"/>
          <p14:tracePt t="240205" x="6351588" y="3665538"/>
          <p14:tracePt t="240224" x="6343650" y="3671888"/>
          <p14:tracePt t="240240" x="6329363" y="3679825"/>
          <p14:tracePt t="240243" x="6329363" y="3686175"/>
          <p14:tracePt t="240260" x="6323013" y="3686175"/>
          <p14:tracePt t="240275" x="6315075" y="3686175"/>
          <p14:tracePt t="240292" x="6308725" y="3694113"/>
          <p14:tracePt t="240312" x="6300788" y="3700463"/>
          <p14:tracePt t="240326" x="6294438" y="3700463"/>
          <p14:tracePt t="240343" x="6272213" y="3708400"/>
          <p14:tracePt t="240360" x="6251575" y="3714750"/>
          <p14:tracePt t="240377" x="6237288" y="3722688"/>
          <p14:tracePt t="240411" x="6223000" y="3722688"/>
          <p14:tracePt t="240429" x="6215063" y="3722688"/>
          <p14:tracePt t="240445" x="6208713" y="3722688"/>
          <p14:tracePt t="240463" x="6200775" y="3722688"/>
          <p14:tracePt t="240481" x="6194425" y="3722688"/>
          <p14:tracePt t="240498" x="6186488" y="3722688"/>
          <p14:tracePt t="240517" x="6180138" y="3722688"/>
          <p14:tracePt t="240538" x="6165850" y="3722688"/>
          <p14:tracePt t="240571" x="6157913" y="3722688"/>
          <p14:tracePt t="240631" x="6151563" y="3722688"/>
          <p14:tracePt t="241899" x="6143625" y="3722688"/>
          <p14:tracePt t="241940" x="6143625" y="3729038"/>
          <p14:tracePt t="241946" x="6143625" y="3736975"/>
          <p14:tracePt t="241961" x="6143625" y="3743325"/>
          <p14:tracePt t="241977" x="6143625" y="3751263"/>
          <p14:tracePt t="242001" x="6151563" y="3751263"/>
          <p14:tracePt t="242020" x="6151563" y="3757613"/>
          <p14:tracePt t="242041" x="6157913" y="3765550"/>
          <p14:tracePt t="242064" x="6157913" y="3771900"/>
          <p14:tracePt t="242072" x="6157913" y="3779838"/>
          <p14:tracePt t="242082" x="6165850" y="3779838"/>
          <p14:tracePt t="242099" x="6172200" y="3786188"/>
          <p14:tracePt t="242109" x="6180138" y="3800475"/>
          <p14:tracePt t="242127" x="6186488" y="3808413"/>
          <p14:tracePt t="242144" x="6186488" y="3822700"/>
          <p14:tracePt t="242160" x="6194425" y="3829050"/>
          <p14:tracePt t="242177" x="6200775" y="3836988"/>
          <p14:tracePt t="242194" x="6200775" y="3851275"/>
          <p14:tracePt t="242230" x="6200775" y="3857625"/>
          <p14:tracePt t="242277" x="6200775" y="3871913"/>
          <p14:tracePt t="242284" x="6200775" y="3879850"/>
          <p14:tracePt t="242298" x="6194425" y="3886200"/>
          <p14:tracePt t="242314" x="6186488" y="3894138"/>
          <p14:tracePt t="242330" x="6186488" y="3900488"/>
          <p14:tracePt t="242347" x="6180138" y="3914775"/>
          <p14:tracePt t="242365" x="6157913" y="3929063"/>
          <p14:tracePt t="242383" x="6151563" y="3943350"/>
          <p14:tracePt t="242401" x="6143625" y="3943350"/>
          <p14:tracePt t="242418" x="6137275" y="3951288"/>
          <p14:tracePt t="242451" x="6129338" y="3951288"/>
          <p14:tracePt t="242468" x="6122988" y="3951288"/>
          <p14:tracePt t="242487" x="6115050" y="3951288"/>
          <p14:tracePt t="242505" x="6108700" y="3957638"/>
          <p14:tracePt t="242521" x="6100763" y="3965575"/>
          <p14:tracePt t="242538" x="6086475" y="3965575"/>
          <p14:tracePt t="242604" x="6080125" y="3965575"/>
          <p14:tracePt t="242679" x="6072188" y="3965575"/>
          <p14:tracePt t="242773" x="6072188" y="3971925"/>
          <p14:tracePt t="242780" x="6065838" y="3971925"/>
          <p14:tracePt t="242797" x="6057900" y="3971925"/>
          <p14:tracePt t="242810" x="6057900" y="3979863"/>
          <p14:tracePt t="242971" x="6051550" y="3979863"/>
          <p14:tracePt t="243126" x="6051550" y="3986213"/>
          <p14:tracePt t="243202" x="6043613" y="3986213"/>
          <p14:tracePt t="243217" x="6037263" y="3986213"/>
          <p14:tracePt t="243226" x="6029325" y="3986213"/>
          <p14:tracePt t="243239" x="6022975" y="3986213"/>
          <p14:tracePt t="243256" x="6015038" y="3971925"/>
          <p14:tracePt t="243273" x="6000750" y="3965575"/>
          <p14:tracePt t="243291" x="5986463" y="3951288"/>
          <p14:tracePt t="243308" x="5957888" y="3929063"/>
          <p14:tracePt t="243325" x="5957888" y="3922713"/>
          <p14:tracePt t="243345" x="5951538" y="3922713"/>
          <p14:tracePt t="243360" x="5943600" y="3922713"/>
          <p14:tracePt t="243439" x="5937250" y="3914775"/>
          <p14:tracePt t="243680" x="5937250" y="3908425"/>
          <p14:tracePt t="243726" x="5937250" y="3900488"/>
          <p14:tracePt t="246414" x="5937250" y="3894138"/>
          <p14:tracePt t="246601" x="5937250" y="3886200"/>
          <p14:tracePt t="246634" x="5929313" y="3879850"/>
          <p14:tracePt t="246665" x="5929313" y="3871913"/>
          <p14:tracePt t="246678" x="5929313" y="3865563"/>
          <p14:tracePt t="246687" x="5922963" y="3865563"/>
          <p14:tracePt t="246711" x="5915025" y="3857625"/>
          <p14:tracePt t="246719" x="5915025" y="3851275"/>
          <p14:tracePt t="246735" x="5908675" y="3843338"/>
          <p14:tracePt t="246752" x="5900738" y="3829050"/>
          <p14:tracePt t="246769" x="5894388" y="3814763"/>
          <p14:tracePt t="246787" x="5886450" y="3800475"/>
          <p14:tracePt t="246822" x="5886450" y="3794125"/>
          <p14:tracePt t="246924" x="5880100" y="3794125"/>
          <p14:tracePt t="246930" x="5872163" y="3779838"/>
          <p14:tracePt t="246942" x="5857875" y="3779838"/>
          <p14:tracePt t="246959" x="5851525" y="3757613"/>
          <p14:tracePt t="246992" x="5843588" y="3757613"/>
          <p14:tracePt t="247096" x="5843588" y="3751263"/>
          <p14:tracePt t="247100" x="5837238" y="3751263"/>
          <p14:tracePt t="247111" x="5829300" y="3751263"/>
          <p14:tracePt t="247131" x="5822950" y="3743325"/>
          <p14:tracePt t="247165" x="5815013" y="3736975"/>
          <p14:tracePt t="247182" x="5808663" y="3736975"/>
          <p14:tracePt t="247199" x="5800725" y="3736975"/>
          <p14:tracePt t="247220" x="5794375" y="3729038"/>
          <p14:tracePt t="247239" x="5786438" y="3729038"/>
          <p14:tracePt t="247250" x="5780088" y="3722688"/>
          <p14:tracePt t="247269" x="5772150" y="3722688"/>
          <p14:tracePt t="247283" x="5772150" y="3714750"/>
          <p14:tracePt t="247435" x="5772150" y="3708400"/>
          <p14:tracePt t="247443" x="5786438" y="3708400"/>
          <p14:tracePt t="247455" x="5800725" y="3700463"/>
          <p14:tracePt t="247471" x="5808663" y="3694113"/>
          <p14:tracePt t="247489" x="5837238" y="3694113"/>
          <p14:tracePt t="247507" x="5865813" y="3679825"/>
          <p14:tracePt t="247524" x="5880100" y="3679825"/>
          <p14:tracePt t="247557" x="5886450" y="3679825"/>
          <p14:tracePt t="247574" x="5915025" y="3679825"/>
          <p14:tracePt t="247591" x="5943600" y="3679825"/>
          <p14:tracePt t="247609" x="5957888" y="3679825"/>
          <p14:tracePt t="247626" x="5965825" y="3679825"/>
          <p14:tracePt t="247644" x="5980113" y="3679825"/>
          <p14:tracePt t="247679" x="5986463" y="3679825"/>
          <p14:tracePt t="247697" x="5994400" y="3679825"/>
          <p14:tracePt t="247711" x="6000750" y="3679825"/>
          <p14:tracePt t="247729" x="6029325" y="3686175"/>
          <p14:tracePt t="247746" x="6051550" y="3686175"/>
          <p14:tracePt t="247763" x="6094413" y="3686175"/>
          <p14:tracePt t="247781" x="6115050" y="3694113"/>
          <p14:tracePt t="247797" x="6129338" y="3694113"/>
          <p14:tracePt t="247815" x="6143625" y="3694113"/>
          <p14:tracePt t="247833" x="6151563" y="3694113"/>
          <p14:tracePt t="247850" x="6180138" y="3694113"/>
          <p14:tracePt t="247868" x="6208713" y="3694113"/>
          <p14:tracePt t="247885" x="6237288" y="3708400"/>
          <p14:tracePt t="247901" x="6257925" y="3708400"/>
          <p14:tracePt t="247919" x="6280150" y="3708400"/>
          <p14:tracePt t="248102" x="6286500" y="3708400"/>
          <p14:tracePt t="248281" x="6294438" y="3708400"/>
          <p14:tracePt t="248954" x="6300788" y="3708400"/>
          <p14:tracePt t="248988" x="6315075" y="3708400"/>
          <p14:tracePt t="249000" x="6323013" y="3714750"/>
          <p14:tracePt t="249016" x="6337300" y="3714750"/>
          <p14:tracePt t="249036" x="6343650" y="3714750"/>
          <p14:tracePt t="249047" x="6357938" y="3714750"/>
          <p14:tracePt t="249072" x="6365875" y="3714750"/>
          <p14:tracePt t="249087" x="6372225" y="3714750"/>
          <p14:tracePt t="249096" x="6380163" y="3714750"/>
          <p14:tracePt t="249108" x="6386513" y="3714750"/>
          <p14:tracePt t="249117" x="6394450" y="3714750"/>
          <p14:tracePt t="249134" x="6408738" y="3714750"/>
          <p14:tracePt t="249151" x="6437313" y="3714750"/>
          <p14:tracePt t="249168" x="6480175" y="3714750"/>
          <p14:tracePt t="249186" x="6515100" y="3722688"/>
          <p14:tracePt t="249203" x="6523038" y="3722688"/>
          <p14:tracePt t="249220" x="6537325" y="3722688"/>
          <p14:tracePt t="249237" x="6543675" y="3722688"/>
          <p14:tracePt t="249271" x="6551613" y="3722688"/>
          <p14:tracePt t="249514" x="6537325" y="3722688"/>
          <p14:tracePt t="249521" x="6515100" y="3722688"/>
          <p14:tracePt t="249533" x="6500813" y="3722688"/>
          <p14:tracePt t="249545" x="6457950" y="3729038"/>
          <p14:tracePt t="249563" x="6423025" y="3729038"/>
          <p14:tracePt t="249580" x="6380163" y="3736975"/>
          <p14:tracePt t="249597" x="6337300" y="3743325"/>
          <p14:tracePt t="249615" x="6294438" y="3757613"/>
          <p14:tracePt t="249631" x="6265863" y="3757613"/>
          <p14:tracePt t="249648" x="6223000" y="3751263"/>
          <p14:tracePt t="249666" x="6194425" y="3751263"/>
          <p14:tracePt t="249685" x="6143625" y="3751263"/>
          <p14:tracePt t="249701" x="6108700" y="3757613"/>
          <p14:tracePt t="249717" x="6086475" y="3757613"/>
          <p14:tracePt t="249735" x="6080125" y="3757613"/>
          <p14:tracePt t="249751" x="6072188" y="3757613"/>
          <p14:tracePt t="249768" x="6057900" y="3757613"/>
          <p14:tracePt t="249786" x="6051550" y="3751263"/>
          <p14:tracePt t="249803" x="6037263" y="3751263"/>
          <p14:tracePt t="249819" x="5994400" y="3743325"/>
          <p14:tracePt t="249837" x="5980113" y="3743325"/>
          <p14:tracePt t="249855" x="5972175" y="3743325"/>
          <p14:tracePt t="249873" x="5965825" y="3736975"/>
          <p14:tracePt t="249930" x="5957888" y="3736975"/>
          <p14:tracePt t="249938" x="5951538" y="3736975"/>
          <p14:tracePt t="249954" x="5943600" y="3736975"/>
          <p14:tracePt t="249963" x="5937250" y="3736975"/>
          <p14:tracePt t="249983" x="5929313" y="3736975"/>
          <p14:tracePt t="250007" x="5922963" y="3736975"/>
          <p14:tracePt t="250828" x="5922963" y="3743325"/>
          <p14:tracePt t="250843" x="5922963" y="3751263"/>
          <p14:tracePt t="250852" x="5922963" y="3757613"/>
          <p14:tracePt t="250865" x="5937250" y="3771900"/>
          <p14:tracePt t="250882" x="5951538" y="3779838"/>
          <p14:tracePt t="250902" x="5957888" y="3800475"/>
          <p14:tracePt t="250919" x="5972175" y="3808413"/>
          <p14:tracePt t="250946" x="5980113" y="3808413"/>
          <p14:tracePt t="250962" x="5986463" y="3808413"/>
          <p14:tracePt t="250984" x="5994400" y="3814763"/>
          <p14:tracePt t="250989" x="5994400" y="3822700"/>
          <p14:tracePt t="251002" x="6022975" y="3822700"/>
          <p14:tracePt t="251019" x="6080125" y="3829050"/>
          <p14:tracePt t="251037" x="6129338" y="3851275"/>
          <p14:tracePt t="251053" x="6157913" y="3851275"/>
          <p14:tracePt t="251071" x="6172200" y="3851275"/>
          <p14:tracePt t="251089" x="6180138" y="3851275"/>
          <p14:tracePt t="251384" x="6186488" y="3851275"/>
          <p14:tracePt t="251399" x="6200775" y="3851275"/>
          <p14:tracePt t="251407" x="6208713" y="3851275"/>
          <p14:tracePt t="251414" x="6215063" y="3851275"/>
          <p14:tracePt t="251432" x="6229350" y="3851275"/>
          <p14:tracePt t="251448" x="6251575" y="3851275"/>
          <p14:tracePt t="251465" x="6257925" y="3851275"/>
          <p14:tracePt t="251483" x="6315075" y="3857625"/>
          <p14:tracePt t="251499" x="6337300" y="3857625"/>
          <p14:tracePt t="251516" x="6372225" y="3857625"/>
          <p14:tracePt t="251533" x="6400800" y="3857625"/>
          <p14:tracePt t="251550" x="6423025" y="3857625"/>
          <p14:tracePt t="251567" x="6443663" y="3857625"/>
          <p14:tracePt t="251585" x="6457950" y="3865563"/>
          <p14:tracePt t="251603" x="6480175" y="3865563"/>
          <p14:tracePt t="251619" x="6500813" y="3865563"/>
          <p14:tracePt t="251638" x="6508750" y="3865563"/>
          <p14:tracePt t="251653" x="6537325" y="3865563"/>
          <p14:tracePt t="251670" x="6551613" y="3865563"/>
          <p14:tracePt t="251689" x="6572250" y="3865563"/>
          <p14:tracePt t="251706" x="6586538" y="3865563"/>
          <p14:tracePt t="251724" x="6608763" y="3865563"/>
          <p14:tracePt t="251740" x="6623050" y="3865563"/>
          <p14:tracePt t="251815" x="6629400" y="3865563"/>
          <p14:tracePt t="251830" x="6643688" y="3865563"/>
          <p14:tracePt t="251835" x="6657975" y="3865563"/>
          <p14:tracePt t="251844" x="6665913" y="3865563"/>
          <p14:tracePt t="251859" x="6686550" y="3871913"/>
          <p14:tracePt t="251877" x="6715125" y="3871913"/>
          <p14:tracePt t="251893" x="6729413" y="3871913"/>
          <p14:tracePt t="251911" x="6751638" y="3871913"/>
          <p14:tracePt t="251946" x="6772275" y="3871913"/>
          <p14:tracePt t="251964" x="6800850" y="3879850"/>
          <p14:tracePt t="251981" x="6858000" y="3879850"/>
          <p14:tracePt t="251999" x="6900863" y="3886200"/>
          <p14:tracePt t="252016" x="6929438" y="3886200"/>
          <p14:tracePt t="252032" x="6951663" y="3886200"/>
          <p14:tracePt t="263051" x="6951663" y="3894138"/>
          <p14:tracePt t="263058" x="6943725" y="3894138"/>
          <p14:tracePt t="263069" x="6929438" y="3894138"/>
          <p14:tracePt t="263083" x="6894513" y="3908425"/>
          <p14:tracePt t="263105" x="6837363" y="3914775"/>
          <p14:tracePt t="263118" x="6765925" y="3937000"/>
          <p14:tracePt t="263136" x="6723063" y="3951288"/>
          <p14:tracePt t="263152" x="6680200" y="3965575"/>
          <p14:tracePt t="263170" x="6623050" y="3979863"/>
          <p14:tracePt t="263186" x="6580188" y="3994150"/>
          <p14:tracePt t="263204" x="6537325" y="3994150"/>
          <p14:tracePt t="263221" x="6472238" y="4000500"/>
          <p14:tracePt t="263238" x="6423025" y="4008438"/>
          <p14:tracePt t="263255" x="6380163" y="4014788"/>
          <p14:tracePt t="263272" x="6357938" y="4022725"/>
          <p14:tracePt t="263289" x="6323013" y="4037013"/>
          <p14:tracePt t="263308" x="6308725" y="4051300"/>
          <p14:tracePt t="263433" x="6300788" y="4051300"/>
          <p14:tracePt t="263440" x="6300788" y="4057650"/>
          <p14:tracePt t="263464" x="6294438" y="4057650"/>
          <p14:tracePt t="263690" x="6300788" y="4057650"/>
          <p14:tracePt t="263699" x="6308725" y="4057650"/>
          <p14:tracePt t="263705" x="6315075" y="4057650"/>
          <p14:tracePt t="263717" x="6337300" y="4057650"/>
          <p14:tracePt t="263735" x="6372225" y="4057650"/>
          <p14:tracePt t="263752" x="6394450" y="4051300"/>
          <p14:tracePt t="263769" x="6423025" y="4043363"/>
          <p14:tracePt t="263786" x="6443663" y="4043363"/>
          <p14:tracePt t="263805" x="6465888" y="4043363"/>
          <p14:tracePt t="263823" x="6508750" y="4037013"/>
          <p14:tracePt t="263838" x="6543675" y="4037013"/>
          <p14:tracePt t="263855" x="6586538" y="4037013"/>
          <p14:tracePt t="263872" x="6615113" y="4029075"/>
          <p14:tracePt t="263889" x="6657975" y="4029075"/>
          <p14:tracePt t="263907" x="6694488" y="4022725"/>
          <p14:tracePt t="263924" x="6715125" y="4014788"/>
          <p14:tracePt t="263941" x="6723063" y="4014788"/>
          <p14:tracePt t="263958" x="6723063" y="4008438"/>
          <p14:tracePt t="263976" x="6729413" y="4008438"/>
          <p14:tracePt t="263993" x="6743700" y="4008438"/>
          <p14:tracePt t="264009" x="6751638" y="4008438"/>
          <p14:tracePt t="264044" x="6772275" y="4008438"/>
          <p14:tracePt t="264061" x="6780213" y="4008438"/>
          <p14:tracePt t="264078" x="6794500" y="3994150"/>
          <p14:tracePt t="264095" x="6815138" y="3986213"/>
          <p14:tracePt t="264112" x="6823075" y="3986213"/>
          <p14:tracePt t="264250" x="6837363" y="3986213"/>
          <p14:tracePt t="264254" x="6843713" y="3986213"/>
          <p14:tracePt t="264275" x="6858000" y="3986213"/>
          <p14:tracePt t="264286" x="6865938" y="3986213"/>
          <p14:tracePt t="264300" x="6872288" y="3986213"/>
          <p14:tracePt t="264355" x="6880225" y="3986213"/>
          <p14:tracePt t="264390" x="6886575" y="3986213"/>
          <p14:tracePt t="264403" x="6894513" y="3986213"/>
          <p14:tracePt t="264408" x="6900863" y="3986213"/>
          <p14:tracePt t="264423" x="6908800" y="3986213"/>
          <p14:tracePt t="264871" x="6900863" y="3986213"/>
          <p14:tracePt t="264880" x="6894513" y="3986213"/>
          <p14:tracePt t="264891" x="6880225" y="3994150"/>
          <p14:tracePt t="264901" x="6872288" y="3994150"/>
          <p14:tracePt t="264919" x="6858000" y="4000500"/>
          <p14:tracePt t="264937" x="6837363" y="4000500"/>
          <p14:tracePt t="264954" x="6815138" y="4008438"/>
          <p14:tracePt t="264971" x="6794500" y="4008438"/>
          <p14:tracePt t="264986" x="6780213" y="4008438"/>
          <p14:tracePt t="265003" x="6751638" y="4008438"/>
          <p14:tracePt t="265020" x="6729413" y="4014788"/>
          <p14:tracePt t="265037" x="6715125" y="4014788"/>
          <p14:tracePt t="265055" x="6686550" y="4022725"/>
          <p14:tracePt t="265072" x="6637338" y="4022725"/>
          <p14:tracePt t="265090" x="6623050" y="4022725"/>
          <p14:tracePt t="265106" x="6608763" y="4022725"/>
          <p14:tracePt t="265123" x="6600825" y="4022725"/>
          <p14:tracePt t="265174" x="6594475" y="4022725"/>
          <p14:tracePt t="265199" x="6586538" y="4022725"/>
          <p14:tracePt t="265972" x="6586538" y="4029075"/>
          <p14:tracePt t="266002" x="6586538" y="4037013"/>
          <p14:tracePt t="266018" x="6586538" y="4043363"/>
          <p14:tracePt t="266029" x="6580188" y="4043363"/>
          <p14:tracePt t="266034" x="6580188" y="4051300"/>
          <p14:tracePt t="266048" x="6580188" y="4057650"/>
          <p14:tracePt t="266066" x="6572250" y="4071938"/>
          <p14:tracePt t="266083" x="6572250" y="4079875"/>
          <p14:tracePt t="266100" x="6572250" y="4086225"/>
          <p14:tracePt t="266118" x="6572250" y="4100513"/>
          <p14:tracePt t="266138" x="6572250" y="4108450"/>
          <p14:tracePt t="266152" x="6572250" y="4114800"/>
          <p14:tracePt t="266168" x="6565900" y="4122738"/>
          <p14:tracePt t="266186" x="6565900" y="4129088"/>
          <p14:tracePt t="266203" x="6565900" y="4137025"/>
          <p14:tracePt t="266237" x="6557963" y="4137025"/>
          <p14:tracePt t="267359" x="6551613" y="4129088"/>
          <p14:tracePt t="267361" x="6551613" y="4122738"/>
          <p14:tracePt t="267373" x="6543675" y="4114800"/>
          <p14:tracePt t="267387" x="6515100" y="4079875"/>
          <p14:tracePt t="267404" x="6494463" y="4057650"/>
          <p14:tracePt t="267422" x="6465888" y="4037013"/>
          <p14:tracePt t="267438" x="6451600" y="4022725"/>
          <p14:tracePt t="267454" x="6443663" y="4008438"/>
          <p14:tracePt t="267471" x="6437313" y="4000500"/>
          <p14:tracePt t="267544" x="6437313" y="3994150"/>
          <p14:tracePt t="267562" x="6429375" y="3986213"/>
          <p14:tracePt t="267581" x="6429375" y="3979863"/>
          <p14:tracePt t="267597" x="6423025" y="3965575"/>
          <p14:tracePt t="267605" x="6423025" y="3957638"/>
          <p14:tracePt t="267611" x="6423025" y="3951288"/>
          <p14:tracePt t="267627" x="6415088" y="3937000"/>
          <p14:tracePt t="267643" x="6415088" y="3914775"/>
          <p14:tracePt t="267659" x="6415088" y="3900488"/>
          <p14:tracePt t="267834" x="6415088" y="3908425"/>
          <p14:tracePt t="267841" x="6415088" y="3914775"/>
          <p14:tracePt t="267847" x="6423025" y="3922713"/>
          <p14:tracePt t="267865" x="6423025" y="3943350"/>
          <p14:tracePt t="267882" x="6429375" y="3951288"/>
          <p14:tracePt t="267900" x="6443663" y="3971925"/>
          <p14:tracePt t="267917" x="6443663" y="3986213"/>
          <p14:tracePt t="267934" x="6451600" y="3994150"/>
          <p14:tracePt t="267952" x="6457950" y="4000500"/>
          <p14:tracePt t="267969" x="6457950" y="4022725"/>
          <p14:tracePt t="267987" x="6465888" y="4037013"/>
          <p14:tracePt t="268004" x="6465888" y="4043363"/>
          <p14:tracePt t="268021" x="6465888" y="4057650"/>
          <p14:tracePt t="268038" x="6465888" y="4065588"/>
          <p14:tracePt t="268055" x="6465888" y="4071938"/>
          <p14:tracePt t="268105" x="6465888" y="4079875"/>
          <p14:tracePt t="268130" x="6465888" y="4086225"/>
          <p14:tracePt t="268138" x="6465888" y="4094163"/>
          <p14:tracePt t="268160" x="6465888" y="4100513"/>
          <p14:tracePt t="269702" x="6486525" y="4108450"/>
          <p14:tracePt t="269707" x="6500813" y="4108450"/>
          <p14:tracePt t="269719" x="6529388" y="4108450"/>
          <p14:tracePt t="269733" x="6543675" y="4108450"/>
          <p14:tracePt t="269751" x="6557963" y="4114800"/>
          <p14:tracePt t="269768" x="6572250" y="4114800"/>
          <p14:tracePt t="269784" x="6580188" y="4114800"/>
          <p14:tracePt t="269805" x="6586538" y="4114800"/>
          <p14:tracePt t="269821" x="6600825" y="4114800"/>
          <p14:tracePt t="269837" x="6623050" y="4114800"/>
          <p14:tracePt t="269853" x="6637338" y="4122738"/>
          <p14:tracePt t="269870" x="6672263" y="4122738"/>
          <p14:tracePt t="269888" x="6708775" y="4122738"/>
          <p14:tracePt t="269907" x="6751638" y="4122738"/>
          <p14:tracePt t="269923" x="6780213" y="4122738"/>
          <p14:tracePt t="269940" x="6800850" y="4122738"/>
          <p14:tracePt t="269957" x="6808788" y="4122738"/>
          <p14:tracePt t="269974" x="6815138" y="4122738"/>
          <p14:tracePt t="269991" x="6823075" y="4122738"/>
          <p14:tracePt t="270007" x="6837363" y="4122738"/>
          <p14:tracePt t="270025" x="6872288" y="4122738"/>
          <p14:tracePt t="270043" x="6900863" y="4122738"/>
          <p14:tracePt t="270060" x="6929438" y="4122738"/>
          <p14:tracePt t="270077" x="6951663" y="4122738"/>
          <p14:tracePt t="270093" x="6958013" y="4122738"/>
          <p14:tracePt t="270114" x="6965950" y="4122738"/>
          <p14:tracePt t="270146" x="6972300" y="4122738"/>
          <p14:tracePt t="270177" x="6980238" y="4122738"/>
          <p14:tracePt t="270202" x="6986588" y="4122738"/>
          <p14:tracePt t="270212" x="6994525" y="4122738"/>
          <p14:tracePt t="270832" x="6986588" y="4122738"/>
          <p14:tracePt t="270839" x="6980238" y="4122738"/>
          <p14:tracePt t="270857" x="6972300" y="4122738"/>
          <p14:tracePt t="270864" x="6958013" y="4129088"/>
          <p14:tracePt t="270881" x="6937375" y="4129088"/>
          <p14:tracePt t="270899" x="6915150" y="4129088"/>
          <p14:tracePt t="270916" x="6900863" y="4129088"/>
          <p14:tracePt t="270933" x="6894513" y="4137025"/>
          <p14:tracePt t="271292" x="6900863" y="4137025"/>
          <p14:tracePt t="271315" x="6908800" y="4137025"/>
          <p14:tracePt t="271339" x="6915150" y="4137025"/>
          <p14:tracePt t="271347" x="6923088" y="4137025"/>
          <p14:tracePt t="271364" x="6937375" y="4137025"/>
          <p14:tracePt t="271375" x="6943725" y="4137025"/>
          <p14:tracePt t="271392" x="6958013" y="4137025"/>
          <p14:tracePt t="271417" x="6965950" y="4137025"/>
          <p14:tracePt t="271432" x="6972300" y="4137025"/>
          <p14:tracePt t="271439" x="6980238" y="4137025"/>
          <p14:tracePt t="271487" x="6986588" y="4137025"/>
          <p14:tracePt t="271495" x="7000875" y="4137025"/>
          <p14:tracePt t="271502" x="7008813" y="4137025"/>
          <p14:tracePt t="271515" x="7015163" y="4137025"/>
          <p14:tracePt t="271532" x="7029450" y="4137025"/>
          <p14:tracePt t="271549" x="7043738" y="4137025"/>
          <p14:tracePt t="271567" x="7051675" y="4137025"/>
          <p14:tracePt t="271639" x="7058025" y="4137025"/>
          <p14:tracePt t="271644" x="7065963" y="4137025"/>
          <p14:tracePt t="271662" x="7072313" y="4137025"/>
          <p14:tracePt t="271685" x="7080250" y="4137025"/>
          <p14:tracePt t="271691" x="7086600" y="4137025"/>
          <p14:tracePt t="271731" x="7094538" y="4137025"/>
          <p14:tracePt t="271761" x="7100888" y="4137025"/>
          <p14:tracePt t="271790" x="7108825" y="4137025"/>
          <p14:tracePt t="271818" x="7115175" y="4137025"/>
          <p14:tracePt t="271832" x="7123113" y="4137025"/>
          <p14:tracePt t="271841" x="7123113" y="4129088"/>
          <p14:tracePt t="271870" x="7129463" y="4129088"/>
          <p14:tracePt t="271953" x="7129463" y="4122738"/>
          <p14:tracePt t="271958" x="7137400" y="4122738"/>
          <p14:tracePt t="271970" x="7143750" y="4122738"/>
          <p14:tracePt t="272705" x="7137400" y="4122738"/>
          <p14:tracePt t="272721" x="7115175" y="4122738"/>
          <p14:tracePt t="272729" x="7100888" y="4129088"/>
          <p14:tracePt t="272736" x="7080250" y="4137025"/>
          <p14:tracePt t="272749" x="7065963" y="4137025"/>
          <p14:tracePt t="272768" x="6994525" y="4151313"/>
          <p14:tracePt t="272785" x="6937375" y="4171950"/>
          <p14:tracePt t="272802" x="6886575" y="4171950"/>
          <p14:tracePt t="272820" x="6851650" y="4186238"/>
          <p14:tracePt t="272822" x="6843713" y="4194175"/>
          <p14:tracePt t="272837" x="6815138" y="4194175"/>
          <p14:tracePt t="272852" x="6800850" y="4200525"/>
          <p14:tracePt t="272869" x="6794500" y="4200525"/>
          <p14:tracePt t="272886" x="6757988" y="4208463"/>
          <p14:tracePt t="272904" x="6729413" y="4214813"/>
          <p14:tracePt t="272920" x="6700838" y="4222750"/>
          <p14:tracePt t="272940" x="6665913" y="4222750"/>
          <p14:tracePt t="272957" x="6643688" y="4229100"/>
          <p14:tracePt t="272972" x="6637338" y="4237038"/>
          <p14:tracePt t="272991" x="6608763" y="4237038"/>
          <p14:tracePt t="273007" x="6600825" y="4237038"/>
          <p14:tracePt t="273024" x="6586538" y="4237038"/>
          <p14:tracePt t="273041" x="6565900" y="4243388"/>
          <p14:tracePt t="273059" x="6557963" y="4243388"/>
          <p14:tracePt t="273093" x="6551613" y="4251325"/>
          <p14:tracePt t="273109" x="6543675" y="4251325"/>
          <p14:tracePt t="273145" x="6537325" y="4257675"/>
          <p14:tracePt t="273368" x="6557963" y="4257675"/>
          <p14:tracePt t="273389" x="6565900" y="4257675"/>
          <p14:tracePt t="273391" x="6586538" y="4257675"/>
          <p14:tracePt t="273401" x="6600825" y="4257675"/>
          <p14:tracePt t="273417" x="6643688" y="4257675"/>
          <p14:tracePt t="273435" x="6651625" y="4257675"/>
          <p14:tracePt t="273451" x="6665913" y="4257675"/>
          <p14:tracePt t="273472" x="6665913" y="4251325"/>
          <p14:tracePt t="273490" x="6672263" y="4251325"/>
          <p14:tracePt t="273510" x="6680200" y="4251325"/>
          <p14:tracePt t="273532" x="6686550" y="4251325"/>
          <p14:tracePt t="273543" x="6694488" y="4251325"/>
          <p14:tracePt t="273556" x="6700838" y="4251325"/>
          <p14:tracePt t="273573" x="6715125" y="4251325"/>
          <p14:tracePt t="273589" x="6737350" y="4251325"/>
          <p14:tracePt t="273606" x="6757988" y="4251325"/>
          <p14:tracePt t="273625" x="6786563" y="4251325"/>
          <p14:tracePt t="273640" x="6794500" y="4251325"/>
          <p14:tracePt t="273658" x="6800850" y="4251325"/>
          <p14:tracePt t="273676" x="6815138" y="4251325"/>
          <p14:tracePt t="273693" x="6823075" y="4251325"/>
          <p14:tracePt t="273709" x="6837363" y="4251325"/>
          <p14:tracePt t="273726" x="6851650" y="4251325"/>
          <p14:tracePt t="273761" x="6865938" y="4251325"/>
          <p14:tracePt t="273778" x="6872288" y="4251325"/>
          <p14:tracePt t="273811" x="6886575" y="4251325"/>
          <p14:tracePt t="273829" x="6894513" y="4251325"/>
          <p14:tracePt t="273848" x="6900863" y="4251325"/>
          <p14:tracePt t="273970" x="6908800" y="4251325"/>
          <p14:tracePt t="274502" x="6915150" y="4251325"/>
          <p14:tracePt t="274534" x="6923088" y="4251325"/>
          <p14:tracePt t="274540" x="6937375" y="4251325"/>
          <p14:tracePt t="274551" x="6937375" y="4257675"/>
          <p14:tracePt t="274568" x="6943725" y="4257675"/>
          <p14:tracePt t="275408" x="6951663" y="4257675"/>
          <p14:tracePt t="275440" x="6958013" y="4257675"/>
          <p14:tracePt t="275526" x="6965950" y="4257675"/>
          <p14:tracePt t="275531" x="6972300" y="4257675"/>
          <p14:tracePt t="275557" x="6986588" y="4257675"/>
          <p14:tracePt t="275573" x="6994525" y="4257675"/>
          <p14:tracePt t="275579" x="7000875" y="4257675"/>
          <p14:tracePt t="275598" x="7008813" y="4257675"/>
          <p14:tracePt t="275613" x="7015163" y="4257675"/>
          <p14:tracePt t="275630" x="7023100" y="4257675"/>
          <p14:tracePt t="275647" x="7029450" y="4257675"/>
          <p14:tracePt t="275663" x="7037388" y="4257675"/>
          <p14:tracePt t="275680" x="7043738" y="4257675"/>
          <p14:tracePt t="275768" x="7051675" y="4257675"/>
          <p14:tracePt t="275793" x="7058025" y="4257675"/>
          <p14:tracePt t="275823" x="7065963" y="4257675"/>
          <p14:tracePt t="276084" x="7065963" y="4251325"/>
          <p14:tracePt t="276145" x="7058025" y="4251325"/>
          <p14:tracePt t="276153" x="7051675" y="4251325"/>
          <p14:tracePt t="276159" x="7037388" y="4251325"/>
          <p14:tracePt t="276177" x="7023100" y="4251325"/>
          <p14:tracePt t="276194" x="7008813" y="4251325"/>
          <p14:tracePt t="276211" x="7000875" y="4251325"/>
          <p14:tracePt t="276228" x="6994525" y="4251325"/>
          <p14:tracePt t="276246" x="6986588" y="4251325"/>
          <p14:tracePt t="276289" x="6980238" y="4251325"/>
          <p14:tracePt t="276330" x="6972300" y="4251325"/>
          <p14:tracePt t="278294" x="6965950" y="4251325"/>
          <p14:tracePt t="278297" x="6951663" y="4265613"/>
          <p14:tracePt t="278306" x="6951663" y="4271963"/>
          <p14:tracePt t="278322" x="6937375" y="4286250"/>
          <p14:tracePt t="278339" x="6929438" y="4300538"/>
          <p14:tracePt t="278354" x="6923088" y="4314825"/>
          <p14:tracePt t="278370" x="6923088" y="4337050"/>
          <p14:tracePt t="278387" x="6915150" y="4357688"/>
          <p14:tracePt t="278404" x="6908800" y="4371975"/>
          <p14:tracePt t="278423" x="6900863" y="4394200"/>
          <p14:tracePt t="278440" x="6900863" y="4400550"/>
          <p14:tracePt t="278457" x="6900863" y="4408488"/>
          <p14:tracePt t="278473" x="6894513" y="4422775"/>
          <p14:tracePt t="278490" x="6886575" y="4437063"/>
          <p14:tracePt t="278507" x="6886575" y="4451350"/>
          <p14:tracePt t="278526" x="6886575" y="4457700"/>
          <p14:tracePt t="278559" x="6872288" y="4465638"/>
          <p14:tracePt t="278598" x="6865938" y="4471988"/>
          <p14:tracePt t="278604" x="6858000" y="4471988"/>
          <p14:tracePt t="278618" x="6851650" y="4471988"/>
          <p14:tracePt t="278635" x="6843713" y="4479925"/>
          <p14:tracePt t="278667" x="6829425" y="4486275"/>
          <p14:tracePt t="278673" x="6823075" y="4486275"/>
          <p14:tracePt t="278681" x="6815138" y="4486275"/>
          <p14:tracePt t="278697" x="6800850" y="4486275"/>
          <p14:tracePt t="278713" x="6794500" y="4500563"/>
          <p14:tracePt t="278731" x="6765925" y="4500563"/>
          <p14:tracePt t="278747" x="6751638" y="4500563"/>
          <p14:tracePt t="278765" x="6715125" y="4508500"/>
          <p14:tracePt t="278781" x="6694488" y="4508500"/>
          <p14:tracePt t="278799" x="6680200" y="4508500"/>
          <p14:tracePt t="278816" x="6672263" y="4514850"/>
          <p14:tracePt t="278834" x="6637338" y="4522788"/>
          <p14:tracePt t="278851" x="6608763" y="4529138"/>
          <p14:tracePt t="278868" x="6600825" y="4529138"/>
          <p14:tracePt t="278884" x="6586538" y="4529138"/>
          <p14:tracePt t="278901" x="6572250" y="4537075"/>
          <p14:tracePt t="278919" x="6565900" y="4543425"/>
          <p14:tracePt t="278937" x="6543675" y="4543425"/>
          <p14:tracePt t="278971" x="6537325" y="4543425"/>
          <p14:tracePt t="279066" x="6529388" y="4543425"/>
          <p14:tracePt t="279092" x="6523038" y="4537075"/>
          <p14:tracePt t="279120" x="6515100" y="4537075"/>
          <p14:tracePt t="279331" x="6515100" y="4529138"/>
          <p14:tracePt t="279381" x="6529388" y="4529138"/>
          <p14:tracePt t="279393" x="6543675" y="4529138"/>
          <p14:tracePt t="279402" x="6551613" y="4529138"/>
          <p14:tracePt t="279416" x="6572250" y="4529138"/>
          <p14:tracePt t="279433" x="6586538" y="4529138"/>
          <p14:tracePt t="279451" x="6615113" y="4529138"/>
          <p14:tracePt t="279467" x="6637338" y="4529138"/>
          <p14:tracePt t="279485" x="6672263" y="4529138"/>
          <p14:tracePt t="279502" x="6686550" y="4529138"/>
          <p14:tracePt t="279518" x="6708775" y="4529138"/>
          <p14:tracePt t="279536" x="6729413" y="4529138"/>
          <p14:tracePt t="279553" x="6757988" y="4529138"/>
          <p14:tracePt t="279570" x="6765925" y="4529138"/>
          <p14:tracePt t="279587" x="6772275" y="4529138"/>
          <p14:tracePt t="279605" x="6800850" y="4529138"/>
          <p14:tracePt t="279623" x="6837363" y="4529138"/>
          <p14:tracePt t="279641" x="6865938" y="4529138"/>
          <p14:tracePt t="279657" x="6880225" y="4529138"/>
          <p14:tracePt t="279673" x="6886575" y="4529138"/>
          <p14:tracePt t="279690" x="6894513" y="4529138"/>
          <p14:tracePt t="279760" x="6900863" y="4529138"/>
          <p14:tracePt t="279766" x="6908800" y="4529138"/>
          <p14:tracePt t="279791" x="6915150" y="4529138"/>
          <p14:tracePt t="279808" x="6923088" y="4522788"/>
          <p14:tracePt t="279823" x="6929438" y="4522788"/>
          <p14:tracePt t="279931" x="6937375" y="4514850"/>
          <p14:tracePt t="279954" x="6943725" y="4514850"/>
          <p14:tracePt t="279960" x="6958013" y="4514850"/>
          <p14:tracePt t="279979" x="6972300" y="4514850"/>
          <p14:tracePt t="279986" x="6980238" y="4514850"/>
          <p14:tracePt t="279998" x="6986588" y="4508500"/>
          <p14:tracePt t="280016" x="7000875" y="4508500"/>
          <p14:tracePt t="280032" x="7008813" y="4500563"/>
          <p14:tracePt t="280097" x="7015163" y="4494213"/>
          <p14:tracePt t="280120" x="7023100" y="4494213"/>
          <p14:tracePt t="280134" x="7029450" y="4494213"/>
          <p14:tracePt t="280152" x="7037388" y="4494213"/>
          <p14:tracePt t="280181" x="7043738" y="4494213"/>
          <p14:tracePt t="280222" x="7051675" y="4494213"/>
          <p14:tracePt t="280379" x="7058025" y="4494213"/>
          <p14:tracePt t="281924" x="7058025" y="4486275"/>
          <p14:tracePt t="281976" x="7058025" y="4479925"/>
          <p14:tracePt t="282438" x="7051675" y="4479925"/>
          <p14:tracePt t="282446" x="7043738" y="4479925"/>
          <p14:tracePt t="282454" x="7037388" y="4479925"/>
          <p14:tracePt t="282467" x="7029450" y="4479925"/>
          <p14:tracePt t="282483" x="7015163" y="4479925"/>
          <p14:tracePt t="282500" x="6965950" y="4479925"/>
          <p14:tracePt t="282517" x="6923088" y="4479925"/>
          <p14:tracePt t="282535" x="6894513" y="4479925"/>
          <p14:tracePt t="282552" x="6865938" y="4471988"/>
          <p14:tracePt t="282571" x="6829425" y="4471988"/>
          <p14:tracePt t="282586" x="6808788" y="4471988"/>
          <p14:tracePt t="282603" x="6794500" y="4471988"/>
          <p14:tracePt t="282620" x="6786563" y="4465638"/>
          <p14:tracePt t="282637" x="6765925" y="4465638"/>
          <p14:tracePt t="282654" x="6751638" y="4465638"/>
          <p14:tracePt t="282672" x="6737350" y="4465638"/>
          <p14:tracePt t="282691" x="6729413" y="4465638"/>
          <p14:tracePt t="282706" x="6723063" y="4465638"/>
          <p14:tracePt t="282723" x="6708775" y="4465638"/>
          <p14:tracePt t="282742" x="6672263" y="4465638"/>
          <p14:tracePt t="282759" x="6657975" y="4465638"/>
          <p14:tracePt t="282775" x="6651625" y="4465638"/>
          <p14:tracePt t="282792" x="6623050" y="4465638"/>
          <p14:tracePt t="282809" x="6600825" y="4465638"/>
          <p14:tracePt t="282827" x="6565900" y="4465638"/>
          <p14:tracePt t="282845" x="6537325" y="4465638"/>
          <p14:tracePt t="282862" x="6508750" y="4465638"/>
          <p14:tracePt t="282867" x="6500813" y="4465638"/>
          <p14:tracePt t="282879" x="6486525" y="4465638"/>
          <p14:tracePt t="282896" x="6465888" y="4465638"/>
          <p14:tracePt t="282911" x="6443663" y="4465638"/>
          <p14:tracePt t="282928" x="6423025" y="4465638"/>
          <p14:tracePt t="282946" x="6400800" y="4465638"/>
          <p14:tracePt t="282965" x="6386513" y="4471988"/>
          <p14:tracePt t="282982" x="6380163" y="4479925"/>
          <p14:tracePt t="282999" x="6372225" y="4479925"/>
          <p14:tracePt t="283066" x="6365875" y="4479925"/>
          <p14:tracePt t="283082" x="6365875" y="4486275"/>
          <p14:tracePt t="283103" x="6357938" y="4486275"/>
          <p14:tracePt t="283109" x="6357938" y="4494213"/>
          <p14:tracePt t="283134" x="6351588" y="4494213"/>
          <p14:tracePt t="283139" x="6351588" y="4500563"/>
          <p14:tracePt t="283152" x="6351588" y="4508500"/>
          <p14:tracePt t="283171" x="6351588" y="4514850"/>
          <p14:tracePt t="283205" x="6351588" y="4522788"/>
          <p14:tracePt t="283602" x="6357938" y="4514850"/>
          <p14:tracePt t="283618" x="6365875" y="4514850"/>
          <p14:tracePt t="283656" x="6372225" y="4514850"/>
          <p14:tracePt t="283664" x="6372225" y="4500563"/>
          <p14:tracePt t="283679" x="6380163" y="4500563"/>
          <p14:tracePt t="283687" x="6380163" y="4494213"/>
          <p14:tracePt t="283700" x="6380163" y="4486275"/>
          <p14:tracePt t="283717" x="6386513" y="4471988"/>
          <p14:tracePt t="283734" x="6400800" y="4457700"/>
          <p14:tracePt t="283753" x="6400800" y="4451350"/>
          <p14:tracePt t="283771" x="6400800" y="4437063"/>
          <p14:tracePt t="283787" x="6400800" y="4414838"/>
          <p14:tracePt t="283803" x="6408738" y="4408488"/>
          <p14:tracePt t="283820" x="6408738" y="4386263"/>
          <p14:tracePt t="283837" x="6408738" y="4371975"/>
          <p14:tracePt t="283854" x="6415088" y="4343400"/>
          <p14:tracePt t="283872" x="6415088" y="4329113"/>
          <p14:tracePt t="283889" x="6415088" y="4322763"/>
          <p14:tracePt t="283906" x="6415088" y="4300538"/>
          <p14:tracePt t="283923" x="6415088" y="4286250"/>
          <p14:tracePt t="283940" x="6415088" y="4265613"/>
          <p14:tracePt t="283957" x="6408738" y="4237038"/>
          <p14:tracePt t="283975" x="6400800" y="4200525"/>
          <p14:tracePt t="283991" x="6394450" y="4171950"/>
          <p14:tracePt t="284008" x="6394450" y="4165600"/>
          <p14:tracePt t="284027" x="6394450" y="4157663"/>
          <p14:tracePt t="284044" x="6394450" y="4143375"/>
          <p14:tracePt t="284062" x="6386513" y="4143375"/>
          <p14:tracePt t="284077" x="6386513" y="4137025"/>
          <p14:tracePt t="284251" x="6386513" y="4143375"/>
          <p14:tracePt t="284271" x="6386513" y="4151313"/>
          <p14:tracePt t="284277" x="6386513" y="4157663"/>
          <p14:tracePt t="284282" x="6386513" y="4165600"/>
          <p14:tracePt t="284299" x="6386513" y="4186238"/>
          <p14:tracePt t="284317" x="6386513" y="4194175"/>
          <p14:tracePt t="284334" x="6386513" y="4222750"/>
          <p14:tracePt t="284351" x="6386513" y="4237038"/>
          <p14:tracePt t="284369" x="6386513" y="4251325"/>
          <p14:tracePt t="284388" x="6386513" y="4271963"/>
          <p14:tracePt t="284405" x="6386513" y="4294188"/>
          <p14:tracePt t="284407" x="6386513" y="4300538"/>
          <p14:tracePt t="284421" x="6386513" y="4308475"/>
          <p14:tracePt t="284437" x="6386513" y="4322763"/>
          <p14:tracePt t="284454" x="6386513" y="4337050"/>
          <p14:tracePt t="284471" x="6386513" y="4343400"/>
          <p14:tracePt t="284489" x="6386513" y="4351338"/>
          <p14:tracePt t="284798" x="6386513" y="4357688"/>
          <p14:tracePt t="284806" x="6386513" y="4365625"/>
          <p14:tracePt t="284814" x="6394450" y="4365625"/>
          <p14:tracePt t="284831" x="6394450" y="4371975"/>
          <p14:tracePt t="284848" x="6394450" y="4386263"/>
          <p14:tracePt t="284865" x="6400800" y="4394200"/>
          <p14:tracePt t="284869" x="6400800" y="4400550"/>
          <p14:tracePt t="284886" x="6400800" y="4414838"/>
          <p14:tracePt t="284899" x="6408738" y="4437063"/>
          <p14:tracePt t="284918" x="6408738" y="4451350"/>
          <p14:tracePt t="284935" x="6408738" y="4465638"/>
          <p14:tracePt t="284951" x="6415088" y="4479925"/>
          <p14:tracePt t="284953" x="6415088" y="4500563"/>
          <p14:tracePt t="284969" x="6415088" y="4522788"/>
          <p14:tracePt t="284986" x="6415088" y="4543425"/>
          <p14:tracePt t="285002" x="6423025" y="4551363"/>
          <p14:tracePt t="285048" x="6423025" y="4557713"/>
          <p14:tracePt t="285136" x="6423025" y="4565650"/>
          <p14:tracePt t="285844" x="6423025" y="4572000"/>
          <p14:tracePt t="285860" x="6429375" y="4572000"/>
          <p14:tracePt t="285877" x="6437313" y="4579938"/>
          <p14:tracePt t="285882" x="6443663" y="4579938"/>
          <p14:tracePt t="285893" x="6451600" y="4579938"/>
          <p14:tracePt t="285911" x="6465888" y="4579938"/>
          <p14:tracePt t="285927" x="6472238" y="4579938"/>
          <p14:tracePt t="285945" x="6480175" y="4579938"/>
          <p14:tracePt t="286516" x="6486525" y="4579938"/>
          <p14:tracePt t="286546" x="6494463" y="4579938"/>
          <p14:tracePt t="286553" x="6494463" y="4586288"/>
          <p14:tracePt t="287219" x="6508750" y="4586288"/>
          <p14:tracePt t="287226" x="6515100" y="4586288"/>
          <p14:tracePt t="287235" x="6523038" y="4586288"/>
          <p14:tracePt t="287252" x="6543675" y="4594225"/>
          <p14:tracePt t="287265" x="6586538" y="4594225"/>
          <p14:tracePt t="287282" x="6615113" y="4600575"/>
          <p14:tracePt t="287299" x="6643688" y="4600575"/>
          <p14:tracePt t="287316" x="6672263" y="4600575"/>
          <p14:tracePt t="288305" x="6672263" y="4594225"/>
          <p14:tracePt t="288621" x="6665913" y="4594225"/>
          <p14:tracePt t="288658" x="6665913" y="4586288"/>
          <p14:tracePt t="288664" x="6657975" y="4586288"/>
          <p14:tracePt t="288680" x="6643688" y="4579938"/>
          <p14:tracePt t="288688" x="6637338" y="4579938"/>
          <p14:tracePt t="288704" x="6623050" y="4572000"/>
          <p14:tracePt t="288721" x="6615113" y="4565650"/>
          <p14:tracePt t="288740" x="6600825" y="4565650"/>
          <p14:tracePt t="288756" x="6586538" y="4565650"/>
          <p14:tracePt t="288788" x="6580188" y="4565650"/>
          <p14:tracePt t="288812" x="6572250" y="4565650"/>
          <p14:tracePt t="288820" x="6565900" y="4565650"/>
          <p14:tracePt t="288836" x="6557963" y="4565650"/>
          <p14:tracePt t="288844" x="6551613" y="4565650"/>
          <p14:tracePt t="288865" x="6543675" y="4565650"/>
          <p14:tracePt t="288881" x="6529388" y="4565650"/>
          <p14:tracePt t="288911" x="6515100" y="4557713"/>
          <p14:tracePt t="288929" x="6500813" y="4551363"/>
          <p14:tracePt t="288944" x="6486525" y="4551363"/>
          <p14:tracePt t="288961" x="6480175" y="4551363"/>
          <p14:tracePt t="288978" x="6472238" y="4551363"/>
          <p14:tracePt t="288996" x="6457950" y="4551363"/>
          <p14:tracePt t="289012" x="6443663" y="4543425"/>
          <p14:tracePt t="289030" x="6423025" y="4537075"/>
          <p14:tracePt t="289047" x="6408738" y="4537075"/>
          <p14:tracePt t="289064" x="6400800" y="4537075"/>
          <p14:tracePt t="289081" x="6386513" y="4529138"/>
          <p14:tracePt t="289098" x="6372225" y="4522788"/>
          <p14:tracePt t="289116" x="6351588" y="4500563"/>
          <p14:tracePt t="289134" x="6329363" y="4494213"/>
          <p14:tracePt t="289153" x="6323013" y="4479925"/>
          <p14:tracePt t="289166" x="6315075" y="4479925"/>
          <p14:tracePt t="289326" x="6308725" y="4479925"/>
          <p14:tracePt t="289340" x="6300788" y="4479925"/>
          <p14:tracePt t="289345" x="6300788" y="4486275"/>
          <p14:tracePt t="289357" x="6294438" y="4494213"/>
          <p14:tracePt t="289378" x="6294438" y="4500563"/>
          <p14:tracePt t="289400" x="6286500" y="4500563"/>
          <p14:tracePt t="289409" x="6280150" y="4500563"/>
          <p14:tracePt t="289425" x="6272213" y="4508500"/>
          <p14:tracePt t="289442" x="6243638" y="4522788"/>
          <p14:tracePt t="289458" x="6237288" y="4522788"/>
          <p14:tracePt t="289475" x="6215063" y="4543425"/>
          <p14:tracePt t="289492" x="6186488" y="4551363"/>
          <p14:tracePt t="289510" x="6172200" y="4551363"/>
          <p14:tracePt t="289526" x="6165850" y="4551363"/>
          <p14:tracePt t="289544" x="6137275" y="4557713"/>
          <p14:tracePt t="289561" x="6122988" y="4557713"/>
          <p14:tracePt t="289578" x="6100763" y="4557713"/>
          <p14:tracePt t="289595" x="6094413" y="4557713"/>
          <p14:tracePt t="289613" x="6072188" y="4551363"/>
          <p14:tracePt t="289629" x="6022975" y="4537075"/>
          <p14:tracePt t="289646" x="5937250" y="4486275"/>
          <p14:tracePt t="289664" x="5880100" y="4465638"/>
          <p14:tracePt t="289681" x="5815013" y="4451350"/>
          <p14:tracePt t="289699" x="5780088" y="4443413"/>
          <p14:tracePt t="289715" x="5757863" y="4429125"/>
          <p14:tracePt t="289733" x="5743575" y="4422775"/>
          <p14:tracePt t="289800" x="5743575" y="4414838"/>
          <p14:tracePt t="289806" x="5729288" y="4408488"/>
          <p14:tracePt t="289819" x="5715000" y="4386263"/>
          <p14:tracePt t="289837" x="5694363" y="4357688"/>
          <p14:tracePt t="289854" x="5657850" y="4322763"/>
          <p14:tracePt t="289861" x="5643563" y="4314825"/>
          <p14:tracePt t="289871" x="5637213" y="4308475"/>
          <p14:tracePt t="289886" x="5608638" y="4286250"/>
          <p14:tracePt t="289904" x="5594350" y="4271963"/>
          <p14:tracePt t="289905" x="5580063" y="4243388"/>
          <p14:tracePt t="289921" x="5557838" y="4214813"/>
          <p14:tracePt t="289938" x="5551488" y="4200525"/>
          <p14:tracePt t="289955" x="5543550" y="4171950"/>
          <p14:tracePt t="289972" x="5522913" y="4151313"/>
          <p14:tracePt t="289990" x="5514975" y="4114800"/>
          <p14:tracePt t="290007" x="5486400" y="4071938"/>
          <p14:tracePt t="290024" x="5480050" y="4051300"/>
          <p14:tracePt t="290041" x="5480050" y="4043363"/>
          <p14:tracePt t="290058" x="5472113" y="4037013"/>
          <p14:tracePt t="290075" x="5472113" y="4022725"/>
          <p14:tracePt t="290095" x="5472113" y="4000500"/>
          <p14:tracePt t="290109" x="5472113" y="3986213"/>
          <p14:tracePt t="290127" x="5480050" y="3957638"/>
          <p14:tracePt t="290144" x="5480050" y="3951288"/>
          <p14:tracePt t="290161" x="5480050" y="3943350"/>
          <p14:tracePt t="290178" x="5480050" y="3937000"/>
          <p14:tracePt t="290181" x="5486400" y="3929063"/>
          <p14:tracePt t="290195" x="5486400" y="3922713"/>
          <p14:tracePt t="290212" x="5494338" y="3922713"/>
          <p14:tracePt t="290229" x="5500688" y="3914775"/>
          <p14:tracePt t="290247" x="5508625" y="3908425"/>
          <p14:tracePt t="290264" x="5514975" y="3900488"/>
          <p14:tracePt t="290281" x="5529263" y="3894138"/>
          <p14:tracePt t="290298" x="5537200" y="3879850"/>
          <p14:tracePt t="290315" x="5551488" y="3879850"/>
          <p14:tracePt t="290332" x="5565775" y="3871913"/>
          <p14:tracePt t="290350" x="5580063" y="3857625"/>
          <p14:tracePt t="290366" x="5600700" y="3843338"/>
          <p14:tracePt t="290383" x="5614988" y="3843338"/>
          <p14:tracePt t="290401" x="5622925" y="3836988"/>
          <p14:tracePt t="290419" x="5637213" y="3836988"/>
          <p14:tracePt t="290435" x="5657850" y="3829050"/>
          <p14:tracePt t="290452" x="5680075" y="3822700"/>
          <p14:tracePt t="290469" x="5700713" y="3822700"/>
          <p14:tracePt t="290486" x="5708650" y="3822700"/>
          <p14:tracePt t="290504" x="5715000" y="3822700"/>
          <p14:tracePt t="290520" x="5729288" y="3808413"/>
          <p14:tracePt t="290538" x="5743575" y="3808413"/>
          <p14:tracePt t="290556" x="5751513" y="3808413"/>
          <p14:tracePt t="290573" x="5765800" y="3808413"/>
          <p14:tracePt t="290590" x="5786438" y="3808413"/>
          <p14:tracePt t="290607" x="5808663" y="3808413"/>
          <p14:tracePt t="290623" x="5837238" y="3794125"/>
          <p14:tracePt t="290640" x="5857875" y="3794125"/>
          <p14:tracePt t="290658" x="5880100" y="3794125"/>
          <p14:tracePt t="290675" x="5922963" y="3794125"/>
          <p14:tracePt t="290692" x="5943600" y="3794125"/>
          <p14:tracePt t="290709" x="5965825" y="3794125"/>
          <p14:tracePt t="290726" x="5980113" y="3794125"/>
          <p14:tracePt t="290744" x="5986463" y="3794125"/>
          <p14:tracePt t="290762" x="6000750" y="3794125"/>
          <p14:tracePt t="290778" x="6029325" y="3794125"/>
          <p14:tracePt t="290795" x="6051550" y="3794125"/>
          <p14:tracePt t="290812" x="6065838" y="3794125"/>
          <p14:tracePt t="290829" x="6086475" y="3794125"/>
          <p14:tracePt t="290846" x="6100763" y="3794125"/>
          <p14:tracePt t="290995" x="6108700" y="3794125"/>
          <p14:tracePt t="291003" x="6122988" y="3800475"/>
          <p14:tracePt t="291013" x="6129338" y="3814763"/>
          <p14:tracePt t="291034" x="6137275" y="3829050"/>
          <p14:tracePt t="291052" x="6143625" y="3836988"/>
          <p14:tracePt t="291069" x="6143625" y="3865563"/>
          <p14:tracePt t="291086" x="6143625" y="3886200"/>
          <p14:tracePt t="291103" x="6143625" y="3908425"/>
          <p14:tracePt t="291120" x="6143625" y="3922713"/>
          <p14:tracePt t="291137" x="6143625" y="3943350"/>
          <p14:tracePt t="291139" x="6143625" y="3957638"/>
          <p14:tracePt t="291154" x="6143625" y="3971925"/>
          <p14:tracePt t="291171" x="6143625" y="3986213"/>
          <p14:tracePt t="291189" x="6143625" y="4014788"/>
          <p14:tracePt t="291207" x="6143625" y="4051300"/>
          <p14:tracePt t="291223" x="6143625" y="4065588"/>
          <p14:tracePt t="291241" x="6137275" y="4108450"/>
          <p14:tracePt t="291258" x="6129338" y="4129088"/>
          <p14:tracePt t="291274" x="6122988" y="4143375"/>
          <p14:tracePt t="291292" x="6115050" y="4165600"/>
          <p14:tracePt t="291309" x="6108700" y="4179888"/>
          <p14:tracePt t="291326" x="6094413" y="4208463"/>
          <p14:tracePt t="291343" x="6080125" y="4222750"/>
          <p14:tracePt t="291360" x="6072188" y="4229100"/>
          <p14:tracePt t="291377" x="6057900" y="4237038"/>
          <p14:tracePt t="291394" x="6043613" y="4243388"/>
          <p14:tracePt t="291413" x="6022975" y="4265613"/>
          <p14:tracePt t="291430" x="6008688" y="4286250"/>
          <p14:tracePt t="291446" x="5986463" y="4300538"/>
          <p14:tracePt t="291463" x="5965825" y="4300538"/>
          <p14:tracePt t="291480" x="5957888" y="4300538"/>
          <p14:tracePt t="291499" x="5915025" y="4300538"/>
          <p14:tracePt t="291515" x="5900738" y="4300538"/>
          <p14:tracePt t="291533" x="5886450" y="4300538"/>
          <p14:tracePt t="291549" x="5872163" y="4300538"/>
          <p14:tracePt t="291567" x="5857875" y="4300538"/>
          <p14:tracePt t="291585" x="5837238" y="4300538"/>
          <p14:tracePt t="291601" x="5829300" y="4294188"/>
          <p14:tracePt t="291617" x="5815013" y="4286250"/>
          <p14:tracePt t="291635" x="5794375" y="4271963"/>
          <p14:tracePt t="291651" x="5772150" y="4243388"/>
          <p14:tracePt t="291669" x="5757863" y="4229100"/>
          <p14:tracePt t="291686" x="5751513" y="4214813"/>
          <p14:tracePt t="291704" x="5743575" y="4186238"/>
          <p14:tracePt t="291721" x="5743575" y="4157663"/>
          <p14:tracePt t="291737" x="5737225" y="4122738"/>
          <p14:tracePt t="291755" x="5737225" y="4079875"/>
          <p14:tracePt t="291773" x="5737225" y="4022725"/>
          <p14:tracePt t="291790" x="5751513" y="3986213"/>
          <p14:tracePt t="291807" x="5780088" y="3957638"/>
          <p14:tracePt t="291826" x="5794375" y="3929063"/>
          <p14:tracePt t="291840" x="5822950" y="3886200"/>
          <p14:tracePt t="291857" x="5843588" y="3865563"/>
          <p14:tracePt t="291874" x="5865813" y="3851275"/>
          <p14:tracePt t="291893" x="5872163" y="3836988"/>
          <p14:tracePt t="291910" x="5886450" y="3829050"/>
          <p14:tracePt t="291927" x="5894388" y="3829050"/>
          <p14:tracePt t="291943" x="5929313" y="3814763"/>
          <p14:tracePt t="291962" x="5943600" y="3808413"/>
          <p14:tracePt t="291977" x="5972175" y="3800475"/>
          <p14:tracePt t="291995" x="5994400" y="3794125"/>
          <p14:tracePt t="292011" x="6022975" y="3786188"/>
          <p14:tracePt t="292029" x="6057900" y="3779838"/>
          <p14:tracePt t="292045" x="6094413" y="3779838"/>
          <p14:tracePt t="292063" x="6115050" y="3779838"/>
          <p14:tracePt t="292080" x="6129338" y="3779838"/>
          <p14:tracePt t="292100" x="6151563" y="3779838"/>
          <p14:tracePt t="292116" x="6165850" y="3779838"/>
          <p14:tracePt t="292133" x="6172200" y="3779838"/>
          <p14:tracePt t="292202" x="6180138" y="3779838"/>
          <p14:tracePt t="292218" x="6186488" y="3779838"/>
          <p14:tracePt t="292251" x="6194425" y="3779838"/>
          <p14:tracePt t="292266" x="6200775" y="3779838"/>
          <p14:tracePt t="292314" x="6208713" y="3779838"/>
          <p14:tracePt t="292725" x="6215063" y="3779838"/>
          <p14:tracePt t="292743" x="6229350" y="3779838"/>
          <p14:tracePt t="292751" x="6243638" y="3779838"/>
          <p14:tracePt t="292756" x="6265863" y="3779838"/>
          <p14:tracePt t="292765" x="6294438" y="3779838"/>
          <p14:tracePt t="292782" x="6372225" y="3800475"/>
          <p14:tracePt t="292800" x="6443663" y="3808413"/>
          <p14:tracePt t="292817" x="6500813" y="3808413"/>
          <p14:tracePt t="292836" x="6586538" y="3814763"/>
          <p14:tracePt t="292851" x="6615113" y="3822700"/>
          <p14:tracePt t="292869" x="6623050" y="3822700"/>
          <p14:tracePt t="292885" x="6629400" y="3822700"/>
          <p14:tracePt t="292948" x="6637338" y="3822700"/>
          <p14:tracePt t="292955" x="6643688" y="3822700"/>
          <p14:tracePt t="292960" x="6665913" y="3822700"/>
          <p14:tracePt t="292971" x="6672263" y="3822700"/>
          <p14:tracePt t="292988" x="6686550" y="3822700"/>
          <p14:tracePt t="293005" x="6694488" y="3822700"/>
          <p14:tracePt t="293023" x="6708775" y="3822700"/>
          <p14:tracePt t="293081" x="6715125" y="3822700"/>
          <p14:tracePt t="293103" x="6723063" y="3822700"/>
          <p14:tracePt t="293116" x="6729413" y="3822700"/>
          <p14:tracePt t="293125" x="6737350" y="3822700"/>
          <p14:tracePt t="293150" x="6743700" y="3822700"/>
          <p14:tracePt t="293180" x="6751638" y="3822700"/>
          <p14:tracePt t="293201" x="6757988" y="3822700"/>
          <p14:tracePt t="297034" x="6765925" y="3822700"/>
          <p14:tracePt t="297040" x="6780213" y="3814763"/>
          <p14:tracePt t="297051" x="6808788" y="3794125"/>
          <p14:tracePt t="297069" x="6829425" y="3779838"/>
          <p14:tracePt t="297134" x="6829425" y="3822700"/>
          <p14:tracePt t="297142" x="6823075" y="3871913"/>
          <p14:tracePt t="297154" x="6815138" y="3937000"/>
          <p14:tracePt t="297170" x="6772275" y="4086225"/>
          <p14:tracePt t="297187" x="6757988" y="4165600"/>
          <p14:tracePt t="297204" x="6715125" y="4251325"/>
          <p14:tracePt t="297221" x="6665913" y="4300538"/>
          <p14:tracePt t="297239" x="6600825" y="4329113"/>
          <p14:tracePt t="297255" x="6572250" y="4337050"/>
          <p14:tracePt t="297273" x="6480175" y="4394200"/>
          <p14:tracePt t="297290" x="6423025" y="4457700"/>
          <p14:tracePt t="297307" x="6394450" y="4494213"/>
          <p14:tracePt t="297326" x="6337300" y="4551363"/>
          <p14:tracePt t="297344" x="6315075" y="4586288"/>
          <p14:tracePt t="297359" x="6300788" y="4608513"/>
          <p14:tracePt t="297375" x="6286500" y="4622800"/>
          <p14:tracePt t="297393" x="6265863" y="4622800"/>
          <p14:tracePt t="297409" x="6237288" y="4622800"/>
          <p14:tracePt t="297427" x="6180138" y="4629150"/>
          <p14:tracePt t="297443" x="6157913" y="4643438"/>
          <p14:tracePt t="297461" x="6129338" y="4665663"/>
          <p14:tracePt t="297479" x="6094413" y="4694238"/>
          <p14:tracePt t="297496" x="6086475" y="4708525"/>
          <p14:tracePt t="297513" x="6086475" y="4714875"/>
          <p14:tracePt t="297773" x="6094413" y="4714875"/>
          <p14:tracePt t="297780" x="6122988" y="4722813"/>
          <p14:tracePt t="297790" x="6143625" y="4729163"/>
          <p14:tracePt t="297805" x="6215063" y="4743450"/>
          <p14:tracePt t="297822" x="6257925" y="4751388"/>
          <p14:tracePt t="297838" x="6337300" y="4765675"/>
          <p14:tracePt t="297856" x="6372225" y="4772025"/>
          <p14:tracePt t="297861" x="6400800" y="4779963"/>
          <p14:tracePt t="297872" x="6437313" y="4786313"/>
          <p14:tracePt t="297889" x="6465888" y="4794250"/>
          <p14:tracePt t="297907" x="6480175" y="4794250"/>
          <p14:tracePt t="299158" x="6494463" y="4779963"/>
          <p14:tracePt t="299164" x="6494463" y="4765675"/>
          <p14:tracePt t="299177" x="6523038" y="4714875"/>
          <p14:tracePt t="299194" x="6537325" y="4700588"/>
          <p14:tracePt t="299209" x="6537325" y="4679950"/>
          <p14:tracePt t="299226" x="6551613" y="4665663"/>
          <p14:tracePt t="299247" x="6565900" y="4643438"/>
          <p14:tracePt t="299263" x="6572250" y="4637088"/>
          <p14:tracePt t="299279" x="6594475" y="4614863"/>
          <p14:tracePt t="299295" x="6615113" y="4572000"/>
          <p14:tracePt t="299313" x="6637338" y="4514850"/>
          <p14:tracePt t="299330" x="6657975" y="4465638"/>
          <p14:tracePt t="299347" x="6672263" y="4414838"/>
          <p14:tracePt t="299364" x="6708775" y="4365625"/>
          <p14:tracePt t="299380" x="6729413" y="4351338"/>
          <p14:tracePt t="299397" x="6729413" y="4343400"/>
          <p14:tracePt t="299415" x="6737350" y="4343400"/>
          <p14:tracePt t="299432" x="6743700" y="4343400"/>
          <p14:tracePt t="299466" x="6757988" y="4371975"/>
          <p14:tracePt t="299483" x="6780213" y="4422775"/>
          <p14:tracePt t="299500" x="6800850" y="4471988"/>
          <p14:tracePt t="299517" x="6837363" y="4529138"/>
          <p14:tracePt t="299537" x="6915150" y="4686300"/>
          <p14:tracePt t="299553" x="6958013" y="4757738"/>
          <p14:tracePt t="299570" x="6986588" y="4800600"/>
          <p14:tracePt t="299586" x="6994525" y="4843463"/>
          <p14:tracePt t="299603" x="7008813" y="4872038"/>
          <p14:tracePt t="299620" x="7008813" y="4894263"/>
          <p14:tracePt t="299638" x="7008813" y="4943475"/>
          <p14:tracePt t="299655" x="7008813" y="4972050"/>
          <p14:tracePt t="299672" x="7000875" y="5000625"/>
          <p14:tracePt t="299688" x="6986588" y="5014913"/>
          <p14:tracePt t="299706" x="6965950" y="5029200"/>
          <p14:tracePt t="299723" x="6886575" y="5051425"/>
          <p14:tracePt t="299740" x="6800850" y="5065713"/>
          <p14:tracePt t="299757" x="6715125" y="5065713"/>
          <p14:tracePt t="299775" x="6672263" y="5065713"/>
          <p14:tracePt t="299792" x="6594475" y="5065713"/>
          <p14:tracePt t="299809" x="6543675" y="5072063"/>
          <p14:tracePt t="299826" x="6480175" y="5080000"/>
          <p14:tracePt t="299843" x="6372225" y="5065713"/>
          <p14:tracePt t="299862" x="6257925" y="5051425"/>
          <p14:tracePt t="299864" x="6229350" y="5029200"/>
          <p14:tracePt t="299877" x="6137275" y="5000625"/>
          <p14:tracePt t="299895" x="5915025" y="4951413"/>
          <p14:tracePt t="299912" x="5794375" y="4937125"/>
          <p14:tracePt t="299929" x="5686425" y="4900613"/>
          <p14:tracePt t="299948" x="5572125" y="4843463"/>
          <p14:tracePt t="299965" x="5429250" y="4772025"/>
          <p14:tracePt t="299980" x="5380038" y="4737100"/>
          <p14:tracePt t="299997" x="5294313" y="4665663"/>
          <p14:tracePt t="300015" x="5237163" y="4622800"/>
          <p14:tracePt t="300033" x="5222875" y="4594225"/>
          <p14:tracePt t="300050" x="5214938" y="4557713"/>
          <p14:tracePt t="300067" x="5200650" y="4500563"/>
          <p14:tracePt t="300085" x="5200650" y="4457700"/>
          <p14:tracePt t="300102" x="5200650" y="4414838"/>
          <p14:tracePt t="300117" x="5200650" y="4379913"/>
          <p14:tracePt t="300134" x="5208588" y="4322763"/>
          <p14:tracePt t="300152" x="5237163" y="4279900"/>
          <p14:tracePt t="300169" x="5280025" y="4194175"/>
          <p14:tracePt t="300186" x="5300663" y="4129088"/>
          <p14:tracePt t="300204" x="5329238" y="4065588"/>
          <p14:tracePt t="300222" x="5380038" y="4000500"/>
          <p14:tracePt t="300239" x="5443538" y="3894138"/>
          <p14:tracePt t="300256" x="5472113" y="3871913"/>
          <p14:tracePt t="300273" x="5486400" y="3836988"/>
          <p14:tracePt t="300290" x="5514975" y="3800475"/>
          <p14:tracePt t="300308" x="5557838" y="3736975"/>
          <p14:tracePt t="300325" x="5580063" y="3608388"/>
          <p14:tracePt t="300342" x="5622925" y="3536950"/>
          <p14:tracePt t="300359" x="5672138" y="3471863"/>
          <p14:tracePt t="300376" x="5729288" y="3408363"/>
          <p14:tracePt t="300393" x="5772150" y="3365500"/>
          <p14:tracePt t="300411" x="5837238" y="3314700"/>
          <p14:tracePt t="300427" x="5922963" y="3265488"/>
          <p14:tracePt t="300448" x="5986463" y="3222625"/>
          <p14:tracePt t="300460" x="6051550" y="3194050"/>
          <p14:tracePt t="300477" x="6115050" y="3186113"/>
          <p14:tracePt t="300494" x="6200775" y="3179763"/>
          <p14:tracePt t="300511" x="6286500" y="3179763"/>
          <p14:tracePt t="300528" x="6472238" y="3171825"/>
          <p14:tracePt t="300546" x="6594475" y="3171825"/>
          <p14:tracePt t="300564" x="6672263" y="3165475"/>
          <p14:tracePt t="300582" x="6808788" y="3171825"/>
          <p14:tracePt t="300599" x="6994525" y="3208338"/>
          <p14:tracePt t="300616" x="7129463" y="3228975"/>
          <p14:tracePt t="300631" x="7223125" y="3271838"/>
          <p14:tracePt t="300650" x="7251700" y="3271838"/>
          <p14:tracePt t="300667" x="7466013" y="3343275"/>
          <p14:tracePt t="300668" x="7523163" y="3371850"/>
          <p14:tracePt t="300683" x="7558088" y="3394075"/>
          <p14:tracePt t="300701" x="7658100" y="3443288"/>
          <p14:tracePt t="300717" x="7715250" y="3529013"/>
          <p14:tracePt t="300734" x="7766050" y="3586163"/>
          <p14:tracePt t="300751" x="7808913" y="3643313"/>
          <p14:tracePt t="300768" x="7843838" y="3700463"/>
          <p14:tracePt t="300785" x="7886700" y="3757613"/>
          <p14:tracePt t="300803" x="7929563" y="3843338"/>
          <p14:tracePt t="300820" x="7951788" y="3914775"/>
          <p14:tracePt t="300838" x="7958138" y="3979863"/>
          <p14:tracePt t="300855" x="7958138" y="4043363"/>
          <p14:tracePt t="300858" x="7958138" y="4094163"/>
          <p14:tracePt t="300871" x="7958138" y="4143375"/>
          <p14:tracePt t="300888" x="7958138" y="4294188"/>
          <p14:tracePt t="300905" x="7951788" y="4422775"/>
          <p14:tracePt t="300923" x="7951788" y="4508500"/>
          <p14:tracePt t="300940" x="7937500" y="4608513"/>
          <p14:tracePt t="300957" x="7915275" y="4672013"/>
          <p14:tracePt t="300975" x="7894638" y="4757738"/>
          <p14:tracePt t="300991" x="7866063" y="4829175"/>
          <p14:tracePt t="301013" x="7823200" y="4937125"/>
          <p14:tracePt t="301027" x="7808913" y="4986338"/>
          <p14:tracePt t="301045" x="7766050" y="5129213"/>
          <p14:tracePt t="301061" x="7743825" y="5251450"/>
          <p14:tracePt t="301081" x="7737475" y="5329238"/>
          <p14:tracePt t="301094" x="7723188" y="5372100"/>
          <p14:tracePt t="301113" x="7715250" y="5380038"/>
          <p14:tracePt t="301131" x="7708900" y="5380038"/>
          <p14:tracePt t="301147" x="7708900" y="5386388"/>
          <p14:tracePt t="301181" x="7700963" y="5386388"/>
          <p14:tracePt t="301223" x="7700963" y="5394325"/>
          <p14:tracePt t="301239" x="7694613" y="5400675"/>
          <p14:tracePt t="301266" x="7686675" y="5408613"/>
          <p14:tracePt t="301281" x="7680325" y="5408613"/>
          <p14:tracePt t="301288" x="7680325" y="5414963"/>
          <p14:tracePt t="301300" x="7672388" y="5422900"/>
          <p14:tracePt t="301317" x="7651750" y="5443538"/>
          <p14:tracePt t="301334" x="7643813" y="5457825"/>
          <p14:tracePt t="301369" x="7637463" y="5465763"/>
          <p14:tracePt t="301404" x="7629525" y="5472113"/>
          <p14:tracePt t="301439" x="7623175" y="5480050"/>
          <p14:tracePt t="301443" x="7615238" y="5486400"/>
          <p14:tracePt t="301468" x="7608888" y="5486400"/>
          <p14:tracePt t="301474" x="7608888" y="5494338"/>
          <p14:tracePt t="301489" x="7586663" y="5508625"/>
          <p14:tracePt t="301505" x="7580313" y="5514975"/>
          <p14:tracePt t="301522" x="7558088" y="5529263"/>
          <p14:tracePt t="301539" x="7551738" y="5543550"/>
          <p14:tracePt t="301559" x="7508875" y="5565775"/>
          <p14:tracePt t="301576" x="7480300" y="5572125"/>
          <p14:tracePt t="301593" x="7458075" y="5572125"/>
          <p14:tracePt t="301611" x="7429500" y="5586413"/>
          <p14:tracePt t="301627" x="7394575" y="5594350"/>
          <p14:tracePt t="301642" x="7358063" y="5614988"/>
          <p14:tracePt t="301659" x="7329488" y="5629275"/>
          <p14:tracePt t="301677" x="7286625" y="5643563"/>
          <p14:tracePt t="301694" x="7258050" y="5643563"/>
          <p14:tracePt t="301711" x="7237413" y="5657850"/>
          <p14:tracePt t="301729" x="7229475" y="5665788"/>
          <p14:tracePt t="301747" x="7200900" y="5680075"/>
          <p14:tracePt t="301762" x="7194550" y="5686425"/>
          <p14:tracePt t="301780" x="7180263" y="5694363"/>
          <p14:tracePt t="301797" x="7172325" y="5708650"/>
          <p14:tracePt t="301814" x="7165975" y="5715000"/>
          <p14:tracePt t="301831" x="7158038" y="5715000"/>
          <p14:tracePt t="301873" x="7151688" y="5715000"/>
          <p14:tracePt t="301888" x="7151688" y="5722938"/>
          <p14:tracePt t="301914" x="7143750" y="5722938"/>
          <p14:tracePt t="301930" x="7137400" y="5722938"/>
          <p14:tracePt t="301953" x="7129463" y="5722938"/>
          <p14:tracePt t="329075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탐색 연산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최대와 </a:t>
            </a:r>
            <a:r>
              <a:rPr lang="ko-KR" altLang="en-US" sz="3200" dirty="0"/>
              <a:t>최소 </a:t>
            </a:r>
            <a:r>
              <a:rPr lang="ko-KR" altLang="en-US" sz="3200" dirty="0" smtClean="0"/>
              <a:t>노드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2" y="1503974"/>
            <a:ext cx="8230648" cy="281046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70" y="3756765"/>
            <a:ext cx="5197708" cy="241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23"/>
    </mc:Choice>
    <mc:Fallback xmlns="">
      <p:transition spd="slow" advTm="10872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636" x="5829300" y="3914775"/>
          <p14:tracePt t="16750" x="5822950" y="3914775"/>
          <p14:tracePt t="16757" x="5780088" y="3894138"/>
          <p14:tracePt t="16767" x="5729288" y="3871913"/>
          <p14:tracePt t="16784" x="5580063" y="3794125"/>
          <p14:tracePt t="16801" x="5308600" y="3665538"/>
          <p14:tracePt t="16818" x="4851400" y="3371850"/>
          <p14:tracePt t="16835" x="4522788" y="3143250"/>
          <p14:tracePt t="16852" x="4151313" y="2986088"/>
          <p14:tracePt t="16869" x="3871913" y="2879725"/>
          <p14:tracePt t="16889" x="3694113" y="2794000"/>
          <p14:tracePt t="16905" x="3436938" y="2608263"/>
          <p14:tracePt t="16921" x="3294063" y="2514600"/>
          <p14:tracePt t="16938" x="3179763" y="2422525"/>
          <p14:tracePt t="16955" x="3071813" y="2351088"/>
          <p14:tracePt t="16973" x="2979738" y="2300288"/>
          <p14:tracePt t="16989" x="2922588" y="2293938"/>
          <p14:tracePt t="17007" x="2822575" y="2222500"/>
          <p14:tracePt t="17024" x="2771775" y="2200275"/>
          <p14:tracePt t="17041" x="2751138" y="2185988"/>
          <p14:tracePt t="17058" x="2714625" y="2165350"/>
          <p14:tracePt t="17075" x="2700338" y="2151063"/>
          <p14:tracePt t="17092" x="2686050" y="2143125"/>
          <p14:tracePt t="17110" x="2686050" y="2136775"/>
          <p14:tracePt t="17127" x="2679700" y="2136775"/>
          <p14:tracePt t="17151" x="2671763" y="2136775"/>
          <p14:tracePt t="17166" x="2665413" y="2128838"/>
          <p14:tracePt t="17180" x="2657475" y="2122488"/>
          <p14:tracePt t="17197" x="2636838" y="2122488"/>
          <p14:tracePt t="17214" x="2622550" y="2114550"/>
          <p14:tracePt t="17229" x="2600325" y="2108200"/>
          <p14:tracePt t="17246" x="2579688" y="2108200"/>
          <p14:tracePt t="17264" x="2551113" y="2108200"/>
          <p14:tracePt t="17281" x="2536825" y="2100263"/>
          <p14:tracePt t="17543" x="2528888" y="2100263"/>
          <p14:tracePt t="17562" x="2514600" y="2093913"/>
          <p14:tracePt t="17569" x="2493963" y="2093913"/>
          <p14:tracePt t="17578" x="2471738" y="2085975"/>
          <p14:tracePt t="17591" x="2457450" y="2079625"/>
          <p14:tracePt t="17607" x="2408238" y="2079625"/>
          <p14:tracePt t="17624" x="2308225" y="2057400"/>
          <p14:tracePt t="17646" x="2265363" y="2051050"/>
          <p14:tracePt t="17658" x="2193925" y="2043113"/>
          <p14:tracePt t="17676" x="2151063" y="2036763"/>
          <p14:tracePt t="17694" x="2057400" y="2028825"/>
          <p14:tracePt t="17711" x="2028825" y="2014538"/>
          <p14:tracePt t="17728" x="1965325" y="1993900"/>
          <p14:tracePt t="17743" x="1928813" y="1993900"/>
          <p14:tracePt t="17761" x="1893888" y="1993900"/>
          <p14:tracePt t="17779" x="1865313" y="1985963"/>
          <p14:tracePt t="17796" x="1828800" y="1979613"/>
          <p14:tracePt t="17812" x="1793875" y="1979613"/>
          <p14:tracePt t="17830" x="1771650" y="1971675"/>
          <p14:tracePt t="17847" x="1757363" y="1965325"/>
          <p14:tracePt t="17880" x="1751013" y="1957388"/>
          <p14:tracePt t="17899" x="1743075" y="1951038"/>
          <p14:tracePt t="17918" x="1736725" y="1936750"/>
          <p14:tracePt t="17934" x="1722438" y="1928813"/>
          <p14:tracePt t="17951" x="1714500" y="1922463"/>
          <p14:tracePt t="17966" x="1708150" y="1908175"/>
          <p14:tracePt t="17983" x="1700213" y="1900238"/>
          <p14:tracePt t="18018" x="1693863" y="1893888"/>
          <p14:tracePt t="18035" x="1685925" y="1893888"/>
          <p14:tracePt t="18053" x="1685925" y="1885950"/>
          <p14:tracePt t="18069" x="1685925" y="1879600"/>
          <p14:tracePt t="18086" x="1679575" y="1879600"/>
          <p14:tracePt t="18156" x="1679575" y="1871663"/>
          <p14:tracePt t="18163" x="1693863" y="1871663"/>
          <p14:tracePt t="18173" x="1700213" y="1871663"/>
          <p14:tracePt t="18190" x="1714500" y="1871663"/>
          <p14:tracePt t="18206" x="1743075" y="1871663"/>
          <p14:tracePt t="18223" x="1785938" y="1871663"/>
          <p14:tracePt t="18242" x="1865313" y="1865313"/>
          <p14:tracePt t="18259" x="1900238" y="1865313"/>
          <p14:tracePt t="18276" x="1951038" y="1865313"/>
          <p14:tracePt t="18292" x="1971675" y="1865313"/>
          <p14:tracePt t="18311" x="1993900" y="1865313"/>
          <p14:tracePt t="18344" x="2014538" y="1865313"/>
          <p14:tracePt t="18379" x="2028825" y="1871663"/>
          <p14:tracePt t="18397" x="2065338" y="1879600"/>
          <p14:tracePt t="18419" x="2079625" y="1879600"/>
          <p14:tracePt t="18430" x="2108200" y="1879600"/>
          <p14:tracePt t="18447" x="2114550" y="1879600"/>
          <p14:tracePt t="18463" x="2136775" y="1879600"/>
          <p14:tracePt t="18481" x="2143125" y="1879600"/>
          <p14:tracePt t="18498" x="2151063" y="1879600"/>
          <p14:tracePt t="20453" x="2157413" y="1879600"/>
          <p14:tracePt t="20458" x="2157413" y="1885950"/>
          <p14:tracePt t="20492" x="2157413" y="1893888"/>
          <p14:tracePt t="20540" x="2157413" y="1900238"/>
          <p14:tracePt t="20579" x="2157413" y="1908175"/>
          <p14:tracePt t="20586" x="2157413" y="1914525"/>
          <p14:tracePt t="20602" x="2157413" y="1922463"/>
          <p14:tracePt t="20619" x="2157413" y="1928813"/>
          <p14:tracePt t="20623" x="2157413" y="1936750"/>
          <p14:tracePt t="20648" x="2157413" y="1943100"/>
          <p14:tracePt t="20672" x="2157413" y="1951038"/>
          <p14:tracePt t="20697" x="2157413" y="1957388"/>
          <p14:tracePt t="20701" x="2157413" y="1965325"/>
          <p14:tracePt t="20717" x="2165350" y="1965325"/>
          <p14:tracePt t="20729" x="2165350" y="1971675"/>
          <p14:tracePt t="20916" x="2165350" y="1979613"/>
          <p14:tracePt t="20953" x="2165350" y="1985963"/>
          <p14:tracePt t="21007" x="2165350" y="1993900"/>
          <p14:tracePt t="21110" x="2165350" y="2000250"/>
          <p14:tracePt t="21365" x="2165350" y="2008188"/>
          <p14:tracePt t="21383" x="2165350" y="2014538"/>
          <p14:tracePt t="21401" x="2171700" y="2022475"/>
          <p14:tracePt t="21435" x="2171700" y="2028825"/>
          <p14:tracePt t="21449" x="2179638" y="2028825"/>
          <p14:tracePt t="21463" x="2179638" y="2043113"/>
          <p14:tracePt t="21486" x="2179638" y="2051050"/>
          <p14:tracePt t="21503" x="2185988" y="2051050"/>
          <p14:tracePt t="21603" x="2193925" y="2051050"/>
          <p14:tracePt t="21609" x="2193925" y="2057400"/>
          <p14:tracePt t="22184" x="2200275" y="2065338"/>
          <p14:tracePt t="22197" x="2200275" y="2071688"/>
          <p14:tracePt t="22214" x="2214563" y="2079625"/>
          <p14:tracePt t="22228" x="2222500" y="2085975"/>
          <p14:tracePt t="22237" x="2222500" y="2093913"/>
          <p14:tracePt t="22251" x="2257425" y="2100263"/>
          <p14:tracePt t="22268" x="2279650" y="2108200"/>
          <p14:tracePt t="22287" x="2351088" y="2136775"/>
          <p14:tracePt t="22304" x="2386013" y="2151063"/>
          <p14:tracePt t="22320" x="2443163" y="2179638"/>
          <p14:tracePt t="22337" x="2500313" y="2200275"/>
          <p14:tracePt t="22354" x="2571750" y="2214563"/>
          <p14:tracePt t="22371" x="2593975" y="2228850"/>
          <p14:tracePt t="22388" x="2636838" y="2243138"/>
          <p14:tracePt t="22405" x="2643188" y="2251075"/>
          <p14:tracePt t="22423" x="2657475" y="2265363"/>
          <p14:tracePt t="22439" x="2679700" y="2279650"/>
          <p14:tracePt t="22457" x="2700338" y="2293938"/>
          <p14:tracePt t="22474" x="2728913" y="2300288"/>
          <p14:tracePt t="22491" x="2800350" y="2336800"/>
          <p14:tracePt t="22508" x="2851150" y="2371725"/>
          <p14:tracePt t="22525" x="2914650" y="2393950"/>
          <p14:tracePt t="22542" x="2971800" y="2428875"/>
          <p14:tracePt t="22561" x="3079750" y="2471738"/>
          <p14:tracePt t="22577" x="3122613" y="2508250"/>
          <p14:tracePt t="22593" x="3165475" y="2536825"/>
          <p14:tracePt t="22611" x="3200400" y="2551113"/>
          <p14:tracePt t="22628" x="3214688" y="2557463"/>
          <p14:tracePt t="22649" x="3265488" y="2571750"/>
          <p14:tracePt t="22662" x="3314700" y="2593975"/>
          <p14:tracePt t="22679" x="3371850" y="2614613"/>
          <p14:tracePt t="22696" x="3429000" y="2643188"/>
          <p14:tracePt t="22713" x="3471863" y="2679700"/>
          <p14:tracePt t="22730" x="3543300" y="2743200"/>
          <p14:tracePt t="22748" x="3636963" y="2822575"/>
          <p14:tracePt t="22750" x="3679825" y="2836863"/>
          <p14:tracePt t="22765" x="3729038" y="2857500"/>
          <p14:tracePt t="22783" x="3757613" y="2879725"/>
          <p14:tracePt t="22801" x="3794125" y="2900363"/>
          <p14:tracePt t="22817" x="3822700" y="2922588"/>
          <p14:tracePt t="22818" x="3836988" y="2928938"/>
          <p14:tracePt t="22835" x="3851275" y="2936875"/>
          <p14:tracePt t="22853" x="3851275" y="2943225"/>
          <p14:tracePt t="22869" x="3857625" y="2943225"/>
          <p14:tracePt t="22887" x="3871913" y="2951163"/>
          <p14:tracePt t="22902" x="3879850" y="2951163"/>
          <p14:tracePt t="22921" x="3886200" y="2951163"/>
          <p14:tracePt t="23045" x="3886200" y="2943225"/>
          <p14:tracePt t="23053" x="3886200" y="2936875"/>
          <p14:tracePt t="23062" x="3894138" y="2908300"/>
          <p14:tracePt t="23073" x="3894138" y="2886075"/>
          <p14:tracePt t="23091" x="3894138" y="2857500"/>
          <p14:tracePt t="23107" x="3894138" y="2843213"/>
          <p14:tracePt t="23128" x="3886200" y="2843213"/>
          <p14:tracePt t="23171" x="3886200" y="2836863"/>
          <p14:tracePt t="23188" x="3886200" y="2822575"/>
          <p14:tracePt t="23202" x="3886200" y="2814638"/>
          <p14:tracePt t="23218" x="3886200" y="2800350"/>
          <p14:tracePt t="23225" x="3886200" y="2786063"/>
          <p14:tracePt t="23234" x="3886200" y="2779713"/>
          <p14:tracePt t="23248" x="3886200" y="2771775"/>
          <p14:tracePt t="23262" x="3886200" y="2757488"/>
          <p14:tracePt t="23279" x="3886200" y="2751138"/>
          <p14:tracePt t="23298" x="3886200" y="2743200"/>
          <p14:tracePt t="23392" x="3886200" y="2736850"/>
          <p14:tracePt t="23400" x="3886200" y="2722563"/>
          <p14:tracePt t="23407" x="3886200" y="2714625"/>
          <p14:tracePt t="23424" x="3886200" y="2708275"/>
          <p14:tracePt t="23443" x="3894138" y="2700338"/>
          <p14:tracePt t="23477" x="3894138" y="2693988"/>
          <p14:tracePt t="23493" x="3894138" y="2686050"/>
          <p14:tracePt t="23510" x="3894138" y="2679700"/>
          <p14:tracePt t="23620" x="3894138" y="2671763"/>
          <p14:tracePt t="23624" x="3894138" y="2657475"/>
          <p14:tracePt t="23639" x="3894138" y="2643188"/>
          <p14:tracePt t="23689" x="3894138" y="2636838"/>
          <p14:tracePt t="23693" x="3894138" y="2628900"/>
          <p14:tracePt t="23707" x="3886200" y="2628900"/>
          <p14:tracePt t="23724" x="3871913" y="2600325"/>
          <p14:tracePt t="23741" x="3871913" y="2593975"/>
          <p14:tracePt t="23782" x="3865563" y="2586038"/>
          <p14:tracePt t="23805" x="3865563" y="2571750"/>
          <p14:tracePt t="23814" x="3865563" y="2543175"/>
          <p14:tracePt t="23827" x="3857625" y="2493963"/>
          <p14:tracePt t="23845" x="3851275" y="2465388"/>
          <p14:tracePt t="23862" x="3851275" y="2457450"/>
          <p14:tracePt t="23879" x="3836988" y="2443163"/>
          <p14:tracePt t="23896" x="3829050" y="2436813"/>
          <p14:tracePt t="24011" x="3822700" y="2436813"/>
          <p14:tracePt t="24030" x="3822700" y="2428875"/>
          <p14:tracePt t="24054" x="3822700" y="2422525"/>
          <p14:tracePt t="24070" x="3814763" y="2422525"/>
          <p14:tracePt t="24218" x="3814763" y="2414588"/>
          <p14:tracePt t="24233" x="3814763" y="2408238"/>
          <p14:tracePt t="24241" x="3808413" y="2393950"/>
          <p14:tracePt t="24249" x="3808413" y="2386013"/>
          <p14:tracePt t="24257" x="3808413" y="2379663"/>
          <p14:tracePt t="24337" x="3808413" y="2371725"/>
          <p14:tracePt t="24408" x="3808413" y="2365375"/>
          <p14:tracePt t="24454" x="3808413" y="2357438"/>
          <p14:tracePt t="24463" x="3808413" y="2351088"/>
          <p14:tracePt t="24469" x="3814763" y="2351088"/>
          <p14:tracePt t="24486" x="3822700" y="2351088"/>
          <p14:tracePt t="24497" x="3829050" y="2351088"/>
          <p14:tracePt t="24513" x="3857625" y="2343150"/>
          <p14:tracePt t="24530" x="3879850" y="2336800"/>
          <p14:tracePt t="24549" x="3900488" y="2336800"/>
          <p14:tracePt t="24566" x="3914775" y="2336800"/>
          <p14:tracePt t="24583" x="3929063" y="2336800"/>
          <p14:tracePt t="24599" x="3937000" y="2336800"/>
          <p14:tracePt t="24616" x="3986213" y="2336800"/>
          <p14:tracePt t="24634" x="4029075" y="2343150"/>
          <p14:tracePt t="24650" x="4057650" y="2351088"/>
          <p14:tracePt t="24667" x="4094163" y="2351088"/>
          <p14:tracePt t="24686" x="4137025" y="2351088"/>
          <p14:tracePt t="24704" x="4194175" y="2351088"/>
          <p14:tracePt t="24719" x="4251325" y="2365375"/>
          <p14:tracePt t="24736" x="4400550" y="2414588"/>
          <p14:tracePt t="24753" x="4471988" y="2436813"/>
          <p14:tracePt t="24772" x="4708525" y="2500313"/>
          <p14:tracePt t="24787" x="4922838" y="2551113"/>
          <p14:tracePt t="24804" x="5100638" y="2614613"/>
          <p14:tracePt t="24821" x="5237163" y="2708275"/>
          <p14:tracePt t="24839" x="5386388" y="2808288"/>
          <p14:tracePt t="24856" x="5522913" y="2908300"/>
          <p14:tracePt t="24874" x="5665788" y="3036888"/>
          <p14:tracePt t="24890" x="5786438" y="3094038"/>
          <p14:tracePt t="24907" x="5880100" y="3171825"/>
          <p14:tracePt t="24924" x="5943600" y="3208338"/>
          <p14:tracePt t="24942" x="6015038" y="3257550"/>
          <p14:tracePt t="24958" x="6094413" y="3357563"/>
          <p14:tracePt t="24976" x="6151563" y="3429000"/>
          <p14:tracePt t="24993" x="6237288" y="3514725"/>
          <p14:tracePt t="25011" x="6323013" y="3600450"/>
          <p14:tracePt t="25027" x="6380163" y="3651250"/>
          <p14:tracePt t="25044" x="6443663" y="3679825"/>
          <p14:tracePt t="25063" x="6486525" y="3700463"/>
          <p14:tracePt t="25082" x="6523038" y="3722688"/>
          <p14:tracePt t="25097" x="6572250" y="3765550"/>
          <p14:tracePt t="25104" x="6608763" y="3794125"/>
          <p14:tracePt t="25114" x="6629400" y="3814763"/>
          <p14:tracePt t="25130" x="6751638" y="3851275"/>
          <p14:tracePt t="25147" x="6837363" y="3865563"/>
          <p14:tracePt t="25166" x="6908800" y="3900488"/>
          <p14:tracePt t="25183" x="6943725" y="3900488"/>
          <p14:tracePt t="25201" x="7008813" y="3914775"/>
          <p14:tracePt t="25216" x="7015163" y="3922713"/>
          <p14:tracePt t="25233" x="7037388" y="3937000"/>
          <p14:tracePt t="25251" x="7043738" y="3937000"/>
          <p14:tracePt t="25267" x="7051675" y="3937000"/>
          <p14:tracePt t="25284" x="7058025" y="3943350"/>
          <p14:tracePt t="25318" x="7086600" y="3971925"/>
          <p14:tracePt t="25337" x="7129463" y="3994150"/>
          <p14:tracePt t="25356" x="7194550" y="4000500"/>
          <p14:tracePt t="25370" x="7265988" y="4008438"/>
          <p14:tracePt t="25387" x="7329488" y="4014788"/>
          <p14:tracePt t="25406" x="7408863" y="4029075"/>
          <p14:tracePt t="25421" x="7415213" y="4029075"/>
          <p14:tracePt t="25564" x="7415213" y="4037013"/>
          <p14:tracePt t="25569" x="7423150" y="4043363"/>
          <p14:tracePt t="25595" x="7423150" y="4051300"/>
          <p14:tracePt t="25612" x="7423150" y="4057650"/>
          <p14:tracePt t="25626" x="7423150" y="4065588"/>
          <p14:tracePt t="25635" x="7423150" y="4071938"/>
          <p14:tracePt t="25647" x="7423150" y="4079875"/>
          <p14:tracePt t="25662" x="7423150" y="4086225"/>
          <p14:tracePt t="25679" x="7423150" y="4094163"/>
          <p14:tracePt t="25844" x="7423150" y="4100513"/>
          <p14:tracePt t="25867" x="7423150" y="4108450"/>
          <p14:tracePt t="25873" x="7429500" y="4114800"/>
          <p14:tracePt t="25888" x="7437438" y="4122738"/>
          <p14:tracePt t="25902" x="7443788" y="4137025"/>
          <p14:tracePt t="25918" x="7472363" y="4171950"/>
          <p14:tracePt t="25935" x="7508875" y="4208463"/>
          <p14:tracePt t="25952" x="7537450" y="4257675"/>
          <p14:tracePt t="25970" x="7572375" y="4351338"/>
          <p14:tracePt t="25987" x="7600950" y="4400550"/>
          <p14:tracePt t="26004" x="7623175" y="4443413"/>
          <p14:tracePt t="26022" x="7643813" y="4486275"/>
          <p14:tracePt t="26038" x="7658100" y="4508500"/>
          <p14:tracePt t="26055" x="7666038" y="4572000"/>
          <p14:tracePt t="26072" x="7694613" y="4608513"/>
          <p14:tracePt t="26091" x="7772400" y="4737100"/>
          <p14:tracePt t="26107" x="7808913" y="4779963"/>
          <p14:tracePt t="26123" x="7872413" y="4851400"/>
          <p14:tracePt t="26141" x="7908925" y="4886325"/>
          <p14:tracePt t="26158" x="7966075" y="4929188"/>
          <p14:tracePt t="26177" x="7980363" y="4951413"/>
          <p14:tracePt t="26193" x="7986713" y="4979988"/>
          <p14:tracePt t="26209" x="8001000" y="5022850"/>
          <p14:tracePt t="26226" x="8023225" y="5065713"/>
          <p14:tracePt t="26243" x="8051800" y="5122863"/>
          <p14:tracePt t="26267" x="8086725" y="5229225"/>
          <p14:tracePt t="26278" x="8108950" y="5280025"/>
          <p14:tracePt t="26295" x="8115300" y="5308600"/>
          <p14:tracePt t="26314" x="8123238" y="5322888"/>
          <p14:tracePt t="26331" x="8123238" y="5337175"/>
          <p14:tracePt t="26347" x="8123238" y="5351463"/>
          <p14:tracePt t="26364" x="8123238" y="5380038"/>
          <p14:tracePt t="26366" x="8123238" y="5400675"/>
          <p14:tracePt t="26381" x="8123238" y="5443538"/>
          <p14:tracePt t="26400" x="8123238" y="5500688"/>
          <p14:tracePt t="26417" x="8123238" y="5551488"/>
          <p14:tracePt t="26435" x="8123238" y="5600700"/>
          <p14:tracePt t="26451" x="8123238" y="5622925"/>
          <p14:tracePt t="26466" x="8123238" y="5651500"/>
          <p14:tracePt t="26483" x="8123238" y="5657850"/>
          <p14:tracePt t="26502" x="8115300" y="5715000"/>
          <p14:tracePt t="26518" x="8115300" y="5772150"/>
          <p14:tracePt t="26536" x="8101013" y="5865813"/>
          <p14:tracePt t="26552" x="8094663" y="5908675"/>
          <p14:tracePt t="26569" x="8080375" y="5951538"/>
          <p14:tracePt t="26586" x="8066088" y="5994400"/>
          <p14:tracePt t="26603" x="8051800" y="6022975"/>
          <p14:tracePt t="26607" x="8043863" y="6029325"/>
          <p14:tracePt t="26621" x="8029575" y="6057900"/>
          <p14:tracePt t="26639" x="8008938" y="6094413"/>
          <p14:tracePt t="26657" x="7972425" y="6137275"/>
          <p14:tracePt t="26674" x="7943850" y="6165850"/>
          <p14:tracePt t="26689" x="7908925" y="6229350"/>
          <p14:tracePt t="26709" x="7815263" y="6286500"/>
          <p14:tracePt t="26723" x="7780338" y="6300788"/>
          <p14:tracePt t="26745" x="7737475" y="6308725"/>
          <p14:tracePt t="26760" x="7708900" y="6315075"/>
          <p14:tracePt t="26777" x="7666038" y="6329363"/>
          <p14:tracePt t="26779" x="7637463" y="6329363"/>
          <p14:tracePt t="26792" x="7586663" y="6337300"/>
          <p14:tracePt t="26809" x="7451725" y="6337300"/>
          <p14:tracePt t="26828" x="7258050" y="6337300"/>
          <p14:tracePt t="26843" x="7137400" y="6337300"/>
          <p14:tracePt t="26861" x="7058025" y="6337300"/>
          <p14:tracePt t="26878" x="6965950" y="6329363"/>
          <p14:tracePt t="26895" x="6865938" y="6308725"/>
          <p14:tracePt t="26914" x="6765925" y="6272213"/>
          <p14:tracePt t="26930" x="6694488" y="6243638"/>
          <p14:tracePt t="26947" x="6657975" y="6237288"/>
          <p14:tracePt t="26964" x="6600825" y="6215063"/>
          <p14:tracePt t="26982" x="6557963" y="6194425"/>
          <p14:tracePt t="26998" x="6500813" y="6129338"/>
          <p14:tracePt t="27015" x="6472238" y="6080125"/>
          <p14:tracePt t="27033" x="6429375" y="6008688"/>
          <p14:tracePt t="27050" x="6408738" y="5972175"/>
          <p14:tracePt t="27066" x="6380163" y="5908675"/>
          <p14:tracePt t="27083" x="6365875" y="5837238"/>
          <p14:tracePt t="27100" x="6343650" y="5743575"/>
          <p14:tracePt t="27118" x="6329363" y="5629275"/>
          <p14:tracePt t="27135" x="6315075" y="5529263"/>
          <p14:tracePt t="27152" x="6294438" y="5422900"/>
          <p14:tracePt t="27169" x="6286500" y="5372100"/>
          <p14:tracePt t="27187" x="6286500" y="5314950"/>
          <p14:tracePt t="27204" x="6280150" y="5286375"/>
          <p14:tracePt t="27220" x="6280150" y="5194300"/>
          <p14:tracePt t="27238" x="6280150" y="5114925"/>
          <p14:tracePt t="27255" x="6280150" y="5057775"/>
          <p14:tracePt t="27273" x="6251575" y="4694238"/>
          <p14:tracePt t="27289" x="6251575" y="4622800"/>
          <p14:tracePt t="27307" x="6251575" y="4565650"/>
          <p14:tracePt t="27323" x="6257925" y="4500563"/>
          <p14:tracePt t="27340" x="6272213" y="4386263"/>
          <p14:tracePt t="27358" x="6294438" y="4322763"/>
          <p14:tracePt t="27374" x="6315075" y="4279900"/>
          <p14:tracePt t="27392" x="6337300" y="4229100"/>
          <p14:tracePt t="27409" x="6351588" y="4171950"/>
          <p14:tracePt t="27427" x="6365875" y="4114800"/>
          <p14:tracePt t="27444" x="6386513" y="4079875"/>
          <p14:tracePt t="27460" x="6415088" y="4065588"/>
          <p14:tracePt t="27478" x="6437313" y="4022725"/>
          <p14:tracePt t="27495" x="6451600" y="3986213"/>
          <p14:tracePt t="27513" x="6480175" y="3914775"/>
          <p14:tracePt t="27531" x="6500813" y="3886200"/>
          <p14:tracePt t="27548" x="6523038" y="3851275"/>
          <p14:tracePt t="27565" x="6543675" y="3829050"/>
          <p14:tracePt t="27582" x="6557963" y="3829050"/>
          <p14:tracePt t="27598" x="6594475" y="3822700"/>
          <p14:tracePt t="27615" x="6615113" y="3822700"/>
          <p14:tracePt t="27632" x="6643688" y="3808413"/>
          <p14:tracePt t="27649" x="6657975" y="3779838"/>
          <p14:tracePt t="27666" x="6680200" y="3743325"/>
          <p14:tracePt t="27683" x="6708775" y="3722688"/>
          <p14:tracePt t="27703" x="6729413" y="3708400"/>
          <p14:tracePt t="27719" x="6737350" y="3700463"/>
          <p14:tracePt t="27737" x="6751638" y="3700463"/>
          <p14:tracePt t="27753" x="6772275" y="3700463"/>
          <p14:tracePt t="27758" x="6786563" y="3700463"/>
          <p14:tracePt t="27772" x="6815138" y="3694113"/>
          <p14:tracePt t="27790" x="6829425" y="3686175"/>
          <p14:tracePt t="27803" x="6858000" y="3686175"/>
          <p14:tracePt t="27820" x="6872288" y="3671888"/>
          <p14:tracePt t="27837" x="6880225" y="3665538"/>
          <p14:tracePt t="27856" x="6894513" y="3657600"/>
          <p14:tracePt t="27892" x="6900863" y="3657600"/>
          <p14:tracePt t="27920" x="6908800" y="3671888"/>
          <p14:tracePt t="27944" x="6915150" y="3679825"/>
          <p14:tracePt t="27951" x="6923088" y="3679825"/>
          <p14:tracePt t="27963" x="6923088" y="3686175"/>
          <p14:tracePt t="27978" x="6951663" y="3736975"/>
          <p14:tracePt t="27993" x="6951663" y="3771900"/>
          <p14:tracePt t="28009" x="6958013" y="3836988"/>
          <p14:tracePt t="28026" x="6980238" y="3865563"/>
          <p14:tracePt t="28043" x="6980238" y="3879850"/>
          <p14:tracePt t="28060" x="6986588" y="3879850"/>
          <p14:tracePt t="28124" x="6986588" y="3886200"/>
          <p14:tracePt t="28157" x="6986588" y="3894138"/>
          <p14:tracePt t="28211" x="6986588" y="3900488"/>
          <p14:tracePt t="28219" x="6986588" y="3908425"/>
          <p14:tracePt t="28718" x="6986588" y="3914775"/>
          <p14:tracePt t="28734" x="6994525" y="3914775"/>
          <p14:tracePt t="28742" x="7000875" y="3914775"/>
          <p14:tracePt t="28756" x="7008813" y="3922713"/>
          <p14:tracePt t="28773" x="7008813" y="3929063"/>
          <p14:tracePt t="28782" x="7015163" y="3929063"/>
          <p14:tracePt t="28797" x="7023100" y="3937000"/>
          <p14:tracePt t="28814" x="7029450" y="3943350"/>
          <p14:tracePt t="28832" x="7037388" y="3957638"/>
          <p14:tracePt t="28875" x="7043738" y="3965575"/>
          <p14:tracePt t="28884" x="7051675" y="3965575"/>
          <p14:tracePt t="28903" x="7051675" y="3979863"/>
          <p14:tracePt t="28919" x="7058025" y="3994150"/>
          <p14:tracePt t="28937" x="7065963" y="4000500"/>
          <p14:tracePt t="28953" x="7065963" y="4014788"/>
          <p14:tracePt t="28969" x="7072313" y="4022725"/>
          <p14:tracePt t="28986" x="7080250" y="4029075"/>
          <p14:tracePt t="29003" x="7080250" y="4037013"/>
          <p14:tracePt t="29020" x="7086600" y="4043363"/>
          <p14:tracePt t="29040" x="7086600" y="4051300"/>
          <p14:tracePt t="29062" x="7094538" y="4051300"/>
          <p14:tracePt t="29076" x="7094538" y="4057650"/>
          <p14:tracePt t="29088" x="7100888" y="4065588"/>
          <p14:tracePt t="29105" x="7108825" y="4071938"/>
          <p14:tracePt t="29109" x="7108825" y="4079875"/>
          <p14:tracePt t="29125" x="7115175" y="4086225"/>
          <p14:tracePt t="29140" x="7123113" y="4086225"/>
          <p14:tracePt t="29157" x="7123113" y="4100513"/>
          <p14:tracePt t="29175" x="7129463" y="4108450"/>
          <p14:tracePt t="29193" x="7143750" y="4122738"/>
          <p14:tracePt t="29210" x="7151688" y="4129088"/>
          <p14:tracePt t="29227" x="7165975" y="4137025"/>
          <p14:tracePt t="29244" x="7172325" y="4137025"/>
          <p14:tracePt t="29261" x="7172325" y="4143375"/>
          <p14:tracePt t="29279" x="7194550" y="4151313"/>
          <p14:tracePt t="29312" x="7200900" y="4151313"/>
          <p14:tracePt t="29328" x="7200900" y="4157663"/>
          <p14:tracePt t="29350" x="7200900" y="4165600"/>
          <p14:tracePt t="29366" x="7215188" y="4179888"/>
          <p14:tracePt t="29380" x="7223125" y="4194175"/>
          <p14:tracePt t="29397" x="7229475" y="4200525"/>
          <p14:tracePt t="29414" x="7237413" y="4214813"/>
          <p14:tracePt t="29433" x="7243763" y="4214813"/>
          <p14:tracePt t="29451" x="7251700" y="4222750"/>
          <p14:tracePt t="29510" x="7251700" y="4229100"/>
          <p14:tracePt t="29523" x="7251700" y="4237038"/>
          <p14:tracePt t="29539" x="7251700" y="4243388"/>
          <p14:tracePt t="29546" x="7251700" y="4251325"/>
          <p14:tracePt t="29578" x="7251700" y="4257675"/>
          <p14:tracePt t="29583" x="7258050" y="4257675"/>
          <p14:tracePt t="29626" x="7258050" y="4265613"/>
          <p14:tracePt t="29642" x="7258050" y="4271963"/>
          <p14:tracePt t="29656" x="7265988" y="4279900"/>
          <p14:tracePt t="29673" x="7265988" y="4286250"/>
          <p14:tracePt t="29679" x="7272338" y="4286250"/>
          <p14:tracePt t="29691" x="7272338" y="4294188"/>
          <p14:tracePt t="29706" x="7272338" y="4300538"/>
          <p14:tracePt t="29725" x="7280275" y="4322763"/>
          <p14:tracePt t="29741" x="7294563" y="4379913"/>
          <p14:tracePt t="29758" x="7300913" y="4422775"/>
          <p14:tracePt t="29775" x="7308850" y="4437063"/>
          <p14:tracePt t="29792" x="7308850" y="4451350"/>
          <p14:tracePt t="29812" x="7323138" y="4465638"/>
          <p14:tracePt t="29827" x="7323138" y="4479925"/>
          <p14:tracePt t="29844" x="7329488" y="4486275"/>
          <p14:tracePt t="29878" x="7329488" y="4494213"/>
          <p14:tracePt t="29895" x="7337425" y="4494213"/>
          <p14:tracePt t="29912" x="7351713" y="4508500"/>
          <p14:tracePt t="29928" x="7366000" y="4522788"/>
          <p14:tracePt t="29967" x="7372350" y="4529138"/>
          <p14:tracePt t="29981" x="7380288" y="4529138"/>
          <p14:tracePt t="29997" x="7386638" y="4537075"/>
          <p14:tracePt t="30014" x="7394575" y="4543425"/>
          <p14:tracePt t="30031" x="7400925" y="4551363"/>
          <p14:tracePt t="30049" x="7408863" y="4594225"/>
          <p14:tracePt t="30065" x="7443788" y="4665663"/>
          <p14:tracePt t="30083" x="7480300" y="4708525"/>
          <p14:tracePt t="30099" x="7494588" y="4729163"/>
          <p14:tracePt t="30116" x="7500938" y="4743450"/>
          <p14:tracePt t="30133" x="7508875" y="4751388"/>
          <p14:tracePt t="30256" x="7515225" y="4757738"/>
          <p14:tracePt t="30265" x="7515225" y="4765675"/>
          <p14:tracePt t="30303" x="7515225" y="4772025"/>
          <p14:tracePt t="30309" x="7523163" y="4772025"/>
          <p14:tracePt t="30322" x="7529513" y="4779963"/>
          <p14:tracePt t="30339" x="7529513" y="4794250"/>
          <p14:tracePt t="30357" x="7543800" y="4800600"/>
          <p14:tracePt t="30374" x="7551738" y="4814888"/>
          <p14:tracePt t="30391" x="7558088" y="4822825"/>
          <p14:tracePt t="30408" x="7566025" y="4829175"/>
          <p14:tracePt t="30425" x="7566025" y="4837113"/>
          <p14:tracePt t="30477" x="7572375" y="4837113"/>
          <p14:tracePt t="30491" x="7580313" y="4843463"/>
          <p14:tracePt t="30507" x="7580313" y="4851400"/>
          <p14:tracePt t="30514" x="7586663" y="4851400"/>
          <p14:tracePt t="30528" x="7594600" y="4865688"/>
          <p14:tracePt t="30545" x="7594600" y="4872038"/>
          <p14:tracePt t="30562" x="7615238" y="4914900"/>
          <p14:tracePt t="30582" x="7623175" y="4922838"/>
          <p14:tracePt t="30598" x="7623175" y="4929188"/>
          <p14:tracePt t="30734" x="7623175" y="4937125"/>
          <p14:tracePt t="31204" x="7629525" y="4937125"/>
          <p14:tracePt t="31226" x="7637463" y="4943475"/>
          <p14:tracePt t="31234" x="7643813" y="4943475"/>
          <p14:tracePt t="31257" x="7651750" y="4943475"/>
          <p14:tracePt t="31264" x="7651750" y="4951413"/>
          <p14:tracePt t="33809" x="7651750" y="4937125"/>
          <p14:tracePt t="33818" x="7643813" y="4908550"/>
          <p14:tracePt t="33826" x="7637463" y="4894263"/>
          <p14:tracePt t="33836" x="7623175" y="4872038"/>
          <p14:tracePt t="33852" x="7600950" y="4800600"/>
          <p14:tracePt t="33870" x="7537450" y="4700588"/>
          <p14:tracePt t="33887" x="7437438" y="4572000"/>
          <p14:tracePt t="33905" x="7386638" y="4514850"/>
          <p14:tracePt t="33921" x="7351713" y="4471988"/>
          <p14:tracePt t="33938" x="7315200" y="4422775"/>
          <p14:tracePt t="33955" x="7280275" y="4379913"/>
          <p14:tracePt t="33974" x="7258050" y="4343400"/>
          <p14:tracePt t="33990" x="7243763" y="4322763"/>
          <p14:tracePt t="34007" x="7229475" y="4286250"/>
          <p14:tracePt t="34024" x="7215188" y="4257675"/>
          <p14:tracePt t="34041" x="7180263" y="4208463"/>
          <p14:tracePt t="34059" x="7158038" y="4179888"/>
          <p14:tracePt t="34075" x="7151688" y="4171950"/>
          <p14:tracePt t="34092" x="7143750" y="4171950"/>
          <p14:tracePt t="34110" x="7137400" y="4157663"/>
          <p14:tracePt t="34127" x="7115175" y="4157663"/>
          <p14:tracePt t="34146" x="7100888" y="4129088"/>
          <p14:tracePt t="34163" x="7094538" y="4108450"/>
          <p14:tracePt t="34180" x="7080250" y="4100513"/>
          <p14:tracePt t="34197" x="7072313" y="4086225"/>
          <p14:tracePt t="34215" x="7058025" y="4071938"/>
          <p14:tracePt t="34231" x="7058025" y="4065588"/>
          <p14:tracePt t="34317" x="7058025" y="4057650"/>
          <p14:tracePt t="34334" x="7058025" y="4051300"/>
          <p14:tracePt t="34341" x="7058025" y="4043363"/>
          <p14:tracePt t="34349" x="7058025" y="4037013"/>
          <p14:tracePt t="34368" x="7043738" y="4029075"/>
          <p14:tracePt t="34385" x="7043738" y="4022725"/>
          <p14:tracePt t="34442" x="7043738" y="4008438"/>
          <p14:tracePt t="34467" x="7043738" y="4000500"/>
          <p14:tracePt t="34483" x="7043738" y="3994150"/>
          <p14:tracePt t="34500" x="7043738" y="3986213"/>
          <p14:tracePt t="34516" x="7043738" y="3979863"/>
          <p14:tracePt t="34526" x="7051675" y="3971925"/>
          <p14:tracePt t="35203" x="7058025" y="3971925"/>
          <p14:tracePt t="35212" x="7065963" y="3986213"/>
          <p14:tracePt t="35225" x="7080250" y="4000500"/>
          <p14:tracePt t="35242" x="7086600" y="4014788"/>
          <p14:tracePt t="35258" x="7100888" y="4014788"/>
          <p14:tracePt t="35327" x="7100888" y="4022725"/>
          <p14:tracePt t="35371" x="7115175" y="4029075"/>
          <p14:tracePt t="35388" x="7123113" y="4037013"/>
          <p14:tracePt t="35411" x="7129463" y="4051300"/>
          <p14:tracePt t="35445" x="7129463" y="4057650"/>
          <p14:tracePt t="35466" x="7137400" y="4057650"/>
          <p14:tracePt t="35474" x="7143750" y="4065588"/>
          <p14:tracePt t="35490" x="7151688" y="4071938"/>
          <p14:tracePt t="35500" x="7151688" y="4079875"/>
          <p14:tracePt t="35515" x="7158038" y="4079875"/>
          <p14:tracePt t="35533" x="7158038" y="4086225"/>
          <p14:tracePt t="35551" x="7165975" y="4086225"/>
          <p14:tracePt t="35593" x="7172325" y="4086225"/>
          <p14:tracePt t="35602" x="7172325" y="4094163"/>
          <p14:tracePt t="35609" x="7172325" y="4100513"/>
          <p14:tracePt t="35620" x="7172325" y="4108450"/>
          <p14:tracePt t="35635" x="7172325" y="4114800"/>
          <p14:tracePt t="35652" x="7172325" y="4122738"/>
          <p14:tracePt t="35672" x="7180263" y="4129088"/>
          <p14:tracePt t="35687" x="7186613" y="4143375"/>
          <p14:tracePt t="35711" x="7194550" y="4151313"/>
          <p14:tracePt t="35726" x="7194550" y="4157663"/>
          <p14:tracePt t="35748" x="7200900" y="4165600"/>
          <p14:tracePt t="35764" x="7200900" y="4171950"/>
          <p14:tracePt t="35781" x="7208838" y="4179888"/>
          <p14:tracePt t="35882" x="7208838" y="4186238"/>
          <p14:tracePt t="35913" x="7208838" y="4194175"/>
          <p14:tracePt t="36249" x="7208838" y="4200525"/>
          <p14:tracePt t="36256" x="7215188" y="4200525"/>
          <p14:tracePt t="36274" x="7223125" y="4200525"/>
          <p14:tracePt t="36287" x="7223125" y="4208463"/>
          <p14:tracePt t="36303" x="7229475" y="4214813"/>
          <p14:tracePt t="36322" x="7229475" y="4222750"/>
          <p14:tracePt t="36339" x="7243763" y="4222750"/>
          <p14:tracePt t="36356" x="7243763" y="4229100"/>
          <p14:tracePt t="36415" x="7251700" y="4229100"/>
          <p14:tracePt t="36427" x="7251700" y="4237038"/>
          <p14:tracePt t="36726" x="7258050" y="4243388"/>
          <p14:tracePt t="36732" x="7258050" y="4251325"/>
          <p14:tracePt t="36743" x="7272338" y="4257675"/>
          <p14:tracePt t="36756" x="7272338" y="4265613"/>
          <p14:tracePt t="36766" x="7280275" y="4271963"/>
          <p14:tracePt t="36784" x="7286625" y="4286250"/>
          <p14:tracePt t="36802" x="7294563" y="4300538"/>
          <p14:tracePt t="36821" x="7300913" y="4308475"/>
          <p14:tracePt t="36836" x="7300913" y="4314825"/>
          <p14:tracePt t="36852" x="7300913" y="4322763"/>
          <p14:tracePt t="36869" x="7308850" y="4337050"/>
          <p14:tracePt t="36887" x="7329488" y="4343400"/>
          <p14:tracePt t="36904" x="7329488" y="4357688"/>
          <p14:tracePt t="36920" x="7337425" y="4365625"/>
          <p14:tracePt t="36937" x="7343775" y="4379913"/>
          <p14:tracePt t="36954" x="7343775" y="4386263"/>
          <p14:tracePt t="36972" x="7343775" y="4394200"/>
          <p14:tracePt t="37007" x="7351713" y="4394200"/>
          <p14:tracePt t="37023" x="7351713" y="4400550"/>
          <p14:tracePt t="37052" x="7351713" y="4408488"/>
          <p14:tracePt t="37060" x="7351713" y="4414838"/>
          <p14:tracePt t="37074" x="7358063" y="4422775"/>
          <p14:tracePt t="37091" x="7358063" y="4437063"/>
          <p14:tracePt t="37108" x="7366000" y="4443413"/>
          <p14:tracePt t="37112" x="7372350" y="4451350"/>
          <p14:tracePt t="37126" x="7372350" y="4457700"/>
          <p14:tracePt t="37143" x="7372350" y="4465638"/>
          <p14:tracePt t="37162" x="7380288" y="4479925"/>
          <p14:tracePt t="37179" x="7386638" y="4486275"/>
          <p14:tracePt t="37196" x="7394575" y="4508500"/>
          <p14:tracePt t="37213" x="7400925" y="4508500"/>
          <p14:tracePt t="37228" x="7400925" y="4522788"/>
          <p14:tracePt t="37295" x="7400925" y="4529138"/>
          <p14:tracePt t="37353" x="7408863" y="4537075"/>
          <p14:tracePt t="37371" x="7408863" y="4551363"/>
          <p14:tracePt t="37391" x="7408863" y="4557713"/>
          <p14:tracePt t="37406" x="7415213" y="4557713"/>
          <p14:tracePt t="37431" x="7423150" y="4565650"/>
          <p14:tracePt t="37466" x="7423150" y="4579938"/>
          <p14:tracePt t="37476" x="7429500" y="4586288"/>
          <p14:tracePt t="37486" x="7437438" y="4600575"/>
          <p14:tracePt t="37503" x="7437438" y="4637088"/>
          <p14:tracePt t="37520" x="7451725" y="4665663"/>
          <p14:tracePt t="37537" x="7458075" y="4679950"/>
          <p14:tracePt t="37555" x="7466013" y="4686300"/>
          <p14:tracePt t="37575" x="7480300" y="4694238"/>
          <p14:tracePt t="37606" x="7494588" y="4708525"/>
          <p14:tracePt t="37623" x="7500938" y="4729163"/>
          <p14:tracePt t="37640" x="7523163" y="4751388"/>
          <p14:tracePt t="37659" x="7566025" y="4837113"/>
          <p14:tracePt t="37677" x="7608888" y="4914900"/>
          <p14:tracePt t="37693" x="7615238" y="4922838"/>
          <p14:tracePt t="37711" x="7623175" y="4929188"/>
          <p14:tracePt t="37727" x="7623175" y="4937125"/>
          <p14:tracePt t="37744" x="7629525" y="4937125"/>
          <p14:tracePt t="37813" x="7637463" y="4943475"/>
          <p14:tracePt t="37890" x="7643813" y="4951413"/>
          <p14:tracePt t="37899" x="7643813" y="4957763"/>
          <p14:tracePt t="37906" x="7651750" y="4957763"/>
          <p14:tracePt t="37922" x="7658100" y="4965700"/>
          <p14:tracePt t="37931" x="7666038" y="4965700"/>
          <p14:tracePt t="37949" x="7672388" y="4965700"/>
          <p14:tracePt t="37975" x="7680325" y="4965700"/>
          <p14:tracePt t="38121" x="7686675" y="4972050"/>
          <p14:tracePt t="38139" x="7686675" y="4979988"/>
          <p14:tracePt t="38155" x="7694613" y="4979988"/>
          <p14:tracePt t="38288" x="7694613" y="4986338"/>
          <p14:tracePt t="38374" x="7694613" y="4994275"/>
          <p14:tracePt t="38408" x="7694613" y="5000625"/>
          <p14:tracePt t="38444" x="7694613" y="5008563"/>
          <p14:tracePt t="38560" x="7694613" y="5014913"/>
          <p14:tracePt t="38575" x="7680325" y="5014913"/>
          <p14:tracePt t="38591" x="7680325" y="5022850"/>
          <p14:tracePt t="38717" x="7672388" y="5022850"/>
          <p14:tracePt t="38802" x="7672388" y="5014913"/>
          <p14:tracePt t="38819" x="7672388" y="5008563"/>
          <p14:tracePt t="38827" x="7672388" y="5000625"/>
          <p14:tracePt t="38841" x="7680325" y="4986338"/>
          <p14:tracePt t="39679" x="7680325" y="4994275"/>
          <p14:tracePt t="39692" x="7680325" y="5000625"/>
          <p14:tracePt t="39708" x="7672388" y="5000625"/>
          <p14:tracePt t="39716" x="7672388" y="5008563"/>
          <p14:tracePt t="39748" x="7672388" y="5014913"/>
          <p14:tracePt t="39756" x="7666038" y="5014913"/>
          <p14:tracePt t="39770" x="7666038" y="5022850"/>
          <p14:tracePt t="39783" x="7666038" y="5029200"/>
          <p14:tracePt t="39801" x="7658100" y="5037138"/>
          <p14:tracePt t="39821" x="7651750" y="5037138"/>
          <p14:tracePt t="39836" x="7651750" y="5043488"/>
          <p14:tracePt t="39855" x="7629525" y="5051425"/>
          <p14:tracePt t="39887" x="7608888" y="5072063"/>
          <p14:tracePt t="39904" x="7594600" y="5080000"/>
          <p14:tracePt t="39919" x="7594600" y="5086350"/>
          <p14:tracePt t="39938" x="7586663" y="5094288"/>
          <p14:tracePt t="39954" x="7580313" y="5094288"/>
          <p14:tracePt t="39971" x="7572375" y="5100638"/>
          <p14:tracePt t="39989" x="7566025" y="5108575"/>
          <p14:tracePt t="40005" x="7558088" y="5114925"/>
          <p14:tracePt t="40022" x="7551738" y="5114925"/>
          <p14:tracePt t="40039" x="7543800" y="5122863"/>
          <p14:tracePt t="40056" x="7537450" y="5129213"/>
          <p14:tracePt t="40073" x="7515225" y="5222875"/>
          <p14:tracePt t="40092" x="7494588" y="5308600"/>
          <p14:tracePt t="40109" x="7486650" y="5322888"/>
          <p14:tracePt t="40127" x="7472363" y="5329238"/>
          <p14:tracePt t="40142" x="7472363" y="5337175"/>
          <p14:tracePt t="40144" x="7472363" y="5343525"/>
          <p14:tracePt t="40288" x="7472363" y="5351463"/>
          <p14:tracePt t="41216" x="7472363" y="5343525"/>
          <p14:tracePt t="41225" x="7472363" y="5322888"/>
          <p14:tracePt t="41232" x="7472363" y="5308600"/>
          <p14:tracePt t="41242" x="7472363" y="5286375"/>
          <p14:tracePt t="41259" x="7472363" y="5251450"/>
          <p14:tracePt t="41274" x="7480300" y="5214938"/>
          <p14:tracePt t="41291" x="7480300" y="5186363"/>
          <p14:tracePt t="41307" x="7486650" y="5165725"/>
          <p14:tracePt t="41324" x="7486650" y="5143500"/>
          <p14:tracePt t="41343" x="7494588" y="5122863"/>
          <p14:tracePt t="41360" x="7500938" y="5108575"/>
          <p14:tracePt t="41378" x="7508875" y="5086350"/>
          <p14:tracePt t="41380" x="7515225" y="5072063"/>
          <p14:tracePt t="41395" x="7529513" y="5051425"/>
          <p14:tracePt t="41412" x="7543800" y="5029200"/>
          <p14:tracePt t="41429" x="7566025" y="5008563"/>
          <p14:tracePt t="41445" x="7572375" y="5000625"/>
          <p14:tracePt t="41462" x="7586663" y="5000625"/>
          <p14:tracePt t="41480" x="7594600" y="4994275"/>
          <p14:tracePt t="41497" x="7608888" y="4994275"/>
          <p14:tracePt t="41532" x="7615238" y="4994275"/>
          <p14:tracePt t="41549" x="7623175" y="4994275"/>
          <p14:tracePt t="41566" x="7643813" y="4994275"/>
          <p14:tracePt t="41583" x="7658100" y="4986338"/>
          <p14:tracePt t="41599" x="7680325" y="4986338"/>
          <p14:tracePt t="41616" x="7694613" y="4986338"/>
          <p14:tracePt t="41633" x="7715250" y="4986338"/>
          <p14:tracePt t="41655" x="7729538" y="4979988"/>
          <p14:tracePt t="41667" x="7737475" y="4979988"/>
          <p14:tracePt t="41684" x="7743825" y="4979988"/>
          <p14:tracePt t="49741" x="7743825" y="4972050"/>
          <p14:tracePt t="49747" x="7737475" y="4972050"/>
          <p14:tracePt t="49763" x="7729538" y="4972050"/>
          <p14:tracePt t="49777" x="7729538" y="4965700"/>
          <p14:tracePt t="49790" x="7723188" y="4965700"/>
          <p14:tracePt t="49807" x="7708900" y="4957763"/>
          <p14:tracePt t="49825" x="7700963" y="4957763"/>
          <p14:tracePt t="49842" x="7694613" y="4957763"/>
          <p14:tracePt t="49860" x="7686675" y="4951413"/>
          <p14:tracePt t="49992" x="7680325" y="4951413"/>
          <p14:tracePt t="50012" x="7672388" y="4951413"/>
          <p14:tracePt t="50020" x="7658100" y="4937125"/>
          <p14:tracePt t="50030" x="7643813" y="4937125"/>
          <p14:tracePt t="50047" x="7608888" y="4922838"/>
          <p14:tracePt t="50066" x="7537450" y="4908550"/>
          <p14:tracePt t="50081" x="7515225" y="4900613"/>
          <p14:tracePt t="50099" x="7400925" y="4851400"/>
          <p14:tracePt t="50116" x="7308850" y="4822825"/>
          <p14:tracePt t="50133" x="7215188" y="4786313"/>
          <p14:tracePt t="50150" x="7108825" y="4714875"/>
          <p14:tracePt t="50169" x="7000875" y="4629150"/>
          <p14:tracePt t="50189" x="6958013" y="4600575"/>
          <p14:tracePt t="50201" x="6880225" y="4537075"/>
          <p14:tracePt t="50219" x="6823075" y="4479925"/>
          <p14:tracePt t="50236" x="6743700" y="4408488"/>
          <p14:tracePt t="50253" x="6615113" y="4294188"/>
          <p14:tracePt t="50270" x="6500813" y="4186238"/>
          <p14:tracePt t="50287" x="6394450" y="4114800"/>
          <p14:tracePt t="50304" x="6186488" y="3922713"/>
          <p14:tracePt t="50322" x="5951538" y="3743325"/>
          <p14:tracePt t="50339" x="5765800" y="3643313"/>
          <p14:tracePt t="50356" x="5594350" y="3543300"/>
          <p14:tracePt t="50374" x="5443538" y="3465513"/>
          <p14:tracePt t="50390" x="5351463" y="3400425"/>
          <p14:tracePt t="50410" x="5194300" y="3271838"/>
          <p14:tracePt t="50424" x="5057775" y="3186113"/>
          <p14:tracePt t="50441" x="4937125" y="3086100"/>
          <p14:tracePt t="50459" x="4857750" y="3036888"/>
          <p14:tracePt t="50476" x="4743450" y="2971800"/>
          <p14:tracePt t="50493" x="4637088" y="2943225"/>
          <p14:tracePt t="50511" x="4500563" y="2886075"/>
          <p14:tracePt t="50528" x="4351338" y="2843213"/>
          <p14:tracePt t="50546" x="4237038" y="2800350"/>
          <p14:tracePt t="50563" x="4137025" y="2786063"/>
          <p14:tracePt t="50578" x="4051300" y="2765425"/>
          <p14:tracePt t="50580" x="3994150" y="2751138"/>
          <p14:tracePt t="50598" x="3894138" y="2722563"/>
          <p14:tracePt t="50604" x="3836988" y="2708275"/>
          <p14:tracePt t="50615" x="3800475" y="2686050"/>
          <p14:tracePt t="50632" x="3729038" y="2657475"/>
          <p14:tracePt t="50648" x="3694113" y="2651125"/>
          <p14:tracePt t="50666" x="3543300" y="2614613"/>
          <p14:tracePt t="50683" x="3451225" y="2586038"/>
          <p14:tracePt t="50700" x="3365500" y="2557463"/>
          <p14:tracePt t="50717" x="3286125" y="2536825"/>
          <p14:tracePt t="50735" x="3194050" y="2522538"/>
          <p14:tracePt t="50752" x="3028950" y="2471738"/>
          <p14:tracePt t="50769" x="2943225" y="2457450"/>
          <p14:tracePt t="50786" x="2857500" y="2428875"/>
          <p14:tracePt t="50802" x="2808288" y="2414588"/>
          <p14:tracePt t="50819" x="2771775" y="2400300"/>
          <p14:tracePt t="50835" x="2736850" y="2393950"/>
          <p14:tracePt t="50853" x="2714625" y="2393950"/>
          <p14:tracePt t="50871" x="2679700" y="2379663"/>
          <p14:tracePt t="50887" x="2651125" y="2371725"/>
          <p14:tracePt t="50904" x="2608263" y="2365375"/>
          <p14:tracePt t="50923" x="2571750" y="2351088"/>
          <p14:tracePt t="50940" x="2493963" y="2322513"/>
          <p14:tracePt t="50957" x="2451100" y="2314575"/>
          <p14:tracePt t="50973" x="2408238" y="2300288"/>
          <p14:tracePt t="50990" x="2365375" y="2300288"/>
          <p14:tracePt t="51008" x="2308225" y="2286000"/>
          <p14:tracePt t="51024" x="2265363" y="2265363"/>
          <p14:tracePt t="51042" x="2243138" y="2265363"/>
          <p14:tracePt t="51058" x="2214563" y="2257425"/>
          <p14:tracePt t="51075" x="2208213" y="2257425"/>
          <p14:tracePt t="51092" x="2200275" y="2257425"/>
          <p14:tracePt t="51110" x="2193925" y="2251075"/>
          <p14:tracePt t="51129" x="2179638" y="2243138"/>
          <p14:tracePt t="51146" x="2143125" y="2236788"/>
          <p14:tracePt t="51163" x="2136775" y="2236788"/>
          <p14:tracePt t="51180" x="2108200" y="2228850"/>
          <p14:tracePt t="51197" x="2093913" y="2222500"/>
          <p14:tracePt t="51214" x="2079625" y="2222500"/>
          <p14:tracePt t="51240" x="2071688" y="2222500"/>
          <p14:tracePt t="51451" x="2057400" y="2222500"/>
          <p14:tracePt t="51457" x="2057400" y="2214563"/>
          <p14:tracePt t="51471" x="2036763" y="2214563"/>
          <p14:tracePt t="51487" x="2028825" y="2208213"/>
          <p14:tracePt t="51506" x="2014538" y="2208213"/>
          <p14:tracePt t="51525" x="2000250" y="2200275"/>
          <p14:tracePt t="51541" x="1985963" y="2193925"/>
          <p14:tracePt t="51557" x="1971675" y="2185988"/>
          <p14:tracePt t="51574" x="1957388" y="2185988"/>
          <p14:tracePt t="51591" x="1951038" y="2179638"/>
          <p14:tracePt t="51608" x="1928813" y="2179638"/>
          <p14:tracePt t="51624" x="1922463" y="2179638"/>
          <p14:tracePt t="51643" x="1908175" y="2171700"/>
          <p14:tracePt t="51659" x="1893888" y="2171700"/>
          <p14:tracePt t="51675" x="1879600" y="2171700"/>
          <p14:tracePt t="51692" x="1857375" y="2165350"/>
          <p14:tracePt t="51727" x="1851025" y="2165350"/>
          <p14:tracePt t="51778" x="1843088" y="2165350"/>
          <p14:tracePt t="51793" x="1836738" y="2165350"/>
          <p14:tracePt t="51808" x="1828800" y="2165350"/>
          <p14:tracePt t="52052" x="1836738" y="2157413"/>
          <p14:tracePt t="52057" x="1843088" y="2157413"/>
          <p14:tracePt t="52074" x="1851025" y="2151063"/>
          <p14:tracePt t="52115" x="1857375" y="2143125"/>
          <p14:tracePt t="52130" x="1865313" y="2143125"/>
          <p14:tracePt t="52192" x="1865313" y="2136775"/>
          <p14:tracePt t="52724" x="1865313" y="2128838"/>
          <p14:tracePt t="52741" x="1871663" y="2128838"/>
          <p14:tracePt t="52747" x="1871663" y="2122488"/>
          <p14:tracePt t="52770" x="1879600" y="2122488"/>
          <p14:tracePt t="52778" x="1885950" y="2122488"/>
          <p14:tracePt t="52789" x="1893888" y="2122488"/>
          <p14:tracePt t="52806" x="1900238" y="2114550"/>
          <p14:tracePt t="52823" x="1908175" y="2100263"/>
          <p14:tracePt t="52841" x="1922463" y="2085975"/>
          <p14:tracePt t="52858" x="1943100" y="2079625"/>
          <p14:tracePt t="52875" x="1971675" y="2057400"/>
          <p14:tracePt t="52895" x="1993900" y="2036763"/>
          <p14:tracePt t="52911" x="2008188" y="2022475"/>
          <p14:tracePt t="52928" x="2022475" y="2014538"/>
          <p14:tracePt t="52945" x="2022475" y="2008188"/>
          <p14:tracePt t="52963" x="2036763" y="2008188"/>
          <p14:tracePt t="52979" x="2051050" y="2008188"/>
          <p14:tracePt t="52996" x="2065338" y="2008188"/>
          <p14:tracePt t="53012" x="2100263" y="2008188"/>
          <p14:tracePt t="53029" x="2122488" y="1993900"/>
          <p14:tracePt t="53046" x="2151063" y="1971675"/>
          <p14:tracePt t="53067" x="2157413" y="1965325"/>
          <p14:tracePt t="53104" x="2165350" y="1965325"/>
          <p14:tracePt t="53115" x="2165350" y="1957388"/>
          <p14:tracePt t="53133" x="2171700" y="1951038"/>
          <p14:tracePt t="53151" x="2193925" y="1922463"/>
          <p14:tracePt t="53168" x="2214563" y="1885950"/>
          <p14:tracePt t="53184" x="2228850" y="1879600"/>
          <p14:tracePt t="53201" x="2236788" y="1871663"/>
          <p14:tracePt t="53316" x="2222500" y="1871663"/>
          <p14:tracePt t="53324" x="2200275" y="1871663"/>
          <p14:tracePt t="53335" x="2179638" y="1885950"/>
          <p14:tracePt t="53343" x="2157413" y="1893888"/>
          <p14:tracePt t="53356" x="2114550" y="1908175"/>
          <p14:tracePt t="53373" x="2057400" y="1951038"/>
          <p14:tracePt t="53389" x="2000250" y="1985963"/>
          <p14:tracePt t="53408" x="1957388" y="2014538"/>
          <p14:tracePt t="53424" x="1908175" y="2043113"/>
          <p14:tracePt t="53440" x="1885950" y="2043113"/>
          <p14:tracePt t="53457" x="1865313" y="2051050"/>
          <p14:tracePt t="53475" x="1857375" y="2051050"/>
          <p14:tracePt t="53494" x="1851025" y="2065338"/>
          <p14:tracePt t="53512" x="1822450" y="2085975"/>
          <p14:tracePt t="53528" x="1822450" y="2093913"/>
          <p14:tracePt t="53545" x="1814513" y="2108200"/>
          <p14:tracePt t="53578" x="1808163" y="2108200"/>
          <p14:tracePt t="53710" x="1814513" y="2108200"/>
          <p14:tracePt t="53714" x="1828800" y="2093913"/>
          <p14:tracePt t="53726" x="1857375" y="2085975"/>
          <p14:tracePt t="53741" x="1871663" y="2079625"/>
          <p14:tracePt t="53748" x="1871663" y="2071688"/>
          <p14:tracePt t="53766" x="1879600" y="2065338"/>
          <p14:tracePt t="53862" x="1885950" y="2065338"/>
          <p14:tracePt t="53964" x="1871663" y="2065338"/>
          <p14:tracePt t="53981" x="1871663" y="2071688"/>
          <p14:tracePt t="53989" x="1865313" y="2079625"/>
          <p14:tracePt t="53995" x="1865313" y="2085975"/>
          <p14:tracePt t="54006" x="1865313" y="2093913"/>
          <p14:tracePt t="54024" x="1857375" y="2100263"/>
          <p14:tracePt t="54040" x="1857375" y="2108200"/>
          <p14:tracePt t="54075" x="1851025" y="2114550"/>
          <p14:tracePt t="54091" x="1843088" y="2122488"/>
          <p14:tracePt t="54108" x="1843088" y="2128838"/>
          <p14:tracePt t="54133" x="1836738" y="2128838"/>
          <p14:tracePt t="54444" x="1836738" y="2122488"/>
          <p14:tracePt t="54473" x="1836738" y="2114550"/>
          <p14:tracePt t="54525" x="1843088" y="2114550"/>
          <p14:tracePt t="54542" x="1851025" y="2114550"/>
          <p14:tracePt t="54630" x="1857375" y="2114550"/>
          <p14:tracePt t="54654" x="1865313" y="2114550"/>
          <p14:tracePt t="54677" x="1879600" y="2114550"/>
          <p14:tracePt t="54698" x="1885950" y="2114550"/>
          <p14:tracePt t="55167" x="1900238" y="2114550"/>
          <p14:tracePt t="55175" x="1908175" y="2114550"/>
          <p14:tracePt t="55181" x="1928813" y="2114550"/>
          <p14:tracePt t="55190" x="1951038" y="2114550"/>
          <p14:tracePt t="55205" x="1985963" y="2114550"/>
          <p14:tracePt t="55223" x="2036763" y="2136775"/>
          <p14:tracePt t="55240" x="2071688" y="2151063"/>
          <p14:tracePt t="55257" x="2108200" y="2151063"/>
          <p14:tracePt t="55274" x="2143125" y="2157413"/>
          <p14:tracePt t="55291" x="2157413" y="2157413"/>
          <p14:tracePt t="55308" x="2171700" y="2157413"/>
          <p14:tracePt t="55326" x="2185988" y="2157413"/>
          <p14:tracePt t="55343" x="2200275" y="2157413"/>
          <p14:tracePt t="55360" x="2236788" y="2157413"/>
          <p14:tracePt t="55377" x="2286000" y="2165350"/>
          <p14:tracePt t="55394" x="2351088" y="2165350"/>
          <p14:tracePt t="55411" x="2393950" y="2165350"/>
          <p14:tracePt t="55428" x="2443163" y="2165350"/>
          <p14:tracePt t="55448" x="2493963" y="2171700"/>
          <p14:tracePt t="55465" x="2522538" y="2171700"/>
          <p14:tracePt t="55481" x="2551113" y="2179638"/>
          <p14:tracePt t="55497" x="2571750" y="2179638"/>
          <p14:tracePt t="55514" x="2586038" y="2179638"/>
          <p14:tracePt t="55531" x="2614613" y="2179638"/>
          <p14:tracePt t="55548" x="2643188" y="2179638"/>
          <p14:tracePt t="55565" x="2671763" y="2171700"/>
          <p14:tracePt t="55583" x="2686050" y="2171700"/>
          <p14:tracePt t="55600" x="2708275" y="2171700"/>
          <p14:tracePt t="55605" x="2714625" y="2171700"/>
          <p14:tracePt t="55617" x="2722563" y="2171700"/>
          <p14:tracePt t="55634" x="2751138" y="2171700"/>
          <p14:tracePt t="55651" x="2779713" y="2171700"/>
          <p14:tracePt t="55668" x="2808288" y="2171700"/>
          <p14:tracePt t="55687" x="2836863" y="2171700"/>
          <p14:tracePt t="55704" x="2865438" y="2171700"/>
          <p14:tracePt t="55720" x="2871788" y="2165350"/>
          <p14:tracePt t="55755" x="2886075" y="2157413"/>
          <p14:tracePt t="55777" x="2894013" y="2157413"/>
          <p14:tracePt t="55788" x="2908300" y="2157413"/>
          <p14:tracePt t="55807" x="2922588" y="2157413"/>
          <p14:tracePt t="55824" x="2936875" y="2157413"/>
          <p14:tracePt t="55840" x="2951163" y="2157413"/>
          <p14:tracePt t="55857" x="2957513" y="2157413"/>
          <p14:tracePt t="55982" x="2965450" y="2157413"/>
          <p14:tracePt t="55990" x="2971800" y="2151063"/>
          <p14:tracePt t="56238" x="2979738" y="2151063"/>
          <p14:tracePt t="56271" x="2986088" y="2151063"/>
          <p14:tracePt t="56304" x="2994025" y="2151063"/>
          <p14:tracePt t="56325" x="3000375" y="2151063"/>
          <p14:tracePt t="56420" x="3008313" y="2151063"/>
          <p14:tracePt t="56450" x="3008313" y="2143125"/>
          <p14:tracePt t="56468" x="3014663" y="2143125"/>
          <p14:tracePt t="56481" x="3022600" y="2143125"/>
          <p14:tracePt t="56490" x="3028950" y="2143125"/>
          <p14:tracePt t="56497" x="3043238" y="2136775"/>
          <p14:tracePt t="56512" x="3051175" y="2136775"/>
          <p14:tracePt t="56528" x="3057525" y="2136775"/>
          <p14:tracePt t="56544" x="3065463" y="2136775"/>
          <p14:tracePt t="56563" x="3071813" y="2136775"/>
          <p14:tracePt t="56583" x="3079750" y="2136775"/>
          <p14:tracePt t="56598" x="3094038" y="2136775"/>
          <p14:tracePt t="56614" x="3100388" y="2136775"/>
          <p14:tracePt t="56628" x="3122613" y="2128838"/>
          <p14:tracePt t="56646" x="3143250" y="2128838"/>
          <p14:tracePt t="56662" x="3157538" y="2122488"/>
          <p14:tracePt t="56679" x="3165475" y="2122488"/>
          <p14:tracePt t="56696" x="3186113" y="2122488"/>
          <p14:tracePt t="56713" x="3200400" y="2122488"/>
          <p14:tracePt t="56749" x="3208338" y="2114550"/>
          <p14:tracePt t="56767" x="3214688" y="2114550"/>
          <p14:tracePt t="56784" x="3228975" y="2114550"/>
          <p14:tracePt t="56800" x="3251200" y="2114550"/>
          <p14:tracePt t="56816" x="3279775" y="2108200"/>
          <p14:tracePt t="56834" x="3294063" y="2108200"/>
          <p14:tracePt t="56851" x="3300413" y="2108200"/>
          <p14:tracePt t="56868" x="3300413" y="2100263"/>
          <p14:tracePt t="57115" x="3294063" y="2100263"/>
          <p14:tracePt t="57129" x="3286125" y="2108200"/>
          <p14:tracePt t="57135" x="3279775" y="2114550"/>
          <p14:tracePt t="57151" x="3271838" y="2114550"/>
          <p14:tracePt t="57161" x="3257550" y="2122488"/>
          <p14:tracePt t="57177" x="3243263" y="2122488"/>
          <p14:tracePt t="57198" x="3200400" y="2128838"/>
          <p14:tracePt t="57214" x="3179763" y="2128838"/>
          <p14:tracePt t="57230" x="3157538" y="2143125"/>
          <p14:tracePt t="57246" x="3128963" y="2143125"/>
          <p14:tracePt t="57262" x="3114675" y="2143125"/>
          <p14:tracePt t="57279" x="3108325" y="2143125"/>
          <p14:tracePt t="57297" x="3100388" y="2151063"/>
          <p14:tracePt t="57315" x="3071813" y="2151063"/>
          <p14:tracePt t="57331" x="3051175" y="2157413"/>
          <p14:tracePt t="57347" x="3036888" y="2171700"/>
          <p14:tracePt t="57365" x="2994025" y="2208213"/>
          <p14:tracePt t="57382" x="2957513" y="2228850"/>
          <p14:tracePt t="57401" x="2928938" y="2251075"/>
          <p14:tracePt t="57418" x="2914650" y="2257425"/>
          <p14:tracePt t="57435" x="2886075" y="2271713"/>
          <p14:tracePt t="57456" x="2836863" y="2293938"/>
          <p14:tracePt t="57469" x="2836863" y="2300288"/>
          <p14:tracePt t="57485" x="2808288" y="2314575"/>
          <p14:tracePt t="57487" x="2794000" y="2322513"/>
          <p14:tracePt t="57501" x="2765425" y="2336800"/>
          <p14:tracePt t="57519" x="2736850" y="2343150"/>
          <p14:tracePt t="57536" x="2700338" y="2351088"/>
          <p14:tracePt t="57553" x="2651125" y="2357438"/>
          <p14:tracePt t="57570" x="2614613" y="2365375"/>
          <p14:tracePt t="57590" x="2536825" y="2379663"/>
          <p14:tracePt t="57606" x="2479675" y="2379663"/>
          <p14:tracePt t="57623" x="2428875" y="2379663"/>
          <p14:tracePt t="57639" x="2371725" y="2379663"/>
          <p14:tracePt t="57656" x="2343150" y="2371725"/>
          <p14:tracePt t="57673" x="2279650" y="2365375"/>
          <p14:tracePt t="57691" x="2251075" y="2365375"/>
          <p14:tracePt t="57708" x="2200275" y="2365375"/>
          <p14:tracePt t="57725" x="2179638" y="2365375"/>
          <p14:tracePt t="57741" x="2179638" y="2357438"/>
          <p14:tracePt t="57759" x="2171700" y="2357438"/>
          <p14:tracePt t="57776" x="2171700" y="2322513"/>
          <p14:tracePt t="57793" x="2157413" y="2279650"/>
          <p14:tracePt t="57810" x="2157413" y="2200275"/>
          <p14:tracePt t="57829" x="2157413" y="2151063"/>
          <p14:tracePt t="57847" x="2157413" y="2071688"/>
          <p14:tracePt t="57864" x="2165350" y="2043113"/>
          <p14:tracePt t="57880" x="2185988" y="2000250"/>
          <p14:tracePt t="57898" x="2185988" y="1979613"/>
          <p14:tracePt t="57915" x="2208213" y="1951038"/>
          <p14:tracePt t="57932" x="2243138" y="1928813"/>
          <p14:tracePt t="57949" x="2271713" y="1900238"/>
          <p14:tracePt t="57965" x="2286000" y="1893888"/>
          <p14:tracePt t="57983" x="2314575" y="1879600"/>
          <p14:tracePt t="58001" x="2343150" y="1871663"/>
          <p14:tracePt t="58016" x="2371725" y="1865313"/>
          <p14:tracePt t="58033" x="2400300" y="1865313"/>
          <p14:tracePt t="58050" x="2422525" y="1865313"/>
          <p14:tracePt t="58068" x="2465388" y="1879600"/>
          <p14:tracePt t="58084" x="2528888" y="1908175"/>
          <p14:tracePt t="58102" x="2636838" y="1951038"/>
          <p14:tracePt t="58121" x="2700338" y="1993900"/>
          <p14:tracePt t="58138" x="2751138" y="2014538"/>
          <p14:tracePt t="58155" x="2794000" y="2051050"/>
          <p14:tracePt t="58170" x="2822575" y="2093913"/>
          <p14:tracePt t="58187" x="2836863" y="2114550"/>
          <p14:tracePt t="58205" x="2843213" y="2165350"/>
          <p14:tracePt t="58223" x="2843213" y="2193925"/>
          <p14:tracePt t="58241" x="2843213" y="2222500"/>
          <p14:tracePt t="58258" x="2843213" y="2257425"/>
          <p14:tracePt t="58275" x="2828925" y="2300288"/>
          <p14:tracePt t="58292" x="2814638" y="2322513"/>
          <p14:tracePt t="58309" x="2800350" y="2343150"/>
          <p14:tracePt t="58326" x="2779713" y="2365375"/>
          <p14:tracePt t="58342" x="2771775" y="2371725"/>
          <p14:tracePt t="58359" x="2751138" y="2393950"/>
          <p14:tracePt t="58376" x="2736850" y="2400300"/>
          <p14:tracePt t="58393" x="2714625" y="2400300"/>
          <p14:tracePt t="58411" x="2700338" y="2408238"/>
          <p14:tracePt t="58427" x="2671763" y="2414588"/>
          <p14:tracePt t="58445" x="2628900" y="2422525"/>
          <p14:tracePt t="58462" x="2557463" y="2436813"/>
          <p14:tracePt t="58479" x="2500313" y="2443163"/>
          <p14:tracePt t="58496" x="2443163" y="2443163"/>
          <p14:tracePt t="58513" x="2414588" y="2436813"/>
          <p14:tracePt t="58530" x="2357438" y="2428875"/>
          <p14:tracePt t="58547" x="2336800" y="2414588"/>
          <p14:tracePt t="58564" x="2271713" y="2386013"/>
          <p14:tracePt t="58581" x="2243138" y="2357438"/>
          <p14:tracePt t="58598" x="2208213" y="2343150"/>
          <p14:tracePt t="58616" x="2193925" y="2328863"/>
          <p14:tracePt t="58633" x="2179638" y="2308225"/>
          <p14:tracePt t="58653" x="2171700" y="2243138"/>
          <p14:tracePt t="58667" x="2171700" y="2193925"/>
          <p14:tracePt t="58684" x="2179638" y="2165350"/>
          <p14:tracePt t="58703" x="2185988" y="2136775"/>
          <p14:tracePt t="58719" x="2193925" y="2108200"/>
          <p14:tracePt t="58721" x="2208213" y="2100263"/>
          <p14:tracePt t="58736" x="2222500" y="2079625"/>
          <p14:tracePt t="58754" x="2236788" y="2051050"/>
          <p14:tracePt t="58771" x="2257425" y="2028825"/>
          <p14:tracePt t="58787" x="2265363" y="2022475"/>
          <p14:tracePt t="58804" x="2286000" y="2014538"/>
          <p14:tracePt t="58822" x="2314575" y="2000250"/>
          <p14:tracePt t="58839" x="2343150" y="1985963"/>
          <p14:tracePt t="58856" x="2371725" y="1979613"/>
          <p14:tracePt t="58874" x="2408238" y="1965325"/>
          <p14:tracePt t="58890" x="2465388" y="1965325"/>
          <p14:tracePt t="58909" x="2500313" y="1965325"/>
          <p14:tracePt t="58926" x="2528888" y="1965325"/>
          <p14:tracePt t="58943" x="2565400" y="1965325"/>
          <p14:tracePt t="58960" x="2579688" y="1965325"/>
          <p14:tracePt t="58978" x="2608263" y="1971675"/>
          <p14:tracePt t="58997" x="2636838" y="1993900"/>
          <p14:tracePt t="59010" x="2651125" y="2008188"/>
          <p14:tracePt t="59027" x="2665413" y="2022475"/>
          <p14:tracePt t="59044" x="2686050" y="2043113"/>
          <p14:tracePt t="59063" x="2693988" y="2051050"/>
          <p14:tracePt t="59079" x="2700338" y="2079625"/>
          <p14:tracePt t="59095" x="2714625" y="2100263"/>
          <p14:tracePt t="59113" x="2722563" y="2136775"/>
          <p14:tracePt t="59130" x="2728913" y="2165350"/>
          <p14:tracePt t="59147" x="2728913" y="2193925"/>
          <p14:tracePt t="59165" x="2728913" y="2243138"/>
          <p14:tracePt t="59182" x="2728913" y="2286000"/>
          <p14:tracePt t="59198" x="2722563" y="2293938"/>
          <p14:tracePt t="59215" x="2722563" y="2300288"/>
          <p14:tracePt t="59233" x="2714625" y="2300288"/>
          <p14:tracePt t="59250" x="2679700" y="2322513"/>
          <p14:tracePt t="59267" x="2657475" y="2328863"/>
          <p14:tracePt t="59285" x="2628900" y="2328863"/>
          <p14:tracePt t="59301" x="2600325" y="2336800"/>
          <p14:tracePt t="59318" x="2571750" y="2336800"/>
          <p14:tracePt t="59336" x="2522538" y="2336800"/>
          <p14:tracePt t="59353" x="2479675" y="2343150"/>
          <p14:tracePt t="59370" x="2457450" y="2351088"/>
          <p14:tracePt t="59387" x="2428875" y="2351088"/>
          <p14:tracePt t="59404" x="2400300" y="2351088"/>
          <p14:tracePt t="59422" x="2351088" y="2351088"/>
          <p14:tracePt t="59439" x="2308225" y="2351088"/>
          <p14:tracePt t="59455" x="2265363" y="2343150"/>
          <p14:tracePt t="59473" x="2214563" y="2336800"/>
          <p14:tracePt t="59490" x="2165350" y="2314575"/>
          <p14:tracePt t="59508" x="2114550" y="2286000"/>
          <p14:tracePt t="59526" x="2085975" y="2279650"/>
          <p14:tracePt t="59543" x="2079625" y="2271713"/>
          <p14:tracePt t="59577" x="2079625" y="2265363"/>
          <p14:tracePt t="59604" x="2079625" y="2257425"/>
          <p14:tracePt t="59620" x="2079625" y="2243138"/>
          <p14:tracePt t="59628" x="2071688" y="2228850"/>
          <p14:tracePt t="59648" x="2071688" y="2214563"/>
          <p14:tracePt t="59663" x="2071688" y="2185988"/>
          <p14:tracePt t="59681" x="2071688" y="2165350"/>
          <p14:tracePt t="59698" x="2071688" y="2157413"/>
          <p14:tracePt t="59714" x="2079625" y="2151063"/>
          <p14:tracePt t="59731" x="2085975" y="2151063"/>
          <p14:tracePt t="59748" x="2100263" y="2143125"/>
          <p14:tracePt t="59764" x="2108200" y="2143125"/>
          <p14:tracePt t="59783" x="2136775" y="2128838"/>
          <p14:tracePt t="59800" x="2151063" y="2122488"/>
          <p14:tracePt t="59816" x="2171700" y="2122488"/>
          <p14:tracePt t="59832" x="2185988" y="2108200"/>
          <p14:tracePt t="59850" x="2200275" y="2100263"/>
          <p14:tracePt t="59867" x="2214563" y="2093913"/>
          <p14:tracePt t="59884" x="2236788" y="2085975"/>
          <p14:tracePt t="59901" x="2257425" y="2085975"/>
          <p14:tracePt t="59918" x="2271713" y="2085975"/>
          <p14:tracePt t="59935" x="2286000" y="2085975"/>
          <p14:tracePt t="59953" x="2308225" y="2085975"/>
          <p14:tracePt t="59971" x="2343150" y="2085975"/>
          <p14:tracePt t="59987" x="2365375" y="2085975"/>
          <p14:tracePt t="60006" x="2371725" y="2085975"/>
          <p14:tracePt t="60021" x="2393950" y="2093913"/>
          <p14:tracePt t="60039" x="2400300" y="2100263"/>
          <p14:tracePt t="60055" x="2414588" y="2114550"/>
          <p14:tracePt t="60073" x="2443163" y="2122488"/>
          <p14:tracePt t="60089" x="2457450" y="2128838"/>
          <p14:tracePt t="60107" x="2471738" y="2128838"/>
          <p14:tracePt t="60110" x="2479675" y="2136775"/>
          <p14:tracePt t="60126" x="2486025" y="2136775"/>
          <p14:tracePt t="60144" x="2500313" y="2143125"/>
          <p14:tracePt t="60159" x="2508250" y="2157413"/>
          <p14:tracePt t="60177" x="2508250" y="2171700"/>
          <p14:tracePt t="60198" x="2528888" y="2228850"/>
          <p14:tracePt t="60209" x="2528888" y="2236788"/>
          <p14:tracePt t="60229" x="2543175" y="2271713"/>
          <p14:tracePt t="60246" x="2543175" y="2286000"/>
          <p14:tracePt t="60262" x="2543175" y="2293938"/>
          <p14:tracePt t="60279" x="2543175" y="2308225"/>
          <p14:tracePt t="60296" x="2543175" y="2314575"/>
          <p14:tracePt t="60314" x="2536825" y="2336800"/>
          <p14:tracePt t="60333" x="2522538" y="2336800"/>
          <p14:tracePt t="60347" x="2493963" y="2351088"/>
          <p14:tracePt t="60363" x="2486025" y="2351088"/>
          <p14:tracePt t="60381" x="2457450" y="2365375"/>
          <p14:tracePt t="60398" x="2428875" y="2371725"/>
          <p14:tracePt t="60415" x="2422525" y="2379663"/>
          <p14:tracePt t="60432" x="2414588" y="2379663"/>
          <p14:tracePt t="60450" x="2408238" y="2379663"/>
          <p14:tracePt t="60467" x="2400300" y="2379663"/>
          <p14:tracePt t="60501" x="2393950" y="2379663"/>
          <p14:tracePt t="60519" x="2379663" y="2379663"/>
          <p14:tracePt t="60535" x="2351088" y="2379663"/>
          <p14:tracePt t="60554" x="2314575" y="2365375"/>
          <p14:tracePt t="60569" x="2300288" y="2357438"/>
          <p14:tracePt t="60588" x="2293938" y="2343150"/>
          <p14:tracePt t="60604" x="2286000" y="2343150"/>
          <p14:tracePt t="60623" x="2271713" y="2336800"/>
          <p14:tracePt t="60638" x="2265363" y="2322513"/>
          <p14:tracePt t="60655" x="2265363" y="2308225"/>
          <p14:tracePt t="60674" x="2251075" y="2271713"/>
          <p14:tracePt t="60691" x="2243138" y="2243138"/>
          <p14:tracePt t="60708" x="2243138" y="2228850"/>
          <p14:tracePt t="60725" x="2236788" y="2200275"/>
          <p14:tracePt t="60746" x="2236788" y="2165350"/>
          <p14:tracePt t="60758" x="2236788" y="2151063"/>
          <p14:tracePt t="60775" x="2236788" y="2128838"/>
          <p14:tracePt t="60809" x="2243138" y="2114550"/>
          <p14:tracePt t="60827" x="2251075" y="2100263"/>
          <p14:tracePt t="60844" x="2265363" y="2093913"/>
          <p14:tracePt t="60863" x="2271713" y="2085975"/>
          <p14:tracePt t="60880" x="2286000" y="2079625"/>
          <p14:tracePt t="60895" x="2293938" y="2071688"/>
          <p14:tracePt t="60912" x="2308225" y="2071688"/>
          <p14:tracePt t="60929" x="2314575" y="2057400"/>
          <p14:tracePt t="60946" x="2328863" y="2051050"/>
          <p14:tracePt t="60963" x="2336800" y="2043113"/>
          <p14:tracePt t="60980" x="2336800" y="2036763"/>
          <p14:tracePt t="61001" x="2371725" y="2028825"/>
          <p14:tracePt t="61016" x="2379663" y="2028825"/>
          <p14:tracePt t="61034" x="2393950" y="2022475"/>
          <p14:tracePt t="61049" x="2400300" y="2014538"/>
          <p14:tracePt t="61121" x="2408238" y="2014538"/>
          <p14:tracePt t="61161" x="2408238" y="2022475"/>
          <p14:tracePt t="61167" x="2414588" y="2036763"/>
          <p14:tracePt t="61188" x="2428875" y="2043113"/>
          <p14:tracePt t="61190" x="2436813" y="2051050"/>
          <p14:tracePt t="61207" x="2443163" y="2071688"/>
          <p14:tracePt t="61222" x="2457450" y="2085975"/>
          <p14:tracePt t="61240" x="2479675" y="2114550"/>
          <p14:tracePt t="61255" x="2479675" y="2143125"/>
          <p14:tracePt t="61272" x="2479675" y="2157413"/>
          <p14:tracePt t="61291" x="2479675" y="2185988"/>
          <p14:tracePt t="61308" x="2479675" y="2200275"/>
          <p14:tracePt t="61325" x="2471738" y="2228850"/>
          <p14:tracePt t="61341" x="2465388" y="2236788"/>
          <p14:tracePt t="61358" x="2457450" y="2243138"/>
          <p14:tracePt t="61377" x="2451100" y="2257425"/>
          <p14:tracePt t="61397" x="2443163" y="2257425"/>
          <p14:tracePt t="61410" x="2436813" y="2265363"/>
          <p14:tracePt t="61428" x="2422525" y="2271713"/>
          <p14:tracePt t="61445" x="2386013" y="2279650"/>
          <p14:tracePt t="61462" x="2357438" y="2300288"/>
          <p14:tracePt t="61479" x="2343150" y="2300288"/>
          <p14:tracePt t="61496" x="2328863" y="2308225"/>
          <p14:tracePt t="61512" x="2322513" y="2308225"/>
          <p14:tracePt t="61529" x="2314575" y="2308225"/>
          <p14:tracePt t="61548" x="2308225" y="2308225"/>
          <p14:tracePt t="61567" x="2300288" y="2308225"/>
          <p14:tracePt t="61620" x="2293938" y="2308225"/>
          <p14:tracePt t="61636" x="2279650" y="2308225"/>
          <p14:tracePt t="61646" x="2279650" y="2300288"/>
          <p14:tracePt t="61651" x="2271713" y="2293938"/>
          <p14:tracePt t="61666" x="2251075" y="2286000"/>
          <p14:tracePt t="61683" x="2236788" y="2279650"/>
          <p14:tracePt t="61700" x="2222500" y="2271713"/>
          <p14:tracePt t="61718" x="2214563" y="2257425"/>
          <p14:tracePt t="61735" x="2208213" y="2228850"/>
          <p14:tracePt t="61752" x="2208213" y="2200275"/>
          <p14:tracePt t="61769" x="2208213" y="2179638"/>
          <p14:tracePt t="61786" x="2208213" y="2143125"/>
          <p14:tracePt t="61803" x="2208213" y="2108200"/>
          <p14:tracePt t="61820" x="2228850" y="2065338"/>
          <p14:tracePt t="61838" x="2243138" y="2057400"/>
          <p14:tracePt t="61855" x="2257425" y="2036763"/>
          <p14:tracePt t="61872" x="2265363" y="2028825"/>
          <p14:tracePt t="61889" x="2293938" y="2022475"/>
          <p14:tracePt t="61909" x="2308225" y="2022475"/>
          <p14:tracePt t="61925" x="2322513" y="2022475"/>
          <p14:tracePt t="61940" x="2328863" y="2022475"/>
          <p14:tracePt t="61958" x="2343150" y="2022475"/>
          <p14:tracePt t="61975" x="2357438" y="2036763"/>
          <p14:tracePt t="61992" x="2393950" y="2051050"/>
          <p14:tracePt t="62009" x="2422525" y="2079625"/>
          <p14:tracePt t="62026" x="2465388" y="2100263"/>
          <p14:tracePt t="62044" x="2486025" y="2114550"/>
          <p14:tracePt t="62061" x="2500313" y="2136775"/>
          <p14:tracePt t="62077" x="2508250" y="2143125"/>
          <p14:tracePt t="62095" x="2508250" y="2151063"/>
          <p14:tracePt t="62113" x="2508250" y="2165350"/>
          <p14:tracePt t="62131" x="2508250" y="2179638"/>
          <p14:tracePt t="62147" x="2500313" y="2208213"/>
          <p14:tracePt t="62164" x="2493963" y="2228850"/>
          <p14:tracePt t="62180" x="2486025" y="2236788"/>
          <p14:tracePt t="62199" x="2471738" y="2243138"/>
          <p14:tracePt t="62216" x="2465388" y="2251075"/>
          <p14:tracePt t="62340" x="2451100" y="2257425"/>
          <p14:tracePt t="62372" x="2451100" y="2265363"/>
          <p14:tracePt t="62378" x="2451100" y="2271713"/>
          <p14:tracePt t="62388" x="2443163" y="2271713"/>
          <p14:tracePt t="62854" x="2443163" y="2279650"/>
          <p14:tracePt t="62870" x="2436813" y="2279650"/>
          <p14:tracePt t="62878" x="2428875" y="2279650"/>
          <p14:tracePt t="62888" x="2428875" y="2286000"/>
          <p14:tracePt t="62900" x="2422525" y="2293938"/>
          <p14:tracePt t="62917" x="2400300" y="2308225"/>
          <p14:tracePt t="62934" x="2393950" y="2308225"/>
          <p14:tracePt t="62951" x="2371725" y="2322513"/>
          <p14:tracePt t="62969" x="2351088" y="2336800"/>
          <p14:tracePt t="62986" x="2300288" y="2371725"/>
          <p14:tracePt t="63003" x="2265363" y="2386013"/>
          <p14:tracePt t="63020" x="2222500" y="2393950"/>
          <p14:tracePt t="63037" x="2200275" y="2400300"/>
          <p14:tracePt t="63054" x="2171700" y="2443163"/>
          <p14:tracePt t="63073" x="2114550" y="2508250"/>
          <p14:tracePt t="63090" x="2065338" y="2528888"/>
          <p14:tracePt t="63107" x="2028825" y="2543175"/>
          <p14:tracePt t="63112" x="2022475" y="2557463"/>
          <p14:tracePt t="63125" x="2014538" y="2557463"/>
          <p14:tracePt t="63142" x="1971675" y="2600325"/>
          <p14:tracePt t="63158" x="1943100" y="2622550"/>
          <p14:tracePt t="63174" x="1928813" y="2636838"/>
          <p14:tracePt t="63193" x="1922463" y="2636838"/>
          <p14:tracePt t="63211" x="1900238" y="2643188"/>
          <p14:tracePt t="63227" x="1885950" y="2643188"/>
          <p14:tracePt t="63243" x="1879600" y="2651125"/>
          <p14:tracePt t="63276" x="1879600" y="2657475"/>
          <p14:tracePt t="63307" x="1871663" y="2657475"/>
          <p14:tracePt t="63334" x="1865313" y="2657475"/>
          <p14:tracePt t="63340" x="1865313" y="2665413"/>
          <p14:tracePt t="63367" x="1857375" y="2665413"/>
          <p14:tracePt t="63370" x="1857375" y="2671763"/>
          <p14:tracePt t="66425" x="1857375" y="2679700"/>
          <p14:tracePt t="66432" x="1857375" y="2686050"/>
          <p14:tracePt t="66449" x="1857375" y="2693988"/>
          <p14:tracePt t="66456" x="1851025" y="2693988"/>
          <p14:tracePt t="66464" x="1851025" y="2700338"/>
          <p14:tracePt t="66482" x="1851025" y="2708275"/>
          <p14:tracePt t="66499" x="1851025" y="2714625"/>
          <p14:tracePt t="66516" x="1851025" y="2736850"/>
          <p14:tracePt t="66535" x="1828800" y="2843213"/>
          <p14:tracePt t="66552" x="1828800" y="2894013"/>
          <p14:tracePt t="66569" x="1822450" y="2928938"/>
          <p14:tracePt t="66586" x="1822450" y="2951163"/>
          <p14:tracePt t="66604" x="1822450" y="2957513"/>
          <p14:tracePt t="66611" x="1822450" y="2971800"/>
          <p14:tracePt t="66636" x="1822450" y="3000375"/>
          <p14:tracePt t="66653" x="1836738" y="3036888"/>
          <p14:tracePt t="66670" x="1857375" y="3071813"/>
          <p14:tracePt t="66687" x="1879600" y="3100388"/>
          <p14:tracePt t="66705" x="1922463" y="3157538"/>
          <p14:tracePt t="66723" x="1965325" y="3186113"/>
          <p14:tracePt t="66741" x="2022475" y="3208338"/>
          <p14:tracePt t="66756" x="2079625" y="3228975"/>
          <p14:tracePt t="66773" x="2171700" y="3265488"/>
          <p14:tracePt t="66790" x="2322513" y="3314700"/>
          <p14:tracePt t="66807" x="2500313" y="3351213"/>
          <p14:tracePt t="66824" x="2665413" y="3365500"/>
          <p14:tracePt t="66842" x="2871788" y="3400425"/>
          <p14:tracePt t="66859" x="3086100" y="3429000"/>
          <p14:tracePt t="66876" x="3314700" y="3457575"/>
          <p14:tracePt t="66893" x="3436938" y="3465513"/>
          <p14:tracePt t="66910" x="3536950" y="3486150"/>
          <p14:tracePt t="66927" x="3665538" y="3500438"/>
          <p14:tracePt t="66949" x="3871913" y="3514725"/>
          <p14:tracePt t="66963" x="4022725" y="3514725"/>
          <p14:tracePt t="66980" x="4151313" y="3500438"/>
          <p14:tracePt t="66999" x="4314825" y="3465513"/>
          <p14:tracePt t="67013" x="4465638" y="3457575"/>
          <p14:tracePt t="67031" x="4608513" y="3457575"/>
          <p14:tracePt t="67049" x="4743450" y="3465513"/>
          <p14:tracePt t="67064" x="4837113" y="3500438"/>
          <p14:tracePt t="67082" x="4886325" y="3508375"/>
          <p14:tracePt t="67099" x="4951413" y="3508375"/>
          <p14:tracePt t="67103" x="4986338" y="3508375"/>
          <p14:tracePt t="67117" x="5029200" y="3508375"/>
          <p14:tracePt t="67133" x="5057775" y="3494088"/>
          <p14:tracePt t="67151" x="5086350" y="3479800"/>
          <p14:tracePt t="67167" x="5094288" y="3465513"/>
          <p14:tracePt t="67230" x="5100638" y="3465513"/>
          <p14:tracePt t="67238" x="5114925" y="3465513"/>
          <p14:tracePt t="67243" x="5122863" y="3471863"/>
          <p14:tracePt t="67256" x="5137150" y="3471863"/>
          <p14:tracePt t="67271" x="5180013" y="3471863"/>
          <p14:tracePt t="67288" x="5214938" y="3471863"/>
          <p14:tracePt t="67305" x="5286375" y="3471863"/>
          <p14:tracePt t="67322" x="5322888" y="3465513"/>
          <p14:tracePt t="67338" x="5337175" y="3465513"/>
          <p14:tracePt t="67377" x="5372100" y="3465513"/>
          <p14:tracePt t="67392" x="5394325" y="3465513"/>
          <p14:tracePt t="67409" x="5429250" y="3471863"/>
          <p14:tracePt t="67425" x="5465763" y="3471863"/>
          <p14:tracePt t="67442" x="5486400" y="3471863"/>
          <p14:tracePt t="67461" x="5522913" y="3471863"/>
          <p14:tracePt t="67477" x="5529263" y="3471863"/>
          <p14:tracePt t="68711" x="5522913" y="3471863"/>
          <p14:tracePt t="68744" x="5514975" y="3471863"/>
          <p14:tracePt t="68769" x="5508625" y="3465513"/>
          <p14:tracePt t="68774" x="5500688" y="3465513"/>
          <p14:tracePt t="68792" x="5500688" y="3457575"/>
          <p14:tracePt t="68808" x="5494338" y="3457575"/>
          <p14:tracePt t="68840" x="5486400" y="3457575"/>
          <p14:tracePt t="68869" x="5480050" y="3451225"/>
          <p14:tracePt t="68886" x="5472113" y="3451225"/>
          <p14:tracePt t="68910" x="5465763" y="3451225"/>
          <p14:tracePt t="68923" x="5457825" y="3451225"/>
          <p14:tracePt t="68953" x="5451475" y="3451225"/>
          <p14:tracePt t="69018" x="5443538" y="3451225"/>
          <p14:tracePt t="69041" x="5437188" y="3451225"/>
          <p14:tracePt t="69047" x="5429250" y="3451225"/>
          <p14:tracePt t="69056" x="5422900" y="3465513"/>
          <p14:tracePt t="69074" x="5408613" y="3465513"/>
          <p14:tracePt t="69086" x="5394325" y="3479800"/>
          <p14:tracePt t="69105" x="5386388" y="3486150"/>
          <p14:tracePt t="69109" x="5386388" y="3494088"/>
          <p14:tracePt t="69122" x="5372100" y="3500438"/>
          <p14:tracePt t="69138" x="5372100" y="3514725"/>
          <p14:tracePt t="69155" x="5357813" y="3529013"/>
          <p14:tracePt t="69172" x="5329238" y="3571875"/>
          <p14:tracePt t="69189" x="5314950" y="3594100"/>
          <p14:tracePt t="69207" x="5294313" y="3614738"/>
          <p14:tracePt t="69224" x="5280025" y="3622675"/>
          <p14:tracePt t="69242" x="5272088" y="3629025"/>
          <p14:tracePt t="69258" x="5265738" y="3636963"/>
          <p14:tracePt t="69316" x="5265738" y="3643313"/>
          <p14:tracePt t="69334" x="5265738" y="3651250"/>
          <p14:tracePt t="69337" x="5257800" y="3665538"/>
          <p14:tracePt t="69348" x="5251450" y="3665538"/>
          <p14:tracePt t="69361" x="5229225" y="3686175"/>
          <p14:tracePt t="69378" x="5214938" y="3708400"/>
          <p14:tracePt t="69397" x="5200650" y="3722688"/>
          <p14:tracePt t="69412" x="5186363" y="3729038"/>
          <p14:tracePt t="69430" x="5180013" y="3743325"/>
          <p14:tracePt t="69446" x="5165725" y="3771900"/>
          <p14:tracePt t="69464" x="5122863" y="3857625"/>
          <p14:tracePt t="69481" x="5086350" y="3937000"/>
          <p14:tracePt t="69498" x="5065713" y="3979863"/>
          <p14:tracePt t="69515" x="5051425" y="3994150"/>
          <p14:tracePt t="69534" x="5043488" y="4000500"/>
          <p14:tracePt t="69753" x="5037138" y="4000500"/>
          <p14:tracePt t="69821" x="5029200" y="4000500"/>
          <p14:tracePt t="69830" x="5029200" y="4008438"/>
          <p14:tracePt t="69840" x="5022850" y="4008438"/>
          <p14:tracePt t="69859" x="5014913" y="4029075"/>
          <p14:tracePt t="69875" x="4994275" y="4043363"/>
          <p14:tracePt t="69893" x="4986338" y="4057650"/>
          <p14:tracePt t="69909" x="4972050" y="4079875"/>
          <p14:tracePt t="69926" x="4951413" y="4100513"/>
          <p14:tracePt t="69945" x="4937125" y="4122738"/>
          <p14:tracePt t="69962" x="4922838" y="4143375"/>
          <p14:tracePt t="69980" x="4900613" y="4171950"/>
          <p14:tracePt t="69997" x="4886325" y="4200525"/>
          <p14:tracePt t="70013" x="4872038" y="4229100"/>
          <p14:tracePt t="70029" x="4865688" y="4237038"/>
          <p14:tracePt t="70046" x="4857750" y="4251325"/>
          <p14:tracePt t="70063" x="4843463" y="4265613"/>
          <p14:tracePt t="70081" x="4843463" y="4294188"/>
          <p14:tracePt t="70098" x="4822825" y="4322763"/>
          <p14:tracePt t="70115" x="4800600" y="4351338"/>
          <p14:tracePt t="70132" x="4779963" y="4379913"/>
          <p14:tracePt t="70152" x="4765675" y="4379913"/>
          <p14:tracePt t="70166" x="4757738" y="4386263"/>
          <p14:tracePt t="70183" x="4743450" y="4386263"/>
          <p14:tracePt t="70201" x="4743450" y="4408488"/>
          <p14:tracePt t="70218" x="4729163" y="4429125"/>
          <p14:tracePt t="70235" x="4708525" y="4451350"/>
          <p14:tracePt t="70252" x="4700588" y="4471988"/>
          <p14:tracePt t="70270" x="4679950" y="4500563"/>
          <p14:tracePt t="70286" x="4665663" y="4529138"/>
          <p14:tracePt t="70305" x="4651375" y="4565650"/>
          <p14:tracePt t="70322" x="4637088" y="4600575"/>
          <p14:tracePt t="70339" x="4622800" y="4629150"/>
          <p14:tracePt t="70356" x="4614863" y="4651375"/>
          <p14:tracePt t="70374" x="4608513" y="4665663"/>
          <p14:tracePt t="70389" x="4594225" y="4686300"/>
          <p14:tracePt t="70390" x="4586288" y="4714875"/>
          <p14:tracePt t="70407" x="4579938" y="4729163"/>
          <p14:tracePt t="70423" x="4565650" y="4757738"/>
          <p14:tracePt t="70440" x="4565650" y="4779963"/>
          <p14:tracePt t="70458" x="4551363" y="4800600"/>
          <p14:tracePt t="70475" x="4543425" y="4829175"/>
          <p14:tracePt t="70493" x="4537075" y="4857750"/>
          <p14:tracePt t="70509" x="4529138" y="4886325"/>
          <p14:tracePt t="70526" x="4514850" y="4922838"/>
          <p14:tracePt t="70543" x="4508500" y="4951413"/>
          <p14:tracePt t="70560" x="4500563" y="4979988"/>
          <p14:tracePt t="70577" x="4494213" y="4994275"/>
          <p14:tracePt t="70650" x="4486275" y="5000625"/>
          <p14:tracePt t="70659" x="4486275" y="5008563"/>
          <p14:tracePt t="70675" x="4486275" y="5014913"/>
          <p14:tracePt t="71661" x="4479925" y="5014913"/>
          <p14:tracePt t="71668" x="4451350" y="4994275"/>
          <p14:tracePt t="71676" x="4429125" y="4951413"/>
          <p14:tracePt t="71693" x="4365625" y="4872038"/>
          <p14:tracePt t="71710" x="4257675" y="4751388"/>
          <p14:tracePt t="71727" x="4194175" y="4694238"/>
          <p14:tracePt t="71745" x="4094163" y="4651375"/>
          <p14:tracePt t="71761" x="3994150" y="4600575"/>
          <p14:tracePt t="71777" x="3943350" y="4565650"/>
          <p14:tracePt t="71796" x="3871913" y="4508500"/>
          <p14:tracePt t="71813" x="3822700" y="4486275"/>
          <p14:tracePt t="71831" x="3743325" y="4429125"/>
          <p14:tracePt t="71847" x="3665538" y="4365625"/>
          <p14:tracePt t="71864" x="3586163" y="4300538"/>
          <p14:tracePt t="71882" x="3494088" y="4208463"/>
          <p14:tracePt t="71899" x="3436938" y="4171950"/>
          <p14:tracePt t="71916" x="3379788" y="4137025"/>
          <p14:tracePt t="71933" x="3314700" y="4086225"/>
          <p14:tracePt t="71952" x="3279775" y="4065588"/>
          <p14:tracePt t="71965" x="3228975" y="4037013"/>
          <p14:tracePt t="71983" x="3200400" y="4014788"/>
          <p14:tracePt t="72000" x="3136900" y="3971925"/>
          <p14:tracePt t="72017" x="3100388" y="3957638"/>
          <p14:tracePt t="72034" x="3079750" y="3951288"/>
          <p14:tracePt t="72053" x="3071813" y="3951288"/>
          <p14:tracePt t="72070" x="3057525" y="3943350"/>
          <p14:tracePt t="72087" x="3051175" y="3937000"/>
          <p14:tracePt t="72121" x="3051175" y="3929063"/>
          <p14:tracePt t="72137" x="3036888" y="3879850"/>
          <p14:tracePt t="72154" x="3022600" y="3836988"/>
          <p14:tracePt t="72173" x="2994025" y="3794125"/>
          <p14:tracePt t="72189" x="2986088" y="3786188"/>
          <p14:tracePt t="77424" x="2994025" y="3786188"/>
          <p14:tracePt t="77433" x="2994025" y="3794125"/>
          <p14:tracePt t="77441" x="3000375" y="3794125"/>
          <p14:tracePt t="77450" x="3000375" y="3800475"/>
          <p14:tracePt t="77467" x="3000375" y="3808413"/>
          <p14:tracePt t="77484" x="3014663" y="3814763"/>
          <p14:tracePt t="77501" x="3022600" y="3829050"/>
          <p14:tracePt t="77518" x="3036888" y="3836988"/>
          <p14:tracePt t="77537" x="3051175" y="3851275"/>
          <p14:tracePt t="77556" x="3086100" y="3886200"/>
          <p14:tracePt t="77570" x="3114675" y="3908425"/>
          <p14:tracePt t="77587" x="3179763" y="4008438"/>
          <p14:tracePt t="77605" x="3265488" y="4114800"/>
          <p14:tracePt t="77612" x="3300413" y="4157663"/>
          <p14:tracePt t="77621" x="3328988" y="4179888"/>
          <p14:tracePt t="77638" x="3386138" y="4251325"/>
          <p14:tracePt t="77655" x="3451225" y="4314825"/>
          <p14:tracePt t="77673" x="3508375" y="4357688"/>
          <p14:tracePt t="77691" x="3536950" y="4408488"/>
          <p14:tracePt t="77709" x="3586163" y="4451350"/>
          <p14:tracePt t="77725" x="3636963" y="4500563"/>
          <p14:tracePt t="77743" x="3736975" y="4600575"/>
          <p14:tracePt t="77760" x="3808413" y="4672013"/>
          <p14:tracePt t="77777" x="3871913" y="4714875"/>
          <p14:tracePt t="77794" x="3943350" y="4765675"/>
          <p14:tracePt t="77811" x="4014788" y="4786313"/>
          <p14:tracePt t="77829" x="4051300" y="4808538"/>
          <p14:tracePt t="77846" x="4065588" y="4822825"/>
          <p14:tracePt t="77863" x="4100513" y="4851400"/>
          <p14:tracePt t="77879" x="4129088" y="4879975"/>
          <p14:tracePt t="77895" x="4137025" y="4894263"/>
          <p14:tracePt t="77913" x="4157663" y="4922838"/>
          <p14:tracePt t="77930" x="4171950" y="4937125"/>
          <p14:tracePt t="77972" x="4179888" y="4937125"/>
          <p14:tracePt t="78015" x="4179888" y="4951413"/>
          <p14:tracePt t="78023" x="4179888" y="4957763"/>
          <p14:tracePt t="78032" x="4179888" y="4965700"/>
          <p14:tracePt t="78049" x="4194175" y="4979988"/>
          <p14:tracePt t="78067" x="4208463" y="4986338"/>
          <p14:tracePt t="78084" x="4222750" y="5000625"/>
          <p14:tracePt t="78103" x="4229100" y="5008563"/>
          <p14:tracePt t="78261" x="4229100" y="5014913"/>
          <p14:tracePt t="78284" x="4237038" y="5014913"/>
          <p14:tracePt t="78308" x="4237038" y="5022850"/>
          <p14:tracePt t="78337" x="4237038" y="5037138"/>
          <p14:tracePt t="78369" x="4243388" y="5043488"/>
          <p14:tracePt t="78378" x="4251325" y="5043488"/>
          <p14:tracePt t="78385" x="4251325" y="5051425"/>
          <p14:tracePt t="78398" x="4257675" y="5051425"/>
          <p14:tracePt t="78410" x="4265613" y="5057775"/>
          <p14:tracePt t="78427" x="4271963" y="5065713"/>
          <p14:tracePt t="78447" x="4279900" y="5065713"/>
          <p14:tracePt t="78587" x="4286250" y="5065713"/>
          <p14:tracePt t="78603" x="4294188" y="5057775"/>
          <p14:tracePt t="78612" x="4300538" y="5051425"/>
          <p14:tracePt t="78626" x="4300538" y="5043488"/>
          <p14:tracePt t="82422" x="4308475" y="5043488"/>
          <p14:tracePt t="82429" x="4308475" y="5037138"/>
          <p14:tracePt t="82460" x="4314825" y="5037138"/>
          <p14:tracePt t="82468" x="4314825" y="5029200"/>
          <p14:tracePt t="82555" x="4322763" y="5029200"/>
          <p14:tracePt t="82587" x="4322763" y="5022850"/>
          <p14:tracePt t="82603" x="4322763" y="5014913"/>
          <p14:tracePt t="82610" x="4329113" y="5014913"/>
          <p14:tracePt t="82631" x="4329113" y="5008563"/>
          <p14:tracePt t="82924" x="4337050" y="5008563"/>
          <p14:tracePt t="82949" x="4343400" y="5000625"/>
          <p14:tracePt t="82952" x="4351338" y="4994275"/>
          <p14:tracePt t="82968" x="4365625" y="4986338"/>
          <p14:tracePt t="82985" x="4386263" y="4972050"/>
          <p14:tracePt t="83002" x="4400550" y="4957763"/>
          <p14:tracePt t="83019" x="4414838" y="4951413"/>
          <p14:tracePt t="83036" x="4422775" y="4943475"/>
          <p14:tracePt t="83125" x="4429125" y="4943475"/>
          <p14:tracePt t="83977" x="4429125" y="4937125"/>
          <p14:tracePt t="83993" x="4422775" y="4937125"/>
          <p14:tracePt t="84000" x="4408488" y="4922838"/>
          <p14:tracePt t="84015" x="4371975" y="4908550"/>
          <p14:tracePt t="84030" x="4351338" y="4894263"/>
          <p14:tracePt t="84048" x="4314825" y="4879975"/>
          <p14:tracePt t="84065" x="4271963" y="4851400"/>
          <p14:tracePt t="84082" x="4179888" y="4808538"/>
          <p14:tracePt t="84100" x="4000500" y="4700588"/>
          <p14:tracePt t="84118" x="3865563" y="4622800"/>
          <p14:tracePt t="84135" x="3771900" y="4572000"/>
          <p14:tracePt t="84152" x="3651250" y="4514850"/>
          <p14:tracePt t="84168" x="3522663" y="4394200"/>
          <p14:tracePt t="84185" x="3408363" y="4322763"/>
          <p14:tracePt t="84201" x="3279775" y="4222750"/>
          <p14:tracePt t="84219" x="3214688" y="4151313"/>
          <p14:tracePt t="84237" x="3171825" y="4065588"/>
          <p14:tracePt t="84253" x="3143250" y="3929063"/>
          <p14:tracePt t="84270" x="3114675" y="3779838"/>
          <p14:tracePt t="84288" x="3071813" y="3551238"/>
          <p14:tracePt t="84304" x="3051175" y="3408363"/>
          <p14:tracePt t="84322" x="3014663" y="3328988"/>
          <p14:tracePt t="84340" x="2994025" y="3265488"/>
          <p14:tracePt t="84360" x="2943225" y="3171825"/>
          <p14:tracePt t="84376" x="2914650" y="3122613"/>
          <p14:tracePt t="84391" x="2886075" y="3043238"/>
          <p14:tracePt t="84409" x="2851150" y="2928938"/>
          <p14:tracePt t="84426" x="2828925" y="2828925"/>
          <p14:tracePt t="84441" x="2800350" y="2728913"/>
          <p14:tracePt t="84459" x="2765425" y="2636838"/>
          <p14:tracePt t="84476" x="2751138" y="2586038"/>
          <p14:tracePt t="84493" x="2736850" y="2522538"/>
          <p14:tracePt t="84513" x="2722563" y="2471738"/>
          <p14:tracePt t="84527" x="2714625" y="2414588"/>
          <p14:tracePt t="84529" x="2714625" y="2393950"/>
          <p14:tracePt t="84545" x="2708275" y="2365375"/>
          <p14:tracePt t="84562" x="2700338" y="2343150"/>
          <p14:tracePt t="84579" x="2700338" y="2328863"/>
          <p14:tracePt t="84596" x="2693988" y="2286000"/>
          <p14:tracePt t="84600" x="2693988" y="2271713"/>
          <p14:tracePt t="84615" x="2686050" y="2243138"/>
          <p14:tracePt t="84649" x="2686050" y="2236788"/>
          <p14:tracePt t="85190" x="2679700" y="2236788"/>
          <p14:tracePt t="85220" x="2679700" y="2243138"/>
          <p14:tracePt t="85273" x="2679700" y="2251075"/>
          <p14:tracePt t="85469" x="2679700" y="2257425"/>
          <p14:tracePt t="85476" x="2679700" y="2265363"/>
          <p14:tracePt t="85487" x="2679700" y="2279650"/>
          <p14:tracePt t="85504" x="2679700" y="2314575"/>
          <p14:tracePt t="85523" x="2693988" y="2365375"/>
          <p14:tracePt t="85540" x="2693988" y="2400300"/>
          <p14:tracePt t="85557" x="2693988" y="2428875"/>
          <p14:tracePt t="85573" x="2686050" y="2465388"/>
          <p14:tracePt t="85590" x="2686050" y="2493963"/>
          <p14:tracePt t="85608" x="2679700" y="2543175"/>
          <p14:tracePt t="85624" x="2679700" y="2557463"/>
          <p14:tracePt t="85645" x="2679700" y="2571750"/>
          <p14:tracePt t="85658" x="2679700" y="2593975"/>
          <p14:tracePt t="85676" x="2679700" y="2614613"/>
          <p14:tracePt t="85693" x="2679700" y="2636838"/>
          <p14:tracePt t="85710" x="2679700" y="2657475"/>
          <p14:tracePt t="85727" x="2679700" y="2700338"/>
          <p14:tracePt t="85744" x="2679700" y="2786063"/>
          <p14:tracePt t="85761" x="2686050" y="2822575"/>
          <p14:tracePt t="85778" x="2693988" y="2908300"/>
          <p14:tracePt t="85796" x="2693988" y="2928938"/>
          <p14:tracePt t="85813" x="2693988" y="2971800"/>
          <p14:tracePt t="85830" x="2700338" y="3000375"/>
          <p14:tracePt t="85847" x="2700338" y="3057525"/>
          <p14:tracePt t="85866" x="2700338" y="3108325"/>
          <p14:tracePt t="85883" x="2700338" y="3151188"/>
          <p14:tracePt t="85900" x="2708275" y="3186113"/>
          <p14:tracePt t="85917" x="2708275" y="3228975"/>
          <p14:tracePt t="85938" x="2722563" y="3343275"/>
          <p14:tracePt t="85950" x="2722563" y="3414713"/>
          <p14:tracePt t="85969" x="2714625" y="3471863"/>
          <p14:tracePt t="85985" x="2714625" y="3522663"/>
          <p14:tracePt t="86001" x="2722563" y="3557588"/>
          <p14:tracePt t="86018" x="2722563" y="3608388"/>
          <p14:tracePt t="86035" x="2722563" y="3636963"/>
          <p14:tracePt t="86052" x="2722563" y="3694113"/>
          <p14:tracePt t="86072" x="2722563" y="3743325"/>
          <p14:tracePt t="86088" x="2722563" y="3757613"/>
          <p14:tracePt t="86106" x="2722563" y="3771900"/>
          <p14:tracePt t="86111" x="2722563" y="3779838"/>
          <p14:tracePt t="86673" x="2722563" y="3751263"/>
          <p14:tracePt t="86677" x="2722563" y="3736975"/>
          <p14:tracePt t="86690" x="2722563" y="3722688"/>
          <p14:tracePt t="86706" x="2722563" y="3679825"/>
          <p14:tracePt t="86723" x="2722563" y="3629025"/>
          <p14:tracePt t="86740" x="2708275" y="3557588"/>
          <p14:tracePt t="86757" x="2693988" y="3500438"/>
          <p14:tracePt t="86774" x="2686050" y="3422650"/>
          <p14:tracePt t="86791" x="2686050" y="3351213"/>
          <p14:tracePt t="86808" x="2665413" y="3286125"/>
          <p14:tracePt t="86829" x="2651125" y="3171825"/>
          <p14:tracePt t="86841" x="2643188" y="3128963"/>
          <p14:tracePt t="86858" x="2608263" y="2979738"/>
          <p14:tracePt t="86875" x="2600325" y="2922588"/>
          <p14:tracePt t="86892" x="2600325" y="2851150"/>
          <p14:tracePt t="86911" x="2593975" y="2794000"/>
          <p14:tracePt t="86928" x="2593975" y="2736850"/>
          <p14:tracePt t="86947" x="2593975" y="2700338"/>
          <p14:tracePt t="86963" x="2579688" y="2657475"/>
          <p14:tracePt t="86980" x="2579688" y="2622550"/>
          <p14:tracePt t="86997" x="2579688" y="2600325"/>
          <p14:tracePt t="87012" x="2579688" y="2586038"/>
          <p14:tracePt t="87029" x="2579688" y="2579688"/>
          <p14:tracePt t="87046" x="2579688" y="2565400"/>
          <p14:tracePt t="87064" x="2579688" y="2557463"/>
          <p14:tracePt t="87210" x="2579688" y="2551113"/>
          <p14:tracePt t="89389" x="2579688" y="2557463"/>
          <p14:tracePt t="89398" x="2586038" y="2571750"/>
          <p14:tracePt t="89406" x="2593975" y="2579688"/>
          <p14:tracePt t="89414" x="2593975" y="2593975"/>
          <p14:tracePt t="89428" x="2608263" y="2622550"/>
          <p14:tracePt t="89448" x="2622550" y="2636838"/>
          <p14:tracePt t="89464" x="2628900" y="2651125"/>
          <p14:tracePt t="89481" x="2636838" y="2671763"/>
          <p14:tracePt t="89497" x="2643188" y="2679700"/>
          <p14:tracePt t="89498" x="2643188" y="2693988"/>
          <p14:tracePt t="89514" x="2651125" y="2708275"/>
          <p14:tracePt t="89532" x="2657475" y="2736850"/>
          <p14:tracePt t="89548" x="2657475" y="2765425"/>
          <p14:tracePt t="89568" x="2686050" y="2814638"/>
          <p14:tracePt t="89585" x="2708275" y="2865438"/>
          <p14:tracePt t="89602" x="2708275" y="2879725"/>
          <p14:tracePt t="89607" x="2714625" y="2894013"/>
          <p14:tracePt t="89618" x="2722563" y="2900363"/>
          <p14:tracePt t="89635" x="2722563" y="2914650"/>
          <p14:tracePt t="89651" x="2728913" y="2943225"/>
          <p14:tracePt t="89668" x="2736850" y="2971800"/>
          <p14:tracePt t="89686" x="2743200" y="3022600"/>
          <p14:tracePt t="89703" x="2743200" y="3071813"/>
          <p14:tracePt t="89720" x="2743200" y="3128963"/>
          <p14:tracePt t="89737" x="2757488" y="3157538"/>
          <p14:tracePt t="89756" x="2757488" y="3214688"/>
          <p14:tracePt t="89771" x="2765425" y="3243263"/>
          <p14:tracePt t="89789" x="2765425" y="3257550"/>
          <p14:tracePt t="89805" x="2771775" y="3271838"/>
          <p14:tracePt t="89824" x="2771775" y="3286125"/>
          <p14:tracePt t="89841" x="2771775" y="3343275"/>
          <p14:tracePt t="89857" x="2771775" y="3386138"/>
          <p14:tracePt t="89876" x="2779713" y="3429000"/>
          <p14:tracePt t="89893" x="2786063" y="3471863"/>
          <p14:tracePt t="89910" x="2786063" y="3514725"/>
          <p14:tracePt t="89927" x="2786063" y="3557588"/>
          <p14:tracePt t="89942" x="2794000" y="3571875"/>
          <p14:tracePt t="89960" x="2800350" y="3579813"/>
          <p14:tracePt t="89977" x="2800350" y="3600450"/>
          <p14:tracePt t="89994" x="2800350" y="3614738"/>
          <p14:tracePt t="90011" x="2800350" y="3629025"/>
          <p14:tracePt t="90028" x="2800350" y="3671888"/>
          <p14:tracePt t="90047" x="2808288" y="3708400"/>
          <p14:tracePt t="90063" x="2808288" y="3736975"/>
          <p14:tracePt t="90080" x="2814638" y="3757613"/>
          <p14:tracePt t="90114" x="2814638" y="3765550"/>
          <p14:tracePt t="90163" x="2814638" y="3771900"/>
          <p14:tracePt t="90271" x="2814638" y="3751263"/>
          <p14:tracePt t="90279" x="2822575" y="3700463"/>
          <p14:tracePt t="90290" x="2822575" y="3643313"/>
          <p14:tracePt t="90304" x="2822575" y="3514725"/>
          <p14:tracePt t="90321" x="2808288" y="3365500"/>
          <p14:tracePt t="90339" x="2800350" y="3300413"/>
          <p14:tracePt t="90354" x="2800350" y="3251200"/>
          <p14:tracePt t="90371" x="2800350" y="3236913"/>
          <p14:tracePt t="90388" x="2786063" y="3208338"/>
          <p14:tracePt t="90405" x="2786063" y="3165475"/>
          <p14:tracePt t="90422" x="2786063" y="3128963"/>
          <p14:tracePt t="90440" x="2786063" y="3065463"/>
          <p14:tracePt t="90457" x="2786063" y="2979738"/>
          <p14:tracePt t="90475" x="2771775" y="2894013"/>
          <p14:tracePt t="90492" x="2771775" y="2871788"/>
          <p14:tracePt t="90508" x="2765425" y="2851150"/>
          <p14:tracePt t="90525" x="2765425" y="2843213"/>
          <p14:tracePt t="90543" x="2765425" y="2836863"/>
          <p14:tracePt t="90641" x="2765425" y="2828925"/>
          <p14:tracePt t="90657" x="2765425" y="2822575"/>
          <p14:tracePt t="90670" x="2765425" y="2814638"/>
          <p14:tracePt t="90680" x="2765425" y="2808288"/>
          <p14:tracePt t="90697" x="2765425" y="2800350"/>
          <p14:tracePt t="90714" x="2765425" y="2794000"/>
          <p14:tracePt t="90731" x="2757488" y="2779713"/>
          <p14:tracePt t="90749" x="2757488" y="2751138"/>
          <p14:tracePt t="90766" x="2757488" y="2736850"/>
          <p14:tracePt t="90783" x="2757488" y="2728913"/>
          <p14:tracePt t="90801" x="2757488" y="2722563"/>
          <p14:tracePt t="90818" x="2757488" y="2714625"/>
          <p14:tracePt t="93567" x="2757488" y="2728913"/>
          <p14:tracePt t="93584" x="2757488" y="2743200"/>
          <p14:tracePt t="93600" x="2757488" y="2751138"/>
          <p14:tracePt t="93610" x="2757488" y="2757488"/>
          <p14:tracePt t="93615" x="2757488" y="2765425"/>
          <p14:tracePt t="93628" x="2757488" y="2779713"/>
          <p14:tracePt t="93645" x="2757488" y="2800350"/>
          <p14:tracePt t="93661" x="2757488" y="2822575"/>
          <p14:tracePt t="93679" x="2757488" y="2851150"/>
          <p14:tracePt t="93696" x="2757488" y="2871788"/>
          <p14:tracePt t="93713" x="2757488" y="2900363"/>
          <p14:tracePt t="93730" x="2771775" y="2936875"/>
          <p14:tracePt t="93747" x="2779713" y="2971800"/>
          <p14:tracePt t="93764" x="2779713" y="2986088"/>
          <p14:tracePt t="93783" x="2786063" y="3022600"/>
          <p14:tracePt t="93800" x="2794000" y="3065463"/>
          <p14:tracePt t="93817" x="2808288" y="3122613"/>
          <p14:tracePt t="93834" x="2814638" y="3157538"/>
          <p14:tracePt t="93852" x="2822575" y="3200400"/>
          <p14:tracePt t="93873" x="2851150" y="3308350"/>
          <p14:tracePt t="93884" x="2857500" y="3328988"/>
          <p14:tracePt t="93902" x="2879725" y="3443288"/>
          <p14:tracePt t="93919" x="2886075" y="3494088"/>
          <p14:tracePt t="93936" x="2894013" y="3551238"/>
          <p14:tracePt t="93952" x="2908300" y="3594100"/>
          <p14:tracePt t="93972" x="2922588" y="3643313"/>
          <p14:tracePt t="93990" x="2922588" y="3671888"/>
          <p14:tracePt t="94005" x="2922588" y="3679825"/>
          <p14:tracePt t="94021" x="2928938" y="3700463"/>
          <p14:tracePt t="94038" x="2928938" y="3729038"/>
          <p14:tracePt t="94055" x="2936875" y="3757613"/>
          <p14:tracePt t="94073" x="2943225" y="3794125"/>
          <p14:tracePt t="94091" x="2957513" y="3836988"/>
          <p14:tracePt t="94107" x="2965450" y="3851275"/>
          <p14:tracePt t="94124" x="2965450" y="3865563"/>
          <p14:tracePt t="94143" x="2965450" y="3871913"/>
          <p14:tracePt t="94499" x="2965450" y="3865563"/>
          <p14:tracePt t="94506" x="2957513" y="3822700"/>
          <p14:tracePt t="94519" x="2951163" y="3794125"/>
          <p14:tracePt t="94536" x="2951163" y="3679825"/>
          <p14:tracePt t="94553" x="2951163" y="3579813"/>
          <p14:tracePt t="94569" x="2922588" y="3451225"/>
          <p14:tracePt t="94587" x="2894013" y="3314700"/>
          <p14:tracePt t="94604" x="2871788" y="3214688"/>
          <p14:tracePt t="94607" x="2857500" y="3179763"/>
          <p14:tracePt t="94623" x="2843213" y="3128963"/>
          <p14:tracePt t="94638" x="2828925" y="3086100"/>
          <p14:tracePt t="94655" x="2828925" y="3051175"/>
          <p14:tracePt t="94673" x="2822575" y="2979738"/>
          <p14:tracePt t="94690" x="2814638" y="2951163"/>
          <p14:tracePt t="94708" x="2814638" y="2936875"/>
          <p14:tracePt t="94772" x="2814638" y="2928938"/>
          <p14:tracePt t="94780" x="2814638" y="2914650"/>
          <p14:tracePt t="94788" x="2814638" y="2894013"/>
          <p14:tracePt t="94796" x="2814638" y="2879725"/>
          <p14:tracePt t="94809" x="2814638" y="2828925"/>
          <p14:tracePt t="94827" x="2814638" y="2822575"/>
          <p14:tracePt t="94944" x="2814638" y="2828925"/>
          <p14:tracePt t="94951" x="2814638" y="2871788"/>
          <p14:tracePt t="94964" x="2814638" y="2894013"/>
          <p14:tracePt t="94982" x="2814638" y="2957513"/>
          <p14:tracePt t="94998" x="2822575" y="3000375"/>
          <p14:tracePt t="95015" x="2822575" y="3036888"/>
          <p14:tracePt t="95032" x="2822575" y="3079750"/>
          <p14:tracePt t="95049" x="2822575" y="3157538"/>
          <p14:tracePt t="95068" x="2836863" y="3286125"/>
          <p14:tracePt t="95085" x="2843213" y="3343275"/>
          <p14:tracePt t="95101" x="2851150" y="3414713"/>
          <p14:tracePt t="95119" x="2857500" y="3471863"/>
          <p14:tracePt t="95137" x="2879725" y="3557588"/>
          <p14:tracePt t="95152" x="2894013" y="3629025"/>
          <p14:tracePt t="95169" x="2908300" y="3708400"/>
          <p14:tracePt t="95186" x="2908300" y="3757613"/>
          <p14:tracePt t="95204" x="2922588" y="3829050"/>
          <p14:tracePt t="95221" x="2922588" y="3894138"/>
          <p14:tracePt t="95238" x="2928938" y="3943350"/>
          <p14:tracePt t="95255" x="2928938" y="3965575"/>
          <p14:tracePt t="95272" x="2936875" y="3965575"/>
          <p14:tracePt t="108350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 색에 실패한 </a:t>
            </a:r>
            <a:r>
              <a:rPr lang="ko-KR" altLang="en-US" dirty="0" smtClean="0"/>
              <a:t>위치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smtClean="0"/>
              <a:t> 노드를 </a:t>
            </a:r>
            <a:r>
              <a:rPr lang="ko-KR" altLang="en-US" dirty="0"/>
              <a:t>삽입해야 하는 위치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삽입 연산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2078850"/>
            <a:ext cx="6795755" cy="30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22"/>
    </mc:Choice>
    <mc:Fallback xmlns="">
      <p:transition spd="slow" advTm="7582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716" x="6486525" y="4251325"/>
          <p14:tracePt t="2957" x="6480175" y="4251325"/>
          <p14:tracePt t="2966" x="6480175" y="4237038"/>
          <p14:tracePt t="2973" x="6480175" y="4222750"/>
          <p14:tracePt t="2981" x="6480175" y="4214813"/>
          <p14:tracePt t="2998" x="6480175" y="4194175"/>
          <p14:tracePt t="3016" x="6486525" y="4137025"/>
          <p14:tracePt t="3032" x="6494463" y="4065588"/>
          <p14:tracePt t="3051" x="6500813" y="4000500"/>
          <p14:tracePt t="3067" x="6508750" y="3957638"/>
          <p14:tracePt t="3084" x="6508750" y="3929063"/>
          <p14:tracePt t="3101" x="6508750" y="3908425"/>
          <p14:tracePt t="3118" x="6508750" y="3871913"/>
          <p14:tracePt t="3136" x="6508750" y="3822700"/>
          <p14:tracePt t="3153" x="6508750" y="3771900"/>
          <p14:tracePt t="3171" x="6508750" y="3643313"/>
          <p14:tracePt t="3187" x="6508750" y="3536950"/>
          <p14:tracePt t="3204" x="6494463" y="3451225"/>
          <p14:tracePt t="3221" x="6486525" y="3394075"/>
          <p14:tracePt t="3239" x="6472238" y="3343275"/>
          <p14:tracePt t="3255" x="6457950" y="3308350"/>
          <p14:tracePt t="3273" x="6423025" y="3271838"/>
          <p14:tracePt t="3291" x="6408738" y="3243263"/>
          <p14:tracePt t="3306" x="6394450" y="3214688"/>
          <p14:tracePt t="3324" x="6380163" y="3186113"/>
          <p14:tracePt t="3341" x="6372225" y="3128963"/>
          <p14:tracePt t="3358" x="6365875" y="3079750"/>
          <p14:tracePt t="3360" x="6365875" y="3051175"/>
          <p14:tracePt t="3376" x="6351588" y="2986088"/>
          <p14:tracePt t="3392" x="6343650" y="2936875"/>
          <p14:tracePt t="3410" x="6337300" y="2879725"/>
          <p14:tracePt t="3427" x="6323013" y="2828925"/>
          <p14:tracePt t="3444" x="6315075" y="2743200"/>
          <p14:tracePt t="3462" x="6300788" y="2643188"/>
          <p14:tracePt t="3478" x="6300788" y="2593975"/>
          <p14:tracePt t="3495" x="6280150" y="2514600"/>
          <p14:tracePt t="3512" x="6243638" y="2451100"/>
          <p14:tracePt t="3532" x="6208713" y="2365375"/>
          <p14:tracePt t="3547" x="6186488" y="2328863"/>
          <p14:tracePt t="3564" x="6172200" y="2286000"/>
          <p14:tracePt t="3581" x="6143625" y="2236788"/>
          <p14:tracePt t="3598" x="6129338" y="2193925"/>
          <p14:tracePt t="3616" x="6100763" y="2136775"/>
          <p14:tracePt t="3635" x="6072188" y="2065338"/>
          <p14:tracePt t="3652" x="6029325" y="2014538"/>
          <p14:tracePt t="3668" x="6008688" y="1979613"/>
          <p14:tracePt t="3685" x="5972175" y="1922463"/>
          <p14:tracePt t="3701" x="5951538" y="1871663"/>
          <p14:tracePt t="3718" x="5922963" y="1836738"/>
          <p14:tracePt t="3719" x="5915025" y="1822450"/>
          <p14:tracePt t="3735" x="5894388" y="1793875"/>
          <p14:tracePt t="3753" x="5886450" y="1765300"/>
          <p14:tracePt t="3769" x="5872163" y="1751013"/>
          <p14:tracePt t="3787" x="5857875" y="1743075"/>
          <p14:tracePt t="3803" x="5857875" y="1736725"/>
          <p14:tracePt t="3823" x="5851525" y="1714500"/>
          <p14:tracePt t="3841" x="5837238" y="1708150"/>
          <p14:tracePt t="3856" x="5829300" y="1700213"/>
          <p14:tracePt t="3872" x="5808663" y="1685925"/>
          <p14:tracePt t="3890" x="5786438" y="1665288"/>
          <p14:tracePt t="3907" x="5772150" y="1651000"/>
          <p14:tracePt t="3924" x="5757863" y="1651000"/>
          <p14:tracePt t="3941" x="5737225" y="1643063"/>
          <p14:tracePt t="3958" x="5722938" y="1628775"/>
          <p14:tracePt t="3975" x="5694363" y="1622425"/>
          <p14:tracePt t="3979" x="5686425" y="1614488"/>
          <p14:tracePt t="3994" x="5680075" y="1608138"/>
          <p14:tracePt t="4010" x="5672138" y="1608138"/>
          <p14:tracePt t="5973" x="5672138" y="1614488"/>
          <p14:tracePt t="5986" x="5680075" y="1614488"/>
          <p14:tracePt t="6033" x="5686425" y="1622425"/>
          <p14:tracePt t="6071" x="5694363" y="1622425"/>
          <p14:tracePt t="6181" x="5700713" y="1622425"/>
          <p14:tracePt t="6196" x="5708650" y="1622425"/>
          <p14:tracePt t="6227" x="5715000" y="1622425"/>
          <p14:tracePt t="6244" x="5722938" y="1622425"/>
          <p14:tracePt t="6250" x="5729288" y="1622425"/>
          <p14:tracePt t="6258" x="5737225" y="1622425"/>
          <p14:tracePt t="6271" x="5743575" y="1614488"/>
          <p14:tracePt t="6289" x="5757863" y="1614488"/>
          <p14:tracePt t="6305" x="5772150" y="1614488"/>
          <p14:tracePt t="6323" x="5780088" y="1614488"/>
          <p14:tracePt t="6341" x="5786438" y="1614488"/>
          <p14:tracePt t="6361" x="5794375" y="1614488"/>
          <p14:tracePt t="6376" x="5800725" y="1614488"/>
          <p14:tracePt t="6391" x="5808663" y="1608138"/>
          <p14:tracePt t="6409" x="5815013" y="1608138"/>
          <p14:tracePt t="6426" x="5822950" y="1600200"/>
          <p14:tracePt t="6443" x="5829300" y="1600200"/>
          <p14:tracePt t="6462" x="5843588" y="1593850"/>
          <p14:tracePt t="6479" x="5851525" y="1593850"/>
          <p14:tracePt t="6488" x="5851525" y="1585913"/>
          <p14:tracePt t="6494" x="5857875" y="1579563"/>
          <p14:tracePt t="6513" x="5857875" y="1565275"/>
          <p14:tracePt t="6532" x="5865813" y="1550988"/>
          <p14:tracePt t="6548" x="5865813" y="1543050"/>
          <p14:tracePt t="6564" x="5865813" y="1536700"/>
          <p14:tracePt t="6582" x="5865813" y="1528763"/>
          <p14:tracePt t="6620" x="5872163" y="1528763"/>
          <p14:tracePt t="6784" x="5880100" y="1528763"/>
          <p14:tracePt t="37830" x="5880100" y="1493838"/>
          <p14:tracePt t="37838" x="5894388" y="1465263"/>
          <p14:tracePt t="37848" x="5908675" y="1400175"/>
          <p14:tracePt t="37860" x="5908675" y="1279525"/>
          <p14:tracePt t="37879" x="5872163" y="1236663"/>
          <p14:tracePt t="37894" x="5822950" y="1208088"/>
          <p14:tracePt t="37909" x="5737225" y="1193800"/>
          <p14:tracePt t="37926" x="5672138" y="1185863"/>
          <p14:tracePt t="37943" x="5643563" y="1185863"/>
          <p14:tracePt t="38104" x="5629275" y="1193800"/>
          <p14:tracePt t="38111" x="5629275" y="1236663"/>
          <p14:tracePt t="38119" x="5629275" y="1285875"/>
          <p14:tracePt t="38128" x="5629275" y="1328738"/>
          <p14:tracePt t="38141" x="5629275" y="1400175"/>
          <p14:tracePt t="38158" x="5622925" y="1493838"/>
          <p14:tracePt t="38176" x="5594350" y="1557338"/>
          <p14:tracePt t="38194" x="5557838" y="1622425"/>
          <p14:tracePt t="38210" x="5537200" y="1708150"/>
          <p14:tracePt t="38229" x="5508625" y="1751013"/>
          <p14:tracePt t="38242" x="5472113" y="1785938"/>
          <p14:tracePt t="38260" x="5443538" y="1836738"/>
          <p14:tracePt t="38276" x="5422900" y="1857375"/>
          <p14:tracePt t="38291" x="5386388" y="1871663"/>
          <p14:tracePt t="38308" x="5351463" y="1900238"/>
          <p14:tracePt t="38325" x="5322888" y="1928813"/>
          <p14:tracePt t="38328" x="5308600" y="1936750"/>
          <p14:tracePt t="38343" x="5251450" y="1965325"/>
          <p14:tracePt t="38358" x="5229225" y="1971675"/>
          <p14:tracePt t="38375" x="5137150" y="2043113"/>
          <p14:tracePt t="38393" x="5080000" y="2108200"/>
          <p14:tracePt t="38409" x="4986338" y="2193925"/>
          <p14:tracePt t="38426" x="4886325" y="2336800"/>
          <p14:tracePt t="38443" x="4786313" y="2414588"/>
          <p14:tracePt t="38459" x="4700588" y="2465388"/>
          <p14:tracePt t="38476" x="4629150" y="2500313"/>
          <p14:tracePt t="38491" x="4586288" y="2500313"/>
          <p14:tracePt t="38509" x="4543425" y="2508250"/>
          <p14:tracePt t="38526" x="4494213" y="2508250"/>
          <p14:tracePt t="38546" x="4386263" y="2565400"/>
          <p14:tracePt t="38560" x="4343400" y="2571750"/>
          <p14:tracePt t="38574" x="4300538" y="2586038"/>
          <p14:tracePt t="38591" x="4265613" y="2608263"/>
          <p14:tracePt t="38609" x="4214813" y="2622550"/>
          <p14:tracePt t="38626" x="4179888" y="2622550"/>
          <p14:tracePt t="38643" x="4143375" y="2643188"/>
          <p14:tracePt t="38658" x="4108450" y="2643188"/>
          <p14:tracePt t="38674" x="4094163" y="2651125"/>
          <p14:tracePt t="38692" x="4071938" y="2651125"/>
          <p14:tracePt t="38785" x="4057650" y="2651125"/>
          <p14:tracePt t="38791" x="4043363" y="2643188"/>
          <p14:tracePt t="38798" x="4037013" y="2643188"/>
          <p14:tracePt t="38808" x="4029075" y="2636838"/>
          <p14:tracePt t="38824" x="4000500" y="2636838"/>
          <p14:tracePt t="38841" x="3994150" y="2636838"/>
          <p14:tracePt t="38857" x="3994150" y="2628900"/>
          <p14:tracePt t="38915" x="3986213" y="2628900"/>
          <p14:tracePt t="38955" x="3971925" y="2628900"/>
          <p14:tracePt t="38960" x="3965575" y="2628900"/>
          <p14:tracePt t="38974" x="3965575" y="2622550"/>
          <p14:tracePt t="38993" x="3951288" y="2622550"/>
          <p14:tracePt t="39283" x="3951288" y="2614613"/>
          <p14:tracePt t="39291" x="3965575" y="2614613"/>
          <p14:tracePt t="39307" x="3979863" y="2608263"/>
          <p14:tracePt t="39315" x="3986213" y="2608263"/>
          <p14:tracePt t="39324" x="3994150" y="2608263"/>
          <p14:tracePt t="39354" x="4000500" y="2600325"/>
          <p14:tracePt t="39369" x="4000500" y="2593975"/>
          <p14:tracePt t="39376" x="4008438" y="2593975"/>
          <p14:tracePt t="39392" x="4014788" y="2586038"/>
          <p14:tracePt t="39408" x="4037013" y="2586038"/>
          <p14:tracePt t="39424" x="4051300" y="2571750"/>
          <p14:tracePt t="39441" x="4065588" y="2571750"/>
          <p14:tracePt t="39458" x="4079875" y="2571750"/>
          <p14:tracePt t="39474" x="4086225" y="2571750"/>
          <p14:tracePt t="39478" x="4086225" y="2565400"/>
          <p14:tracePt t="39493" x="4094163" y="2565400"/>
          <p14:tracePt t="39512" x="4100513" y="2565400"/>
          <p14:tracePt t="39529" x="4108450" y="2565400"/>
          <p14:tracePt t="39542" x="4122738" y="2565400"/>
          <p14:tracePt t="39559" x="4137025" y="2557463"/>
          <p14:tracePt t="39575" x="4151313" y="2551113"/>
          <p14:tracePt t="39591" x="4157663" y="2543175"/>
          <p14:tracePt t="39607" x="4179888" y="2536825"/>
          <p14:tracePt t="39627" x="4200525" y="2536825"/>
          <p14:tracePt t="39642" x="4214813" y="2528888"/>
          <p14:tracePt t="39659" x="4229100" y="2522538"/>
          <p14:tracePt t="39676" x="4271963" y="2500313"/>
          <p14:tracePt t="39692" x="4286250" y="2479675"/>
          <p14:tracePt t="39707" x="4300538" y="2479675"/>
          <p14:tracePt t="39853" x="4300538" y="2471738"/>
          <p14:tracePt t="39868" x="4294188" y="2451100"/>
          <p14:tracePt t="39875" x="4271963" y="2436813"/>
          <p14:tracePt t="39891" x="4265613" y="2428875"/>
          <p14:tracePt t="39898" x="4257675" y="2422525"/>
          <p14:tracePt t="39909" x="4243388" y="2422525"/>
          <p14:tracePt t="39924" x="4229100" y="2422525"/>
          <p14:tracePt t="39941" x="4229100" y="2414588"/>
          <p14:tracePt t="40020" x="4222750" y="2414588"/>
          <p14:tracePt t="40025" x="4208463" y="2414588"/>
          <p14:tracePt t="40031" x="4179888" y="2408238"/>
          <p14:tracePt t="40040" x="4171950" y="2408238"/>
          <p14:tracePt t="40072" x="4165600" y="2408238"/>
          <p14:tracePt t="40079" x="4157663" y="2408238"/>
          <p14:tracePt t="40208" x="4151313" y="2408238"/>
          <p14:tracePt t="40294" x="4143375" y="2408238"/>
          <p14:tracePt t="40315" x="4143375" y="2414588"/>
          <p14:tracePt t="40331" x="4137025" y="2414588"/>
          <p14:tracePt t="40338" x="4137025" y="2422525"/>
          <p14:tracePt t="40347" x="4137025" y="2428875"/>
          <p14:tracePt t="40361" x="4137025" y="2436813"/>
          <p14:tracePt t="40377" x="4137025" y="2443163"/>
          <p14:tracePt t="40392" x="4122738" y="2451100"/>
          <p14:tracePt t="40408" x="4114800" y="2451100"/>
          <p14:tracePt t="40425" x="4108450" y="2457450"/>
          <p14:tracePt t="40441" x="4108450" y="2465388"/>
          <p14:tracePt t="40457" x="4094163" y="2479675"/>
          <p14:tracePt t="40473" x="4086225" y="2486025"/>
          <p14:tracePt t="40477" x="4079875" y="2486025"/>
          <p14:tracePt t="40493" x="4079875" y="2493963"/>
          <p14:tracePt t="40510" x="4071938" y="2493963"/>
          <p14:tracePt t="40523" x="4071938" y="2500313"/>
          <p14:tracePt t="40540" x="4057650" y="2500313"/>
          <p14:tracePt t="40557" x="4051300" y="2508250"/>
          <p14:tracePt t="40574" x="4051300" y="2514600"/>
          <p14:tracePt t="40591" x="4037013" y="2522538"/>
          <p14:tracePt t="40608" x="4037013" y="2536825"/>
          <p14:tracePt t="40624" x="4029075" y="2543175"/>
          <p14:tracePt t="40640" x="4029075" y="2551113"/>
          <p14:tracePt t="40657" x="4022725" y="2551113"/>
          <p14:tracePt t="40674" x="4014788" y="2557463"/>
          <p14:tracePt t="40692" x="4008438" y="2565400"/>
          <p14:tracePt t="40707" x="4008438" y="2571750"/>
          <p14:tracePt t="40741" x="4000500" y="2579688"/>
          <p14:tracePt t="40757" x="3986213" y="2579688"/>
          <p14:tracePt t="40774" x="3979863" y="2579688"/>
          <p14:tracePt t="40790" x="3979863" y="2586038"/>
          <p14:tracePt t="40828" x="3971925" y="2586038"/>
          <p14:tracePt t="40845" x="3965575" y="2586038"/>
          <p14:tracePt t="40861" x="3957638" y="2586038"/>
          <p14:tracePt t="40876" x="3943350" y="2586038"/>
          <p14:tracePt t="40890" x="3937000" y="2593975"/>
          <p14:tracePt t="40909" x="3922713" y="2600325"/>
          <p14:tracePt t="40926" x="3914775" y="2600325"/>
          <p14:tracePt t="40941" x="3900488" y="2600325"/>
          <p14:tracePt t="40958" x="3894138" y="2600325"/>
          <p14:tracePt t="41046" x="3886200" y="2600325"/>
          <p14:tracePt t="41098" x="3879850" y="2600325"/>
          <p14:tracePt t="41112" x="3871913" y="2608263"/>
          <p14:tracePt t="41258" x="3865563" y="2608263"/>
          <p14:tracePt t="41361" x="3865563" y="2614613"/>
          <p14:tracePt t="41375" x="3857625" y="2614613"/>
          <p14:tracePt t="41392" x="3851275" y="2614613"/>
          <p14:tracePt t="41417" x="3843338" y="2622550"/>
          <p14:tracePt t="41446" x="3836988" y="2622550"/>
          <p14:tracePt t="41469" x="3836988" y="2628900"/>
          <p14:tracePt t="41476" x="3829050" y="2628900"/>
          <p14:tracePt t="41657" x="3822700" y="2628900"/>
          <p14:tracePt t="41801" x="3814763" y="2628900"/>
          <p14:tracePt t="41807" x="3814763" y="2636838"/>
          <p14:tracePt t="42125" x="3814763" y="2643188"/>
          <p14:tracePt t="42258" x="3808413" y="2643188"/>
          <p14:tracePt t="42267" x="3808413" y="2651125"/>
          <p14:tracePt t="42282" x="3808413" y="2657475"/>
          <p14:tracePt t="42298" x="3800475" y="2657475"/>
          <p14:tracePt t="42332" x="3794125" y="2657475"/>
          <p14:tracePt t="42346" x="3794125" y="2665413"/>
          <p14:tracePt t="42362" x="3786188" y="2665413"/>
          <p14:tracePt t="42366" x="3779838" y="2665413"/>
          <p14:tracePt t="42399" x="3771900" y="2671763"/>
          <p14:tracePt t="42407" x="3765550" y="2671763"/>
          <p14:tracePt t="42427" x="3757613" y="2671763"/>
          <p14:tracePt t="42433" x="3757613" y="2679700"/>
          <p14:tracePt t="42456" x="3757613" y="2686050"/>
          <p14:tracePt t="42461" x="3751263" y="2686050"/>
          <p14:tracePt t="43277" x="3751263" y="2693988"/>
          <p14:tracePt t="43340" x="3751263" y="2700338"/>
          <p14:tracePt t="43351" x="3743325" y="2700338"/>
          <p14:tracePt t="43360" x="3743325" y="2708275"/>
          <p14:tracePt t="43373" x="3729038" y="2714625"/>
          <p14:tracePt t="43393" x="3729038" y="2722563"/>
          <p14:tracePt t="43461" x="3722688" y="2722563"/>
          <p14:tracePt t="43470" x="3714750" y="2728913"/>
          <p14:tracePt t="43476" x="3708400" y="2736850"/>
          <p14:tracePt t="43489" x="3700463" y="2743200"/>
          <p14:tracePt t="43506" x="3686175" y="2765425"/>
          <p14:tracePt t="43522" x="3657600" y="2779713"/>
          <p14:tracePt t="43539" x="3636963" y="2794000"/>
          <p14:tracePt t="43556" x="3608388" y="2808288"/>
          <p14:tracePt t="43573" x="3579813" y="2822575"/>
          <p14:tracePt t="43592" x="3557588" y="2836863"/>
          <p14:tracePt t="43607" x="3529013" y="2857500"/>
          <p14:tracePt t="43623" x="3514725" y="2886075"/>
          <p14:tracePt t="43640" x="3500438" y="2914650"/>
          <p14:tracePt t="43656" x="3494088" y="2943225"/>
          <p14:tracePt t="43673" x="3479800" y="2965450"/>
          <p14:tracePt t="43690" x="3465513" y="2979738"/>
          <p14:tracePt t="43706" x="3457575" y="2994025"/>
          <p14:tracePt t="43723" x="3443288" y="3000375"/>
          <p14:tracePt t="43740" x="3429000" y="3014663"/>
          <p14:tracePt t="43757" x="3422650" y="3028950"/>
          <p14:tracePt t="43772" x="3422650" y="3036888"/>
          <p14:tracePt t="43789" x="3414713" y="3036888"/>
          <p14:tracePt t="43806" x="3408363" y="3043238"/>
          <p14:tracePt t="43823" x="3400425" y="3043238"/>
          <p14:tracePt t="43839" x="3400425" y="3057525"/>
          <p14:tracePt t="43858" x="3394075" y="3065463"/>
          <p14:tracePt t="43872" x="3394075" y="3079750"/>
          <p14:tracePt t="43889" x="3386138" y="3079750"/>
          <p14:tracePt t="43909" x="3371850" y="3100388"/>
          <p14:tracePt t="43923" x="3365500" y="3114675"/>
          <p14:tracePt t="43939" x="3357563" y="3136900"/>
          <p14:tracePt t="43958" x="3351213" y="3151188"/>
          <p14:tracePt t="43974" x="3336925" y="3157538"/>
          <p14:tracePt t="43976" x="3328988" y="3165475"/>
          <p14:tracePt t="43991" x="3314700" y="3171825"/>
          <p14:tracePt t="44022" x="3308350" y="3186113"/>
          <p14:tracePt t="44039" x="3294063" y="3194050"/>
          <p14:tracePt t="44056" x="3279775" y="3200400"/>
          <p14:tracePt t="44073" x="3279775" y="3208338"/>
          <p14:tracePt t="44089" x="3279775" y="3214688"/>
          <p14:tracePt t="44107" x="3271838" y="3214688"/>
          <p14:tracePt t="44140" x="3271838" y="3222625"/>
          <p14:tracePt t="44156" x="3265488" y="3228975"/>
          <p14:tracePt t="45078" x="3265488" y="3236913"/>
          <p14:tracePt t="45781" x="3265488" y="3243263"/>
          <p14:tracePt t="45844" x="3265488" y="3251200"/>
          <p14:tracePt t="45884" x="3265488" y="3257550"/>
          <p14:tracePt t="45917" x="3265488" y="3265488"/>
          <p14:tracePt t="45924" x="3271838" y="3265488"/>
          <p14:tracePt t="45946" x="3271838" y="3271838"/>
          <p14:tracePt t="45962" x="3271838" y="3279775"/>
          <p14:tracePt t="45984" x="3279775" y="3279775"/>
          <p14:tracePt t="46024" x="3279775" y="3286125"/>
          <p14:tracePt t="46041" x="3286125" y="3286125"/>
          <p14:tracePt t="46047" x="3286125" y="3294063"/>
          <p14:tracePt t="46077" x="3294063" y="3300413"/>
          <p14:tracePt t="46086" x="3294063" y="3308350"/>
          <p14:tracePt t="46095" x="3300413" y="3308350"/>
          <p14:tracePt t="46111" x="3308350" y="3314700"/>
          <p14:tracePt t="46126" x="3314700" y="3328988"/>
          <p14:tracePt t="46140" x="3328988" y="3357563"/>
          <p14:tracePt t="46155" x="3336925" y="3365500"/>
          <p14:tracePt t="46172" x="3343275" y="3371850"/>
          <p14:tracePt t="46205" x="3351213" y="3386138"/>
          <p14:tracePt t="46222" x="3357563" y="3394075"/>
          <p14:tracePt t="46256" x="3365500" y="3400425"/>
          <p14:tracePt t="46273" x="3371850" y="3400425"/>
          <p14:tracePt t="46290" x="3386138" y="3429000"/>
          <p14:tracePt t="46306" x="3400425" y="3451225"/>
          <p14:tracePt t="46322" x="3414713" y="3471863"/>
          <p14:tracePt t="46338" x="3422650" y="3486150"/>
          <p14:tracePt t="46355" x="3429000" y="3494088"/>
          <p14:tracePt t="46374" x="3443288" y="3522663"/>
          <p14:tracePt t="46390" x="3451225" y="3536950"/>
          <p14:tracePt t="46407" x="3451225" y="3543300"/>
          <p14:tracePt t="46424" x="3465513" y="3565525"/>
          <p14:tracePt t="46442" x="3465513" y="3579813"/>
          <p14:tracePt t="46456" x="3479800" y="3579813"/>
          <p14:tracePt t="46477" x="3479800" y="3586163"/>
          <p14:tracePt t="46489" x="3486150" y="3608388"/>
          <p14:tracePt t="46505" x="3486150" y="3636963"/>
          <p14:tracePt t="46522" x="3508375" y="3651250"/>
          <p14:tracePt t="46538" x="3514725" y="3665538"/>
          <p14:tracePt t="46555" x="3522663" y="3700463"/>
          <p14:tracePt t="46572" x="3529013" y="3736975"/>
          <p14:tracePt t="46589" x="3543300" y="3757613"/>
          <p14:tracePt t="46607" x="3551238" y="3765550"/>
          <p14:tracePt t="46611" x="3565525" y="3771900"/>
          <p14:tracePt t="46623" x="3565525" y="3794125"/>
          <p14:tracePt t="46638" x="3565525" y="3800475"/>
          <p14:tracePt t="46695" x="3565525" y="3808413"/>
          <p14:tracePt t="46726" x="3565525" y="3814763"/>
          <p14:tracePt t="47726" x="3565525" y="3822700"/>
          <p14:tracePt t="47741" x="3565525" y="3829050"/>
          <p14:tracePt t="47772" x="3565525" y="3836988"/>
          <p14:tracePt t="47843" x="3565525" y="3843338"/>
          <p14:tracePt t="47850" x="3557588" y="3857625"/>
          <p14:tracePt t="47859" x="3551238" y="3857625"/>
          <p14:tracePt t="47871" x="3551238" y="3871913"/>
          <p14:tracePt t="47888" x="3536950" y="3886200"/>
          <p14:tracePt t="47905" x="3529013" y="3894138"/>
          <p14:tracePt t="47922" x="3514725" y="3908425"/>
          <p14:tracePt t="47938" x="3508375" y="3914775"/>
          <p14:tracePt t="47971" x="3500438" y="3914775"/>
          <p14:tracePt t="47989" x="3500438" y="3922713"/>
          <p14:tracePt t="48005" x="3494088" y="3929063"/>
          <p14:tracePt t="48024" x="3486150" y="3937000"/>
          <p14:tracePt t="48046" x="3479800" y="3937000"/>
          <p14:tracePt t="48054" x="3471863" y="3937000"/>
          <p14:tracePt t="48072" x="3465513" y="3943350"/>
          <p14:tracePt t="48089" x="3457575" y="3951288"/>
          <p14:tracePt t="48104" x="3451225" y="3951288"/>
          <p14:tracePt t="48139" x="3436938" y="3957638"/>
          <p14:tracePt t="48155" x="3436938" y="3965575"/>
          <p14:tracePt t="48173" x="3429000" y="3971925"/>
          <p14:tracePt t="48189" x="3422650" y="3971925"/>
          <p14:tracePt t="48205" x="3414713" y="3979863"/>
          <p14:tracePt t="48221" x="3400425" y="3986213"/>
          <p14:tracePt t="48255" x="3400425" y="3994150"/>
          <p14:tracePt t="48271" x="3394075" y="3994150"/>
          <p14:tracePt t="48307" x="3386138" y="4000500"/>
          <p14:tracePt t="48313" x="3386138" y="4008438"/>
          <p14:tracePt t="48331" x="3379788" y="4014788"/>
          <p14:tracePt t="48350" x="3371850" y="4014788"/>
          <p14:tracePt t="48361" x="3365500" y="4022725"/>
          <p14:tracePt t="48375" x="3365500" y="4029075"/>
          <p14:tracePt t="48387" x="3357563" y="4029075"/>
          <p14:tracePt t="48404" x="3357563" y="4037013"/>
          <p14:tracePt t="48421" x="3343275" y="4051300"/>
          <p14:tracePt t="48438" x="3336925" y="4057650"/>
          <p14:tracePt t="48455" x="3328988" y="4079875"/>
          <p14:tracePt t="48471" x="3322638" y="4086225"/>
          <p14:tracePt t="48487" x="3314700" y="4094163"/>
          <p14:tracePt t="48504" x="3308350" y="4108450"/>
          <p14:tracePt t="48522" x="3286125" y="4122738"/>
          <p14:tracePt t="48539" x="3279775" y="4129088"/>
          <p14:tracePt t="48556" x="3271838" y="4129088"/>
          <p14:tracePt t="48573" x="3271838" y="4137025"/>
          <p14:tracePt t="48587" x="3265488" y="4151313"/>
          <p14:tracePt t="48604" x="3257550" y="4151313"/>
          <p14:tracePt t="48621" x="3257550" y="4157663"/>
          <p14:tracePt t="48637" x="3251200" y="4165600"/>
          <p14:tracePt t="48656" x="3236913" y="4186238"/>
          <p14:tracePt t="48673" x="3222625" y="4194175"/>
          <p14:tracePt t="48688" x="3208338" y="4200525"/>
          <p14:tracePt t="48704" x="3194050" y="4208463"/>
          <p14:tracePt t="48721" x="3179763" y="4214813"/>
          <p14:tracePt t="48738" x="3171825" y="4214813"/>
          <p14:tracePt t="48757" x="3165475" y="4229100"/>
          <p14:tracePt t="48777" x="3157538" y="4237038"/>
          <p14:tracePt t="48805" x="3151188" y="4243388"/>
          <p14:tracePt t="49023" x="3151188" y="4251325"/>
          <p14:tracePt t="49180" x="3151188" y="4257675"/>
          <p14:tracePt t="49321" x="3151188" y="4265613"/>
          <p14:tracePt t="49360" x="3151188" y="4271963"/>
          <p14:tracePt t="49384" x="3151188" y="4279900"/>
          <p14:tracePt t="49515" x="3151188" y="4286250"/>
          <p14:tracePt t="49655" x="3151188" y="4294188"/>
          <p14:tracePt t="50054" x="3165475" y="4294188"/>
          <p14:tracePt t="50062" x="3179763" y="4294188"/>
          <p14:tracePt t="50070" x="3194050" y="4286250"/>
          <p14:tracePt t="50087" x="3236913" y="4265613"/>
          <p14:tracePt t="50105" x="3243263" y="4265613"/>
          <p14:tracePt t="50120" x="3257550" y="4257675"/>
          <p14:tracePt t="50137" x="3257550" y="4251325"/>
          <p14:tracePt t="50155" x="3257550" y="4243388"/>
          <p14:tracePt t="50174" x="3265488" y="4229100"/>
          <p14:tracePt t="50187" x="3271838" y="4208463"/>
          <p14:tracePt t="50206" x="3271838" y="4194175"/>
          <p14:tracePt t="50220" x="3271838" y="4179888"/>
          <p14:tracePt t="50239" x="3286125" y="4165600"/>
          <p14:tracePt t="50256" x="3294063" y="4157663"/>
          <p14:tracePt t="50273" x="3300413" y="4157663"/>
          <p14:tracePt t="50304" x="3308350" y="4151313"/>
          <p14:tracePt t="50320" x="3314700" y="4151313"/>
          <p14:tracePt t="50337" x="3328988" y="4151313"/>
          <p14:tracePt t="50354" x="3336925" y="4143375"/>
          <p14:tracePt t="50372" x="3343275" y="4129088"/>
          <p14:tracePt t="50391" x="3357563" y="4122738"/>
          <p14:tracePt t="50404" x="3365500" y="4114800"/>
          <p14:tracePt t="50422" x="3371850" y="4108450"/>
          <p14:tracePt t="50438" x="3379788" y="4108450"/>
          <p14:tracePt t="50584" x="3379788" y="4114800"/>
          <p14:tracePt t="50600" x="3379788" y="4122738"/>
          <p14:tracePt t="50607" x="3379788" y="4129088"/>
          <p14:tracePt t="50621" x="3371850" y="4137025"/>
          <p14:tracePt t="50637" x="3365500" y="4143375"/>
          <p14:tracePt t="50656" x="3357563" y="4151313"/>
          <p14:tracePt t="50672" x="3351213" y="4157663"/>
          <p14:tracePt t="50689" x="3328988" y="4171950"/>
          <p14:tracePt t="50705" x="3328988" y="4179888"/>
          <p14:tracePt t="50723" x="3308350" y="4194175"/>
          <p14:tracePt t="50737" x="3300413" y="4200525"/>
          <p14:tracePt t="50754" x="3294063" y="4214813"/>
          <p14:tracePt t="50771" x="3286125" y="4237038"/>
          <p14:tracePt t="50788" x="3271838" y="4243388"/>
          <p14:tracePt t="50804" x="3257550" y="4265613"/>
          <p14:tracePt t="50820" x="3243263" y="4271963"/>
          <p14:tracePt t="50837" x="3228975" y="4279900"/>
          <p14:tracePt t="50854" x="3200400" y="4314825"/>
          <p14:tracePt t="50872" x="3179763" y="4351338"/>
          <p14:tracePt t="50889" x="3151188" y="4414838"/>
          <p14:tracePt t="50905" x="3128963" y="4422775"/>
          <p14:tracePt t="50922" x="3122613" y="4429125"/>
          <p14:tracePt t="51156" x="3128963" y="4422775"/>
          <p14:tracePt t="51179" x="3136900" y="4422775"/>
          <p14:tracePt t="51266" x="3143250" y="4422775"/>
          <p14:tracePt t="51297" x="3143250" y="4414838"/>
          <p14:tracePt t="51305" x="3143250" y="4408488"/>
          <p14:tracePt t="51311" x="3143250" y="4400550"/>
          <p14:tracePt t="51328" x="3151188" y="4400550"/>
          <p14:tracePt t="51337" x="3151188" y="4394200"/>
          <p14:tracePt t="51378" x="3151188" y="4386263"/>
          <p14:tracePt t="51389" x="3151188" y="4379913"/>
          <p14:tracePt t="51422" x="3151188" y="4371975"/>
          <p14:tracePt t="51445" x="3151188" y="4365625"/>
          <p14:tracePt t="51456" x="3143250" y="4357688"/>
          <p14:tracePt t="51487" x="3136900" y="4357688"/>
          <p14:tracePt t="51509" x="3128963" y="4357688"/>
          <p14:tracePt t="51525" x="3122613" y="4357688"/>
          <p14:tracePt t="51541" x="3114675" y="4357688"/>
          <p14:tracePt t="51551" x="3100388" y="4357688"/>
          <p14:tracePt t="51572" x="3086100" y="4357688"/>
          <p14:tracePt t="51587" x="3079750" y="4357688"/>
          <p14:tracePt t="51605" x="3065463" y="4365625"/>
          <p14:tracePt t="51622" x="3057525" y="4365625"/>
          <p14:tracePt t="51637" x="3057525" y="4371975"/>
          <p14:tracePt t="51640" x="3051175" y="4371975"/>
          <p14:tracePt t="51654" x="3043238" y="4379913"/>
          <p14:tracePt t="51671" x="3036888" y="4379913"/>
          <p14:tracePt t="51687" x="3028950" y="4379913"/>
          <p14:tracePt t="51703" x="3022600" y="4386263"/>
          <p14:tracePt t="51721" x="3022600" y="4394200"/>
          <p14:tracePt t="51737" x="3014663" y="4394200"/>
          <p14:tracePt t="51753" x="3008313" y="4400550"/>
          <p14:tracePt t="51770" x="3000375" y="4400550"/>
          <p14:tracePt t="51787" x="3000375" y="4408488"/>
          <p14:tracePt t="51789" x="2994025" y="4408488"/>
          <p14:tracePt t="51804" x="2986088" y="4422775"/>
          <p14:tracePt t="51820" x="2979738" y="4443413"/>
          <p14:tracePt t="51838" x="2971800" y="4457700"/>
          <p14:tracePt t="51858" x="2971800" y="4465638"/>
          <p14:tracePt t="51873" x="2971800" y="4471988"/>
          <p14:tracePt t="51886" x="2971800" y="4494213"/>
          <p14:tracePt t="51903" x="2971800" y="4522788"/>
          <p14:tracePt t="51920" x="2971800" y="4529138"/>
          <p14:tracePt t="51938" x="2971800" y="4543425"/>
          <p14:tracePt t="51953" x="2971800" y="4565650"/>
          <p14:tracePt t="51970" x="2971800" y="4579938"/>
          <p14:tracePt t="51999" x="2971800" y="4586288"/>
          <p14:tracePt t="52016" x="2971800" y="4594225"/>
          <p14:tracePt t="52023" x="2971800" y="4600575"/>
          <p14:tracePt t="52038" x="2979738" y="4608513"/>
          <p14:tracePt t="52054" x="2986088" y="4614863"/>
          <p14:tracePt t="52070" x="2994025" y="4622800"/>
          <p14:tracePt t="52088" x="3008313" y="4622800"/>
          <p14:tracePt t="52103" x="3028950" y="4643438"/>
          <p14:tracePt t="52120" x="3086100" y="4665663"/>
          <p14:tracePt t="52138" x="3128963" y="4686300"/>
          <p14:tracePt t="52156" x="3157538" y="4694238"/>
          <p14:tracePt t="52170" x="3186113" y="4700588"/>
          <p14:tracePt t="52187" x="3208338" y="4700588"/>
          <p14:tracePt t="52205" x="3214688" y="4700588"/>
          <p14:tracePt t="52221" x="3222625" y="4700588"/>
          <p14:tracePt t="52269" x="3222625" y="4686300"/>
          <p14:tracePt t="52272" x="3228975" y="4686300"/>
          <p14:tracePt t="52288" x="3228975" y="4679950"/>
          <p14:tracePt t="52305" x="3236913" y="4657725"/>
          <p14:tracePt t="52320" x="3236913" y="4637088"/>
          <p14:tracePt t="52337" x="3243263" y="4622800"/>
          <p14:tracePt t="52356" x="3243263" y="4594225"/>
          <p14:tracePt t="52372" x="3251200" y="4579938"/>
          <p14:tracePt t="52378" x="3251200" y="4565650"/>
          <p14:tracePt t="52386" x="3257550" y="4543425"/>
          <p14:tracePt t="52405" x="3257550" y="4479925"/>
          <p14:tracePt t="52422" x="3251200" y="4443413"/>
          <p14:tracePt t="52437" x="3251200" y="4422775"/>
          <p14:tracePt t="52453" x="3236913" y="4422775"/>
          <p14:tracePt t="52470" x="3236913" y="4414838"/>
          <p14:tracePt t="52955" x="3243263" y="4414838"/>
          <p14:tracePt t="53733" x="3243263" y="4429125"/>
          <p14:tracePt t="53741" x="3251200" y="4443413"/>
          <p14:tracePt t="53753" x="3265488" y="4465638"/>
          <p14:tracePt t="53770" x="3286125" y="4500563"/>
          <p14:tracePt t="53786" x="3422650" y="4629150"/>
          <p14:tracePt t="53802" x="3522663" y="4729163"/>
          <p14:tracePt t="53819" x="3622675" y="4829175"/>
          <p14:tracePt t="53836" x="3736975" y="4900613"/>
          <p14:tracePt t="53853" x="3851275" y="4965700"/>
          <p14:tracePt t="53869" x="3943350" y="4994275"/>
          <p14:tracePt t="53887" x="4079875" y="5051425"/>
          <p14:tracePt t="53902" x="4122738" y="5072063"/>
          <p14:tracePt t="53919" x="4222750" y="5137150"/>
          <p14:tracePt t="53936" x="4243388" y="5143500"/>
          <p14:tracePt t="53954" x="4265613" y="5151438"/>
          <p14:tracePt t="53971" x="4286250" y="5172075"/>
          <p14:tracePt t="53975" x="4294188" y="5172075"/>
          <p14:tracePt t="53986" x="4314825" y="5180013"/>
          <p14:tracePt t="54002" x="4365625" y="5186363"/>
          <p14:tracePt t="54020" x="4408488" y="5200650"/>
          <p14:tracePt t="54039" x="4500563" y="5200650"/>
          <p14:tracePt t="54052" x="4565650" y="5200650"/>
          <p14:tracePt t="54070" x="4694238" y="5200650"/>
          <p14:tracePt t="54088" x="4800600" y="5186363"/>
          <p14:tracePt t="54103" x="4886325" y="5180013"/>
          <p14:tracePt t="54120" x="4979988" y="5143500"/>
          <p14:tracePt t="54138" x="5157788" y="5057775"/>
          <p14:tracePt t="54154" x="5272088" y="5000625"/>
          <p14:tracePt t="54171" x="5394325" y="4965700"/>
          <p14:tracePt t="54188" x="5457825" y="4943475"/>
          <p14:tracePt t="54204" x="5543550" y="4929188"/>
          <p14:tracePt t="54222" x="5608638" y="4922838"/>
          <p14:tracePt t="54236" x="5715000" y="4908550"/>
          <p14:tracePt t="54255" x="5857875" y="4900613"/>
          <p14:tracePt t="54272" x="5929313" y="4894263"/>
          <p14:tracePt t="54287" x="5972175" y="4886325"/>
          <p14:tracePt t="54302" x="6029325" y="4872038"/>
          <p14:tracePt t="54319" x="6051550" y="4872038"/>
          <p14:tracePt t="54336" x="6065838" y="4872038"/>
          <p14:tracePt t="54353" x="6072188" y="4872038"/>
          <p14:tracePt t="54369" x="6080125" y="4872038"/>
          <p14:tracePt t="54406" x="6108700" y="4879975"/>
          <p14:tracePt t="54421" x="6137275" y="4879975"/>
          <p14:tracePt t="54437" x="6151563" y="4879975"/>
          <p14:tracePt t="54454" x="6172200" y="4886325"/>
          <p14:tracePt t="54471" x="6180138" y="4886325"/>
          <p14:tracePt t="54492" x="6186488" y="4886325"/>
          <p14:tracePt t="54546" x="6186488" y="4894263"/>
          <p14:tracePt t="54561" x="6194425" y="4894263"/>
          <p14:tracePt t="54586" x="6200775" y="4894263"/>
          <p14:tracePt t="54617" x="6208713" y="4894263"/>
          <p14:tracePt t="55258" x="6215063" y="4894263"/>
          <p14:tracePt t="55268" x="6229350" y="4894263"/>
          <p14:tracePt t="55282" x="6243638" y="4900613"/>
          <p14:tracePt t="55295" x="6251575" y="4900613"/>
          <p14:tracePt t="55303" x="6272213" y="4900613"/>
          <p14:tracePt t="55320" x="6308725" y="4900613"/>
          <p14:tracePt t="55336" x="6365875" y="4914900"/>
          <p14:tracePt t="55352" x="6429375" y="4914900"/>
          <p14:tracePt t="55369" x="6472238" y="4914900"/>
          <p14:tracePt t="55386" x="6486525" y="4914900"/>
          <p14:tracePt t="56443" x="6486525" y="4908550"/>
          <p14:tracePt t="56741" x="6480175" y="4908550"/>
          <p14:tracePt t="58060" x="6472238" y="4908550"/>
          <p14:tracePt t="58069" x="6472238" y="4900613"/>
          <p14:tracePt t="58085" x="6465888" y="4894263"/>
          <p14:tracePt t="58093" x="6465888" y="4886325"/>
          <p14:tracePt t="58102" x="6457950" y="4886325"/>
          <p14:tracePt t="58131" x="6457950" y="4879975"/>
          <p14:tracePt t="58146" x="6451600" y="4879975"/>
          <p14:tracePt t="58155" x="6443663" y="4872038"/>
          <p14:tracePt t="58169" x="6429375" y="4857750"/>
          <p14:tracePt t="58185" x="6394450" y="4829175"/>
          <p14:tracePt t="58201" x="6337300" y="4808538"/>
          <p14:tracePt t="58218" x="6294438" y="4779963"/>
          <p14:tracePt t="58234" x="6272213" y="4765675"/>
          <p14:tracePt t="58251" x="6251575" y="4765675"/>
          <p14:tracePt t="58268" x="6243638" y="4765675"/>
          <p14:tracePt t="60780" x="6243638" y="4772025"/>
          <p14:tracePt t="60787" x="6251575" y="4794250"/>
          <p14:tracePt t="60795" x="6265863" y="4822825"/>
          <p14:tracePt t="60803" x="6272213" y="4837113"/>
          <p14:tracePt t="61280" x="6280150" y="4837113"/>
          <p14:tracePt t="65545" x="6280150" y="4843463"/>
          <p14:tracePt t="75384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삽입은 탐색과 유사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이미 </a:t>
            </a:r>
            <a:r>
              <a:rPr lang="ko-KR" altLang="en-US" dirty="0" err="1"/>
              <a:t>트리에</a:t>
            </a:r>
            <a:r>
              <a:rPr lang="ko-KR" altLang="en-US" dirty="0"/>
              <a:t> 데이터가 존재하면 삽입은 </a:t>
            </a:r>
            <a:r>
              <a:rPr lang="en-US" altLang="ko-KR" dirty="0"/>
              <a:t>F</a:t>
            </a:r>
            <a:r>
              <a:rPr lang="en-US" altLang="ko-KR" dirty="0" smtClean="0"/>
              <a:t>alse</a:t>
            </a:r>
          </a:p>
          <a:p>
            <a:endParaRPr lang="en-US" altLang="ko-KR" dirty="0"/>
          </a:p>
          <a:p>
            <a:r>
              <a:rPr lang="ko-KR" altLang="en-US" dirty="0" err="1"/>
              <a:t>트리에</a:t>
            </a:r>
            <a:r>
              <a:rPr lang="ko-KR" altLang="en-US" dirty="0"/>
              <a:t> 데이터가 존재하지 않으면 탐색처럼 </a:t>
            </a:r>
            <a:r>
              <a:rPr lang="en-US" altLang="ko-KR" dirty="0" smtClean="0"/>
              <a:t>None</a:t>
            </a:r>
            <a:r>
              <a:rPr lang="ko-KR" altLang="en-US" smtClean="0"/>
              <a:t>을 </a:t>
            </a:r>
            <a:r>
              <a:rPr lang="ko-KR" altLang="en-US"/>
              <a:t>만나게 </a:t>
            </a:r>
            <a:r>
              <a:rPr lang="ko-KR" altLang="en-US" smtClean="0"/>
              <a:t>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None</a:t>
            </a:r>
            <a:r>
              <a:rPr lang="ko-KR" altLang="en-US" smtClean="0"/>
              <a:t>을 </a:t>
            </a:r>
            <a:r>
              <a:rPr lang="ko-KR" altLang="en-US"/>
              <a:t>만나면 새로운 </a:t>
            </a:r>
            <a:r>
              <a:rPr lang="ko-KR" altLang="en-US" err="1"/>
              <a:t>노드를</a:t>
            </a:r>
            <a:r>
              <a:rPr lang="ko-KR" altLang="en-US"/>
              <a:t> </a:t>
            </a:r>
            <a:r>
              <a:rPr lang="ko-KR" altLang="en-US" smtClean="0"/>
              <a:t>생성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삽입은 </a:t>
            </a:r>
            <a:r>
              <a:rPr lang="en-US" altLang="ko-KR" dirty="0" smtClean="0"/>
              <a:t>True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삽입 연산</a:t>
            </a:r>
          </a:p>
        </p:txBody>
      </p:sp>
    </p:spTree>
    <p:extLst>
      <p:ext uri="{BB962C8B-B14F-4D97-AF65-F5344CB8AC3E}">
        <p14:creationId xmlns:p14="http://schemas.microsoft.com/office/powerpoint/2010/main" val="29084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13"/>
    </mc:Choice>
    <mc:Fallback xmlns="">
      <p:transition spd="slow" advTm="4451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6635" x="6665913" y="3179763"/>
          <p14:tracePt t="27287" x="6665913" y="3171825"/>
          <p14:tracePt t="27295" x="6665913" y="3157538"/>
          <p14:tracePt t="27309" x="6665913" y="3114675"/>
          <p14:tracePt t="27324" x="6665913" y="3071813"/>
          <p14:tracePt t="27339" x="6665913" y="3065463"/>
          <p14:tracePt t="27356" x="6672263" y="3057525"/>
          <p14:tracePt t="27372" x="6672263" y="3051175"/>
          <p14:tracePt t="27388" x="6672263" y="3043238"/>
          <p14:tracePt t="27405" x="6680200" y="3036888"/>
          <p14:tracePt t="27422" x="6680200" y="3028950"/>
          <p14:tracePt t="27438" x="6680200" y="3022600"/>
          <p14:tracePt t="27944" x="6680200" y="3036888"/>
          <p14:tracePt t="27952" x="6680200" y="3043238"/>
          <p14:tracePt t="27960" x="6680200" y="3057525"/>
          <p14:tracePt t="27973" x="6680200" y="3086100"/>
          <p14:tracePt t="27989" x="6680200" y="3108325"/>
          <p14:tracePt t="28005" x="6680200" y="3128963"/>
          <p14:tracePt t="28023" x="6680200" y="3136900"/>
          <p14:tracePt t="28039" x="6680200" y="3157538"/>
          <p14:tracePt t="28055" x="6680200" y="3179763"/>
          <p14:tracePt t="28072" x="6680200" y="3200400"/>
          <p14:tracePt t="28076" x="6680200" y="3208338"/>
          <p14:tracePt t="28090" x="6680200" y="3236913"/>
          <p14:tracePt t="28105" x="6680200" y="3286125"/>
          <p14:tracePt t="28122" x="6672263" y="3351213"/>
          <p14:tracePt t="28138" x="6665913" y="3394075"/>
          <p14:tracePt t="28155" x="6657975" y="3422650"/>
          <p14:tracePt t="28172" x="6651625" y="3443288"/>
          <p14:tracePt t="28189" x="6651625" y="3457575"/>
          <p14:tracePt t="28205" x="6643688" y="3486150"/>
          <p14:tracePt t="28206" x="6643688" y="3494088"/>
          <p14:tracePt t="28222" x="6643688" y="3508375"/>
          <p14:tracePt t="28240" x="6643688" y="3514725"/>
          <p14:tracePt t="28257" x="6643688" y="3522663"/>
          <p14:tracePt t="28273" x="6643688" y="3529013"/>
          <p14:tracePt t="28289" x="6643688" y="3551238"/>
          <p14:tracePt t="28309" x="6643688" y="3586163"/>
          <p14:tracePt t="28321" x="6643688" y="3600450"/>
          <p14:tracePt t="28341" x="6643688" y="3629025"/>
          <p14:tracePt t="28357" x="6643688" y="3643313"/>
          <p14:tracePt t="28373" x="6643688" y="3651250"/>
          <p14:tracePt t="28556" x="6637338" y="3651250"/>
          <p14:tracePt t="28572" x="6637338" y="3657600"/>
          <p14:tracePt t="28598" x="6637338" y="3665538"/>
          <p14:tracePt t="28657" x="6637338" y="3671888"/>
          <p14:tracePt t="28694" x="6637338" y="3679825"/>
          <p14:tracePt t="28723" x="6637338" y="3686175"/>
          <p14:tracePt t="28746" x="6637338" y="3694113"/>
          <p14:tracePt t="28771" x="6637338" y="3700463"/>
          <p14:tracePt t="28803" x="6629400" y="3708400"/>
          <p14:tracePt t="28842" x="6623050" y="3714750"/>
          <p14:tracePt t="28952" x="6623050" y="3722688"/>
          <p14:tracePt t="29185" x="6637338" y="3722688"/>
          <p14:tracePt t="29194" x="6657975" y="3722688"/>
          <p14:tracePt t="29207" x="6715125" y="3722688"/>
          <p14:tracePt t="29222" x="6829425" y="3708400"/>
          <p14:tracePt t="29240" x="6872288" y="3708400"/>
          <p14:tracePt t="29254" x="6915150" y="3700463"/>
          <p14:tracePt t="29272" x="6958013" y="3700463"/>
          <p14:tracePt t="29288" x="6980238" y="3700463"/>
          <p14:tracePt t="29305" x="7000875" y="3708400"/>
          <p14:tracePt t="29322" x="7015163" y="3708400"/>
          <p14:tracePt t="29340" x="7043738" y="3708400"/>
          <p14:tracePt t="29356" x="7072313" y="3708400"/>
          <p14:tracePt t="29373" x="7094538" y="3708400"/>
          <p14:tracePt t="29390" x="7123113" y="3708400"/>
          <p14:tracePt t="29405" x="7158038" y="3708400"/>
          <p14:tracePt t="29421" x="7186613" y="3708400"/>
          <p14:tracePt t="29441" x="7208838" y="3708400"/>
          <p14:tracePt t="29457" x="7223125" y="3708400"/>
          <p14:tracePt t="29472" x="7237413" y="3708400"/>
          <p14:tracePt t="29488" x="7251700" y="3708400"/>
          <p14:tracePt t="29505" x="7272338" y="3708400"/>
          <p14:tracePt t="29521" x="7280275" y="3708400"/>
          <p14:tracePt t="29538" x="7294563" y="3700463"/>
          <p14:tracePt t="29557" x="7308850" y="3700463"/>
          <p14:tracePt t="29573" x="7337425" y="3700463"/>
          <p14:tracePt t="29580" x="7351713" y="3700463"/>
          <p14:tracePt t="29589" x="7366000" y="3700463"/>
          <p14:tracePt t="29606" x="7386638" y="3700463"/>
          <p14:tracePt t="29623" x="7408863" y="3700463"/>
          <p14:tracePt t="29639" x="7423150" y="3700463"/>
          <p14:tracePt t="29655" x="7429500" y="3700463"/>
          <p14:tracePt t="29672" x="7443788" y="3700463"/>
          <p14:tracePt t="29688" x="7466013" y="3700463"/>
          <p14:tracePt t="29707" x="7494588" y="3700463"/>
          <p14:tracePt t="29723" x="7515225" y="3700463"/>
          <p14:tracePt t="29740" x="7523163" y="3700463"/>
          <p14:tracePt t="29755" x="7551738" y="3700463"/>
          <p14:tracePt t="29771" x="7572375" y="3694113"/>
          <p14:tracePt t="29788" x="7594600" y="3694113"/>
          <p14:tracePt t="29804" x="7615238" y="3694113"/>
          <p14:tracePt t="29821" x="7637463" y="3694113"/>
          <p14:tracePt t="29840" x="7651750" y="3694113"/>
          <p14:tracePt t="29854" x="7666038" y="3694113"/>
          <p14:tracePt t="29872" x="7672388" y="3694113"/>
          <p14:tracePt t="29889" x="7680325" y="3694113"/>
          <p14:tracePt t="29922" x="7694613" y="3694113"/>
          <p14:tracePt t="29938" x="7715250" y="3686175"/>
          <p14:tracePt t="29957" x="7729538" y="3686175"/>
          <p14:tracePt t="29973" x="7737475" y="3686175"/>
          <p14:tracePt t="29990" x="7743825" y="3686175"/>
          <p14:tracePt t="30005" x="7766050" y="3686175"/>
          <p14:tracePt t="30023" x="7772400" y="3686175"/>
          <p14:tracePt t="30055" x="7780338" y="3686175"/>
          <p14:tracePt t="30072" x="7786688" y="3686175"/>
          <p14:tracePt t="30171" x="7794625" y="3686175"/>
          <p14:tracePt t="30923" x="7800975" y="3686175"/>
          <p14:tracePt t="30928" x="7808913" y="3686175"/>
          <p14:tracePt t="30939" x="7815263" y="3686175"/>
          <p14:tracePt t="30957" x="7858125" y="3679825"/>
          <p14:tracePt t="30971" x="7866063" y="3679825"/>
          <p14:tracePt t="30987" x="7886700" y="3679825"/>
          <p14:tracePt t="31011" x="7894638" y="3679825"/>
          <p14:tracePt t="31200" x="7894638" y="3686175"/>
          <p14:tracePt t="31216" x="7872413" y="3694113"/>
          <p14:tracePt t="31222" x="7858125" y="3700463"/>
          <p14:tracePt t="31229" x="7843838" y="3700463"/>
          <p14:tracePt t="31238" x="7829550" y="3700463"/>
          <p14:tracePt t="31254" x="7800975" y="3714750"/>
          <p14:tracePt t="31272" x="7786688" y="3729038"/>
          <p14:tracePt t="31290" x="7772400" y="3743325"/>
          <p14:tracePt t="31306" x="7751763" y="3751263"/>
          <p14:tracePt t="31323" x="7715250" y="3779838"/>
          <p14:tracePt t="31339" x="7672388" y="3800475"/>
          <p14:tracePt t="31356" x="7615238" y="3822700"/>
          <p14:tracePt t="31372" x="7508875" y="3851275"/>
          <p14:tracePt t="31387" x="7408863" y="3871913"/>
          <p14:tracePt t="31407" x="7315200" y="3914775"/>
          <p14:tracePt t="31422" x="7194550" y="3951288"/>
          <p14:tracePt t="31424" x="7143750" y="3971925"/>
          <p14:tracePt t="31439" x="7086600" y="3986213"/>
          <p14:tracePt t="31454" x="6986588" y="4022725"/>
          <p14:tracePt t="31472" x="6865938" y="4071938"/>
          <p14:tracePt t="31489" x="6772275" y="4114800"/>
          <p14:tracePt t="31506" x="6665913" y="4137025"/>
          <p14:tracePt t="31520" x="6551613" y="4165600"/>
          <p14:tracePt t="31537" x="6400800" y="4171950"/>
          <p14:tracePt t="31554" x="6257925" y="4200525"/>
          <p14:tracePt t="31571" x="6100763" y="4229100"/>
          <p14:tracePt t="31574" x="6043613" y="4257675"/>
          <p14:tracePt t="31588" x="5886450" y="4300538"/>
          <p14:tracePt t="31604" x="5751513" y="4329113"/>
          <p14:tracePt t="31621" x="5657850" y="4365625"/>
          <p14:tracePt t="31637" x="5572125" y="4365625"/>
          <p14:tracePt t="31654" x="5465763" y="4379913"/>
          <p14:tracePt t="31670" x="5365750" y="4386263"/>
          <p14:tracePt t="31688" x="5222875" y="4386263"/>
          <p14:tracePt t="31709" x="5051425" y="4386263"/>
          <p14:tracePt t="31720" x="5029200" y="4394200"/>
          <p14:tracePt t="31737" x="4822825" y="4408488"/>
          <p14:tracePt t="31754" x="4708525" y="4408488"/>
          <p14:tracePt t="31770" x="4551363" y="4408488"/>
          <p14:tracePt t="31788" x="4408488" y="4408488"/>
          <p14:tracePt t="31804" x="4279900" y="4408488"/>
          <p14:tracePt t="31823" x="4065588" y="4400550"/>
          <p14:tracePt t="31837" x="3971925" y="4394200"/>
          <p14:tracePt t="31854" x="3743325" y="4371975"/>
          <p14:tracePt t="31872" x="3622675" y="4357688"/>
          <p14:tracePt t="31888" x="3500438" y="4337050"/>
          <p14:tracePt t="31904" x="3365500" y="4322763"/>
          <p14:tracePt t="31921" x="3265488" y="4314825"/>
          <p14:tracePt t="31937" x="3194050" y="4308475"/>
          <p14:tracePt t="31956" x="3100388" y="4286250"/>
          <p14:tracePt t="31971" x="3022600" y="4279900"/>
          <p14:tracePt t="31987" x="2971800" y="4279900"/>
          <p14:tracePt t="32004" x="2951163" y="4257675"/>
          <p14:tracePt t="32020" x="2936875" y="4251325"/>
          <p14:tracePt t="32038" x="2928938" y="4251325"/>
          <p14:tracePt t="32071" x="2922588" y="4251325"/>
          <p14:tracePt t="32088" x="2886075" y="4229100"/>
          <p14:tracePt t="32104" x="2865438" y="4222750"/>
          <p14:tracePt t="32120" x="2794000" y="4214813"/>
          <p14:tracePt t="32137" x="2736850" y="4194175"/>
          <p14:tracePt t="32155" x="2665413" y="4179888"/>
          <p14:tracePt t="32172" x="2608263" y="4171950"/>
          <p14:tracePt t="32189" x="2586038" y="4157663"/>
          <p14:tracePt t="32191" x="2571750" y="4157663"/>
          <p14:tracePt t="32205" x="2565400" y="4157663"/>
          <p14:tracePt t="32474" x="2557463" y="4165600"/>
          <p14:tracePt t="32483" x="2557463" y="4171950"/>
          <p14:tracePt t="32490" x="2543175" y="4179888"/>
          <p14:tracePt t="32505" x="2508250" y="4222750"/>
          <p14:tracePt t="32522" x="2465388" y="4286250"/>
          <p14:tracePt t="32539" x="2414588" y="4357688"/>
          <p14:tracePt t="32553" x="2336800" y="4437063"/>
          <p14:tracePt t="32556" x="2322513" y="4479925"/>
          <p14:tracePt t="32571" x="2300288" y="4522788"/>
          <p14:tracePt t="32575" x="2293938" y="4543425"/>
          <p14:tracePt t="32589" x="2265363" y="4572000"/>
          <p14:tracePt t="32605" x="2236788" y="4586288"/>
          <p14:tracePt t="32622" x="2222500" y="4600575"/>
          <p14:tracePt t="32639" x="2185988" y="4608513"/>
          <p14:tracePt t="32655" x="2165350" y="4643438"/>
          <p14:tracePt t="32671" x="2151063" y="4672013"/>
          <p14:tracePt t="32687" x="2128838" y="4708525"/>
          <p14:tracePt t="32705" x="2108200" y="4743450"/>
          <p14:tracePt t="32720" x="2100263" y="4751388"/>
          <p14:tracePt t="32737" x="2093913" y="4757738"/>
          <p14:tracePt t="32753" x="2093913" y="4765675"/>
          <p14:tracePt t="32770" x="2093913" y="4772025"/>
          <p14:tracePt t="32787" x="2085975" y="4779963"/>
          <p14:tracePt t="33073" x="2108200" y="4779963"/>
          <p14:tracePt t="33082" x="2128838" y="4779963"/>
          <p14:tracePt t="33090" x="2165350" y="4786313"/>
          <p14:tracePt t="33105" x="2243138" y="4786313"/>
          <p14:tracePt t="33121" x="2293938" y="4786313"/>
          <p14:tracePt t="33137" x="2336800" y="4786313"/>
          <p14:tracePt t="33153" x="2371725" y="4794250"/>
          <p14:tracePt t="33170" x="2422525" y="4794250"/>
          <p14:tracePt t="33187" x="2479675" y="4794250"/>
          <p14:tracePt t="33204" x="2543175" y="4794250"/>
          <p14:tracePt t="33222" x="2600325" y="4794250"/>
          <p14:tracePt t="33237" x="2628900" y="4794250"/>
          <p14:tracePt t="33255" x="2651125" y="4786313"/>
          <p14:tracePt t="33271" x="2657475" y="4786313"/>
          <p14:tracePt t="33288" x="2665413" y="4786313"/>
          <p14:tracePt t="33381" x="2671763" y="4786313"/>
          <p14:tracePt t="33389" x="2679700" y="4786313"/>
          <p14:tracePt t="33394" x="2708275" y="4779963"/>
          <p14:tracePt t="33403" x="2728913" y="4786313"/>
          <p14:tracePt t="33421" x="2786063" y="4786313"/>
          <p14:tracePt t="33439" x="2822575" y="4794250"/>
          <p14:tracePt t="33453" x="2851150" y="4794250"/>
          <p14:tracePt t="33470" x="2886075" y="4794250"/>
          <p14:tracePt t="33487" x="2914650" y="4794250"/>
          <p14:tracePt t="33503" x="2943225" y="4794250"/>
          <p14:tracePt t="33520" x="2965450" y="4808538"/>
          <p14:tracePt t="33537" x="3014663" y="4808538"/>
          <p14:tracePt t="33553" x="3065463" y="4808538"/>
          <p14:tracePt t="33571" x="3100388" y="4808538"/>
          <p14:tracePt t="33574" x="3136900" y="4808538"/>
          <p14:tracePt t="33586" x="3157538" y="4808538"/>
          <p14:tracePt t="33604" x="3228975" y="4808538"/>
          <p14:tracePt t="33620" x="3271838" y="4808538"/>
          <p14:tracePt t="33636" x="3308350" y="4808538"/>
          <p14:tracePt t="33654" x="3336925" y="4814888"/>
          <p14:tracePt t="33671" x="3351213" y="4814888"/>
          <p14:tracePt t="33687" x="3371850" y="4814888"/>
          <p14:tracePt t="33703" x="3379788" y="4822825"/>
          <p14:tracePt t="33720" x="3414713" y="4822825"/>
          <p14:tracePt t="33737" x="3443288" y="4829175"/>
          <p14:tracePt t="33754" x="3471863" y="4829175"/>
          <p14:tracePt t="33771" x="3500438" y="4829175"/>
          <p14:tracePt t="33787" x="3529013" y="4829175"/>
          <p14:tracePt t="33803" x="3543300" y="4829175"/>
          <p14:tracePt t="33823" x="3594100" y="4829175"/>
          <p14:tracePt t="33838" x="3643313" y="4829175"/>
          <p14:tracePt t="33854" x="3671888" y="4829175"/>
          <p14:tracePt t="33870" x="3736975" y="4822825"/>
          <p14:tracePt t="33887" x="3794125" y="4822825"/>
          <p14:tracePt t="33904" x="3829050" y="4822825"/>
          <p14:tracePt t="33921" x="3851275" y="4822825"/>
          <p14:tracePt t="33937" x="3871913" y="4822825"/>
          <p14:tracePt t="33953" x="3894138" y="4822825"/>
          <p14:tracePt t="33970" x="3914775" y="4822825"/>
          <p14:tracePt t="33989" x="3922713" y="4822825"/>
          <p14:tracePt t="34003" x="3929063" y="4822825"/>
          <p14:tracePt t="34020" x="3951288" y="4822825"/>
          <p14:tracePt t="34037" x="3971925" y="4822825"/>
          <p14:tracePt t="34053" x="3994150" y="4814888"/>
          <p14:tracePt t="34069" x="4029075" y="4814888"/>
          <p14:tracePt t="34089" x="4057650" y="4814888"/>
          <p14:tracePt t="34103" x="4079875" y="4814888"/>
          <p14:tracePt t="34119" x="4114800" y="4808538"/>
          <p14:tracePt t="34136" x="4143375" y="4808538"/>
          <p14:tracePt t="34155" x="4157663" y="4808538"/>
          <p14:tracePt t="34170" x="4171950" y="4808538"/>
          <p14:tracePt t="34187" x="4194175" y="4808538"/>
          <p14:tracePt t="34203" x="4214813" y="4808538"/>
          <p14:tracePt t="34220" x="4257675" y="4808538"/>
          <p14:tracePt t="34237" x="4271963" y="4808538"/>
          <p14:tracePt t="34255" x="4286250" y="4808538"/>
          <p14:tracePt t="34270" x="4300538" y="4800600"/>
          <p14:tracePt t="34286" x="4308475" y="4800600"/>
          <p14:tracePt t="34347" x="4314825" y="4800600"/>
          <p14:tracePt t="34355" x="4322763" y="4800600"/>
          <p14:tracePt t="34370" x="4329113" y="4800600"/>
          <p14:tracePt t="34388" x="4337050" y="4800600"/>
          <p14:tracePt t="34393" x="4357688" y="4800600"/>
          <p14:tracePt t="34409" x="4371975" y="4800600"/>
          <p14:tracePt t="34419" x="4379913" y="4800600"/>
          <p14:tracePt t="34438" x="4394200" y="4800600"/>
          <p14:tracePt t="34455" x="4408488" y="4800600"/>
          <p14:tracePt t="37612" x="4400550" y="4800600"/>
          <p14:tracePt t="37620" x="4365625" y="4800600"/>
          <p14:tracePt t="37628" x="4343400" y="4814888"/>
          <p14:tracePt t="37638" x="4329113" y="4814888"/>
          <p14:tracePt t="37652" x="4286250" y="4829175"/>
          <p14:tracePt t="37669" x="4200525" y="4872038"/>
          <p14:tracePt t="37685" x="4086225" y="4937125"/>
          <p14:tracePt t="37706" x="3914775" y="5008563"/>
          <p14:tracePt t="37718" x="3894138" y="5029200"/>
          <p14:tracePt t="37736" x="3814763" y="5086350"/>
          <p14:tracePt t="37752" x="3736975" y="5129213"/>
          <p14:tracePt t="37768" x="3665538" y="5165725"/>
          <p14:tracePt t="37785" x="3622675" y="5180013"/>
          <p14:tracePt t="37803" x="3543300" y="5194300"/>
          <p14:tracePt t="37820" x="3465513" y="5222875"/>
          <p14:tracePt t="37836" x="3365500" y="5243513"/>
          <p14:tracePt t="37853" x="3257550" y="5294313"/>
          <p14:tracePt t="37869" x="3114675" y="5351463"/>
          <p14:tracePt t="37886" x="3022600" y="5394325"/>
          <p14:tracePt t="37902" x="2943225" y="5422900"/>
          <p14:tracePt t="37921" x="2865438" y="5437188"/>
          <p14:tracePt t="37936" x="2757488" y="5465763"/>
          <p14:tracePt t="37952" x="2679700" y="5486400"/>
          <p14:tracePt t="37970" x="2628900" y="5508625"/>
          <p14:tracePt t="37985" x="2536825" y="5514975"/>
          <p14:tracePt t="38002" x="2379663" y="5543550"/>
          <p14:tracePt t="38019" x="2286000" y="5565775"/>
          <p14:tracePt t="38035" x="2208213" y="5586413"/>
          <p14:tracePt t="38052" x="2136775" y="5622925"/>
          <p14:tracePt t="38069" x="2093913" y="5637213"/>
          <p14:tracePt t="38073" x="2079625" y="5637213"/>
          <p14:tracePt t="38085" x="2057400" y="5643563"/>
          <p14:tracePt t="38102" x="2014538" y="5657850"/>
          <p14:tracePt t="38118" x="2008188" y="5657850"/>
          <p14:tracePt t="38135" x="1985963" y="5657850"/>
          <p14:tracePt t="38153" x="1979613" y="5665788"/>
          <p14:tracePt t="38170" x="1971675" y="5665788"/>
          <p14:tracePt t="38187" x="1971675" y="5672138"/>
          <p14:tracePt t="38218" x="1957388" y="5672138"/>
          <p14:tracePt t="38235" x="1951038" y="5672138"/>
          <p14:tracePt t="38252" x="1928813" y="5672138"/>
          <p14:tracePt t="38269" x="1914525" y="5672138"/>
          <p14:tracePt t="39436" x="1922463" y="5672138"/>
          <p14:tracePt t="39442" x="1928813" y="5672138"/>
          <p14:tracePt t="39453" x="1936750" y="5665788"/>
          <p14:tracePt t="39469" x="1957388" y="5665788"/>
          <p14:tracePt t="39487" x="1971675" y="5665788"/>
          <p14:tracePt t="39518" x="1985963" y="5665788"/>
          <p14:tracePt t="39535" x="1993900" y="5665788"/>
          <p14:tracePt t="39551" x="2000250" y="5665788"/>
          <p14:tracePt t="39568" x="2014538" y="5665788"/>
          <p14:tracePt t="39589" x="2065338" y="5665788"/>
          <p14:tracePt t="39603" x="2079625" y="5665788"/>
          <p14:tracePt t="39618" x="2108200" y="5665788"/>
          <p14:tracePt t="39635" x="2122488" y="5665788"/>
          <p14:tracePt t="39651" x="2143125" y="5665788"/>
          <p14:tracePt t="39668" x="2151063" y="5665788"/>
          <p14:tracePt t="39685" x="2157413" y="5665788"/>
          <p14:tracePt t="39702" x="2171700" y="5665788"/>
          <p14:tracePt t="39721" x="2185988" y="5665788"/>
          <p14:tracePt t="39737" x="2200275" y="5665788"/>
          <p14:tracePt t="39753" x="2222500" y="5665788"/>
          <p14:tracePt t="39769" x="2236788" y="5665788"/>
          <p14:tracePt t="39786" x="2251075" y="5665788"/>
          <p14:tracePt t="39802" x="2271713" y="5665788"/>
          <p14:tracePt t="39817" x="2279650" y="5665788"/>
          <p14:tracePt t="39834" x="2286000" y="5665788"/>
          <p14:tracePt t="39852" x="2293938" y="5665788"/>
          <p14:tracePt t="40277" x="2293938" y="5657850"/>
          <p14:tracePt t="40317" x="2308225" y="5657850"/>
          <p14:tracePt t="40323" x="2322513" y="5657850"/>
          <p14:tracePt t="40336" x="2336800" y="5657850"/>
          <p14:tracePt t="40353" x="2357438" y="5657850"/>
          <p14:tracePt t="40369" x="2365375" y="5657850"/>
          <p14:tracePt t="40386" x="2371725" y="5657850"/>
          <p14:tracePt t="40404" x="2386013" y="5657850"/>
          <p14:tracePt t="40437" x="2393950" y="5651500"/>
          <p14:tracePt t="40453" x="2400300" y="5651500"/>
          <p14:tracePt t="40468" x="2414588" y="5651500"/>
          <p14:tracePt t="40503" x="2422525" y="5651500"/>
          <p14:tracePt t="40518" x="2428875" y="5651500"/>
          <p14:tracePt t="40535" x="2436813" y="5651500"/>
          <p14:tracePt t="40551" x="2443163" y="5651500"/>
          <p14:tracePt t="40568" x="2451100" y="5643563"/>
          <p14:tracePt t="40585" x="2465388" y="5643563"/>
          <p14:tracePt t="40602" x="2471738" y="5643563"/>
          <p14:tracePt t="40618" x="2493963" y="5637213"/>
          <p14:tracePt t="40638" x="2508250" y="5629275"/>
          <p14:tracePt t="40651" x="2514600" y="5629275"/>
          <p14:tracePt t="40668" x="2528888" y="5629275"/>
          <p14:tracePt t="40685" x="2536825" y="5629275"/>
          <p14:tracePt t="40701" x="2557463" y="5629275"/>
          <p14:tracePt t="40719" x="2579688" y="5622925"/>
          <p14:tracePt t="40722" x="2600325" y="5622925"/>
          <p14:tracePt t="40737" x="2614613" y="5622925"/>
          <p14:tracePt t="40753" x="2636838" y="5614988"/>
          <p14:tracePt t="40768" x="2657475" y="5600700"/>
          <p14:tracePt t="40784" x="2665413" y="5594350"/>
          <p14:tracePt t="40801" x="2679700" y="5594350"/>
          <p14:tracePt t="40818" x="2679700" y="5586413"/>
          <p14:tracePt t="40851" x="2686050" y="5586413"/>
          <p14:tracePt t="40904" x="2693988" y="5586413"/>
          <p14:tracePt t="40919" x="2700338" y="5586413"/>
          <p14:tracePt t="40932" x="2708275" y="5586413"/>
          <p14:tracePt t="40956" x="2714625" y="5586413"/>
          <p14:tracePt t="40987" x="2722563" y="5586413"/>
          <p14:tracePt t="41049" x="2728913" y="5586413"/>
          <p14:tracePt t="41073" x="2736850" y="5586413"/>
          <p14:tracePt t="41103" x="2743200" y="5586413"/>
          <p14:tracePt t="41120" x="2751138" y="5586413"/>
          <p14:tracePt t="41128" x="2757488" y="5586413"/>
          <p14:tracePt t="41137" x="2765425" y="5586413"/>
          <p14:tracePt t="41153" x="2771775" y="5586413"/>
          <p14:tracePt t="41167" x="2794000" y="5586413"/>
          <p14:tracePt t="41185" x="2800350" y="5586413"/>
          <p14:tracePt t="41201" x="2808288" y="5586413"/>
          <p14:tracePt t="41217" x="2822575" y="5586413"/>
          <p14:tracePt t="41234" x="2828925" y="5594350"/>
          <p14:tracePt t="41251" x="2836863" y="5594350"/>
          <p14:tracePt t="41267" x="2851150" y="5594350"/>
          <p14:tracePt t="41286" x="2879725" y="5594350"/>
          <p14:tracePt t="41300" x="2894013" y="5600700"/>
          <p14:tracePt t="41317" x="2914650" y="5608638"/>
          <p14:tracePt t="41334" x="2951163" y="5608638"/>
          <p14:tracePt t="41351" x="2971800" y="5622925"/>
          <p14:tracePt t="41368" x="2994025" y="5629275"/>
          <p14:tracePt t="41384" x="3036888" y="5637213"/>
          <p14:tracePt t="41401" x="3071813" y="5643563"/>
          <p14:tracePt t="41417" x="3100388" y="5643563"/>
          <p14:tracePt t="41435" x="3128963" y="5651500"/>
          <p14:tracePt t="41451" x="3143250" y="5657850"/>
          <p14:tracePt t="41467" x="3171825" y="5665788"/>
          <p14:tracePt t="41484" x="3200400" y="5672138"/>
          <p14:tracePt t="41502" x="3251200" y="5694363"/>
          <p14:tracePt t="41519" x="3265488" y="5694363"/>
          <p14:tracePt t="41534" x="3294063" y="5694363"/>
          <p14:tracePt t="41551" x="3300413" y="5708650"/>
          <p14:tracePt t="41567" x="3322638" y="5708650"/>
          <p14:tracePt t="41572" x="3328988" y="5715000"/>
          <p14:tracePt t="41584" x="3336925" y="5722938"/>
          <p14:tracePt t="41601" x="3351213" y="5737225"/>
          <p14:tracePt t="41618" x="3371850" y="5743575"/>
          <p14:tracePt t="41634" x="3379788" y="5743575"/>
          <p14:tracePt t="41879" x="3371850" y="5743575"/>
          <p14:tracePt t="41888" x="3365500" y="5743575"/>
          <p14:tracePt t="41902" x="3357563" y="5743575"/>
          <p14:tracePt t="41909" x="3351213" y="5743575"/>
          <p14:tracePt t="41967" x="3343275" y="5743575"/>
          <p14:tracePt t="41989" x="3336925" y="5743575"/>
          <p14:tracePt t="41995" x="3328988" y="5722938"/>
          <p14:tracePt t="42004" x="3314700" y="5708650"/>
          <p14:tracePt t="42019" x="3308350" y="5708650"/>
          <p14:tracePt t="44144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80" y="1583795"/>
            <a:ext cx="7020780" cy="4721132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삽입 연산 </a:t>
            </a:r>
            <a:r>
              <a:rPr lang="en-US" altLang="ko-KR" sz="3200" dirty="0" smtClean="0"/>
              <a:t>: </a:t>
            </a:r>
            <a:r>
              <a:rPr lang="ko-KR" altLang="en-US" sz="3200" smtClean="0"/>
              <a:t>순환적인 방법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792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097"/>
    </mc:Choice>
    <mc:Fallback xmlns="">
      <p:transition spd="slow" advTm="27809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3296" x="6600825" y="2822575"/>
          <p14:tracePt t="13487" x="6586538" y="2800350"/>
          <p14:tracePt t="13497" x="6543675" y="2779713"/>
          <p14:tracePt t="13504" x="6515100" y="2765425"/>
          <p14:tracePt t="13515" x="6480175" y="2743200"/>
          <p14:tracePt t="13531" x="6394450" y="2686050"/>
          <p14:tracePt t="13547" x="6172200" y="2500313"/>
          <p14:tracePt t="13566" x="6051550" y="2408238"/>
          <p14:tracePt t="13583" x="5900738" y="2286000"/>
          <p14:tracePt t="13599" x="5708650" y="2114550"/>
          <p14:tracePt t="13618" x="5400675" y="1914525"/>
          <p14:tracePt t="13632" x="5243513" y="1800225"/>
          <p14:tracePt t="13648" x="5043488" y="1651000"/>
          <p14:tracePt t="13649" x="4943475" y="1565275"/>
          <p14:tracePt t="13664" x="4843463" y="1508125"/>
          <p14:tracePt t="13682" x="4694238" y="1393825"/>
          <p14:tracePt t="13699" x="4651375" y="1357313"/>
          <p14:tracePt t="13716" x="4608513" y="1322388"/>
          <p14:tracePt t="13731" x="4565650" y="1265238"/>
          <p14:tracePt t="13748" x="4551363" y="1243013"/>
          <p14:tracePt t="13764" x="4543425" y="1236663"/>
          <p14:tracePt t="13799" x="4543425" y="1228725"/>
          <p14:tracePt t="13823" x="4537075" y="1222375"/>
          <p14:tracePt t="13838" x="4529138" y="1208088"/>
          <p14:tracePt t="13849" x="4522788" y="1200150"/>
          <p14:tracePt t="13864" x="4500563" y="1171575"/>
          <p14:tracePt t="13880" x="4471988" y="1143000"/>
          <p14:tracePt t="13897" x="4443413" y="1122363"/>
          <p14:tracePt t="13914" x="4429125" y="1114425"/>
          <p14:tracePt t="13931" x="4422775" y="1108075"/>
          <p14:tracePt t="13978" x="4422775" y="1100138"/>
          <p14:tracePt t="14003" x="4414838" y="1100138"/>
          <p14:tracePt t="14011" x="4414838" y="1093788"/>
          <p14:tracePt t="14020" x="4408488" y="1093788"/>
          <p14:tracePt t="14030" x="4400550" y="1085850"/>
          <p14:tracePt t="14047" x="4394200" y="1085850"/>
          <p14:tracePt t="14073" x="4386263" y="1085850"/>
          <p14:tracePt t="14083" x="4379913" y="1085850"/>
          <p14:tracePt t="14100" x="4371975" y="1085850"/>
          <p14:tracePt t="14114" x="4357688" y="1085850"/>
          <p14:tracePt t="14130" x="4343400" y="1085850"/>
          <p14:tracePt t="14147" x="4329113" y="1085850"/>
          <p14:tracePt t="14167" x="4279900" y="1085850"/>
          <p14:tracePt t="14181" x="4251325" y="1085850"/>
          <p14:tracePt t="14197" x="4222750" y="1085850"/>
          <p14:tracePt t="14216" x="4200525" y="1079500"/>
          <p14:tracePt t="14230" x="4171950" y="1079500"/>
          <p14:tracePt t="14235" x="4157663" y="1079500"/>
          <p14:tracePt t="14248" x="4137025" y="1079500"/>
          <p14:tracePt t="14266" x="4129088" y="1079500"/>
          <p14:tracePt t="14281" x="4100513" y="1079500"/>
          <p14:tracePt t="14297" x="4094163" y="1079500"/>
          <p14:tracePt t="14313" x="4086225" y="1079500"/>
          <p14:tracePt t="14615" x="4094163" y="1079500"/>
          <p14:tracePt t="14629" x="4100513" y="1079500"/>
          <p14:tracePt t="14649" x="4108450" y="1079500"/>
          <p14:tracePt t="14668" x="4122738" y="1079500"/>
          <p14:tracePt t="14681" x="4137025" y="1079500"/>
          <p14:tracePt t="14682" x="4143375" y="1079500"/>
          <p14:tracePt t="14697" x="4165600" y="1085850"/>
          <p14:tracePt t="14714" x="4214813" y="1108075"/>
          <p14:tracePt t="14730" x="4279900" y="1114425"/>
          <p14:tracePt t="14747" x="4329113" y="1122363"/>
          <p14:tracePt t="14768" x="4408488" y="1136650"/>
          <p14:tracePt t="14782" x="4471988" y="1157288"/>
          <p14:tracePt t="14798" x="4508500" y="1157288"/>
          <p14:tracePt t="14814" x="4543425" y="1165225"/>
          <p14:tracePt t="14830" x="4565650" y="1165225"/>
          <p14:tracePt t="14847" x="4579938" y="1165225"/>
          <p14:tracePt t="14865" x="4608513" y="1165225"/>
          <p14:tracePt t="14880" x="4629150" y="1165225"/>
          <p14:tracePt t="14897" x="4657725" y="1171575"/>
          <p14:tracePt t="14914" x="4700588" y="1185863"/>
          <p14:tracePt t="14931" x="4772025" y="1193800"/>
          <p14:tracePt t="14948" x="4814888" y="1193800"/>
          <p14:tracePt t="14965" x="4843463" y="1193800"/>
          <p14:tracePt t="14982" x="4879975" y="1193800"/>
          <p14:tracePt t="14998" x="4886325" y="1193800"/>
          <p14:tracePt t="15066" x="4894263" y="1193800"/>
          <p14:tracePt t="15082" x="4900613" y="1193800"/>
          <p14:tracePt t="15409" x="4914900" y="1193800"/>
          <p14:tracePt t="15417" x="4922838" y="1200150"/>
          <p14:tracePt t="15425" x="4951413" y="1200150"/>
          <p14:tracePt t="15435" x="4979988" y="1208088"/>
          <p14:tracePt t="15449" x="5080000" y="1222375"/>
          <p14:tracePt t="15466" x="5129213" y="1222375"/>
          <p14:tracePt t="15481" x="5172075" y="1222375"/>
          <p14:tracePt t="15498" x="5214938" y="1222375"/>
          <p14:tracePt t="15516" x="5251450" y="1228725"/>
          <p14:tracePt t="15547" x="5272088" y="1228725"/>
          <p14:tracePt t="15564" x="5280025" y="1228725"/>
          <p14:tracePt t="15580" x="5308600" y="1243013"/>
          <p14:tracePt t="15598" x="5322888" y="1243013"/>
          <p14:tracePt t="15614" x="5337175" y="1243013"/>
          <p14:tracePt t="15728" x="5329238" y="1243013"/>
          <p14:tracePt t="15737" x="5308600" y="1243013"/>
          <p14:tracePt t="15746" x="5257800" y="1228725"/>
          <p14:tracePt t="15763" x="5143500" y="1200150"/>
          <p14:tracePt t="15780" x="4957763" y="1171575"/>
          <p14:tracePt t="15797" x="4772025" y="1136650"/>
          <p14:tracePt t="15814" x="4686300" y="1128713"/>
          <p14:tracePt t="15830" x="4651375" y="1128713"/>
          <p14:tracePt t="15847" x="4637088" y="1128713"/>
          <p14:tracePt t="16111" x="4643438" y="1128713"/>
          <p14:tracePt t="16118" x="4651375" y="1128713"/>
          <p14:tracePt t="16130" x="4665663" y="1128713"/>
          <p14:tracePt t="16146" x="4672013" y="1128713"/>
          <p14:tracePt t="16163" x="4700588" y="1128713"/>
          <p14:tracePt t="16180" x="4714875" y="1136650"/>
          <p14:tracePt t="16196" x="4757738" y="1136650"/>
          <p14:tracePt t="16214" x="4786313" y="1136650"/>
          <p14:tracePt t="16232" x="4829175" y="1143000"/>
          <p14:tracePt t="16249" x="4872038" y="1150938"/>
          <p14:tracePt t="16263" x="4886325" y="1150938"/>
          <p14:tracePt t="16282" x="4894263" y="1150938"/>
          <p14:tracePt t="16589" x="4894263" y="1157288"/>
          <p14:tracePt t="16595" x="4857750" y="1157288"/>
          <p14:tracePt t="16602" x="4814888" y="1165225"/>
          <p14:tracePt t="16613" x="4794250" y="1171575"/>
          <p14:tracePt t="16630" x="4679950" y="1193800"/>
          <p14:tracePt t="16647" x="4594225" y="1222375"/>
          <p14:tracePt t="16665" x="4486275" y="1243013"/>
          <p14:tracePt t="16683" x="4443413" y="1257300"/>
          <p14:tracePt t="16698" x="4414838" y="1265238"/>
          <p14:tracePt t="16715" x="4400550" y="1265238"/>
          <p14:tracePt t="16731" x="4394200" y="1271588"/>
          <p14:tracePt t="16748" x="4386263" y="1271588"/>
          <p14:tracePt t="17017" x="4379913" y="1265238"/>
          <p14:tracePt t="17024" x="4365625" y="1257300"/>
          <p14:tracePt t="17033" x="4351338" y="1250950"/>
          <p14:tracePt t="17046" x="4343400" y="1236663"/>
          <p14:tracePt t="17063" x="4300538" y="1214438"/>
          <p14:tracePt t="17079" x="4286250" y="1208088"/>
          <p14:tracePt t="17097" x="4279900" y="1208088"/>
          <p14:tracePt t="17131" x="4271963" y="1200150"/>
          <p14:tracePt t="17146" x="4265613" y="1193800"/>
          <p14:tracePt t="17163" x="4237038" y="1179513"/>
          <p14:tracePt t="17181" x="4157663" y="1165225"/>
          <p14:tracePt t="17198" x="4114800" y="1165225"/>
          <p14:tracePt t="17214" x="4086225" y="1157288"/>
          <p14:tracePt t="17230" x="4057650" y="1157288"/>
          <p14:tracePt t="17235" x="4043363" y="1157288"/>
          <p14:tracePt t="17246" x="4037013" y="1157288"/>
          <p14:tracePt t="17263" x="4014788" y="1157288"/>
          <p14:tracePt t="17279" x="3979863" y="1157288"/>
          <p14:tracePt t="17296" x="3937000" y="1157288"/>
          <p14:tracePt t="17315" x="3865563" y="1157288"/>
          <p14:tracePt t="17330" x="3829050" y="1157288"/>
          <p14:tracePt t="17347" x="3794125" y="1157288"/>
          <p14:tracePt t="17363" x="3765550" y="1157288"/>
          <p14:tracePt t="17379" x="3757613" y="1157288"/>
          <p14:tracePt t="17396" x="3751263" y="1157288"/>
          <p14:tracePt t="17416" x="3743325" y="1157288"/>
          <p14:tracePt t="17431" x="3736975" y="1157288"/>
          <p14:tracePt t="17447" x="3722688" y="1157288"/>
          <p14:tracePt t="17463" x="3714750" y="1157288"/>
          <p14:tracePt t="17480" x="3700463" y="1165225"/>
          <p14:tracePt t="17699" x="3708400" y="1165225"/>
          <p14:tracePt t="17707" x="3714750" y="1165225"/>
          <p14:tracePt t="17713" x="3722688" y="1165225"/>
          <p14:tracePt t="17731" x="3743325" y="1165225"/>
          <p14:tracePt t="17738" x="3757613" y="1165225"/>
          <p14:tracePt t="17747" x="3771900" y="1165225"/>
          <p14:tracePt t="17763" x="3808413" y="1165225"/>
          <p14:tracePt t="17779" x="3843338" y="1165225"/>
          <p14:tracePt t="17796" x="3865563" y="1165225"/>
          <p14:tracePt t="17798" x="3886200" y="1165225"/>
          <p14:tracePt t="17814" x="3922713" y="1165225"/>
          <p14:tracePt t="17831" x="3951288" y="1165225"/>
          <p14:tracePt t="17849" x="3965575" y="1165225"/>
          <p14:tracePt t="17864" x="3994150" y="1165225"/>
          <p14:tracePt t="17879" x="4022725" y="1165225"/>
          <p14:tracePt t="17896" x="4043363" y="1165225"/>
          <p14:tracePt t="17913" x="4071938" y="1165225"/>
          <p14:tracePt t="17931" x="4129088" y="1165225"/>
          <p14:tracePt t="17948" x="4194175" y="1157288"/>
          <p14:tracePt t="17966" x="4271963" y="1150938"/>
          <p14:tracePt t="17982" x="4357688" y="1143000"/>
          <p14:tracePt t="17996" x="4429125" y="1143000"/>
          <p14:tracePt t="18013" x="4465638" y="1143000"/>
          <p14:tracePt t="18030" x="4508500" y="1143000"/>
          <p14:tracePt t="18045" x="4522788" y="1143000"/>
          <p14:tracePt t="18063" x="4551363" y="1143000"/>
          <p14:tracePt t="18079" x="4572000" y="1143000"/>
          <p14:tracePt t="18096" x="4594225" y="1143000"/>
          <p14:tracePt t="18113" x="4622800" y="1143000"/>
          <p14:tracePt t="18130" x="4686300" y="1143000"/>
          <p14:tracePt t="18148" x="4737100" y="1136650"/>
          <p14:tracePt t="18164" x="4786313" y="1136650"/>
          <p14:tracePt t="18166" x="4808538" y="1128713"/>
          <p14:tracePt t="18181" x="4829175" y="1128713"/>
          <p14:tracePt t="18197" x="4851400" y="1128713"/>
          <p14:tracePt t="18214" x="4857750" y="1128713"/>
          <p14:tracePt t="18247" x="4872038" y="1128713"/>
          <p14:tracePt t="18264" x="4879975" y="1128713"/>
          <p14:tracePt t="18281" x="4886325" y="1128713"/>
          <p14:tracePt t="18379" x="4894263" y="1128713"/>
          <p14:tracePt t="18974" x="4894263" y="1136650"/>
          <p14:tracePt t="18979" x="4894263" y="1143000"/>
          <p14:tracePt t="18986" x="4894263" y="1150938"/>
          <p14:tracePt t="18995" x="4894263" y="1157288"/>
          <p14:tracePt t="19012" x="4900613" y="1157288"/>
          <p14:tracePt t="19029" x="4900613" y="1165225"/>
          <p14:tracePt t="19045" x="4900613" y="1185863"/>
          <p14:tracePt t="19062" x="4900613" y="1193800"/>
          <p14:tracePt t="19079" x="4894263" y="1222375"/>
          <p14:tracePt t="19095" x="4886325" y="1228725"/>
          <p14:tracePt t="19112" x="4886325" y="1243013"/>
          <p14:tracePt t="19129" x="4872038" y="1250950"/>
          <p14:tracePt t="19145" x="4872038" y="1265238"/>
          <p14:tracePt t="19163" x="4872038" y="1271588"/>
          <p14:tracePt t="19179" x="4865688" y="1285875"/>
          <p14:tracePt t="19196" x="4865688" y="1300163"/>
          <p14:tracePt t="19213" x="4857750" y="1308100"/>
          <p14:tracePt t="19229" x="4851400" y="1328738"/>
          <p14:tracePt t="19247" x="4829175" y="1365250"/>
          <p14:tracePt t="19264" x="4822825" y="1385888"/>
          <p14:tracePt t="19280" x="4814888" y="1400175"/>
          <p14:tracePt t="19295" x="4808538" y="1400175"/>
          <p14:tracePt t="19312" x="4800600" y="1408113"/>
          <p14:tracePt t="19330" x="4794250" y="1414463"/>
          <p14:tracePt t="19347" x="4786313" y="1414463"/>
          <p14:tracePt t="19364" x="4765675" y="1422400"/>
          <p14:tracePt t="19379" x="4737100" y="1422400"/>
          <p14:tracePt t="19397" x="4708525" y="1436688"/>
          <p14:tracePt t="19414" x="4686300" y="1443038"/>
          <p14:tracePt t="19430" x="4608513" y="1471613"/>
          <p14:tracePt t="19447" x="4537075" y="1479550"/>
          <p14:tracePt t="19465" x="4471988" y="1485900"/>
          <p14:tracePt t="19480" x="4414838" y="1500188"/>
          <p14:tracePt t="19498" x="4322763" y="1500188"/>
          <p14:tracePt t="19512" x="4271963" y="1514475"/>
          <p14:tracePt t="19530" x="4229100" y="1522413"/>
          <p14:tracePt t="19545" x="4200525" y="1522413"/>
          <p14:tracePt t="19547" x="4186238" y="1528763"/>
          <p14:tracePt t="19563" x="4165600" y="1536700"/>
          <p14:tracePt t="19579" x="4157663" y="1536700"/>
          <p14:tracePt t="19714" x="4151313" y="1536700"/>
          <p14:tracePt t="19847" x="4129088" y="1543050"/>
          <p14:tracePt t="19852" x="4094163" y="1550988"/>
          <p14:tracePt t="19863" x="4043363" y="1571625"/>
          <p14:tracePt t="19879" x="3951288" y="1608138"/>
          <p14:tracePt t="19895" x="3914775" y="1622425"/>
          <p14:tracePt t="19913" x="3908425" y="1622425"/>
          <p14:tracePt t="19998" x="3908425" y="1614488"/>
          <p14:tracePt t="20005" x="3908425" y="1608138"/>
          <p14:tracePt t="20013" x="3908425" y="1600200"/>
          <p14:tracePt t="20098" x="3900488" y="1600200"/>
          <p14:tracePt t="20126" x="3894138" y="1600200"/>
          <p14:tracePt t="20243" x="3871913" y="1628775"/>
          <p14:tracePt t="20250" x="3843338" y="1671638"/>
          <p14:tracePt t="20262" x="3814763" y="1708150"/>
          <p14:tracePt t="20278" x="3771900" y="1793875"/>
          <p14:tracePt t="20295" x="3708400" y="1879600"/>
          <p14:tracePt t="20312" x="3651250" y="1951038"/>
          <p14:tracePt t="20329" x="3551238" y="2043113"/>
          <p14:tracePt t="20345" x="3508375" y="2108200"/>
          <p14:tracePt t="20362" x="3465513" y="2136775"/>
          <p14:tracePt t="20378" x="3429000" y="2171700"/>
          <p14:tracePt t="20397" x="3400425" y="2222500"/>
          <p14:tracePt t="20414" x="3357563" y="2286000"/>
          <p14:tracePt t="20430" x="3308350" y="2351088"/>
          <p14:tracePt t="20449" x="3279775" y="2379663"/>
          <p14:tracePt t="20463" x="3243263" y="2422525"/>
          <p14:tracePt t="20480" x="3208338" y="2451100"/>
          <p14:tracePt t="20497" x="3171825" y="2486025"/>
          <p14:tracePt t="20515" x="3128963" y="2500313"/>
          <p14:tracePt t="20530" x="3100388" y="2508250"/>
          <p14:tracePt t="20547" x="3036888" y="2508250"/>
          <p14:tracePt t="20563" x="2951163" y="2522538"/>
          <p14:tracePt t="20578" x="2894013" y="2536825"/>
          <p14:tracePt t="20595" x="2843213" y="2543175"/>
          <p14:tracePt t="20614" x="2808288" y="2551113"/>
          <p14:tracePt t="20630" x="2786063" y="2557463"/>
          <p14:tracePt t="20646" x="2757488" y="2565400"/>
          <p14:tracePt t="20648" x="2751138" y="2565400"/>
          <p14:tracePt t="20662" x="2743200" y="2565400"/>
          <p14:tracePt t="20679" x="2700338" y="2565400"/>
          <p14:tracePt t="20696" x="2665413" y="2571750"/>
          <p14:tracePt t="20712" x="2628900" y="2586038"/>
          <p14:tracePt t="20728" x="2600325" y="2600325"/>
          <p14:tracePt t="20745" x="2565400" y="2608263"/>
          <p14:tracePt t="20762" x="2536825" y="2608263"/>
          <p14:tracePt t="20778" x="2508250" y="2608263"/>
          <p14:tracePt t="20795" x="2465388" y="2614613"/>
          <p14:tracePt t="20812" x="2443163" y="2614613"/>
          <p14:tracePt t="20828" x="2393950" y="2614613"/>
          <p14:tracePt t="20851" x="2357438" y="2614613"/>
          <p14:tracePt t="20862" x="2322513" y="2614613"/>
          <p14:tracePt t="20879" x="2300288" y="2614613"/>
          <p14:tracePt t="20895" x="2286000" y="2614613"/>
          <p14:tracePt t="20928" x="2271713" y="2614613"/>
          <p14:tracePt t="20946" x="2265363" y="2614613"/>
          <p14:tracePt t="20962" x="2251075" y="2614613"/>
          <p14:tracePt t="20980" x="2208213" y="2614613"/>
          <p14:tracePt t="20998" x="2193925" y="2608263"/>
          <p14:tracePt t="21012" x="2151063" y="2608263"/>
          <p14:tracePt t="21028" x="2128838" y="2608263"/>
          <p14:tracePt t="21046" x="2122488" y="2608263"/>
          <p14:tracePt t="21181" x="2114550" y="2608263"/>
          <p14:tracePt t="21300" x="2108200" y="2608263"/>
          <p14:tracePt t="21387" x="2100263" y="2608263"/>
          <p14:tracePt t="21398" x="2093913" y="2608263"/>
          <p14:tracePt t="21404" x="2079625" y="2600325"/>
          <p14:tracePt t="21413" x="2057400" y="2600325"/>
          <p14:tracePt t="21429" x="2043113" y="2600325"/>
          <p14:tracePt t="21544" x="2036763" y="2600325"/>
          <p14:tracePt t="21640" x="2028825" y="2600325"/>
          <p14:tracePt t="21806" x="2036763" y="2600325"/>
          <p14:tracePt t="21815" x="2043113" y="2600325"/>
          <p14:tracePt t="21820" x="2071688" y="2600325"/>
          <p14:tracePt t="21830" x="2093913" y="2600325"/>
          <p14:tracePt t="21845" x="2114550" y="2593975"/>
          <p14:tracePt t="21862" x="2171700" y="2593975"/>
          <p14:tracePt t="21878" x="2236788" y="2600325"/>
          <p14:tracePt t="21895" x="2328863" y="2593975"/>
          <p14:tracePt t="21911" x="2371725" y="2586038"/>
          <p14:tracePt t="21928" x="2408238" y="2579688"/>
          <p14:tracePt t="21946" x="2486025" y="2565400"/>
          <p14:tracePt t="21963" x="2551113" y="2543175"/>
          <p14:tracePt t="21979" x="2586038" y="2536825"/>
          <p14:tracePt t="21996" x="2643188" y="2522538"/>
          <p14:tracePt t="22012" x="2679700" y="2522538"/>
          <p14:tracePt t="22030" x="2722563" y="2522538"/>
          <p14:tracePt t="22044" x="2757488" y="2522538"/>
          <p14:tracePt t="22061" x="2814638" y="2522538"/>
          <p14:tracePt t="22080" x="2908300" y="2522538"/>
          <p14:tracePt t="22096" x="2971800" y="2522538"/>
          <p14:tracePt t="22113" x="3022600" y="2514600"/>
          <p14:tracePt t="22129" x="3057525" y="2514600"/>
          <p14:tracePt t="22144" x="3079750" y="2514600"/>
          <p14:tracePt t="22161" x="3094038" y="2514600"/>
          <p14:tracePt t="22180" x="3122613" y="2514600"/>
          <p14:tracePt t="22285" x="3128963" y="2522538"/>
          <p14:tracePt t="22306" x="3143250" y="2528888"/>
          <p14:tracePt t="22314" x="3165475" y="2528888"/>
          <p14:tracePt t="22320" x="3179763" y="2536825"/>
          <p14:tracePt t="22329" x="3186113" y="2536825"/>
          <p14:tracePt t="22345" x="3222625" y="2543175"/>
          <p14:tracePt t="22362" x="3236913" y="2551113"/>
          <p14:tracePt t="22378" x="3251200" y="2557463"/>
          <p14:tracePt t="22395" x="3271838" y="2557463"/>
          <p14:tracePt t="22411" x="3271838" y="2565400"/>
          <p14:tracePt t="22428" x="3271838" y="2571750"/>
          <p14:tracePt t="22577" x="3265488" y="2571750"/>
          <p14:tracePt t="22587" x="3257550" y="2565400"/>
          <p14:tracePt t="22598" x="3251200" y="2543175"/>
          <p14:tracePt t="22613" x="3251200" y="2508250"/>
          <p14:tracePt t="22630" x="3251200" y="2471738"/>
          <p14:tracePt t="22646" x="3251200" y="2443163"/>
          <p14:tracePt t="22663" x="3251200" y="2422525"/>
          <p14:tracePt t="22680" x="3251200" y="2414588"/>
          <p14:tracePt t="22700" x="3257550" y="2414588"/>
          <p14:tracePt t="22722" x="3271838" y="2414588"/>
          <p14:tracePt t="22730" x="3279775" y="2422525"/>
          <p14:tracePt t="22746" x="3308350" y="2443163"/>
          <p14:tracePt t="22761" x="3322638" y="2451100"/>
          <p14:tracePt t="22777" x="3336925" y="2457450"/>
          <p14:tracePt t="22815" x="3336925" y="2465388"/>
          <p14:tracePt t="22828" x="3336925" y="2471738"/>
          <p14:tracePt t="22844" x="3336925" y="2479675"/>
          <p14:tracePt t="23684" x="3343275" y="2493963"/>
          <p14:tracePt t="23691" x="3351213" y="2500313"/>
          <p14:tracePt t="23697" x="3357563" y="2508250"/>
          <p14:tracePt t="23712" x="3379788" y="2514600"/>
          <p14:tracePt t="23729" x="3394075" y="2522538"/>
          <p14:tracePt t="23734" x="3400425" y="2522538"/>
          <p14:tracePt t="23745" x="3408363" y="2522538"/>
          <p14:tracePt t="23761" x="3429000" y="2522538"/>
          <p14:tracePt t="23778" x="3436938" y="2528888"/>
          <p14:tracePt t="23794" x="3451225" y="2543175"/>
          <p14:tracePt t="23811" x="3457575" y="2551113"/>
          <p14:tracePt t="23829" x="3471863" y="2565400"/>
          <p14:tracePt t="23845" x="3494088" y="2586038"/>
          <p14:tracePt t="23862" x="3543300" y="2600325"/>
          <p14:tracePt t="23878" x="3579813" y="2600325"/>
          <p14:tracePt t="23895" x="3622675" y="2608263"/>
          <p14:tracePt t="23911" x="3665538" y="2614613"/>
          <p14:tracePt t="23927" x="3700463" y="2622550"/>
          <p14:tracePt t="23945" x="3722688" y="2622550"/>
          <p14:tracePt t="23961" x="3743325" y="2628900"/>
          <p14:tracePt t="23978" x="3765550" y="2643188"/>
          <p14:tracePt t="23995" x="3794125" y="2657475"/>
          <p14:tracePt t="24011" x="3814763" y="2665413"/>
          <p14:tracePt t="24028" x="3822700" y="2671763"/>
          <p14:tracePt t="24045" x="3836988" y="2671763"/>
          <p14:tracePt t="24061" x="3857625" y="2679700"/>
          <p14:tracePt t="24079" x="3865563" y="2686050"/>
          <p14:tracePt t="24095" x="3871913" y="2686050"/>
          <p14:tracePt t="24111" x="3886200" y="2693988"/>
          <p14:tracePt t="24129" x="3894138" y="2693988"/>
          <p14:tracePt t="24145" x="3900488" y="2700338"/>
          <p14:tracePt t="24164" x="3937000" y="2714625"/>
          <p14:tracePt t="24179" x="3979863" y="2743200"/>
          <p14:tracePt t="24195" x="4022725" y="2771775"/>
          <p14:tracePt t="24211" x="4086225" y="2794000"/>
          <p14:tracePt t="24228" x="4137025" y="2808288"/>
          <p14:tracePt t="24246" x="4157663" y="2808288"/>
          <p14:tracePt t="24260" x="4171950" y="2814638"/>
          <p14:tracePt t="24278" x="4208463" y="2836863"/>
          <p14:tracePt t="24294" x="4229100" y="2851150"/>
          <p14:tracePt t="24311" x="4257675" y="2871788"/>
          <p14:tracePt t="24345" x="4257675" y="2879725"/>
          <p14:tracePt t="24362" x="4265613" y="2879725"/>
          <p14:tracePt t="24415" x="4265613" y="2886075"/>
          <p14:tracePt t="24429" x="4265613" y="2894013"/>
          <p14:tracePt t="24437" x="4257675" y="2900363"/>
          <p14:tracePt t="24447" x="4251325" y="2914650"/>
          <p14:tracePt t="24460" x="4229100" y="2922588"/>
          <p14:tracePt t="24479" x="4214813" y="2928938"/>
          <p14:tracePt t="24496" x="4186238" y="2943225"/>
          <p14:tracePt t="24512" x="4151313" y="2943225"/>
          <p14:tracePt t="24528" x="4122738" y="2943225"/>
          <p14:tracePt t="24544" x="4079875" y="2943225"/>
          <p14:tracePt t="24561" x="4014788" y="2943225"/>
          <p14:tracePt t="24577" x="3929063" y="2951163"/>
          <p14:tracePt t="24593" x="3886200" y="2951163"/>
          <p14:tracePt t="24610" x="3843338" y="2951163"/>
          <p14:tracePt t="24627" x="3814763" y="2951163"/>
          <p14:tracePt t="24645" x="3779838" y="2951163"/>
          <p14:tracePt t="24660" x="3714750" y="2951163"/>
          <p14:tracePt t="24679" x="3522663" y="2936875"/>
          <p14:tracePt t="24696" x="3357563" y="2922588"/>
          <p14:tracePt t="24713" x="3243263" y="2922588"/>
          <p14:tracePt t="24729" x="3136900" y="2922588"/>
          <p14:tracePt t="24733" x="3108325" y="2922588"/>
          <p14:tracePt t="24745" x="3086100" y="2928938"/>
          <p14:tracePt t="24761" x="3057525" y="2928938"/>
          <p14:tracePt t="24845" x="3051175" y="2928938"/>
          <p14:tracePt t="25127" x="3065463" y="2928938"/>
          <p14:tracePt t="25132" x="3100388" y="2928938"/>
          <p14:tracePt t="25144" x="3143250" y="2922588"/>
          <p14:tracePt t="25161" x="3200400" y="2914650"/>
          <p14:tracePt t="25177" x="3257550" y="2908300"/>
          <p14:tracePt t="25194" x="3314700" y="2908300"/>
          <p14:tracePt t="25210" x="3400425" y="2908300"/>
          <p14:tracePt t="25213" x="3457575" y="2908300"/>
          <p14:tracePt t="25227" x="3536950" y="2908300"/>
          <p14:tracePt t="25245" x="3643313" y="2908300"/>
          <p14:tracePt t="25260" x="3714750" y="2914650"/>
          <p14:tracePt t="25277" x="3743325" y="2914650"/>
          <p14:tracePt t="25293" x="3765550" y="2914650"/>
          <p14:tracePt t="25468" x="3779838" y="2914650"/>
          <p14:tracePt t="25476" x="3800475" y="2908300"/>
          <p14:tracePt t="25483" x="3836988" y="2900363"/>
          <p14:tracePt t="25493" x="3886200" y="2900363"/>
          <p14:tracePt t="25511" x="3979863" y="2894013"/>
          <p14:tracePt t="25527" x="4051300" y="2886075"/>
          <p14:tracePt t="25543" x="4114800" y="2886075"/>
          <p14:tracePt t="25562" x="4171950" y="2886075"/>
          <p14:tracePt t="25578" x="4186238" y="2879725"/>
          <p14:tracePt t="25610" x="4208463" y="2871788"/>
          <p14:tracePt t="25626" x="4222750" y="2871788"/>
          <p14:tracePt t="25643" x="4251325" y="2871788"/>
          <p14:tracePt t="25660" x="4279900" y="2879725"/>
          <p14:tracePt t="25677" x="4308475" y="2879725"/>
          <p14:tracePt t="25694" x="4322763" y="2879725"/>
          <p14:tracePt t="25719" x="4329113" y="2879725"/>
          <p14:tracePt t="25735" x="4337050" y="2886075"/>
          <p14:tracePt t="25751" x="4351338" y="2894013"/>
          <p14:tracePt t="25760" x="4365625" y="2894013"/>
          <p14:tracePt t="25777" x="4386263" y="2900363"/>
          <p14:tracePt t="25794" x="4422775" y="2900363"/>
          <p14:tracePt t="25810" x="4465638" y="2894013"/>
          <p14:tracePt t="25827" x="4494213" y="2894013"/>
          <p14:tracePt t="25843" x="4500563" y="2894013"/>
          <p14:tracePt t="25861" x="4508500" y="2894013"/>
          <p14:tracePt t="25899" x="4508500" y="2886075"/>
          <p14:tracePt t="25930" x="4514850" y="2886075"/>
          <p14:tracePt t="25947" x="4522788" y="2886075"/>
          <p14:tracePt t="25955" x="4537075" y="2886075"/>
          <p14:tracePt t="25962" x="4543425" y="2879725"/>
          <p14:tracePt t="25976" x="4551363" y="2879725"/>
          <p14:tracePt t="25993" x="4572000" y="2871788"/>
          <p14:tracePt t="26011" x="4586288" y="2865438"/>
          <p14:tracePt t="26233" x="4579938" y="2871788"/>
          <p14:tracePt t="26244" x="4572000" y="2871788"/>
          <p14:tracePt t="26415" x="4579938" y="2871788"/>
          <p14:tracePt t="26424" x="4600575" y="2871788"/>
          <p14:tracePt t="26433" x="4622800" y="2871788"/>
          <p14:tracePt t="26445" x="4657725" y="2871788"/>
          <p14:tracePt t="26459" x="4686300" y="2871788"/>
          <p14:tracePt t="26476" x="4708525" y="2871788"/>
          <p14:tracePt t="26493" x="4729163" y="2871788"/>
          <p14:tracePt t="26510" x="4757738" y="2871788"/>
          <p14:tracePt t="26526" x="4765675" y="2871788"/>
          <p14:tracePt t="26543" x="4772025" y="2871788"/>
          <p14:tracePt t="26644" x="4779963" y="2871788"/>
          <p14:tracePt t="26650" x="4794250" y="2871788"/>
          <p14:tracePt t="26661" x="4800600" y="2871788"/>
          <p14:tracePt t="26681" x="4822825" y="2871788"/>
          <p14:tracePt t="26693" x="4829175" y="2871788"/>
          <p14:tracePt t="26710" x="4837113" y="2879725"/>
          <p14:tracePt t="26728" x="4886325" y="2879725"/>
          <p14:tracePt t="26735" x="4900613" y="2886075"/>
          <p14:tracePt t="26746" x="4914900" y="2886075"/>
          <p14:tracePt t="26762" x="4922838" y="2886075"/>
          <p14:tracePt t="26779" x="4929188" y="2886075"/>
          <p14:tracePt t="28298" x="4922838" y="2886075"/>
          <p14:tracePt t="28314" x="4914900" y="2886075"/>
          <p14:tracePt t="28320" x="4908550" y="2886075"/>
          <p14:tracePt t="28347" x="4900613" y="2894013"/>
          <p14:tracePt t="28354" x="4894263" y="2894013"/>
          <p14:tracePt t="28377" x="4886325" y="2894013"/>
          <p14:tracePt t="28394" x="4872038" y="2894013"/>
          <p14:tracePt t="28417" x="4865688" y="2894013"/>
          <p14:tracePt t="28432" x="4857750" y="2894013"/>
          <p14:tracePt t="28440" x="4851400" y="2894013"/>
          <p14:tracePt t="28449" x="4843463" y="2894013"/>
          <p14:tracePt t="28470" x="4837113" y="2894013"/>
          <p14:tracePt t="28649" x="4843463" y="2894013"/>
          <p14:tracePt t="28656" x="4857750" y="2894013"/>
          <p14:tracePt t="28663" x="4865688" y="2894013"/>
          <p14:tracePt t="28675" x="4872038" y="2894013"/>
          <p14:tracePt t="28692" x="4879975" y="2894013"/>
          <p14:tracePt t="28710" x="4908550" y="2894013"/>
          <p14:tracePt t="28725" x="4937125" y="2894013"/>
          <p14:tracePt t="28744" x="4957763" y="2894013"/>
          <p14:tracePt t="28760" x="4994275" y="2894013"/>
          <p14:tracePt t="28777" x="5014913" y="2894013"/>
          <p14:tracePt t="28794" x="5022850" y="2894013"/>
          <p14:tracePt t="28898" x="5029200" y="2894013"/>
          <p14:tracePt t="28961" x="5043488" y="2894013"/>
          <p14:tracePt t="28968" x="5065713" y="2894013"/>
          <p14:tracePt t="28979" x="5072063" y="2894013"/>
          <p14:tracePt t="28994" x="5108575" y="2894013"/>
          <p14:tracePt t="29013" x="5122863" y="2894013"/>
          <p14:tracePt t="29027" x="5137150" y="2894013"/>
          <p14:tracePt t="29044" x="5165725" y="2894013"/>
          <p14:tracePt t="29061" x="5200650" y="2894013"/>
          <p14:tracePt t="29064" x="5214938" y="2894013"/>
          <p14:tracePt t="29077" x="5265738" y="2879725"/>
          <p14:tracePt t="29092" x="5300663" y="2857500"/>
          <p14:tracePt t="29109" x="5380038" y="2822575"/>
          <p14:tracePt t="29125" x="5422900" y="2814638"/>
          <p14:tracePt t="29142" x="5443538" y="2814638"/>
          <p14:tracePt t="29159" x="5457825" y="2808288"/>
          <p14:tracePt t="29176" x="5480050" y="2800350"/>
          <p14:tracePt t="29193" x="5500688" y="2794000"/>
          <p14:tracePt t="29210" x="5537200" y="2794000"/>
          <p14:tracePt t="29226" x="5543550" y="2794000"/>
          <p14:tracePt t="29242" x="5551488" y="2794000"/>
          <p14:tracePt t="29448" x="5537200" y="2794000"/>
          <p14:tracePt t="29452" x="5529263" y="2794000"/>
          <p14:tracePt t="29462" x="5522913" y="2800350"/>
          <p14:tracePt t="29475" x="5500688" y="2800350"/>
          <p14:tracePt t="29492" x="5472113" y="2800350"/>
          <p14:tracePt t="29511" x="5422900" y="2808288"/>
          <p14:tracePt t="29529" x="5357813" y="2814638"/>
          <p14:tracePt t="29542" x="5286375" y="2828925"/>
          <p14:tracePt t="29559" x="5222875" y="2828925"/>
          <p14:tracePt t="29577" x="5122863" y="2857500"/>
          <p14:tracePt t="29594" x="5094288" y="2865438"/>
          <p14:tracePt t="29610" x="5072063" y="2865438"/>
          <p14:tracePt t="29625" x="5051425" y="2865438"/>
          <p14:tracePt t="29642" x="5043488" y="2871788"/>
          <p14:tracePt t="29659" x="5037138" y="2871788"/>
          <p14:tracePt t="29675" x="5029200" y="2871788"/>
          <p14:tracePt t="29713" x="5022850" y="2879725"/>
          <p14:tracePt t="29726" x="5000625" y="2879725"/>
          <p14:tracePt t="29742" x="4979988" y="2879725"/>
          <p14:tracePt t="29759" x="4929188" y="2871788"/>
          <p14:tracePt t="29775" x="4886325" y="2865438"/>
          <p14:tracePt t="29792" x="4822825" y="2865438"/>
          <p14:tracePt t="29809" x="4779963" y="2865438"/>
          <p14:tracePt t="29827" x="4700588" y="2865438"/>
          <p14:tracePt t="29844" x="4622800" y="2865438"/>
          <p14:tracePt t="29860" x="4586288" y="2865438"/>
          <p14:tracePt t="29876" x="4543425" y="2871788"/>
          <p14:tracePt t="29892" x="4529138" y="2871788"/>
          <p14:tracePt t="29908" x="4508500" y="2871788"/>
          <p14:tracePt t="29925" x="4494213" y="2871788"/>
          <p14:tracePt t="29943" x="4479925" y="2865438"/>
          <p14:tracePt t="29960" x="4422775" y="2865438"/>
          <p14:tracePt t="29998" x="4414838" y="2865438"/>
          <p14:tracePt t="30010" x="4394200" y="2857500"/>
          <p14:tracePt t="30025" x="4386263" y="2857500"/>
          <p14:tracePt t="30042" x="4379913" y="2857500"/>
          <p14:tracePt t="30059" x="4371975" y="2857500"/>
          <p14:tracePt t="30077" x="4357688" y="2857500"/>
          <p14:tracePt t="30094" x="4337050" y="2865438"/>
          <p14:tracePt t="30108" x="4322763" y="2871788"/>
          <p14:tracePt t="30125" x="4308475" y="2879725"/>
          <p14:tracePt t="30142" x="4294188" y="2879725"/>
          <p14:tracePt t="30159" x="4279900" y="2879725"/>
          <p14:tracePt t="30175" x="4265613" y="2879725"/>
          <p14:tracePt t="30194" x="4237038" y="2879725"/>
          <p14:tracePt t="30211" x="4214813" y="2879725"/>
          <p14:tracePt t="30226" x="4194175" y="2879725"/>
          <p14:tracePt t="30242" x="4179888" y="2879725"/>
          <p14:tracePt t="30259" x="4171950" y="2879725"/>
          <p14:tracePt t="30312" x="4165600" y="2879725"/>
          <p14:tracePt t="30337" x="4157663" y="2879725"/>
          <p14:tracePt t="30360" x="4151313" y="2879725"/>
          <p14:tracePt t="30433" x="4143375" y="2879725"/>
          <p14:tracePt t="30439" x="4137025" y="2871788"/>
          <p14:tracePt t="30454" x="4129088" y="2871788"/>
          <p14:tracePt t="30470" x="4122738" y="2871788"/>
          <p14:tracePt t="30495" x="4114800" y="2871788"/>
          <p14:tracePt t="30644" x="4108450" y="2871788"/>
          <p14:tracePt t="30650" x="4100513" y="2871788"/>
          <p14:tracePt t="30752" x="4094163" y="2865438"/>
          <p14:tracePt t="30761" x="4086225" y="2865438"/>
          <p14:tracePt t="30772" x="4079875" y="2865438"/>
          <p14:tracePt t="30780" x="4071938" y="2865438"/>
          <p14:tracePt t="30791" x="4065588" y="2865438"/>
          <p14:tracePt t="30808" x="4037013" y="2865438"/>
          <p14:tracePt t="30844" x="4029075" y="2865438"/>
          <p14:tracePt t="30858" x="4022725" y="2865438"/>
          <p14:tracePt t="30876" x="4000500" y="2865438"/>
          <p14:tracePt t="30892" x="3971925" y="2865438"/>
          <p14:tracePt t="30908" x="3951288" y="2865438"/>
          <p14:tracePt t="30925" x="3922713" y="2865438"/>
          <p14:tracePt t="30942" x="3914775" y="2865438"/>
          <p14:tracePt t="31018" x="3908425" y="2865438"/>
          <p14:tracePt t="31032" x="3900488" y="2865438"/>
          <p14:tracePt t="31038" x="3894138" y="2865438"/>
          <p14:tracePt t="31046" x="3894138" y="2871788"/>
          <p14:tracePt t="31059" x="3886200" y="2871788"/>
          <p14:tracePt t="31203" x="3879850" y="2871788"/>
          <p14:tracePt t="31226" x="3871913" y="2871788"/>
          <p14:tracePt t="31455" x="3865563" y="2871788"/>
          <p14:tracePt t="31462" x="3851275" y="2871788"/>
          <p14:tracePt t="31476" x="3829050" y="2865438"/>
          <p14:tracePt t="31493" x="3794125" y="2865438"/>
          <p14:tracePt t="31509" x="3779838" y="2865438"/>
          <p14:tracePt t="31820" x="3794125" y="2857500"/>
          <p14:tracePt t="31828" x="3814763" y="2857500"/>
          <p14:tracePt t="31836" x="3843338" y="2851150"/>
          <p14:tracePt t="31845" x="3865563" y="2851150"/>
          <p14:tracePt t="31858" x="3908425" y="2851150"/>
          <p14:tracePt t="31875" x="3929063" y="2851150"/>
          <p14:tracePt t="31891" x="3937000" y="2851150"/>
          <p14:tracePt t="31908" x="3951288" y="2851150"/>
          <p14:tracePt t="31925" x="3957638" y="2851150"/>
          <p14:tracePt t="31941" x="3965575" y="2851150"/>
          <p14:tracePt t="31960" x="4008438" y="2851150"/>
          <p14:tracePt t="31976" x="4043363" y="2851150"/>
          <p14:tracePt t="31991" x="4071938" y="2851150"/>
          <p14:tracePt t="32008" x="4114800" y="2851150"/>
          <p14:tracePt t="32027" x="4151313" y="2851150"/>
          <p14:tracePt t="32043" x="4165600" y="2851150"/>
          <p14:tracePt t="32058" x="4171950" y="2851150"/>
          <p14:tracePt t="32075" x="4179888" y="2851150"/>
          <p14:tracePt t="32094" x="4194175" y="2851150"/>
          <p14:tracePt t="32108" x="4214813" y="2851150"/>
          <p14:tracePt t="32126" x="4243388" y="2851150"/>
          <p14:tracePt t="32141" x="4265613" y="2851150"/>
          <p14:tracePt t="32158" x="4286250" y="2851150"/>
          <p14:tracePt t="32175" x="4294188" y="2851150"/>
          <p14:tracePt t="32406" x="4286250" y="2851150"/>
          <p14:tracePt t="32414" x="4271963" y="2857500"/>
          <p14:tracePt t="32425" x="4265613" y="2857500"/>
          <p14:tracePt t="32441" x="4229100" y="2865438"/>
          <p14:tracePt t="32459" x="4200525" y="2865438"/>
          <p14:tracePt t="32475" x="4137025" y="2871788"/>
          <p14:tracePt t="32491" x="4086225" y="2871788"/>
          <p14:tracePt t="32507" x="4029075" y="2871788"/>
          <p14:tracePt t="32526" x="3929063" y="2871788"/>
          <p14:tracePt t="32543" x="3886200" y="2886075"/>
          <p14:tracePt t="32560" x="3843338" y="2900363"/>
          <p14:tracePt t="32577" x="3751263" y="2936875"/>
          <p14:tracePt t="32593" x="3665538" y="2943225"/>
          <p14:tracePt t="32609" x="3608388" y="2957513"/>
          <p14:tracePt t="32624" x="3551238" y="2957513"/>
          <p14:tracePt t="32641" x="3500438" y="2971800"/>
          <p14:tracePt t="32659" x="3451225" y="3014663"/>
          <p14:tracePt t="32676" x="3400425" y="3051175"/>
          <p14:tracePt t="32693" x="3308350" y="3094038"/>
          <p14:tracePt t="32710" x="3228975" y="3128963"/>
          <p14:tracePt t="32726" x="3151188" y="3151188"/>
          <p14:tracePt t="32744" x="3094038" y="3186113"/>
          <p14:tracePt t="32760" x="3057525" y="3186113"/>
          <p14:tracePt t="32776" x="3022600" y="3200400"/>
          <p14:tracePt t="32791" x="2971800" y="3214688"/>
          <p14:tracePt t="32808" x="2922588" y="3236913"/>
          <p14:tracePt t="32824" x="2857500" y="3279775"/>
          <p14:tracePt t="32841" x="2736850" y="3343275"/>
          <p14:tracePt t="32857" x="2686050" y="3394075"/>
          <p14:tracePt t="32874" x="2628900" y="3443288"/>
          <p14:tracePt t="32891" x="2593975" y="3471863"/>
          <p14:tracePt t="32908" x="2543175" y="3508375"/>
          <p14:tracePt t="32925" x="2514600" y="3522663"/>
          <p14:tracePt t="32941" x="2457450" y="3543300"/>
          <p14:tracePt t="32957" x="2357438" y="3557588"/>
          <p14:tracePt t="32974" x="2279650" y="3565525"/>
          <p14:tracePt t="32993" x="2165350" y="3565525"/>
          <p14:tracePt t="33009" x="2114550" y="3565525"/>
          <p14:tracePt t="33026" x="2093913" y="3565525"/>
          <p14:tracePt t="33043" x="2085975" y="3565525"/>
          <p14:tracePt t="33057" x="2079625" y="3565525"/>
          <p14:tracePt t="33074" x="2071688" y="3557588"/>
          <p14:tracePt t="33091" x="2051050" y="3536950"/>
          <p14:tracePt t="33107" x="2014538" y="3508375"/>
          <p14:tracePt t="33124" x="1979613" y="3486150"/>
          <p14:tracePt t="33141" x="1951038" y="3465513"/>
          <p14:tracePt t="33158" x="1908175" y="3457575"/>
          <p14:tracePt t="33176" x="1893888" y="3443288"/>
          <p14:tracePt t="33190" x="1885950" y="3436938"/>
          <p14:tracePt t="33194" x="1879600" y="3429000"/>
          <p14:tracePt t="33210" x="1865313" y="3429000"/>
          <p14:tracePt t="33226" x="1836738" y="3414713"/>
          <p14:tracePt t="33242" x="1793875" y="3400425"/>
          <p14:tracePt t="33259" x="1728788" y="3379788"/>
          <p14:tracePt t="33275" x="1657350" y="3357563"/>
          <p14:tracePt t="33291" x="1622425" y="3357563"/>
          <p14:tracePt t="33308" x="1600200" y="3357563"/>
          <p14:tracePt t="33324" x="1593850" y="3357563"/>
          <p14:tracePt t="33394" x="1585913" y="3357563"/>
          <p14:tracePt t="33400" x="1571625" y="3357563"/>
          <p14:tracePt t="33412" x="1565275" y="3357563"/>
          <p14:tracePt t="33426" x="1557338" y="3357563"/>
          <p14:tracePt t="33498" x="1550988" y="3357563"/>
          <p14:tracePt t="33510" x="1543050" y="3357563"/>
          <p14:tracePt t="33516" x="1528763" y="3357563"/>
          <p14:tracePt t="33523" x="1522413" y="3357563"/>
          <p14:tracePt t="33542" x="1508125" y="3357563"/>
          <p14:tracePt t="33559" x="1508125" y="3365500"/>
          <p14:tracePt t="33659" x="1500188" y="3365500"/>
          <p14:tracePt t="33891" x="1508125" y="3365500"/>
          <p14:tracePt t="33915" x="1514475" y="3365500"/>
          <p14:tracePt t="33924" x="1522413" y="3365500"/>
          <p14:tracePt t="33930" x="1528763" y="3365500"/>
          <p14:tracePt t="33953" x="1536700" y="3357563"/>
          <p14:tracePt t="33961" x="1543050" y="3357563"/>
          <p14:tracePt t="33974" x="1550988" y="3357563"/>
          <p14:tracePt t="33991" x="1565275" y="3351213"/>
          <p14:tracePt t="34007" x="1579563" y="3351213"/>
          <p14:tracePt t="34024" x="1585913" y="3343275"/>
          <p14:tracePt t="34041" x="1593850" y="3343275"/>
          <p14:tracePt t="34058" x="1600200" y="3336925"/>
          <p14:tracePt t="34074" x="1608138" y="3336925"/>
          <p14:tracePt t="34091" x="1628775" y="3336925"/>
          <p14:tracePt t="34108" x="1643063" y="3336925"/>
          <p14:tracePt t="34124" x="1679575" y="3322638"/>
          <p14:tracePt t="34140" x="1714500" y="3322638"/>
          <p14:tracePt t="34159" x="1779588" y="3322638"/>
          <p14:tracePt t="34178" x="1828800" y="3314700"/>
          <p14:tracePt t="34193" x="1843088" y="3314700"/>
          <p14:tracePt t="34210" x="1857375" y="3314700"/>
          <p14:tracePt t="34314" x="1865313" y="3314700"/>
          <p14:tracePt t="35999" x="1857375" y="3314700"/>
          <p14:tracePt t="36016" x="1851025" y="3314700"/>
          <p14:tracePt t="36030" x="1843088" y="3314700"/>
          <p14:tracePt t="36039" x="1828800" y="3322638"/>
          <p14:tracePt t="36056" x="1822450" y="3322638"/>
          <p14:tracePt t="36064" x="1814513" y="3322638"/>
          <p14:tracePt t="36075" x="1808163" y="3328988"/>
          <p14:tracePt t="36091" x="1785938" y="3328988"/>
          <p14:tracePt t="36107" x="1771650" y="3328988"/>
          <p14:tracePt t="36123" x="1743075" y="3336925"/>
          <p14:tracePt t="36140" x="1728788" y="3343275"/>
          <p14:tracePt t="36157" x="1714500" y="3343275"/>
          <p14:tracePt t="36174" x="1708150" y="3343275"/>
          <p14:tracePt t="36207" x="1693863" y="3343275"/>
          <p14:tracePt t="36234" x="1693863" y="3351213"/>
          <p14:tracePt t="36390" x="1708150" y="3351213"/>
          <p14:tracePt t="36400" x="1743075" y="3336925"/>
          <p14:tracePt t="36408" x="1765300" y="3336925"/>
          <p14:tracePt t="36425" x="1828800" y="3343275"/>
          <p14:tracePt t="36442" x="1885950" y="3351213"/>
          <p14:tracePt t="36460" x="2008188" y="3351213"/>
          <p14:tracePt t="36475" x="2057400" y="3351213"/>
          <p14:tracePt t="36493" x="2093913" y="3357563"/>
          <p14:tracePt t="36509" x="2143125" y="3357563"/>
          <p14:tracePt t="36525" x="2193925" y="3357563"/>
          <p14:tracePt t="36541" x="2243138" y="3357563"/>
          <p14:tracePt t="36558" x="2271713" y="3357563"/>
          <p14:tracePt t="36575" x="2314575" y="3351213"/>
          <p14:tracePt t="36590" x="2322513" y="3351213"/>
          <p14:tracePt t="38160" x="2336800" y="3336925"/>
          <p14:tracePt t="38163" x="2351088" y="3336925"/>
          <p14:tracePt t="38175" x="2357438" y="3328988"/>
          <p14:tracePt t="38191" x="2371725" y="3314700"/>
          <p14:tracePt t="38206" x="2386013" y="3308350"/>
          <p14:tracePt t="38223" x="2393950" y="3300413"/>
          <p14:tracePt t="38240" x="2408238" y="3300413"/>
          <p14:tracePt t="38256" x="2414588" y="3294063"/>
          <p14:tracePt t="38273" x="2428875" y="3286125"/>
          <p14:tracePt t="38289" x="2451100" y="3279775"/>
          <p14:tracePt t="38306" x="2457450" y="3279775"/>
          <p14:tracePt t="38323" x="2471738" y="3265488"/>
          <p14:tracePt t="38339" x="2479675" y="3257550"/>
          <p14:tracePt t="38356" x="2500313" y="3251200"/>
          <p14:tracePt t="38373" x="2522538" y="3236913"/>
          <p14:tracePt t="38391" x="2565400" y="3214688"/>
          <p14:tracePt t="38407" x="2600325" y="3214688"/>
          <p14:tracePt t="38422" x="2628900" y="3200400"/>
          <p14:tracePt t="38439" x="2657475" y="3194050"/>
          <p14:tracePt t="38456" x="2743200" y="3165475"/>
          <p14:tracePt t="38473" x="2857500" y="3143250"/>
          <p14:tracePt t="38489" x="3051175" y="3108325"/>
          <p14:tracePt t="38507" x="3157538" y="3079750"/>
          <p14:tracePt t="38523" x="3265488" y="3065463"/>
          <p14:tracePt t="38539" x="3322638" y="3065463"/>
          <p14:tracePt t="38556" x="3379788" y="3065463"/>
          <p14:tracePt t="38573" x="3451225" y="3065463"/>
          <p14:tracePt t="38589" x="3471863" y="3065463"/>
          <p14:tracePt t="38606" x="3522663" y="3057525"/>
          <p14:tracePt t="38622" x="3551238" y="3043238"/>
          <p14:tracePt t="38639" x="3600450" y="3043238"/>
          <p14:tracePt t="38656" x="3629025" y="3043238"/>
          <p14:tracePt t="38674" x="3657600" y="3043238"/>
          <p14:tracePt t="38689" x="3708400" y="3043238"/>
          <p14:tracePt t="38707" x="3743325" y="3043238"/>
          <p14:tracePt t="38724" x="3779838" y="3028950"/>
          <p14:tracePt t="38730" x="3794125" y="3028950"/>
          <p14:tracePt t="38740" x="3800475" y="3022600"/>
          <p14:tracePt t="38756" x="3808413" y="3014663"/>
          <p14:tracePt t="38790" x="3814763" y="3008313"/>
          <p14:tracePt t="38813" x="3822700" y="3000375"/>
          <p14:tracePt t="38822" x="3822700" y="2994025"/>
          <p14:tracePt t="38839" x="3843338" y="2979738"/>
          <p14:tracePt t="38856" x="3857625" y="2928938"/>
          <p14:tracePt t="38872" x="3871913" y="2908300"/>
          <p14:tracePt t="38874" x="3879850" y="2900363"/>
          <p14:tracePt t="38889" x="3886200" y="2900363"/>
          <p14:tracePt t="38906" x="3894138" y="2900363"/>
          <p14:tracePt t="38924" x="3900488" y="2900363"/>
          <p14:tracePt t="38940" x="3908425" y="2894013"/>
          <p14:tracePt t="38958" x="3914775" y="2886075"/>
          <p14:tracePt t="38973" x="3914775" y="2879725"/>
          <p14:tracePt t="38991" x="3922713" y="2871788"/>
          <p14:tracePt t="39007" x="3922713" y="2865438"/>
          <p14:tracePt t="39024" x="3929063" y="2857500"/>
          <p14:tracePt t="39042" x="3937000" y="2851150"/>
          <p14:tracePt t="39077" x="3937000" y="2843213"/>
          <p14:tracePt t="39093" x="3943350" y="2843213"/>
          <p14:tracePt t="39304" x="3951288" y="2843213"/>
          <p14:tracePt t="39318" x="3957638" y="2843213"/>
          <p14:tracePt t="39326" x="3965575" y="2843213"/>
          <p14:tracePt t="39338" x="3971925" y="2843213"/>
          <p14:tracePt t="39355" x="3986213" y="2843213"/>
          <p14:tracePt t="39373" x="4014788" y="2843213"/>
          <p14:tracePt t="39390" x="4037013" y="2843213"/>
          <p14:tracePt t="39405" x="4057650" y="2843213"/>
          <p14:tracePt t="39422" x="4071938" y="2843213"/>
          <p14:tracePt t="39440" x="4079875" y="2843213"/>
          <p14:tracePt t="39472" x="4086225" y="2843213"/>
          <p14:tracePt t="39492" x="4094163" y="2843213"/>
          <p14:tracePt t="39509" x="4100513" y="2843213"/>
          <p14:tracePt t="39524" x="4108450" y="2843213"/>
          <p14:tracePt t="39539" x="4114800" y="2843213"/>
          <p14:tracePt t="39570" x="4122738" y="2843213"/>
          <p14:tracePt t="39593" x="4122738" y="2836863"/>
          <p14:tracePt t="39609" x="4129088" y="2836863"/>
          <p14:tracePt t="39690" x="4137025" y="2836863"/>
          <p14:tracePt t="39728" x="4143375" y="2836863"/>
          <p14:tracePt t="39828" x="4151313" y="2836863"/>
          <p14:tracePt t="39835" x="4157663" y="2836863"/>
          <p14:tracePt t="39843" x="4171950" y="2822575"/>
          <p14:tracePt t="39855" x="4179888" y="2822575"/>
          <p14:tracePt t="39872" x="4194175" y="2822575"/>
          <p14:tracePt t="39889" x="4200525" y="2822575"/>
          <p14:tracePt t="40256" x="4200525" y="2814638"/>
          <p14:tracePt t="40321" x="4200525" y="2822575"/>
          <p14:tracePt t="40326" x="4200525" y="2828925"/>
          <p14:tracePt t="40338" x="4194175" y="2843213"/>
          <p14:tracePt t="40355" x="4179888" y="2857500"/>
          <p14:tracePt t="40372" x="4165600" y="2871788"/>
          <p14:tracePt t="40374" x="4157663" y="2886075"/>
          <p14:tracePt t="40390" x="4129088" y="2900363"/>
          <p14:tracePt t="40406" x="4086225" y="2922588"/>
          <p14:tracePt t="40423" x="3994150" y="2943225"/>
          <p14:tracePt t="40440" x="3922713" y="2979738"/>
          <p14:tracePt t="40456" x="3836988" y="2994025"/>
          <p14:tracePt t="40473" x="3729038" y="3022600"/>
          <p14:tracePt t="40489" x="3586163" y="3065463"/>
          <p14:tracePt t="40505" x="3500438" y="3086100"/>
          <p14:tracePt t="40524" x="3451225" y="3094038"/>
          <p14:tracePt t="40538" x="3379788" y="3114675"/>
          <p14:tracePt t="40556" x="3336925" y="3114675"/>
          <p14:tracePt t="40571" x="3265488" y="3128963"/>
          <p14:tracePt t="40589" x="3186113" y="3151188"/>
          <p14:tracePt t="40606" x="3122613" y="3165475"/>
          <p14:tracePt t="40622" x="3057525" y="3208338"/>
          <p14:tracePt t="40623" x="3014663" y="3214688"/>
          <p14:tracePt t="40639" x="2986088" y="3236913"/>
          <p14:tracePt t="40655" x="2928938" y="3265488"/>
          <p14:tracePt t="40672" x="2894013" y="3300413"/>
          <p14:tracePt t="40688" x="2865438" y="3308350"/>
          <p14:tracePt t="40710" x="2828925" y="3314700"/>
          <p14:tracePt t="40727" x="2822575" y="3314700"/>
          <p14:tracePt t="40739" x="2814638" y="3314700"/>
          <p14:tracePt t="40759" x="2808288" y="3314700"/>
          <p14:tracePt t="40844" x="2828925" y="3308350"/>
          <p14:tracePt t="40853" x="2851150" y="3294063"/>
          <p14:tracePt t="40858" x="2879725" y="3279775"/>
          <p14:tracePt t="40871" x="2894013" y="3251200"/>
          <p14:tracePt t="40889" x="3014663" y="3143250"/>
          <p14:tracePt t="40905" x="3114675" y="3086100"/>
          <p14:tracePt t="40923" x="3208338" y="3043238"/>
          <p14:tracePt t="40939" x="3286125" y="3014663"/>
          <p14:tracePt t="40955" x="3414713" y="2994025"/>
          <p14:tracePt t="40975" x="3600450" y="2936875"/>
          <p14:tracePt t="40989" x="3665538" y="2922588"/>
          <p14:tracePt t="41005" x="3814763" y="2871788"/>
          <p14:tracePt t="41021" x="3871913" y="2836863"/>
          <p14:tracePt t="41038" x="3900488" y="2828925"/>
          <p14:tracePt t="41056" x="3908425" y="2822575"/>
          <p14:tracePt t="41133" x="3914775" y="2822575"/>
          <p14:tracePt t="41531" x="3922713" y="2822575"/>
          <p14:tracePt t="41541" x="3937000" y="2822575"/>
          <p14:tracePt t="41546" x="3943350" y="2822575"/>
          <p14:tracePt t="41555" x="3951288" y="2822575"/>
          <p14:tracePt t="41574" x="3971925" y="2822575"/>
          <p14:tracePt t="41607" x="3979863" y="2822575"/>
          <p14:tracePt t="41641" x="3986213" y="2822575"/>
          <p14:tracePt t="41706" x="3994150" y="2822575"/>
          <p14:tracePt t="41720" x="4000500" y="2822575"/>
          <p14:tracePt t="41836" x="3986213" y="2822575"/>
          <p14:tracePt t="41847" x="3957638" y="2836863"/>
          <p14:tracePt t="41854" x="3937000" y="2851150"/>
          <p14:tracePt t="41871" x="3822700" y="2886075"/>
          <p14:tracePt t="41888" x="3751263" y="2900363"/>
          <p14:tracePt t="41905" x="3600450" y="2943225"/>
          <p14:tracePt t="41926" x="3494088" y="2971800"/>
          <p14:tracePt t="41938" x="3400425" y="3014663"/>
          <p14:tracePt t="41956" x="3279775" y="3071813"/>
          <p14:tracePt t="41971" x="3208338" y="3171825"/>
          <p14:tracePt t="41973" x="3179763" y="3194050"/>
          <p14:tracePt t="41989" x="3143250" y="3214688"/>
          <p14:tracePt t="42005" x="3051175" y="3265488"/>
          <p14:tracePt t="42021" x="3000375" y="3314700"/>
          <p14:tracePt t="42039" x="2928938" y="3357563"/>
          <p14:tracePt t="42054" x="2894013" y="3394075"/>
          <p14:tracePt t="42076" x="2794000" y="3436938"/>
          <p14:tracePt t="42089" x="2751138" y="3443288"/>
          <p14:tracePt t="42107" x="2693988" y="3451225"/>
          <p14:tracePt t="42110" x="2679700" y="3451225"/>
          <p14:tracePt t="42123" x="2628900" y="3457575"/>
          <p14:tracePt t="42140" x="2586038" y="3471863"/>
          <p14:tracePt t="42155" x="2543175" y="3479800"/>
          <p14:tracePt t="42171" x="2514600" y="3486150"/>
          <p14:tracePt t="42188" x="2493963" y="3494088"/>
          <p14:tracePt t="42204" x="2465388" y="3508375"/>
          <p14:tracePt t="42221" x="2451100" y="3508375"/>
          <p14:tracePt t="42225" x="2428875" y="3508375"/>
          <p14:tracePt t="42241" x="2414588" y="3508375"/>
          <p14:tracePt t="42255" x="2386013" y="3508375"/>
          <p14:tracePt t="42271" x="2343150" y="3508375"/>
          <p14:tracePt t="42289" x="2308225" y="3508375"/>
          <p14:tracePt t="42306" x="2286000" y="3500438"/>
          <p14:tracePt t="42322" x="2286000" y="3494088"/>
          <p14:tracePt t="42399" x="2286000" y="3479800"/>
          <p14:tracePt t="42404" x="2286000" y="3471863"/>
          <p14:tracePt t="42414" x="2279650" y="3465513"/>
          <p14:tracePt t="42422" x="2271713" y="3451225"/>
          <p14:tracePt t="42438" x="2271713" y="3436938"/>
          <p14:tracePt t="42472" x="2271713" y="3429000"/>
          <p14:tracePt t="42529" x="2271713" y="3422650"/>
          <p14:tracePt t="42547" x="2271713" y="3414713"/>
          <p14:tracePt t="42553" x="2271713" y="3400425"/>
          <p14:tracePt t="42560" x="2271713" y="3394075"/>
          <p14:tracePt t="44680" x="2271713" y="3386138"/>
          <p14:tracePt t="47302" x="2279650" y="3386138"/>
          <p14:tracePt t="47318" x="2286000" y="3386138"/>
          <p14:tracePt t="47334" x="2293938" y="3386138"/>
          <p14:tracePt t="47340" x="2300288" y="3379788"/>
          <p14:tracePt t="47353" x="2308225" y="3379788"/>
          <p14:tracePt t="47369" x="2322513" y="3379788"/>
          <p14:tracePt t="47386" x="2322513" y="3371850"/>
          <p14:tracePt t="47403" x="2343150" y="3371850"/>
          <p14:tracePt t="47420" x="2379663" y="3357563"/>
          <p14:tracePt t="47436" x="2414588" y="3351213"/>
          <p14:tracePt t="47453" x="2457450" y="3343275"/>
          <p14:tracePt t="47469" x="2500313" y="3336925"/>
          <p14:tracePt t="47486" x="2586038" y="3322638"/>
          <p14:tracePt t="47503" x="2679700" y="3271838"/>
          <p14:tracePt t="47520" x="2808288" y="3171825"/>
          <p14:tracePt t="47536" x="2865438" y="3151188"/>
          <p14:tracePt t="47553" x="2914650" y="3136900"/>
          <p14:tracePt t="47569" x="2943225" y="3136900"/>
          <p14:tracePt t="47588" x="2957513" y="3128963"/>
          <p14:tracePt t="47604" x="2971800" y="3128963"/>
          <p14:tracePt t="47621" x="3000375" y="3128963"/>
          <p14:tracePt t="47636" x="3022600" y="3108325"/>
          <p14:tracePt t="47655" x="3065463" y="3071813"/>
          <p14:tracePt t="47671" x="3094038" y="3065463"/>
          <p14:tracePt t="47687" x="3114675" y="3057525"/>
          <p14:tracePt t="47703" x="3143250" y="3043238"/>
          <p14:tracePt t="47720" x="3165475" y="3014663"/>
          <p14:tracePt t="47736" x="3194050" y="3000375"/>
          <p14:tracePt t="47740" x="3208338" y="2986088"/>
          <p14:tracePt t="47753" x="3228975" y="2979738"/>
          <p14:tracePt t="47769" x="3251200" y="2979738"/>
          <p14:tracePt t="47787" x="3286125" y="2979738"/>
          <p14:tracePt t="47803" x="3322638" y="2965450"/>
          <p14:tracePt t="47820" x="3328988" y="2957513"/>
          <p14:tracePt t="47837" x="3351213" y="2922588"/>
          <p14:tracePt t="47853" x="3371850" y="2871788"/>
          <p14:tracePt t="47870" x="3386138" y="2865438"/>
          <p14:tracePt t="47886" x="3394075" y="2865438"/>
          <p14:tracePt t="47903" x="3414713" y="2857500"/>
          <p14:tracePt t="47919" x="3429000" y="2857500"/>
          <p14:tracePt t="47937" x="3451225" y="2843213"/>
          <p14:tracePt t="47952" x="3471863" y="2808288"/>
          <p14:tracePt t="47969" x="3494088" y="2771775"/>
          <p14:tracePt t="47988" x="3500438" y="2757488"/>
          <p14:tracePt t="48008" x="3508375" y="2757488"/>
          <p14:tracePt t="48061" x="3514725" y="2757488"/>
          <p14:tracePt t="48077" x="3522663" y="2757488"/>
          <p14:tracePt t="48085" x="3529013" y="2757488"/>
          <p14:tracePt t="48093" x="3536950" y="2757488"/>
          <p14:tracePt t="48102" x="3543300" y="2757488"/>
          <p14:tracePt t="48119" x="3551238" y="2757488"/>
          <p14:tracePt t="48136" x="3565525" y="2757488"/>
          <p14:tracePt t="48153" x="3571875" y="2757488"/>
          <p14:tracePt t="49693" x="3565525" y="2757488"/>
          <p14:tracePt t="49701" x="3557588" y="2757488"/>
          <p14:tracePt t="49717" x="3551238" y="2765425"/>
          <p14:tracePt t="49725" x="3536950" y="2765425"/>
          <p14:tracePt t="49736" x="3522663" y="2771775"/>
          <p14:tracePt t="49752" x="3500438" y="2779713"/>
          <p14:tracePt t="49770" x="3465513" y="2800350"/>
          <p14:tracePt t="49788" x="3436938" y="2800350"/>
          <p14:tracePt t="49803" x="3379788" y="2808288"/>
          <p14:tracePt t="49820" x="3314700" y="2828925"/>
          <p14:tracePt t="49837" x="3251200" y="2836863"/>
          <p14:tracePt t="49854" x="3214688" y="2843213"/>
          <p14:tracePt t="49868" x="3186113" y="2851150"/>
          <p14:tracePt t="49871" x="3171825" y="2851150"/>
          <p14:tracePt t="49885" x="3165475" y="2857500"/>
          <p14:tracePt t="49903" x="3128963" y="2857500"/>
          <p14:tracePt t="49919" x="3108325" y="2871788"/>
          <p14:tracePt t="49935" x="3079750" y="2886075"/>
          <p14:tracePt t="49952" x="3065463" y="2900363"/>
          <p14:tracePt t="49969" x="3036888" y="2908300"/>
          <p14:tracePt t="49985" x="3008313" y="2928938"/>
          <p14:tracePt t="50003" x="2951163" y="2951163"/>
          <p14:tracePt t="50019" x="2922588" y="2971800"/>
          <p14:tracePt t="50035" x="2900363" y="2994025"/>
          <p14:tracePt t="50052" x="2886075" y="3008313"/>
          <p14:tracePt t="50071" x="2857500" y="3014663"/>
          <p14:tracePt t="50087" x="2836863" y="3022600"/>
          <p14:tracePt t="50103" x="2822575" y="3028950"/>
          <p14:tracePt t="50120" x="2808288" y="3036888"/>
          <p14:tracePt t="50136" x="2771775" y="3057525"/>
          <p14:tracePt t="50138" x="2757488" y="3057525"/>
          <p14:tracePt t="50153" x="2728913" y="3079750"/>
          <p14:tracePt t="50168" x="2700338" y="3086100"/>
          <p14:tracePt t="50185" x="2693988" y="3094038"/>
          <p14:tracePt t="50202" x="2679700" y="3100388"/>
          <p14:tracePt t="50219" x="2665413" y="3100388"/>
          <p14:tracePt t="50235" x="2657475" y="3100388"/>
          <p14:tracePt t="50252" x="2651125" y="3108325"/>
          <p14:tracePt t="50349" x="2657475" y="3108325"/>
          <p14:tracePt t="50356" x="2671763" y="3108325"/>
          <p14:tracePt t="50369" x="2693988" y="3086100"/>
          <p14:tracePt t="50385" x="2757488" y="3065463"/>
          <p14:tracePt t="50402" x="2800350" y="3043238"/>
          <p14:tracePt t="50419" x="2886075" y="2979738"/>
          <p14:tracePt t="50435" x="2928938" y="2936875"/>
          <p14:tracePt t="50452" x="2979738" y="2914650"/>
          <p14:tracePt t="50469" x="3051175" y="2894013"/>
          <p14:tracePt t="50485" x="3122613" y="2879725"/>
          <p14:tracePt t="50504" x="3208338" y="2828925"/>
          <p14:tracePt t="50520" x="3279775" y="2822575"/>
          <p14:tracePt t="50535" x="3308350" y="2822575"/>
          <p14:tracePt t="50552" x="3336925" y="2822575"/>
          <p14:tracePt t="50568" x="3371850" y="2814638"/>
          <p14:tracePt t="50585" x="3414713" y="2808288"/>
          <p14:tracePt t="50602" x="3457575" y="2794000"/>
          <p14:tracePt t="50618" x="3500438" y="2779713"/>
          <p14:tracePt t="50635" x="3543300" y="2771775"/>
          <p14:tracePt t="50652" x="3565525" y="2757488"/>
          <p14:tracePt t="50670" x="3586163" y="2757488"/>
          <p14:tracePt t="50752" x="3594100" y="2757488"/>
          <p14:tracePt t="50758" x="3600450" y="2757488"/>
          <p14:tracePt t="50771" x="3636963" y="2765425"/>
          <p14:tracePt t="50787" x="3694113" y="2786063"/>
          <p14:tracePt t="50803" x="3729038" y="2800350"/>
          <p14:tracePt t="50820" x="3851275" y="2828925"/>
          <p14:tracePt t="50837" x="3957638" y="2851150"/>
          <p14:tracePt t="50854" x="4122738" y="2879725"/>
          <p14:tracePt t="50868" x="4243388" y="2879725"/>
          <p14:tracePt t="50885" x="4365625" y="2900363"/>
          <p14:tracePt t="50902" x="4471988" y="2936875"/>
          <p14:tracePt t="50919" x="4614863" y="2971800"/>
          <p14:tracePt t="50935" x="4679950" y="2971800"/>
          <p14:tracePt t="50952" x="4722813" y="2971800"/>
          <p14:tracePt t="51253" x="4743450" y="2957513"/>
          <p14:tracePt t="51269" x="4757738" y="2957513"/>
          <p14:tracePt t="51286" x="4786313" y="2943225"/>
          <p14:tracePt t="51303" x="4800600" y="2943225"/>
          <p14:tracePt t="51321" x="4814888" y="2936875"/>
          <p14:tracePt t="51428" x="4822825" y="2936875"/>
          <p14:tracePt t="51434" x="4837113" y="2936875"/>
          <p14:tracePt t="51451" x="4843463" y="2936875"/>
          <p14:tracePt t="51459" x="4851400" y="2936875"/>
          <p14:tracePt t="51468" x="4857750" y="2928938"/>
          <p14:tracePt t="51487" x="4879975" y="2928938"/>
          <p14:tracePt t="51503" x="4900613" y="2928938"/>
          <p14:tracePt t="51543" x="4908550" y="2928938"/>
          <p14:tracePt t="51569" x="4914900" y="2928938"/>
          <p14:tracePt t="51590" x="4922838" y="2928938"/>
          <p14:tracePt t="52431" x="4929188" y="2928938"/>
          <p14:tracePt t="52443" x="4937125" y="2928938"/>
          <p14:tracePt t="52459" x="4943475" y="2922588"/>
          <p14:tracePt t="52616" x="4951413" y="2922588"/>
          <p14:tracePt t="52676" x="4965700" y="2922588"/>
          <p14:tracePt t="52685" x="4972050" y="2922588"/>
          <p14:tracePt t="52692" x="4994275" y="2914650"/>
          <p14:tracePt t="52708" x="5000625" y="2914650"/>
          <p14:tracePt t="52717" x="5008563" y="2914650"/>
          <p14:tracePt t="52734" x="5022850" y="2914650"/>
          <p14:tracePt t="52751" x="5043488" y="2908300"/>
          <p14:tracePt t="52770" x="5100638" y="2900363"/>
          <p14:tracePt t="52786" x="5143500" y="2886075"/>
          <p14:tracePt t="52803" x="5186363" y="2865438"/>
          <p14:tracePt t="52819" x="5214938" y="2865438"/>
          <p14:tracePt t="52836" x="5222875" y="2857500"/>
          <p14:tracePt t="52853" x="5229225" y="2857500"/>
          <p14:tracePt t="52920" x="5237163" y="2857500"/>
          <p14:tracePt t="52927" x="5251450" y="2857500"/>
          <p14:tracePt t="52937" x="5272088" y="2857500"/>
          <p14:tracePt t="52952" x="5280025" y="2857500"/>
          <p14:tracePt t="52968" x="5308600" y="2857500"/>
          <p14:tracePt t="52984" x="5329238" y="2857500"/>
          <p14:tracePt t="53001" x="5351463" y="2857500"/>
          <p14:tracePt t="53018" x="5365750" y="2857500"/>
          <p14:tracePt t="53036" x="5400675" y="2857500"/>
          <p14:tracePt t="53053" x="5414963" y="2857500"/>
          <p14:tracePt t="53070" x="5429250" y="2857500"/>
          <p14:tracePt t="53087" x="5443538" y="2865438"/>
          <p14:tracePt t="53101" x="5451475" y="2865438"/>
          <p14:tracePt t="53118" x="5457825" y="2865438"/>
          <p14:tracePt t="53134" x="5465763" y="2865438"/>
          <p14:tracePt t="53151" x="5472113" y="2865438"/>
          <p14:tracePt t="53677" x="5480050" y="2865438"/>
          <p14:tracePt t="53701" x="5486400" y="2865438"/>
          <p14:tracePt t="53951" x="5494338" y="2865438"/>
          <p14:tracePt t="53967" x="5500688" y="2865438"/>
          <p14:tracePt t="53980" x="5508625" y="2865438"/>
          <p14:tracePt t="53997" x="5514975" y="2865438"/>
          <p14:tracePt t="54446" x="5508625" y="2865438"/>
          <p14:tracePt t="54453" x="5508625" y="2871788"/>
          <p14:tracePt t="54461" x="5508625" y="2879725"/>
          <p14:tracePt t="54469" x="5500688" y="2879725"/>
          <p14:tracePt t="54510" x="5494338" y="2879725"/>
          <p14:tracePt t="54530" x="5486400" y="2886075"/>
          <p14:tracePt t="54547" x="5480050" y="2886075"/>
          <p14:tracePt t="54556" x="5472113" y="2886075"/>
          <p14:tracePt t="54567" x="5451475" y="2886075"/>
          <p14:tracePt t="54584" x="5437188" y="2894013"/>
          <p14:tracePt t="54600" x="5429250" y="2900363"/>
          <p14:tracePt t="54617" x="5408613" y="2908300"/>
          <p14:tracePt t="54634" x="5394325" y="2914650"/>
          <p14:tracePt t="54652" x="5372100" y="2928938"/>
          <p14:tracePt t="54669" x="5357813" y="2928938"/>
          <p14:tracePt t="54685" x="5351463" y="2936875"/>
          <p14:tracePt t="54702" x="5337175" y="2936875"/>
          <p14:tracePt t="54719" x="5329238" y="2936875"/>
          <p14:tracePt t="54734" x="5314950" y="2951163"/>
          <p14:tracePt t="54752" x="5308600" y="2951163"/>
          <p14:tracePt t="54767" x="5300663" y="2951163"/>
          <p14:tracePt t="54784" x="5286375" y="2957513"/>
          <p14:tracePt t="54786" x="5272088" y="2965450"/>
          <p14:tracePt t="54801" x="5272088" y="2971800"/>
          <p14:tracePt t="54817" x="5251450" y="2971800"/>
          <p14:tracePt t="54834" x="5222875" y="2986088"/>
          <p14:tracePt t="54852" x="5208588" y="2986088"/>
          <p14:tracePt t="54867" x="5137150" y="3014663"/>
          <p14:tracePt t="54883" x="5065713" y="3036888"/>
          <p14:tracePt t="54901" x="5000625" y="3065463"/>
          <p14:tracePt t="54918" x="4965700" y="3071813"/>
          <p14:tracePt t="54934" x="4937125" y="3079750"/>
          <p14:tracePt t="54952" x="4908550" y="3079750"/>
          <p14:tracePt t="54968" x="4872038" y="3079750"/>
          <p14:tracePt t="54985" x="4843463" y="3086100"/>
          <p14:tracePt t="55001" x="4786313" y="3100388"/>
          <p14:tracePt t="55019" x="4686300" y="3165475"/>
          <p14:tracePt t="55038" x="4651375" y="3194050"/>
          <p14:tracePt t="55052" x="4594225" y="3222625"/>
          <p14:tracePt t="55071" x="4529138" y="3236913"/>
          <p14:tracePt t="55087" x="4486275" y="3236913"/>
          <p14:tracePt t="55103" x="4429125" y="3243263"/>
          <p14:tracePt t="55118" x="4408488" y="3243263"/>
          <p14:tracePt t="55135" x="4329113" y="3243263"/>
          <p14:tracePt t="55152" x="4271963" y="3257550"/>
          <p14:tracePt t="55169" x="4208463" y="3257550"/>
          <p14:tracePt t="55184" x="4114800" y="3257550"/>
          <p14:tracePt t="55201" x="4029075" y="3265488"/>
          <p14:tracePt t="55217" x="3922713" y="3271838"/>
          <p14:tracePt t="55234" x="3857625" y="3279775"/>
          <p14:tracePt t="55239" x="3822700" y="3279775"/>
          <p14:tracePt t="55250" x="3771900" y="3279775"/>
          <p14:tracePt t="55267" x="3694113" y="3300413"/>
          <p14:tracePt t="55284" x="3629025" y="3308350"/>
          <p14:tracePt t="55300" x="3536950" y="3308350"/>
          <p14:tracePt t="55316" x="3494088" y="3308350"/>
          <p14:tracePt t="55333" x="3436938" y="3314700"/>
          <p14:tracePt t="55351" x="3365500" y="3328988"/>
          <p14:tracePt t="55368" x="3308350" y="3328988"/>
          <p14:tracePt t="55384" x="3236913" y="3328988"/>
          <p14:tracePt t="55401" x="3179763" y="3328988"/>
          <p14:tracePt t="55418" x="3114675" y="3336925"/>
          <p14:tracePt t="55434" x="3086100" y="3351213"/>
          <p14:tracePt t="55450" x="3065463" y="3351213"/>
          <p14:tracePt t="55467" x="3051175" y="3357563"/>
          <p14:tracePt t="55483" x="3028950" y="3357563"/>
          <p14:tracePt t="55500" x="3008313" y="3365500"/>
          <p14:tracePt t="55519" x="2994025" y="3365500"/>
          <p14:tracePt t="55539" x="2979738" y="3365500"/>
          <p14:tracePt t="55592" x="2971800" y="3365500"/>
          <p14:tracePt t="55978" x="2986088" y="3365500"/>
          <p14:tracePt t="55985" x="3008313" y="3365500"/>
          <p14:tracePt t="55991" x="3014663" y="3357563"/>
          <p14:tracePt t="56000" x="3036888" y="3357563"/>
          <p14:tracePt t="56017" x="3094038" y="3351213"/>
          <p14:tracePt t="56034" x="3171825" y="3343275"/>
          <p14:tracePt t="56052" x="3294063" y="3351213"/>
          <p14:tracePt t="56067" x="3357563" y="3351213"/>
          <p14:tracePt t="56083" x="3422650" y="3351213"/>
          <p14:tracePt t="56101" x="3508375" y="3351213"/>
          <p14:tracePt t="56118" x="3565525" y="3343275"/>
          <p14:tracePt t="56135" x="3608388" y="3343275"/>
          <p14:tracePt t="56152" x="3622675" y="3343275"/>
          <p14:tracePt t="56168" x="3643313" y="3343275"/>
          <p14:tracePt t="56185" x="3665538" y="3328988"/>
          <p14:tracePt t="56199" x="3708400" y="3322638"/>
          <p14:tracePt t="56222" x="3779838" y="3322638"/>
          <p14:tracePt t="56224" x="3836988" y="3322638"/>
          <p14:tracePt t="56233" x="3871913" y="3322638"/>
          <p14:tracePt t="56250" x="3951288" y="3322638"/>
          <p14:tracePt t="56266" x="4029075" y="3322638"/>
          <p14:tracePt t="56284" x="4108450" y="3328988"/>
          <p14:tracePt t="56300" x="4179888" y="3336925"/>
          <p14:tracePt t="56318" x="4222750" y="3336925"/>
          <p14:tracePt t="56333" x="4243388" y="3343275"/>
          <p14:tracePt t="56350" x="4251325" y="3343275"/>
          <p14:tracePt t="56427" x="4257675" y="3343275"/>
          <p14:tracePt t="56529" x="4257675" y="3336925"/>
          <p14:tracePt t="56545" x="4257675" y="3328988"/>
          <p14:tracePt t="56553" x="4257675" y="3322638"/>
          <p14:tracePt t="56558" x="4257675" y="3314700"/>
          <p14:tracePt t="56570" x="4257675" y="3308350"/>
          <p14:tracePt t="56584" x="4257675" y="3279775"/>
          <p14:tracePt t="56602" x="4257675" y="3236913"/>
          <p14:tracePt t="56616" x="4265613" y="3208338"/>
          <p14:tracePt t="56708" x="4265613" y="3200400"/>
          <p14:tracePt t="56715" x="4265613" y="3179763"/>
          <p14:tracePt t="56722" x="4271963" y="3157538"/>
          <p14:tracePt t="56733" x="4300538" y="3143250"/>
          <p14:tracePt t="56750" x="4314825" y="3122613"/>
          <p14:tracePt t="56766" x="4337050" y="3114675"/>
          <p14:tracePt t="56783" x="4357688" y="3108325"/>
          <p14:tracePt t="56800" x="4386263" y="3108325"/>
          <p14:tracePt t="56816" x="4457700" y="3143250"/>
          <p14:tracePt t="56833" x="4500563" y="3151188"/>
          <p14:tracePt t="56850" x="4579938" y="3171825"/>
          <p14:tracePt t="56866" x="4629150" y="3179763"/>
          <p14:tracePt t="56884" x="4665663" y="3194050"/>
          <p14:tracePt t="56900" x="4694238" y="3194050"/>
          <p14:tracePt t="56901" x="4700588" y="3194050"/>
          <p14:tracePt t="56917" x="4708525" y="3194050"/>
          <p14:tracePt t="57054" x="4700588" y="3194050"/>
          <p14:tracePt t="57060" x="4651375" y="3194050"/>
          <p14:tracePt t="57072" x="4600575" y="3186113"/>
          <p14:tracePt t="57085" x="4486275" y="3171825"/>
          <p14:tracePt t="57101" x="4371975" y="3171825"/>
          <p14:tracePt t="57118" x="4237038" y="3151188"/>
          <p14:tracePt t="57135" x="4065588" y="3128963"/>
          <p14:tracePt t="57149" x="3979863" y="3108325"/>
          <p14:tracePt t="57168" x="3679825" y="3094038"/>
          <p14:tracePt t="57185" x="3494088" y="3094038"/>
          <p14:tracePt t="57200" x="3365500" y="3100388"/>
          <p14:tracePt t="57217" x="3294063" y="3114675"/>
          <p14:tracePt t="57233" x="3214688" y="3151188"/>
          <p14:tracePt t="57237" x="3194050" y="3157538"/>
          <p14:tracePt t="57249" x="3186113" y="3165475"/>
          <p14:tracePt t="57266" x="3179763" y="3171825"/>
          <p14:tracePt t="57285" x="3171825" y="3186113"/>
          <p14:tracePt t="57322" x="3157538" y="3186113"/>
          <p14:tracePt t="57334" x="3136900" y="3200400"/>
          <p14:tracePt t="57351" x="3086100" y="3200400"/>
          <p14:tracePt t="57368" x="3028950" y="3208338"/>
          <p14:tracePt t="57383" x="2965450" y="3228975"/>
          <p14:tracePt t="57403" x="2879725" y="3236913"/>
          <p14:tracePt t="57417" x="2843213" y="3236913"/>
          <p14:tracePt t="57433" x="2794000" y="3236913"/>
          <p14:tracePt t="57449" x="2757488" y="3236913"/>
          <p14:tracePt t="57466" x="2728913" y="3236913"/>
          <p14:tracePt t="57483" x="2686050" y="3236913"/>
          <p14:tracePt t="57499" x="2608263" y="3236913"/>
          <p14:tracePt t="57516" x="2565400" y="3228975"/>
          <p14:tracePt t="57533" x="2508250" y="3236913"/>
          <p14:tracePt t="57549" x="2465388" y="3236913"/>
          <p14:tracePt t="57566" x="2443163" y="3236913"/>
          <p14:tracePt t="58133" x="2451100" y="3236913"/>
          <p14:tracePt t="58147" x="2457450" y="3236913"/>
          <p14:tracePt t="58155" x="2465388" y="3236913"/>
          <p14:tracePt t="58171" x="2479675" y="3236913"/>
          <p14:tracePt t="58183" x="2493963" y="3236913"/>
          <p14:tracePt t="58199" x="2508250" y="3228975"/>
          <p14:tracePt t="58216" x="2528888" y="3228975"/>
          <p14:tracePt t="58233" x="2565400" y="3228975"/>
          <p14:tracePt t="58236" x="2579688" y="3228975"/>
          <p14:tracePt t="58252" x="2586038" y="3222625"/>
          <p14:tracePt t="58268" x="2622550" y="3222625"/>
          <p14:tracePt t="58273" x="2636838" y="3222625"/>
          <p14:tracePt t="58282" x="2643188" y="3222625"/>
          <p14:tracePt t="58300" x="2686050" y="3222625"/>
          <p14:tracePt t="58315" x="2743200" y="3222625"/>
          <p14:tracePt t="58334" x="2808288" y="3222625"/>
          <p14:tracePt t="58351" x="2857500" y="3208338"/>
          <p14:tracePt t="58367" x="2894013" y="3194050"/>
          <p14:tracePt t="58384" x="2914650" y="3179763"/>
          <p14:tracePt t="58400" x="2928938" y="3179763"/>
          <p14:tracePt t="58402" x="2936875" y="3179763"/>
          <p14:tracePt t="58451" x="2943225" y="3179763"/>
          <p14:tracePt t="58459" x="2951163" y="3171825"/>
          <p14:tracePt t="58466" x="2971800" y="3171825"/>
          <p14:tracePt t="58483" x="3008313" y="3165475"/>
          <p14:tracePt t="58499" x="3043238" y="3157538"/>
          <p14:tracePt t="58515" x="3071813" y="3157538"/>
          <p14:tracePt t="58534" x="3108325" y="3157538"/>
          <p14:tracePt t="58551" x="3151188" y="3143250"/>
          <p14:tracePt t="58568" x="3157538" y="3143250"/>
          <p14:tracePt t="58584" x="3165475" y="3143250"/>
          <p14:tracePt t="58601" x="3179763" y="3143250"/>
          <p14:tracePt t="58619" x="3243263" y="3143250"/>
          <p14:tracePt t="58634" x="3279775" y="3157538"/>
          <p14:tracePt t="58652" x="3336925" y="3157538"/>
          <p14:tracePt t="58667" x="3422650" y="3157538"/>
          <p14:tracePt t="58683" x="3543300" y="3157538"/>
          <p14:tracePt t="58699" x="3671888" y="3151188"/>
          <p14:tracePt t="58716" x="3779838" y="3143250"/>
          <p14:tracePt t="58732" x="3886200" y="3143250"/>
          <p14:tracePt t="58749" x="3965575" y="3143250"/>
          <p14:tracePt t="58766" x="4051300" y="3143250"/>
          <p14:tracePt t="58782" x="4100513" y="3143250"/>
          <p14:tracePt t="58799" x="4214813" y="3143250"/>
          <p14:tracePt t="58816" x="4279900" y="3143250"/>
          <p14:tracePt t="58833" x="4351338" y="3143250"/>
          <p14:tracePt t="58850" x="4414838" y="3157538"/>
          <p14:tracePt t="58866" x="4457700" y="3157538"/>
          <p14:tracePt t="58882" x="4486275" y="3157538"/>
          <p14:tracePt t="58899" x="4508500" y="3165475"/>
          <p14:tracePt t="58916" x="4529138" y="3165475"/>
          <p14:tracePt t="58934" x="4557713" y="3171825"/>
          <p14:tracePt t="58951" x="4600575" y="3179763"/>
          <p14:tracePt t="58968" x="4672013" y="3179763"/>
          <p14:tracePt t="58982" x="4722813" y="3186113"/>
          <p14:tracePt t="58999" x="4800600" y="3200400"/>
          <p14:tracePt t="59016" x="4894263" y="3228975"/>
          <p14:tracePt t="59034" x="5022850" y="3265488"/>
          <p14:tracePt t="59049" x="5100638" y="3271838"/>
          <p14:tracePt t="59065" x="5237163" y="3279775"/>
          <p14:tracePt t="59082" x="5308600" y="3294063"/>
          <p14:tracePt t="59099" x="5386388" y="3294063"/>
          <p14:tracePt t="59116" x="5443538" y="3294063"/>
          <p14:tracePt t="59134" x="5494338" y="3294063"/>
          <p14:tracePt t="59151" x="5572125" y="3286125"/>
          <p14:tracePt t="59168" x="5629275" y="3286125"/>
          <p14:tracePt t="59183" x="5680075" y="3279775"/>
          <p14:tracePt t="59200" x="5722938" y="3279775"/>
          <p14:tracePt t="59217" x="5772150" y="3286125"/>
          <p14:tracePt t="59233" x="5808663" y="3294063"/>
          <p14:tracePt t="59239" x="5822950" y="3300413"/>
          <p14:tracePt t="59249" x="5837238" y="3300413"/>
          <p14:tracePt t="59265" x="5865813" y="3300413"/>
          <p14:tracePt t="59284" x="5872163" y="3300413"/>
          <p14:tracePt t="59302" x="5886450" y="3300413"/>
          <p14:tracePt t="59334" x="5886450" y="3308350"/>
          <p14:tracePt t="59349" x="5894388" y="3308350"/>
          <p14:tracePt t="59366" x="5922963" y="3308350"/>
          <p14:tracePt t="59382" x="5943600" y="3308350"/>
          <p14:tracePt t="59399" x="5965825" y="3308350"/>
          <p14:tracePt t="59416" x="5972175" y="3308350"/>
          <p14:tracePt t="59434" x="5994400" y="3308350"/>
          <p14:tracePt t="59449" x="6000750" y="3308350"/>
          <p14:tracePt t="59667" x="5986463" y="3308350"/>
          <p14:tracePt t="59676" x="5980113" y="3308350"/>
          <p14:tracePt t="59684" x="5965825" y="3308350"/>
          <p14:tracePt t="59699" x="5943600" y="3308350"/>
          <p14:tracePt t="59715" x="5915025" y="3308350"/>
          <p14:tracePt t="59732" x="5872163" y="3300413"/>
          <p14:tracePt t="59749" x="5808663" y="3300413"/>
          <p14:tracePt t="59765" x="5765800" y="3294063"/>
          <p14:tracePt t="59782" x="5715000" y="3294063"/>
          <p14:tracePt t="59799" x="5637213" y="3294063"/>
          <p14:tracePt t="59815" x="5586413" y="3286125"/>
          <p14:tracePt t="59832" x="5557838" y="3279775"/>
          <p14:tracePt t="59849" x="5543550" y="3271838"/>
          <p14:tracePt t="59866" x="5522913" y="3271838"/>
          <p14:tracePt t="59882" x="5514975" y="3271838"/>
          <p14:tracePt t="59899" x="5508625" y="3271838"/>
          <p14:tracePt t="59974" x="5494338" y="3271838"/>
          <p14:tracePt t="59980" x="5480050" y="3271838"/>
          <p14:tracePt t="59989" x="5472113" y="3271838"/>
          <p14:tracePt t="59999" x="5465763" y="3271838"/>
          <p14:tracePt t="60015" x="5443538" y="3271838"/>
          <p14:tracePt t="60034" x="5414963" y="3271838"/>
          <p14:tracePt t="60050" x="5386388" y="3271838"/>
          <p14:tracePt t="60083" x="5372100" y="3271838"/>
          <p14:tracePt t="60099" x="5365750" y="3265488"/>
          <p14:tracePt t="60116" x="5357813" y="3265488"/>
          <p14:tracePt t="60132" x="5351463" y="3265488"/>
          <p14:tracePt t="60336" x="5343525" y="3265488"/>
          <p14:tracePt t="60342" x="5329238" y="3265488"/>
          <p14:tracePt t="60352" x="5322888" y="3265488"/>
          <p14:tracePt t="60367" x="5308600" y="3265488"/>
          <p14:tracePt t="60383" x="5294313" y="3265488"/>
          <p14:tracePt t="60398" x="5286375" y="3265488"/>
          <p14:tracePt t="60416" x="5272088" y="3271838"/>
          <p14:tracePt t="60432" x="5257800" y="3279775"/>
          <p14:tracePt t="60434" x="5243513" y="3279775"/>
          <p14:tracePt t="60450" x="5208588" y="3286125"/>
          <p14:tracePt t="60466" x="5157788" y="3300413"/>
          <p14:tracePt t="60482" x="5094288" y="3300413"/>
          <p14:tracePt t="60498" x="5057775" y="3300413"/>
          <p14:tracePt t="60515" x="5000625" y="3300413"/>
          <p14:tracePt t="60533" x="4957763" y="3300413"/>
          <p14:tracePt t="60549" x="4829175" y="3314700"/>
          <p14:tracePt t="60565" x="4708525" y="3322638"/>
          <p14:tracePt t="60582" x="4608513" y="3328988"/>
          <p14:tracePt t="60599" x="4514850" y="3328988"/>
          <p14:tracePt t="60615" x="4394200" y="3328988"/>
          <p14:tracePt t="60632" x="4257675" y="3328988"/>
          <p14:tracePt t="60648" x="4079875" y="3322638"/>
          <p14:tracePt t="60667" x="3886200" y="3322638"/>
          <p14:tracePt t="60683" x="3722688" y="3343275"/>
          <p14:tracePt t="60700" x="3622675" y="3365500"/>
          <p14:tracePt t="60717" x="3551238" y="3386138"/>
          <p14:tracePt t="60732" x="3494088" y="3394075"/>
          <p14:tracePt t="60748" x="3457575" y="3394075"/>
          <p14:tracePt t="60766" x="3429000" y="3386138"/>
          <p14:tracePt t="60784" x="3400425" y="3379788"/>
          <p14:tracePt t="60868" x="3400425" y="3371850"/>
          <p14:tracePt t="60873" x="3422650" y="3357563"/>
          <p14:tracePt t="60881" x="3457575" y="3343275"/>
          <p14:tracePt t="60899" x="3479800" y="3308350"/>
          <p14:tracePt t="60917" x="3565525" y="3222625"/>
          <p14:tracePt t="60933" x="3594100" y="3186113"/>
          <p14:tracePt t="60948" x="3700463" y="3086100"/>
          <p14:tracePt t="60965" x="3786188" y="3036888"/>
          <p14:tracePt t="60982" x="3894138" y="2951163"/>
          <p14:tracePt t="60999" x="3994150" y="2894013"/>
          <p14:tracePt t="61015" x="4029075" y="2871788"/>
          <p14:tracePt t="61086" x="4029075" y="2865438"/>
          <p14:tracePt t="61162" x="4029075" y="2857500"/>
          <p14:tracePt t="61168" x="4037013" y="2851150"/>
          <p14:tracePt t="61181" x="4043363" y="2851150"/>
          <p14:tracePt t="61198" x="4057650" y="2843213"/>
          <p14:tracePt t="61302" x="4071938" y="2851150"/>
          <p14:tracePt t="61308" x="4086225" y="2857500"/>
          <p14:tracePt t="61317" x="4100513" y="2857500"/>
          <p14:tracePt t="61331" x="4129088" y="2857500"/>
          <p14:tracePt t="61349" x="4171950" y="2871788"/>
          <p14:tracePt t="61367" x="4208463" y="2871788"/>
          <p14:tracePt t="61383" x="4251325" y="2886075"/>
          <p14:tracePt t="61385" x="4265613" y="2886075"/>
          <p14:tracePt t="61400" x="4286250" y="2886075"/>
          <p14:tracePt t="61415" x="4308475" y="2886075"/>
          <p14:tracePt t="61432" x="4314825" y="2894013"/>
          <p14:tracePt t="61600" x="4300538" y="2900363"/>
          <p14:tracePt t="61608" x="4286250" y="2900363"/>
          <p14:tracePt t="61615" x="4279900" y="2908300"/>
          <p14:tracePt t="61635" x="4251325" y="2928938"/>
          <p14:tracePt t="61649" x="4208463" y="2936875"/>
          <p14:tracePt t="61665" x="4122738" y="2951163"/>
          <p14:tracePt t="61682" x="3971925" y="2979738"/>
          <p14:tracePt t="61698" x="3865563" y="2994025"/>
          <p14:tracePt t="61715" x="3757613" y="3022600"/>
          <p14:tracePt t="61732" x="3600450" y="3057525"/>
          <p14:tracePt t="61748" x="3422650" y="3122613"/>
          <p14:tracePt t="61765" x="3228975" y="3214688"/>
          <p14:tracePt t="61781" x="3079750" y="3279775"/>
          <p14:tracePt t="61801" x="2900363" y="3357563"/>
          <p14:tracePt t="61815" x="2800350" y="3365500"/>
          <p14:tracePt t="61831" x="2765425" y="3386138"/>
          <p14:tracePt t="61849" x="2679700" y="3400425"/>
          <p14:tracePt t="61866" x="2608263" y="3408363"/>
          <p14:tracePt t="61882" x="2551113" y="3408363"/>
          <p14:tracePt t="61898" x="2500313" y="3408363"/>
          <p14:tracePt t="61915" x="2457450" y="3408363"/>
          <p14:tracePt t="61931" x="2436813" y="3408363"/>
          <p14:tracePt t="61933" x="2428875" y="3408363"/>
          <p14:tracePt t="61948" x="2422525" y="3408363"/>
          <p14:tracePt t="62093" x="2436813" y="3400425"/>
          <p14:tracePt t="62102" x="2451100" y="3400425"/>
          <p14:tracePt t="62108" x="2465388" y="3394075"/>
          <p14:tracePt t="62121" x="2508250" y="3379788"/>
          <p14:tracePt t="62132" x="2528888" y="3379788"/>
          <p14:tracePt t="62148" x="2557463" y="3365500"/>
          <p14:tracePt t="62165" x="2593975" y="3357563"/>
          <p14:tracePt t="62181" x="2622550" y="3357563"/>
          <p14:tracePt t="62198" x="2636838" y="3357563"/>
          <p14:tracePt t="62214" x="2651125" y="3357563"/>
          <p14:tracePt t="62232" x="2657475" y="3357563"/>
          <p14:tracePt t="62248" x="2665413" y="3357563"/>
          <p14:tracePt t="62269" x="2671763" y="3357563"/>
          <p14:tracePt t="62293" x="2679700" y="3357563"/>
          <p14:tracePt t="62398" x="2686050" y="3357563"/>
          <p14:tracePt t="62402" x="2700338" y="3357563"/>
          <p14:tracePt t="62414" x="2708275" y="3357563"/>
          <p14:tracePt t="62431" x="2743200" y="3357563"/>
          <p14:tracePt t="62449" x="2808288" y="3351213"/>
          <p14:tracePt t="62466" x="2843213" y="3351213"/>
          <p14:tracePt t="62484" x="2865438" y="3351213"/>
          <p14:tracePt t="62500" x="2871788" y="3351213"/>
          <p14:tracePt t="62607" x="2886075" y="3351213"/>
          <p14:tracePt t="62768" x="2894013" y="3351213"/>
          <p14:tracePt t="62785" x="2900363" y="3351213"/>
          <p14:tracePt t="62835" x="2908300" y="3343275"/>
          <p14:tracePt t="62942" x="2914650" y="3343275"/>
          <p14:tracePt t="62973" x="2914650" y="3336925"/>
          <p14:tracePt t="63266" x="2908300" y="3336925"/>
          <p14:tracePt t="63278" x="2900363" y="3336925"/>
          <p14:tracePt t="63288" x="2894013" y="3336925"/>
          <p14:tracePt t="63302" x="2886075" y="3336925"/>
          <p14:tracePt t="63315" x="2879725" y="3336925"/>
          <p14:tracePt t="63331" x="2871788" y="3336925"/>
          <p14:tracePt t="63351" x="2857500" y="3336925"/>
          <p14:tracePt t="63365" x="2836863" y="3336925"/>
          <p14:tracePt t="63381" x="2828925" y="3336925"/>
          <p14:tracePt t="63398" x="2822575" y="3336925"/>
          <p14:tracePt t="63417" x="2808288" y="3336925"/>
          <p14:tracePt t="63433" x="2808288" y="3328988"/>
          <p14:tracePt t="63447" x="2800350" y="3328988"/>
          <p14:tracePt t="63506" x="2800350" y="3322638"/>
          <p14:tracePt t="64417" x="2794000" y="3322638"/>
          <p14:tracePt t="64451" x="2786063" y="3322638"/>
          <p14:tracePt t="64467" x="2779713" y="3322638"/>
          <p14:tracePt t="64492" x="2771775" y="3322638"/>
          <p14:tracePt t="64584" x="2765425" y="3322638"/>
          <p14:tracePt t="64816" x="2771775" y="3322638"/>
          <p14:tracePt t="64824" x="2794000" y="3322638"/>
          <p14:tracePt t="64834" x="2800350" y="3322638"/>
          <p14:tracePt t="64847" x="2828925" y="3322638"/>
          <p14:tracePt t="64864" x="2843213" y="3322638"/>
          <p14:tracePt t="64881" x="2879725" y="3328988"/>
          <p14:tracePt t="64897" x="2886075" y="3328988"/>
          <p14:tracePt t="64917" x="2900363" y="3328988"/>
          <p14:tracePt t="64930" x="2914650" y="3328988"/>
          <p14:tracePt t="64948" x="2971800" y="3328988"/>
          <p14:tracePt t="64965" x="3028950" y="3322638"/>
          <p14:tracePt t="64982" x="3071813" y="3314700"/>
          <p14:tracePt t="64998" x="3136900" y="3314700"/>
          <p14:tracePt t="65014" x="3171825" y="3314700"/>
          <p14:tracePt t="65031" x="3179763" y="3308350"/>
          <p14:tracePt t="65133" x="3165475" y="3308350"/>
          <p14:tracePt t="65135" x="3157538" y="3308350"/>
          <p14:tracePt t="65147" x="3151188" y="3308350"/>
          <p14:tracePt t="65164" x="3128963" y="3308350"/>
          <p14:tracePt t="65181" x="3086100" y="3308350"/>
          <p14:tracePt t="65197" x="3051175" y="3308350"/>
          <p14:tracePt t="65214" x="3028950" y="3322638"/>
          <p14:tracePt t="65230" x="3000375" y="3328988"/>
          <p14:tracePt t="65247" x="2979738" y="3328988"/>
          <p14:tracePt t="65263" x="2971800" y="3328988"/>
          <p14:tracePt t="65282" x="2957513" y="3336925"/>
          <p14:tracePt t="65297" x="2943225" y="3336925"/>
          <p14:tracePt t="65314" x="2936875" y="3336925"/>
          <p14:tracePt t="65332" x="2908300" y="3336925"/>
          <p14:tracePt t="65349" x="2886075" y="3336925"/>
          <p14:tracePt t="65442" x="2879725" y="3336925"/>
          <p14:tracePt t="65568" x="2894013" y="3336925"/>
          <p14:tracePt t="65574" x="2908300" y="3336925"/>
          <p14:tracePt t="65584" x="2914650" y="3328988"/>
          <p14:tracePt t="65598" x="2936875" y="3328988"/>
          <p14:tracePt t="65616" x="2943225" y="3314700"/>
          <p14:tracePt t="65632" x="2951163" y="3314700"/>
          <p14:tracePt t="65648" x="2965450" y="3314700"/>
          <p14:tracePt t="65665" x="2979738" y="3314700"/>
          <p14:tracePt t="65682" x="3000375" y="3314700"/>
          <p14:tracePt t="65698" x="3028950" y="3314700"/>
          <p14:tracePt t="65715" x="3051175" y="3314700"/>
          <p14:tracePt t="65731" x="3071813" y="3314700"/>
          <p14:tracePt t="65749" x="3108325" y="3308350"/>
          <p14:tracePt t="65766" x="3128963" y="3308350"/>
          <p14:tracePt t="65781" x="3165475" y="3308350"/>
          <p14:tracePt t="65797" x="3208338" y="3308350"/>
          <p14:tracePt t="65814" x="3243263" y="3300413"/>
          <p14:tracePt t="65831" x="3279775" y="3300413"/>
          <p14:tracePt t="65847" x="3308350" y="3300413"/>
          <p14:tracePt t="65863" x="3336925" y="3308350"/>
          <p14:tracePt t="65880" x="3371850" y="3314700"/>
          <p14:tracePt t="65898" x="3386138" y="3314700"/>
          <p14:tracePt t="65913" x="3394075" y="3314700"/>
          <p14:tracePt t="66121" x="3386138" y="3314700"/>
          <p14:tracePt t="66451" x="3394075" y="3314700"/>
          <p14:tracePt t="66456" x="3400425" y="3314700"/>
          <p14:tracePt t="66465" x="3408363" y="3314700"/>
          <p14:tracePt t="66480" x="3436938" y="3308350"/>
          <p14:tracePt t="66496" x="3457575" y="3308350"/>
          <p14:tracePt t="66513" x="3465513" y="3308350"/>
          <p14:tracePt t="66530" x="3479800" y="3300413"/>
          <p14:tracePt t="66546" x="3494088" y="3294063"/>
          <p14:tracePt t="66563" x="3508375" y="3294063"/>
          <p14:tracePt t="66582" x="3522663" y="3294063"/>
          <p14:tracePt t="66601" x="3529013" y="3286125"/>
          <p14:tracePt t="66614" x="3543300" y="3265488"/>
          <p14:tracePt t="66630" x="3543300" y="3257550"/>
          <p14:tracePt t="66819" x="3551238" y="3257550"/>
          <p14:tracePt t="66833" x="3565525" y="3243263"/>
          <p14:tracePt t="66838" x="3571875" y="3222625"/>
          <p14:tracePt t="66847" x="3586163" y="3165475"/>
          <p14:tracePt t="66863" x="3651250" y="3079750"/>
          <p14:tracePt t="66880" x="3686175" y="3051175"/>
          <p14:tracePt t="66896" x="3700463" y="3043238"/>
          <p14:tracePt t="67116" x="3694113" y="3043238"/>
          <p14:tracePt t="67123" x="3694113" y="3051175"/>
          <p14:tracePt t="67131" x="3686175" y="3051175"/>
          <p14:tracePt t="67149" x="3679825" y="3071813"/>
          <p14:tracePt t="67163" x="3671888" y="3079750"/>
          <p14:tracePt t="67180" x="3671888" y="3086100"/>
          <p14:tracePt t="67197" x="3665538" y="3108325"/>
          <p14:tracePt t="67213" x="3657600" y="3122613"/>
          <p14:tracePt t="67230" x="3651250" y="3136900"/>
          <p14:tracePt t="67235" x="3651250" y="3151188"/>
          <p14:tracePt t="67249" x="3651250" y="3157538"/>
          <p14:tracePt t="67265" x="3636963" y="3171825"/>
          <p14:tracePt t="67280" x="3636963" y="3179763"/>
          <p14:tracePt t="67315" x="3629025" y="3194050"/>
          <p14:tracePt t="67331" x="3614738" y="3200400"/>
          <p14:tracePt t="67350" x="3600450" y="3222625"/>
          <p14:tracePt t="67363" x="3586163" y="3243263"/>
          <p14:tracePt t="67379" x="3579813" y="3251200"/>
          <p14:tracePt t="67396" x="3571875" y="3257550"/>
          <p14:tracePt t="67416" x="3565525" y="3265488"/>
          <p14:tracePt t="67432" x="3557588" y="3279775"/>
          <p14:tracePt t="67448" x="3551238" y="3279775"/>
          <p14:tracePt t="67466" x="3543300" y="3279775"/>
          <p14:tracePt t="67496" x="3529013" y="3286125"/>
          <p14:tracePt t="67513" x="3508375" y="3300413"/>
          <p14:tracePt t="67530" x="3494088" y="3314700"/>
          <p14:tracePt t="67546" x="3471863" y="3314700"/>
          <p14:tracePt t="67563" x="3465513" y="3322638"/>
          <p14:tracePt t="67580" x="3451225" y="3328988"/>
          <p14:tracePt t="67597" x="3443288" y="3328988"/>
          <p14:tracePt t="67613" x="3422650" y="3336925"/>
          <p14:tracePt t="67630" x="3414713" y="3336925"/>
          <p14:tracePt t="67646" x="3394075" y="3343275"/>
          <p14:tracePt t="67663" x="3371850" y="3343275"/>
          <p14:tracePt t="67679" x="3336925" y="3343275"/>
          <p14:tracePt t="67696" x="3294063" y="3328988"/>
          <p14:tracePt t="67713" x="3228975" y="3308350"/>
          <p14:tracePt t="67729" x="3171825" y="3279775"/>
          <p14:tracePt t="67746" x="3151188" y="3271838"/>
          <p14:tracePt t="67763" x="3136900" y="3271838"/>
          <p14:tracePt t="67838" x="3136900" y="3257550"/>
          <p14:tracePt t="67848" x="3143250" y="3243263"/>
          <p14:tracePt t="67854" x="3151188" y="3228975"/>
          <p14:tracePt t="67863" x="3157538" y="3208338"/>
          <p14:tracePt t="67880" x="3171825" y="3194050"/>
          <p14:tracePt t="67897" x="3179763" y="3171825"/>
          <p14:tracePt t="67913" x="3194050" y="3165475"/>
          <p14:tracePt t="67929" x="3194050" y="3157538"/>
          <p14:tracePt t="67947" x="3208338" y="3157538"/>
          <p14:tracePt t="67964" x="3228975" y="3151188"/>
          <p14:tracePt t="67981" x="3257550" y="3143250"/>
          <p14:tracePt t="67998" x="3286125" y="3136900"/>
          <p14:tracePt t="68014" x="3308350" y="3114675"/>
          <p14:tracePt t="68029" x="3336925" y="3108325"/>
          <p14:tracePt t="68046" x="3351213" y="3100388"/>
          <p14:tracePt t="68063" x="3365500" y="3100388"/>
          <p14:tracePt t="68079" x="3371850" y="3100388"/>
          <p14:tracePt t="68096" x="3386138" y="3100388"/>
          <p14:tracePt t="68113" x="3394075" y="3100388"/>
          <p14:tracePt t="68130" x="3400425" y="3100388"/>
          <p14:tracePt t="68146" x="3408363" y="3100388"/>
          <p14:tracePt t="68163" x="3414713" y="3114675"/>
          <p14:tracePt t="68179" x="3451225" y="3128963"/>
          <p14:tracePt t="68198" x="3486150" y="3157538"/>
          <p14:tracePt t="68214" x="3508375" y="3171825"/>
          <p14:tracePt t="68231" x="3536950" y="3171825"/>
          <p14:tracePt t="68246" x="3551238" y="3171825"/>
          <p14:tracePt t="68320" x="3551238" y="3186113"/>
          <p14:tracePt t="68324" x="3551238" y="3194050"/>
          <p14:tracePt t="68331" x="3551238" y="3200400"/>
          <p14:tracePt t="68348" x="3543300" y="3222625"/>
          <p14:tracePt t="68362" x="3543300" y="3228975"/>
          <p14:tracePt t="68379" x="3529013" y="3236913"/>
          <p14:tracePt t="68396" x="3508375" y="3251200"/>
          <p14:tracePt t="68429" x="3500438" y="3251200"/>
          <p14:tracePt t="68446" x="3471863" y="3265488"/>
          <p14:tracePt t="68464" x="3429000" y="3286125"/>
          <p14:tracePt t="68480" x="3414713" y="3286125"/>
          <p14:tracePt t="68497" x="3408363" y="3286125"/>
          <p14:tracePt t="68514" x="3408363" y="3294063"/>
          <p14:tracePt t="68529" x="3400425" y="3294063"/>
          <p14:tracePt t="68558" x="3386138" y="3294063"/>
          <p14:tracePt t="68605" x="3379788" y="3294063"/>
          <p14:tracePt t="68636" x="3371850" y="3294063"/>
          <p14:tracePt t="68674" x="3365500" y="3294063"/>
          <p14:tracePt t="68691" x="3357563" y="3286125"/>
          <p14:tracePt t="68699" x="3357563" y="3279775"/>
          <p14:tracePt t="68715" x="3351213" y="3279775"/>
          <p14:tracePt t="68726" x="3351213" y="3271838"/>
          <p14:tracePt t="68730" x="3343275" y="3265488"/>
          <p14:tracePt t="68746" x="3336925" y="3243263"/>
          <p14:tracePt t="68762" x="3336925" y="3208338"/>
          <p14:tracePt t="68779" x="3336925" y="3171825"/>
          <p14:tracePt t="68802" x="3328988" y="3114675"/>
          <p14:tracePt t="68815" x="3328988" y="3100388"/>
          <p14:tracePt t="68830" x="3343275" y="3079750"/>
          <p14:tracePt t="68846" x="3357563" y="3065463"/>
          <p14:tracePt t="68862" x="3365500" y="3065463"/>
          <p14:tracePt t="68879" x="3371850" y="3057525"/>
          <p14:tracePt t="68896" x="3394075" y="3051175"/>
          <p14:tracePt t="68916" x="3436938" y="3051175"/>
          <p14:tracePt t="68946" x="3465513" y="3051175"/>
          <p14:tracePt t="68964" x="3486150" y="3043238"/>
          <p14:tracePt t="68980" x="3500438" y="3043238"/>
          <p14:tracePt t="69058" x="3500438" y="3051175"/>
          <p14:tracePt t="69067" x="3500438" y="3057525"/>
          <p14:tracePt t="69071" x="3500438" y="3065463"/>
          <p14:tracePt t="69088" x="3500438" y="3071813"/>
          <p14:tracePt t="69099" x="3494088" y="3071813"/>
          <p14:tracePt t="69112" x="3494088" y="3079750"/>
          <p14:tracePt t="69130" x="3486150" y="3079750"/>
          <p14:tracePt t="69146" x="3479800" y="3079750"/>
          <p14:tracePt t="69163" x="3471863" y="3086100"/>
          <p14:tracePt t="69462" x="3479800" y="3086100"/>
          <p14:tracePt t="69466" x="3500438" y="3086100"/>
          <p14:tracePt t="69479" x="3514725" y="3086100"/>
          <p14:tracePt t="69496" x="3543300" y="3094038"/>
          <p14:tracePt t="69513" x="3557588" y="3100388"/>
          <p14:tracePt t="69530" x="3571875" y="3100388"/>
          <p14:tracePt t="69547" x="3586163" y="3108325"/>
          <p14:tracePt t="69562" x="3600450" y="3108325"/>
          <p14:tracePt t="69579" x="3608388" y="3108325"/>
          <p14:tracePt t="69596" x="3622675" y="3114675"/>
          <p14:tracePt t="69612" x="3629025" y="3114675"/>
          <p14:tracePt t="69629" x="3657600" y="3114675"/>
          <p14:tracePt t="69647" x="3686175" y="3114675"/>
          <p14:tracePt t="69663" x="3714750" y="3114675"/>
          <p14:tracePt t="69680" x="3743325" y="3114675"/>
          <p14:tracePt t="69696" x="3757613" y="3114675"/>
          <p14:tracePt t="69713" x="3800475" y="3114675"/>
          <p14:tracePt t="69729" x="3814763" y="3122613"/>
          <p14:tracePt t="69746" x="3843338" y="3128963"/>
          <p14:tracePt t="69762" x="3857625" y="3128963"/>
          <p14:tracePt t="69779" x="3865563" y="3136900"/>
          <p14:tracePt t="69795" x="3871913" y="3136900"/>
          <p14:tracePt t="69832" x="3871913" y="3143250"/>
          <p14:tracePt t="69846" x="3886200" y="3151188"/>
          <p14:tracePt t="69862" x="3908425" y="3151188"/>
          <p14:tracePt t="69879" x="3922713" y="3157538"/>
          <p14:tracePt t="69897" x="3951288" y="3157538"/>
          <p14:tracePt t="70005" x="3951288" y="3165475"/>
          <p14:tracePt t="70021" x="3957638" y="3165475"/>
          <p14:tracePt t="70025" x="3965575" y="3165475"/>
          <p14:tracePt t="70035" x="3965575" y="3171825"/>
          <p14:tracePt t="70045" x="3971925" y="3171825"/>
          <p14:tracePt t="70062" x="3986213" y="3171825"/>
          <p14:tracePt t="70078" x="3994150" y="3171825"/>
          <p14:tracePt t="70159" x="3994150" y="3179763"/>
          <p14:tracePt t="70175" x="4008438" y="3186113"/>
          <p14:tracePt t="70182" x="4008438" y="3194050"/>
          <p14:tracePt t="70199" x="4014788" y="3194050"/>
          <p14:tracePt t="70288" x="4014788" y="3200400"/>
          <p14:tracePt t="70300" x="4014788" y="3208338"/>
          <p14:tracePt t="70310" x="4008438" y="3208338"/>
          <p14:tracePt t="70319" x="4000500" y="3214688"/>
          <p14:tracePt t="70331" x="3971925" y="3214688"/>
          <p14:tracePt t="70346" x="3957638" y="3222625"/>
          <p14:tracePt t="70362" x="3951288" y="3228975"/>
          <p14:tracePt t="70379" x="3929063" y="3236913"/>
          <p14:tracePt t="70483" x="3914775" y="3214688"/>
          <p14:tracePt t="70490" x="3914775" y="3208338"/>
          <p14:tracePt t="70495" x="3914775" y="3200400"/>
          <p14:tracePt t="70514" x="3908425" y="3179763"/>
          <p14:tracePt t="70528" x="3908425" y="3171825"/>
          <p14:tracePt t="70545" x="3914775" y="3157538"/>
          <p14:tracePt t="70562" x="3929063" y="3143250"/>
          <p14:tracePt t="70579" x="3937000" y="3128963"/>
          <p14:tracePt t="70595" x="3943350" y="3128963"/>
          <p14:tracePt t="70613" x="3957638" y="3128963"/>
          <p14:tracePt t="70628" x="3965575" y="3128963"/>
          <p14:tracePt t="70646" x="3986213" y="3128963"/>
          <p14:tracePt t="70662" x="4000500" y="3122613"/>
          <p14:tracePt t="70681" x="4022725" y="3122613"/>
          <p14:tracePt t="70712" x="4029075" y="3122613"/>
          <p14:tracePt t="70729" x="4037013" y="3122613"/>
          <p14:tracePt t="70760" x="4043363" y="3122613"/>
          <p14:tracePt t="70776" x="4051300" y="3122613"/>
          <p14:tracePt t="70792" x="4057650" y="3122613"/>
          <p14:tracePt t="70800" x="4065588" y="3128963"/>
          <p14:tracePt t="70814" x="4071938" y="3136900"/>
          <p14:tracePt t="70829" x="4071938" y="3143250"/>
          <p14:tracePt t="70845" x="4079875" y="3143250"/>
          <p14:tracePt t="70863" x="4086225" y="3151188"/>
          <p14:tracePt t="70879" x="4094163" y="3165475"/>
          <p14:tracePt t="70912" x="4100513" y="3171825"/>
          <p14:tracePt t="70928" x="4100513" y="3179763"/>
          <p14:tracePt t="70945" x="4100513" y="3186113"/>
          <p14:tracePt t="70963" x="4100513" y="3208338"/>
          <p14:tracePt t="70978" x="4100513" y="3214688"/>
          <p14:tracePt t="70995" x="4100513" y="3228975"/>
          <p14:tracePt t="71012" x="4094163" y="3236913"/>
          <p14:tracePt t="71028" x="4079875" y="3251200"/>
          <p14:tracePt t="71045" x="4057650" y="3265488"/>
          <p14:tracePt t="71063" x="4043363" y="3271838"/>
          <p14:tracePt t="71080" x="4037013" y="3271838"/>
          <p14:tracePt t="71097" x="4029075" y="3271838"/>
          <p14:tracePt t="71113" x="4022725" y="3271838"/>
          <p14:tracePt t="71130" x="4008438" y="3271838"/>
          <p14:tracePt t="71147" x="4000500" y="3271838"/>
          <p14:tracePt t="71164" x="3986213" y="3271838"/>
          <p14:tracePt t="71180" x="3971925" y="3271838"/>
          <p14:tracePt t="71197" x="3965575" y="3271838"/>
          <p14:tracePt t="71271" x="3957638" y="3271838"/>
          <p14:tracePt t="71301" x="3957638" y="3265488"/>
          <p14:tracePt t="71324" x="3957638" y="3257550"/>
          <p14:tracePt t="71330" x="3957638" y="3251200"/>
          <p14:tracePt t="71340" x="3957638" y="3243263"/>
          <p14:tracePt t="71356" x="3957638" y="3228975"/>
          <p14:tracePt t="71366" x="3957638" y="3222625"/>
          <p14:tracePt t="71380" x="3957638" y="3208338"/>
          <p14:tracePt t="71396" x="3965575" y="3194050"/>
          <p14:tracePt t="71413" x="3971925" y="3194050"/>
          <p14:tracePt t="71429" x="3986213" y="3194050"/>
          <p14:tracePt t="71431" x="3986213" y="3186113"/>
          <p14:tracePt t="71449" x="3994150" y="3186113"/>
          <p14:tracePt t="71463" x="4000500" y="3186113"/>
          <p14:tracePt t="71479" x="4014788" y="3179763"/>
          <p14:tracePt t="71496" x="4022725" y="3171825"/>
          <p14:tracePt t="71513" x="4029075" y="3171825"/>
          <p14:tracePt t="71529" x="4037013" y="3171825"/>
          <p14:tracePt t="71545" x="4051300" y="3171825"/>
          <p14:tracePt t="71580" x="4065588" y="3171825"/>
          <p14:tracePt t="71613" x="4071938" y="3171825"/>
          <p14:tracePt t="71630" x="4079875" y="3171825"/>
          <p14:tracePt t="71649" x="4086225" y="3171825"/>
          <p14:tracePt t="71714" x="4086225" y="3179763"/>
          <p14:tracePt t="71723" x="4094163" y="3179763"/>
          <p14:tracePt t="71737" x="4094163" y="3186113"/>
          <p14:tracePt t="71757" x="4094163" y="3194050"/>
          <p14:tracePt t="71771" x="4094163" y="3200400"/>
          <p14:tracePt t="71778" x="4100513" y="3200400"/>
          <p14:tracePt t="71795" x="4100513" y="3208338"/>
          <p14:tracePt t="71815" x="4100513" y="3214688"/>
          <p14:tracePt t="71828" x="4100513" y="3222625"/>
          <p14:tracePt t="71845" x="4100513" y="3236913"/>
          <p14:tracePt t="71862" x="4100513" y="3251200"/>
          <p14:tracePt t="71894" x="4094163" y="3257550"/>
          <p14:tracePt t="71912" x="4086225" y="3257550"/>
          <p14:tracePt t="71928" x="4086225" y="3265488"/>
          <p14:tracePt t="71945" x="4079875" y="3265488"/>
          <p14:tracePt t="71966" x="4079875" y="3271838"/>
          <p14:tracePt t="71979" x="4071938" y="3271838"/>
          <p14:tracePt t="73091" x="4071938" y="3279775"/>
          <p14:tracePt t="73122" x="4065588" y="3279775"/>
          <p14:tracePt t="73132" x="4051300" y="3279775"/>
          <p14:tracePt t="73138" x="4029075" y="3279775"/>
          <p14:tracePt t="73146" x="4014788" y="3279775"/>
          <p14:tracePt t="73163" x="4000500" y="3271838"/>
          <p14:tracePt t="73178" x="4000500" y="3257550"/>
          <p14:tracePt t="73194" x="4000500" y="3228975"/>
          <p14:tracePt t="73211" x="4000500" y="3222625"/>
          <p14:tracePt t="75605" x="4000500" y="3208338"/>
          <p14:tracePt t="75614" x="4000500" y="3194050"/>
          <p14:tracePt t="75618" x="4000500" y="3171825"/>
          <p14:tracePt t="75627" x="4000500" y="3157538"/>
          <p14:tracePt t="75645" x="4000500" y="3122613"/>
          <p14:tracePt t="75662" x="4000500" y="3094038"/>
          <p14:tracePt t="75679" x="4000500" y="3079750"/>
          <p14:tracePt t="75693" x="4000500" y="3057525"/>
          <p14:tracePt t="75695" x="4008438" y="3051175"/>
          <p14:tracePt t="75710" x="4014788" y="3043238"/>
          <p14:tracePt t="75727" x="4029075" y="3014663"/>
          <p14:tracePt t="75745" x="4051300" y="2943225"/>
          <p14:tracePt t="75760" x="4057650" y="2871788"/>
          <p14:tracePt t="75777" x="4079875" y="2843213"/>
          <p14:tracePt t="75795" x="4079875" y="2836863"/>
          <p14:tracePt t="75895" x="4079875" y="2828925"/>
          <p14:tracePt t="75964" x="4079875" y="2822575"/>
          <p14:tracePt t="76747" x="4071938" y="2828925"/>
          <p14:tracePt t="76769" x="4065588" y="2828925"/>
          <p14:tracePt t="76774" x="4065588" y="2836863"/>
          <p14:tracePt t="76791" x="4057650" y="2836863"/>
          <p14:tracePt t="76798" x="4057650" y="2843213"/>
          <p14:tracePt t="76817" x="4051300" y="2843213"/>
          <p14:tracePt t="76840" x="4043363" y="2851150"/>
          <p14:tracePt t="76855" x="4037013" y="2851150"/>
          <p14:tracePt t="76863" x="4029075" y="2851150"/>
          <p14:tracePt t="76876" x="4014788" y="2857500"/>
          <p14:tracePt t="76894" x="4000500" y="2865438"/>
          <p14:tracePt t="76911" x="3994150" y="2865438"/>
          <p14:tracePt t="76927" x="3979863" y="2871788"/>
          <p14:tracePt t="76943" x="3971925" y="2879725"/>
          <p14:tracePt t="76960" x="3965575" y="2879725"/>
          <p14:tracePt t="76977" x="3957638" y="2879725"/>
          <p14:tracePt t="77036" x="3951288" y="2879725"/>
          <p14:tracePt t="77057" x="3943350" y="2879725"/>
          <p14:tracePt t="77064" x="3929063" y="2879725"/>
          <p14:tracePt t="77081" x="3922713" y="2879725"/>
          <p14:tracePt t="77093" x="3914775" y="2879725"/>
          <p14:tracePt t="77109" x="3894138" y="2886075"/>
          <p14:tracePt t="77127" x="3871913" y="2886075"/>
          <p14:tracePt t="77143" x="3857625" y="2886075"/>
          <p14:tracePt t="77160" x="3814763" y="2871788"/>
          <p14:tracePt t="77177" x="3786188" y="2871788"/>
          <p14:tracePt t="77193" x="3771900" y="2865438"/>
          <p14:tracePt t="77209" x="3757613" y="2865438"/>
          <p14:tracePt t="77245" x="3751263" y="2865438"/>
          <p14:tracePt t="77259" x="3751263" y="2857500"/>
          <p14:tracePt t="77283" x="3751263" y="2851150"/>
          <p14:tracePt t="77294" x="3743325" y="2851150"/>
          <p14:tracePt t="77310" x="3729038" y="2843213"/>
          <p14:tracePt t="77326" x="3729038" y="2836863"/>
          <p14:tracePt t="77343" x="3722688" y="2828925"/>
          <p14:tracePt t="77359" x="3714750" y="2822575"/>
          <p14:tracePt t="77378" x="3714750" y="2814638"/>
          <p14:tracePt t="77395" x="3708400" y="2814638"/>
          <p14:tracePt t="77413" x="3708400" y="2800350"/>
          <p14:tracePt t="77428" x="3708400" y="2786063"/>
          <p14:tracePt t="77443" x="3708400" y="2771775"/>
          <p14:tracePt t="77459" x="3708400" y="2757488"/>
          <p14:tracePt t="77477" x="3700463" y="2736850"/>
          <p14:tracePt t="77495" x="3700463" y="2714625"/>
          <p14:tracePt t="77509" x="3700463" y="2708275"/>
          <p14:tracePt t="77543" x="3708400" y="2700338"/>
          <p14:tracePt t="77576" x="3714750" y="2693988"/>
          <p14:tracePt t="77593" x="3722688" y="2693988"/>
          <p14:tracePt t="77609" x="3729038" y="2679700"/>
          <p14:tracePt t="77626" x="3743325" y="2679700"/>
          <p14:tracePt t="77645" x="3751263" y="2671763"/>
          <p14:tracePt t="77659" x="3757613" y="2671763"/>
          <p14:tracePt t="77705" x="3765550" y="2671763"/>
          <p14:tracePt t="77761" x="3771900" y="2671763"/>
          <p14:tracePt t="77768" x="3771900" y="2679700"/>
          <p14:tracePt t="77778" x="3771900" y="2686050"/>
          <p14:tracePt t="77793" x="3771900" y="2700338"/>
          <p14:tracePt t="77810" x="3771900" y="2728913"/>
          <p14:tracePt t="77826" x="3765550" y="2743200"/>
          <p14:tracePt t="77845" x="3757613" y="2779713"/>
          <p14:tracePt t="77860" x="3729038" y="2822575"/>
          <p14:tracePt t="77876" x="3714750" y="2843213"/>
          <p14:tracePt t="77893" x="3708400" y="2851150"/>
          <p14:tracePt t="77910" x="3700463" y="2857500"/>
          <p14:tracePt t="77926" x="3700463" y="2865438"/>
          <p14:tracePt t="77942" x="3686175" y="2865438"/>
          <p14:tracePt t="77961" x="3679825" y="2865438"/>
          <p14:tracePt t="77979" x="3671888" y="2865438"/>
          <p14:tracePt t="78025" x="3665538" y="2865438"/>
          <p14:tracePt t="78073" x="3657600" y="2865438"/>
          <p14:tracePt t="78089" x="3651250" y="2865438"/>
          <p14:tracePt t="78119" x="3651250" y="2871788"/>
          <p14:tracePt t="78128" x="3643313" y="2871788"/>
          <p14:tracePt t="78307" x="3636963" y="2871788"/>
          <p14:tracePt t="78316" x="3622675" y="2871788"/>
          <p14:tracePt t="78333" x="3600450" y="2871788"/>
          <p14:tracePt t="78344" x="3565525" y="2871788"/>
          <p14:tracePt t="78361" x="3514725" y="2871788"/>
          <p14:tracePt t="78376" x="3451225" y="2865438"/>
          <p14:tracePt t="78393" x="3351213" y="2857500"/>
          <p14:tracePt t="78409" x="3279775" y="2857500"/>
          <p14:tracePt t="78428" x="3171825" y="2857500"/>
          <p14:tracePt t="78445" x="3065463" y="2857500"/>
          <p14:tracePt t="78459" x="2986088" y="2879725"/>
          <p14:tracePt t="78461" x="2957513" y="2879725"/>
          <p14:tracePt t="78476" x="2922588" y="2886075"/>
          <p14:tracePt t="78493" x="2836863" y="2894013"/>
          <p14:tracePt t="78509" x="2779713" y="2894013"/>
          <p14:tracePt t="78526" x="2722563" y="2894013"/>
          <p14:tracePt t="78542" x="2679700" y="2894013"/>
          <p14:tracePt t="78560" x="2622550" y="2894013"/>
          <p14:tracePt t="78576" x="2586038" y="2894013"/>
          <p14:tracePt t="78592" x="2522538" y="2879725"/>
          <p14:tracePt t="78611" x="2471738" y="2865438"/>
          <p14:tracePt t="78626" x="2436813" y="2865438"/>
          <p14:tracePt t="78644" x="2408238" y="2865438"/>
          <p14:tracePt t="78661" x="2386013" y="2865438"/>
          <p14:tracePt t="78676" x="2351088" y="2865438"/>
          <p14:tracePt t="78693" x="2328863" y="2865438"/>
          <p14:tracePt t="78709" x="2300288" y="2865438"/>
          <p14:tracePt t="78729" x="2265363" y="2871788"/>
          <p14:tracePt t="78744" x="2251075" y="2871788"/>
          <p14:tracePt t="78777" x="2236788" y="2871788"/>
          <p14:tracePt t="78794" x="2228850" y="2871788"/>
          <p14:tracePt t="78841" x="2222500" y="2871788"/>
          <p14:tracePt t="78980" x="2236788" y="2871788"/>
          <p14:tracePt t="78988" x="2243138" y="2871788"/>
          <p14:tracePt t="78997" x="2251075" y="2871788"/>
          <p14:tracePt t="79010" x="2286000" y="2871788"/>
          <p14:tracePt t="79026" x="2322513" y="2871788"/>
          <p14:tracePt t="79042" x="2351088" y="2871788"/>
          <p14:tracePt t="79060" x="2386013" y="2879725"/>
          <p14:tracePt t="79076" x="2408238" y="2879725"/>
          <p14:tracePt t="79093" x="2422525" y="2886075"/>
          <p14:tracePt t="79110" x="2436813" y="2886075"/>
          <p14:tracePt t="79126" x="2443163" y="2886075"/>
          <p14:tracePt t="79159" x="2457450" y="2886075"/>
          <p14:tracePt t="79176" x="2465388" y="2894013"/>
          <p14:tracePt t="79353" x="2471738" y="2894013"/>
          <p14:tracePt t="79385" x="2486025" y="2894013"/>
          <p14:tracePt t="79394" x="2508250" y="2886075"/>
          <p14:tracePt t="79399" x="2543175" y="2886075"/>
          <p14:tracePt t="79409" x="2565400" y="2879725"/>
          <p14:tracePt t="79428" x="2600325" y="2879725"/>
          <p14:tracePt t="79445" x="2636838" y="2879725"/>
          <p14:tracePt t="79447" x="2651125" y="2879725"/>
          <p14:tracePt t="79460" x="2657475" y="2879725"/>
          <p14:tracePt t="79477" x="2700338" y="2879725"/>
          <p14:tracePt t="79493" x="2736850" y="2879725"/>
          <p14:tracePt t="79509" x="2757488" y="2879725"/>
          <p14:tracePt t="79525" x="2800350" y="2879725"/>
          <p14:tracePt t="79542" x="2822575" y="2879725"/>
          <p14:tracePt t="79559" x="2851150" y="2879725"/>
          <p14:tracePt t="79576" x="2871788" y="2871788"/>
          <p14:tracePt t="79593" x="2879725" y="2871788"/>
          <p14:tracePt t="79690" x="2894013" y="2871788"/>
          <p14:tracePt t="79704" x="2922588" y="2871788"/>
          <p14:tracePt t="79713" x="2943225" y="2871788"/>
          <p14:tracePt t="79725" x="2951163" y="2871788"/>
          <p14:tracePt t="79743" x="3000375" y="2871788"/>
          <p14:tracePt t="79760" x="3028950" y="2871788"/>
          <p14:tracePt t="79775" x="3051175" y="2871788"/>
          <p14:tracePt t="79792" x="3065463" y="2871788"/>
          <p14:tracePt t="79809" x="3079750" y="2871788"/>
          <p14:tracePt t="79825" x="3094038" y="2865438"/>
          <p14:tracePt t="79842" x="3114675" y="2865438"/>
          <p14:tracePt t="79859" x="3165475" y="2865438"/>
          <p14:tracePt t="79875" x="3200400" y="2865438"/>
          <p14:tracePt t="79892" x="3222625" y="2865438"/>
          <p14:tracePt t="79911" x="3236913" y="2865438"/>
          <p14:tracePt t="81618" x="3236913" y="2871788"/>
          <p14:tracePt t="81794" x="3228975" y="2871788"/>
          <p14:tracePt t="81819" x="3228975" y="2879725"/>
          <p14:tracePt t="81876" x="3228975" y="2886075"/>
          <p14:tracePt t="81884" x="3222625" y="2886075"/>
          <p14:tracePt t="81899" x="3222625" y="2894013"/>
          <p14:tracePt t="81908" x="3214688" y="2894013"/>
          <p14:tracePt t="81925" x="3214688" y="2900363"/>
          <p14:tracePt t="81942" x="3208338" y="2900363"/>
          <p14:tracePt t="81958" x="3200400" y="2908300"/>
          <p14:tracePt t="81976" x="3186113" y="2922588"/>
          <p14:tracePt t="81993" x="3171825" y="2928938"/>
          <p14:tracePt t="82010" x="3157538" y="2928938"/>
          <p14:tracePt t="82025" x="3151188" y="2936875"/>
          <p14:tracePt t="82042" x="3143250" y="2943225"/>
          <p14:tracePt t="82058" x="3122613" y="2943225"/>
          <p14:tracePt t="82076" x="3114675" y="2951163"/>
          <p14:tracePt t="82091" x="3100388" y="2951163"/>
          <p14:tracePt t="82092" x="3094038" y="2957513"/>
          <p14:tracePt t="82109" x="3079750" y="2965450"/>
          <p14:tracePt t="82126" x="3071813" y="2965450"/>
          <p14:tracePt t="82158" x="3065463" y="2971800"/>
          <p14:tracePt t="82206" x="3057525" y="2971800"/>
          <p14:tracePt t="82238" x="3051175" y="2979738"/>
          <p14:tracePt t="82261" x="3043238" y="2986088"/>
          <p14:tracePt t="82284" x="3043238" y="2994025"/>
          <p14:tracePt t="82293" x="3036888" y="2994025"/>
          <p14:tracePt t="82310" x="3028950" y="3000375"/>
          <p14:tracePt t="82358" x="3022600" y="3008313"/>
          <p14:tracePt t="82378" x="3014663" y="3008313"/>
          <p14:tracePt t="82395" x="3014663" y="3014663"/>
          <p14:tracePt t="82416" x="3014663" y="3022600"/>
          <p14:tracePt t="82448" x="3014663" y="3028950"/>
          <p14:tracePt t="82502" x="3014663" y="3036888"/>
          <p14:tracePt t="82512" x="3008313" y="3036888"/>
          <p14:tracePt t="82525" x="3008313" y="3043238"/>
          <p14:tracePt t="82540" x="3008313" y="3051175"/>
          <p14:tracePt t="82636" x="3008313" y="3057525"/>
          <p14:tracePt t="82748" x="3008313" y="3065463"/>
          <p14:tracePt t="82766" x="3014663" y="3065463"/>
          <p14:tracePt t="82775" x="3028950" y="3065463"/>
          <p14:tracePt t="82782" x="3036888" y="3065463"/>
          <p14:tracePt t="82791" x="3057525" y="3065463"/>
          <p14:tracePt t="82809" x="3079750" y="3065463"/>
          <p14:tracePt t="82826" x="3094038" y="3065463"/>
          <p14:tracePt t="82843" x="3114675" y="3065463"/>
          <p14:tracePt t="82859" x="3122613" y="3065463"/>
          <p14:tracePt t="82875" x="3128963" y="3065463"/>
          <p14:tracePt t="82891" x="3136900" y="3065463"/>
          <p14:tracePt t="82911" x="3143250" y="3065463"/>
          <p14:tracePt t="82942" x="3151188" y="3057525"/>
          <p14:tracePt t="82958" x="3165475" y="3051175"/>
          <p14:tracePt t="83002" x="3171825" y="3051175"/>
          <p14:tracePt t="83145" x="3171825" y="3043238"/>
          <p14:tracePt t="83152" x="3179763" y="3043238"/>
          <p14:tracePt t="83464" x="3186113" y="3043238"/>
          <p14:tracePt t="83488" x="3194050" y="3043238"/>
          <p14:tracePt t="83495" x="3200400" y="3043238"/>
          <p14:tracePt t="83509" x="3222625" y="3043238"/>
          <p14:tracePt t="83524" x="3243263" y="3043238"/>
          <p14:tracePt t="83541" x="3257550" y="3043238"/>
          <p14:tracePt t="83558" x="3265488" y="3043238"/>
          <p14:tracePt t="83577" x="3294063" y="3043238"/>
          <p14:tracePt t="83591" x="3300413" y="3043238"/>
          <p14:tracePt t="83608" x="3308350" y="3051175"/>
          <p14:tracePt t="83625" x="3328988" y="3051175"/>
          <p14:tracePt t="83641" x="3343275" y="3051175"/>
          <p14:tracePt t="83658" x="3365500" y="3051175"/>
          <p14:tracePt t="83676" x="3386138" y="3051175"/>
          <p14:tracePt t="83693" x="3400425" y="3051175"/>
          <p14:tracePt t="83708" x="3408363" y="3051175"/>
          <p14:tracePt t="83724" x="3422650" y="3051175"/>
          <p14:tracePt t="83741" x="3429000" y="3057525"/>
          <p14:tracePt t="83758" x="3443288" y="3057525"/>
          <p14:tracePt t="83775" x="3471863" y="3057525"/>
          <p14:tracePt t="83791" x="3486150" y="3057525"/>
          <p14:tracePt t="83808" x="3514725" y="3057525"/>
          <p14:tracePt t="83824" x="3536950" y="3057525"/>
          <p14:tracePt t="83857" x="3551238" y="3057525"/>
          <p14:tracePt t="83954" x="3557588" y="3057525"/>
          <p14:tracePt t="84750" x="3565525" y="3057525"/>
          <p14:tracePt t="84766" x="3571875" y="3057525"/>
          <p14:tracePt t="84791" x="3579813" y="3057525"/>
          <p14:tracePt t="84916" x="3586163" y="3051175"/>
          <p14:tracePt t="84930" x="3594100" y="3051175"/>
          <p14:tracePt t="84939" x="3594100" y="3043238"/>
          <p14:tracePt t="84955" x="3594100" y="3036888"/>
          <p14:tracePt t="84978" x="3600450" y="3036888"/>
          <p14:tracePt t="85001" x="3608388" y="3028950"/>
          <p14:tracePt t="85336" x="3608388" y="3022600"/>
          <p14:tracePt t="85402" x="3614738" y="3022600"/>
          <p14:tracePt t="85432" x="3614738" y="3014663"/>
          <p14:tracePt t="85448" x="3622675" y="3014663"/>
          <p14:tracePt t="85457" x="3622675" y="3008313"/>
          <p14:tracePt t="85477" x="3636963" y="3008313"/>
          <p14:tracePt t="85493" x="3636963" y="3000375"/>
          <p14:tracePt t="86119" x="3643313" y="3000375"/>
          <p14:tracePt t="86157" x="3643313" y="3008313"/>
          <p14:tracePt t="86171" x="3643313" y="3014663"/>
          <p14:tracePt t="86189" x="3651250" y="3014663"/>
          <p14:tracePt t="86198" x="3651250" y="3022600"/>
          <p14:tracePt t="86260" x="3651250" y="3028950"/>
          <p14:tracePt t="86331" x="3643313" y="3028950"/>
          <p14:tracePt t="86347" x="3643313" y="3036888"/>
          <p14:tracePt t="86390" x="3636963" y="3036888"/>
          <p14:tracePt t="86434" x="3629025" y="3036888"/>
          <p14:tracePt t="86437" x="3622675" y="3036888"/>
          <p14:tracePt t="86463" x="3614738" y="3036888"/>
          <p14:tracePt t="86494" x="3608388" y="3043238"/>
          <p14:tracePt t="87079" x="3614738" y="3036888"/>
          <p14:tracePt t="99359" x="3629025" y="3043238"/>
          <p14:tracePt t="99375" x="3636963" y="3051175"/>
          <p14:tracePt t="99383" x="3643313" y="3051175"/>
          <p14:tracePt t="99391" x="3651250" y="3057525"/>
          <p14:tracePt t="99406" x="3657600" y="3057525"/>
          <p14:tracePt t="99454" x="3665538" y="3057525"/>
          <p14:tracePt t="99476" x="3665538" y="3065463"/>
          <p14:tracePt t="99555" x="3671888" y="3065463"/>
          <p14:tracePt t="99562" x="3671888" y="3071813"/>
          <p14:tracePt t="99575" x="3679825" y="3079750"/>
          <p14:tracePt t="99587" x="3679825" y="3086100"/>
          <p14:tracePt t="99604" x="3694113" y="3086100"/>
          <p14:tracePt t="99637" x="3700463" y="3094038"/>
          <p14:tracePt t="99712" x="3700463" y="3100388"/>
          <p14:tracePt t="99727" x="3708400" y="3100388"/>
          <p14:tracePt t="99860" x="3708400" y="3108325"/>
          <p14:tracePt t="99882" x="3708400" y="3114675"/>
          <p14:tracePt t="99890" x="3714750" y="3114675"/>
          <p14:tracePt t="99905" x="3722688" y="3114675"/>
          <p14:tracePt t="99960" x="3722688" y="3122613"/>
          <p14:tracePt t="99991" x="3729038" y="3122613"/>
          <p14:tracePt t="100023" x="3736975" y="3122613"/>
          <p14:tracePt t="100134" x="3743325" y="3122613"/>
          <p14:tracePt t="100446" x="3751263" y="3122613"/>
          <p14:tracePt t="100469" x="3757613" y="3122613"/>
          <p14:tracePt t="100491" x="3765550" y="3122613"/>
          <p14:tracePt t="100498" x="3771900" y="3122613"/>
          <p14:tracePt t="100524" x="3779838" y="3122613"/>
          <p14:tracePt t="100556" x="3779838" y="3114675"/>
          <p14:tracePt t="100560" x="3786188" y="3114675"/>
          <p14:tracePt t="100609" x="3794125" y="3114675"/>
          <p14:tracePt t="100624" x="3800475" y="3114675"/>
          <p14:tracePt t="100637" x="3808413" y="3114675"/>
          <p14:tracePt t="100646" x="3822700" y="3114675"/>
          <p14:tracePt t="100656" x="3851275" y="3114675"/>
          <p14:tracePt t="100673" x="3894138" y="3122613"/>
          <p14:tracePt t="100691" x="3937000" y="3136900"/>
          <p14:tracePt t="100708" x="3994150" y="3143250"/>
          <p14:tracePt t="100723" x="4051300" y="3151188"/>
          <p14:tracePt t="100741" x="4186238" y="3165475"/>
          <p14:tracePt t="100758" x="4237038" y="3165475"/>
          <p14:tracePt t="100773" x="4300538" y="3165475"/>
          <p14:tracePt t="100790" x="4357688" y="3171825"/>
          <p14:tracePt t="100807" x="4443413" y="3186113"/>
          <p14:tracePt t="100825" x="4543425" y="3200400"/>
          <p14:tracePt t="100842" x="4665663" y="3222625"/>
          <p14:tracePt t="100858" x="4708525" y="3222625"/>
          <p14:tracePt t="100873" x="4757738" y="3222625"/>
          <p14:tracePt t="100890" x="4779963" y="3222625"/>
          <p14:tracePt t="100907" x="4786313" y="3222625"/>
          <p14:tracePt t="104469" x="4772025" y="3208338"/>
          <p14:tracePt t="104476" x="4729163" y="3186113"/>
          <p14:tracePt t="104484" x="4651375" y="3157538"/>
          <p14:tracePt t="104499" x="4522788" y="3128963"/>
          <p14:tracePt t="104515" x="4394200" y="3086100"/>
          <p14:tracePt t="104534" x="4294188" y="3057525"/>
          <p14:tracePt t="104551" x="4137025" y="3043238"/>
          <p14:tracePt t="104568" x="4065588" y="3036888"/>
          <p14:tracePt t="104583" x="3971925" y="3036888"/>
          <p14:tracePt t="104599" x="3879850" y="3036888"/>
          <p14:tracePt t="104618" x="3743325" y="3036888"/>
          <p14:tracePt t="104632" x="3594100" y="3014663"/>
          <p14:tracePt t="104649" x="3508375" y="3014663"/>
          <p14:tracePt t="104666" x="3443288" y="3000375"/>
          <p14:tracePt t="104685" x="3371850" y="2986088"/>
          <p14:tracePt t="104701" x="3343275" y="2986088"/>
          <p14:tracePt t="104717" x="3322638" y="2986088"/>
          <p14:tracePt t="105087" x="3322638" y="2994025"/>
          <p14:tracePt t="105101" x="3322638" y="3000375"/>
          <p14:tracePt t="105109" x="3322638" y="3008313"/>
          <p14:tracePt t="105118" x="3322638" y="3014663"/>
          <p14:tracePt t="105150" x="3322638" y="3022600"/>
          <p14:tracePt t="105164" x="3322638" y="3036888"/>
          <p14:tracePt t="105180" x="3308350" y="3051175"/>
          <p14:tracePt t="105186" x="3300413" y="3065463"/>
          <p14:tracePt t="105201" x="3286125" y="3094038"/>
          <p14:tracePt t="105217" x="3257550" y="3114675"/>
          <p14:tracePt t="105234" x="3257550" y="3128963"/>
          <p14:tracePt t="105252" x="3251200" y="3143250"/>
          <p14:tracePt t="105270" x="3243263" y="3151188"/>
          <p14:tracePt t="105284" x="3243263" y="3194050"/>
          <p14:tracePt t="105301" x="3236913" y="3251200"/>
          <p14:tracePt t="105318" x="3208338" y="3271838"/>
          <p14:tracePt t="105335" x="3171825" y="3314700"/>
          <p14:tracePt t="105352" x="3171825" y="3336925"/>
          <p14:tracePt t="105367" x="3171825" y="3351213"/>
          <p14:tracePt t="105477" x="3157538" y="3351213"/>
          <p14:tracePt t="105748" x="3151188" y="3351213"/>
          <p14:tracePt t="105756" x="3136900" y="3351213"/>
          <p14:tracePt t="105764" x="3122613" y="3365500"/>
          <p14:tracePt t="105779" x="3108325" y="3371850"/>
          <p14:tracePt t="105788" x="3094038" y="3379788"/>
          <p14:tracePt t="105802" x="3065463" y="3386138"/>
          <p14:tracePt t="105819" x="3022600" y="3394075"/>
          <p14:tracePt t="105835" x="2965450" y="3408363"/>
          <p14:tracePt t="105853" x="2922588" y="3408363"/>
          <p14:tracePt t="105870" x="2894013" y="3422650"/>
          <p14:tracePt t="105885" x="2879725" y="3422650"/>
          <p14:tracePt t="105887" x="2865438" y="3414713"/>
          <p14:tracePt t="105902" x="2814638" y="3371850"/>
          <p14:tracePt t="105919" x="2722563" y="3279775"/>
          <p14:tracePt t="105936" x="2528888" y="3100388"/>
          <p14:tracePt t="105953" x="2379663" y="2979738"/>
          <p14:tracePt t="105969" x="2179638" y="2886075"/>
          <p14:tracePt t="105986" x="2028825" y="2800350"/>
          <p14:tracePt t="106002" x="1865313" y="2765425"/>
          <p14:tracePt t="106021" x="1722438" y="2728913"/>
          <p14:tracePt t="106039" x="1665288" y="2743200"/>
          <p14:tracePt t="106054" x="1651000" y="2765425"/>
          <p14:tracePt t="106071" x="1651000" y="2794000"/>
          <p14:tracePt t="106088" x="1657350" y="2822575"/>
          <p14:tracePt t="106103" x="1671638" y="2843213"/>
          <p14:tracePt t="106119" x="1685925" y="2851150"/>
          <p14:tracePt t="106136" x="1700213" y="2865438"/>
          <p14:tracePt t="106209" x="1708150" y="2871788"/>
          <p14:tracePt t="106216" x="1714500" y="2886075"/>
          <p14:tracePt t="106224" x="1722438" y="2894013"/>
          <p14:tracePt t="106237" x="1751013" y="2914650"/>
          <p14:tracePt t="106253" x="1779588" y="2943225"/>
          <p14:tracePt t="106272" x="1879600" y="3008313"/>
          <p14:tracePt t="106288" x="1971675" y="3051175"/>
          <p14:tracePt t="106305" x="2051050" y="3071813"/>
          <p14:tracePt t="106322" x="2093913" y="3100388"/>
          <p14:tracePt t="106339" x="2136775" y="3122613"/>
          <p14:tracePt t="106355" x="2157413" y="3151188"/>
          <p14:tracePt t="106373" x="2185988" y="3186113"/>
          <p14:tracePt t="106388" x="2193925" y="3200400"/>
          <p14:tracePt t="106404" x="2200275" y="3214688"/>
          <p14:tracePt t="106420" x="2200275" y="3243263"/>
          <p14:tracePt t="106437" x="2222500" y="3271838"/>
          <p14:tracePt t="106454" x="2236788" y="3294063"/>
          <p14:tracePt t="106471" x="2251075" y="3322638"/>
          <p14:tracePt t="106487" x="2271713" y="3351213"/>
          <p14:tracePt t="106505" x="2300288" y="3371850"/>
          <p14:tracePt t="106520" x="2314575" y="3371850"/>
          <p14:tracePt t="106538" x="2322513" y="3379788"/>
          <p14:tracePt t="106600" x="2336800" y="3379788"/>
          <p14:tracePt t="106608" x="2343150" y="3394075"/>
          <p14:tracePt t="106614" x="2357438" y="3394075"/>
          <p14:tracePt t="106623" x="2379663" y="3400425"/>
          <p14:tracePt t="106638" x="2422525" y="3414713"/>
          <p14:tracePt t="106655" x="2457450" y="3414713"/>
          <p14:tracePt t="106671" x="2522538" y="3436938"/>
          <p14:tracePt t="106687" x="2571750" y="3451225"/>
          <p14:tracePt t="106706" x="2628900" y="3451225"/>
          <p14:tracePt t="106722" x="2657475" y="3451225"/>
          <p14:tracePt t="106723" x="2679700" y="3451225"/>
          <p14:tracePt t="106738" x="2693988" y="3451225"/>
          <p14:tracePt t="106754" x="2722563" y="3457575"/>
          <p14:tracePt t="106772" x="2728913" y="3457575"/>
          <p14:tracePt t="106790" x="2743200" y="3457575"/>
          <p14:tracePt t="106810" x="2800350" y="3451225"/>
          <p14:tracePt t="106824" x="2828925" y="3436938"/>
          <p14:tracePt t="106839" x="2900363" y="3422650"/>
          <p14:tracePt t="106841" x="2951163" y="3400425"/>
          <p14:tracePt t="106856" x="3065463" y="3357563"/>
          <p14:tracePt t="106872" x="3136900" y="3328988"/>
          <p14:tracePt t="106888" x="3228975" y="3314700"/>
          <p14:tracePt t="106905" x="3308350" y="3286125"/>
          <p14:tracePt t="106921" x="3343275" y="3271838"/>
          <p14:tracePt t="106940" x="3371850" y="3271838"/>
          <p14:tracePt t="106957" x="3408363" y="3265488"/>
          <p14:tracePt t="106975" x="3422650" y="3257550"/>
          <p14:tracePt t="106989" x="3443288" y="3243263"/>
          <p14:tracePt t="107006" x="3457575" y="3228975"/>
          <p14:tracePt t="107022" x="3465513" y="3228975"/>
          <p14:tracePt t="107259" x="3457575" y="3228975"/>
          <p14:tracePt t="107273" x="3451225" y="3228975"/>
          <p14:tracePt t="107335" x="3443288" y="3228975"/>
          <p14:tracePt t="107396" x="3436938" y="3228975"/>
          <p14:tracePt t="107437" x="3429000" y="3228975"/>
          <p14:tracePt t="107450" x="3422650" y="3228975"/>
          <p14:tracePt t="107466" x="3414713" y="3228975"/>
          <p14:tracePt t="107491" x="3408363" y="3236913"/>
          <p14:tracePt t="107515" x="3400425" y="3236913"/>
          <p14:tracePt t="107524" x="3394075" y="3243263"/>
          <p14:tracePt t="107537" x="3386138" y="3251200"/>
          <p14:tracePt t="107544" x="3365500" y="3251200"/>
          <p14:tracePt t="107558" x="3357563" y="3257550"/>
          <p14:tracePt t="107575" x="3314700" y="3271838"/>
          <p14:tracePt t="107592" x="3300413" y="3286125"/>
          <p14:tracePt t="107607" x="3271838" y="3286125"/>
          <p14:tracePt t="107623" x="3236913" y="3286125"/>
          <p14:tracePt t="107640" x="3214688" y="3308350"/>
          <p14:tracePt t="107657" x="3200400" y="3314700"/>
          <p14:tracePt t="107673" x="3186113" y="3322638"/>
          <p14:tracePt t="107692" x="3171825" y="3322638"/>
          <p14:tracePt t="107804" x="3165475" y="3328988"/>
          <p14:tracePt t="107943" x="3165475" y="3336925"/>
          <p14:tracePt t="107967" x="3165475" y="3343275"/>
          <p14:tracePt t="107984" x="3165475" y="3351213"/>
          <p14:tracePt t="108069" x="3165475" y="3357563"/>
          <p14:tracePt t="108084" x="3157538" y="3365500"/>
          <p14:tracePt t="108092" x="3157538" y="3371850"/>
          <p14:tracePt t="108097" x="3151188" y="3394075"/>
          <p14:tracePt t="108107" x="3143250" y="3394075"/>
          <p14:tracePt t="108126" x="3128963" y="3414713"/>
          <p14:tracePt t="108142" x="3114675" y="3429000"/>
          <p14:tracePt t="108158" x="3100388" y="3436938"/>
          <p14:tracePt t="108174" x="3086100" y="3436938"/>
          <p14:tracePt t="108191" x="3079750" y="3436938"/>
          <p14:tracePt t="108211" x="3065463" y="3443288"/>
          <p14:tracePt t="108225" x="3051175" y="3443288"/>
          <p14:tracePt t="108231" x="3043238" y="3443288"/>
          <p14:tracePt t="108242" x="3028950" y="3443288"/>
          <p14:tracePt t="108258" x="3014663" y="3443288"/>
          <p14:tracePt t="108275" x="2986088" y="3457575"/>
          <p14:tracePt t="108291" x="2971800" y="3457575"/>
          <p14:tracePt t="108309" x="2965450" y="3457575"/>
          <p14:tracePt t="108681" x="2957513" y="3457575"/>
          <p14:tracePt t="108687" x="2957513" y="3465513"/>
          <p14:tracePt t="108719" x="2951163" y="3465513"/>
          <p14:tracePt t="108766" x="2951163" y="3471863"/>
          <p14:tracePt t="108888" x="2957513" y="3471863"/>
          <p14:tracePt t="108897" x="2971800" y="3471863"/>
          <p14:tracePt t="108904" x="2979738" y="3471863"/>
          <p14:tracePt t="108913" x="2994025" y="3471863"/>
          <p14:tracePt t="108926" x="3036888" y="3471863"/>
          <p14:tracePt t="108943" x="3071813" y="3471863"/>
          <p14:tracePt t="108962" x="3122613" y="3471863"/>
          <p14:tracePt t="108979" x="3179763" y="3471863"/>
          <p14:tracePt t="108995" x="3222625" y="3479800"/>
          <p14:tracePt t="109011" x="3251200" y="3479800"/>
          <p14:tracePt t="109028" x="3265488" y="3479800"/>
          <p14:tracePt t="109353" x="3271838" y="3479800"/>
          <p14:tracePt t="109366" x="3279775" y="3471863"/>
          <p14:tracePt t="109372" x="3279775" y="3465513"/>
          <p14:tracePt t="109381" x="3279775" y="3457575"/>
          <p14:tracePt t="109492" x="3279775" y="3451225"/>
          <p14:tracePt t="109513" x="3265488" y="3451225"/>
          <p14:tracePt t="109521" x="3257550" y="3451225"/>
          <p14:tracePt t="109530" x="3236913" y="3451225"/>
          <p14:tracePt t="109546" x="3186113" y="3457575"/>
          <p14:tracePt t="109563" x="3151188" y="3457575"/>
          <p14:tracePt t="109579" x="3114675" y="3465513"/>
          <p14:tracePt t="109595" x="3100388" y="3471863"/>
          <p14:tracePt t="109612" x="3071813" y="3486150"/>
          <p14:tracePt t="109629" x="3057525" y="3486150"/>
          <p14:tracePt t="109645" x="3036888" y="3486150"/>
          <p14:tracePt t="109662" x="3022600" y="3494088"/>
          <p14:tracePt t="109679" x="3000375" y="3500438"/>
          <p14:tracePt t="109695" x="2986088" y="3508375"/>
          <p14:tracePt t="109712" x="2965450" y="3522663"/>
          <p14:tracePt t="109728" x="2943225" y="3522663"/>
          <p14:tracePt t="109731" x="2936875" y="3522663"/>
          <p14:tracePt t="109749" x="2928938" y="3522663"/>
          <p14:tracePt t="109764" x="2914650" y="3522663"/>
          <p14:tracePt t="109780" x="2908300" y="3522663"/>
          <p14:tracePt t="109797" x="2900363" y="3522663"/>
          <p14:tracePt t="109812" x="2886075" y="3529013"/>
          <p14:tracePt t="109828" x="2871788" y="3536950"/>
          <p14:tracePt t="109845" x="2851150" y="3536950"/>
          <p14:tracePt t="109863" x="2822575" y="3543300"/>
          <p14:tracePt t="109879" x="2800350" y="3551238"/>
          <p14:tracePt t="109896" x="2786063" y="3551238"/>
          <p14:tracePt t="109914" x="2771775" y="3551238"/>
          <p14:tracePt t="109930" x="2765425" y="3551238"/>
          <p14:tracePt t="109947" x="2751138" y="3543300"/>
          <p14:tracePt t="109964" x="2743200" y="3543300"/>
          <p14:tracePt t="109997" x="2736850" y="3543300"/>
          <p14:tracePt t="110124" x="2736850" y="3536950"/>
          <p14:tracePt t="110166" x="2743200" y="3536950"/>
          <p14:tracePt t="110172" x="2751138" y="3536950"/>
          <p14:tracePt t="110180" x="2765425" y="3536950"/>
          <p14:tracePt t="110196" x="2800350" y="3543300"/>
          <p14:tracePt t="110214" x="2851150" y="3551238"/>
          <p14:tracePt t="110230" x="2894013" y="3557588"/>
          <p14:tracePt t="110231" x="2908300" y="3557588"/>
          <p14:tracePt t="110246" x="2936875" y="3557588"/>
          <p14:tracePt t="110263" x="2971800" y="3557588"/>
          <p14:tracePt t="110381" x="2986088" y="3557588"/>
          <p14:tracePt t="110398" x="2994025" y="3557588"/>
          <p14:tracePt t="110404" x="3008313" y="3557588"/>
          <p14:tracePt t="110421" x="3014663" y="3551238"/>
          <p14:tracePt t="110539" x="3022600" y="3551238"/>
          <p14:tracePt t="110546" x="3036888" y="3551238"/>
          <p14:tracePt t="110555" x="3051175" y="3551238"/>
          <p14:tracePt t="110568" x="3065463" y="3551238"/>
          <p14:tracePt t="110585" x="3086100" y="3551238"/>
          <p14:tracePt t="110597" x="3094038" y="3551238"/>
          <p14:tracePt t="110614" x="3108325" y="3551238"/>
          <p14:tracePt t="110654" x="3108325" y="3543300"/>
          <p14:tracePt t="111719" x="3114675" y="3543300"/>
          <p14:tracePt t="119745" x="3100388" y="3551238"/>
          <p14:tracePt t="119756" x="3086100" y="3565525"/>
          <p14:tracePt t="119761" x="3065463" y="3586163"/>
          <p14:tracePt t="119771" x="3065463" y="3600450"/>
          <p14:tracePt t="119786" x="3028950" y="3614738"/>
          <p14:tracePt t="119804" x="3008313" y="3629025"/>
          <p14:tracePt t="119820" x="2979738" y="3651250"/>
          <p14:tracePt t="119836" x="2943225" y="3657600"/>
          <p14:tracePt t="119853" x="2908300" y="3665538"/>
          <p14:tracePt t="119871" x="2800350" y="3686175"/>
          <p14:tracePt t="119886" x="2736850" y="3694113"/>
          <p14:tracePt t="119903" x="2651125" y="3694113"/>
          <p14:tracePt t="119920" x="2593975" y="3708400"/>
          <p14:tracePt t="119937" x="2551113" y="3714750"/>
          <p14:tracePt t="119953" x="2522538" y="3729038"/>
          <p14:tracePt t="119970" x="2500313" y="3736975"/>
          <p14:tracePt t="119987" x="2486025" y="3743325"/>
          <p14:tracePt t="120004" x="2471738" y="3743325"/>
          <p14:tracePt t="120021" x="2428875" y="3751263"/>
          <p14:tracePt t="120037" x="2386013" y="3751263"/>
          <p14:tracePt t="120053" x="2293938" y="3771900"/>
          <p14:tracePt t="120072" x="2243138" y="3786188"/>
          <p14:tracePt t="120087" x="2214563" y="3800475"/>
          <p14:tracePt t="120089" x="2208213" y="3800475"/>
          <p14:tracePt t="120105" x="2185988" y="3808413"/>
          <p14:tracePt t="120226" x="2193925" y="3808413"/>
          <p14:tracePt t="120247" x="2200275" y="3808413"/>
          <p14:tracePt t="120253" x="2208213" y="3808413"/>
          <p14:tracePt t="120262" x="2208213" y="3800475"/>
          <p14:tracePt t="120278" x="2214563" y="3800475"/>
          <p14:tracePt t="120287" x="2222500" y="3800475"/>
          <p14:tracePt t="120308" x="2236788" y="3800475"/>
          <p14:tracePt t="120333" x="2251075" y="3800475"/>
          <p14:tracePt t="120342" x="2279650" y="3800475"/>
          <p14:tracePt t="120354" x="2286000" y="3800475"/>
          <p14:tracePt t="120371" x="2365375" y="3786188"/>
          <p14:tracePt t="120387" x="2451100" y="3779838"/>
          <p14:tracePt t="120404" x="2500313" y="3771900"/>
          <p14:tracePt t="120421" x="2565400" y="3765550"/>
          <p14:tracePt t="120438" x="2622550" y="3765550"/>
          <p14:tracePt t="120456" x="2686050" y="3765550"/>
          <p14:tracePt t="120473" x="2771775" y="3765550"/>
          <p14:tracePt t="120489" x="2808288" y="3765550"/>
          <p14:tracePt t="120506" x="2836863" y="3765550"/>
          <p14:tracePt t="120521" x="2857500" y="3757613"/>
          <p14:tracePt t="120539" x="2879725" y="3757613"/>
          <p14:tracePt t="120555" x="2908300" y="3757613"/>
          <p14:tracePt t="120572" x="2914650" y="3751263"/>
          <p14:tracePt t="120588" x="2928938" y="3751263"/>
          <p14:tracePt t="120605" x="2936875" y="3751263"/>
          <p14:tracePt t="120645" x="2943225" y="3751263"/>
          <p14:tracePt t="120671" x="2951163" y="3751263"/>
          <p14:tracePt t="120686" x="2965450" y="3751263"/>
          <p14:tracePt t="120701" x="2971800" y="3743325"/>
          <p14:tracePt t="120715" x="2971800" y="3736975"/>
          <p14:tracePt t="121117" x="2979738" y="3736975"/>
          <p14:tracePt t="121164" x="2986088" y="3736975"/>
          <p14:tracePt t="121168" x="2994025" y="3736975"/>
          <p14:tracePt t="121179" x="3000375" y="3736975"/>
          <p14:tracePt t="121190" x="3008313" y="3736975"/>
          <p14:tracePt t="121207" x="3022600" y="3736975"/>
          <p14:tracePt t="121223" x="3043238" y="3736975"/>
          <p14:tracePt t="121240" x="3051175" y="3736975"/>
          <p14:tracePt t="121257" x="3057525" y="3736975"/>
          <p14:tracePt t="121570" x="3065463" y="3736975"/>
          <p14:tracePt t="121574" x="3079750" y="3736975"/>
          <p14:tracePt t="121591" x="3100388" y="3736975"/>
          <p14:tracePt t="121607" x="3122613" y="3736975"/>
          <p14:tracePt t="121624" x="3128963" y="3736975"/>
          <p14:tracePt t="121641" x="3136900" y="3736975"/>
          <p14:tracePt t="121843" x="3143250" y="3736975"/>
          <p14:tracePt t="121903" x="3151188" y="3736975"/>
          <p14:tracePt t="121918" x="3157538" y="3736975"/>
          <p14:tracePt t="121926" x="3165475" y="3736975"/>
          <p14:tracePt t="121934" x="3171825" y="3736975"/>
          <p14:tracePt t="121946" x="3179763" y="3736975"/>
          <p14:tracePt t="121958" x="3200400" y="3736975"/>
          <p14:tracePt t="121975" x="3208338" y="3736975"/>
          <p14:tracePt t="122285" x="3214688" y="3736975"/>
          <p14:tracePt t="122295" x="3243263" y="3743325"/>
          <p14:tracePt t="122302" x="3251200" y="3743325"/>
          <p14:tracePt t="122316" x="3257550" y="3743325"/>
          <p14:tracePt t="122325" x="3271838" y="3751263"/>
          <p14:tracePt t="122372" x="3279775" y="3751263"/>
          <p14:tracePt t="122388" x="3286125" y="3751263"/>
          <p14:tracePt t="122394" x="3294063" y="3751263"/>
          <p14:tracePt t="122412" x="3308350" y="3751263"/>
          <p14:tracePt t="122426" x="3322638" y="3751263"/>
          <p14:tracePt t="122443" x="3328988" y="3751263"/>
          <p14:tracePt t="122758" x="3336925" y="3757613"/>
          <p14:tracePt t="122764" x="3365500" y="3757613"/>
          <p14:tracePt t="122778" x="3422650" y="3765550"/>
          <p14:tracePt t="122795" x="3457575" y="3765550"/>
          <p14:tracePt t="122811" x="3486150" y="3765550"/>
          <p14:tracePt t="122830" x="3500438" y="3771900"/>
          <p14:tracePt t="122846" x="3508375" y="3771900"/>
          <p14:tracePt t="122863" x="3522663" y="3771900"/>
          <p14:tracePt t="122878" x="3529013" y="3771900"/>
          <p14:tracePt t="122894" x="3543300" y="3771900"/>
          <p14:tracePt t="122911" x="3579813" y="3771900"/>
          <p14:tracePt t="122927" x="3622675" y="3771900"/>
          <p14:tracePt t="122944" x="3671888" y="3771900"/>
          <p14:tracePt t="122961" x="3722688" y="3771900"/>
          <p14:tracePt t="122978" x="3779838" y="3779838"/>
          <p14:tracePt t="122980" x="3800475" y="3779838"/>
          <p14:tracePt t="122995" x="3814763" y="3786188"/>
          <p14:tracePt t="123012" x="3822700" y="3786188"/>
          <p14:tracePt t="123049" x="3829050" y="3786188"/>
          <p14:tracePt t="123094" x="3843338" y="3786188"/>
          <p14:tracePt t="123101" x="3851275" y="3786188"/>
          <p14:tracePt t="123112" x="3886200" y="3786188"/>
          <p14:tracePt t="123129" x="3900488" y="3786188"/>
          <p14:tracePt t="123146" x="3922713" y="3779838"/>
          <p14:tracePt t="123163" x="3929063" y="3779838"/>
          <p14:tracePt t="123959" x="3937000" y="3779838"/>
          <p14:tracePt t="123975" x="3951288" y="3779838"/>
          <p14:tracePt t="123983" x="3957638" y="3779838"/>
          <p14:tracePt t="123998" x="3971925" y="3779838"/>
          <p14:tracePt t="124013" x="3979863" y="3771900"/>
          <p14:tracePt t="124032" x="3986213" y="3771900"/>
          <p14:tracePt t="124047" x="3994150" y="3771900"/>
          <p14:tracePt t="124064" x="4000500" y="3771900"/>
          <p14:tracePt t="124080" x="4022725" y="3771900"/>
          <p14:tracePt t="124097" x="4071938" y="3771900"/>
          <p14:tracePt t="124114" x="4108450" y="3771900"/>
          <p14:tracePt t="124130" x="4151313" y="3771900"/>
          <p14:tracePt t="124149" x="4165600" y="3771900"/>
          <p14:tracePt t="124164" x="4179888" y="3771900"/>
          <p14:tracePt t="124320" x="4186238" y="3771900"/>
          <p14:tracePt t="124470" x="4194175" y="3771900"/>
          <p14:tracePt t="124483" x="4200525" y="3765550"/>
          <p14:tracePt t="124499" x="4214813" y="3765550"/>
          <p14:tracePt t="124507" x="4222750" y="3765550"/>
          <p14:tracePt t="124514" x="4229100" y="3765550"/>
          <p14:tracePt t="124532" x="4243388" y="3765550"/>
          <p14:tracePt t="124548" x="4265613" y="3757613"/>
          <p14:tracePt t="124566" x="4286250" y="3757613"/>
          <p14:tracePt t="124684" x="4294188" y="3757613"/>
          <p14:tracePt t="132387" x="4286250" y="3765550"/>
          <p14:tracePt t="132392" x="4279900" y="3786188"/>
          <p14:tracePt t="132407" x="4257675" y="3800475"/>
          <p14:tracePt t="132423" x="4237038" y="3829050"/>
          <p14:tracePt t="132442" x="4214813" y="3843338"/>
          <p14:tracePt t="132457" x="4179888" y="3857625"/>
          <p14:tracePt t="132492" x="4157663" y="3871913"/>
          <p14:tracePt t="132507" x="4151313" y="3871913"/>
          <p14:tracePt t="132525" x="4143375" y="3871913"/>
          <p14:tracePt t="132540" x="4129088" y="3871913"/>
          <p14:tracePt t="132557" x="4100513" y="3879850"/>
          <p14:tracePt t="132574" x="4086225" y="3879850"/>
          <p14:tracePt t="132591" x="4037013" y="3879850"/>
          <p14:tracePt t="132607" x="4014788" y="3879850"/>
          <p14:tracePt t="132626" x="3965575" y="3879850"/>
          <p14:tracePt t="132643" x="3908425" y="3886200"/>
          <p14:tracePt t="132657" x="3879850" y="3886200"/>
          <p14:tracePt t="132674" x="3871913" y="3886200"/>
          <p14:tracePt t="132694" x="3851275" y="3879850"/>
          <p14:tracePt t="132708" x="3800475" y="3871913"/>
          <p14:tracePt t="132726" x="3757613" y="3865563"/>
          <p14:tracePt t="132732" x="3751263" y="3865563"/>
          <p14:tracePt t="132741" x="3729038" y="3857625"/>
          <p14:tracePt t="132759" x="3671888" y="3851275"/>
          <p14:tracePt t="132775" x="3614738" y="3836988"/>
          <p14:tracePt t="132792" x="3571875" y="3829050"/>
          <p14:tracePt t="132809" x="3522663" y="3814763"/>
          <p14:tracePt t="132825" x="3486150" y="3794125"/>
          <p14:tracePt t="132845" x="3408363" y="3771900"/>
          <p14:tracePt t="132861" x="3351213" y="3751263"/>
          <p14:tracePt t="132875" x="3322638" y="3743325"/>
          <p14:tracePt t="132895" x="3271838" y="3729038"/>
          <p14:tracePt t="132909" x="3251200" y="3729038"/>
          <p14:tracePt t="132926" x="3243263" y="3729038"/>
          <p14:tracePt t="132944" x="3236913" y="3729038"/>
          <p14:tracePt t="133065" x="3236913" y="3736975"/>
          <p14:tracePt t="133072" x="3236913" y="3743325"/>
          <p14:tracePt t="133088" x="3236913" y="3751263"/>
          <p14:tracePt t="133098" x="3236913" y="3765550"/>
          <p14:tracePt t="133110" x="3243263" y="3771900"/>
          <p14:tracePt t="133129" x="3257550" y="3808413"/>
          <p14:tracePt t="133144" x="3265488" y="3836988"/>
          <p14:tracePt t="133162" x="3286125" y="3851275"/>
          <p14:tracePt t="133180" x="3294063" y="3851275"/>
          <p14:tracePt t="133197" x="3308350" y="3857625"/>
          <p14:tracePt t="133228" x="3314700" y="3865563"/>
          <p14:tracePt t="133246" x="3314700" y="3886200"/>
          <p14:tracePt t="133262" x="3314700" y="3900488"/>
          <p14:tracePt t="133279" x="3314700" y="3922713"/>
          <p14:tracePt t="133311" x="3322638" y="3937000"/>
          <p14:tracePt t="133328" x="3322638" y="3943350"/>
          <p14:tracePt t="133357" x="3322638" y="3951288"/>
          <p14:tracePt t="133466" x="3314700" y="3951288"/>
          <p14:tracePt t="133486" x="3314700" y="3957638"/>
          <p14:tracePt t="133505" x="3308350" y="3957638"/>
          <p14:tracePt t="133509" x="3300413" y="3957638"/>
          <p14:tracePt t="133518" x="3300413" y="3965575"/>
          <p14:tracePt t="133537" x="3294063" y="3965575"/>
          <p14:tracePt t="133558" x="3286125" y="3965575"/>
          <p14:tracePt t="133582" x="3279775" y="3965575"/>
          <p14:tracePt t="133588" x="3271838" y="3965575"/>
          <p14:tracePt t="133620" x="3265488" y="3965575"/>
          <p14:tracePt t="133657" x="3257550" y="3965575"/>
          <p14:tracePt t="133691" x="3251200" y="3965575"/>
          <p14:tracePt t="133886" x="3251200" y="3971925"/>
          <p14:tracePt t="133901" x="3265488" y="3971925"/>
          <p14:tracePt t="133908" x="3271838" y="3971925"/>
          <p14:tracePt t="133919" x="3286125" y="3971925"/>
          <p14:tracePt t="133933" x="3322638" y="3979863"/>
          <p14:tracePt t="133949" x="3365500" y="3979863"/>
          <p14:tracePt t="133966" x="3408363" y="3994150"/>
          <p14:tracePt t="133983" x="3451225" y="3994150"/>
          <p14:tracePt t="133998" x="3486150" y="3986213"/>
          <p14:tracePt t="134015" x="3500438" y="3979863"/>
          <p14:tracePt t="134034" x="3522663" y="3979863"/>
          <p14:tracePt t="134049" x="3529013" y="3971925"/>
          <p14:tracePt t="134065" x="3543300" y="3971925"/>
          <p14:tracePt t="134082" x="3565525" y="3971925"/>
          <p14:tracePt t="134098" x="3579813" y="3971925"/>
          <p14:tracePt t="134117" x="3600450" y="3971925"/>
          <p14:tracePt t="134133" x="3614738" y="3965575"/>
          <p14:tracePt t="134149" x="3614738" y="3957638"/>
          <p14:tracePt t="134354" x="3622675" y="3957638"/>
          <p14:tracePt t="134371" x="3636963" y="3957638"/>
          <p14:tracePt t="134376" x="3651250" y="3957638"/>
          <p14:tracePt t="134387" x="3679825" y="3957638"/>
          <p14:tracePt t="134402" x="3722688" y="3957638"/>
          <p14:tracePt t="134419" x="3800475" y="3957638"/>
          <p14:tracePt t="134437" x="3851275" y="3965575"/>
          <p14:tracePt t="134452" x="3894138" y="3971925"/>
          <p14:tracePt t="134467" x="3914775" y="3971925"/>
          <p14:tracePt t="134484" x="3929063" y="3971925"/>
          <p14:tracePt t="134502" x="3943350" y="3971925"/>
          <p14:tracePt t="134520" x="3951288" y="3971925"/>
          <p14:tracePt t="134536" x="3971925" y="3971925"/>
          <p14:tracePt t="134552" x="4029075" y="3971925"/>
          <p14:tracePt t="134568" x="4065588" y="3971925"/>
          <p14:tracePt t="134585" x="4143375" y="3971925"/>
          <p14:tracePt t="134602" x="4208463" y="3971925"/>
          <p14:tracePt t="134618" x="4265613" y="3971925"/>
          <p14:tracePt t="134635" x="4314825" y="3971925"/>
          <p14:tracePt t="134651" x="4343400" y="3971925"/>
          <p14:tracePt t="134668" x="4371975" y="3971925"/>
          <p14:tracePt t="134685" x="4394200" y="3971925"/>
          <p14:tracePt t="134702" x="4408488" y="3971925"/>
          <p14:tracePt t="134719" x="4443413" y="3971925"/>
          <p14:tracePt t="134735" x="4471988" y="3971925"/>
          <p14:tracePt t="134753" x="4486275" y="3971925"/>
          <p14:tracePt t="134769" x="4500563" y="3971925"/>
          <p14:tracePt t="134787" x="4508500" y="3971925"/>
          <p14:tracePt t="134819" x="4514850" y="3971925"/>
          <p14:tracePt t="134836" x="4522788" y="3971925"/>
          <p14:tracePt t="134852" x="4529138" y="3971925"/>
          <p14:tracePt t="134879" x="4537075" y="3965575"/>
          <p14:tracePt t="134892" x="4543425" y="3965575"/>
          <p14:tracePt t="134941" x="4551363" y="3965575"/>
          <p14:tracePt t="136192" x="4537075" y="3965575"/>
          <p14:tracePt t="136196" x="4529138" y="3965575"/>
          <p14:tracePt t="136209" x="4514850" y="3965575"/>
          <p14:tracePt t="136227" x="4422775" y="3965575"/>
          <p14:tracePt t="136243" x="4343400" y="3957638"/>
          <p14:tracePt t="136260" x="4279900" y="3957638"/>
          <p14:tracePt t="136276" x="4214813" y="3957638"/>
          <p14:tracePt t="136294" x="4179888" y="3957638"/>
          <p14:tracePt t="136310" x="4143375" y="3965575"/>
          <p14:tracePt t="136327" x="4129088" y="3965575"/>
          <p14:tracePt t="136344" x="4114800" y="3965575"/>
          <p14:tracePt t="136363" x="4108450" y="3965575"/>
          <p14:tracePt t="136528" x="4122738" y="3965575"/>
          <p14:tracePt t="136538" x="4129088" y="3965575"/>
          <p14:tracePt t="136546" x="4137025" y="3965575"/>
          <p14:tracePt t="136563" x="4179888" y="3965575"/>
          <p14:tracePt t="136580" x="4222750" y="3951288"/>
          <p14:tracePt t="136596" x="4257675" y="3951288"/>
          <p14:tracePt t="136611" x="4286250" y="3951288"/>
          <p14:tracePt t="136630" x="4308475" y="3951288"/>
          <p14:tracePt t="136645" x="4329113" y="3951288"/>
          <p14:tracePt t="136662" x="4351338" y="3951288"/>
          <p14:tracePt t="136679" x="4371975" y="3951288"/>
          <p14:tracePt t="136696" x="4394200" y="3951288"/>
          <p14:tracePt t="136712" x="4429125" y="3951288"/>
          <p14:tracePt t="136729" x="4471988" y="3951288"/>
          <p14:tracePt t="136746" x="4508500" y="3951288"/>
          <p14:tracePt t="136763" x="4543425" y="3951288"/>
          <p14:tracePt t="136779" x="4557713" y="3951288"/>
          <p14:tracePt t="136797" x="4565650" y="3951288"/>
          <p14:tracePt t="136813" x="4572000" y="3951288"/>
          <p14:tracePt t="138284" x="4551363" y="3951288"/>
          <p14:tracePt t="138290" x="4529138" y="3951288"/>
          <p14:tracePt t="138306" x="4479925" y="3943350"/>
          <p14:tracePt t="138321" x="4437063" y="3943350"/>
          <p14:tracePt t="138338" x="4394200" y="3937000"/>
          <p14:tracePt t="138355" x="4379913" y="3929063"/>
          <p14:tracePt t="138371" x="4365625" y="3929063"/>
          <p14:tracePt t="138387" x="4357688" y="3929063"/>
          <p14:tracePt t="138404" x="4351338" y="3929063"/>
          <p14:tracePt t="138485" x="4337050" y="3929063"/>
          <p14:tracePt t="138494" x="4322763" y="3929063"/>
          <p14:tracePt t="138505" x="4308475" y="3929063"/>
          <p14:tracePt t="138522" x="4265613" y="3929063"/>
          <p14:tracePt t="138539" x="4194175" y="3929063"/>
          <p14:tracePt t="138556" x="4171950" y="3929063"/>
          <p14:tracePt t="138572" x="4137025" y="3914775"/>
          <p14:tracePt t="138589" x="4100513" y="3914775"/>
          <p14:tracePt t="138606" x="4065588" y="3914775"/>
          <p14:tracePt t="138622" x="4037013" y="3908425"/>
          <p14:tracePt t="138639" x="3986213" y="3900488"/>
          <p14:tracePt t="138656" x="3922713" y="3894138"/>
          <p14:tracePt t="138673" x="3800475" y="3871913"/>
          <p14:tracePt t="138689" x="3743325" y="3865563"/>
          <p14:tracePt t="138706" x="3700463" y="3865563"/>
          <p14:tracePt t="138728" x="3679825" y="3857625"/>
          <p14:tracePt t="138744" x="3671888" y="3857625"/>
          <p14:tracePt t="138756" x="3671888" y="3851275"/>
          <p14:tracePt t="138773" x="3665538" y="3851275"/>
          <p14:tracePt t="138817" x="3657600" y="3851275"/>
          <p14:tracePt t="138848" x="3651250" y="3851275"/>
          <p14:tracePt t="138859" x="3643313" y="3851275"/>
          <p14:tracePt t="138884" x="3629025" y="3851275"/>
          <p14:tracePt t="138902" x="3622675" y="3851275"/>
          <p14:tracePt t="138918" x="3608388" y="3851275"/>
          <p14:tracePt t="138926" x="3608388" y="3843338"/>
          <p14:tracePt t="138931" x="3594100" y="3843338"/>
          <p14:tracePt t="138941" x="3586163" y="3843338"/>
          <p14:tracePt t="138957" x="3571875" y="3843338"/>
          <p14:tracePt t="138974" x="3551238" y="3836988"/>
          <p14:tracePt t="138991" x="3529013" y="3829050"/>
          <p14:tracePt t="139011" x="3508375" y="3822700"/>
          <p14:tracePt t="139027" x="3500438" y="3822700"/>
          <p14:tracePt t="139370" x="3494088" y="3822700"/>
          <p14:tracePt t="139381" x="3471863" y="3814763"/>
          <p14:tracePt t="139384" x="3451225" y="3808413"/>
          <p14:tracePt t="139394" x="3429000" y="3808413"/>
          <p14:tracePt t="139410" x="3379788" y="3800475"/>
          <p14:tracePt t="139426" x="3336925" y="3786188"/>
          <p14:tracePt t="139443" x="3286125" y="3786188"/>
          <p14:tracePt t="139462" x="3222625" y="3771900"/>
          <p14:tracePt t="139477" x="3186113" y="3765550"/>
          <p14:tracePt t="139494" x="3122613" y="3743325"/>
          <p14:tracePt t="139514" x="3057525" y="3729038"/>
          <p14:tracePt t="139529" x="3014663" y="3729038"/>
          <p14:tracePt t="139545" x="2979738" y="3722688"/>
          <p14:tracePt t="139562" x="2943225" y="3714750"/>
          <p14:tracePt t="139577" x="2928938" y="3714750"/>
          <p14:tracePt t="139596" x="2886075" y="3700463"/>
          <p14:tracePt t="139601" x="2871788" y="3694113"/>
          <p14:tracePt t="139612" x="2857500" y="3686175"/>
          <p14:tracePt t="139631" x="2822575" y="3671888"/>
          <p14:tracePt t="139644" x="2771775" y="3657600"/>
          <p14:tracePt t="139663" x="2743200" y="3651250"/>
          <p14:tracePt t="139678" x="2700338" y="3629025"/>
          <p14:tracePt t="139696" x="2657475" y="3608388"/>
          <p14:tracePt t="139713" x="2636838" y="3600450"/>
          <p14:tracePt t="139731" x="2622550" y="3579813"/>
          <p14:tracePt t="139746" x="2622550" y="3565525"/>
          <p14:tracePt t="139761" x="2608263" y="3551238"/>
          <p14:tracePt t="139780" x="2608263" y="3529013"/>
          <p14:tracePt t="139795" x="2608263" y="3522663"/>
          <p14:tracePt t="139814" x="2608263" y="3508375"/>
          <p14:tracePt t="139864" x="2608263" y="3500438"/>
          <p14:tracePt t="140018" x="2600325" y="3500438"/>
          <p14:tracePt t="140032" x="2600325" y="3508375"/>
          <p14:tracePt t="140039" x="2600325" y="3514725"/>
          <p14:tracePt t="140049" x="2600325" y="3522663"/>
          <p14:tracePt t="140063" x="2600325" y="3536950"/>
          <p14:tracePt t="140081" x="2600325" y="3543300"/>
          <p14:tracePt t="140101" x="2600325" y="3551238"/>
          <p14:tracePt t="140135" x="2600325" y="3557588"/>
          <p14:tracePt t="140151" x="2600325" y="3565525"/>
          <p14:tracePt t="140164" x="2600325" y="3571875"/>
          <p14:tracePt t="140181" x="2600325" y="3579813"/>
          <p14:tracePt t="140197" x="2600325" y="3594100"/>
          <p14:tracePt t="140215" x="2600325" y="3600450"/>
          <p14:tracePt t="140232" x="2600325" y="3614738"/>
          <p14:tracePt t="140248" x="2600325" y="3622675"/>
          <p14:tracePt t="140266" x="2600325" y="3643313"/>
          <p14:tracePt t="140283" x="2600325" y="3651250"/>
          <p14:tracePt t="140298" x="2600325" y="3657600"/>
          <p14:tracePt t="140315" x="2600325" y="3665538"/>
          <p14:tracePt t="140331" x="2600325" y="3671888"/>
          <p14:tracePt t="140349" x="2600325" y="3686175"/>
          <p14:tracePt t="140367" x="2600325" y="3694113"/>
          <p14:tracePt t="140386" x="2600325" y="3714750"/>
          <p14:tracePt t="140399" x="2600325" y="3722688"/>
          <p14:tracePt t="140418" x="2608263" y="3751263"/>
          <p14:tracePt t="140431" x="2608263" y="3757613"/>
          <p14:tracePt t="140466" x="2622550" y="3765550"/>
          <p14:tracePt t="140498" x="2622550" y="3771900"/>
          <p14:tracePt t="140519" x="2643188" y="3779838"/>
          <p14:tracePt t="140532" x="2651125" y="3779838"/>
          <p14:tracePt t="140549" x="2671763" y="3786188"/>
          <p14:tracePt t="140566" x="2693988" y="3794125"/>
          <p14:tracePt t="140582" x="2736850" y="3800475"/>
          <p14:tracePt t="140599" x="2743200" y="3800475"/>
          <p14:tracePt t="140617" x="2765425" y="3808413"/>
          <p14:tracePt t="140634" x="2779713" y="3814763"/>
          <p14:tracePt t="140649" x="2786063" y="3814763"/>
          <p14:tracePt t="140709" x="2786063" y="3822700"/>
          <p14:tracePt t="140728" x="2786063" y="3836988"/>
          <p14:tracePt t="140745" x="2786063" y="3843338"/>
          <p14:tracePt t="140772" x="2786063" y="3851275"/>
          <p14:tracePt t="140787" x="2771775" y="3851275"/>
          <p14:tracePt t="140793" x="2765425" y="3857625"/>
          <p14:tracePt t="140803" x="2757488" y="3857625"/>
          <p14:tracePt t="140820" x="2728913" y="3865563"/>
          <p14:tracePt t="140835" x="2714625" y="3865563"/>
          <p14:tracePt t="140840" x="2708275" y="3865563"/>
          <p14:tracePt t="140851" x="2671763" y="3865563"/>
          <p14:tracePt t="140868" x="2657475" y="3865563"/>
          <p14:tracePt t="140884" x="2636838" y="3865563"/>
          <p14:tracePt t="140901" x="2622550" y="3865563"/>
          <p14:tracePt t="140918" x="2614613" y="3857625"/>
          <p14:tracePt t="140935" x="2593975" y="3843338"/>
          <p14:tracePt t="140951" x="2579688" y="3829050"/>
          <p14:tracePt t="140968" x="2551113" y="3808413"/>
          <p14:tracePt t="140969" x="2543175" y="3794125"/>
          <p14:tracePt t="140985" x="2528888" y="3779838"/>
          <p14:tracePt t="141002" x="2522538" y="3771900"/>
          <p14:tracePt t="141018" x="2522538" y="3751263"/>
          <p14:tracePt t="141035" x="2522538" y="3736975"/>
          <p14:tracePt t="141052" x="2522538" y="3708400"/>
          <p14:tracePt t="141069" x="2522538" y="3665538"/>
          <p14:tracePt t="141085" x="2528888" y="3586163"/>
          <p14:tracePt t="141102" x="2536825" y="3557588"/>
          <p14:tracePt t="141119" x="2557463" y="3522663"/>
          <p14:tracePt t="141136" x="2571750" y="3500438"/>
          <p14:tracePt t="141152" x="2579688" y="3471863"/>
          <p14:tracePt t="141169" x="2600325" y="3451225"/>
          <p14:tracePt t="141186" x="2614613" y="3436938"/>
          <p14:tracePt t="141202" x="2643188" y="3436938"/>
          <p14:tracePt t="141219" x="2657475" y="3436938"/>
          <p14:tracePt t="141236" x="2671763" y="3429000"/>
          <p14:tracePt t="141254" x="2686050" y="3429000"/>
          <p14:tracePt t="141271" x="2714625" y="3422650"/>
          <p14:tracePt t="141286" x="2736850" y="3422650"/>
          <p14:tracePt t="141305" x="2771775" y="3422650"/>
          <p14:tracePt t="141321" x="2794000" y="3422650"/>
          <p14:tracePt t="141338" x="2836863" y="3429000"/>
          <p14:tracePt t="141355" x="2871788" y="3443288"/>
          <p14:tracePt t="141375" x="2900363" y="3479800"/>
          <p14:tracePt t="141386" x="2965450" y="3500438"/>
          <p14:tracePt t="141405" x="3000375" y="3522663"/>
          <p14:tracePt t="141420" x="3036888" y="3565525"/>
          <p14:tracePt t="141437" x="3043238" y="3622675"/>
          <p14:tracePt t="141455" x="3043238" y="3643313"/>
          <p14:tracePt t="141472" x="3043238" y="3671888"/>
          <p14:tracePt t="141489" x="3028950" y="3694113"/>
          <p14:tracePt t="141507" x="3008313" y="3700463"/>
          <p14:tracePt t="141521" x="2994025" y="3708400"/>
          <p14:tracePt t="141537" x="2979738" y="3722688"/>
          <p14:tracePt t="141539" x="2971800" y="3729038"/>
          <p14:tracePt t="141555" x="2943225" y="3736975"/>
          <p14:tracePt t="141571" x="2928938" y="3751263"/>
          <p14:tracePt t="141589" x="2914650" y="3757613"/>
          <p14:tracePt t="141825" x="2914650" y="3765550"/>
          <p14:tracePt t="141831" x="2908300" y="3771900"/>
          <p14:tracePt t="141839" x="2908300" y="3779838"/>
          <p14:tracePt t="141856" x="2908300" y="3794125"/>
          <p14:tracePt t="141873" x="2900363" y="3808413"/>
          <p14:tracePt t="141889" x="2894013" y="3822700"/>
          <p14:tracePt t="141906" x="2886075" y="3829050"/>
          <p14:tracePt t="141923" x="2865438" y="3843338"/>
          <p14:tracePt t="141940" x="2851150" y="3851275"/>
          <p14:tracePt t="141958" x="2836863" y="3865563"/>
          <p14:tracePt t="141973" x="2822575" y="3865563"/>
          <p14:tracePt t="141989" x="2814638" y="3871913"/>
          <p14:tracePt t="142006" x="2808288" y="3879850"/>
          <p14:tracePt t="142023" x="2808288" y="3886200"/>
          <p14:tracePt t="142040" x="2794000" y="3937000"/>
          <p14:tracePt t="142057" x="2765425" y="3994150"/>
          <p14:tracePt t="142074" x="2736850" y="4037013"/>
          <p14:tracePt t="142090" x="2714625" y="4051300"/>
          <p14:tracePt t="142109" x="2700338" y="4065588"/>
          <p14:tracePt t="142237" x="2693988" y="4065588"/>
          <p14:tracePt t="142254" x="2686050" y="4071938"/>
          <p14:tracePt t="142257" x="2679700" y="4071938"/>
          <p14:tracePt t="142301" x="2671763" y="4071938"/>
          <p14:tracePt t="142325" x="2665413" y="4071938"/>
          <p14:tracePt t="142333" x="2665413" y="4079875"/>
          <p14:tracePt t="142343" x="2657475" y="4086225"/>
          <p14:tracePt t="142360" x="2636838" y="4100513"/>
          <p14:tracePt t="142375" x="2622550" y="4108450"/>
          <p14:tracePt t="142392" x="2608263" y="4114800"/>
          <p14:tracePt t="142410" x="2600325" y="4122738"/>
          <p14:tracePt t="142425" x="2593975" y="4122738"/>
          <p14:tracePt t="142442" x="2579688" y="4129088"/>
          <p14:tracePt t="142478" x="2557463" y="4137025"/>
          <p14:tracePt t="142494" x="2543175" y="4143375"/>
          <p14:tracePt t="142511" x="2536825" y="4143375"/>
          <p14:tracePt t="142543" x="2528888" y="4151313"/>
          <p14:tracePt t="142661" x="2528888" y="4157663"/>
          <p14:tracePt t="142674" x="2522538" y="4165600"/>
          <p14:tracePt t="142784" x="2514600" y="4165600"/>
          <p14:tracePt t="142792" x="2514600" y="4171950"/>
          <p14:tracePt t="142819" x="2514600" y="4179888"/>
          <p14:tracePt t="142876" x="2508250" y="4179888"/>
          <p14:tracePt t="142931" x="2500313" y="4179888"/>
          <p14:tracePt t="143018" x="2493963" y="4179888"/>
          <p14:tracePt t="143034" x="2493963" y="4186238"/>
          <p14:tracePt t="143065" x="2486025" y="4186238"/>
          <p14:tracePt t="143513" x="2486025" y="4194175"/>
          <p14:tracePt t="143525" x="2479675" y="4194175"/>
          <p14:tracePt t="143558" x="2479675" y="4200525"/>
          <p14:tracePt t="143635" x="2471738" y="4200525"/>
          <p14:tracePt t="143651" x="2471738" y="4208463"/>
          <p14:tracePt t="143760" x="2471738" y="4214813"/>
          <p14:tracePt t="144564" x="2493963" y="4214813"/>
          <p14:tracePt t="144571" x="2514600" y="4214813"/>
          <p14:tracePt t="144578" x="2551113" y="4214813"/>
          <p14:tracePt t="144591" x="2579688" y="4214813"/>
          <p14:tracePt t="144604" x="2628900" y="4222750"/>
          <p14:tracePt t="144620" x="2671763" y="4222750"/>
          <p14:tracePt t="144637" x="2722563" y="4222750"/>
          <p14:tracePt t="144654" x="2794000" y="4222750"/>
          <p14:tracePt t="144672" x="2886075" y="4222750"/>
          <p14:tracePt t="144688" x="2922588" y="4222750"/>
          <p14:tracePt t="144704" x="2971800" y="4222750"/>
          <p14:tracePt t="144721" x="3008313" y="4214813"/>
          <p14:tracePt t="144738" x="3028950" y="4208463"/>
          <p14:tracePt t="144754" x="3036888" y="4200525"/>
          <p14:tracePt t="144841" x="3043238" y="4200525"/>
          <p14:tracePt t="144857" x="3051175" y="4200525"/>
          <p14:tracePt t="144863" x="3057525" y="4194175"/>
          <p14:tracePt t="144872" x="3065463" y="4194175"/>
          <p14:tracePt t="144888" x="3079750" y="4194175"/>
          <p14:tracePt t="144906" x="3100388" y="4186238"/>
          <p14:tracePt t="144923" x="3114675" y="4186238"/>
          <p14:tracePt t="144955" x="3122613" y="4186238"/>
          <p14:tracePt t="144972" x="3128963" y="4186238"/>
          <p14:tracePt t="144989" x="3136900" y="4186238"/>
          <p14:tracePt t="145008" x="3143250" y="4186238"/>
          <p14:tracePt t="145023" x="3151188" y="4186238"/>
          <p14:tracePt t="145039" x="3165475" y="4186238"/>
          <p14:tracePt t="145058" x="3179763" y="4186238"/>
          <p14:tracePt t="145074" x="3186113" y="4186238"/>
          <p14:tracePt t="145251" x="3194050" y="4186238"/>
          <p14:tracePt t="145402" x="3200400" y="4194175"/>
          <p14:tracePt t="145407" x="3208338" y="4194175"/>
          <p14:tracePt t="145415" x="3214688" y="4194175"/>
          <p14:tracePt t="145635" x="3222625" y="4194175"/>
          <p14:tracePt t="146001" x="3228975" y="4194175"/>
          <p14:tracePt t="146016" x="3236913" y="4200525"/>
          <p14:tracePt t="146032" x="3243263" y="4200525"/>
          <p14:tracePt t="146049" x="3251200" y="4200525"/>
          <p14:tracePt t="146069" x="3257550" y="4200525"/>
          <p14:tracePt t="146080" x="3265488" y="4200525"/>
          <p14:tracePt t="146104" x="3271838" y="4200525"/>
          <p14:tracePt t="146143" x="3279775" y="4200525"/>
          <p14:tracePt t="146166" x="3286125" y="4200525"/>
          <p14:tracePt t="146180" x="3294063" y="4200525"/>
          <p14:tracePt t="146188" x="3300413" y="4200525"/>
          <p14:tracePt t="146197" x="3322638" y="4200525"/>
          <p14:tracePt t="146212" x="3343275" y="4200525"/>
          <p14:tracePt t="146228" x="3365500" y="4200525"/>
          <p14:tracePt t="146246" x="3394075" y="4200525"/>
          <p14:tracePt t="146262" x="3408363" y="4200525"/>
          <p14:tracePt t="146279" x="3451225" y="4200525"/>
          <p14:tracePt t="146296" x="3479800" y="4200525"/>
          <p14:tracePt t="146313" x="3514725" y="4200525"/>
          <p14:tracePt t="146334" x="3543300" y="4194175"/>
          <p14:tracePt t="146347" x="3571875" y="4194175"/>
          <p14:tracePt t="146363" x="3586163" y="4186238"/>
          <p14:tracePt t="146380" x="3600450" y="4186238"/>
          <p14:tracePt t="146397" x="3636963" y="4179888"/>
          <p14:tracePt t="146416" x="3643313" y="4179888"/>
          <p14:tracePt t="146430" x="3657600" y="4179888"/>
          <p14:tracePt t="146464" x="3665538" y="4179888"/>
          <p14:tracePt t="146485" x="3679825" y="4179888"/>
          <p14:tracePt t="146516" x="3686175" y="4179888"/>
          <p14:tracePt t="146532" x="3694113" y="4179888"/>
          <p14:tracePt t="146571" x="3700463" y="4179888"/>
          <p14:tracePt t="146964" x="3700463" y="4186238"/>
          <p14:tracePt t="146987" x="3700463" y="4194175"/>
          <p14:tracePt t="147058" x="3700463" y="4200525"/>
          <p14:tracePt t="147073" x="3700463" y="4208463"/>
          <p14:tracePt t="147094" x="3700463" y="4214813"/>
          <p14:tracePt t="153227" x="3700463" y="4222750"/>
          <p14:tracePt t="153234" x="3700463" y="4229100"/>
          <p14:tracePt t="153242" x="3708400" y="4243388"/>
          <p14:tracePt t="153250" x="3708400" y="4251325"/>
          <p14:tracePt t="153267" x="3708400" y="4265613"/>
          <p14:tracePt t="153284" x="3708400" y="4271963"/>
          <p14:tracePt t="153300" x="3708400" y="4279900"/>
          <p14:tracePt t="153328" x="3714750" y="4286250"/>
          <p14:tracePt t="153336" x="3714750" y="4294188"/>
          <p14:tracePt t="153353" x="3714750" y="4300538"/>
          <p14:tracePt t="153366" x="3714750" y="4314825"/>
          <p14:tracePt t="153383" x="3722688" y="4329113"/>
          <p14:tracePt t="153399" x="3729038" y="4351338"/>
          <p14:tracePt t="153416" x="3743325" y="4365625"/>
          <p14:tracePt t="153433" x="3765550" y="4386263"/>
          <p14:tracePt t="153451" x="3814763" y="4414838"/>
          <p14:tracePt t="153470" x="3843338" y="4422775"/>
          <p14:tracePt t="153485" x="3857625" y="4437063"/>
          <p14:tracePt t="153501" x="3879850" y="4443413"/>
          <p14:tracePt t="153518" x="3894138" y="4451350"/>
          <p14:tracePt t="153535" x="3900488" y="4451350"/>
          <p14:tracePt t="153552" x="3908425" y="4465638"/>
          <p14:tracePt t="153571" x="3914775" y="4479925"/>
          <p14:tracePt t="153584" x="3922713" y="4486275"/>
          <p14:tracePt t="153603" x="3929063" y="4494213"/>
          <p14:tracePt t="153624" x="3937000" y="4500563"/>
          <p14:tracePt t="153642" x="3937000" y="4508500"/>
          <p14:tracePt t="153652" x="3943350" y="4508500"/>
          <p14:tracePt t="153669" x="3943350" y="4514850"/>
          <p14:tracePt t="153875" x="3937000" y="4514850"/>
          <p14:tracePt t="153898" x="3929063" y="4514850"/>
          <p14:tracePt t="153906" x="3929063" y="4508500"/>
          <p14:tracePt t="153915" x="3914775" y="4508500"/>
          <p14:tracePt t="153940" x="3900488" y="4508500"/>
          <p14:tracePt t="153943" x="3900488" y="4500563"/>
          <p14:tracePt t="153953" x="3894138" y="4500563"/>
          <p14:tracePt t="153969" x="3879850" y="4500563"/>
          <p14:tracePt t="153986" x="3851275" y="4479925"/>
          <p14:tracePt t="154004" x="3836988" y="4479925"/>
          <p14:tracePt t="154020" x="3829050" y="4479925"/>
          <p14:tracePt t="154346" x="3829050" y="4471988"/>
          <p14:tracePt t="154400" x="3836988" y="4471988"/>
          <p14:tracePt t="154417" x="3843338" y="4471988"/>
          <p14:tracePt t="154426" x="3851275" y="4471988"/>
          <p14:tracePt t="154431" x="3857625" y="4471988"/>
          <p14:tracePt t="154447" x="3871913" y="4471988"/>
          <p14:tracePt t="154461" x="3886200" y="4471988"/>
          <p14:tracePt t="154472" x="3900488" y="4471988"/>
          <p14:tracePt t="154489" x="3922713" y="4471988"/>
          <p14:tracePt t="154510" x="3986213" y="4471988"/>
          <p14:tracePt t="154522" x="4000500" y="4471988"/>
          <p14:tracePt t="154540" x="4051300" y="4471988"/>
          <p14:tracePt t="154555" x="4065588" y="4465638"/>
          <p14:tracePt t="154575" x="4086225" y="4457700"/>
          <p14:tracePt t="154589" x="4094163" y="4457700"/>
          <p14:tracePt t="154683" x="4100513" y="4457700"/>
          <p14:tracePt t="154690" x="4114800" y="4457700"/>
          <p14:tracePt t="154693" x="4122738" y="4457700"/>
          <p14:tracePt t="154711" x="4137025" y="4457700"/>
          <p14:tracePt t="154725" x="4165600" y="4457700"/>
          <p14:tracePt t="154742" x="4186238" y="4457700"/>
          <p14:tracePt t="154758" x="4194175" y="4457700"/>
          <p14:tracePt t="154773" x="4208463" y="4457700"/>
          <p14:tracePt t="154807" x="4208463" y="4451350"/>
          <p14:tracePt t="154823" x="4222750" y="4451350"/>
          <p14:tracePt t="154840" x="4229100" y="4451350"/>
          <p14:tracePt t="154857" x="4279900" y="4451350"/>
          <p14:tracePt t="154874" x="4300538" y="4451350"/>
          <p14:tracePt t="154891" x="4314825" y="4451350"/>
          <p14:tracePt t="154908" x="4343400" y="4451350"/>
          <p14:tracePt t="154925" x="4365625" y="4451350"/>
          <p14:tracePt t="154941" x="4394200" y="4451350"/>
          <p14:tracePt t="154958" x="4400550" y="4451350"/>
          <p14:tracePt t="154974" x="4408488" y="4451350"/>
          <p14:tracePt t="155002" x="4422775" y="4451350"/>
          <p14:tracePt t="155012" x="4437063" y="4451350"/>
          <p14:tracePt t="155026" x="4471988" y="4443413"/>
          <p14:tracePt t="155043" x="4479925" y="4443413"/>
          <p14:tracePt t="155059" x="4494213" y="4443413"/>
          <p14:tracePt t="155074" x="4494213" y="4437063"/>
          <p14:tracePt t="155092" x="4500563" y="4437063"/>
          <p14:tracePt t="155108" x="4508500" y="4437063"/>
          <p14:tracePt t="155156" x="4522788" y="4437063"/>
          <p14:tracePt t="155164" x="4529138" y="4437063"/>
          <p14:tracePt t="155180" x="4537075" y="4437063"/>
          <p14:tracePt t="155193" x="4551363" y="4437063"/>
          <p14:tracePt t="155210" x="4557713" y="4437063"/>
          <p14:tracePt t="155231" x="4565650" y="4437063"/>
          <p14:tracePt t="155290" x="4572000" y="4437063"/>
          <p14:tracePt t="155383" x="4579938" y="4437063"/>
          <p14:tracePt t="155407" x="4586288" y="4437063"/>
          <p14:tracePt t="155446" x="4594225" y="4437063"/>
          <p14:tracePt t="155452" x="4600575" y="4437063"/>
          <p14:tracePt t="155469" x="4608513" y="4437063"/>
          <p14:tracePt t="155479" x="4622800" y="4437063"/>
          <p14:tracePt t="155494" x="4643438" y="4437063"/>
          <p14:tracePt t="155512" x="4657725" y="4443413"/>
          <p14:tracePt t="155528" x="4665663" y="4443413"/>
          <p14:tracePt t="155544" x="4679950" y="4443413"/>
          <p14:tracePt t="155565" x="4686300" y="4443413"/>
          <p14:tracePt t="155641" x="4694238" y="4443413"/>
          <p14:tracePt t="155699" x="4694238" y="4451350"/>
          <p14:tracePt t="155792" x="4700588" y="4451350"/>
          <p14:tracePt t="156289" x="4708525" y="4451350"/>
          <p14:tracePt t="156295" x="4722813" y="4443413"/>
          <p14:tracePt t="156305" x="4729163" y="4443413"/>
          <p14:tracePt t="156315" x="4737100" y="4443413"/>
          <p14:tracePt t="156333" x="4751388" y="4443413"/>
          <p14:tracePt t="156349" x="4765675" y="4443413"/>
          <p14:tracePt t="156352" x="4772025" y="4443413"/>
          <p14:tracePt t="156384" x="4779963" y="4443413"/>
          <p14:tracePt t="156399" x="4794250" y="4443413"/>
          <p14:tracePt t="156415" x="4800600" y="4443413"/>
          <p14:tracePt t="156432" x="4808538" y="4443413"/>
          <p14:tracePt t="156449" x="4814888" y="4443413"/>
          <p14:tracePt t="156465" x="4829175" y="4443413"/>
          <p14:tracePt t="156483" x="4851400" y="4443413"/>
          <p14:tracePt t="156499" x="4865688" y="4443413"/>
          <p14:tracePt t="156563" x="4872038" y="4443413"/>
          <p14:tracePt t="156588" x="4879975" y="4443413"/>
          <p14:tracePt t="156593" x="4879975" y="4437063"/>
          <p14:tracePt t="156602" x="4886325" y="4437063"/>
          <p14:tracePt t="156618" x="4894263" y="4437063"/>
          <p14:tracePt t="156635" x="4900613" y="4437063"/>
          <p14:tracePt t="156650" x="4908550" y="4437063"/>
          <p14:tracePt t="156667" x="4922838" y="4437063"/>
          <p14:tracePt t="156685" x="4929188" y="4437063"/>
          <p14:tracePt t="156701" x="4951413" y="4437063"/>
          <p14:tracePt t="156717" x="4957763" y="4437063"/>
          <p14:tracePt t="156750" x="4965700" y="4437063"/>
          <p14:tracePt t="156767" x="4972050" y="4437063"/>
          <p14:tracePt t="156785" x="4979988" y="4437063"/>
          <p14:tracePt t="156801" x="4979988" y="4443413"/>
          <p14:tracePt t="156817" x="4994275" y="4443413"/>
          <p14:tracePt t="156835" x="5000625" y="4443413"/>
          <p14:tracePt t="156853" x="5008563" y="4451350"/>
          <p14:tracePt t="156961" x="5014913" y="4451350"/>
          <p14:tracePt t="157005" x="5022850" y="4451350"/>
          <p14:tracePt t="157009" x="5029200" y="4451350"/>
          <p14:tracePt t="157029" x="5037138" y="4451350"/>
          <p14:tracePt t="157045" x="5051425" y="4451350"/>
          <p14:tracePt t="157063" x="5057775" y="4451350"/>
          <p14:tracePt t="157079" x="5065713" y="4451350"/>
          <p14:tracePt t="157094" x="5072063" y="4451350"/>
          <p14:tracePt t="157102" x="5080000" y="4451350"/>
          <p14:tracePt t="157119" x="5086350" y="4451350"/>
          <p14:tracePt t="157136" x="5094288" y="4451350"/>
          <p14:tracePt t="157154" x="5108575" y="4451350"/>
          <p14:tracePt t="157174" x="5114925" y="4451350"/>
          <p14:tracePt t="157186" x="5129213" y="4451350"/>
          <p14:tracePt t="157202" x="5143500" y="4451350"/>
          <p14:tracePt t="157219" x="5151438" y="4451350"/>
          <p14:tracePt t="157236" x="5172075" y="4451350"/>
          <p14:tracePt t="157253" x="5186363" y="4451350"/>
          <p14:tracePt t="157270" x="5194300" y="4451350"/>
          <p14:tracePt t="157289" x="5222875" y="4451350"/>
          <p14:tracePt t="157304" x="5251450" y="4457700"/>
          <p14:tracePt t="157320" x="5265738" y="4457700"/>
          <p14:tracePt t="157337" x="5286375" y="4457700"/>
          <p14:tracePt t="157353" x="5300663" y="4457700"/>
          <p14:tracePt t="157372" x="5308600" y="4457700"/>
          <p14:tracePt t="157389" x="5329238" y="4457700"/>
          <p14:tracePt t="157416" x="5337175" y="4457700"/>
          <p14:tracePt t="157563" x="5343525" y="4457700"/>
          <p14:tracePt t="157572" x="5351463" y="4457700"/>
          <p14:tracePt t="157592" x="5357813" y="4457700"/>
          <p14:tracePt t="157609" x="5365750" y="4457700"/>
          <p14:tracePt t="157617" x="5372100" y="4451350"/>
          <p14:tracePt t="157625" x="5380038" y="4451350"/>
          <p14:tracePt t="157641" x="5386388" y="4451350"/>
          <p14:tracePt t="157656" x="5400675" y="4451350"/>
          <p14:tracePt t="157673" x="5414963" y="4451350"/>
          <p14:tracePt t="157690" x="5422900" y="4451350"/>
          <p14:tracePt t="157724" x="5437188" y="4451350"/>
          <p14:tracePt t="157730" x="5443538" y="4451350"/>
          <p14:tracePt t="157741" x="5465763" y="4451350"/>
          <p14:tracePt t="157757" x="5472113" y="4451350"/>
          <p14:tracePt t="157775" x="5486400" y="4451350"/>
          <p14:tracePt t="157792" x="5500688" y="4451350"/>
          <p14:tracePt t="157808" x="5508625" y="4451350"/>
          <p14:tracePt t="157824" x="5522913" y="4451350"/>
          <p14:tracePt t="157841" x="5529263" y="4451350"/>
          <p14:tracePt t="157857" x="5551488" y="4451350"/>
          <p14:tracePt t="157873" x="5565775" y="4451350"/>
          <p14:tracePt t="157889" x="5572125" y="4451350"/>
          <p14:tracePt t="157906" x="5586413" y="4451350"/>
          <p14:tracePt t="157923" x="5594350" y="4451350"/>
          <p14:tracePt t="157943" x="5608638" y="4443413"/>
          <p14:tracePt t="157959" x="5622925" y="4443413"/>
          <p14:tracePt t="157975" x="5629275" y="4443413"/>
          <p14:tracePt t="158008" x="5637213" y="4443413"/>
          <p14:tracePt t="158026" x="5643563" y="4443413"/>
          <p14:tracePt t="158042" x="5651500" y="4443413"/>
          <p14:tracePt t="158059" x="5657850" y="4443413"/>
          <p14:tracePt t="164920" x="5651500" y="4443413"/>
          <p14:tracePt t="164929" x="5637213" y="4457700"/>
          <p14:tracePt t="164935" x="5608638" y="4457700"/>
          <p14:tracePt t="164943" x="5580063" y="4457700"/>
          <p14:tracePt t="164960" x="5500688" y="4457700"/>
          <p14:tracePt t="164977" x="5408613" y="4465638"/>
          <p14:tracePt t="164994" x="5357813" y="4471988"/>
          <p14:tracePt t="165012" x="5308600" y="4486275"/>
          <p14:tracePt t="165029" x="5265738" y="4486275"/>
          <p14:tracePt t="165045" x="5243513" y="4494213"/>
          <p14:tracePt t="165060" x="5237163" y="4494213"/>
          <p14:tracePt t="165077" x="5229225" y="4494213"/>
          <p14:tracePt t="167000" x="5214938" y="4494213"/>
          <p14:tracePt t="167008" x="5194300" y="4494213"/>
          <p14:tracePt t="167021" x="5151438" y="4500563"/>
          <p14:tracePt t="167038" x="5072063" y="4508500"/>
          <p14:tracePt t="167054" x="4914900" y="4565650"/>
          <p14:tracePt t="167071" x="4772025" y="4614863"/>
          <p14:tracePt t="167088" x="4629150" y="4651375"/>
          <p14:tracePt t="167107" x="4451350" y="4751388"/>
          <p14:tracePt t="167124" x="4357688" y="4829175"/>
          <p14:tracePt t="167140" x="4208463" y="4979988"/>
          <p14:tracePt t="167156" x="4065588" y="5143500"/>
          <p14:tracePt t="167173" x="3900488" y="5314950"/>
          <p14:tracePt t="167190" x="3822700" y="5372100"/>
          <p14:tracePt t="167206" x="3751263" y="5414963"/>
          <p14:tracePt t="167223" x="3700463" y="5429250"/>
          <p14:tracePt t="167239" x="3651250" y="5437188"/>
          <p14:tracePt t="167258" x="3629025" y="5443538"/>
          <p14:tracePt t="167272" x="3594100" y="5451475"/>
          <p14:tracePt t="167290" x="3551238" y="5465763"/>
          <p14:tracePt t="167309" x="3514725" y="5480050"/>
          <p14:tracePt t="167322" x="3500438" y="5486400"/>
          <p14:tracePt t="167339" x="3486150" y="5494338"/>
          <p14:tracePt t="167356" x="3479800" y="5494338"/>
          <p14:tracePt t="167374" x="3471863" y="5494338"/>
          <p14:tracePt t="167408" x="3465513" y="5494338"/>
          <p14:tracePt t="167491" x="3465513" y="5480050"/>
          <p14:tracePt t="167500" x="3471863" y="5437188"/>
          <p14:tracePt t="167515" x="3500438" y="5337175"/>
          <p14:tracePt t="167523" x="3514725" y="5286375"/>
          <p14:tracePt t="167542" x="3536950" y="5165725"/>
          <p14:tracePt t="167558" x="3571875" y="5100638"/>
          <p14:tracePt t="167559" x="3586163" y="5086350"/>
          <p14:tracePt t="167575" x="3636963" y="5057775"/>
          <p14:tracePt t="167592" x="3665538" y="5014913"/>
          <p14:tracePt t="167609" x="3736975" y="4951413"/>
          <p14:tracePt t="167625" x="3765550" y="4822825"/>
          <p14:tracePt t="167640" x="3794125" y="4722813"/>
          <p14:tracePt t="167658" x="3808413" y="4672013"/>
          <p14:tracePt t="167675" x="3814763" y="4643438"/>
          <p14:tracePt t="167691" x="3822700" y="4637088"/>
          <p14:tracePt t="167707" x="3822700" y="4629150"/>
          <p14:tracePt t="167796" x="3822700" y="4614863"/>
          <p14:tracePt t="167804" x="3822700" y="4600575"/>
          <p14:tracePt t="167811" x="3808413" y="4579938"/>
          <p14:tracePt t="167825" x="3779838" y="4529138"/>
          <p14:tracePt t="167843" x="3751263" y="4508500"/>
          <p14:tracePt t="167858" x="3722688" y="4479925"/>
          <p14:tracePt t="167875" x="3643313" y="4437063"/>
          <p14:tracePt t="167892" x="3571875" y="4408488"/>
          <p14:tracePt t="167911" x="3479800" y="4400550"/>
          <p14:tracePt t="167927" x="3408363" y="4394200"/>
          <p14:tracePt t="167943" x="3314700" y="4379913"/>
          <p14:tracePt t="167960" x="3236913" y="4371975"/>
          <p14:tracePt t="167976" x="3157538" y="4365625"/>
          <p14:tracePt t="167993" x="3100388" y="4357688"/>
          <p14:tracePt t="168009" x="3028950" y="4343400"/>
          <p14:tracePt t="168026" x="2957513" y="4337050"/>
          <p14:tracePt t="168043" x="2922588" y="4343400"/>
          <p14:tracePt t="168059" x="2886075" y="4351338"/>
          <p14:tracePt t="168093" x="2871788" y="4351338"/>
          <p14:tracePt t="168127" x="2857500" y="4351338"/>
          <p14:tracePt t="168143" x="2843213" y="4351338"/>
          <p14:tracePt t="168160" x="2814638" y="4365625"/>
          <p14:tracePt t="168178" x="2771775" y="4379913"/>
          <p14:tracePt t="168195" x="2736850" y="4379913"/>
          <p14:tracePt t="168210" x="2700338" y="4379913"/>
          <p14:tracePt t="168230" x="2671763" y="4386263"/>
          <p14:tracePt t="168235" x="2657475" y="4400550"/>
          <p14:tracePt t="168244" x="2628900" y="4400550"/>
          <p14:tracePt t="168262" x="2593975" y="4408488"/>
          <p14:tracePt t="168278" x="2565400" y="4422775"/>
          <p14:tracePt t="168382" x="2557463" y="4422775"/>
          <p14:tracePt t="168528" x="2571750" y="4422775"/>
          <p14:tracePt t="168537" x="2600325" y="4422775"/>
          <p14:tracePt t="168545" x="2643188" y="4422775"/>
          <p14:tracePt t="168562" x="2693988" y="4429125"/>
          <p14:tracePt t="168579" x="2736850" y="4429125"/>
          <p14:tracePt t="168597" x="2779713" y="4422775"/>
          <p14:tracePt t="168614" x="2794000" y="4422775"/>
          <p14:tracePt t="168629" x="2808288" y="4422775"/>
          <p14:tracePt t="168729" x="2814638" y="4422775"/>
          <p14:tracePt t="168733" x="2822575" y="4422775"/>
          <p14:tracePt t="168747" x="2843213" y="4422775"/>
          <p14:tracePt t="168764" x="2851150" y="4422775"/>
          <p14:tracePt t="168889" x="2865438" y="4414838"/>
          <p14:tracePt t="168896" x="2879725" y="4414838"/>
          <p14:tracePt t="168904" x="2894013" y="4414838"/>
          <p14:tracePt t="168914" x="2914650" y="4414838"/>
          <p14:tracePt t="168931" x="2957513" y="4414838"/>
          <p14:tracePt t="168948" x="3028950" y="4400550"/>
          <p14:tracePt t="168965" x="3100388" y="4379913"/>
          <p14:tracePt t="168981" x="3143250" y="4379913"/>
          <p14:tracePt t="168998" x="3165475" y="4379913"/>
          <p14:tracePt t="169014" x="3179763" y="4379913"/>
          <p14:tracePt t="169031" x="3194050" y="4379913"/>
          <p14:tracePt t="169048" x="3200400" y="4379913"/>
          <p14:tracePt t="169065" x="3208338" y="4379913"/>
          <p14:tracePt t="169083" x="3228975" y="4379913"/>
          <p14:tracePt t="169099" x="3257550" y="4371975"/>
          <p14:tracePt t="169115" x="3300413" y="4357688"/>
          <p14:tracePt t="169132" x="3322638" y="4343400"/>
          <p14:tracePt t="169148" x="3343275" y="4343400"/>
          <p14:tracePt t="169165" x="3371850" y="4343400"/>
          <p14:tracePt t="169182" x="3394075" y="4343400"/>
          <p14:tracePt t="169199" x="3422650" y="4343400"/>
          <p14:tracePt t="169216" x="3457575" y="4343400"/>
          <p14:tracePt t="169234" x="3471863" y="4343400"/>
          <p14:tracePt t="169249" x="3479800" y="4343400"/>
          <p14:tracePt t="169265" x="3494088" y="4343400"/>
          <p14:tracePt t="169283" x="3514725" y="4343400"/>
          <p14:tracePt t="169299" x="3522663" y="4351338"/>
          <p14:tracePt t="169316" x="3536950" y="4351338"/>
          <p14:tracePt t="169333" x="3557588" y="4351338"/>
          <p14:tracePt t="169353" x="3571875" y="4351338"/>
          <p14:tracePt t="169366" x="3586163" y="4351338"/>
          <p14:tracePt t="169385" x="3608388" y="4351338"/>
          <p14:tracePt t="169399" x="3636963" y="4357688"/>
          <p14:tracePt t="169417" x="3671888" y="4365625"/>
          <p14:tracePt t="169433" x="3708400" y="4365625"/>
          <p14:tracePt t="169435" x="3714750" y="4371975"/>
          <p14:tracePt t="169451" x="3729038" y="4371975"/>
          <p14:tracePt t="170954" x="3729038" y="4379913"/>
          <p14:tracePt t="170966" x="3729038" y="4386263"/>
          <p14:tracePt t="170976" x="3708400" y="4394200"/>
          <p14:tracePt t="170981" x="3694113" y="4400550"/>
          <p14:tracePt t="170992" x="3679825" y="4400550"/>
          <p14:tracePt t="171008" x="3643313" y="4422775"/>
          <p14:tracePt t="171026" x="3608388" y="4443413"/>
          <p14:tracePt t="171042" x="3543300" y="4465638"/>
          <p14:tracePt t="171059" x="3471863" y="4479925"/>
          <p14:tracePt t="171075" x="3379788" y="4486275"/>
          <p14:tracePt t="171092" x="3336925" y="4500563"/>
          <p14:tracePt t="171108" x="3279775" y="4500563"/>
          <p14:tracePt t="171125" x="3208338" y="4514850"/>
          <p14:tracePt t="171143" x="3100388" y="4522788"/>
          <p14:tracePt t="171162" x="2994025" y="4529138"/>
          <p14:tracePt t="171178" x="2914650" y="4529138"/>
          <p14:tracePt t="171195" x="2857500" y="4572000"/>
          <p14:tracePt t="171210" x="2808288" y="4600575"/>
          <p14:tracePt t="171226" x="2765425" y="4622800"/>
          <p14:tracePt t="171243" x="2728913" y="4629150"/>
          <p14:tracePt t="171260" x="2686050" y="4651375"/>
          <p14:tracePt t="171277" x="2651125" y="4665663"/>
          <p14:tracePt t="171293" x="2651125" y="4672013"/>
          <p14:tracePt t="171436" x="2643188" y="4672013"/>
          <p14:tracePt t="171462" x="2636838" y="4672013"/>
          <p14:tracePt t="171881" x="2643188" y="4672013"/>
          <p14:tracePt t="171888" x="2665413" y="4672013"/>
          <p14:tracePt t="171898" x="2686050" y="4672013"/>
          <p14:tracePt t="171913" x="2714625" y="4665663"/>
          <p14:tracePt t="171930" x="2751138" y="4665663"/>
          <p14:tracePt t="171947" x="2794000" y="4665663"/>
          <p14:tracePt t="171964" x="2851150" y="4672013"/>
          <p14:tracePt t="171980" x="2879725" y="4672013"/>
          <p14:tracePt t="171999" x="2943225" y="4665663"/>
          <p14:tracePt t="172013" x="2957513" y="4665663"/>
          <p14:tracePt t="172030" x="2965450" y="4665663"/>
          <p14:tracePt t="172047" x="2971800" y="4657725"/>
          <p14:tracePt t="172138" x="2979738" y="4657725"/>
          <p14:tracePt t="172147" x="2986088" y="4651375"/>
          <p14:tracePt t="172179" x="2994025" y="4651375"/>
          <p14:tracePt t="172192" x="3000375" y="4651375"/>
          <p14:tracePt t="172210" x="3014663" y="4643438"/>
          <p14:tracePt t="172217" x="3022600" y="4643438"/>
          <p14:tracePt t="172231" x="3043238" y="4637088"/>
          <p14:tracePt t="172248" x="3057525" y="4637088"/>
          <p14:tracePt t="172265" x="3065463" y="4629150"/>
          <p14:tracePt t="172311" x="3071813" y="4629150"/>
          <p14:tracePt t="172336" x="3079750" y="4629150"/>
          <p14:tracePt t="172341" x="3086100" y="4629150"/>
          <p14:tracePt t="172352" x="3100388" y="4629150"/>
          <p14:tracePt t="172365" x="3114675" y="4629150"/>
          <p14:tracePt t="172383" x="3157538" y="4629150"/>
          <p14:tracePt t="172399" x="3171825" y="4629150"/>
          <p14:tracePt t="172415" x="3194050" y="4629150"/>
          <p14:tracePt t="172433" x="3228975" y="4629150"/>
          <p14:tracePt t="172449" x="3265488" y="4629150"/>
          <p14:tracePt t="172465" x="3294063" y="4637088"/>
          <p14:tracePt t="172482" x="3336925" y="4637088"/>
          <p14:tracePt t="172499" x="3357563" y="4637088"/>
          <p14:tracePt t="172516" x="3379788" y="4643438"/>
          <p14:tracePt t="172534" x="3400425" y="4643438"/>
          <p14:tracePt t="172551" x="3408363" y="4643438"/>
          <p14:tracePt t="172569" x="3436938" y="4637088"/>
          <p14:tracePt t="172585" x="3465513" y="4637088"/>
          <p14:tracePt t="172602" x="3479800" y="4637088"/>
          <p14:tracePt t="172617" x="3514725" y="4637088"/>
          <p14:tracePt t="172634" x="3536950" y="4637088"/>
          <p14:tracePt t="172650" x="3565525" y="4637088"/>
          <p14:tracePt t="172667" x="3571875" y="4637088"/>
          <p14:tracePt t="172718" x="3579813" y="4637088"/>
          <p14:tracePt t="172991" x="3586163" y="4637088"/>
          <p14:tracePt t="173005" x="3594100" y="4637088"/>
          <p14:tracePt t="173529" x="3586163" y="4637088"/>
          <p14:tracePt t="173556" x="3579813" y="4637088"/>
          <p14:tracePt t="173570" x="3571875" y="4637088"/>
          <p14:tracePt t="173578" x="3565525" y="4637088"/>
          <p14:tracePt t="173589" x="3551238" y="4637088"/>
          <p14:tracePt t="173606" x="3536950" y="4637088"/>
          <p14:tracePt t="173623" x="3522663" y="4637088"/>
          <p14:tracePt t="173640" x="3500438" y="4643438"/>
          <p14:tracePt t="173655" x="3479800" y="4643438"/>
          <p14:tracePt t="173672" x="3457575" y="4643438"/>
          <p14:tracePt t="173688" x="3436938" y="4651375"/>
          <p14:tracePt t="173706" x="3414713" y="4651375"/>
          <p14:tracePt t="173728" x="3400425" y="4651375"/>
          <p14:tracePt t="173764" x="3394075" y="4651375"/>
          <p14:tracePt t="173773" x="3394075" y="4643438"/>
          <p14:tracePt t="173811" x="3386138" y="4643438"/>
          <p14:tracePt t="174069" x="3371850" y="4643438"/>
          <p14:tracePt t="174076" x="3371850" y="4637088"/>
          <p14:tracePt t="174084" x="3365500" y="4637088"/>
          <p14:tracePt t="174093" x="3357563" y="4637088"/>
          <p14:tracePt t="174109" x="3351213" y="4637088"/>
          <p14:tracePt t="174274" x="3343275" y="4637088"/>
          <p14:tracePt t="174295" x="3336925" y="4637088"/>
          <p14:tracePt t="174311" x="3328988" y="4637088"/>
          <p14:tracePt t="174318" x="3322638" y="4637088"/>
          <p14:tracePt t="174330" x="3314700" y="4637088"/>
          <p14:tracePt t="174344" x="3308350" y="4637088"/>
          <p14:tracePt t="174361" x="3294063" y="4637088"/>
          <p14:tracePt t="174376" x="3279775" y="4637088"/>
          <p14:tracePt t="174379" x="3265488" y="4637088"/>
          <p14:tracePt t="174392" x="3257550" y="4637088"/>
          <p14:tracePt t="174409" x="3243263" y="4637088"/>
          <p14:tracePt t="174428" x="3214688" y="4637088"/>
          <p14:tracePt t="174445" x="3186113" y="4637088"/>
          <p14:tracePt t="174460" x="3157538" y="4629150"/>
          <p14:tracePt t="174476" x="3136900" y="4629150"/>
          <p14:tracePt t="174493" x="3128963" y="4629150"/>
          <p14:tracePt t="174510" x="3122613" y="4629150"/>
          <p14:tracePt t="174669" x="3114675" y="4629150"/>
          <p14:tracePt t="174678" x="3108325" y="4629150"/>
          <p14:tracePt t="174701" x="3100388" y="4629150"/>
          <p14:tracePt t="174725" x="3094038" y="4629150"/>
          <p14:tracePt t="174741" x="3086100" y="4629150"/>
          <p14:tracePt t="174746" x="3079750" y="4629150"/>
          <p14:tracePt t="174771" x="3071813" y="4629150"/>
          <p14:tracePt t="174780" x="3065463" y="4629150"/>
          <p14:tracePt t="174796" x="3065463" y="4637088"/>
          <p14:tracePt t="174811" x="3051175" y="4643438"/>
          <p14:tracePt t="174828" x="3043238" y="4643438"/>
          <p14:tracePt t="174847" x="3022600" y="4651375"/>
          <p14:tracePt t="174879" x="3014663" y="4651375"/>
          <p14:tracePt t="175333" x="3014663" y="4657725"/>
          <p14:tracePt t="175342" x="3028950" y="4657725"/>
          <p14:tracePt t="175356" x="3057525" y="4657725"/>
          <p14:tracePt t="175364" x="3071813" y="4665663"/>
          <p14:tracePt t="175381" x="3100388" y="4672013"/>
          <p14:tracePt t="175399" x="3143250" y="4679950"/>
          <p14:tracePt t="175415" x="3208338" y="4700588"/>
          <p14:tracePt t="175431" x="3257550" y="4700588"/>
          <p14:tracePt t="175433" x="3308350" y="4700588"/>
          <p14:tracePt t="175449" x="3365500" y="4700588"/>
          <p14:tracePt t="175466" x="3400425" y="4708525"/>
          <p14:tracePt t="175482" x="3451225" y="4722813"/>
          <p14:tracePt t="175499" x="3479800" y="4722813"/>
          <p14:tracePt t="175515" x="3486150" y="4722813"/>
          <p14:tracePt t="175532" x="3494088" y="4722813"/>
          <p14:tracePt t="175584" x="3494088" y="4729163"/>
          <p14:tracePt t="175598" x="3500438" y="4729163"/>
          <p14:tracePt t="175606" x="3500438" y="4737100"/>
          <p14:tracePt t="175615" x="3514725" y="4743450"/>
          <p14:tracePt t="175634" x="3514725" y="4757738"/>
          <p14:tracePt t="175649" x="3522663" y="4772025"/>
          <p14:tracePt t="175666" x="3529013" y="4800600"/>
          <p14:tracePt t="175683" x="3543300" y="4829175"/>
          <p14:tracePt t="175699" x="3551238" y="4843463"/>
          <p14:tracePt t="175716" x="3557588" y="4857750"/>
          <p14:tracePt t="175733" x="3565525" y="4865688"/>
          <p14:tracePt t="175751" x="3571875" y="4865688"/>
          <p14:tracePt t="175768" x="3586163" y="4865688"/>
          <p14:tracePt t="175786" x="3608388" y="4886325"/>
          <p14:tracePt t="175802" x="3643313" y="4900613"/>
          <p14:tracePt t="175817" x="3671888" y="4900613"/>
          <p14:tracePt t="175833" x="3708400" y="4908550"/>
          <p14:tracePt t="175850" x="3765550" y="4922838"/>
          <p14:tracePt t="175867" x="3808413" y="4922838"/>
          <p14:tracePt t="175883" x="3857625" y="4922838"/>
          <p14:tracePt t="175903" x="3965575" y="4929188"/>
          <p14:tracePt t="175917" x="4051300" y="4929188"/>
          <p14:tracePt t="175934" x="4129088" y="4929188"/>
          <p14:tracePt t="175951" x="4214813" y="4929188"/>
          <p14:tracePt t="175968" x="4329113" y="4929188"/>
          <p14:tracePt t="175984" x="4394200" y="4929188"/>
          <p14:tracePt t="176001" x="4451350" y="4929188"/>
          <p14:tracePt t="176020" x="4529138" y="4908550"/>
          <p14:tracePt t="176036" x="4551363" y="4900613"/>
          <p14:tracePt t="176053" x="4565650" y="4894263"/>
          <p14:tracePt t="176069" x="4586288" y="4894263"/>
          <p14:tracePt t="176086" x="4608513" y="4886325"/>
          <p14:tracePt t="176103" x="4629150" y="4886325"/>
          <p14:tracePt t="176118" x="4651375" y="4886325"/>
          <p14:tracePt t="176136" x="4665663" y="4886325"/>
          <p14:tracePt t="176153" x="4679950" y="4886325"/>
          <p14:tracePt t="176170" x="4686300" y="4886325"/>
          <p14:tracePt t="176186" x="4694238" y="4886325"/>
          <p14:tracePt t="176303" x="4700588" y="4886325"/>
          <p14:tracePt t="176452" x="4700588" y="4894263"/>
          <p14:tracePt t="176458" x="4686300" y="4900613"/>
          <p14:tracePt t="176470" x="4679950" y="4900613"/>
          <p14:tracePt t="176487" x="4643438" y="4908550"/>
          <p14:tracePt t="176503" x="4600575" y="4929188"/>
          <p14:tracePt t="176522" x="4579938" y="4937125"/>
          <p14:tracePt t="176537" x="4543425" y="4937125"/>
          <p14:tracePt t="176556" x="4514850" y="4943475"/>
          <p14:tracePt t="176572" x="4465638" y="4951413"/>
          <p14:tracePt t="176587" x="4429125" y="4957763"/>
          <p14:tracePt t="176589" x="4394200" y="4957763"/>
          <p14:tracePt t="176605" x="4357688" y="4972050"/>
          <p14:tracePt t="176622" x="4329113" y="4979988"/>
          <p14:tracePt t="176638" x="4314825" y="4979988"/>
          <p14:tracePt t="176654" x="4294188" y="4979988"/>
          <p14:tracePt t="176671" x="4279900" y="4986338"/>
          <p14:tracePt t="176688" x="4271963" y="4986338"/>
          <p14:tracePt t="176704" x="4265613" y="4986338"/>
          <p14:tracePt t="176723" x="4257675" y="4986338"/>
          <p14:tracePt t="177241" x="4257675" y="4979988"/>
          <p14:tracePt t="177269" x="4265613" y="4972050"/>
          <p14:tracePt t="177278" x="4279900" y="4972050"/>
          <p14:tracePt t="177286" x="4279900" y="4965700"/>
          <p14:tracePt t="177294" x="4294188" y="4965700"/>
          <p14:tracePt t="177310" x="4308475" y="4957763"/>
          <p14:tracePt t="177326" x="4322763" y="4957763"/>
          <p14:tracePt t="177342" x="4322763" y="4951413"/>
          <p14:tracePt t="177579" x="4322763" y="4943475"/>
          <p14:tracePt t="177709" x="4329113" y="4943475"/>
          <p14:tracePt t="177726" x="4337050" y="4943475"/>
          <p14:tracePt t="177741" x="4343400" y="4943475"/>
          <p14:tracePt t="177746" x="4351338" y="4943475"/>
          <p14:tracePt t="177760" x="4357688" y="4943475"/>
          <p14:tracePt t="177779" x="4386263" y="4943475"/>
          <p14:tracePt t="177795" x="4408488" y="4943475"/>
          <p14:tracePt t="177812" x="4422775" y="4943475"/>
          <p14:tracePt t="177829" x="4443413" y="4943475"/>
          <p14:tracePt t="177846" x="4471988" y="4937125"/>
          <p14:tracePt t="177851" x="4479925" y="4937125"/>
          <p14:tracePt t="177870" x="4494213" y="4929188"/>
          <p14:tracePt t="177881" x="4500563" y="4929188"/>
          <p14:tracePt t="177894" x="4508500" y="4929188"/>
          <p14:tracePt t="177911" x="4514850" y="4929188"/>
          <p14:tracePt t="177928" x="4522788" y="4929188"/>
          <p14:tracePt t="177944" x="4537075" y="4929188"/>
          <p14:tracePt t="177961" x="4557713" y="4929188"/>
          <p14:tracePt t="177996" x="4572000" y="4929188"/>
          <p14:tracePt t="178032" x="4579938" y="4929188"/>
          <p14:tracePt t="178055" x="4586288" y="4929188"/>
          <p14:tracePt t="178061" x="4586288" y="4922838"/>
          <p14:tracePt t="178078" x="4594225" y="4922838"/>
          <p14:tracePt t="178096" x="4600575" y="4922838"/>
          <p14:tracePt t="178112" x="4629150" y="4914900"/>
          <p14:tracePt t="178130" x="4657725" y="4914900"/>
          <p14:tracePt t="178152" x="4665663" y="4914900"/>
          <p14:tracePt t="178181" x="4672013" y="4914900"/>
          <p14:tracePt t="178218" x="4686300" y="4914900"/>
          <p14:tracePt t="178241" x="4694238" y="4914900"/>
          <p14:tracePt t="178249" x="4708525" y="4914900"/>
          <p14:tracePt t="178257" x="4714875" y="4914900"/>
          <p14:tracePt t="178264" x="4729163" y="4914900"/>
          <p14:tracePt t="178281" x="4751388" y="4914900"/>
          <p14:tracePt t="178296" x="4772025" y="4914900"/>
          <p14:tracePt t="178313" x="4800600" y="4914900"/>
          <p14:tracePt t="178330" x="4814888" y="4914900"/>
          <p14:tracePt t="178347" x="4829175" y="4914900"/>
          <p14:tracePt t="178365" x="4837113" y="4914900"/>
          <p14:tracePt t="178380" x="4851400" y="4914900"/>
          <p14:tracePt t="178414" x="4857750" y="4914900"/>
          <p14:tracePt t="178430" x="4857750" y="4922838"/>
          <p14:tracePt t="178449" x="4872038" y="4922838"/>
          <p14:tracePt t="178465" x="4886325" y="4922838"/>
          <p14:tracePt t="178482" x="4900613" y="4922838"/>
          <p14:tracePt t="178497" x="4922838" y="4922838"/>
          <p14:tracePt t="178515" x="4937125" y="4922838"/>
          <p14:tracePt t="178531" x="4957763" y="4922838"/>
          <p14:tracePt t="178549" x="4965700" y="4922838"/>
          <p14:tracePt t="178566" x="4972050" y="4922838"/>
          <p14:tracePt t="178599" x="4979988" y="4922838"/>
          <p14:tracePt t="178616" x="4986338" y="4922838"/>
          <p14:tracePt t="178634" x="5000625" y="4922838"/>
          <p14:tracePt t="178650" x="5014913" y="4922838"/>
          <p14:tracePt t="178667" x="5022850" y="4922838"/>
          <p14:tracePt t="178683" x="5043488" y="4922838"/>
          <p14:tracePt t="178700" x="5057775" y="4922838"/>
          <p14:tracePt t="178717" x="5065713" y="4922838"/>
          <p14:tracePt t="178734" x="5072063" y="4922838"/>
          <p14:tracePt t="178749" x="5080000" y="4922838"/>
          <p14:tracePt t="181165" x="5080000" y="4929188"/>
          <p14:tracePt t="181927" x="5072063" y="4929188"/>
          <p14:tracePt t="181935" x="5057775" y="4929188"/>
          <p14:tracePt t="181943" x="5029200" y="4914900"/>
          <p14:tracePt t="181951" x="5008563" y="4908550"/>
          <p14:tracePt t="181965" x="4972050" y="4908550"/>
          <p14:tracePt t="181982" x="4943475" y="4900613"/>
          <p14:tracePt t="182001" x="4837113" y="4872038"/>
          <p14:tracePt t="182016" x="4708525" y="4822825"/>
          <p14:tracePt t="182037" x="4408488" y="4743450"/>
          <p14:tracePt t="182050" x="4286250" y="4694238"/>
          <p14:tracePt t="182066" x="4022725" y="4665663"/>
          <p14:tracePt t="182083" x="3886200" y="4643438"/>
          <p14:tracePt t="182099" x="3765550" y="4629150"/>
          <p14:tracePt t="182116" x="3694113" y="4608513"/>
          <p14:tracePt t="182133" x="3600450" y="4579938"/>
          <p14:tracePt t="182152" x="3494088" y="4522788"/>
          <p14:tracePt t="182167" x="3443288" y="4494213"/>
          <p14:tracePt t="182184" x="3386138" y="4457700"/>
          <p14:tracePt t="182200" x="3328988" y="4429125"/>
          <p14:tracePt t="182217" x="3265488" y="4379913"/>
          <p14:tracePt t="182233" x="3208338" y="4314825"/>
          <p14:tracePt t="182238" x="3179763" y="4279900"/>
          <p14:tracePt t="182252" x="3143250" y="4271963"/>
          <p14:tracePt t="182267" x="3100388" y="4229100"/>
          <p14:tracePt t="182285" x="3000375" y="4129088"/>
          <p14:tracePt t="182301" x="2951163" y="4057650"/>
          <p14:tracePt t="182319" x="2886075" y="4008438"/>
          <p14:tracePt t="182337" x="2800350" y="3951288"/>
          <p14:tracePt t="182355" x="2700338" y="3908425"/>
          <p14:tracePt t="182369" x="2651125" y="3894138"/>
          <p14:tracePt t="182386" x="2608263" y="3871913"/>
          <p14:tracePt t="182401" x="2565400" y="3843338"/>
          <p14:tracePt t="182419" x="2528888" y="3829050"/>
          <p14:tracePt t="182436" x="2522538" y="3822700"/>
          <p14:tracePt t="182453" x="2514600" y="3800475"/>
          <p14:tracePt t="182468" x="2508250" y="3794125"/>
          <p14:tracePt t="182488" x="2479675" y="3751263"/>
          <p14:tracePt t="182507" x="2471738" y="3736975"/>
          <p14:tracePt t="182519" x="2465388" y="3729038"/>
          <p14:tracePt t="182536" x="2451100" y="3714750"/>
          <p14:tracePt t="182552" x="2443163" y="3708400"/>
          <p14:tracePt t="182569" x="2436813" y="3700463"/>
          <p14:tracePt t="182903" x="2436813" y="3694113"/>
          <p14:tracePt t="183013" x="2436813" y="3686175"/>
          <p14:tracePt t="183028" x="2428875" y="3679825"/>
          <p14:tracePt t="183036" x="2428875" y="3671888"/>
          <p14:tracePt t="183050" x="2422525" y="3657600"/>
          <p14:tracePt t="183058" x="2414588" y="3657600"/>
          <p14:tracePt t="183075" x="2414588" y="3651250"/>
          <p14:tracePt t="183115" x="2414588" y="3643313"/>
          <p14:tracePt t="183251" x="2414588" y="3636963"/>
          <p14:tracePt t="183254" x="2408238" y="3636963"/>
          <p14:tracePt t="183279" x="2400300" y="3629025"/>
          <p14:tracePt t="183286" x="2400300" y="3614738"/>
          <p14:tracePt t="183293" x="2400300" y="3600450"/>
          <p14:tracePt t="183306" x="2393950" y="3600450"/>
          <p14:tracePt t="183324" x="2393950" y="3586163"/>
          <p14:tracePt t="183342" x="2386013" y="3586163"/>
          <p14:tracePt t="183373" x="2386013" y="3579813"/>
          <p14:tracePt t="183389" x="2379663" y="3565525"/>
          <p14:tracePt t="183406" x="2371725" y="3551238"/>
          <p14:tracePt t="183423" x="2365375" y="3551238"/>
          <p14:tracePt t="183440" x="2357438" y="3543300"/>
          <p14:tracePt t="183843" x="2371725" y="3543300"/>
          <p14:tracePt t="183857" x="2408238" y="3543300"/>
          <p14:tracePt t="183864" x="2428875" y="3543300"/>
          <p14:tracePt t="183875" x="2457450" y="3543300"/>
          <p14:tracePt t="183893" x="2600325" y="3543300"/>
          <p14:tracePt t="183909" x="2693988" y="3543300"/>
          <p14:tracePt t="183926" x="2728913" y="3543300"/>
          <p14:tracePt t="183943" x="2765425" y="3543300"/>
          <p14:tracePt t="183960" x="2771775" y="3543300"/>
          <p14:tracePt t="183976" x="2786063" y="3543300"/>
          <p14:tracePt t="183993" x="2794000" y="3543300"/>
          <p14:tracePt t="184026" x="2814638" y="3543300"/>
          <p14:tracePt t="184044" x="2851150" y="3551238"/>
          <p14:tracePt t="184060" x="2886075" y="3551238"/>
          <p14:tracePt t="184077" x="2928938" y="3551238"/>
          <p14:tracePt t="184094" x="2971800" y="3551238"/>
          <p14:tracePt t="184111" x="3043238" y="3551238"/>
          <p14:tracePt t="184128" x="3079750" y="3551238"/>
          <p14:tracePt t="184144" x="3114675" y="3551238"/>
          <p14:tracePt t="184160" x="3143250" y="3551238"/>
          <p14:tracePt t="184179" x="3165475" y="3536950"/>
          <p14:tracePt t="184212" x="3171825" y="3536950"/>
          <p14:tracePt t="184404" x="3179763" y="3536950"/>
          <p14:tracePt t="184419" x="3186113" y="3536950"/>
          <p14:tracePt t="184435" x="3186113" y="3543300"/>
          <p14:tracePt t="184443" x="3194050" y="3551238"/>
          <p14:tracePt t="184459" x="3194050" y="3557588"/>
          <p14:tracePt t="184467" x="3208338" y="3557588"/>
          <p14:tracePt t="184490" x="3208338" y="3565525"/>
          <p14:tracePt t="184506" x="3214688" y="3565525"/>
          <p14:tracePt t="184513" x="3214688" y="3579813"/>
          <p14:tracePt t="184530" x="3228975" y="3586163"/>
          <p14:tracePt t="184546" x="3243263" y="3594100"/>
          <p14:tracePt t="184563" x="3271838" y="3608388"/>
          <p14:tracePt t="184579" x="3300413" y="3622675"/>
          <p14:tracePt t="184596" x="3336925" y="3629025"/>
          <p14:tracePt t="184598" x="3351213" y="3636963"/>
          <p14:tracePt t="184613" x="3400425" y="3643313"/>
          <p14:tracePt t="184629" x="3429000" y="3651250"/>
          <p14:tracePt t="184646" x="3443288" y="3665538"/>
          <p14:tracePt t="184663" x="3457575" y="3665538"/>
          <p14:tracePt t="184680" x="3465513" y="3665538"/>
          <p14:tracePt t="184697" x="3471863" y="3679825"/>
          <p14:tracePt t="184714" x="3471863" y="3694113"/>
          <p14:tracePt t="184730" x="3471863" y="3700463"/>
          <p14:tracePt t="184753" x="3471863" y="3714750"/>
          <p14:tracePt t="184764" x="3471863" y="3722688"/>
          <p14:tracePt t="184780" x="3471863" y="3729038"/>
          <p14:tracePt t="184797" x="3465513" y="3743325"/>
          <p14:tracePt t="184814" x="3465513" y="3757613"/>
          <p14:tracePt t="184831" x="3465513" y="3786188"/>
          <p14:tracePt t="184847" x="3457575" y="3800475"/>
          <p14:tracePt t="184864" x="3457575" y="3808413"/>
          <p14:tracePt t="184881" x="3443288" y="3822700"/>
          <p14:tracePt t="184914" x="3422650" y="3836988"/>
          <p14:tracePt t="184933" x="3386138" y="3851275"/>
          <p14:tracePt t="184949" x="3371850" y="3851275"/>
          <p14:tracePt t="184966" x="3351213" y="3851275"/>
          <p14:tracePt t="184983" x="3336925" y="3851275"/>
          <p14:tracePt t="185000" x="3300413" y="3843338"/>
          <p14:tracePt t="185015" x="3257550" y="3822700"/>
          <p14:tracePt t="185035" x="3214688" y="3786188"/>
          <p14:tracePt t="185050" x="3200400" y="3779838"/>
          <p14:tracePt t="185067" x="3186113" y="3771900"/>
          <p14:tracePt t="185083" x="3186113" y="3751263"/>
          <p14:tracePt t="185100" x="3186113" y="3729038"/>
          <p14:tracePt t="185117" x="3186113" y="3708400"/>
          <p14:tracePt t="185132" x="3186113" y="3686175"/>
          <p14:tracePt t="185149" x="3194050" y="3671888"/>
          <p14:tracePt t="185165" x="3200400" y="3665538"/>
          <p14:tracePt t="185183" x="3222625" y="3657600"/>
          <p14:tracePt t="185200" x="3236913" y="3643313"/>
          <p14:tracePt t="185216" x="3271838" y="3622675"/>
          <p14:tracePt t="185232" x="3286125" y="3614738"/>
          <p14:tracePt t="185237" x="3300413" y="3608388"/>
          <p14:tracePt t="185251" x="3322638" y="3600450"/>
          <p14:tracePt t="185266" x="3343275" y="3600450"/>
          <p14:tracePt t="185270" x="3365500" y="3600450"/>
          <p14:tracePt t="185285" x="3386138" y="3600450"/>
          <p14:tracePt t="185301" x="3408363" y="3600450"/>
          <p14:tracePt t="185318" x="3436938" y="3608388"/>
          <p14:tracePt t="185334" x="3486150" y="3643313"/>
          <p14:tracePt t="185352" x="3500438" y="3665538"/>
          <p14:tracePt t="185370" x="3508375" y="3679825"/>
          <p14:tracePt t="185386" x="3514725" y="3686175"/>
          <p14:tracePt t="185401" x="3514725" y="3694113"/>
          <p14:tracePt t="185417" x="3514725" y="3708400"/>
          <p14:tracePt t="185433" x="3500438" y="3714750"/>
          <p14:tracePt t="185450" x="3486150" y="3722688"/>
          <p14:tracePt t="185467" x="3465513" y="3729038"/>
          <p14:tracePt t="185484" x="3429000" y="3736975"/>
          <p14:tracePt t="185507" x="3400425" y="3751263"/>
          <p14:tracePt t="185519" x="3379788" y="3751263"/>
          <p14:tracePt t="185654" x="3371850" y="3751263"/>
          <p14:tracePt t="186207" x="3371850" y="3757613"/>
          <p14:tracePt t="186214" x="3371850" y="3779838"/>
          <p14:tracePt t="186224" x="3371850" y="3800475"/>
          <p14:tracePt t="186238" x="3365500" y="3851275"/>
          <p14:tracePt t="186256" x="3357563" y="3894138"/>
          <p14:tracePt t="186273" x="3322638" y="3951288"/>
          <p14:tracePt t="186288" x="3300413" y="4037013"/>
          <p14:tracePt t="186307" x="3279775" y="4194175"/>
          <p14:tracePt t="186324" x="3257550" y="4251325"/>
          <p14:tracePt t="186339" x="3243263" y="4279900"/>
          <p14:tracePt t="186355" x="3228975" y="4314825"/>
          <p14:tracePt t="186372" x="3208338" y="4351338"/>
          <p14:tracePt t="186389" x="3186113" y="4394200"/>
          <p14:tracePt t="186405" x="3171825" y="4429125"/>
          <p14:tracePt t="186422" x="3151188" y="4471988"/>
          <p14:tracePt t="186442" x="3136900" y="4514850"/>
          <p14:tracePt t="186458" x="3128963" y="4551363"/>
          <p14:tracePt t="186474" x="3108325" y="4594225"/>
          <p14:tracePt t="186491" x="3094038" y="4629150"/>
          <p14:tracePt t="186508" x="3079750" y="4665663"/>
          <p14:tracePt t="186522" x="3057525" y="4700588"/>
          <p14:tracePt t="186539" x="3028950" y="4737100"/>
          <p14:tracePt t="186559" x="3000375" y="4779963"/>
          <p14:tracePt t="186573" x="2971800" y="4814888"/>
          <p14:tracePt t="186590" x="2936875" y="4865688"/>
          <p14:tracePt t="186609" x="2922588" y="4914900"/>
          <p14:tracePt t="186624" x="2879725" y="4972050"/>
          <p14:tracePt t="186640" x="2865438" y="4994275"/>
          <p14:tracePt t="186657" x="2851150" y="5000625"/>
          <p14:tracePt t="186674" x="2843213" y="5000625"/>
          <p14:tracePt t="186692" x="2828925" y="5000625"/>
          <p14:tracePt t="186708" x="2808288" y="5000625"/>
          <p14:tracePt t="186725" x="2779713" y="5000625"/>
          <p14:tracePt t="186743" x="2757488" y="5008563"/>
          <p14:tracePt t="186761" x="2708275" y="5014913"/>
          <p14:tracePt t="186776" x="2686050" y="5014913"/>
          <p14:tracePt t="186793" x="2665413" y="5014913"/>
          <p14:tracePt t="186808" x="2651125" y="5014913"/>
          <p14:tracePt t="186824" x="2622550" y="5014913"/>
          <p14:tracePt t="186841" x="2600325" y="5008563"/>
          <p14:tracePt t="186857" x="2579688" y="5000625"/>
          <p14:tracePt t="186875" x="2551113" y="4986338"/>
          <p14:tracePt t="186891" x="2536825" y="4972050"/>
          <p14:tracePt t="186910" x="2500313" y="4957763"/>
          <p14:tracePt t="186925" x="2493963" y="4957763"/>
          <p14:tracePt t="186941" x="2493963" y="4951413"/>
          <p14:tracePt t="187059" x="2500313" y="4943475"/>
          <p14:tracePt t="187068" x="2522538" y="4943475"/>
          <p14:tracePt t="187077" x="2551113" y="4943475"/>
          <p14:tracePt t="187092" x="2628900" y="4922838"/>
          <p14:tracePt t="187109" x="2679700" y="4922838"/>
          <p14:tracePt t="187126" x="2728913" y="4922838"/>
          <p14:tracePt t="187144" x="2794000" y="4922838"/>
          <p14:tracePt t="187159" x="2808288" y="4922838"/>
          <p14:tracePt t="187334" x="2814638" y="4922838"/>
          <p14:tracePt t="187340" x="2814638" y="4914900"/>
          <p14:tracePt t="187381" x="2822575" y="4914900"/>
          <p14:tracePt t="187413" x="2828925" y="4914900"/>
          <p14:tracePt t="187417" x="2843213" y="4914900"/>
          <p14:tracePt t="187431" x="2857500" y="4914900"/>
          <p14:tracePt t="187445" x="2865438" y="4914900"/>
          <p14:tracePt t="187461" x="2886075" y="4914900"/>
          <p14:tracePt t="187478" x="2894013" y="4908550"/>
          <p14:tracePt t="187497" x="2900363" y="4908550"/>
          <p14:tracePt t="187577" x="2914650" y="4908550"/>
          <p14:tracePt t="187585" x="2928938" y="4908550"/>
          <p14:tracePt t="187595" x="2943225" y="4908550"/>
          <p14:tracePt t="187611" x="2971800" y="4908550"/>
          <p14:tracePt t="187628" x="2986088" y="4900613"/>
          <p14:tracePt t="187645" x="3008313" y="4900613"/>
          <p14:tracePt t="187662" x="3028950" y="4900613"/>
          <p14:tracePt t="187679" x="3051175" y="4900613"/>
          <p14:tracePt t="187695" x="3086100" y="4900613"/>
          <p14:tracePt t="187713" x="3157538" y="4914900"/>
          <p14:tracePt t="187729" x="3179763" y="4922838"/>
          <p14:tracePt t="187745" x="3186113" y="4922838"/>
          <p14:tracePt t="187848" x="3194050" y="4922838"/>
          <p14:tracePt t="187855" x="3200400" y="4922838"/>
          <p14:tracePt t="187869" x="3208338" y="4922838"/>
          <p14:tracePt t="187885" x="3214688" y="4922838"/>
          <p14:tracePt t="187897" x="3222625" y="4914900"/>
          <p14:tracePt t="187913" x="3236913" y="4900613"/>
          <p14:tracePt t="187932" x="3251200" y="4900613"/>
          <p14:tracePt t="187948" x="3265488" y="4900613"/>
          <p14:tracePt t="187967" x="3286125" y="4900613"/>
          <p14:tracePt t="187980" x="3314700" y="4900613"/>
          <p14:tracePt t="187997" x="3351213" y="4900613"/>
          <p14:tracePt t="188013" x="3365500" y="4900613"/>
          <p14:tracePt t="188031" x="3386138" y="4900613"/>
          <p14:tracePt t="188049" x="3400425" y="4900613"/>
          <p14:tracePt t="188066" x="3414713" y="4900613"/>
          <p14:tracePt t="188083" x="3422650" y="4900613"/>
          <p14:tracePt t="188114" x="3429000" y="4900613"/>
          <p14:tracePt t="188231" x="3465513" y="4900613"/>
          <p14:tracePt t="188239" x="3500438" y="4900613"/>
          <p14:tracePt t="188250" x="3536950" y="4908550"/>
          <p14:tracePt t="188270" x="3671888" y="4908550"/>
          <p14:tracePt t="188286" x="3751263" y="4908550"/>
          <p14:tracePt t="188303" x="3829050" y="4908550"/>
          <p14:tracePt t="188315" x="3914775" y="4908550"/>
          <p14:tracePt t="188333" x="4000500" y="4879975"/>
          <p14:tracePt t="188349" x="4079875" y="4857750"/>
          <p14:tracePt t="188366" x="4151313" y="4857750"/>
          <p14:tracePt t="188382" x="4200525" y="4851400"/>
          <p14:tracePt t="188403" x="4265613" y="4851400"/>
          <p14:tracePt t="188420" x="4271963" y="4851400"/>
          <p14:tracePt t="188432" x="4286250" y="4851400"/>
          <p14:tracePt t="188450" x="4294188" y="4851400"/>
          <p14:tracePt t="188777" x="4300538" y="4851400"/>
          <p14:tracePt t="189644" x="4286250" y="4851400"/>
          <p14:tracePt t="189652" x="4271963" y="4851400"/>
          <p14:tracePt t="189661" x="4265613" y="4851400"/>
          <p14:tracePt t="189676" x="4251325" y="4851400"/>
          <p14:tracePt t="189689" x="4222750" y="4851400"/>
          <p14:tracePt t="189706" x="4200525" y="4851400"/>
          <p14:tracePt t="189723" x="4186238" y="4851400"/>
          <p14:tracePt t="189739" x="4165600" y="4851400"/>
          <p14:tracePt t="189756" x="4143375" y="4851400"/>
          <p14:tracePt t="189773" x="4122738" y="4851400"/>
          <p14:tracePt t="189790" x="4108450" y="4851400"/>
          <p14:tracePt t="189807" x="4071938" y="4851400"/>
          <p14:tracePt t="189823" x="4037013" y="4851400"/>
          <p14:tracePt t="189841" x="4008438" y="4851400"/>
          <p14:tracePt t="189857" x="3986213" y="4851400"/>
          <p14:tracePt t="189874" x="3951288" y="4851400"/>
          <p14:tracePt t="189890" x="3922713" y="4851400"/>
          <p14:tracePt t="189907" x="3879850" y="4851400"/>
          <p14:tracePt t="189925" x="3794125" y="4851400"/>
          <p14:tracePt t="189941" x="3729038" y="4837113"/>
          <p14:tracePt t="189957" x="3651250" y="4829175"/>
          <p14:tracePt t="189974" x="3608388" y="4829175"/>
          <p14:tracePt t="189991" x="3579813" y="4814888"/>
          <p14:tracePt t="190008" x="3529013" y="4814888"/>
          <p14:tracePt t="190025" x="3500438" y="4808538"/>
          <p14:tracePt t="190042" x="3479800" y="4808538"/>
          <p14:tracePt t="190059" x="3465513" y="4800600"/>
          <p14:tracePt t="190091" x="3451225" y="4800600"/>
          <p14:tracePt t="190125" x="3443288" y="4800600"/>
          <p14:tracePt t="190143" x="3429000" y="4800600"/>
          <p14:tracePt t="190159" x="3408363" y="4786313"/>
          <p14:tracePt t="190175" x="3400425" y="4786313"/>
          <p14:tracePt t="190192" x="3386138" y="4786313"/>
          <p14:tracePt t="190209" x="3351213" y="4779963"/>
          <p14:tracePt t="190225" x="3328988" y="4772025"/>
          <p14:tracePt t="190229" x="3308350" y="4772025"/>
          <p14:tracePt t="190242" x="3279775" y="4772025"/>
          <p14:tracePt t="190259" x="3194050" y="4757738"/>
          <p14:tracePt t="190276" x="3143250" y="4757738"/>
          <p14:tracePt t="190292" x="3108325" y="4743450"/>
          <p14:tracePt t="190309" x="3079750" y="4743450"/>
          <p14:tracePt t="190326" x="3036888" y="4737100"/>
          <p14:tracePt t="190343" x="3008313" y="4737100"/>
          <p14:tracePt t="190359" x="2979738" y="4722813"/>
          <p14:tracePt t="190376" x="2936875" y="4714875"/>
          <p14:tracePt t="190393" x="2894013" y="4708525"/>
          <p14:tracePt t="190410" x="2865438" y="4708525"/>
          <p14:tracePt t="190426" x="2851150" y="4700588"/>
          <p14:tracePt t="190444" x="2836863" y="4700588"/>
          <p14:tracePt t="190460" x="2800350" y="4686300"/>
          <p14:tracePt t="190477" x="2771775" y="4679950"/>
          <p14:tracePt t="190493" x="2736850" y="4672013"/>
          <p14:tracePt t="190512" x="2708275" y="4665663"/>
          <p14:tracePt t="190526" x="2665413" y="4657725"/>
          <p14:tracePt t="190544" x="2622550" y="4643438"/>
          <p14:tracePt t="190561" x="2586038" y="4637088"/>
          <p14:tracePt t="190578" x="2543175" y="4629150"/>
          <p14:tracePt t="190595" x="2500313" y="4622800"/>
          <p14:tracePt t="190611" x="2486025" y="4622800"/>
          <p14:tracePt t="190809" x="2486025" y="4608513"/>
          <p14:tracePt t="190826" x="2486025" y="4600575"/>
          <p14:tracePt t="190838" x="2486025" y="4594225"/>
          <p14:tracePt t="190847" x="2486025" y="4586288"/>
          <p14:tracePt t="190951" x="2479675" y="4586288"/>
          <p14:tracePt t="190956" x="2479675" y="4608513"/>
          <p14:tracePt t="190965" x="2471738" y="4614863"/>
          <p14:tracePt t="190979" x="2471738" y="4643438"/>
          <p14:tracePt t="190996" x="2457450" y="4679950"/>
          <p14:tracePt t="191013" x="2451100" y="4708525"/>
          <p14:tracePt t="191030" x="2443163" y="4751388"/>
          <p14:tracePt t="191046" x="2428875" y="4794250"/>
          <p14:tracePt t="191063" x="2422525" y="4843463"/>
          <p14:tracePt t="191080" x="2422525" y="4900613"/>
          <p14:tracePt t="191097" x="2422525" y="4957763"/>
          <p14:tracePt t="191113" x="2400300" y="5043488"/>
          <p14:tracePt t="191130" x="2393950" y="5094288"/>
          <p14:tracePt t="191147" x="2393950" y="5114925"/>
          <p14:tracePt t="191169" x="2386013" y="5165725"/>
          <p14:tracePt t="191182" x="2386013" y="5172075"/>
          <p14:tracePt t="191433" x="2393950" y="5172075"/>
          <p14:tracePt t="191448" x="2400300" y="5165725"/>
          <p14:tracePt t="191456" x="2408238" y="5165725"/>
          <p14:tracePt t="191466" x="2408238" y="5157788"/>
          <p14:tracePt t="191482" x="2422525" y="5157788"/>
          <p14:tracePt t="191499" x="2428875" y="5143500"/>
          <p14:tracePt t="191515" x="2443163" y="5129213"/>
          <p14:tracePt t="191533" x="2443163" y="5114925"/>
          <p14:tracePt t="191558" x="2451100" y="5114925"/>
          <p14:tracePt t="191604" x="2451100" y="5108575"/>
          <p14:tracePt t="191630" x="2457450" y="5094288"/>
          <p14:tracePt t="191636" x="2465388" y="5094288"/>
          <p14:tracePt t="191649" x="2479675" y="5086350"/>
          <p14:tracePt t="191666" x="2493963" y="5072063"/>
          <p14:tracePt t="191683" x="2500313" y="5065713"/>
          <p14:tracePt t="191702" x="2508250" y="5057775"/>
          <p14:tracePt t="191820" x="2522538" y="5051425"/>
          <p14:tracePt t="191833" x="2522538" y="5043488"/>
          <p14:tracePt t="191840" x="2536825" y="5037138"/>
          <p14:tracePt t="191851" x="2536825" y="5022850"/>
          <p14:tracePt t="191867" x="2543175" y="5008563"/>
          <p14:tracePt t="191884" x="2551113" y="5000625"/>
          <p14:tracePt t="191901" x="2551113" y="4994275"/>
          <p14:tracePt t="191918" x="2551113" y="4979988"/>
          <p14:tracePt t="191934" x="2551113" y="4972050"/>
          <p14:tracePt t="191951" x="2551113" y="4965700"/>
          <p14:tracePt t="191990" x="2551113" y="4957763"/>
          <p14:tracePt t="192004" x="2557463" y="4951413"/>
          <p14:tracePt t="192018" x="2565400" y="4922838"/>
          <p14:tracePt t="192036" x="2565400" y="4894263"/>
          <p14:tracePt t="192052" x="2565400" y="4872038"/>
          <p14:tracePt t="192070" x="2565400" y="4865688"/>
          <p14:tracePt t="192087" x="2565400" y="4857750"/>
          <p14:tracePt t="192103" x="2565400" y="4843463"/>
          <p14:tracePt t="192120" x="2565400" y="4837113"/>
          <p14:tracePt t="192137" x="2557463" y="4786313"/>
          <p14:tracePt t="192153" x="2551113" y="4672013"/>
          <p14:tracePt t="192169" x="2543175" y="4551363"/>
          <p14:tracePt t="192186" x="2528888" y="4486275"/>
          <p14:tracePt t="192202" x="2528888" y="4457700"/>
          <p14:tracePt t="192219" x="2528888" y="4437063"/>
          <p14:tracePt t="192381" x="2528888" y="4429125"/>
          <p14:tracePt t="192388" x="2528888" y="4422775"/>
          <p14:tracePt t="192400" x="2528888" y="4414838"/>
          <p14:tracePt t="192408" x="2528888" y="4400550"/>
          <p14:tracePt t="192427" x="2528888" y="4394200"/>
          <p14:tracePt t="192443" x="2528888" y="4386263"/>
          <p14:tracePt t="192461" x="2528888" y="4379913"/>
          <p14:tracePt t="192496" x="2536825" y="4379913"/>
          <p14:tracePt t="192509" x="2536825" y="4371975"/>
          <p14:tracePt t="192523" x="2536825" y="4365625"/>
          <p14:tracePt t="192538" x="2536825" y="4357688"/>
          <p14:tracePt t="192560" x="2536825" y="4351338"/>
          <p14:tracePt t="192567" x="2536825" y="4343400"/>
          <p14:tracePt t="192574" x="2536825" y="4337050"/>
          <p14:tracePt t="192708" x="2536825" y="4343400"/>
          <p14:tracePt t="192716" x="2536825" y="4357688"/>
          <p14:tracePt t="192732" x="2536825" y="4371975"/>
          <p14:tracePt t="192747" x="2536825" y="4386263"/>
          <p14:tracePt t="192756" x="2536825" y="4394200"/>
          <p14:tracePt t="192773" x="2536825" y="4408488"/>
          <p14:tracePt t="192792" x="2536825" y="4443413"/>
          <p14:tracePt t="192805" x="2536825" y="4451350"/>
          <p14:tracePt t="192824" x="2543175" y="4471988"/>
          <p14:tracePt t="192841" x="2551113" y="4486275"/>
          <p14:tracePt t="192857" x="2551113" y="4494213"/>
          <p14:tracePt t="192873" x="2551113" y="4500563"/>
          <p14:tracePt t="192911" x="2551113" y="4508500"/>
          <p14:tracePt t="192950" x="2557463" y="4508500"/>
          <p14:tracePt t="192975" x="2579688" y="4508500"/>
          <p14:tracePt t="192981" x="2579688" y="4514850"/>
          <p14:tracePt t="192990" x="2586038" y="4522788"/>
          <p14:tracePt t="193006" x="2628900" y="4537075"/>
          <p14:tracePt t="193023" x="2651125" y="4543425"/>
          <p14:tracePt t="193042" x="2728913" y="4572000"/>
          <p14:tracePt t="193061" x="2771775" y="4586288"/>
          <p14:tracePt t="193074" x="2794000" y="4594225"/>
          <p14:tracePt t="193092" x="2808288" y="4594225"/>
          <p14:tracePt t="193110" x="2814638" y="4594225"/>
          <p14:tracePt t="193193" x="2822575" y="4594225"/>
          <p14:tracePt t="193201" x="2836863" y="4594225"/>
          <p14:tracePt t="193209" x="2851150" y="4594225"/>
          <p14:tracePt t="193225" x="2871788" y="4594225"/>
          <p14:tracePt t="193241" x="2886075" y="4594225"/>
          <p14:tracePt t="193258" x="2914650" y="4608513"/>
          <p14:tracePt t="193276" x="2971800" y="4614863"/>
          <p14:tracePt t="193291" x="3014663" y="4622800"/>
          <p14:tracePt t="193308" x="3022600" y="4629150"/>
          <p14:tracePt t="193325" x="3043238" y="4629150"/>
          <p14:tracePt t="193342" x="3057525" y="4629150"/>
          <p14:tracePt t="193360" x="3065463" y="4629150"/>
          <p14:tracePt t="193401" x="3071813" y="4629150"/>
          <p14:tracePt t="193425" x="3079750" y="4629150"/>
          <p14:tracePt t="193447" x="3086100" y="4637088"/>
          <p14:tracePt t="193473" x="3094038" y="4637088"/>
          <p14:tracePt t="193489" x="3100388" y="4643438"/>
          <p14:tracePt t="193494" x="3100388" y="4651375"/>
          <p14:tracePt t="193512" x="3100388" y="4657725"/>
          <p14:tracePt t="193528" x="3100388" y="4672013"/>
          <p14:tracePt t="193544" x="3100388" y="4708525"/>
          <p14:tracePt t="193561" x="3086100" y="4737100"/>
          <p14:tracePt t="193577" x="3065463" y="4765675"/>
          <p14:tracePt t="193593" x="3065463" y="4779963"/>
          <p14:tracePt t="193611" x="3057525" y="4800600"/>
          <p14:tracePt t="193627" x="3057525" y="4814888"/>
          <p14:tracePt t="193643" x="3051175" y="4822825"/>
          <p14:tracePt t="193660" x="3043238" y="4829175"/>
          <p14:tracePt t="193677" x="3028950" y="4851400"/>
          <p14:tracePt t="193693" x="3014663" y="4865688"/>
          <p14:tracePt t="193710" x="2994025" y="4879975"/>
          <p14:tracePt t="193727" x="2986088" y="4914900"/>
          <p14:tracePt t="193732" x="2979738" y="4922838"/>
          <p14:tracePt t="193744" x="2957513" y="4957763"/>
          <p14:tracePt t="193761" x="2951163" y="4957763"/>
          <p14:tracePt t="193777" x="2943225" y="4965700"/>
          <p14:tracePt t="193794" x="2936875" y="4965700"/>
          <p14:tracePt t="193811" x="2928938" y="4965700"/>
          <p14:tracePt t="193827" x="2922588" y="4979988"/>
          <p14:tracePt t="193845" x="2908300" y="4979988"/>
          <p14:tracePt t="193861" x="2894013" y="4986338"/>
          <p14:tracePt t="193878" x="2886075" y="4994275"/>
          <p14:tracePt t="193895" x="2871788" y="4994275"/>
          <p14:tracePt t="193911" x="2865438" y="5000625"/>
          <p14:tracePt t="193928" x="2857500" y="5000625"/>
          <p14:tracePt t="194034" x="2851150" y="5000625"/>
          <p14:tracePt t="194042" x="2851150" y="5008563"/>
          <p14:tracePt t="195035" x="2851150" y="5014913"/>
          <p14:tracePt t="195042" x="2851150" y="5022850"/>
          <p14:tracePt t="195065" x="2851150" y="5029200"/>
          <p14:tracePt t="200142" x="2851150" y="5051425"/>
          <p14:tracePt t="200153" x="2851150" y="5086350"/>
          <p14:tracePt t="200162" x="2851150" y="5143500"/>
          <p14:tracePt t="200179" x="2822575" y="5257800"/>
          <p14:tracePt t="200196" x="2814638" y="5472113"/>
          <p14:tracePt t="200212" x="2814638" y="5586413"/>
          <p14:tracePt t="200227" x="2822575" y="5665788"/>
          <p14:tracePt t="200245" x="2836863" y="5694363"/>
          <p14:tracePt t="200261" x="2836863" y="5715000"/>
          <p14:tracePt t="200278" x="2836863" y="5722938"/>
          <p14:tracePt t="200295" x="2836863" y="5729288"/>
          <p14:tracePt t="200328" x="2836863" y="5737225"/>
          <p14:tracePt t="200462" x="2836863" y="5722938"/>
          <p14:tracePt t="200473" x="2843213" y="5700713"/>
          <p14:tracePt t="200481" x="2851150" y="5694363"/>
          <p14:tracePt t="200495" x="2865438" y="5680075"/>
          <p14:tracePt t="200512" x="2886075" y="5643563"/>
          <p14:tracePt t="200532" x="2922588" y="5594350"/>
          <p14:tracePt t="200548" x="2936875" y="5543550"/>
          <p14:tracePt t="200564" x="2943225" y="5529263"/>
          <p14:tracePt t="200580" x="2957513" y="5508625"/>
          <p14:tracePt t="200597" x="2957513" y="5500688"/>
          <p14:tracePt t="200613" x="2971800" y="5486400"/>
          <p14:tracePt t="200630" x="2971800" y="5480050"/>
          <p14:tracePt t="200646" x="2979738" y="5465763"/>
          <p14:tracePt t="200663" x="2979738" y="5457825"/>
          <p14:tracePt t="200681" x="2994025" y="5451475"/>
          <p14:tracePt t="200698" x="3000375" y="5443538"/>
          <p14:tracePt t="200730" x="3000375" y="5437188"/>
          <p14:tracePt t="200760" x="3014663" y="5437188"/>
          <p14:tracePt t="200776" x="3014663" y="5429250"/>
          <p14:tracePt t="200785" x="3022600" y="5429250"/>
          <p14:tracePt t="200797" x="3022600" y="5414963"/>
          <p14:tracePt t="200815" x="3036888" y="5400675"/>
          <p14:tracePt t="200832" x="3051175" y="5394325"/>
          <p14:tracePt t="200850" x="3065463" y="5394325"/>
          <p14:tracePt t="200865" x="3071813" y="5386388"/>
          <p14:tracePt t="200881" x="3079750" y="5386388"/>
          <p14:tracePt t="200898" x="3086100" y="5386388"/>
          <p14:tracePt t="200915" x="3100388" y="5386388"/>
          <p14:tracePt t="200933" x="3108325" y="5380038"/>
          <p14:tracePt t="200950" x="3114675" y="5380038"/>
          <p14:tracePt t="200966" x="3143250" y="5380038"/>
          <p14:tracePt t="200982" x="3171825" y="5380038"/>
          <p14:tracePt t="200998" x="3208338" y="5380038"/>
          <p14:tracePt t="201015" x="3214688" y="5380038"/>
          <p14:tracePt t="201032" x="3236913" y="5380038"/>
          <p14:tracePt t="201051" x="3251200" y="5380038"/>
          <p14:tracePt t="201067" x="3257550" y="5372100"/>
          <p14:tracePt t="201082" x="3271838" y="5372100"/>
          <p14:tracePt t="201622" x="3286125" y="5372100"/>
          <p14:tracePt t="201629" x="3300413" y="5372100"/>
          <p14:tracePt t="201637" x="3308350" y="5372100"/>
          <p14:tracePt t="201653" x="3351213" y="5372100"/>
          <p14:tracePt t="201671" x="3386138" y="5372100"/>
          <p14:tracePt t="201687" x="3394075" y="5372100"/>
          <p14:tracePt t="201703" x="3400425" y="5372100"/>
          <p14:tracePt t="201932" x="3386138" y="5365750"/>
          <p14:tracePt t="201941" x="3371850" y="5365750"/>
          <p14:tracePt t="201945" x="3365500" y="5365750"/>
          <p14:tracePt t="201956" x="3357563" y="5365750"/>
          <p14:tracePt t="201970" x="3286125" y="5365750"/>
          <p14:tracePt t="201989" x="3236913" y="5357813"/>
          <p14:tracePt t="202006" x="3222625" y="5357813"/>
          <p14:tracePt t="202021" x="3186113" y="5357813"/>
          <p14:tracePt t="202037" x="3157538" y="5357813"/>
          <p14:tracePt t="202054" x="3128963" y="5357813"/>
          <p14:tracePt t="202072" x="3108325" y="5357813"/>
          <p14:tracePt t="202090" x="3100388" y="5357813"/>
          <p14:tracePt t="202298" x="3108325" y="5357813"/>
          <p14:tracePt t="202308" x="3114675" y="5357813"/>
          <p14:tracePt t="202315" x="3122613" y="5357813"/>
          <p14:tracePt t="202324" x="3136900" y="5357813"/>
          <p14:tracePt t="202339" x="3165475" y="5351463"/>
          <p14:tracePt t="202356" x="3186113" y="5351463"/>
          <p14:tracePt t="202372" x="3214688" y="5351463"/>
          <p14:tracePt t="202389" x="3222625" y="5343525"/>
          <p14:tracePt t="202408" x="3251200" y="5343525"/>
          <p14:tracePt t="202424" x="3257550" y="5343525"/>
          <p14:tracePt t="202441" x="3271838" y="5343525"/>
          <p14:tracePt t="202458" x="3286125" y="5343525"/>
          <p14:tracePt t="202474" x="3308350" y="5343525"/>
          <p14:tracePt t="202490" x="3328988" y="5329238"/>
          <p14:tracePt t="202508" x="3351213" y="5329238"/>
          <p14:tracePt t="202523" x="3371850" y="5329238"/>
          <p14:tracePt t="202540" x="3379788" y="5329238"/>
          <p14:tracePt t="202556" x="3408363" y="5329238"/>
          <p14:tracePt t="202573" x="3429000" y="5329238"/>
          <p14:tracePt t="202590" x="3436938" y="5329238"/>
          <p14:tracePt t="202607" x="3451225" y="5329238"/>
          <p14:tracePt t="202625" x="3457575" y="5329238"/>
          <p14:tracePt t="202640" x="3465513" y="5329238"/>
          <p14:tracePt t="202657" x="3494088" y="5329238"/>
          <p14:tracePt t="202679" x="3522663" y="5329238"/>
          <p14:tracePt t="202692" x="3543300" y="5322888"/>
          <p14:tracePt t="202696" x="3557588" y="5314950"/>
          <p14:tracePt t="202710" x="3565525" y="5314950"/>
          <p14:tracePt t="202724" x="3579813" y="5314950"/>
          <p14:tracePt t="202741" x="3586163" y="5314950"/>
          <p14:tracePt t="202758" x="3594100" y="5314950"/>
          <p14:tracePt t="202830" x="3600450" y="5314950"/>
          <p14:tracePt t="202838" x="3600450" y="5308600"/>
          <p14:tracePt t="203663" x="3608388" y="5308600"/>
          <p14:tracePt t="204275" x="3614738" y="5308600"/>
          <p14:tracePt t="204289" x="3622675" y="5308600"/>
          <p14:tracePt t="204298" x="3629025" y="5308600"/>
          <p14:tracePt t="204314" x="3636963" y="5308600"/>
          <p14:tracePt t="204321" x="3636963" y="5314950"/>
          <p14:tracePt t="204347" x="3643313" y="5314950"/>
          <p14:tracePt t="204354" x="3651250" y="5322888"/>
          <p14:tracePt t="204369" x="3657600" y="5322888"/>
          <p14:tracePt t="204383" x="3671888" y="5322888"/>
          <p14:tracePt t="204399" x="3700463" y="5322888"/>
          <p14:tracePt t="204416" x="3722688" y="5322888"/>
          <p14:tracePt t="204433" x="3743325" y="5322888"/>
          <p14:tracePt t="204451" x="3757613" y="5322888"/>
          <p14:tracePt t="204466" x="3786188" y="5322888"/>
          <p14:tracePt t="204483" x="3822700" y="5322888"/>
          <p14:tracePt t="204501" x="3843338" y="5322888"/>
          <p14:tracePt t="204517" x="3857625" y="5322888"/>
          <p14:tracePt t="204533" x="3865563" y="5322888"/>
          <p14:tracePt t="204550" x="3879850" y="5322888"/>
          <p14:tracePt t="204568" x="3886200" y="5322888"/>
          <p14:tracePt t="204584" x="3914775" y="5329238"/>
          <p14:tracePt t="204601" x="3943350" y="5329238"/>
          <p14:tracePt t="204617" x="3951288" y="5329238"/>
          <p14:tracePt t="204634" x="3994150" y="5329238"/>
          <p14:tracePt t="204651" x="4043363" y="5322888"/>
          <p14:tracePt t="204668" x="4094163" y="5322888"/>
          <p14:tracePt t="204684" x="4137025" y="5322888"/>
          <p14:tracePt t="204701" x="4165600" y="5322888"/>
          <p14:tracePt t="204718" x="4214813" y="5322888"/>
          <p14:tracePt t="204737" x="4271963" y="5314950"/>
          <p14:tracePt t="204752" x="4294188" y="5314950"/>
          <p14:tracePt t="204769" x="4322763" y="5314950"/>
          <p14:tracePt t="204788" x="4357688" y="5308600"/>
          <p14:tracePt t="204803" x="4371975" y="5308600"/>
          <p14:tracePt t="204806" x="4379913" y="5308600"/>
          <p14:tracePt t="204819" x="4400550" y="5308600"/>
          <p14:tracePt t="204838" x="4465638" y="5300663"/>
          <p14:tracePt t="204854" x="4494213" y="5300663"/>
          <p14:tracePt t="204871" x="4522788" y="5300663"/>
          <p14:tracePt t="204885" x="4551363" y="5294313"/>
          <p14:tracePt t="204902" x="4579938" y="5294313"/>
          <p14:tracePt t="204919" x="4594225" y="5294313"/>
          <p14:tracePt t="204936" x="4600575" y="5294313"/>
          <p14:tracePt t="207018" x="4586288" y="5294313"/>
          <p14:tracePt t="207027" x="4579938" y="5294313"/>
          <p14:tracePt t="207036" x="4572000" y="5300663"/>
          <p14:tracePt t="207048" x="4565650" y="5300663"/>
          <p14:tracePt t="207067" x="4551363" y="5300663"/>
          <p14:tracePt t="207080" x="4529138" y="5300663"/>
          <p14:tracePt t="207097" x="4508500" y="5300663"/>
          <p14:tracePt t="207113" x="4429125" y="5308600"/>
          <p14:tracePt t="207130" x="4386263" y="5308600"/>
          <p14:tracePt t="207147" x="4337050" y="5314950"/>
          <p14:tracePt t="207165" x="4257675" y="5322888"/>
          <p14:tracePt t="207180" x="4200525" y="5322888"/>
          <p14:tracePt t="207198" x="4129088" y="5322888"/>
          <p14:tracePt t="207214" x="4086225" y="5337175"/>
          <p14:tracePt t="207232" x="3994150" y="5337175"/>
          <p14:tracePt t="207235" x="3957638" y="5337175"/>
          <p14:tracePt t="207250" x="3900488" y="5343525"/>
          <p14:tracePt t="207266" x="3857625" y="5343525"/>
          <p14:tracePt t="207283" x="3771900" y="5351463"/>
          <p14:tracePt t="207298" x="3722688" y="5357813"/>
          <p14:tracePt t="207315" x="3671888" y="5365750"/>
          <p14:tracePt t="207331" x="3636963" y="5365750"/>
          <p14:tracePt t="207351" x="3571875" y="5394325"/>
          <p14:tracePt t="207367" x="3508375" y="5400675"/>
          <p14:tracePt t="207383" x="3465513" y="5414963"/>
          <p14:tracePt t="207400" x="3443288" y="5422900"/>
          <p14:tracePt t="207417" x="3422650" y="5437188"/>
          <p14:tracePt t="207434" x="3414713" y="5437188"/>
          <p14:tracePt t="207450" x="3400425" y="5437188"/>
          <p14:tracePt t="207465" x="3400425" y="5443538"/>
          <p14:tracePt t="207482" x="3394075" y="5443538"/>
          <p14:tracePt t="207499" x="3379788" y="5443538"/>
          <p14:tracePt t="207516" x="3371850" y="5443538"/>
          <p14:tracePt t="207532" x="3365500" y="5451475"/>
          <p14:tracePt t="207549" x="3351213" y="5457825"/>
          <p14:tracePt t="207568" x="3328988" y="5465763"/>
          <p14:tracePt t="207583" x="3300413" y="5465763"/>
          <p14:tracePt t="207599" x="3294063" y="5472113"/>
          <p14:tracePt t="207617" x="3271838" y="5480050"/>
          <p14:tracePt t="207633" x="3257550" y="5486400"/>
          <p14:tracePt t="207650" x="3251200" y="5486400"/>
          <p14:tracePt t="207666" x="3236913" y="5494338"/>
          <p14:tracePt t="207684" x="3222625" y="5494338"/>
          <p14:tracePt t="207700" x="3214688" y="5494338"/>
          <p14:tracePt t="207717" x="3200400" y="5500688"/>
          <p14:tracePt t="207733" x="3194050" y="5500688"/>
          <p14:tracePt t="207737" x="3186113" y="5500688"/>
          <p14:tracePt t="207754" x="3179763" y="5500688"/>
          <p14:tracePt t="207770" x="3171825" y="5500688"/>
          <p14:tracePt t="207808" x="3165475" y="5500688"/>
          <p14:tracePt t="207837" x="3157538" y="5500688"/>
          <p14:tracePt t="207884" x="3151188" y="5500688"/>
          <p14:tracePt t="208050" x="3143250" y="5494338"/>
          <p14:tracePt t="212406" x="3100388" y="5494338"/>
          <p14:tracePt t="212414" x="3071813" y="5494338"/>
          <p14:tracePt t="212424" x="3057525" y="5494338"/>
          <p14:tracePt t="212441" x="3028950" y="5500688"/>
          <p14:tracePt t="212459" x="3014663" y="5514975"/>
          <p14:tracePt t="212476" x="2979738" y="5522913"/>
          <p14:tracePt t="212491" x="2971800" y="5529263"/>
          <p14:tracePt t="212508" x="2951163" y="5529263"/>
          <p14:tracePt t="212525" x="2928938" y="5537200"/>
          <p14:tracePt t="212542" x="2914650" y="5537200"/>
          <p14:tracePt t="212559" x="2900363" y="5551488"/>
          <p14:tracePt t="212576" x="2886075" y="5551488"/>
          <p14:tracePt t="212592" x="2871788" y="5557838"/>
          <p14:tracePt t="212609" x="2857500" y="5565775"/>
          <p14:tracePt t="212625" x="2851150" y="5572125"/>
          <p14:tracePt t="212660" x="2843213" y="5572125"/>
          <p14:tracePt t="213164" x="2836863" y="5572125"/>
          <p14:tracePt t="213251" x="2828925" y="5580063"/>
          <p14:tracePt t="213362" x="2822575" y="5580063"/>
          <p14:tracePt t="213448" x="2814638" y="5580063"/>
          <p14:tracePt t="213456" x="2814638" y="5586413"/>
          <p14:tracePt t="214338" x="2779713" y="5580063"/>
          <p14:tracePt t="214345" x="2743200" y="5565775"/>
          <p14:tracePt t="214355" x="2714625" y="5551488"/>
          <p14:tracePt t="214370" x="2643188" y="5529263"/>
          <p14:tracePt t="214387" x="2608263" y="5500688"/>
          <p14:tracePt t="214403" x="2579688" y="5437188"/>
          <p14:tracePt t="214418" x="2551113" y="5357813"/>
          <p14:tracePt t="214437" x="2486025" y="5180013"/>
          <p14:tracePt t="214452" x="2465388" y="5080000"/>
          <p14:tracePt t="214468" x="2386013" y="4943475"/>
          <p14:tracePt t="214487" x="2336800" y="4872038"/>
          <p14:tracePt t="214507" x="2257425" y="4757738"/>
          <p14:tracePt t="214519" x="2214563" y="4694238"/>
          <p14:tracePt t="214537" x="2143125" y="4579938"/>
          <p14:tracePt t="214553" x="2065338" y="4408488"/>
          <p14:tracePt t="214569" x="2022475" y="4265613"/>
          <p14:tracePt t="214586" x="1985963" y="4137025"/>
          <p14:tracePt t="214604" x="1951038" y="3994150"/>
          <p14:tracePt t="214621" x="1936750" y="3879850"/>
          <p14:tracePt t="214639" x="1928813" y="3714750"/>
          <p14:tracePt t="214655" x="1922463" y="3608388"/>
          <p14:tracePt t="214673" x="1922463" y="3500438"/>
          <p14:tracePt t="214687" x="1908175" y="3422650"/>
          <p14:tracePt t="214704" x="1908175" y="3365500"/>
          <p14:tracePt t="214720" x="1900238" y="3279775"/>
          <p14:tracePt t="214737" x="1893888" y="3214688"/>
          <p14:tracePt t="214754" x="1885950" y="3122613"/>
          <p14:tracePt t="214772" x="1879600" y="3028950"/>
          <p14:tracePt t="214774" x="1879600" y="3000375"/>
          <p14:tracePt t="214789" x="1879600" y="2971800"/>
          <p14:tracePt t="214805" x="1879600" y="2957513"/>
          <p14:tracePt t="214821" x="1879600" y="2951163"/>
          <p14:tracePt t="214837" x="1893888" y="2943225"/>
          <p14:tracePt t="214855" x="1914525" y="2922588"/>
          <p14:tracePt t="214871" x="1936750" y="2908300"/>
          <p14:tracePt t="214887" x="1943100" y="2886075"/>
          <p14:tracePt t="214905" x="1965325" y="2879725"/>
          <p14:tracePt t="214921" x="1971675" y="2865438"/>
          <p14:tracePt t="214938" x="1993900" y="2851150"/>
          <p14:tracePt t="214954" x="2008188" y="2843213"/>
          <p14:tracePt t="214972" x="2008188" y="2836863"/>
          <p14:tracePt t="214991" x="2008188" y="2828925"/>
          <p14:tracePt t="215127" x="2014538" y="2828925"/>
          <p14:tracePt t="215165" x="2022475" y="2828925"/>
          <p14:tracePt t="215173" x="2057400" y="2828925"/>
          <p14:tracePt t="215180" x="2108200" y="2836863"/>
          <p14:tracePt t="215189" x="2151063" y="2836863"/>
          <p14:tracePt t="215206" x="2214563" y="2836863"/>
          <p14:tracePt t="215223" x="2286000" y="2836863"/>
          <p14:tracePt t="215227" x="2314575" y="2843213"/>
          <p14:tracePt t="215242" x="2336800" y="2843213"/>
          <p14:tracePt t="215259" x="2351088" y="2843213"/>
          <p14:tracePt t="215448" x="2357438" y="2843213"/>
          <p14:tracePt t="215451" x="2365375" y="2843213"/>
          <p14:tracePt t="215469" x="2371725" y="2843213"/>
          <p14:tracePt t="215501" x="2379663" y="2843213"/>
          <p14:tracePt t="215526" x="2386013" y="2843213"/>
          <p14:tracePt t="216562" x="2393950" y="2843213"/>
          <p14:tracePt t="216571" x="2414588" y="2857500"/>
          <p14:tracePt t="216579" x="2443163" y="2879725"/>
          <p14:tracePt t="216598" x="2522538" y="2914650"/>
          <p14:tracePt t="216614" x="2600325" y="2971800"/>
          <p14:tracePt t="216630" x="2657475" y="3022600"/>
          <p14:tracePt t="216632" x="2700338" y="3043238"/>
          <p14:tracePt t="216648" x="2779713" y="3100388"/>
          <p14:tracePt t="216665" x="2857500" y="3171825"/>
          <p14:tracePt t="216681" x="2908300" y="3222625"/>
          <p14:tracePt t="216697" x="3014663" y="3314700"/>
          <p14:tracePt t="216714" x="3065463" y="3351213"/>
          <p14:tracePt t="216731" x="3151188" y="3379788"/>
          <p14:tracePt t="216736" x="3179763" y="3394075"/>
          <p14:tracePt t="216747" x="3186113" y="3408363"/>
          <p14:tracePt t="216765" x="3271838" y="3443288"/>
          <p14:tracePt t="216781" x="3300413" y="3471863"/>
          <p14:tracePt t="216798" x="3328988" y="3500438"/>
          <p14:tracePt t="216816" x="3357563" y="3536950"/>
          <p14:tracePt t="216831" x="3379788" y="3571875"/>
          <p14:tracePt t="216848" x="3408363" y="3594100"/>
          <p14:tracePt t="216865" x="3443288" y="3665538"/>
          <p14:tracePt t="216881" x="3465513" y="3708400"/>
          <p14:tracePt t="216898" x="3500438" y="3757613"/>
          <p14:tracePt t="216916" x="3514725" y="3822700"/>
          <p14:tracePt t="216932" x="3557588" y="3914775"/>
          <p14:tracePt t="216948" x="3594100" y="3979863"/>
          <p14:tracePt t="216965" x="3622675" y="4037013"/>
          <p14:tracePt t="216983" x="3636963" y="4086225"/>
          <p14:tracePt t="216999" x="3657600" y="4186238"/>
          <p14:tracePt t="217015" x="3671888" y="4257675"/>
          <p14:tracePt t="217032" x="3686175" y="4329113"/>
          <p14:tracePt t="217050" x="3686175" y="4379913"/>
          <p14:tracePt t="217066" x="3686175" y="4429125"/>
          <p14:tracePt t="217083" x="3686175" y="4479925"/>
          <p14:tracePt t="217099" x="3694113" y="4514850"/>
          <p14:tracePt t="217116" x="3694113" y="4565650"/>
          <p14:tracePt t="217132" x="3694113" y="4594225"/>
          <p14:tracePt t="217149" x="3700463" y="4679950"/>
          <p14:tracePt t="217166" x="3708400" y="4800600"/>
          <p14:tracePt t="217184" x="3708400" y="4900613"/>
          <p14:tracePt t="217200" x="3708400" y="4979988"/>
          <p14:tracePt t="217217" x="3714750" y="5051425"/>
          <p14:tracePt t="217235" x="3714750" y="5072063"/>
          <p14:tracePt t="217250" x="3714750" y="5086350"/>
          <p14:tracePt t="217267" x="3714750" y="5100638"/>
          <p14:tracePt t="217284" x="3714750" y="5108575"/>
          <p14:tracePt t="217300" x="3714750" y="5122863"/>
          <p14:tracePt t="217317" x="3700463" y="5137150"/>
          <p14:tracePt t="217335" x="3694113" y="5143500"/>
          <p14:tracePt t="217353" x="3686175" y="5151438"/>
          <p14:tracePt t="217367" x="3679825" y="5157788"/>
          <p14:tracePt t="217384" x="3679825" y="5180013"/>
          <p14:tracePt t="217401" x="3671888" y="5208588"/>
          <p14:tracePt t="217418" x="3671888" y="5214938"/>
          <p14:tracePt t="217435" x="3671888" y="5222875"/>
          <p14:tracePt t="217493" x="3665538" y="5229225"/>
          <p14:tracePt t="217517" x="3665538" y="5237163"/>
          <p14:tracePt t="217617" x="3665538" y="5214938"/>
          <p14:tracePt t="217626" x="3665538" y="5186363"/>
          <p14:tracePt t="217636" x="3665538" y="5122863"/>
          <p14:tracePt t="217653" x="3694113" y="4894263"/>
          <p14:tracePt t="217671" x="3714750" y="4622800"/>
          <p14:tracePt t="217688" x="3722688" y="4500563"/>
          <p14:tracePt t="217703" x="3722688" y="4429125"/>
          <p14:tracePt t="217719" x="3722688" y="4394200"/>
          <p14:tracePt t="217736" x="3722688" y="4351338"/>
          <p14:tracePt t="217753" x="3722688" y="4308475"/>
          <p14:tracePt t="217769" x="3714750" y="4265613"/>
          <p14:tracePt t="217786" x="3708400" y="4237038"/>
          <p14:tracePt t="217788" x="3700463" y="4222750"/>
          <p14:tracePt t="217803" x="3700463" y="4186238"/>
          <p14:tracePt t="217819" x="3694113" y="4143375"/>
          <p14:tracePt t="217836" x="3694113" y="4114800"/>
          <p14:tracePt t="217854" x="3694113" y="4086225"/>
          <p14:tracePt t="217870" x="3694113" y="4057650"/>
          <p14:tracePt t="217887" x="3700463" y="4029075"/>
          <p14:tracePt t="217905" x="3708400" y="4000500"/>
          <p14:tracePt t="217921" x="3714750" y="3979863"/>
          <p14:tracePt t="217938" x="3714750" y="3971925"/>
          <p14:tracePt t="217972" x="3714750" y="3965575"/>
          <p14:tracePt t="218026" x="3714750" y="3951288"/>
          <p14:tracePt t="218030" x="3714750" y="3929063"/>
          <p14:tracePt t="218043" x="3714750" y="3922713"/>
          <p14:tracePt t="218056" x="3714750" y="3914775"/>
          <p14:tracePt t="218072" x="3714750" y="3908425"/>
          <p14:tracePt t="218163" x="3722688" y="3922713"/>
          <p14:tracePt t="218173" x="3722688" y="3943350"/>
          <p14:tracePt t="218180" x="3722688" y="3951288"/>
          <p14:tracePt t="218190" x="3722688" y="3979863"/>
          <p14:tracePt t="218205" x="3722688" y="4008438"/>
          <p14:tracePt t="218221" x="3722688" y="4079875"/>
          <p14:tracePt t="218225" x="3722688" y="4122738"/>
          <p14:tracePt t="218240" x="3722688" y="4157663"/>
          <p14:tracePt t="218258" x="3714750" y="4308475"/>
          <p14:tracePt t="218273" x="3708400" y="4379913"/>
          <p14:tracePt t="218290" x="3708400" y="4443413"/>
          <p14:tracePt t="218307" x="3708400" y="4514850"/>
          <p14:tracePt t="218323" x="3708400" y="4557713"/>
          <p14:tracePt t="218340" x="3708400" y="4586288"/>
          <p14:tracePt t="218357" x="3708400" y="4622800"/>
          <p14:tracePt t="218374" x="3708400" y="4694238"/>
          <p14:tracePt t="218391" x="3708400" y="4743450"/>
          <p14:tracePt t="218407" x="3708400" y="4800600"/>
          <p14:tracePt t="218424" x="3714750" y="4851400"/>
          <p14:tracePt t="218439" x="3714750" y="4886325"/>
          <p14:tracePt t="218458" x="3714750" y="4914900"/>
          <p14:tracePt t="218473" x="3722688" y="4943475"/>
          <p14:tracePt t="218475" x="3722688" y="4965700"/>
          <p14:tracePt t="218491" x="3722688" y="4979988"/>
          <p14:tracePt t="218510" x="3729038" y="5008563"/>
          <p14:tracePt t="218524" x="3729038" y="5029200"/>
          <p14:tracePt t="218540" x="3729038" y="5051425"/>
          <p14:tracePt t="218557" x="3729038" y="5065713"/>
          <p14:tracePt t="218573" x="3729038" y="5086350"/>
          <p14:tracePt t="218590" x="3736975" y="5114925"/>
          <p14:tracePt t="218607" x="3743325" y="5157788"/>
          <p14:tracePt t="218624" x="3743325" y="5165725"/>
          <p14:tracePt t="218640" x="3743325" y="5172075"/>
          <p14:tracePt t="218660" x="3743325" y="5180013"/>
          <p14:tracePt t="218737" x="3743325" y="5186363"/>
          <p14:tracePt t="218790" x="3743325" y="5180013"/>
          <p14:tracePt t="218795" x="3743325" y="5129213"/>
          <p14:tracePt t="218808" x="3743325" y="5057775"/>
          <p14:tracePt t="218826" x="3722688" y="4879975"/>
          <p14:tracePt t="218842" x="3694113" y="4686300"/>
          <p14:tracePt t="218843" x="3679825" y="4614863"/>
          <p14:tracePt t="218858" x="3665538" y="4529138"/>
          <p14:tracePt t="218875" x="3657600" y="4451350"/>
          <p14:tracePt t="218892" x="3651250" y="4343400"/>
          <p14:tracePt t="218909" x="3651250" y="4257675"/>
          <p14:tracePt t="218925" x="3651250" y="4222750"/>
          <p14:tracePt t="218943" x="3651250" y="4179888"/>
          <p14:tracePt t="218959" x="3651250" y="4165600"/>
          <p14:tracePt t="218977" x="3651250" y="4151313"/>
          <p14:tracePt t="218994" x="3651250" y="4129088"/>
          <p14:tracePt t="219009" x="3657600" y="4108450"/>
          <p14:tracePt t="219026" x="3657600" y="4071938"/>
          <p14:tracePt t="219043" x="3657600" y="4051300"/>
          <p14:tracePt t="219061" x="3657600" y="4014788"/>
          <p14:tracePt t="219077" x="3657600" y="4008438"/>
          <p14:tracePt t="219095" x="3657600" y="4000500"/>
          <p14:tracePt t="219126" x="3657600" y="3994150"/>
          <p14:tracePt t="219149" x="3657600" y="3986213"/>
          <p14:tracePt t="219401" x="3651250" y="3979863"/>
          <p14:tracePt t="219406" x="3651250" y="3971925"/>
          <p14:tracePt t="219414" x="3643313" y="3971925"/>
          <p14:tracePt t="219428" x="3629025" y="3951288"/>
          <p14:tracePt t="219446" x="3614738" y="3922713"/>
          <p14:tracePt t="219462" x="3594100" y="3871913"/>
          <p14:tracePt t="219478" x="3571875" y="3851275"/>
          <p14:tracePt t="219495" x="3557588" y="3829050"/>
          <p14:tracePt t="219512" x="3551238" y="3829050"/>
          <p14:tracePt t="219651" x="3557588" y="3829050"/>
          <p14:tracePt t="219658" x="3565525" y="3829050"/>
          <p14:tracePt t="219667" x="3579813" y="3836988"/>
          <p14:tracePt t="219681" x="3608388" y="3851275"/>
          <p14:tracePt t="219698" x="3629025" y="3857625"/>
          <p14:tracePt t="219714" x="3636963" y="3865563"/>
          <p14:tracePt t="219729" x="3643313" y="3871913"/>
          <p14:tracePt t="219746" x="3643313" y="3886200"/>
          <p14:tracePt t="219764" x="3643313" y="3951288"/>
          <p14:tracePt t="219779" x="3643313" y="4094163"/>
          <p14:tracePt t="219797" x="3643313" y="4229100"/>
          <p14:tracePt t="219813" x="3643313" y="4371975"/>
          <p14:tracePt t="219832" x="3657600" y="4508500"/>
          <p14:tracePt t="219849" x="3671888" y="4600575"/>
          <p14:tracePt t="219864" x="3671888" y="4629150"/>
          <p14:tracePt t="219881" x="3686175" y="4672013"/>
          <p14:tracePt t="219898" x="3686175" y="4714875"/>
          <p14:tracePt t="219915" x="3686175" y="4800600"/>
          <p14:tracePt t="219931" x="3686175" y="4914900"/>
          <p14:tracePt t="219947" x="3686175" y="5051425"/>
          <p14:tracePt t="219964" x="3686175" y="5122863"/>
          <p14:tracePt t="219983" x="3686175" y="5180013"/>
          <p14:tracePt t="219999" x="3686175" y="5186363"/>
          <p14:tracePt t="220016" x="3686175" y="5200650"/>
          <p14:tracePt t="220033" x="3694113" y="5214938"/>
          <p14:tracePt t="220050" x="3694113" y="5229225"/>
          <p14:tracePt t="220067" x="3694113" y="5257800"/>
          <p14:tracePt t="220084" x="3700463" y="5272088"/>
          <p14:tracePt t="220086" x="3700463" y="5286375"/>
          <p14:tracePt t="220100" x="3700463" y="5294313"/>
          <p14:tracePt t="220194" x="3700463" y="5243513"/>
          <p14:tracePt t="220201" x="3694113" y="5157788"/>
          <p14:tracePt t="220210" x="3686175" y="5051425"/>
          <p14:tracePt t="220218" x="3679825" y="4986338"/>
          <p14:tracePt t="220234" x="3608388" y="4786313"/>
          <p14:tracePt t="220251" x="3557588" y="4629150"/>
          <p14:tracePt t="220266" x="3443288" y="4500563"/>
          <p14:tracePt t="220282" x="3343275" y="4357688"/>
          <p14:tracePt t="220299" x="3228975" y="4251325"/>
          <p14:tracePt t="220318" x="3122613" y="4165600"/>
          <p14:tracePt t="220335" x="3022600" y="3979863"/>
          <p14:tracePt t="220351" x="2936875" y="3908425"/>
          <p14:tracePt t="220366" x="2865438" y="3857625"/>
          <p14:tracePt t="220383" x="2836863" y="3829050"/>
          <p14:tracePt t="220400" x="2822575" y="3822700"/>
          <p14:tracePt t="220416" x="2808288" y="3808413"/>
          <p14:tracePt t="220433" x="2771775" y="3779838"/>
          <p14:tracePt t="220451" x="2714625" y="3736975"/>
          <p14:tracePt t="220468" x="2657475" y="3708400"/>
          <p14:tracePt t="220485" x="2628900" y="3694113"/>
          <p14:tracePt t="220501" x="2579688" y="3651250"/>
          <p14:tracePt t="220517" x="2528888" y="3622675"/>
          <p14:tracePt t="220535" x="2493963" y="3551238"/>
          <p14:tracePt t="220555" x="2436813" y="3471863"/>
          <p14:tracePt t="220569" x="2408238" y="3436938"/>
          <p14:tracePt t="220584" x="2393950" y="3429000"/>
          <p14:tracePt t="220619" x="2393950" y="3422650"/>
          <p14:tracePt t="220636" x="2379663" y="3394075"/>
          <p14:tracePt t="220653" x="2351088" y="3336925"/>
          <p14:tracePt t="220669" x="2328863" y="3294063"/>
          <p14:tracePt t="220686" x="2279650" y="3214688"/>
          <p14:tracePt t="220703" x="2251075" y="3194050"/>
          <p14:tracePt t="220720" x="2243138" y="3194050"/>
          <p14:tracePt t="220727" x="2236788" y="3186113"/>
          <p14:tracePt t="220738" x="2228850" y="3179763"/>
          <p14:tracePt t="220860" x="2228850" y="3171825"/>
          <p14:tracePt t="220870" x="2228850" y="3157538"/>
          <p14:tracePt t="220875" x="2228850" y="3143250"/>
          <p14:tracePt t="220887" x="2222500" y="3128963"/>
          <p14:tracePt t="220902" x="2214563" y="3100388"/>
          <p14:tracePt t="220919" x="2214563" y="3086100"/>
          <p14:tracePt t="220936" x="2208213" y="3079750"/>
          <p14:tracePt t="229272" x="2222500" y="3079750"/>
          <p14:tracePt t="229280" x="2228850" y="3079750"/>
          <p14:tracePt t="229288" x="2236788" y="3071813"/>
          <p14:tracePt t="229296" x="2251075" y="3065463"/>
          <p14:tracePt t="229313" x="2271713" y="3057525"/>
          <p14:tracePt t="229331" x="2286000" y="3057525"/>
          <p14:tracePt t="229347" x="2300288" y="3051175"/>
          <p14:tracePt t="229363" x="2314575" y="3043238"/>
          <p14:tracePt t="229380" x="2336800" y="3036888"/>
          <p14:tracePt t="229397" x="2357438" y="3028950"/>
          <p14:tracePt t="229417" x="2379663" y="3022600"/>
          <p14:tracePt t="229430" x="2414588" y="3014663"/>
          <p14:tracePt t="229448" x="2457450" y="3014663"/>
          <p14:tracePt t="229464" x="2500313" y="3014663"/>
          <p14:tracePt t="229481" x="2565400" y="3000375"/>
          <p14:tracePt t="229498" x="2579688" y="3000375"/>
          <p14:tracePt t="229514" x="2586038" y="2986088"/>
          <p14:tracePt t="229532" x="2600325" y="2986088"/>
          <p14:tracePt t="229564" x="2608263" y="2979738"/>
          <p14:tracePt t="229581" x="2628900" y="2979738"/>
          <p14:tracePt t="229599" x="2643188" y="2971800"/>
          <p14:tracePt t="229615" x="2665413" y="2971800"/>
          <p14:tracePt t="229633" x="2686050" y="2971800"/>
          <p14:tracePt t="229648" x="2722563" y="2971800"/>
          <p14:tracePt t="229666" x="2757488" y="2971800"/>
          <p14:tracePt t="229682" x="2794000" y="2979738"/>
          <p14:tracePt t="229698" x="2836863" y="2994025"/>
          <p14:tracePt t="229715" x="2922588" y="3000375"/>
          <p14:tracePt t="229731" x="2957513" y="3000375"/>
          <p14:tracePt t="229749" x="3008313" y="3008313"/>
          <p14:tracePt t="229765" x="3065463" y="3014663"/>
          <p14:tracePt t="229784" x="3086100" y="3014663"/>
          <p14:tracePt t="229799" x="3114675" y="3022600"/>
          <p14:tracePt t="229817" x="3136900" y="3022600"/>
          <p14:tracePt t="229833" x="3179763" y="3028950"/>
          <p14:tracePt t="229850" x="3186113" y="3028950"/>
          <p14:tracePt t="229867" x="3200400" y="3036888"/>
          <p14:tracePt t="229883" x="3208338" y="3036888"/>
          <p14:tracePt t="229900" x="3222625" y="3036888"/>
          <p14:tracePt t="229916" x="3228975" y="3036888"/>
          <p14:tracePt t="230110" x="3236913" y="3036888"/>
          <p14:tracePt t="230302" x="3243263" y="3036888"/>
          <p14:tracePt t="230321" x="3251200" y="3036888"/>
          <p14:tracePt t="230344" x="3257550" y="3036888"/>
          <p14:tracePt t="230360" x="3271838" y="3036888"/>
          <p14:tracePt t="230375" x="3286125" y="3036888"/>
          <p14:tracePt t="230390" x="3294063" y="3036888"/>
          <p14:tracePt t="230397" x="3314700" y="3036888"/>
          <p14:tracePt t="230405" x="3336925" y="3036888"/>
          <p14:tracePt t="230419" x="3371850" y="3036888"/>
          <p14:tracePt t="230436" x="3408363" y="3036888"/>
          <p14:tracePt t="230454" x="3443288" y="3036888"/>
          <p14:tracePt t="230471" x="3471863" y="3036888"/>
          <p14:tracePt t="230486" x="3494088" y="3036888"/>
          <p14:tracePt t="230506" x="3543300" y="3036888"/>
          <p14:tracePt t="230519" x="3557588" y="3036888"/>
          <p14:tracePt t="230537" x="3594100" y="3036888"/>
          <p14:tracePt t="230553" x="3614738" y="3036888"/>
          <p14:tracePt t="230570" x="3636963" y="3043238"/>
          <p14:tracePt t="230586" x="3643313" y="3043238"/>
          <p14:tracePt t="230604" x="3651250" y="3043238"/>
          <p14:tracePt t="230688" x="3665538" y="3043238"/>
          <p14:tracePt t="230703" x="3671888" y="3043238"/>
          <p14:tracePt t="230708" x="3679825" y="3043238"/>
          <p14:tracePt t="230722" x="3686175" y="3043238"/>
          <p14:tracePt t="230737" x="3700463" y="3051175"/>
          <p14:tracePt t="230754" x="3714750" y="3051175"/>
          <p14:tracePt t="230771" x="3736975" y="3051175"/>
          <p14:tracePt t="230788" x="3757613" y="3051175"/>
          <p14:tracePt t="230805" x="3765550" y="3057525"/>
          <p14:tracePt t="230821" x="3779838" y="3057525"/>
          <p14:tracePt t="230837" x="3794125" y="3057525"/>
          <p14:tracePt t="230854" x="3800475" y="3057525"/>
          <p14:tracePt t="230871" x="3808413" y="3065463"/>
          <p14:tracePt t="230888" x="3822700" y="3065463"/>
          <p14:tracePt t="230905" x="3829050" y="3065463"/>
          <p14:tracePt t="230921" x="3843338" y="3065463"/>
          <p14:tracePt t="230955" x="3851275" y="3065463"/>
          <p14:tracePt t="230998" x="3857625" y="3065463"/>
          <p14:tracePt t="231055" x="3865563" y="3065463"/>
          <p14:tracePt t="231071" x="3865563" y="3071813"/>
          <p14:tracePt t="231097" x="3871913" y="3071813"/>
          <p14:tracePt t="231117" x="3879850" y="3071813"/>
          <p14:tracePt t="248456" x="3857625" y="3171825"/>
          <p14:tracePt t="248464" x="3836988" y="3228975"/>
          <p14:tracePt t="248472" x="3829050" y="3257550"/>
          <p14:tracePt t="248481" x="3800475" y="3294063"/>
          <p14:tracePt t="248497" x="3771900" y="3351213"/>
          <p14:tracePt t="248515" x="3765550" y="3422650"/>
          <p14:tracePt t="248531" x="3729038" y="3586163"/>
          <p14:tracePt t="248547" x="3708400" y="3700463"/>
          <p14:tracePt t="248563" x="3671888" y="3857625"/>
          <p14:tracePt t="248580" x="3651250" y="3986213"/>
          <p14:tracePt t="248598" x="3629025" y="4057650"/>
          <p14:tracePt t="248614" x="3594100" y="4114800"/>
          <p14:tracePt t="248631" x="3571875" y="4165600"/>
          <p14:tracePt t="248649" x="3508375" y="4237038"/>
          <p14:tracePt t="248665" x="3436938" y="4322763"/>
          <p14:tracePt t="248681" x="3371850" y="4408488"/>
          <p14:tracePt t="248697" x="3300413" y="4494213"/>
          <p14:tracePt t="248715" x="3257550" y="4586288"/>
          <p14:tracePt t="248732" x="3228975" y="4679950"/>
          <p14:tracePt t="248736" x="3214688" y="4708525"/>
          <p14:tracePt t="248750" x="3194050" y="4765675"/>
          <p14:tracePt t="248767" x="3157538" y="4829175"/>
          <p14:tracePt t="248782" x="3128963" y="4951413"/>
          <p14:tracePt t="248798" x="3108325" y="5022850"/>
          <p14:tracePt t="248815" x="3100388" y="5100638"/>
          <p14:tracePt t="248832" x="3100388" y="5237163"/>
          <p14:tracePt t="248849" x="3100388" y="5380038"/>
          <p14:tracePt t="248867" x="3094038" y="5594350"/>
          <p14:tracePt t="248882" x="3079750" y="5680075"/>
          <p14:tracePt t="248899" x="3065463" y="5851525"/>
          <p14:tracePt t="248917" x="3065463" y="5915025"/>
          <p14:tracePt t="248934" x="3043238" y="5980113"/>
          <p14:tracePt t="248951" x="3028950" y="6000750"/>
          <p14:tracePt t="249084" x="3022600" y="6008688"/>
          <p14:tracePt t="249097" x="3014663" y="6008688"/>
          <p14:tracePt t="249112" x="3008313" y="6008688"/>
          <p14:tracePt t="249150" x="3000375" y="6008688"/>
          <p14:tracePt t="249180" x="2994025" y="6008688"/>
          <p14:tracePt t="249236" x="2986088" y="6008688"/>
          <p14:tracePt t="249245" x="2986088" y="6000750"/>
          <p14:tracePt t="249255" x="2986088" y="5994400"/>
          <p14:tracePt t="249268" x="2971800" y="5986463"/>
          <p14:tracePt t="249284" x="2965450" y="5986463"/>
          <p14:tracePt t="249301" x="2951163" y="5980113"/>
          <p14:tracePt t="249319" x="2943225" y="5980113"/>
          <p14:tracePt t="249334" x="2936875" y="5980113"/>
          <p14:tracePt t="249353" x="2936875" y="5972175"/>
          <p14:tracePt t="249369" x="2928938" y="5972175"/>
          <p14:tracePt t="249396" x="2928938" y="5965825"/>
          <p14:tracePt t="249401" x="2922588" y="5965825"/>
          <p14:tracePt t="249418" x="2914650" y="5951538"/>
          <p14:tracePt t="249435" x="2908300" y="5943600"/>
          <p14:tracePt t="249453" x="2886075" y="5922963"/>
          <p14:tracePt t="249468" x="2879725" y="5908675"/>
          <p14:tracePt t="249485" x="2871788" y="5900738"/>
          <p14:tracePt t="249504" x="2857500" y="5886450"/>
          <p14:tracePt t="249518" x="2851150" y="5865813"/>
          <p14:tracePt t="249535" x="2836863" y="5843588"/>
          <p14:tracePt t="249554" x="2828925" y="5815013"/>
          <p14:tracePt t="249571" x="2808288" y="5794375"/>
          <p14:tracePt t="249592" x="2808288" y="5780088"/>
          <p14:tracePt t="249612" x="2800350" y="5772150"/>
          <p14:tracePt t="249637" x="2800350" y="5765800"/>
          <p14:tracePt t="249642" x="2800350" y="5757863"/>
          <p14:tracePt t="249652" x="2794000" y="5751513"/>
          <p14:tracePt t="249671" x="2786063" y="5737225"/>
          <p14:tracePt t="249686" x="2779713" y="5715000"/>
          <p14:tracePt t="249703" x="2771775" y="5694363"/>
          <p14:tracePt t="249719" x="2765425" y="5680075"/>
          <p14:tracePt t="249737" x="2765425" y="5657850"/>
          <p14:tracePt t="249754" x="2765425" y="5651500"/>
          <p14:tracePt t="249771" x="2765425" y="5643563"/>
          <p14:tracePt t="249787" x="2765425" y="5637213"/>
          <p14:tracePt t="249820" x="2765425" y="5629275"/>
          <p14:tracePt t="249854" x="2765425" y="5622925"/>
          <p14:tracePt t="249861" x="2765425" y="5614988"/>
          <p14:tracePt t="249877" x="2765425" y="5608638"/>
          <p14:tracePt t="249900" x="2757488" y="5608638"/>
          <p14:tracePt t="249917" x="2757488" y="5594350"/>
          <p14:tracePt t="249947" x="2757488" y="5586413"/>
          <p14:tracePt t="251403" x="2757488" y="5572125"/>
          <p14:tracePt t="251412" x="2757488" y="5565775"/>
          <p14:tracePt t="251427" x="2757488" y="5557838"/>
          <p14:tracePt t="251430" x="2757488" y="5551488"/>
          <p14:tracePt t="251480" x="2751138" y="5543550"/>
          <p14:tracePt t="251503" x="2751138" y="5529263"/>
          <p14:tracePt t="251507" x="2743200" y="5522913"/>
          <p14:tracePt t="251525" x="2743200" y="5508625"/>
          <p14:tracePt t="251532" x="2743200" y="5494338"/>
          <p14:tracePt t="251548" x="2743200" y="5486400"/>
          <p14:tracePt t="251564" x="2736850" y="5451475"/>
          <p14:tracePt t="251581" x="2728913" y="5422900"/>
          <p14:tracePt t="251598" x="2722563" y="5414963"/>
          <p14:tracePt t="251613" x="2722563" y="5408613"/>
          <p14:tracePt t="251651" x="2722563" y="5400675"/>
          <p14:tracePt t="251664" x="2722563" y="5394325"/>
          <p14:tracePt t="251681" x="2722563" y="5300663"/>
          <p14:tracePt t="251698" x="2722563" y="5208588"/>
          <p14:tracePt t="251716" x="2693988" y="5080000"/>
          <p14:tracePt t="251730" x="2679700" y="4951413"/>
          <p14:tracePt t="251734" x="2679700" y="4894263"/>
          <p14:tracePt t="251749" x="2679700" y="4837113"/>
          <p14:tracePt t="251763" x="2679700" y="4808538"/>
          <p14:tracePt t="251782" x="2671763" y="4751388"/>
          <p14:tracePt t="251799" x="2651125" y="4708525"/>
          <p14:tracePt t="251815" x="2651125" y="4657725"/>
          <p14:tracePt t="251831" x="2643188" y="4600575"/>
          <p14:tracePt t="251848" x="2636838" y="4486275"/>
          <p14:tracePt t="251864" x="2608263" y="4357688"/>
          <p14:tracePt t="251882" x="2565400" y="4214813"/>
          <p14:tracePt t="251898" x="2543175" y="4122738"/>
          <p14:tracePt t="251899" x="2528888" y="4086225"/>
          <p14:tracePt t="251914" x="2528888" y="4057650"/>
          <p14:tracePt t="251931" x="2522538" y="4022725"/>
          <p14:tracePt t="251948" x="2508250" y="3971925"/>
          <p14:tracePt t="251965" x="2508250" y="3922713"/>
          <p14:tracePt t="251983" x="2500313" y="3851275"/>
          <p14:tracePt t="252001" x="2493963" y="3786188"/>
          <p14:tracePt t="252019" x="2486025" y="3779838"/>
          <p14:tracePt t="252033" x="2486025" y="3765550"/>
          <p14:tracePt t="252048" x="2486025" y="3757613"/>
          <p14:tracePt t="252066" x="2486025" y="3743325"/>
          <p14:tracePt t="252082" x="2486025" y="3729038"/>
          <p14:tracePt t="252101" x="2486025" y="3700463"/>
          <p14:tracePt t="252117" x="2486025" y="3694113"/>
          <p14:tracePt t="252330" x="2486025" y="3700463"/>
          <p14:tracePt t="252432" x="2500313" y="3708400"/>
          <p14:tracePt t="252446" x="2508250" y="3708400"/>
          <p14:tracePt t="252454" x="2528888" y="3714750"/>
          <p14:tracePt t="252471" x="2543175" y="3722688"/>
          <p14:tracePt t="252486" x="2586038" y="3722688"/>
          <p14:tracePt t="252503" x="2622550" y="3722688"/>
          <p14:tracePt t="252517" x="2671763" y="3722688"/>
          <p14:tracePt t="252534" x="2714625" y="3722688"/>
          <p14:tracePt t="252552" x="2765425" y="3729038"/>
          <p14:tracePt t="252568" x="2786063" y="3729038"/>
          <p14:tracePt t="252587" x="2794000" y="3729038"/>
          <p14:tracePt t="252640" x="2800350" y="3729038"/>
          <p14:tracePt t="252645" x="2808288" y="3729038"/>
          <p14:tracePt t="252653" x="2822575" y="3729038"/>
          <p14:tracePt t="252668" x="2851150" y="3729038"/>
          <p14:tracePt t="252685" x="2865438" y="3729038"/>
          <p14:tracePt t="252702" x="2871788" y="3729038"/>
          <p14:tracePt t="252768" x="2871788" y="3722688"/>
          <p14:tracePt t="252776" x="2871788" y="3700463"/>
          <p14:tracePt t="252790" x="2871788" y="3643313"/>
          <p14:tracePt t="252806" x="2865438" y="3571875"/>
          <p14:tracePt t="252821" x="2851150" y="3494088"/>
          <p14:tracePt t="252837" x="2828925" y="3408363"/>
          <p14:tracePt t="252854" x="2822575" y="3379788"/>
          <p14:tracePt t="252870" x="2814638" y="3365500"/>
          <p14:tracePt t="252996" x="2814638" y="3379788"/>
          <p14:tracePt t="253004" x="2814638" y="3400425"/>
          <p14:tracePt t="253008" x="2814638" y="3408363"/>
          <p14:tracePt t="253021" x="2808288" y="3422650"/>
          <p14:tracePt t="253037" x="2808288" y="3443288"/>
          <p14:tracePt t="253054" x="2808288" y="3486150"/>
          <p14:tracePt t="253057" x="2808288" y="3508375"/>
          <p14:tracePt t="253071" x="2808288" y="3551238"/>
          <p14:tracePt t="253087" x="2800350" y="3586163"/>
          <p14:tracePt t="253104" x="2794000" y="3622675"/>
          <p14:tracePt t="253121" x="2794000" y="3651250"/>
          <p14:tracePt t="253138" x="2771775" y="3671888"/>
          <p14:tracePt t="253154" x="2757488" y="3722688"/>
          <p14:tracePt t="253172" x="2743200" y="3757613"/>
          <p14:tracePt t="253188" x="2736850" y="3771900"/>
          <p14:tracePt t="253205" x="2736850" y="3800475"/>
          <p14:tracePt t="253221" x="2728913" y="3814763"/>
          <p14:tracePt t="253238" x="2728913" y="3829050"/>
          <p14:tracePt t="253254" x="2728913" y="3851275"/>
          <p14:tracePt t="253273" x="2728913" y="3886200"/>
          <p14:tracePt t="253289" x="2722563" y="3914775"/>
          <p14:tracePt t="253305" x="2714625" y="3943350"/>
          <p14:tracePt t="253322" x="2714625" y="3979863"/>
          <p14:tracePt t="253339" x="2714625" y="4000500"/>
          <p14:tracePt t="253356" x="2714625" y="4008438"/>
          <p14:tracePt t="253373" x="2714625" y="4014788"/>
          <p14:tracePt t="253416" x="2714625" y="4022725"/>
          <p14:tracePt t="253442" x="2714625" y="4029075"/>
          <p14:tracePt t="253481" x="2714625" y="4037013"/>
          <p14:tracePt t="253502" x="2714625" y="4043363"/>
          <p14:tracePt t="253965" x="2708275" y="4043363"/>
          <p14:tracePt t="253988" x="2708275" y="4037013"/>
          <p14:tracePt t="254016" x="2700338" y="4029075"/>
          <p14:tracePt t="254042" x="2700338" y="4022725"/>
          <p14:tracePt t="254058" x="2693988" y="4022725"/>
          <p14:tracePt t="254063" x="2686050" y="4014788"/>
          <p14:tracePt t="254079" x="2679700" y="4014788"/>
          <p14:tracePt t="254097" x="2671763" y="4014788"/>
          <p14:tracePt t="254111" x="2665413" y="4000500"/>
          <p14:tracePt t="254129" x="2665413" y="3994150"/>
          <p14:tracePt t="254166" x="2657475" y="3994150"/>
          <p14:tracePt t="254197" x="2657475" y="3986213"/>
          <p14:tracePt t="254248" x="2651125" y="3986213"/>
          <p14:tracePt t="254254" x="2651125" y="3979863"/>
          <p14:tracePt t="254262" x="2643188" y="3979863"/>
          <p14:tracePt t="254285" x="2636838" y="3979863"/>
          <p14:tracePt t="254326" x="2636838" y="3971925"/>
          <p14:tracePt t="254331" x="2628900" y="3971925"/>
          <p14:tracePt t="254346" x="2622550" y="3965575"/>
          <p14:tracePt t="254361" x="2614613" y="3957638"/>
          <p14:tracePt t="254377" x="2593975" y="3951288"/>
          <p14:tracePt t="254394" x="2579688" y="3951288"/>
          <p14:tracePt t="254411" x="2571750" y="3951288"/>
          <p14:tracePt t="254428" x="2565400" y="3943350"/>
          <p14:tracePt t="254446" x="2557463" y="3943350"/>
          <p14:tracePt t="254495" x="2551113" y="3943350"/>
          <p14:tracePt t="254542" x="2543175" y="3943350"/>
          <p14:tracePt t="254572" x="2536825" y="3943350"/>
          <p14:tracePt t="254614" x="2536825" y="3937000"/>
          <p14:tracePt t="254618" x="2528888" y="3937000"/>
          <p14:tracePt t="255001" x="2528888" y="3951288"/>
          <p14:tracePt t="255009" x="2528888" y="3971925"/>
          <p14:tracePt t="255018" x="2536825" y="3994150"/>
          <p14:tracePt t="255031" x="2543175" y="4108450"/>
          <p14:tracePt t="255052" x="2571750" y="4200525"/>
          <p14:tracePt t="255064" x="2586038" y="4329113"/>
          <p14:tracePt t="255082" x="2608263" y="4443413"/>
          <p14:tracePt t="255098" x="2622550" y="4537075"/>
          <p14:tracePt t="255116" x="2628900" y="4629150"/>
          <p14:tracePt t="255132" x="2636838" y="4700588"/>
          <p14:tracePt t="255134" x="2643188" y="4743450"/>
          <p14:tracePt t="255148" x="2643188" y="4772025"/>
          <p14:tracePt t="255165" x="2643188" y="4857750"/>
          <p14:tracePt t="255183" x="2643188" y="4951413"/>
          <p14:tracePt t="255199" x="2657475" y="5008563"/>
          <p14:tracePt t="255216" x="2671763" y="5094288"/>
          <p14:tracePt t="255232" x="2679700" y="5165725"/>
          <p14:tracePt t="255235" x="2686050" y="5186363"/>
          <p14:tracePt t="255249" x="2700338" y="5229225"/>
          <p14:tracePt t="255266" x="2700338" y="5265738"/>
          <p14:tracePt t="255282" x="2700338" y="5308600"/>
          <p14:tracePt t="255299" x="2708275" y="5394325"/>
          <p14:tracePt t="255316" x="2728913" y="5480050"/>
          <p14:tracePt t="255333" x="2743200" y="5500688"/>
          <p14:tracePt t="255349" x="2743200" y="5508625"/>
          <p14:tracePt t="255437" x="2743200" y="5514975"/>
          <p14:tracePt t="255445" x="2743200" y="5522913"/>
          <p14:tracePt t="255454" x="2743200" y="5537200"/>
          <p14:tracePt t="255470" x="2743200" y="5543550"/>
          <p14:tracePt t="255601" x="2743200" y="5537200"/>
          <p14:tracePt t="255609" x="2743200" y="5529263"/>
          <p14:tracePt t="255618" x="2743200" y="5522913"/>
          <p14:tracePt t="255634" x="2743200" y="5508625"/>
          <p14:tracePt t="255652" x="2743200" y="5500688"/>
          <p14:tracePt t="255668" x="2743200" y="5494338"/>
          <p14:tracePt t="256509" x="2751138" y="5494338"/>
          <p14:tracePt t="256525" x="2757488" y="5494338"/>
          <p14:tracePt t="256548" x="2765425" y="5494338"/>
          <p14:tracePt t="256557" x="2765425" y="5500688"/>
          <p14:tracePt t="256564" x="2771775" y="5500688"/>
          <p14:tracePt t="256594" x="2779713" y="5500688"/>
          <p14:tracePt t="256618" x="2786063" y="5508625"/>
          <p14:tracePt t="256626" x="2794000" y="5514975"/>
          <p14:tracePt t="256667" x="2794000" y="5522913"/>
          <p14:tracePt t="256675" x="2800350" y="5522913"/>
          <p14:tracePt t="256706" x="2808288" y="5522913"/>
          <p14:tracePt t="256851" x="2808288" y="5529263"/>
          <p14:tracePt t="259889" x="2851150" y="5551488"/>
          <p14:tracePt t="259898" x="2900363" y="5586413"/>
          <p14:tracePt t="259908" x="2957513" y="5651500"/>
          <p14:tracePt t="259923" x="3165475" y="5737225"/>
          <p14:tracePt t="259940" x="3308350" y="5751513"/>
          <p14:tracePt t="259956" x="3422650" y="5737225"/>
          <p14:tracePt t="259975" x="3465513" y="5629275"/>
          <p14:tracePt t="259992" x="3457575" y="5457825"/>
          <p14:tracePt t="260008" x="3465513" y="5065713"/>
          <p14:tracePt t="260025" x="3465513" y="4714875"/>
          <p14:tracePt t="260042" x="3436938" y="4337050"/>
          <p14:tracePt t="260059" x="3400425" y="4137025"/>
          <p14:tracePt t="260074" x="3379788" y="4037013"/>
          <p14:tracePt t="260091" x="3351213" y="3965575"/>
          <p14:tracePt t="260107" x="3351213" y="3937000"/>
          <p14:tracePt t="260125" x="3336925" y="3865563"/>
          <p14:tracePt t="260141" x="3336925" y="3808413"/>
          <p14:tracePt t="260158" x="3294063" y="3694113"/>
          <p14:tracePt t="260177" x="3279775" y="3571875"/>
          <p14:tracePt t="260193" x="3222625" y="3451225"/>
          <p14:tracePt t="260197" x="3200400" y="3394075"/>
          <p14:tracePt t="260208" x="3186113" y="3343275"/>
          <p14:tracePt t="260226" x="3179763" y="3279775"/>
          <p14:tracePt t="260243" x="3157538" y="3208338"/>
          <p14:tracePt t="260260" x="3136900" y="3143250"/>
          <p14:tracePt t="260277" x="3128963" y="3108325"/>
          <p14:tracePt t="260292" x="3114675" y="3079750"/>
          <p14:tracePt t="260308" x="3114675" y="3065463"/>
          <p14:tracePt t="260325" x="3108325" y="3043238"/>
          <p14:tracePt t="260342" x="3100388" y="3022600"/>
          <p14:tracePt t="260359" x="3086100" y="2957513"/>
          <p14:tracePt t="260375" x="3071813" y="2928938"/>
          <p14:tracePt t="260393" x="3065463" y="2922588"/>
          <p14:tracePt t="260618" x="3057525" y="2922588"/>
          <p14:tracePt t="260633" x="3057525" y="2928938"/>
          <p14:tracePt t="260649" x="3057525" y="2936875"/>
          <p14:tracePt t="260666" x="3051175" y="2943225"/>
          <p14:tracePt t="260680" x="3051175" y="2951163"/>
          <p14:tracePt t="260688" x="3043238" y="2957513"/>
          <p14:tracePt t="260702" x="3036888" y="2971800"/>
          <p14:tracePt t="260712" x="3036888" y="2979738"/>
          <p14:tracePt t="260728" x="3036888" y="2994025"/>
          <p14:tracePt t="260744" x="3036888" y="3008313"/>
          <p14:tracePt t="260761" x="3028950" y="3022600"/>
          <p14:tracePt t="260778" x="3028950" y="3028950"/>
          <p14:tracePt t="260794" x="3022600" y="3036888"/>
          <p14:tracePt t="260812" x="3022600" y="3043238"/>
          <p14:tracePt t="260829" x="3014663" y="3051175"/>
          <p14:tracePt t="264931" x="3028950" y="3057525"/>
          <p14:tracePt t="264938" x="3043238" y="3057525"/>
          <p14:tracePt t="264949" x="3057525" y="3057525"/>
          <p14:tracePt t="264966" x="3100388" y="3071813"/>
          <p14:tracePt t="264983" x="3143250" y="3079750"/>
          <p14:tracePt t="265000" x="3171825" y="3079750"/>
          <p14:tracePt t="265016" x="3179763" y="3086100"/>
          <p14:tracePt t="265033" x="3186113" y="3086100"/>
          <p14:tracePt t="265050" x="3200400" y="3086100"/>
          <p14:tracePt t="265084" x="3208338" y="3086100"/>
          <p14:tracePt t="265100" x="3243263" y="3086100"/>
          <p14:tracePt t="265117" x="3279775" y="3086100"/>
          <p14:tracePt t="265134" x="3300413" y="3086100"/>
          <p14:tracePt t="265151" x="3308350" y="3086100"/>
          <p14:tracePt t="265167" x="3314700" y="3094038"/>
          <p14:tracePt t="265327" x="3314700" y="3086100"/>
          <p14:tracePt t="265352" x="3300413" y="3086100"/>
          <p14:tracePt t="265384" x="3294063" y="3086100"/>
          <p14:tracePt t="265389" x="3286125" y="3086100"/>
          <p14:tracePt t="265402" x="3279775" y="3086100"/>
          <p14:tracePt t="265418" x="3279775" y="3079750"/>
          <p14:tracePt t="265435" x="3257550" y="3079750"/>
          <p14:tracePt t="265452" x="3251200" y="3079750"/>
          <p14:tracePt t="265469" x="3243263" y="3071813"/>
          <p14:tracePt t="265485" x="3228975" y="3071813"/>
          <p14:tracePt t="265506" x="3208338" y="3065463"/>
          <p14:tracePt t="265521" x="3194050" y="3065463"/>
          <p14:tracePt t="265536" x="3171825" y="3065463"/>
          <p14:tracePt t="265554" x="3151188" y="3065463"/>
          <p14:tracePt t="265572" x="3143250" y="3065463"/>
          <p14:tracePt t="265586" x="3128963" y="3065463"/>
          <p14:tracePt t="265603" x="3122613" y="3065463"/>
          <p14:tracePt t="265619" x="3114675" y="3065463"/>
          <p14:tracePt t="265638" x="3108325" y="3065463"/>
          <p14:tracePt t="265655" x="3086100" y="3065463"/>
          <p14:tracePt t="265671" x="3079750" y="3065463"/>
          <p14:tracePt t="265688" x="3057525" y="3065463"/>
          <p14:tracePt t="265703" x="3051175" y="3065463"/>
          <p14:tracePt t="265720" x="3051175" y="3071813"/>
          <p14:tracePt t="265737" x="3043238" y="3071813"/>
          <p14:tracePt t="265968" x="3051175" y="3071813"/>
          <p14:tracePt t="265978" x="3057525" y="3071813"/>
          <p14:tracePt t="265988" x="3065463" y="3079750"/>
          <p14:tracePt t="266006" x="3100388" y="3079750"/>
          <p14:tracePt t="266021" x="3143250" y="3079750"/>
          <p14:tracePt t="266038" x="3179763" y="3079750"/>
          <p14:tracePt t="266055" x="3214688" y="3079750"/>
          <p14:tracePt t="266072" x="3236913" y="3079750"/>
          <p14:tracePt t="266088" x="3251200" y="3079750"/>
          <p14:tracePt t="266105" x="3257550" y="3079750"/>
          <p14:tracePt t="266123" x="3271838" y="3079750"/>
          <p14:tracePt t="266138" x="3286125" y="3079750"/>
          <p14:tracePt t="266157" x="3294063" y="3079750"/>
          <p14:tracePt t="266172" x="3300413" y="3079750"/>
          <p14:tracePt t="266189" x="3314700" y="3079750"/>
          <p14:tracePt t="266206" x="3328988" y="3079750"/>
          <p14:tracePt t="266227" x="3357563" y="3079750"/>
          <p14:tracePt t="266244" x="3365500" y="3071813"/>
          <p14:tracePt t="266259" x="3371850" y="3071813"/>
          <p14:tracePt t="266273" x="3379788" y="3071813"/>
          <p14:tracePt t="266293" x="3386138" y="3065463"/>
          <p14:tracePt t="266309" x="3394075" y="3065463"/>
          <p14:tracePt t="266327" x="3408363" y="3065463"/>
          <p14:tracePt t="266357" x="3429000" y="3065463"/>
          <p14:tracePt t="266375" x="3436938" y="3065463"/>
          <p14:tracePt t="266390" x="3451225" y="3065463"/>
          <p14:tracePt t="266407" x="3457575" y="3065463"/>
          <p14:tracePt t="266423" x="3465513" y="3057525"/>
          <p14:tracePt t="266460" x="3471863" y="3057525"/>
          <p14:tracePt t="266486" x="3479800" y="3057525"/>
          <p14:tracePt t="266502" x="3486150" y="3057525"/>
          <p14:tracePt t="266522" x="3494088" y="3057525"/>
          <p14:tracePt t="266531" x="3500438" y="3057525"/>
          <p14:tracePt t="266540" x="3508375" y="3057525"/>
          <p14:tracePt t="266558" x="3514725" y="3057525"/>
          <p14:tracePt t="266576" x="3522663" y="3057525"/>
          <p14:tracePt t="266593" x="3557588" y="3057525"/>
          <p14:tracePt t="266609" x="3565525" y="3057525"/>
          <p14:tracePt t="266624" x="3571875" y="3057525"/>
          <p14:tracePt t="266643" x="3600450" y="3057525"/>
          <p14:tracePt t="266662" x="3608388" y="3057525"/>
          <p14:tracePt t="266679" x="3614738" y="3057525"/>
          <p14:tracePt t="266693" x="3629025" y="3057525"/>
          <p14:tracePt t="266710" x="3636963" y="3057525"/>
          <p14:tracePt t="266726" x="3657600" y="3057525"/>
          <p14:tracePt t="266742" x="3671888" y="3057525"/>
          <p14:tracePt t="266759" x="3694113" y="3065463"/>
          <p14:tracePt t="266775" x="3708400" y="3065463"/>
          <p14:tracePt t="266795" x="3722688" y="3065463"/>
          <p14:tracePt t="266809" x="3729038" y="3065463"/>
          <p14:tracePt t="266843" x="3736975" y="3065463"/>
          <p14:tracePt t="266899" x="3743325" y="3065463"/>
          <p14:tracePt t="266922" x="3751263" y="3065463"/>
          <p14:tracePt t="277795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삽입 연산 </a:t>
            </a:r>
            <a:r>
              <a:rPr lang="en-US" altLang="ko-KR" sz="3200" dirty="0" smtClean="0"/>
              <a:t>: </a:t>
            </a:r>
            <a:r>
              <a:rPr lang="ko-KR" altLang="en-US" sz="3200" smtClean="0"/>
              <a:t>반복적인 방법</a:t>
            </a:r>
            <a:endParaRPr lang="ko-KR" altLang="en-US" sz="32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7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41"/>
    </mc:Choice>
    <mc:Fallback xmlns="">
      <p:transition spd="slow" advTm="8284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삭제의 </a:t>
            </a:r>
            <a:r>
              <a:rPr lang="en-US" altLang="ko-KR" dirty="0" smtClean="0"/>
              <a:t>3</a:t>
            </a:r>
            <a:r>
              <a:rPr lang="ko-KR" altLang="en-US" smtClean="0"/>
              <a:t>가지 경우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 smtClean="0"/>
              <a:t>Case 1: </a:t>
            </a:r>
            <a:r>
              <a:rPr lang="ko-KR" altLang="en-US" sz="1800" smtClean="0"/>
              <a:t>삭제하려는 </a:t>
            </a:r>
            <a:r>
              <a:rPr lang="ko-KR" altLang="en-US" sz="1800" err="1" smtClean="0"/>
              <a:t>노드가</a:t>
            </a:r>
            <a:r>
              <a:rPr lang="ko-KR" altLang="en-US" sz="1800" smtClean="0"/>
              <a:t> 리프 노드인 </a:t>
            </a:r>
            <a:r>
              <a:rPr lang="ko-KR" altLang="en-US" sz="1800" dirty="0" smtClean="0"/>
              <a:t>경우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smtClean="0"/>
              <a:t>삭제 </a:t>
            </a:r>
            <a:r>
              <a:rPr lang="ko-KR" altLang="en-US" sz="1800" dirty="0" err="1" smtClean="0"/>
              <a:t>노드에</a:t>
            </a:r>
            <a:r>
              <a:rPr lang="ko-KR" altLang="en-US" sz="1800" dirty="0" smtClean="0"/>
              <a:t> 해당되는 부모 </a:t>
            </a:r>
            <a:r>
              <a:rPr lang="ko-KR" altLang="en-US" sz="1800" dirty="0" err="1" smtClean="0"/>
              <a:t>노드의</a:t>
            </a:r>
            <a:r>
              <a:rPr lang="ko-KR" altLang="en-US" sz="1800" dirty="0" smtClean="0"/>
              <a:t> 자식 </a:t>
            </a:r>
            <a:r>
              <a:rPr lang="ko-KR" altLang="en-US" sz="1800" dirty="0" err="1" smtClean="0"/>
              <a:t>노드를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None</a:t>
            </a:r>
          </a:p>
          <a:p>
            <a:pPr marL="709613" lvl="1" indent="-342900">
              <a:buFontTx/>
              <a:buChar char="-"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Case 2: </a:t>
            </a:r>
            <a:r>
              <a:rPr lang="ko-KR" altLang="en-US" sz="1800" smtClean="0"/>
              <a:t>삭제하려는 노드의</a:t>
            </a:r>
            <a:r>
              <a:rPr lang="en-US" altLang="ko-KR" sz="1800" dirty="0" smtClean="0"/>
              <a:t> </a:t>
            </a:r>
            <a:r>
              <a:rPr lang="ko-KR" altLang="en-US" sz="1800" smtClean="0"/>
              <a:t>자식 노드가 하나인 경우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smtClean="0"/>
              <a:t>부모 </a:t>
            </a:r>
            <a:r>
              <a:rPr lang="ko-KR" altLang="en-US" sz="1800" dirty="0" err="1" smtClean="0"/>
              <a:t>노드와</a:t>
            </a:r>
            <a:r>
              <a:rPr lang="ko-KR" altLang="en-US" sz="1800" dirty="0" smtClean="0"/>
              <a:t> 삭제 </a:t>
            </a:r>
            <a:r>
              <a:rPr lang="ko-KR" altLang="en-US" sz="1800" dirty="0" err="1" smtClean="0"/>
              <a:t>노드의</a:t>
            </a:r>
            <a:r>
              <a:rPr lang="ko-KR" altLang="en-US" sz="1800" dirty="0" smtClean="0"/>
              <a:t> 자식 </a:t>
            </a:r>
            <a:r>
              <a:rPr lang="ko-KR" altLang="en-US" sz="1800" dirty="0" err="1" smtClean="0"/>
              <a:t>노드를</a:t>
            </a:r>
            <a:r>
              <a:rPr lang="ko-KR" altLang="en-US" sz="1800" dirty="0" smtClean="0"/>
              <a:t> 연결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Case 3: </a:t>
            </a:r>
            <a:r>
              <a:rPr lang="ko-KR" altLang="en-US" sz="1800" smtClean="0"/>
              <a:t>삭제하려는 </a:t>
            </a:r>
            <a:r>
              <a:rPr lang="ko-KR" altLang="en-US" sz="1800" err="1" smtClean="0"/>
              <a:t>노드가</a:t>
            </a:r>
            <a:r>
              <a:rPr lang="ko-KR" altLang="en-US" sz="1800" smtClean="0"/>
              <a:t> 두 개의 자식 노드 모두를 갖는 경우</a:t>
            </a:r>
            <a:r>
              <a:rPr lang="en-US" altLang="ko-KR" sz="1800" dirty="0"/>
              <a:t>	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smtClean="0"/>
              <a:t>왼쪽 </a:t>
            </a:r>
            <a:r>
              <a:rPr lang="ko-KR" altLang="en-US" sz="1800" dirty="0" err="1"/>
              <a:t>서브트리에서</a:t>
            </a:r>
            <a:r>
              <a:rPr lang="ko-KR" altLang="en-US" sz="1800" dirty="0"/>
              <a:t> 가장 큰 값을 갖는 </a:t>
            </a:r>
            <a:r>
              <a:rPr lang="ko-KR" altLang="en-US" sz="1800" dirty="0" err="1"/>
              <a:t>노드의</a:t>
            </a:r>
            <a:r>
              <a:rPr lang="ko-KR" altLang="en-US" sz="1800" dirty="0"/>
              <a:t> 데이터를 </a:t>
            </a:r>
            <a:r>
              <a:rPr lang="ko-KR" altLang="en-US" sz="1800"/>
              <a:t>삭제 </a:t>
            </a:r>
            <a:r>
              <a:rPr lang="ko-KR" altLang="en-US" sz="1800" smtClean="0"/>
              <a:t>노드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</a:t>
            </a:r>
            <a:r>
              <a:rPr lang="ko-KR" altLang="en-US" sz="1800" smtClean="0"/>
              <a:t>     위치에 </a:t>
            </a:r>
            <a:r>
              <a:rPr lang="ko-KR" altLang="en-US" sz="1800" dirty="0"/>
              <a:t>배정하고 가져온 데이터를 삭제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삭제 연산</a:t>
            </a:r>
          </a:p>
        </p:txBody>
      </p:sp>
    </p:spTree>
    <p:extLst>
      <p:ext uri="{BB962C8B-B14F-4D97-AF65-F5344CB8AC3E}">
        <p14:creationId xmlns:p14="http://schemas.microsoft.com/office/powerpoint/2010/main" val="14319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393"/>
    </mc:Choice>
    <mc:Fallback xmlns="">
      <p:transition spd="slow" advTm="10539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62" x="7051675" y="3265488"/>
          <p14:tracePt t="17559" x="7058025" y="3265488"/>
          <p14:tracePt t="17566" x="7065963" y="3265488"/>
          <p14:tracePt t="17573" x="7086600" y="3251200"/>
          <p14:tracePt t="17587" x="7108825" y="3236913"/>
          <p14:tracePt t="17604" x="7137400" y="3214688"/>
          <p14:tracePt t="17638" x="7151688" y="3208338"/>
          <p14:tracePt t="17655" x="7158038" y="3208338"/>
          <p14:tracePt t="17672" x="7158038" y="3200400"/>
          <p14:tracePt t="17705" x="7158038" y="3194050"/>
          <p14:tracePt t="17722" x="7165975" y="3194050"/>
          <p14:tracePt t="17739" x="7172325" y="3194050"/>
          <p14:tracePt t="17782" x="7180263" y="3194050"/>
          <p14:tracePt t="17830" x="7180263" y="3186113"/>
          <p14:tracePt t="18282" x="7186613" y="3186113"/>
          <p14:tracePt t="23102" x="7172325" y="3186113"/>
          <p14:tracePt t="23109" x="7158038" y="3186113"/>
          <p14:tracePt t="23118" x="7151688" y="3186113"/>
          <p14:tracePt t="23133" x="7115175" y="3186113"/>
          <p14:tracePt t="23149" x="7058025" y="3186113"/>
          <p14:tracePt t="23166" x="7008813" y="3200400"/>
          <p14:tracePt t="23182" x="6958013" y="3200400"/>
          <p14:tracePt t="23199" x="6915150" y="3200400"/>
          <p14:tracePt t="23218" x="6808788" y="3200400"/>
          <p14:tracePt t="23234" x="6686550" y="3214688"/>
          <p14:tracePt t="23252" x="6608763" y="3222625"/>
          <p14:tracePt t="23266" x="6543675" y="3222625"/>
          <p14:tracePt t="23283" x="6457950" y="3243263"/>
          <p14:tracePt t="23302" x="6308725" y="3251200"/>
          <p14:tracePt t="23319" x="6215063" y="3251200"/>
          <p14:tracePt t="23336" x="6122988" y="3251200"/>
          <p14:tracePt t="23351" x="6043613" y="3271838"/>
          <p14:tracePt t="23368" x="5957888" y="3279775"/>
          <p14:tracePt t="23384" x="5857875" y="3286125"/>
          <p14:tracePt t="23401" x="5722938" y="3279775"/>
          <p14:tracePt t="23418" x="5565775" y="3257550"/>
          <p14:tracePt t="23437" x="5329238" y="3251200"/>
          <p14:tracePt t="23452" x="5180013" y="3251200"/>
          <p14:tracePt t="23468" x="5051425" y="3251200"/>
          <p14:tracePt t="23485" x="4929188" y="3251200"/>
          <p14:tracePt t="23503" x="4794250" y="3236913"/>
          <p14:tracePt t="23520" x="4657725" y="3236913"/>
          <p14:tracePt t="23535" x="4471988" y="3236913"/>
          <p14:tracePt t="23553" x="4251325" y="3236913"/>
          <p14:tracePt t="23569" x="4108450" y="3236913"/>
          <p14:tracePt t="23585" x="4029075" y="3243263"/>
          <p14:tracePt t="23602" x="3937000" y="3243263"/>
          <p14:tracePt t="23619" x="3879850" y="3243263"/>
          <p14:tracePt t="23638" x="3814763" y="3243263"/>
          <p14:tracePt t="23654" x="3779838" y="3236913"/>
          <p14:tracePt t="23671" x="3736975" y="3228975"/>
          <p14:tracePt t="23688" x="3686175" y="3222625"/>
          <p14:tracePt t="23705" x="3651250" y="3208338"/>
          <p14:tracePt t="23712" x="3636963" y="3200400"/>
          <p14:tracePt t="23722" x="3614738" y="3194050"/>
          <p14:tracePt t="23739" x="3571875" y="3194050"/>
          <p14:tracePt t="23755" x="3529013" y="3171825"/>
          <p14:tracePt t="23772" x="3500438" y="3165475"/>
          <p14:tracePt t="23790" x="3486150" y="3165475"/>
          <p14:tracePt t="23806" x="3479800" y="3157538"/>
          <p14:tracePt t="23822" x="3471863" y="3157538"/>
          <p14:tracePt t="23838" x="3471863" y="3151188"/>
          <p14:tracePt t="23931" x="3471863" y="3143250"/>
          <p14:tracePt t="23935" x="3465513" y="3143250"/>
          <p14:tracePt t="23952" x="3465513" y="3136900"/>
          <p14:tracePt t="23959" x="3465513" y="3128963"/>
          <p14:tracePt t="23976" x="3465513" y="3122613"/>
          <p14:tracePt t="24030" x="3465513" y="3114675"/>
          <p14:tracePt t="24093" x="3471863" y="3114675"/>
          <p14:tracePt t="24101" x="3471863" y="3108325"/>
          <p14:tracePt t="24165" x="3471863" y="3100388"/>
          <p14:tracePt t="24172" x="3471863" y="3094038"/>
          <p14:tracePt t="24180" x="3479800" y="3094038"/>
          <p14:tracePt t="24218" x="3479800" y="3086100"/>
          <p14:tracePt t="24672" x="3486150" y="3086100"/>
          <p14:tracePt t="24695" x="3494088" y="3079750"/>
          <p14:tracePt t="24702" x="3514725" y="3079750"/>
          <p14:tracePt t="24711" x="3529013" y="3071813"/>
          <p14:tracePt t="24730" x="3571875" y="3071813"/>
          <p14:tracePt t="24746" x="3608388" y="3071813"/>
          <p14:tracePt t="24761" x="3622675" y="3071813"/>
          <p14:tracePt t="24779" x="3651250" y="3065463"/>
          <p14:tracePt t="24798" x="3657600" y="3065463"/>
          <p14:tracePt t="24814" x="3665538" y="3065463"/>
          <p14:tracePt t="24829" x="3679825" y="3065463"/>
          <p14:tracePt t="24847" x="3714750" y="3065463"/>
          <p14:tracePt t="24864" x="3794125" y="3065463"/>
          <p14:tracePt t="24881" x="3829050" y="3051175"/>
          <p14:tracePt t="24896" x="3871913" y="3043238"/>
          <p14:tracePt t="24913" x="3900488" y="3036888"/>
          <p14:tracePt t="24930" x="3922713" y="3036888"/>
          <p14:tracePt t="24946" x="3943350" y="3036888"/>
          <p14:tracePt t="24963" x="3957638" y="3036888"/>
          <p14:tracePt t="24981" x="3965575" y="3036888"/>
          <p14:tracePt t="24997" x="3979863" y="3036888"/>
          <p14:tracePt t="24998" x="3986213" y="3043238"/>
          <p14:tracePt t="25014" x="4000500" y="3043238"/>
          <p14:tracePt t="25031" x="4022725" y="3043238"/>
          <p14:tracePt t="25047" x="4051300" y="3036888"/>
          <p14:tracePt t="25064" x="4100513" y="3036888"/>
          <p14:tracePt t="25081" x="4137025" y="3028950"/>
          <p14:tracePt t="25098" x="4179888" y="3008313"/>
          <p14:tracePt t="25115" x="4251325" y="3008313"/>
          <p14:tracePt t="25131" x="4300538" y="3008313"/>
          <p14:tracePt t="25148" x="4357688" y="3008313"/>
          <p14:tracePt t="25165" x="4394200" y="3008313"/>
          <p14:tracePt t="25181" x="4429125" y="3008313"/>
          <p14:tracePt t="25199" x="4457700" y="3008313"/>
          <p14:tracePt t="25215" x="4494213" y="3008313"/>
          <p14:tracePt t="25219" x="4500563" y="3008313"/>
          <p14:tracePt t="25232" x="4529138" y="3008313"/>
          <p14:tracePt t="25249" x="4551363" y="3008313"/>
          <p14:tracePt t="25266" x="4572000" y="3008313"/>
          <p14:tracePt t="25283" x="4594225" y="3000375"/>
          <p14:tracePt t="25300" x="4614863" y="3000375"/>
          <p14:tracePt t="25316" x="4657725" y="3000375"/>
          <p14:tracePt t="25333" x="4708525" y="3008313"/>
          <p14:tracePt t="25350" x="4743450" y="3008313"/>
          <p14:tracePt t="25368" x="4786313" y="3008313"/>
          <p14:tracePt t="25385" x="4808538" y="3008313"/>
          <p14:tracePt t="25402" x="4829175" y="3008313"/>
          <p14:tracePt t="25418" x="4872038" y="3008313"/>
          <p14:tracePt t="25434" x="4900613" y="3008313"/>
          <p14:tracePt t="25450" x="4922838" y="3008313"/>
          <p14:tracePt t="25470" x="4937125" y="3008313"/>
          <p14:tracePt t="25485" x="4965700" y="3000375"/>
          <p14:tracePt t="25501" x="4979988" y="3000375"/>
          <p14:tracePt t="25518" x="5022850" y="3000375"/>
          <p14:tracePt t="25535" x="5037138" y="3000375"/>
          <p14:tracePt t="25551" x="5057775" y="2994025"/>
          <p14:tracePt t="25568" x="5094288" y="2986088"/>
          <p14:tracePt t="25585" x="5114925" y="2986088"/>
          <p14:tracePt t="25602" x="5137150" y="2986088"/>
          <p14:tracePt t="25618" x="5151438" y="2986088"/>
          <p14:tracePt t="25635" x="5180013" y="2986088"/>
          <p14:tracePt t="25652" x="5194300" y="2986088"/>
          <p14:tracePt t="25669" x="5214938" y="2986088"/>
          <p14:tracePt t="25685" x="5243513" y="2986088"/>
          <p14:tracePt t="25702" x="5257800" y="2979738"/>
          <p14:tracePt t="25719" x="5286375" y="2971800"/>
          <p14:tracePt t="25736" x="5308600" y="2971800"/>
          <p14:tracePt t="25753" x="5343525" y="2971800"/>
          <p14:tracePt t="25770" x="5400675" y="2971800"/>
          <p14:tracePt t="25786" x="5422900" y="2971800"/>
          <p14:tracePt t="25805" x="5429250" y="2971800"/>
          <p14:tracePt t="25837" x="5451475" y="2971800"/>
          <p14:tracePt t="25854" x="5457825" y="2971800"/>
          <p14:tracePt t="25872" x="5486400" y="2971800"/>
          <p14:tracePt t="25891" x="5514975" y="2971800"/>
          <p14:tracePt t="25905" x="5529263" y="2971800"/>
          <p14:tracePt t="25921" x="5543550" y="2971800"/>
          <p14:tracePt t="25938" x="5551488" y="2971800"/>
          <p14:tracePt t="25955" x="5565775" y="2971800"/>
          <p14:tracePt t="25971" x="5580063" y="2965450"/>
          <p14:tracePt t="25988" x="5586413" y="2965450"/>
          <p14:tracePt t="26005" x="5594350" y="2957513"/>
          <p14:tracePt t="26023" x="5600700" y="2957513"/>
          <p14:tracePt t="26040" x="5608638" y="2957513"/>
          <p14:tracePt t="26057" x="5614988" y="2957513"/>
          <p14:tracePt t="26089" x="5622925" y="2957513"/>
          <p14:tracePt t="26106" x="5629275" y="2957513"/>
          <p14:tracePt t="26220" x="5637213" y="2957513"/>
          <p14:tracePt t="26256" x="5643563" y="2957513"/>
          <p14:tracePt t="26320" x="5651500" y="2957513"/>
          <p14:tracePt t="26327" x="5657850" y="2965450"/>
          <p14:tracePt t="26352" x="5665788" y="2965450"/>
          <p14:tracePt t="26377" x="5672138" y="2965450"/>
          <p14:tracePt t="26401" x="5680075" y="2965450"/>
          <p14:tracePt t="26417" x="5686425" y="2965450"/>
          <p14:tracePt t="26439" x="5694363" y="2965450"/>
          <p14:tracePt t="26446" x="5700713" y="2965450"/>
          <p14:tracePt t="26460" x="5715000" y="2965450"/>
          <p14:tracePt t="26477" x="5737225" y="2965450"/>
          <p14:tracePt t="26494" x="5743575" y="2965450"/>
          <p14:tracePt t="26510" x="5757863" y="2965450"/>
          <p14:tracePt t="26526" x="5765800" y="2965450"/>
          <p14:tracePt t="26543" x="5780088" y="2965450"/>
          <p14:tracePt t="26563" x="5786438" y="2965450"/>
          <p14:tracePt t="26584" x="5794375" y="2965450"/>
          <p14:tracePt t="26593" x="5800725" y="2965450"/>
          <p14:tracePt t="26610" x="5808663" y="2965450"/>
          <p14:tracePt t="26627" x="5815013" y="2965450"/>
          <p14:tracePt t="26644" x="5837238" y="2965450"/>
          <p14:tracePt t="26662" x="5880100" y="2957513"/>
          <p14:tracePt t="26679" x="5894388" y="2957513"/>
          <p14:tracePt t="26695" x="5915025" y="2957513"/>
          <p14:tracePt t="26711" x="5929313" y="2965450"/>
          <p14:tracePt t="26728" x="5951538" y="2965450"/>
          <p14:tracePt t="26744" x="5957888" y="2965450"/>
          <p14:tracePt t="26761" x="5986463" y="2965450"/>
          <p14:tracePt t="26778" x="6015038" y="2965450"/>
          <p14:tracePt t="26795" x="6051550" y="2971800"/>
          <p14:tracePt t="26811" x="6080125" y="2971800"/>
          <p14:tracePt t="26828" x="6100763" y="2971800"/>
          <p14:tracePt t="26845" x="6137275" y="2971800"/>
          <p14:tracePt t="26862" x="6157913" y="2971800"/>
          <p14:tracePt t="26881" x="6186488" y="2971800"/>
          <p14:tracePt t="26895" x="6194425" y="2971800"/>
          <p14:tracePt t="26915" x="6200775" y="2979738"/>
          <p14:tracePt t="26937" x="6208713" y="2979738"/>
          <p14:tracePt t="26953" x="6215063" y="2979738"/>
          <p14:tracePt t="26977" x="6223000" y="2979738"/>
          <p14:tracePt t="27007" x="6229350" y="2979738"/>
          <p14:tracePt t="27100" x="6237288" y="2979738"/>
          <p14:tracePt t="27128" x="6243638" y="2979738"/>
          <p14:tracePt t="27154" x="6251575" y="2979738"/>
          <p14:tracePt t="27161" x="6251575" y="2986088"/>
          <p14:tracePt t="27186" x="6257925" y="2986088"/>
          <p14:tracePt t="27201" x="6257925" y="2994025"/>
          <p14:tracePt t="27210" x="6265863" y="3000375"/>
          <p14:tracePt t="27218" x="6272213" y="3008313"/>
          <p14:tracePt t="27232" x="6286500" y="3014663"/>
          <p14:tracePt t="27248" x="6315075" y="3036888"/>
          <p14:tracePt t="27265" x="6343650" y="3043238"/>
          <p14:tracePt t="27282" x="6372225" y="3051175"/>
          <p14:tracePt t="27299" x="6394450" y="3065463"/>
          <p14:tracePt t="27315" x="6415088" y="3065463"/>
          <p14:tracePt t="27332" x="6423025" y="3071813"/>
          <p14:tracePt t="27351" x="6429375" y="3071813"/>
          <p14:tracePt t="27366" x="6429375" y="3086100"/>
          <p14:tracePt t="27383" x="6443663" y="3086100"/>
          <p14:tracePt t="27400" x="6486525" y="3108325"/>
          <p14:tracePt t="27416" x="6508750" y="3122613"/>
          <p14:tracePt t="27433" x="6551613" y="3136900"/>
          <p14:tracePt t="27450" x="6594475" y="3136900"/>
          <p14:tracePt t="27467" x="6629400" y="3157538"/>
          <p14:tracePt t="27483" x="6637338" y="3165475"/>
          <p14:tracePt t="27500" x="6651625" y="3171825"/>
          <p14:tracePt t="27518" x="6657975" y="3186113"/>
          <p14:tracePt t="27534" x="6665913" y="3186113"/>
          <p14:tracePt t="27551" x="6672263" y="3194050"/>
          <p14:tracePt t="27567" x="6686550" y="3208338"/>
          <p14:tracePt t="27584" x="6700838" y="3214688"/>
          <p14:tracePt t="27618" x="6700838" y="3222625"/>
          <p14:tracePt t="27678" x="6700838" y="3228975"/>
          <p14:tracePt t="27764" x="6700838" y="3236913"/>
          <p14:tracePt t="27787" x="6708775" y="3236913"/>
          <p14:tracePt t="27805" x="6708775" y="3243263"/>
          <p14:tracePt t="27821" x="6708775" y="3251200"/>
          <p14:tracePt t="27834" x="6708775" y="3257550"/>
          <p14:tracePt t="38707" x="6700838" y="3271838"/>
          <p14:tracePt t="38715" x="6623050" y="3286125"/>
          <p14:tracePt t="38726" x="6551613" y="3308350"/>
          <p14:tracePt t="38743" x="6265863" y="3322638"/>
          <p14:tracePt t="38760" x="6100763" y="3322638"/>
          <p14:tracePt t="38777" x="5951538" y="3322638"/>
          <p14:tracePt t="38794" x="5780088" y="3322638"/>
          <p14:tracePt t="38810" x="5643563" y="3328988"/>
          <p14:tracePt t="38827" x="5443538" y="3322638"/>
          <p14:tracePt t="38844" x="5194300" y="3308350"/>
          <p14:tracePt t="38861" x="5037138" y="3308350"/>
          <p14:tracePt t="38878" x="4857750" y="3308350"/>
          <p14:tracePt t="38895" x="4722813" y="3300413"/>
          <p14:tracePt t="38912" x="4586288" y="3286125"/>
          <p14:tracePt t="38928" x="4494213" y="3271838"/>
          <p14:tracePt t="38947" x="4314825" y="3271838"/>
          <p14:tracePt t="38963" x="4200525" y="3279775"/>
          <p14:tracePt t="38980" x="4079875" y="3343275"/>
          <p14:tracePt t="38997" x="3971925" y="3400425"/>
          <p14:tracePt t="39013" x="3886200" y="3443288"/>
          <p14:tracePt t="39030" x="3757613" y="3508375"/>
          <p14:tracePt t="39046" x="3622675" y="3565525"/>
          <p14:tracePt t="39066" x="3471863" y="3636963"/>
          <p14:tracePt t="39082" x="3351213" y="3671888"/>
          <p14:tracePt t="39097" x="3279775" y="3679825"/>
          <p14:tracePt t="39113" x="3214688" y="3679825"/>
          <p14:tracePt t="39132" x="3143250" y="3679825"/>
          <p14:tracePt t="39149" x="3079750" y="3694113"/>
          <p14:tracePt t="39166" x="3014663" y="3700463"/>
          <p14:tracePt t="39169" x="2971800" y="3708400"/>
          <p14:tracePt t="39183" x="2922588" y="3722688"/>
          <p14:tracePt t="39200" x="2879725" y="3736975"/>
          <p14:tracePt t="39216" x="2822575" y="3736975"/>
          <p14:tracePt t="39222" x="2800350" y="3743325"/>
          <p14:tracePt t="39232" x="2786063" y="3743325"/>
          <p14:tracePt t="39249" x="2771775" y="3743325"/>
          <p14:tracePt t="39266" x="2751138" y="3751263"/>
          <p14:tracePt t="39284" x="2743200" y="3751263"/>
          <p14:tracePt t="39483" x="2751138" y="3751263"/>
          <p14:tracePt t="39488" x="2757488" y="3751263"/>
          <p14:tracePt t="39501" x="2779713" y="3751263"/>
          <p14:tracePt t="39519" x="2808288" y="3729038"/>
          <p14:tracePt t="39535" x="2843213" y="3714750"/>
          <p14:tracePt t="39553" x="2900363" y="3708400"/>
          <p14:tracePt t="39570" x="2914650" y="3708400"/>
          <p14:tracePt t="39587" x="2936875" y="3700463"/>
          <p14:tracePt t="39603" x="2943225" y="3700463"/>
          <p14:tracePt t="39619" x="2965450" y="3700463"/>
          <p14:tracePt t="39636" x="2986088" y="3700463"/>
          <p14:tracePt t="39653" x="3022600" y="3700463"/>
          <p14:tracePt t="39673" x="3086100" y="3700463"/>
          <p14:tracePt t="39688" x="3128963" y="3694113"/>
          <p14:tracePt t="39705" x="3151188" y="3694113"/>
          <p14:tracePt t="39720" x="3179763" y="3694113"/>
          <p14:tracePt t="39755" x="3186113" y="3694113"/>
          <p14:tracePt t="39831" x="3194050" y="3694113"/>
          <p14:tracePt t="39847" x="3200400" y="3694113"/>
          <p14:tracePt t="39863" x="3208338" y="3694113"/>
          <p14:tracePt t="39878" x="3214688" y="3694113"/>
          <p14:tracePt t="39885" x="3222625" y="3694113"/>
          <p14:tracePt t="39893" x="3228975" y="3694113"/>
          <p14:tracePt t="39905" x="3236913" y="3694113"/>
          <p14:tracePt t="39923" x="3251200" y="3694113"/>
          <p14:tracePt t="39940" x="3271838" y="3694113"/>
          <p14:tracePt t="39957" x="3279775" y="3694113"/>
          <p14:tracePt t="39974" x="3314700" y="3694113"/>
          <p14:tracePt t="39990" x="3351213" y="3694113"/>
          <p14:tracePt t="40007" x="3371850" y="3694113"/>
          <p14:tracePt t="40023" x="3400425" y="3694113"/>
          <p14:tracePt t="40025" x="3422650" y="3694113"/>
          <p14:tracePt t="40042" x="3457575" y="3694113"/>
          <p14:tracePt t="40059" x="3494088" y="3694113"/>
          <p14:tracePt t="40075" x="3522663" y="3694113"/>
          <p14:tracePt t="40092" x="3551238" y="3694113"/>
          <p14:tracePt t="40111" x="3586163" y="3694113"/>
          <p14:tracePt t="40125" x="3608388" y="3694113"/>
          <p14:tracePt t="40141" x="3636963" y="3694113"/>
          <p14:tracePt t="40143" x="3657600" y="3694113"/>
          <p14:tracePt t="40159" x="3686175" y="3694113"/>
          <p14:tracePt t="40175" x="3722688" y="3694113"/>
          <p14:tracePt t="40192" x="3743325" y="3694113"/>
          <p14:tracePt t="40209" x="3765550" y="3694113"/>
          <p14:tracePt t="40213" x="3794125" y="3694113"/>
          <p14:tracePt t="40225" x="3800475" y="3694113"/>
          <p14:tracePt t="40242" x="3843338" y="3694113"/>
          <p14:tracePt t="40259" x="3886200" y="3694113"/>
          <p14:tracePt t="40276" x="3914775" y="3694113"/>
          <p14:tracePt t="40294" x="3943350" y="3694113"/>
          <p14:tracePt t="40312" x="3965575" y="3694113"/>
          <p14:tracePt t="40329" x="3994150" y="3694113"/>
          <p14:tracePt t="40343" x="4014788" y="3694113"/>
          <p14:tracePt t="40360" x="4051300" y="3700463"/>
          <p14:tracePt t="40377" x="4071938" y="3700463"/>
          <p14:tracePt t="40394" x="4100513" y="3700463"/>
          <p14:tracePt t="40411" x="4114800" y="3700463"/>
          <p14:tracePt t="40430" x="4137025" y="3700463"/>
          <p14:tracePt t="40447" x="4151313" y="3700463"/>
          <p14:tracePt t="40463" x="4165600" y="3700463"/>
          <p14:tracePt t="40480" x="4186238" y="3700463"/>
          <p14:tracePt t="40496" x="4194175" y="3700463"/>
          <p14:tracePt t="40513" x="4208463" y="3700463"/>
          <p14:tracePt t="40529" x="4229100" y="3700463"/>
          <p14:tracePt t="40546" x="4243388" y="3700463"/>
          <p14:tracePt t="40563" x="4271963" y="3700463"/>
          <p14:tracePt t="40581" x="4279900" y="3700463"/>
          <p14:tracePt t="40596" x="4294188" y="3700463"/>
          <p14:tracePt t="40613" x="4314825" y="3700463"/>
          <p14:tracePt t="40630" x="4337050" y="3700463"/>
          <p14:tracePt t="40647" x="4357688" y="3700463"/>
          <p14:tracePt t="40664" x="4394200" y="3700463"/>
          <p14:tracePt t="40681" x="4422775" y="3700463"/>
          <p14:tracePt t="40697" x="4443413" y="3700463"/>
          <p14:tracePt t="40714" x="4471988" y="3694113"/>
          <p14:tracePt t="40733" x="4494213" y="3694113"/>
          <p14:tracePt t="40748" x="4514850" y="3694113"/>
          <p14:tracePt t="40765" x="4537075" y="3694113"/>
          <p14:tracePt t="40781" x="4565650" y="3694113"/>
          <p14:tracePt t="40798" x="4579938" y="3686175"/>
          <p14:tracePt t="40815" x="4594225" y="3686175"/>
          <p14:tracePt t="40834" x="4622800" y="3686175"/>
          <p14:tracePt t="40851" x="4637088" y="3686175"/>
          <p14:tracePt t="40870" x="4657725" y="3686175"/>
          <p14:tracePt t="40883" x="4672013" y="3686175"/>
          <p14:tracePt t="40901" x="4686300" y="3686175"/>
          <p14:tracePt t="40918" x="4694238" y="3686175"/>
          <p14:tracePt t="40952" x="4700588" y="3686175"/>
          <p14:tracePt t="40968" x="4714875" y="3686175"/>
          <p14:tracePt t="40985" x="4737100" y="3686175"/>
          <p14:tracePt t="41003" x="4757738" y="3686175"/>
          <p14:tracePt t="41018" x="4794250" y="3686175"/>
          <p14:tracePt t="41034" x="4829175" y="3686175"/>
          <p14:tracePt t="41051" x="4872038" y="3686175"/>
          <p14:tracePt t="41070" x="4900613" y="3686175"/>
          <p14:tracePt t="41086" x="4937125" y="3686175"/>
          <p14:tracePt t="41088" x="4951413" y="3686175"/>
          <p14:tracePt t="41103" x="4972050" y="3686175"/>
          <p14:tracePt t="41120" x="4986338" y="3694113"/>
          <p14:tracePt t="41136" x="5000625" y="3694113"/>
          <p14:tracePt t="41154" x="5022850" y="3694113"/>
          <p14:tracePt t="41172" x="5051425" y="3694113"/>
          <p14:tracePt t="41187" x="5065713" y="3694113"/>
          <p14:tracePt t="41203" x="5072063" y="3694113"/>
          <p14:tracePt t="41220" x="5094288" y="3694113"/>
          <p14:tracePt t="41236" x="5108575" y="3694113"/>
          <p14:tracePt t="41253" x="5129213" y="3694113"/>
          <p14:tracePt t="41270" x="5143500" y="3694113"/>
          <p14:tracePt t="41288" x="5151438" y="3694113"/>
          <p14:tracePt t="41304" x="5165725" y="3694113"/>
          <p14:tracePt t="41321" x="5172075" y="3694113"/>
          <p14:tracePt t="41338" x="5186363" y="3694113"/>
          <p14:tracePt t="41354" x="5208588" y="3694113"/>
          <p14:tracePt t="41371" x="5237163" y="3694113"/>
          <p14:tracePt t="41389" x="5257800" y="3686175"/>
          <p14:tracePt t="41406" x="5280025" y="3686175"/>
          <p14:tracePt t="41422" x="5300663" y="3686175"/>
          <p14:tracePt t="41440" x="5314950" y="3686175"/>
          <p14:tracePt t="41459" x="5322888" y="3686175"/>
          <p14:tracePt t="41472" x="5337175" y="3686175"/>
          <p14:tracePt t="41491" x="5351463" y="3686175"/>
          <p14:tracePt t="41507" x="5365750" y="3679825"/>
          <p14:tracePt t="41509" x="5372100" y="3679825"/>
          <p14:tracePt t="41530" x="5380038" y="3679825"/>
          <p14:tracePt t="41540" x="5386388" y="3679825"/>
          <p14:tracePt t="41557" x="5400675" y="3679825"/>
          <p14:tracePt t="41573" x="5408613" y="3679825"/>
          <p14:tracePt t="41590" x="5422900" y="3679825"/>
          <p14:tracePt t="41607" x="5429250" y="3679825"/>
          <p14:tracePt t="41641" x="5443538" y="3679825"/>
          <p14:tracePt t="41722" x="5451475" y="3679825"/>
          <p14:tracePt t="41763" x="5457825" y="3679825"/>
          <p14:tracePt t="41780" x="5465763" y="3679825"/>
          <p14:tracePt t="41784" x="5472113" y="3679825"/>
          <p14:tracePt t="41797" x="5480050" y="3679825"/>
          <p14:tracePt t="41810" x="5494338" y="3679825"/>
          <p14:tracePt t="41826" x="5508625" y="3679825"/>
          <p14:tracePt t="41843" x="5522913" y="3679825"/>
          <p14:tracePt t="41860" x="5537200" y="3679825"/>
          <p14:tracePt t="41880" x="5543550" y="3679825"/>
          <p14:tracePt t="41894" x="5551488" y="3679825"/>
          <p14:tracePt t="41910" x="5565775" y="3679825"/>
          <p14:tracePt t="41928" x="5572125" y="3679825"/>
          <p14:tracePt t="41945" x="5586413" y="3679825"/>
          <p14:tracePt t="41961" x="5600700" y="3679825"/>
          <p14:tracePt t="41963" x="5608638" y="3679825"/>
          <p14:tracePt t="41978" x="5614988" y="3679825"/>
          <p14:tracePt t="41994" x="5622925" y="3679825"/>
          <p14:tracePt t="42011" x="5637213" y="3679825"/>
          <p14:tracePt t="42029" x="5651500" y="3679825"/>
          <p14:tracePt t="42045" x="5657850" y="3671888"/>
          <p14:tracePt t="42062" x="5672138" y="3671888"/>
          <p14:tracePt t="42080" x="5694363" y="3671888"/>
          <p14:tracePt t="42096" x="5700713" y="3671888"/>
          <p14:tracePt t="42112" x="5715000" y="3671888"/>
          <p14:tracePt t="42130" x="5737225" y="3671888"/>
          <p14:tracePt t="42146" x="5751513" y="3671888"/>
          <p14:tracePt t="42165" x="5772150" y="3665538"/>
          <p14:tracePt t="42182" x="5780088" y="3665538"/>
          <p14:tracePt t="42197" x="5800725" y="3665538"/>
          <p14:tracePt t="42214" x="5808663" y="3657600"/>
          <p14:tracePt t="42230" x="5815013" y="3657600"/>
          <p14:tracePt t="42247" x="5822950" y="3657600"/>
          <p14:tracePt t="42264" x="5851525" y="3657600"/>
          <p14:tracePt t="42282" x="5880100" y="3657600"/>
          <p14:tracePt t="42298" x="5886450" y="3657600"/>
          <p14:tracePt t="42316" x="5900738" y="3657600"/>
          <p14:tracePt t="42332" x="5922963" y="3657600"/>
          <p14:tracePt t="42349" x="5937250" y="3657600"/>
          <p14:tracePt t="42365" x="5965825" y="3651250"/>
          <p14:tracePt t="42382" x="5980113" y="3651250"/>
          <p14:tracePt t="42400" x="6008688" y="3651250"/>
          <p14:tracePt t="42416" x="6022975" y="3657600"/>
          <p14:tracePt t="42433" x="6029325" y="3657600"/>
          <p14:tracePt t="42450" x="6051550" y="3657600"/>
          <p14:tracePt t="42467" x="6065838" y="3657600"/>
          <p14:tracePt t="42483" x="6086475" y="3657600"/>
          <p14:tracePt t="42485" x="6094413" y="3657600"/>
          <p14:tracePt t="42500" x="6100763" y="3657600"/>
          <p14:tracePt t="42536" x="6108700" y="3657600"/>
          <p14:tracePt t="42614" x="6115050" y="3657600"/>
          <p14:tracePt t="42622" x="6122988" y="3657600"/>
          <p14:tracePt t="42641" x="6129338" y="3657600"/>
          <p14:tracePt t="42651" x="6143625" y="3657600"/>
          <p14:tracePt t="42669" x="6157913" y="3657600"/>
          <p14:tracePt t="42686" x="6165850" y="3657600"/>
          <p14:tracePt t="59045" x="6165850" y="3679825"/>
          <p14:tracePt t="59052" x="6165850" y="3694113"/>
          <p14:tracePt t="59062" x="6165850" y="3714750"/>
          <p14:tracePt t="59079" x="6172200" y="3729038"/>
          <p14:tracePt t="59097" x="6172200" y="3751263"/>
          <p14:tracePt t="59115" x="6172200" y="3757613"/>
          <p14:tracePt t="59139" x="6172200" y="3771900"/>
          <p14:tracePt t="59152" x="6172200" y="3786188"/>
          <p14:tracePt t="59165" x="6180138" y="3800475"/>
          <p14:tracePt t="59183" x="6180138" y="3843338"/>
          <p14:tracePt t="59197" x="6180138" y="3857625"/>
          <p14:tracePt t="59214" x="6180138" y="3879850"/>
          <p14:tracePt t="59230" x="6186488" y="3900488"/>
          <p14:tracePt t="59247" x="6186488" y="3929063"/>
          <p14:tracePt t="59264" x="6186488" y="3943350"/>
          <p14:tracePt t="59281" x="6194425" y="3957638"/>
          <p14:tracePt t="59298" x="6194425" y="3971925"/>
          <p14:tracePt t="59315" x="6200775" y="4000500"/>
          <p14:tracePt t="59333" x="6208713" y="4022725"/>
          <p14:tracePt t="59350" x="6208713" y="4037013"/>
          <p14:tracePt t="59365" x="6215063" y="4057650"/>
          <p14:tracePt t="59382" x="6215063" y="4086225"/>
          <p14:tracePt t="59400" x="6223000" y="4122738"/>
          <p14:tracePt t="59417" x="6223000" y="4143375"/>
          <p14:tracePt t="59433" x="6223000" y="4179888"/>
          <p14:tracePt t="59450" x="6223000" y="4222750"/>
          <p14:tracePt t="59466" x="6223000" y="4243388"/>
          <p14:tracePt t="59485" x="6223000" y="4265613"/>
          <p14:tracePt t="59500" x="6223000" y="4279900"/>
          <p14:tracePt t="59517" x="6223000" y="4300538"/>
          <p14:tracePt t="59534" x="6215063" y="4308475"/>
          <p14:tracePt t="59553" x="6215063" y="4322763"/>
          <p14:tracePt t="59567" x="6208713" y="4322763"/>
          <p14:tracePt t="59585" x="6208713" y="4337050"/>
          <p14:tracePt t="59603" x="6208713" y="4343400"/>
          <p14:tracePt t="59618" x="6186488" y="4365625"/>
          <p14:tracePt t="59621" x="6186488" y="4379913"/>
          <p14:tracePt t="59636" x="6180138" y="4394200"/>
          <p14:tracePt t="59652" x="6165850" y="4422775"/>
          <p14:tracePt t="59654" x="6157913" y="4437063"/>
          <p14:tracePt t="59670" x="6151563" y="4457700"/>
          <p14:tracePt t="59687" x="6137275" y="4465638"/>
          <p14:tracePt t="59703" x="6137275" y="4479925"/>
          <p14:tracePt t="59719" x="6129338" y="4486275"/>
          <p14:tracePt t="59736" x="6108700" y="4500563"/>
          <p14:tracePt t="59753" x="6086475" y="4529138"/>
          <p14:tracePt t="59772" x="6043613" y="4551363"/>
          <p14:tracePt t="59787" x="6022975" y="4572000"/>
          <p14:tracePt t="59804" x="5965825" y="4614863"/>
          <p14:tracePt t="59820" x="5894388" y="4657725"/>
          <p14:tracePt t="59837" x="5829300" y="4714875"/>
          <p14:tracePt t="59855" x="5729288" y="4765675"/>
          <p14:tracePt t="59872" x="5665788" y="4829175"/>
          <p14:tracePt t="59888" x="5600700" y="4865688"/>
          <p14:tracePt t="59905" x="5557838" y="4894263"/>
          <p14:tracePt t="59922" x="5508625" y="4914900"/>
          <p14:tracePt t="59940" x="5394325" y="4972050"/>
          <p14:tracePt t="59956" x="5300663" y="5008563"/>
          <p14:tracePt t="59973" x="5172075" y="5029200"/>
          <p14:tracePt t="59989" x="5108575" y="5051425"/>
          <p14:tracePt t="60005" x="5022850" y="5065713"/>
          <p14:tracePt t="60022" x="4951413" y="5086350"/>
          <p14:tracePt t="60039" x="4851400" y="5100638"/>
          <p14:tracePt t="60058" x="4743450" y="5122863"/>
          <p14:tracePt t="60076" x="4586288" y="5151438"/>
          <p14:tracePt t="60092" x="4471988" y="5151438"/>
          <p14:tracePt t="60108" x="4408488" y="5157788"/>
          <p14:tracePt t="60125" x="4357688" y="5165725"/>
          <p14:tracePt t="60140" x="4279900" y="5165725"/>
          <p14:tracePt t="60157" x="4243388" y="5165725"/>
          <p14:tracePt t="60174" x="4214813" y="5165725"/>
          <p14:tracePt t="60191" x="4186238" y="5151438"/>
          <p14:tracePt t="60208" x="4157663" y="5143500"/>
          <p14:tracePt t="60225" x="4137025" y="5143500"/>
          <p14:tracePt t="60242" x="4114800" y="5143500"/>
          <p14:tracePt t="60259" x="4079875" y="5143500"/>
          <p14:tracePt t="60275" x="4065588" y="5143500"/>
          <p14:tracePt t="60292" x="4029075" y="5143500"/>
          <p14:tracePt t="60487" x="4057650" y="5137150"/>
          <p14:tracePt t="60496" x="4108450" y="5137150"/>
          <p14:tracePt t="60503" x="4151313" y="5137150"/>
          <p14:tracePt t="60513" x="4208463" y="5137150"/>
          <p14:tracePt t="60529" x="4279900" y="5129213"/>
          <p14:tracePt t="60547" x="4343400" y="5129213"/>
          <p14:tracePt t="60562" x="4414838" y="5129213"/>
          <p14:tracePt t="60579" x="4500563" y="5137150"/>
          <p14:tracePt t="60595" x="4557713" y="5137150"/>
          <p14:tracePt t="60612" x="4622800" y="5137150"/>
          <p14:tracePt t="60629" x="4657725" y="5143500"/>
          <p14:tracePt t="60647" x="4686300" y="5151438"/>
          <p14:tracePt t="60664" x="4700588" y="5151438"/>
          <p14:tracePt t="60684" x="4729163" y="5165725"/>
          <p14:tracePt t="60696" x="4743450" y="5165725"/>
          <p14:tracePt t="60833" x="4737100" y="5165725"/>
          <p14:tracePt t="60849" x="4722813" y="5165725"/>
          <p14:tracePt t="60856" x="4714875" y="5165725"/>
          <p14:tracePt t="60865" x="4708525" y="5165725"/>
          <p14:tracePt t="60885" x="4672013" y="5157788"/>
          <p14:tracePt t="60900" x="4608513" y="5157788"/>
          <p14:tracePt t="60917" x="4551363" y="5157788"/>
          <p14:tracePt t="60934" x="4514850" y="5157788"/>
          <p14:tracePt t="60951" x="4437063" y="5157788"/>
          <p14:tracePt t="60967" x="4379913" y="5151438"/>
          <p14:tracePt t="60984" x="4337050" y="5151438"/>
          <p14:tracePt t="61000" x="4300538" y="5143500"/>
          <p14:tracePt t="61020" x="4229100" y="5137150"/>
          <p14:tracePt t="61035" x="4194175" y="5137150"/>
          <p14:tracePt t="61050" x="4171950" y="5122863"/>
          <p14:tracePt t="61069" x="4129088" y="5114925"/>
          <p14:tracePt t="61085" x="4100513" y="5114925"/>
          <p14:tracePt t="61102" x="4079875" y="5108575"/>
          <p14:tracePt t="61119" x="4051300" y="5100638"/>
          <p14:tracePt t="61136" x="4008438" y="5086350"/>
          <p14:tracePt t="61151" x="3979863" y="5072063"/>
          <p14:tracePt t="61168" x="3943350" y="5057775"/>
          <p14:tracePt t="61185" x="3922713" y="5051425"/>
          <p14:tracePt t="61202" x="3894138" y="5037138"/>
          <p14:tracePt t="61219" x="3857625" y="5029200"/>
          <p14:tracePt t="61222" x="3843338" y="5022850"/>
          <p14:tracePt t="61235" x="3808413" y="5014913"/>
          <p14:tracePt t="61252" x="3722688" y="4986338"/>
          <p14:tracePt t="61270" x="3622675" y="4972050"/>
          <p14:tracePt t="61286" x="3536950" y="4965700"/>
          <p14:tracePt t="61303" x="3465513" y="4943475"/>
          <p14:tracePt t="61321" x="3365500" y="4914900"/>
          <p14:tracePt t="61336" x="3300413" y="4908550"/>
          <p14:tracePt t="61353" x="3228975" y="4886325"/>
          <p14:tracePt t="61372" x="3108325" y="4857750"/>
          <p14:tracePt t="61390" x="3036888" y="4851400"/>
          <p14:tracePt t="61405" x="2994025" y="4851400"/>
          <p14:tracePt t="61422" x="2971800" y="4837113"/>
          <p14:tracePt t="61438" x="2943225" y="4837113"/>
          <p14:tracePt t="61454" x="2928938" y="4837113"/>
          <p14:tracePt t="61471" x="2922588" y="4837113"/>
          <p14:tracePt t="61488" x="2914650" y="4837113"/>
          <p14:tracePt t="61748" x="2914650" y="4829175"/>
          <p14:tracePt t="61757" x="2914650" y="4822825"/>
          <p14:tracePt t="61762" x="2908300" y="4822825"/>
          <p14:tracePt t="61779" x="2908300" y="4814888"/>
          <p14:tracePt t="61792" x="2908300" y="4808538"/>
          <p14:tracePt t="61839" x="2908300" y="4800600"/>
          <p14:tracePt t="61872" x="2908300" y="4794250"/>
          <p14:tracePt t="61887" x="2908300" y="4786313"/>
          <p14:tracePt t="61894" x="2908300" y="4779963"/>
          <p14:tracePt t="61918" x="2908300" y="4772025"/>
          <p14:tracePt t="61967" x="2908300" y="4765675"/>
          <p14:tracePt t="61998" x="2914650" y="4765675"/>
          <p14:tracePt t="62044" x="2914650" y="4757738"/>
          <p14:tracePt t="62060" x="2914650" y="4751388"/>
          <p14:tracePt t="62073" x="2922588" y="4751388"/>
          <p14:tracePt t="62098" x="2928938" y="4751388"/>
          <p14:tracePt t="62105" x="2928938" y="4743450"/>
          <p14:tracePt t="62123" x="2936875" y="4743450"/>
          <p14:tracePt t="62134" x="2943225" y="4743450"/>
          <p14:tracePt t="62154" x="2951163" y="4737100"/>
          <p14:tracePt t="62164" x="2957513" y="4737100"/>
          <p14:tracePt t="62181" x="2965450" y="4737100"/>
          <p14:tracePt t="62197" x="2971800" y="4737100"/>
          <p14:tracePt t="62216" x="3000375" y="4729163"/>
          <p14:tracePt t="62222" x="3008313" y="4729163"/>
          <p14:tracePt t="62233" x="3014663" y="4729163"/>
          <p14:tracePt t="62248" x="3028950" y="4729163"/>
          <p14:tracePt t="62263" x="3043238" y="4729163"/>
          <p14:tracePt t="62280" x="3065463" y="4729163"/>
          <p14:tracePt t="62297" x="3079750" y="4722813"/>
          <p14:tracePt t="62314" x="3100388" y="4722813"/>
          <p14:tracePt t="62331" x="3151188" y="4722813"/>
          <p14:tracePt t="62347" x="3171825" y="4722813"/>
          <p14:tracePt t="62364" x="3200400" y="4722813"/>
          <p14:tracePt t="62381" x="3222625" y="4722813"/>
          <p14:tracePt t="62398" x="3236913" y="4722813"/>
          <p14:tracePt t="62415" x="3251200" y="4722813"/>
          <p14:tracePt t="62434" x="3286125" y="4722813"/>
          <p14:tracePt t="62450" x="3300413" y="4714875"/>
          <p14:tracePt t="62467" x="3328988" y="4714875"/>
          <p14:tracePt t="62484" x="3343275" y="4714875"/>
          <p14:tracePt t="62501" x="3365500" y="4714875"/>
          <p14:tracePt t="62517" x="3386138" y="4714875"/>
          <p14:tracePt t="62521" x="3394075" y="4708525"/>
          <p14:tracePt t="62537" x="3422650" y="4700588"/>
          <p14:tracePt t="62551" x="3457575" y="4700588"/>
          <p14:tracePt t="62568" x="3494088" y="4700588"/>
          <p14:tracePt t="62585" x="3536950" y="4700588"/>
          <p14:tracePt t="62602" x="3608388" y="4708525"/>
          <p14:tracePt t="62619" x="3671888" y="4708525"/>
          <p14:tracePt t="62635" x="3757613" y="4729163"/>
          <p14:tracePt t="62651" x="3822700" y="4729163"/>
          <p14:tracePt t="62668" x="3894138" y="4729163"/>
          <p14:tracePt t="62686" x="3943350" y="4729163"/>
          <p14:tracePt t="62703" x="3965575" y="4729163"/>
          <p14:tracePt t="62718" x="4014788" y="4729163"/>
          <p14:tracePt t="62737" x="4122738" y="4729163"/>
          <p14:tracePt t="62752" x="4186238" y="4729163"/>
          <p14:tracePt t="62771" x="4222750" y="4722813"/>
          <p14:tracePt t="62787" x="4257675" y="4722813"/>
          <p14:tracePt t="62802" x="4300538" y="4722813"/>
          <p14:tracePt t="62819" x="4351338" y="4722813"/>
          <p14:tracePt t="62836" x="4379913" y="4722813"/>
          <p14:tracePt t="62853" x="4394200" y="4722813"/>
          <p14:tracePt t="62870" x="4422775" y="4722813"/>
          <p14:tracePt t="62887" x="4429125" y="4722813"/>
          <p14:tracePt t="62905" x="4451350" y="4722813"/>
          <p14:tracePt t="62921" x="4465638" y="4722813"/>
          <p14:tracePt t="62937" x="4471988" y="4722813"/>
          <p14:tracePt t="62954" x="4494213" y="4722813"/>
          <p14:tracePt t="62972" x="4514850" y="4722813"/>
          <p14:tracePt t="62988" x="4537075" y="4722813"/>
          <p14:tracePt t="63005" x="4565650" y="4722813"/>
          <p14:tracePt t="63021" x="4608513" y="4722813"/>
          <p14:tracePt t="63038" x="4629150" y="4722813"/>
          <p14:tracePt t="63057" x="4657725" y="4722813"/>
          <p14:tracePt t="63072" x="4700588" y="4729163"/>
          <p14:tracePt t="63089" x="4708525" y="4729163"/>
          <p14:tracePt t="63105" x="4751388" y="4729163"/>
          <p14:tracePt t="63122" x="4779963" y="4729163"/>
          <p14:tracePt t="63139" x="4822825" y="4729163"/>
          <p14:tracePt t="63157" x="4857750" y="4729163"/>
          <p14:tracePt t="63173" x="4894263" y="4729163"/>
          <p14:tracePt t="63174" x="4900613" y="4729163"/>
          <p14:tracePt t="63190" x="4908550" y="4729163"/>
          <p14:tracePt t="63207" x="4937125" y="4737100"/>
          <p14:tracePt t="63232" x="4965700" y="4737100"/>
          <p14:tracePt t="63243" x="4979988" y="4737100"/>
          <p14:tracePt t="63258" x="5014913" y="4737100"/>
          <p14:tracePt t="63274" x="5037138" y="4737100"/>
          <p14:tracePt t="63291" x="5065713" y="4743450"/>
          <p14:tracePt t="63308" x="5080000" y="4743450"/>
          <p14:tracePt t="63326" x="5100638" y="4743450"/>
          <p14:tracePt t="63342" x="5122863" y="4743450"/>
          <p14:tracePt t="63359" x="5143500" y="4743450"/>
          <p14:tracePt t="63375" x="5165725" y="4743450"/>
          <p14:tracePt t="63394" x="5186363" y="4743450"/>
          <p14:tracePt t="63410" x="5194300" y="4743450"/>
          <p14:tracePt t="63428" x="5200650" y="4743450"/>
          <p14:tracePt t="63444" x="5208588" y="4743450"/>
          <p14:tracePt t="63460" x="5214938" y="4743450"/>
          <p14:tracePt t="63477" x="5222875" y="4743450"/>
          <p14:tracePt t="63494" x="5229225" y="4743450"/>
          <p14:tracePt t="63510" x="5243513" y="4743450"/>
          <p14:tracePt t="63544" x="5251450" y="4743450"/>
          <p14:tracePt t="63560" x="5257800" y="4743450"/>
          <p14:tracePt t="64261" x="5272088" y="4743450"/>
          <p14:tracePt t="64272" x="5286375" y="4743450"/>
          <p14:tracePt t="64277" x="5314950" y="4743450"/>
          <p14:tracePt t="64287" x="5337175" y="4743450"/>
          <p14:tracePt t="64303" x="5380038" y="4743450"/>
          <p14:tracePt t="64321" x="5429250" y="4729163"/>
          <p14:tracePt t="64336" x="5486400" y="4729163"/>
          <p14:tracePt t="64352" x="5508625" y="4729163"/>
          <p14:tracePt t="64354" x="5529263" y="4729163"/>
          <p14:tracePt t="64369" x="5537200" y="4729163"/>
          <p14:tracePt t="64386" x="5557838" y="4729163"/>
          <p14:tracePt t="64403" x="5580063" y="4729163"/>
          <p14:tracePt t="64436" x="5594350" y="4729163"/>
          <p14:tracePt t="64453" x="5608638" y="4729163"/>
          <p14:tracePt t="64470" x="5637213" y="4729163"/>
          <p14:tracePt t="64487" x="5680075" y="4729163"/>
          <p14:tracePt t="64504" x="5694363" y="4729163"/>
          <p14:tracePt t="64524" x="5722938" y="4722813"/>
          <p14:tracePt t="64539" x="5737225" y="4722813"/>
          <p14:tracePt t="64556" x="5772150" y="4722813"/>
          <p14:tracePt t="64572" x="5794375" y="4722813"/>
          <p14:tracePt t="64588" x="5822950" y="4722813"/>
          <p14:tracePt t="64607" x="5851525" y="4722813"/>
          <p14:tracePt t="64624" x="5872163" y="4722813"/>
          <p14:tracePt t="64639" x="5894388" y="4722813"/>
          <p14:tracePt t="64657" x="5908675" y="4722813"/>
          <p14:tracePt t="64673" x="5943600" y="4722813"/>
          <p14:tracePt t="64674" x="5957888" y="4722813"/>
          <p14:tracePt t="64706" x="6000750" y="4722813"/>
          <p14:tracePt t="64724" x="6022975" y="4722813"/>
          <p14:tracePt t="64740" x="6051550" y="4722813"/>
          <p14:tracePt t="64757" x="6072188" y="4729163"/>
          <p14:tracePt t="64774" x="6086475" y="4737100"/>
          <p14:tracePt t="64790" x="6100763" y="4743450"/>
          <p14:tracePt t="64807" x="6122988" y="4751388"/>
          <p14:tracePt t="64824" x="6143625" y="4751388"/>
          <p14:tracePt t="64841" x="6157913" y="4751388"/>
          <p14:tracePt t="64859" x="6172200" y="4757738"/>
          <p14:tracePt t="64875" x="6180138" y="4765675"/>
          <p14:tracePt t="64892" x="6200775" y="4808538"/>
          <p14:tracePt t="64908" x="6223000" y="4851400"/>
          <p14:tracePt t="64925" x="6243638" y="4894263"/>
          <p14:tracePt t="64942" x="6251575" y="4908550"/>
          <p14:tracePt t="64960" x="6280150" y="4951413"/>
          <p14:tracePt t="64976" x="6286500" y="4957763"/>
          <p14:tracePt t="64993" x="6286500" y="4979988"/>
          <p14:tracePt t="64994" x="6294438" y="4979988"/>
          <p14:tracePt t="65010" x="6300788" y="5008563"/>
          <p14:tracePt t="65027" x="6300788" y="5014913"/>
          <p14:tracePt t="65043" x="6308725" y="5037138"/>
          <p14:tracePt t="65060" x="6315075" y="5057775"/>
          <p14:tracePt t="65078" x="6315075" y="5094288"/>
          <p14:tracePt t="65094" x="6323013" y="5114925"/>
          <p14:tracePt t="65110" x="6323013" y="5143500"/>
          <p14:tracePt t="65127" x="6323013" y="5172075"/>
          <p14:tracePt t="65144" x="6337300" y="5208588"/>
          <p14:tracePt t="65161" x="6337300" y="5229225"/>
          <p14:tracePt t="65180" x="6337300" y="5237163"/>
          <p14:tracePt t="65195" x="6337300" y="5243513"/>
          <p14:tracePt t="65211" x="6337300" y="5251450"/>
          <p14:tracePt t="65229" x="6343650" y="5251450"/>
          <p14:tracePt t="71756" x="6337300" y="5257800"/>
          <p14:tracePt t="71761" x="6300788" y="5257800"/>
          <p14:tracePt t="71768" x="6243638" y="5265738"/>
          <p14:tracePt t="71782" x="6157913" y="5272088"/>
          <p14:tracePt t="71799" x="6043613" y="5280025"/>
          <p14:tracePt t="71818" x="5965825" y="5286375"/>
          <p14:tracePt t="71835" x="5843588" y="5300663"/>
          <p14:tracePt t="71851" x="5715000" y="5308600"/>
          <p14:tracePt t="71852" x="5629275" y="5308600"/>
          <p14:tracePt t="71867" x="5543550" y="5308600"/>
          <p14:tracePt t="71884" x="5294313" y="5294313"/>
          <p14:tracePt t="71902" x="5129213" y="5243513"/>
          <p14:tracePt t="71917" x="4937125" y="5222875"/>
          <p14:tracePt t="71934" x="4700588" y="5200650"/>
          <p14:tracePt t="71956" x="4437063" y="5180013"/>
          <p14:tracePt t="71968" x="4371975" y="5180013"/>
          <p14:tracePt t="71985" x="4237038" y="5172075"/>
          <p14:tracePt t="72002" x="4065588" y="5165725"/>
          <p14:tracePt t="72021" x="3922713" y="5165725"/>
          <p14:tracePt t="72037" x="3779838" y="5129213"/>
          <p14:tracePt t="72054" x="3665538" y="5114925"/>
          <p14:tracePt t="72071" x="3571875" y="5094288"/>
          <p14:tracePt t="72090" x="3494088" y="5072063"/>
          <p14:tracePt t="72106" x="3422650" y="5072063"/>
          <p14:tracePt t="72121" x="3371850" y="5057775"/>
          <p14:tracePt t="72137" x="3308350" y="5037138"/>
          <p14:tracePt t="72153" x="3265488" y="5022850"/>
          <p14:tracePt t="72170" x="3243263" y="5014913"/>
          <p14:tracePt t="72187" x="3228975" y="5008563"/>
          <p14:tracePt t="72204" x="3208338" y="5000625"/>
          <p14:tracePt t="72220" x="3186113" y="5000625"/>
          <p14:tracePt t="72238" x="3171825" y="4986338"/>
          <p14:tracePt t="72254" x="3151188" y="4986338"/>
          <p14:tracePt t="72272" x="3143250" y="4986338"/>
          <p14:tracePt t="72291" x="3128963" y="4986338"/>
          <p14:tracePt t="72307" x="3122613" y="4986338"/>
          <p14:tracePt t="72323" x="3114675" y="4986338"/>
          <p14:tracePt t="72340" x="3108325" y="4994275"/>
          <p14:tracePt t="72357" x="3100388" y="5000625"/>
          <p14:tracePt t="72391" x="3094038" y="5008563"/>
          <p14:tracePt t="72640" x="3100388" y="5008563"/>
          <p14:tracePt t="72647" x="3108325" y="5000625"/>
          <p14:tracePt t="72659" x="3122613" y="5000625"/>
          <p14:tracePt t="72676" x="3128963" y="5000625"/>
          <p14:tracePt t="72693" x="3143250" y="5000625"/>
          <p14:tracePt t="72709" x="3151188" y="5000625"/>
          <p14:tracePt t="72714" x="3157538" y="5000625"/>
          <p14:tracePt t="72739" x="3165475" y="5000625"/>
          <p14:tracePt t="72747" x="3171825" y="5000625"/>
          <p14:tracePt t="72764" x="3179763" y="5000625"/>
          <p14:tracePt t="72776" x="3186113" y="5000625"/>
          <p14:tracePt t="72795" x="3200400" y="5000625"/>
          <p14:tracePt t="72812" x="3214688" y="5008563"/>
          <p14:tracePt t="72829" x="3222625" y="5008563"/>
          <p14:tracePt t="72846" x="3243263" y="5008563"/>
          <p14:tracePt t="72862" x="3271838" y="5008563"/>
          <p14:tracePt t="72877" x="3294063" y="5000625"/>
          <p14:tracePt t="72894" x="3300413" y="5000625"/>
          <p14:tracePt t="72911" x="3322638" y="5000625"/>
          <p14:tracePt t="72949" x="3328988" y="5000625"/>
          <p14:tracePt t="72962" x="3351213" y="5000625"/>
          <p14:tracePt t="72980" x="3371850" y="5000625"/>
          <p14:tracePt t="72995" x="3379788" y="5000625"/>
          <p14:tracePt t="73014" x="3386138" y="5000625"/>
          <p14:tracePt t="73029" x="3394075" y="5000625"/>
          <p14:tracePt t="73046" x="3400425" y="5000625"/>
          <p14:tracePt t="73064" x="3408363" y="5000625"/>
          <p14:tracePt t="73123" x="3414713" y="5000625"/>
          <p14:tracePt t="73154" x="3429000" y="5000625"/>
          <p14:tracePt t="73193" x="3436938" y="5000625"/>
          <p14:tracePt t="73229" x="3443288" y="5000625"/>
          <p14:tracePt t="73243" x="3451225" y="5000625"/>
          <p14:tracePt t="73251" x="3457575" y="5000625"/>
          <p14:tracePt t="73275" x="3465513" y="5000625"/>
          <p14:tracePt t="73442" x="3471863" y="5000625"/>
          <p14:tracePt t="73761" x="3486150" y="5000625"/>
          <p14:tracePt t="73786" x="3494088" y="5000625"/>
          <p14:tracePt t="73802" x="3500438" y="5000625"/>
          <p14:tracePt t="73809" x="3514725" y="5000625"/>
          <p14:tracePt t="73823" x="3529013" y="5000625"/>
          <p14:tracePt t="73840" x="3543300" y="5000625"/>
          <p14:tracePt t="73856" x="3594100" y="5000625"/>
          <p14:tracePt t="73873" x="3622675" y="5008563"/>
          <p14:tracePt t="73889" x="3665538" y="5008563"/>
          <p14:tracePt t="73906" x="3708400" y="5008563"/>
          <p14:tracePt t="73925" x="3765550" y="5000625"/>
          <p14:tracePt t="73941" x="3800475" y="5000625"/>
          <p14:tracePt t="73956" x="3851275" y="5000625"/>
          <p14:tracePt t="73973" x="3879850" y="5000625"/>
          <p14:tracePt t="73990" x="3900488" y="4994275"/>
          <p14:tracePt t="74007" x="3937000" y="4994275"/>
          <p14:tracePt t="74024" x="3965575" y="4994275"/>
          <p14:tracePt t="74026" x="3971925" y="4994275"/>
          <p14:tracePt t="74040" x="4008438" y="4994275"/>
          <p14:tracePt t="74059" x="4022725" y="4994275"/>
          <p14:tracePt t="74076" x="4043363" y="4994275"/>
          <p14:tracePt t="74093" x="4071938" y="4986338"/>
          <p14:tracePt t="74107" x="4108450" y="4986338"/>
          <p14:tracePt t="74125" x="4143375" y="4979988"/>
          <p14:tracePt t="74141" x="4165600" y="4979988"/>
          <p14:tracePt t="74158" x="4222750" y="4972050"/>
          <p14:tracePt t="74175" x="4257675" y="4972050"/>
          <p14:tracePt t="74192" x="4286250" y="4965700"/>
          <p14:tracePt t="74210" x="4337050" y="4965700"/>
          <p14:tracePt t="74214" x="4365625" y="4965700"/>
          <p14:tracePt t="74228" x="4408488" y="4965700"/>
          <p14:tracePt t="74243" x="4457700" y="4965700"/>
          <p14:tracePt t="74260" x="4514850" y="4965700"/>
          <p14:tracePt t="74276" x="4557713" y="4957763"/>
          <p14:tracePt t="74293" x="4608513" y="4957763"/>
          <p14:tracePt t="74310" x="4657725" y="4957763"/>
          <p14:tracePt t="74327" x="4700588" y="4951413"/>
          <p14:tracePt t="74345" x="4786313" y="4951413"/>
          <p14:tracePt t="74360" x="4822825" y="4951413"/>
          <p14:tracePt t="74379" x="4894263" y="4957763"/>
          <p14:tracePt t="74396" x="4929188" y="4957763"/>
          <p14:tracePt t="74412" x="4972050" y="4965700"/>
          <p14:tracePt t="74429" x="5000625" y="4965700"/>
          <p14:tracePt t="74430" x="5022850" y="4965700"/>
          <p14:tracePt t="74444" x="5037138" y="4972050"/>
          <p14:tracePt t="74463" x="5057775" y="4979988"/>
          <p14:tracePt t="74479" x="5080000" y="4979988"/>
          <p14:tracePt t="74495" x="5114925" y="4979988"/>
          <p14:tracePt t="74512" x="5151438" y="4979988"/>
          <p14:tracePt t="74529" x="5186363" y="4979988"/>
          <p14:tracePt t="74546" x="5229225" y="4979988"/>
          <p14:tracePt t="74562" x="5265738" y="4979988"/>
          <p14:tracePt t="74580" x="5308600" y="4979988"/>
          <p14:tracePt t="74596" x="5343525" y="4979988"/>
          <p14:tracePt t="74613" x="5380038" y="4986338"/>
          <p14:tracePt t="74631" x="5408613" y="4994275"/>
          <p14:tracePt t="74647" x="5429250" y="4994275"/>
          <p14:tracePt t="74664" x="5451475" y="4994275"/>
          <p14:tracePt t="74680" x="5486400" y="4994275"/>
          <p14:tracePt t="74697" x="5500688" y="4994275"/>
          <p14:tracePt t="74714" x="5514975" y="4994275"/>
          <p14:tracePt t="74733" x="5557838" y="5000625"/>
          <p14:tracePt t="74750" x="5572125" y="5000625"/>
          <p14:tracePt t="74764" x="5600700" y="5000625"/>
          <p14:tracePt t="74767" x="5614988" y="5000625"/>
          <p14:tracePt t="74784" x="5637213" y="5000625"/>
          <p14:tracePt t="74800" x="5665788" y="5000625"/>
          <p14:tracePt t="74817" x="5680075" y="5000625"/>
          <p14:tracePt t="74833" x="5686425" y="5000625"/>
          <p14:tracePt t="74850" x="5708650" y="5000625"/>
          <p14:tracePt t="74869" x="5743575" y="5008563"/>
          <p14:tracePt t="74885" x="5757863" y="5014913"/>
          <p14:tracePt t="74899" x="5765800" y="5014913"/>
          <p14:tracePt t="74917" x="5786438" y="5014913"/>
          <p14:tracePt t="74934" x="5794375" y="5022850"/>
          <p14:tracePt t="74950" x="5800725" y="5022850"/>
          <p14:tracePt t="74967" x="5822950" y="5022850"/>
          <p14:tracePt t="75001" x="5829300" y="5022850"/>
          <p14:tracePt t="75035" x="5837238" y="5022850"/>
          <p14:tracePt t="75088" x="5843588" y="5022850"/>
          <p14:tracePt t="75104" x="5851525" y="5022850"/>
          <p14:tracePt t="75112" x="5857875" y="5022850"/>
          <p14:tracePt t="75121" x="5865813" y="5022850"/>
          <p14:tracePt t="75135" x="5894388" y="5022850"/>
          <p14:tracePt t="75169" x="5915025" y="5022850"/>
          <p14:tracePt t="75186" x="5929313" y="5022850"/>
          <p14:tracePt t="75203" x="5937250" y="5022850"/>
          <p14:tracePt t="75220" x="5951538" y="5022850"/>
          <p14:tracePt t="75237" x="5957888" y="5022850"/>
          <p14:tracePt t="75254" x="5972175" y="5022850"/>
          <p14:tracePt t="75270" x="5980113" y="5022850"/>
          <p14:tracePt t="75287" x="5994400" y="5022850"/>
          <p14:tracePt t="75304" x="6008688" y="5022850"/>
          <p14:tracePt t="75320" x="6015038" y="5022850"/>
          <p14:tracePt t="75356" x="6022975" y="5022850"/>
          <p14:tracePt t="75373" x="6029325" y="5022850"/>
          <p14:tracePt t="75390" x="6037263" y="5022850"/>
          <p14:tracePt t="75405" x="6043613" y="5022850"/>
          <p14:tracePt t="75424" x="6057900" y="5008563"/>
          <p14:tracePt t="75441" x="6065838" y="5008563"/>
          <p14:tracePt t="75456" x="6080125" y="5008563"/>
          <p14:tracePt t="75491" x="6086475" y="5008563"/>
          <p14:tracePt t="75506" x="6100763" y="5008563"/>
          <p14:tracePt t="75525" x="6108700" y="5008563"/>
          <p14:tracePt t="75541" x="6115050" y="5008563"/>
          <p14:tracePt t="75559" x="6129338" y="5008563"/>
          <p14:tracePt t="75574" x="6137275" y="5008563"/>
          <p14:tracePt t="75591" x="6151563" y="5008563"/>
          <p14:tracePt t="75607" x="6157913" y="5000625"/>
          <p14:tracePt t="75624" x="6165850" y="5000625"/>
          <p14:tracePt t="75641" x="6172200" y="5000625"/>
          <p14:tracePt t="75677" x="6180138" y="5000625"/>
          <p14:tracePt t="85306" x="6180138" y="5029200"/>
          <p14:tracePt t="85314" x="6165850" y="5051425"/>
          <p14:tracePt t="85321" x="6143625" y="5072063"/>
          <p14:tracePt t="85329" x="6086475" y="5100638"/>
          <p14:tracePt t="85345" x="5980113" y="5157788"/>
          <p14:tracePt t="85364" x="5837238" y="5194300"/>
          <p14:tracePt t="85380" x="5729288" y="5214938"/>
          <p14:tracePt t="85396" x="5586413" y="5251450"/>
          <p14:tracePt t="85413" x="5400675" y="5280025"/>
          <p14:tracePt t="85430" x="5100638" y="5329238"/>
          <p14:tracePt t="85446" x="4857750" y="5386388"/>
          <p14:tracePt t="85464" x="4586288" y="5443538"/>
          <p14:tracePt t="85480" x="4379913" y="5486400"/>
          <p14:tracePt t="85497" x="4179888" y="5508625"/>
          <p14:tracePt t="85515" x="3929063" y="5529263"/>
          <p14:tracePt t="85533" x="3771900" y="5529263"/>
          <p14:tracePt t="85547" x="3679825" y="5522913"/>
          <p14:tracePt t="85567" x="3514725" y="5508625"/>
          <p14:tracePt t="85583" x="3294063" y="5465763"/>
          <p14:tracePt t="85600" x="3136900" y="5437188"/>
          <p14:tracePt t="85617" x="2928938" y="5394325"/>
          <p14:tracePt t="85632" x="2865438" y="5394325"/>
          <p14:tracePt t="85649" x="2828925" y="5394325"/>
          <p14:tracePt t="85666" x="2800350" y="5394325"/>
          <p14:tracePt t="85683" x="2786063" y="5400675"/>
          <p14:tracePt t="85798" x="2786063" y="5386388"/>
          <p14:tracePt t="85806" x="2786063" y="5365750"/>
          <p14:tracePt t="85817" x="2786063" y="5337175"/>
          <p14:tracePt t="85837" x="2800350" y="5257800"/>
          <p14:tracePt t="85855" x="2808288" y="5222875"/>
          <p14:tracePt t="85869" x="2822575" y="5200650"/>
          <p14:tracePt t="85889" x="2828925" y="5194300"/>
          <p14:tracePt t="85903" x="2836863" y="5186363"/>
          <p14:tracePt t="85920" x="2851150" y="5180013"/>
          <p14:tracePt t="85935" x="2865438" y="5180013"/>
          <p14:tracePt t="85952" x="2879725" y="5165725"/>
          <p14:tracePt t="85970" x="2894013" y="5151438"/>
          <p14:tracePt t="85987" x="2914650" y="5143500"/>
          <p14:tracePt t="86003" x="2936875" y="5122863"/>
          <p14:tracePt t="86021" x="2965450" y="5122863"/>
          <p14:tracePt t="86036" x="3014663" y="5100638"/>
          <p14:tracePt t="86053" x="3065463" y="5100638"/>
          <p14:tracePt t="86070" x="3157538" y="5100638"/>
          <p14:tracePt t="86087" x="3222625" y="5100638"/>
          <p14:tracePt t="86105" x="3271838" y="5094288"/>
          <p14:tracePt t="86120" x="3322638" y="5094288"/>
          <p14:tracePt t="86138" x="3371850" y="5094288"/>
          <p14:tracePt t="86156" x="3422650" y="5094288"/>
          <p14:tracePt t="86172" x="3471863" y="5086350"/>
          <p14:tracePt t="86189" x="3514725" y="5086350"/>
          <p14:tracePt t="86205" x="3543300" y="5086350"/>
          <p14:tracePt t="86210" x="3551238" y="5086350"/>
          <p14:tracePt t="86222" x="3565525" y="5086350"/>
          <p14:tracePt t="86238" x="3579813" y="5086350"/>
          <p14:tracePt t="86256" x="3586163" y="5086350"/>
          <p14:tracePt t="86272" x="3600450" y="5086350"/>
          <p14:tracePt t="86289" x="3614738" y="5086350"/>
          <p14:tracePt t="86306" x="3629025" y="5086350"/>
          <p14:tracePt t="86323" x="3665538" y="5086350"/>
          <p14:tracePt t="86340" x="3671888" y="5086350"/>
          <p14:tracePt t="86357" x="3694113" y="5086350"/>
          <p14:tracePt t="86373" x="3708400" y="5086350"/>
          <p14:tracePt t="86375" x="3714750" y="5086350"/>
          <p14:tracePt t="86390" x="3729038" y="5086350"/>
          <p14:tracePt t="86409" x="3751263" y="5072063"/>
          <p14:tracePt t="86425" x="3779838" y="5072063"/>
          <p14:tracePt t="86443" x="3794125" y="5072063"/>
          <p14:tracePt t="86457" x="3814763" y="5072063"/>
          <p14:tracePt t="86474" x="3843338" y="5072063"/>
          <p14:tracePt t="86491" x="3851275" y="5072063"/>
          <p14:tracePt t="86508" x="3871913" y="5072063"/>
          <p14:tracePt t="86526" x="3886200" y="5072063"/>
          <p14:tracePt t="86547" x="3908425" y="5072063"/>
          <p14:tracePt t="86559" x="3922713" y="5072063"/>
          <p14:tracePt t="86576" x="3929063" y="5072063"/>
          <p14:tracePt t="86592" x="3951288" y="5080000"/>
          <p14:tracePt t="86609" x="3965575" y="5086350"/>
          <p14:tracePt t="86626" x="3979863" y="5086350"/>
          <p14:tracePt t="86643" x="4000500" y="5086350"/>
          <p14:tracePt t="86660" x="4022725" y="5086350"/>
          <p14:tracePt t="86677" x="4051300" y="5086350"/>
          <p14:tracePt t="86695" x="4065588" y="5086350"/>
          <p14:tracePt t="86710" x="4086225" y="5094288"/>
          <p14:tracePt t="86729" x="4114800" y="5094288"/>
          <p14:tracePt t="86745" x="4137025" y="5094288"/>
          <p14:tracePt t="86761" x="4165600" y="5094288"/>
          <p14:tracePt t="86777" x="4186238" y="5100638"/>
          <p14:tracePt t="86795" x="4200525" y="5108575"/>
          <p14:tracePt t="86813" x="4243388" y="5108575"/>
          <p14:tracePt t="86830" x="4257675" y="5108575"/>
          <p14:tracePt t="86847" x="4279900" y="5108575"/>
          <p14:tracePt t="86863" x="4294188" y="5108575"/>
          <p14:tracePt t="86880" x="4314825" y="5108575"/>
          <p14:tracePt t="86882" x="4329113" y="5108575"/>
          <p14:tracePt t="86897" x="4343400" y="5108575"/>
          <p14:tracePt t="86912" x="4357688" y="5108575"/>
          <p14:tracePt t="86914" x="4371975" y="5108575"/>
          <p14:tracePt t="86929" x="4394200" y="5108575"/>
          <p14:tracePt t="86946" x="4400550" y="5108575"/>
          <p14:tracePt t="86963" x="4443413" y="5114925"/>
          <p14:tracePt t="86979" x="4451350" y="5122863"/>
          <p14:tracePt t="86997" x="4465638" y="5122863"/>
          <p14:tracePt t="87014" x="4486275" y="5122863"/>
          <p14:tracePt t="87031" x="4529138" y="5122863"/>
          <p14:tracePt t="87047" x="4551363" y="5122863"/>
          <p14:tracePt t="87064" x="4565650" y="5122863"/>
          <p14:tracePt t="87081" x="4594225" y="5122863"/>
          <p14:tracePt t="87098" x="4600575" y="5129213"/>
          <p14:tracePt t="87114" x="4622800" y="5129213"/>
          <p14:tracePt t="87133" x="4643438" y="5129213"/>
          <p14:tracePt t="87151" x="4679950" y="5143500"/>
          <p14:tracePt t="87168" x="4694238" y="5143500"/>
          <p14:tracePt t="87183" x="4722813" y="5143500"/>
          <p14:tracePt t="87199" x="4757738" y="5143500"/>
          <p14:tracePt t="87216" x="4772025" y="5143500"/>
          <p14:tracePt t="87220" x="4786313" y="5143500"/>
          <p14:tracePt t="87233" x="4808538" y="5143500"/>
          <p14:tracePt t="87250" x="4837113" y="5137150"/>
          <p14:tracePt t="87266" x="4857750" y="5137150"/>
          <p14:tracePt t="87283" x="4879975" y="5137150"/>
          <p14:tracePt t="87301" x="4900613" y="5137150"/>
          <p14:tracePt t="87316" x="4908550" y="5137150"/>
          <p14:tracePt t="87335" x="4922838" y="5137150"/>
          <p14:tracePt t="87352" x="4937125" y="5137150"/>
          <p14:tracePt t="87369" x="4951413" y="5137150"/>
          <p14:tracePt t="87386" x="4957763" y="5137150"/>
          <p14:tracePt t="87403" x="4994275" y="5137150"/>
          <p14:tracePt t="87420" x="5022850" y="5137150"/>
          <p14:tracePt t="87435" x="5057775" y="5137150"/>
          <p14:tracePt t="87452" x="5122863" y="5137150"/>
          <p14:tracePt t="87469" x="5151438" y="5129213"/>
          <p14:tracePt t="87488" x="5186363" y="5122863"/>
          <p14:tracePt t="87503" x="5222875" y="5122863"/>
          <p14:tracePt t="87519" x="5265738" y="5122863"/>
          <p14:tracePt t="87536" x="5294313" y="5122863"/>
          <p14:tracePt t="87555" x="5314950" y="5122863"/>
          <p14:tracePt t="87571" x="5337175" y="5122863"/>
          <p14:tracePt t="87586" x="5365750" y="5122863"/>
          <p14:tracePt t="87603" x="5380038" y="5129213"/>
          <p14:tracePt t="87621" x="5408613" y="5129213"/>
          <p14:tracePt t="87637" x="5437188" y="5129213"/>
          <p14:tracePt t="87657" x="5486400" y="5137150"/>
          <p14:tracePt t="87672" x="5514975" y="5143500"/>
          <p14:tracePt t="87688" x="5543550" y="5151438"/>
          <p14:tracePt t="87704" x="5572125" y="5151438"/>
          <p14:tracePt t="87721" x="5594350" y="5151438"/>
          <p14:tracePt t="87727" x="5600700" y="5151438"/>
          <p14:tracePt t="87738" x="5622925" y="5151438"/>
          <p14:tracePt t="87755" x="5665788" y="5151438"/>
          <p14:tracePt t="87773" x="5722938" y="5137150"/>
          <p14:tracePt t="87789" x="5751513" y="5122863"/>
          <p14:tracePt t="87806" x="5780088" y="5114925"/>
          <p14:tracePt t="87823" x="5800725" y="5114925"/>
          <p14:tracePt t="87839" x="5822950" y="5108575"/>
          <p14:tracePt t="87856" x="5837238" y="5100638"/>
          <p14:tracePt t="87873" x="5857875" y="5100638"/>
          <p14:tracePt t="87889" x="5886450" y="5100638"/>
          <p14:tracePt t="87907" x="5922963" y="5100638"/>
          <p14:tracePt t="87923" x="5943600" y="5108575"/>
          <p14:tracePt t="87941" x="5965825" y="5108575"/>
          <p14:tracePt t="87958" x="5994400" y="5108575"/>
          <p14:tracePt t="87974" x="6008688" y="5108575"/>
          <p14:tracePt t="87993" x="6037263" y="5108575"/>
          <p14:tracePt t="88009" x="6065838" y="5114925"/>
          <p14:tracePt t="88026" x="6100763" y="5122863"/>
          <p14:tracePt t="88043" x="6137275" y="5122863"/>
          <p14:tracePt t="88060" x="6165850" y="5122863"/>
          <p14:tracePt t="88080" x="6194425" y="5129213"/>
          <p14:tracePt t="88094" x="6208713" y="5129213"/>
          <p14:tracePt t="88109" x="6229350" y="5129213"/>
          <p14:tracePt t="88126" x="6243638" y="5129213"/>
          <p14:tracePt t="88142" x="6265863" y="5129213"/>
          <p14:tracePt t="88159" x="6286500" y="5129213"/>
          <p14:tracePt t="88176" x="6308725" y="5129213"/>
          <p14:tracePt t="88193" x="6337300" y="5122863"/>
          <p14:tracePt t="88210" x="6357938" y="5122863"/>
          <p14:tracePt t="88227" x="6380163" y="5122863"/>
          <p14:tracePt t="88244" x="6400800" y="5122863"/>
          <p14:tracePt t="88260" x="6423025" y="5122863"/>
          <p14:tracePt t="88277" x="6443663" y="5122863"/>
          <p14:tracePt t="88294" x="6465888" y="5122863"/>
          <p14:tracePt t="88313" x="6500813" y="5122863"/>
          <p14:tracePt t="88329" x="6515100" y="5122863"/>
          <p14:tracePt t="88346" x="6543675" y="5122863"/>
          <p14:tracePt t="88363" x="6572250" y="5122863"/>
          <p14:tracePt t="88381" x="6586538" y="5122863"/>
          <p14:tracePt t="88397" x="6600825" y="5122863"/>
          <p14:tracePt t="88399" x="6615113" y="5122863"/>
          <p14:tracePt t="88415" x="6643688" y="5122863"/>
          <p14:tracePt t="88430" x="6657975" y="5122863"/>
          <p14:tracePt t="88446" x="6672263" y="5122863"/>
          <p14:tracePt t="88463" x="6694488" y="5122863"/>
          <p14:tracePt t="88479" x="6708775" y="5122863"/>
          <p14:tracePt t="88498" x="6715125" y="5122863"/>
          <p14:tracePt t="88513" x="6737350" y="5122863"/>
          <p14:tracePt t="88531" x="6751638" y="5122863"/>
          <p14:tracePt t="88547" x="6765925" y="5122863"/>
          <p14:tracePt t="88582" x="6772275" y="5122863"/>
          <p14:tracePt t="88599" x="6794500" y="5122863"/>
          <p14:tracePt t="88614" x="6808788" y="5122863"/>
          <p14:tracePt t="88616" x="6823075" y="5122863"/>
          <p14:tracePt t="88633" x="6829425" y="5122863"/>
          <p14:tracePt t="88649" x="6843713" y="5122863"/>
          <p14:tracePt t="88667" x="6865938" y="5122863"/>
          <p14:tracePt t="88686" x="6886575" y="5122863"/>
          <p14:tracePt t="88698" x="6894513" y="5122863"/>
          <p14:tracePt t="88715" x="6908800" y="5122863"/>
          <p14:tracePt t="88718" x="6915150" y="5122863"/>
          <p14:tracePt t="88732" x="6923088" y="5122863"/>
          <p14:tracePt t="88749" x="6937375" y="5122863"/>
          <p14:tracePt t="88766" x="6958013" y="5122863"/>
          <p14:tracePt t="88783" x="6972300" y="5122863"/>
          <p14:tracePt t="88799" x="6986588" y="5122863"/>
          <p14:tracePt t="88818" x="7008813" y="5114925"/>
          <p14:tracePt t="88833" x="7029450" y="5114925"/>
          <p14:tracePt t="88852" x="7080250" y="5114925"/>
          <p14:tracePt t="88869" x="7094538" y="5114925"/>
          <p14:tracePt t="88886" x="7115175" y="5114925"/>
          <p14:tracePt t="88901" x="7123113" y="5114925"/>
          <p14:tracePt t="88918" x="7129463" y="5114925"/>
          <p14:tracePt t="88994" x="7137400" y="5114925"/>
          <p14:tracePt t="89008" x="7143750" y="5114925"/>
          <p14:tracePt t="89032" x="7151688" y="5114925"/>
          <p14:tracePt t="89048" x="7158038" y="5114925"/>
          <p14:tracePt t="89080" x="7165975" y="5114925"/>
          <p14:tracePt t="89106" x="7172325" y="5114925"/>
          <p14:tracePt t="89111" x="7180263" y="5114925"/>
          <p14:tracePt t="89121" x="7186613" y="5114925"/>
          <p14:tracePt t="89137" x="7194550" y="5114925"/>
          <p14:tracePt t="89153" x="7208838" y="5114925"/>
          <p14:tracePt t="89173" x="7223125" y="5114925"/>
          <p14:tracePt t="89188" x="7229475" y="5114925"/>
          <p14:tracePt t="89222" x="7237413" y="5114925"/>
          <p14:tracePt t="89238" x="7243763" y="5114925"/>
          <p14:tracePt t="89291" x="7251700" y="5114925"/>
          <p14:tracePt t="89427" x="7265988" y="5114925"/>
          <p14:tracePt t="89446" x="7272338" y="5114925"/>
          <p14:tracePt t="89463" x="7280275" y="5114925"/>
          <p14:tracePt t="89479" x="7286625" y="5114925"/>
          <p14:tracePt t="89487" x="7294563" y="5114925"/>
          <p14:tracePt t="89494" x="7300913" y="5114925"/>
          <p14:tracePt t="89508" x="7308850" y="5114925"/>
          <p14:tracePt t="89525" x="7315200" y="5114925"/>
          <p14:tracePt t="89633" x="7323138" y="5122863"/>
          <p14:tracePt t="89672" x="7329488" y="5122863"/>
          <p14:tracePt t="89782" x="7329488" y="5129213"/>
          <p14:tracePt t="89831" x="7337425" y="5137150"/>
          <p14:tracePt t="89854" x="7337425" y="5143500"/>
          <p14:tracePt t="89870" x="7343775" y="5151438"/>
          <p14:tracePt t="89875" x="7343775" y="5157788"/>
          <p14:tracePt t="89892" x="7351713" y="5165725"/>
          <p14:tracePt t="89900" x="7351713" y="5180013"/>
          <p14:tracePt t="89917" x="7351713" y="5186363"/>
          <p14:tracePt t="89938" x="7351713" y="5194300"/>
          <p14:tracePt t="89949" x="7351713" y="5200650"/>
          <p14:tracePt t="91939" x="7343775" y="5208588"/>
          <p14:tracePt t="91954" x="7337425" y="5214938"/>
          <p14:tracePt t="91961" x="7329488" y="5222875"/>
          <p14:tracePt t="91978" x="7323138" y="5229225"/>
          <p14:tracePt t="91986" x="7315200" y="5229225"/>
          <p14:tracePt t="92009" x="7308850" y="5229225"/>
          <p14:tracePt t="92063" x="7300913" y="5229225"/>
          <p14:tracePt t="92094" x="7294563" y="5229225"/>
          <p14:tracePt t="92133" x="7286625" y="5229225"/>
          <p14:tracePt t="92152" x="7280275" y="5237163"/>
          <p14:tracePt t="92158" x="7272338" y="5237163"/>
          <p14:tracePt t="92170" x="7258050" y="5243513"/>
          <p14:tracePt t="92186" x="7237413" y="5251450"/>
          <p14:tracePt t="92203" x="7223125" y="5251450"/>
          <p14:tracePt t="92221" x="7200900" y="5251450"/>
          <p14:tracePt t="92236" x="7186613" y="5251450"/>
          <p14:tracePt t="92253" x="7180263" y="5251450"/>
          <p14:tracePt t="92272" x="7143750" y="5257800"/>
          <p14:tracePt t="92288" x="7108825" y="5257800"/>
          <p14:tracePt t="92305" x="7072313" y="5265738"/>
          <p14:tracePt t="92322" x="7051675" y="5265738"/>
          <p14:tracePt t="92339" x="7029450" y="5265738"/>
          <p14:tracePt t="92356" x="7015163" y="5265738"/>
          <p14:tracePt t="92373" x="7008813" y="5265738"/>
          <p14:tracePt t="92375" x="7000875" y="5265738"/>
          <p14:tracePt t="92388" x="6994525" y="5265738"/>
          <p14:tracePt t="92405" x="6980238" y="5265738"/>
          <p14:tracePt t="92406" x="6972300" y="5265738"/>
          <p14:tracePt t="92424" x="6965950" y="5265738"/>
          <p14:tracePt t="92457" x="6951663" y="5265738"/>
          <p14:tracePt t="92475" x="6929438" y="5265738"/>
          <p14:tracePt t="92489" x="6915150" y="5265738"/>
          <p14:tracePt t="92507" x="6894513" y="5265738"/>
          <p14:tracePt t="92525" x="6886575" y="5265738"/>
          <p14:tracePt t="92542" x="6880225" y="5265738"/>
          <p14:tracePt t="92562" x="6865938" y="5265738"/>
          <p14:tracePt t="92574" x="6858000" y="5272088"/>
          <p14:tracePt t="92591" x="6851650" y="5272088"/>
          <p14:tracePt t="92624" x="6837363" y="5280025"/>
          <p14:tracePt t="92659" x="6823075" y="5286375"/>
          <p14:tracePt t="92679" x="6808788" y="5286375"/>
          <p14:tracePt t="92710" x="6786563" y="5286375"/>
          <p14:tracePt t="92727" x="6772275" y="5286375"/>
          <p14:tracePt t="92743" x="6765925" y="5286375"/>
          <p14:tracePt t="92760" x="6757988" y="5286375"/>
          <p14:tracePt t="92793" x="6751638" y="5286375"/>
          <p14:tracePt t="93414" x="6743700" y="5286375"/>
          <p14:tracePt t="93423" x="6737350" y="5286375"/>
          <p14:tracePt t="93434" x="6729413" y="5286375"/>
          <p14:tracePt t="93451" x="6715125" y="5286375"/>
          <p14:tracePt t="93469" x="6694488" y="5286375"/>
          <p14:tracePt t="93483" x="6680200" y="5286375"/>
          <p14:tracePt t="93501" x="6665913" y="5286375"/>
          <p14:tracePt t="93519" x="6637338" y="5286375"/>
          <p14:tracePt t="93534" x="6600825" y="5286375"/>
          <p14:tracePt t="93551" x="6586538" y="5286375"/>
          <p14:tracePt t="93570" x="6543675" y="5294313"/>
          <p14:tracePt t="93586" x="6500813" y="5294313"/>
          <p14:tracePt t="93601" x="6465888" y="5294313"/>
          <p14:tracePt t="93618" x="6451600" y="5294313"/>
          <p14:tracePt t="93635" x="6423025" y="5294313"/>
          <p14:tracePt t="93652" x="6372225" y="5300663"/>
          <p14:tracePt t="93671" x="6272213" y="5300663"/>
          <p14:tracePt t="93687" x="6215063" y="5300663"/>
          <p14:tracePt t="93706" x="6143625" y="5314950"/>
          <p14:tracePt t="93711" x="6108700" y="5322888"/>
          <p14:tracePt t="93720" x="6094413" y="5322888"/>
          <p14:tracePt t="93736" x="6043613" y="5329238"/>
          <p14:tracePt t="93753" x="6008688" y="5329238"/>
          <p14:tracePt t="93770" x="6000750" y="5329238"/>
          <p14:tracePt t="93787" x="5986463" y="5329238"/>
          <p14:tracePt t="94673" x="5986463" y="5337175"/>
          <p14:tracePt t="94683" x="5994400" y="5343525"/>
          <p14:tracePt t="94689" x="6015038" y="5351463"/>
          <p14:tracePt t="94699" x="6037263" y="5357813"/>
          <p14:tracePt t="94716" x="6057900" y="5386388"/>
          <p14:tracePt t="94721" x="6072188" y="5400675"/>
          <p14:tracePt t="94730" x="6094413" y="5429250"/>
          <p14:tracePt t="94747" x="6151563" y="5457825"/>
          <p14:tracePt t="94764" x="6223000" y="5514975"/>
          <p14:tracePt t="94781" x="6257925" y="5551488"/>
          <p14:tracePt t="94797" x="6280150" y="5586413"/>
          <p14:tracePt t="94814" x="6280150" y="5600700"/>
          <p14:tracePt t="94831" x="6294438" y="5614988"/>
          <p14:tracePt t="94849" x="6294438" y="5622925"/>
          <p14:tracePt t="94866" x="6294438" y="5629275"/>
          <p14:tracePt t="95017" x="6294438" y="5637213"/>
          <p14:tracePt t="95351" x="6294438" y="5643563"/>
          <p14:tracePt t="95368" x="6286500" y="5651500"/>
          <p14:tracePt t="95461" x="6280150" y="5651500"/>
          <p14:tracePt t="95470" x="6272213" y="5651500"/>
          <p14:tracePt t="95484" x="6257925" y="5651500"/>
          <p14:tracePt t="95500" x="6251575" y="5651500"/>
          <p14:tracePt t="95508" x="6229350" y="5651500"/>
          <p14:tracePt t="95524" x="6186488" y="5651500"/>
          <p14:tracePt t="95539" x="6143625" y="5651500"/>
          <p14:tracePt t="95556" x="6100763" y="5657850"/>
          <p14:tracePt t="95572" x="6057900" y="5657850"/>
          <p14:tracePt t="95590" x="6000750" y="5657850"/>
          <p14:tracePt t="95607" x="5965825" y="5651500"/>
          <p14:tracePt t="95625" x="5915025" y="5651500"/>
          <p14:tracePt t="95641" x="5886450" y="5637213"/>
          <p14:tracePt t="95657" x="5872163" y="5637213"/>
          <p14:tracePt t="95675" x="5843588" y="5637213"/>
          <p14:tracePt t="95692" x="5829300" y="5637213"/>
          <p14:tracePt t="95709" x="5794375" y="5622925"/>
          <p14:tracePt t="95715" x="5780088" y="5614988"/>
          <p14:tracePt t="95726" x="5751513" y="5600700"/>
          <p14:tracePt t="95741" x="5715000" y="5586413"/>
          <p14:tracePt t="95759" x="5672138" y="5572125"/>
          <p14:tracePt t="95775" x="5629275" y="5543550"/>
          <p14:tracePt t="95791" x="5608638" y="5529263"/>
          <p14:tracePt t="95809" x="5586413" y="5529263"/>
          <p14:tracePt t="95825" x="5557838" y="5514975"/>
          <p14:tracePt t="95827" x="5551488" y="5508625"/>
          <p14:tracePt t="95842" x="5537200" y="5508625"/>
          <p14:tracePt t="95859" x="5529263" y="5508625"/>
          <p14:tracePt t="95893" x="5529263" y="5500688"/>
          <p14:tracePt t="95948" x="5522913" y="5500688"/>
          <p14:tracePt t="95966" x="5522913" y="5486400"/>
          <p14:tracePt t="95976" x="5514975" y="5480050"/>
          <p14:tracePt t="95994" x="5514975" y="5472113"/>
          <p14:tracePt t="96010" x="5508625" y="5472113"/>
          <p14:tracePt t="96030" x="5508625" y="5465763"/>
          <p14:tracePt t="96045" x="5500688" y="5457825"/>
          <p14:tracePt t="96078" x="5500688" y="5451475"/>
          <p14:tracePt t="96119" x="5500688" y="5443538"/>
          <p14:tracePt t="96125" x="5494338" y="5443538"/>
          <p14:tracePt t="96134" x="5494338" y="5437188"/>
          <p14:tracePt t="96149" x="5486400" y="5429250"/>
          <p14:tracePt t="96162" x="5486400" y="5414963"/>
          <p14:tracePt t="96179" x="5480050" y="5394325"/>
          <p14:tracePt t="96196" x="5472113" y="5372100"/>
          <p14:tracePt t="96213" x="5457825" y="5357813"/>
          <p14:tracePt t="96216" x="5451475" y="5343525"/>
          <p14:tracePt t="96230" x="5443538" y="5337175"/>
          <p14:tracePt t="96247" x="5429250" y="5314950"/>
          <p14:tracePt t="96263" x="5414963" y="5294313"/>
          <p14:tracePt t="96281" x="5400675" y="5280025"/>
          <p14:tracePt t="96299" x="5394325" y="5265738"/>
          <p14:tracePt t="96314" x="5394325" y="5251450"/>
          <p14:tracePt t="96333" x="5372100" y="5237163"/>
          <p14:tracePt t="96348" x="5372100" y="5222875"/>
          <p14:tracePt t="96365" x="5357813" y="5208588"/>
          <p14:tracePt t="96381" x="5351463" y="5186363"/>
          <p14:tracePt t="96398" x="5351463" y="5180013"/>
          <p14:tracePt t="96421" x="5351463" y="5172075"/>
          <p14:tracePt t="96438" x="5343525" y="5165725"/>
          <p14:tracePt t="96448" x="5337175" y="5157788"/>
          <p14:tracePt t="96465" x="5337175" y="5143500"/>
          <p14:tracePt t="96483" x="5322888" y="5108575"/>
          <p14:tracePt t="96501" x="5314950" y="5086350"/>
          <p14:tracePt t="96518" x="5308600" y="5080000"/>
          <p14:tracePt t="96535" x="5300663" y="5080000"/>
          <p14:tracePt t="96550" x="5300663" y="5072063"/>
          <p14:tracePt t="96619" x="5300663" y="5065713"/>
          <p14:tracePt t="96626" x="5294313" y="5065713"/>
          <p14:tracePt t="96784" x="5294313" y="5072063"/>
          <p14:tracePt t="96793" x="5294313" y="5086350"/>
          <p14:tracePt t="96802" x="5286375" y="5122863"/>
          <p14:tracePt t="96819" x="5286375" y="5151438"/>
          <p14:tracePt t="96839" x="5286375" y="5165725"/>
          <p14:tracePt t="96854" x="5280025" y="5186363"/>
          <p14:tracePt t="96870" x="5272088" y="5200650"/>
          <p14:tracePt t="96887" x="5272088" y="5222875"/>
          <p14:tracePt t="96904" x="5265738" y="5243513"/>
          <p14:tracePt t="96921" x="5257800" y="5265738"/>
          <p14:tracePt t="96937" x="5257800" y="5272088"/>
          <p14:tracePt t="96955" x="5251450" y="5286375"/>
          <p14:tracePt t="96971" x="5243513" y="5300663"/>
          <p14:tracePt t="96988" x="5237163" y="5308600"/>
          <p14:tracePt t="97005" x="5229225" y="5322888"/>
          <p14:tracePt t="97021" x="5214938" y="5329238"/>
          <p14:tracePt t="97040" x="5200650" y="5337175"/>
          <p14:tracePt t="97056" x="5186363" y="5343525"/>
          <p14:tracePt t="97089" x="5165725" y="5351463"/>
          <p14:tracePt t="97107" x="5157788" y="5351463"/>
          <p14:tracePt t="97124" x="5151438" y="5351463"/>
          <p14:tracePt t="97140" x="5122863" y="5351463"/>
          <p14:tracePt t="97157" x="5094288" y="5343525"/>
          <p14:tracePt t="97175" x="5057775" y="5343525"/>
          <p14:tracePt t="97192" x="5043488" y="5343525"/>
          <p14:tracePt t="97209" x="4965700" y="5343525"/>
          <p14:tracePt t="97227" x="4929188" y="5322888"/>
          <p14:tracePt t="97241" x="4908550" y="5314950"/>
          <p14:tracePt t="97257" x="4894263" y="5300663"/>
          <p14:tracePt t="97274" x="4886325" y="5294313"/>
          <p14:tracePt t="97291" x="4879975" y="5286375"/>
          <p14:tracePt t="97307" x="4872038" y="5280025"/>
          <p14:tracePt t="97325" x="4872038" y="5265738"/>
          <p14:tracePt t="97342" x="4865688" y="5229225"/>
          <p14:tracePt t="97358" x="4857750" y="5200650"/>
          <p14:tracePt t="97375" x="4843463" y="5165725"/>
          <p14:tracePt t="97393" x="4843463" y="5143500"/>
          <p14:tracePt t="97409" x="4837113" y="5114925"/>
          <p14:tracePt t="97426" x="4837113" y="5086350"/>
          <p14:tracePt t="97443" x="4837113" y="5057775"/>
          <p14:tracePt t="97460" x="4843463" y="5029200"/>
          <p14:tracePt t="97476" x="4851400" y="5000625"/>
          <p14:tracePt t="97494" x="4851400" y="4979988"/>
          <p14:tracePt t="97512" x="4865688" y="4957763"/>
          <p14:tracePt t="97527" x="4872038" y="4937125"/>
          <p14:tracePt t="97528" x="4872038" y="4922838"/>
          <p14:tracePt t="97544" x="4879975" y="4914900"/>
          <p14:tracePt t="97560" x="4886325" y="4894263"/>
          <p14:tracePt t="97578" x="4894263" y="4886325"/>
          <p14:tracePt t="97595" x="4900613" y="4886325"/>
          <p14:tracePt t="97611" x="4908550" y="4879975"/>
          <p14:tracePt t="97628" x="4922838" y="4879975"/>
          <p14:tracePt t="97645" x="4937125" y="4872038"/>
          <p14:tracePt t="97663" x="4957763" y="4857750"/>
          <p14:tracePt t="97678" x="4972050" y="4857750"/>
          <p14:tracePt t="97695" x="4979988" y="4857750"/>
          <p14:tracePt t="97730" x="5000625" y="4857750"/>
          <p14:tracePt t="97747" x="5014913" y="4857750"/>
          <p14:tracePt t="97764" x="5029200" y="4857750"/>
          <p14:tracePt t="97781" x="5065713" y="4857750"/>
          <p14:tracePt t="97797" x="5072063" y="4857750"/>
          <p14:tracePt t="97813" x="5094288" y="4857750"/>
          <p14:tracePt t="97832" x="5100638" y="4872038"/>
          <p14:tracePt t="97849" x="5129213" y="4886325"/>
          <p14:tracePt t="97866" x="5151438" y="4900613"/>
          <p14:tracePt t="97886" x="5172075" y="4914900"/>
          <p14:tracePt t="97897" x="5180013" y="4922838"/>
          <p14:tracePt t="97914" x="5194300" y="4937125"/>
          <p14:tracePt t="97931" x="5208588" y="4943475"/>
          <p14:tracePt t="97948" x="5214938" y="4957763"/>
          <p14:tracePt t="97967" x="5229225" y="4979988"/>
          <p14:tracePt t="97986" x="5243513" y="4994275"/>
          <p14:tracePt t="98001" x="5243513" y="5008563"/>
          <p14:tracePt t="98015" x="5251450" y="5022850"/>
          <p14:tracePt t="98032" x="5251450" y="5043488"/>
          <p14:tracePt t="98049" x="5251450" y="5051425"/>
          <p14:tracePt t="98068" x="5251450" y="5086350"/>
          <p14:tracePt t="98085" x="5251450" y="5108575"/>
          <p14:tracePt t="98102" x="5251450" y="5114925"/>
          <p14:tracePt t="98118" x="5251450" y="5137150"/>
          <p14:tracePt t="98134" x="5251450" y="5151438"/>
          <p14:tracePt t="98151" x="5243513" y="5172075"/>
          <p14:tracePt t="98168" x="5243513" y="5186363"/>
          <p14:tracePt t="98184" x="5229225" y="5194300"/>
          <p14:tracePt t="98201" x="5214938" y="5200650"/>
          <p14:tracePt t="98217" x="5186363" y="5208588"/>
          <p14:tracePt t="98234" x="5172075" y="5214938"/>
          <p14:tracePt t="98251" x="5157788" y="5214938"/>
          <p14:tracePt t="98269" x="5143500" y="5214938"/>
          <p14:tracePt t="98288" x="5114925" y="5214938"/>
          <p14:tracePt t="98303" x="5100638" y="5214938"/>
          <p14:tracePt t="98320" x="5086350" y="5214938"/>
          <p14:tracePt t="98337" x="5072063" y="5214938"/>
          <p14:tracePt t="98354" x="5029200" y="5214938"/>
          <p14:tracePt t="98370" x="4986338" y="5208588"/>
          <p14:tracePt t="98387" x="4951413" y="5208588"/>
          <p14:tracePt t="98389" x="4943475" y="5208588"/>
          <p14:tracePt t="98403" x="4929188" y="5208588"/>
          <p14:tracePt t="98420" x="4914900" y="5200650"/>
          <p14:tracePt t="98437" x="4908550" y="5194300"/>
          <p14:tracePt t="98499" x="4908550" y="5180013"/>
          <p14:tracePt t="98508" x="4908550" y="5165725"/>
          <p14:tracePt t="98515" x="4908550" y="5157788"/>
          <p14:tracePt t="98524" x="4908550" y="5137150"/>
          <p14:tracePt t="98539" x="4908550" y="5114925"/>
          <p14:tracePt t="98554" x="4908550" y="5094288"/>
          <p14:tracePt t="98573" x="4908550" y="5072063"/>
          <p14:tracePt t="98591" x="4922838" y="5051425"/>
          <p14:tracePt t="98607" x="4929188" y="5022850"/>
          <p14:tracePt t="98609" x="4937125" y="5014913"/>
          <p14:tracePt t="98622" x="4943475" y="5008563"/>
          <p14:tracePt t="98639" x="4957763" y="5000625"/>
          <p14:tracePt t="98657" x="4965700" y="4994275"/>
          <p14:tracePt t="98674" x="4979988" y="4994275"/>
          <p14:tracePt t="98691" x="4994275" y="4994275"/>
          <p14:tracePt t="98706" x="5000625" y="4986338"/>
          <p14:tracePt t="98711" x="5008563" y="4986338"/>
          <p14:tracePt t="98729" x="5014913" y="4979988"/>
          <p14:tracePt t="98855" x="5014913" y="4986338"/>
          <p14:tracePt t="98859" x="5014913" y="5000625"/>
          <p14:tracePt t="98875" x="5014913" y="5022850"/>
          <p14:tracePt t="98894" x="5008563" y="5029200"/>
          <p14:tracePt t="98908" x="5008563" y="5037138"/>
          <p14:tracePt t="99124" x="5008563" y="5043488"/>
          <p14:tracePt t="99136" x="5008563" y="5057775"/>
          <p14:tracePt t="99139" x="5008563" y="5080000"/>
          <p14:tracePt t="99147" x="5008563" y="5100638"/>
          <p14:tracePt t="99163" x="5014913" y="5157788"/>
          <p14:tracePt t="99180" x="5029200" y="5214938"/>
          <p14:tracePt t="99196" x="5051425" y="5308600"/>
          <p14:tracePt t="99213" x="5080000" y="5372100"/>
          <p14:tracePt t="99216" x="5080000" y="5386388"/>
          <p14:tracePt t="99228" x="5086350" y="5408613"/>
          <p14:tracePt t="99245" x="5094288" y="5437188"/>
          <p14:tracePt t="99262" x="5100638" y="5472113"/>
          <p14:tracePt t="99279" x="5114925" y="5494338"/>
          <p14:tracePt t="99296" x="5114925" y="5522913"/>
          <p14:tracePt t="99313" x="5122863" y="5537200"/>
          <p14:tracePt t="99329" x="5122863" y="5551488"/>
          <p14:tracePt t="99348" x="5129213" y="5572125"/>
          <p14:tracePt t="99363" x="5129213" y="5586413"/>
          <p14:tracePt t="99380" x="5129213" y="5608638"/>
          <p14:tracePt t="99397" x="5129213" y="5629275"/>
          <p14:tracePt t="99414" x="5129213" y="5657850"/>
          <p14:tracePt t="99432" x="5129213" y="5686425"/>
          <p14:tracePt t="99448" x="5122863" y="5708650"/>
          <p14:tracePt t="99464" x="5122863" y="5715000"/>
          <p14:tracePt t="99481" x="5122863" y="5722938"/>
          <p14:tracePt t="105093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916113" y="5949950"/>
            <a:ext cx="765175" cy="225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 smtClean="0"/>
              <a:t>Case 1: </a:t>
            </a:r>
            <a:r>
              <a:rPr lang="ko-KR" altLang="en-US" sz="3200" b="0" dirty="0" smtClean="0"/>
              <a:t>단말 노드 삭제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708920"/>
            <a:ext cx="6160945" cy="21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3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71"/>
    </mc:Choice>
    <mc:Fallback xmlns="">
      <p:transition spd="slow" advTm="4527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502" x="6380163" y="3265488"/>
          <p14:tracePt t="4518" x="6365875" y="3251200"/>
          <p14:tracePt t="4525" x="6351588" y="3243263"/>
          <p14:tracePt t="4540" x="6294438" y="3243263"/>
          <p14:tracePt t="4557" x="6257925" y="3236913"/>
          <p14:tracePt t="4575" x="6165850" y="3228975"/>
          <p14:tracePt t="4579" x="6108700" y="3222625"/>
          <p14:tracePt t="4589" x="6051550" y="3222625"/>
          <p14:tracePt t="4608" x="5851525" y="3222625"/>
          <p14:tracePt t="4625" x="5629275" y="3222625"/>
          <p14:tracePt t="4640" x="5314950" y="3228975"/>
          <p14:tracePt t="4658" x="4972050" y="3265488"/>
          <p14:tracePt t="4675" x="4751388" y="3265488"/>
          <p14:tracePt t="4691" x="4543425" y="3271838"/>
          <p14:tracePt t="4710" x="4279900" y="3279775"/>
          <p14:tracePt t="4726" x="4129088" y="3279775"/>
          <p14:tracePt t="4742" x="4014788" y="3279775"/>
          <p14:tracePt t="4758" x="3851275" y="3265488"/>
          <p14:tracePt t="4775" x="3686175" y="3236913"/>
          <p14:tracePt t="4795" x="3594100" y="3208338"/>
          <p14:tracePt t="4811" x="3479800" y="3171825"/>
          <p14:tracePt t="4828" x="3294063" y="3136900"/>
          <p14:tracePt t="4843" x="3214688" y="3114675"/>
          <p14:tracePt t="4846" x="3157538" y="3108325"/>
          <p14:tracePt t="4860" x="3100388" y="3094038"/>
          <p14:tracePt t="4877" x="3057525" y="3079750"/>
          <p14:tracePt t="4893" x="3028950" y="3079750"/>
          <p14:tracePt t="4910" x="3014663" y="3079750"/>
          <p14:tracePt t="4927" x="3008313" y="3079750"/>
          <p14:tracePt t="4944" x="3000375" y="3071813"/>
          <p14:tracePt t="4962" x="2928938" y="3065463"/>
          <p14:tracePt t="4977" x="2879725" y="3057525"/>
          <p14:tracePt t="4996" x="2836863" y="3043238"/>
          <p14:tracePt t="5013" x="2800350" y="3043238"/>
          <p14:tracePt t="5028" x="2771775" y="3036888"/>
          <p14:tracePt t="5045" x="2736850" y="3028950"/>
          <p14:tracePt t="5064" x="2708275" y="3022600"/>
          <p14:tracePt t="5177" x="2700338" y="3022600"/>
          <p14:tracePt t="5185" x="2693988" y="3022600"/>
          <p14:tracePt t="5198" x="2686050" y="3028950"/>
          <p14:tracePt t="5213" x="2671763" y="3057525"/>
          <p14:tracePt t="5231" x="2665413" y="3057525"/>
          <p14:tracePt t="5248" x="2657475" y="3071813"/>
          <p14:tracePt t="5267" x="2628900" y="3086100"/>
          <p14:tracePt t="5283" x="2608263" y="3094038"/>
          <p14:tracePt t="5298" x="2571750" y="3108325"/>
          <p14:tracePt t="5315" x="2528888" y="3114675"/>
          <p14:tracePt t="5331" x="2508250" y="3136900"/>
          <p14:tracePt t="5348" x="2486025" y="3151188"/>
          <p14:tracePt t="5352" x="2479675" y="3157538"/>
          <p14:tracePt t="5365" x="2471738" y="3165475"/>
          <p14:tracePt t="5382" x="2428875" y="3179763"/>
          <p14:tracePt t="5400" x="2408238" y="3200400"/>
          <p14:tracePt t="5417" x="2386013" y="3208338"/>
          <p14:tracePt t="5434" x="2379663" y="3228975"/>
          <p14:tracePt t="5450" x="2365375" y="3236913"/>
          <p14:tracePt t="5467" x="2357438" y="3236913"/>
          <p14:tracePt t="5483" x="2351088" y="3243263"/>
          <p14:tracePt t="5499" x="2336800" y="3243263"/>
          <p14:tracePt t="5516" x="2336800" y="3251200"/>
          <p14:tracePt t="5534" x="2328863" y="3257550"/>
          <p14:tracePt t="5551" x="2322513" y="3257550"/>
          <p14:tracePt t="5568" x="2322513" y="3265488"/>
          <p14:tracePt t="5584" x="2314575" y="3279775"/>
          <p14:tracePt t="5601" x="2308225" y="3286125"/>
          <p14:tracePt t="5620" x="2293938" y="3294063"/>
          <p14:tracePt t="5634" x="2271713" y="3308350"/>
          <p14:tracePt t="5652" x="2257425" y="3314700"/>
          <p14:tracePt t="5762" x="2257425" y="3322638"/>
          <p14:tracePt t="5783" x="2265363" y="3322638"/>
          <p14:tracePt t="5789" x="2279650" y="3322638"/>
          <p14:tracePt t="5803" x="2308225" y="3308350"/>
          <p14:tracePt t="5820" x="2414588" y="3257550"/>
          <p14:tracePt t="5837" x="2457450" y="3236913"/>
          <p14:tracePt t="5855" x="2500313" y="3222625"/>
          <p14:tracePt t="5871" x="2528888" y="3214688"/>
          <p14:tracePt t="5888" x="2543175" y="3214688"/>
          <p14:tracePt t="5904" x="2557463" y="3208338"/>
          <p14:tracePt t="5923" x="2579688" y="3186113"/>
          <p14:tracePt t="5939" x="2593975" y="3171825"/>
          <p14:tracePt t="5956" x="2628900" y="3151188"/>
          <p14:tracePt t="5972" x="2657475" y="3143250"/>
          <p14:tracePt t="5988" x="2671763" y="3136900"/>
          <p14:tracePt t="6005" x="2686050" y="3128963"/>
          <p14:tracePt t="6023" x="2693988" y="3128963"/>
          <p14:tracePt t="6041" x="2700338" y="3128963"/>
          <p14:tracePt t="6163" x="2700338" y="3122613"/>
          <p14:tracePt t="6168" x="2708275" y="3122613"/>
          <p14:tracePt t="6174" x="2714625" y="3114675"/>
          <p14:tracePt t="6193" x="2728913" y="3108325"/>
          <p14:tracePt t="6208" x="2728913" y="3094038"/>
          <p14:tracePt t="6224" x="2736850" y="3094038"/>
          <p14:tracePt t="6258" x="2743200" y="3086100"/>
          <p14:tracePt t="6275" x="2757488" y="3071813"/>
          <p14:tracePt t="6292" x="2757488" y="3065463"/>
          <p14:tracePt t="6308" x="2757488" y="3057525"/>
          <p14:tracePt t="6326" x="2765425" y="3057525"/>
          <p14:tracePt t="6342" x="2771775" y="3051175"/>
          <p14:tracePt t="6359" x="2779713" y="3051175"/>
          <p14:tracePt t="6597" x="2779713" y="3057525"/>
          <p14:tracePt t="7227" x="2786063" y="3051175"/>
          <p14:tracePt t="7244" x="2794000" y="3051175"/>
          <p14:tracePt t="7253" x="2800350" y="3051175"/>
          <p14:tracePt t="7260" x="2800350" y="3036888"/>
          <p14:tracePt t="7277" x="2808288" y="3036888"/>
          <p14:tracePt t="7809" x="2814638" y="3028950"/>
          <p14:tracePt t="7855" x="2814638" y="3022600"/>
          <p14:tracePt t="7932" x="2822575" y="3022600"/>
          <p14:tracePt t="7948" x="2828925" y="3022600"/>
          <p14:tracePt t="8076" x="2836863" y="3022600"/>
          <p14:tracePt t="8089" x="2836863" y="3014663"/>
          <p14:tracePt t="8098" x="2843213" y="3014663"/>
          <p14:tracePt t="8113" x="2843213" y="3008313"/>
          <p14:tracePt t="8133" x="2851150" y="3008313"/>
          <p14:tracePt t="8153" x="2851150" y="3000375"/>
          <p14:tracePt t="8175" x="2857500" y="3000375"/>
          <p14:tracePt t="8229" x="2857500" y="2994025"/>
          <p14:tracePt t="8244" x="2865438" y="2994025"/>
          <p14:tracePt t="8261" x="2865438" y="2979738"/>
          <p14:tracePt t="8268" x="2879725" y="2979738"/>
          <p14:tracePt t="8280" x="2879725" y="2971800"/>
          <p14:tracePt t="8296" x="2894013" y="2957513"/>
          <p14:tracePt t="8313" x="2900363" y="2957513"/>
          <p14:tracePt t="8330" x="2908300" y="2951163"/>
          <p14:tracePt t="8347" x="2908300" y="2943225"/>
          <p14:tracePt t="8364" x="2914650" y="2936875"/>
          <p14:tracePt t="8381" x="2922588" y="2928938"/>
          <p14:tracePt t="8398" x="2928938" y="2922588"/>
          <p14:tracePt t="8415" x="2936875" y="2908300"/>
          <p14:tracePt t="8432" x="2943225" y="2900363"/>
          <p14:tracePt t="8449" x="2943225" y="2894013"/>
          <p14:tracePt t="8465" x="2951163" y="2894013"/>
          <p14:tracePt t="8798" x="2951163" y="2886075"/>
          <p14:tracePt t="8821" x="2951163" y="2879725"/>
          <p14:tracePt t="8839" x="2951163" y="2871788"/>
          <p14:tracePt t="8845" x="2943225" y="2865438"/>
          <p14:tracePt t="8856" x="2943225" y="2857500"/>
          <p14:tracePt t="8870" x="2943225" y="2851150"/>
          <p14:tracePt t="8887" x="2936875" y="2836863"/>
          <p14:tracePt t="8904" x="2928938" y="2836863"/>
          <p14:tracePt t="8940" x="2922588" y="2836863"/>
          <p14:tracePt t="8955" x="2914650" y="2836863"/>
          <p14:tracePt t="8972" x="2908300" y="2836863"/>
          <p14:tracePt t="8988" x="2900363" y="2836863"/>
          <p14:tracePt t="9006" x="2894013" y="2836863"/>
          <p14:tracePt t="9022" x="2879725" y="2836863"/>
          <p14:tracePt t="9039" x="2871788" y="2843213"/>
          <p14:tracePt t="9056" x="2865438" y="2843213"/>
          <p14:tracePt t="9072" x="2857500" y="2851150"/>
          <p14:tracePt t="9089" x="2836863" y="2857500"/>
          <p14:tracePt t="9105" x="2828925" y="2865438"/>
          <p14:tracePt t="9139" x="2822575" y="2871788"/>
          <p14:tracePt t="10502" x="2814638" y="2871788"/>
          <p14:tracePt t="10510" x="2808288" y="2879725"/>
          <p14:tracePt t="10523" x="2794000" y="2886075"/>
          <p14:tracePt t="10540" x="2771775" y="2900363"/>
          <p14:tracePt t="10556" x="2736850" y="2914650"/>
          <p14:tracePt t="10572" x="2708275" y="2936875"/>
          <p14:tracePt t="10589" x="2665413" y="2965450"/>
          <p14:tracePt t="10605" x="2608263" y="2979738"/>
          <p14:tracePt t="10621" x="2565400" y="2994025"/>
          <p14:tracePt t="10639" x="2536825" y="3000375"/>
          <p14:tracePt t="10655" x="2500313" y="3014663"/>
          <p14:tracePt t="10672" x="2486025" y="3022600"/>
          <p14:tracePt t="10689" x="2479675" y="3022600"/>
          <p14:tracePt t="10706" x="2471738" y="3022600"/>
          <p14:tracePt t="10724" x="2465388" y="3028950"/>
          <p14:tracePt t="10757" x="2443163" y="3043238"/>
          <p14:tracePt t="10773" x="2428875" y="3057525"/>
          <p14:tracePt t="10790" x="2414588" y="3079750"/>
          <p14:tracePt t="10807" x="2393950" y="3086100"/>
          <p14:tracePt t="10824" x="2386013" y="3094038"/>
          <p14:tracePt t="10845" x="2371725" y="3108325"/>
          <p14:tracePt t="10857" x="2365375" y="3114675"/>
          <p14:tracePt t="10876" x="2336800" y="3128963"/>
          <p14:tracePt t="10893" x="2336800" y="3136900"/>
          <p14:tracePt t="10927" x="2328863" y="3136900"/>
          <p14:tracePt t="10949" x="2322513" y="3143250"/>
          <p14:tracePt t="10971" x="2322513" y="3151188"/>
          <p14:tracePt t="10980" x="2308225" y="3151188"/>
          <p14:tracePt t="10994" x="2300288" y="3165475"/>
          <p14:tracePt t="11010" x="2286000" y="3179763"/>
          <p14:tracePt t="11026" x="2286000" y="3186113"/>
          <p14:tracePt t="11043" x="2271713" y="3200400"/>
          <p14:tracePt t="11063" x="2251075" y="3236913"/>
          <p14:tracePt t="11078" x="2243138" y="3251200"/>
          <p14:tracePt t="11095" x="2228850" y="3251200"/>
          <p14:tracePt t="11112" x="2214563" y="3265488"/>
          <p14:tracePt t="11128" x="2208213" y="3279775"/>
          <p14:tracePt t="11147" x="2200275" y="3286125"/>
          <p14:tracePt t="11161" x="2193925" y="3294063"/>
          <p14:tracePt t="11178" x="2185988" y="3294063"/>
          <p14:tracePt t="11219" x="2185988" y="3300413"/>
          <p14:tracePt t="11258" x="2179638" y="3300413"/>
          <p14:tracePt t="11274" x="2179638" y="3308350"/>
          <p14:tracePt t="11298" x="2171700" y="3314700"/>
          <p14:tracePt t="11323" x="2171700" y="3322638"/>
          <p14:tracePt t="11329" x="2165350" y="3322638"/>
          <p14:tracePt t="11342" x="2165350" y="3328988"/>
          <p14:tracePt t="11346" x="2157413" y="3328988"/>
          <p14:tracePt t="11365" x="2151063" y="3343275"/>
          <p14:tracePt t="11381" x="2151063" y="3351213"/>
          <p14:tracePt t="11398" x="2151063" y="3365500"/>
          <p14:tracePt t="11413" x="2143125" y="3365500"/>
          <p14:tracePt t="11433" x="2136775" y="3371850"/>
          <p14:tracePt t="11860" x="2128838" y="3371850"/>
          <p14:tracePt t="11890" x="2128838" y="3379788"/>
          <p14:tracePt t="11947" x="2128838" y="3386138"/>
          <p14:tracePt t="11970" x="2128838" y="3394075"/>
          <p14:tracePt t="11982" x="2128838" y="3400425"/>
          <p14:tracePt t="11988" x="2128838" y="3408363"/>
          <p14:tracePt t="12005" x="2128838" y="3414713"/>
          <p14:tracePt t="12021" x="2122488" y="3422650"/>
          <p14:tracePt t="12037" x="2114550" y="3436938"/>
          <p14:tracePt t="12056" x="2114550" y="3443288"/>
          <p14:tracePt t="12072" x="2108200" y="3457575"/>
          <p14:tracePt t="12089" x="2093913" y="3465513"/>
          <p14:tracePt t="12107" x="2093913" y="3471863"/>
          <p14:tracePt t="12212" x="2093913" y="3479800"/>
          <p14:tracePt t="12228" x="2085975" y="3479800"/>
          <p14:tracePt t="12863" x="2085975" y="3486150"/>
          <p14:tracePt t="12870" x="2085975" y="3494088"/>
          <p14:tracePt t="12881" x="2085975" y="3508375"/>
          <p14:tracePt t="12898" x="2085975" y="3529013"/>
          <p14:tracePt t="12915" x="2085975" y="3543300"/>
          <p14:tracePt t="12930" x="2093913" y="3571875"/>
          <p14:tracePt t="12947" x="2093913" y="3579813"/>
          <p14:tracePt t="12964" x="2093913" y="3594100"/>
          <p14:tracePt t="12981" x="2093913" y="3608388"/>
          <p14:tracePt t="12997" x="2093913" y="3614738"/>
          <p14:tracePt t="13015" x="2108200" y="3629025"/>
          <p14:tracePt t="13032" x="2108200" y="3643313"/>
          <p14:tracePt t="13048" x="2108200" y="3665538"/>
          <p14:tracePt t="13065" x="2108200" y="3671888"/>
          <p14:tracePt t="13082" x="2114550" y="3694113"/>
          <p14:tracePt t="13099" x="2114550" y="3722688"/>
          <p14:tracePt t="13116" x="2114550" y="3751263"/>
          <p14:tracePt t="13118" x="2122488" y="3765550"/>
          <p14:tracePt t="13132" x="2136775" y="3800475"/>
          <p14:tracePt t="13151" x="2143125" y="3851275"/>
          <p14:tracePt t="13167" x="2151063" y="3879850"/>
          <p14:tracePt t="13184" x="2165350" y="3908425"/>
          <p14:tracePt t="13200" x="2179638" y="3922713"/>
          <p14:tracePt t="13216" x="2193925" y="3937000"/>
          <p14:tracePt t="13219" x="2200275" y="3943350"/>
          <p14:tracePt t="13233" x="2200275" y="3951288"/>
          <p14:tracePt t="13251" x="2228850" y="3971925"/>
          <p14:tracePt t="13268" x="2243138" y="3994150"/>
          <p14:tracePt t="13283" x="2243138" y="4000500"/>
          <p14:tracePt t="13301" x="2243138" y="4014788"/>
          <p14:tracePt t="13318" x="2257425" y="4029075"/>
          <p14:tracePt t="13334" x="2279650" y="4043363"/>
          <p14:tracePt t="13351" x="2322513" y="4100513"/>
          <p14:tracePt t="13367" x="2336800" y="4114800"/>
          <p14:tracePt t="13385" x="2379663" y="4151313"/>
          <p14:tracePt t="13402" x="2408238" y="4171950"/>
          <p14:tracePt t="13418" x="2428875" y="4194175"/>
          <p14:tracePt t="13437" x="2436813" y="4194175"/>
          <p14:tracePt t="14023" x="2443163" y="4194175"/>
          <p14:tracePt t="14031" x="2443163" y="4186238"/>
          <p14:tracePt t="14044" x="2443163" y="4179888"/>
          <p14:tracePt t="14060" x="2451100" y="4171950"/>
          <p14:tracePt t="14076" x="2451100" y="4165600"/>
          <p14:tracePt t="14092" x="2451100" y="4157663"/>
          <p14:tracePt t="14109" x="2457450" y="4143375"/>
          <p14:tracePt t="14127" x="2457450" y="4137025"/>
          <p14:tracePt t="14143" x="2457450" y="4129088"/>
          <p14:tracePt t="14315" x="2457450" y="4122738"/>
          <p14:tracePt t="14338" x="2457450" y="4114800"/>
          <p14:tracePt t="14375" x="2457450" y="4108450"/>
          <p14:tracePt t="14998" x="2451100" y="4108450"/>
          <p14:tracePt t="15342" x="2451100" y="4129088"/>
          <p14:tracePt t="15360" x="2451100" y="4143375"/>
          <p14:tracePt t="15368" x="2451100" y="4151313"/>
          <p14:tracePt t="15376" x="2465388" y="4165600"/>
          <p14:tracePt t="15391" x="2465388" y="4186238"/>
          <p14:tracePt t="15408" x="2471738" y="4214813"/>
          <p14:tracePt t="15425" x="2479675" y="4229100"/>
          <p14:tracePt t="15440" x="2479675" y="4243388"/>
          <p14:tracePt t="15461" x="2479675" y="4251325"/>
          <p14:tracePt t="15500" x="2479675" y="4257675"/>
          <p14:tracePt t="15517" x="2479675" y="4265613"/>
          <p14:tracePt t="15524" x="2479675" y="4271963"/>
          <p14:tracePt t="15544" x="2486025" y="4286250"/>
          <p14:tracePt t="15547" x="2486025" y="4294188"/>
          <p14:tracePt t="15564" x="2493963" y="4308475"/>
          <p14:tracePt t="15580" x="2493963" y="4314825"/>
          <p14:tracePt t="15594" x="2500313" y="4329113"/>
          <p14:tracePt t="15612" x="2500313" y="4337050"/>
          <p14:tracePt t="15625" x="2500313" y="4351338"/>
          <p14:tracePt t="15642" x="2500313" y="4357688"/>
          <p14:tracePt t="15660" x="2508250" y="4379913"/>
          <p14:tracePt t="15677" x="2508250" y="4400550"/>
          <p14:tracePt t="15710" x="2514600" y="4414838"/>
          <p14:tracePt t="15727" x="2514600" y="4422775"/>
          <p14:tracePt t="15766" x="2514600" y="4437063"/>
          <p14:tracePt t="15777" x="2522538" y="4437063"/>
          <p14:tracePt t="15795" x="2522538" y="4443413"/>
          <p14:tracePt t="15811" x="2522538" y="4451350"/>
          <p14:tracePt t="15829" x="2528888" y="4471988"/>
          <p14:tracePt t="15847" x="2528888" y="4494213"/>
          <p14:tracePt t="15850" x="2528888" y="4500563"/>
          <p14:tracePt t="15869" x="2536825" y="4514850"/>
          <p14:tracePt t="15884" x="2536825" y="4522788"/>
          <p14:tracePt t="15897" x="2536825" y="4529138"/>
          <p14:tracePt t="15914" x="2536825" y="4537075"/>
          <p14:tracePt t="15932" x="2536825" y="4543425"/>
          <p14:tracePt t="15947" x="2536825" y="4551363"/>
          <p14:tracePt t="15964" x="2543175" y="4565650"/>
          <p14:tracePt t="16003" x="2543175" y="4572000"/>
          <p14:tracePt t="16026" x="2551113" y="4579938"/>
          <p14:tracePt t="16041" x="2551113" y="4586288"/>
          <p14:tracePt t="16051" x="2551113" y="4594225"/>
          <p14:tracePt t="16067" x="2557463" y="4600575"/>
          <p14:tracePt t="16082" x="2557463" y="4608513"/>
          <p14:tracePt t="16099" x="2557463" y="4614863"/>
          <p14:tracePt t="16114" x="2557463" y="4622800"/>
          <p14:tracePt t="16142" x="2557463" y="4629150"/>
          <p14:tracePt t="16250" x="2557463" y="4637088"/>
          <p14:tracePt t="16466" x="2557463" y="4643438"/>
          <p14:tracePt t="16501" x="2565400" y="4643438"/>
          <p14:tracePt t="16532" x="2579688" y="4651375"/>
          <p14:tracePt t="16539" x="2586038" y="4651375"/>
          <p14:tracePt t="16561" x="2593975" y="4651375"/>
          <p14:tracePt t="16570" x="2593975" y="4657725"/>
          <p14:tracePt t="16659" x="2600325" y="4657725"/>
          <p14:tracePt t="17657" x="2600325" y="4665663"/>
          <p14:tracePt t="18767" x="2608263" y="4665663"/>
          <p14:tracePt t="18775" x="2622550" y="4665663"/>
          <p14:tracePt t="18781" x="2628900" y="4665663"/>
          <p14:tracePt t="18793" x="2643188" y="4665663"/>
          <p14:tracePt t="18810" x="2665413" y="4657725"/>
          <p14:tracePt t="18827" x="2686050" y="4643438"/>
          <p14:tracePt t="18845" x="2714625" y="4622800"/>
          <p14:tracePt t="18861" x="2736850" y="4600575"/>
          <p14:tracePt t="18879" x="2751138" y="4594225"/>
          <p14:tracePt t="18894" x="2771775" y="4565650"/>
          <p14:tracePt t="18911" x="2786063" y="4551363"/>
          <p14:tracePt t="18928" x="2794000" y="4537075"/>
          <p14:tracePt t="18945" x="2800350" y="4537075"/>
          <p14:tracePt t="18962" x="2800350" y="4529138"/>
          <p14:tracePt t="18978" x="2800350" y="4522788"/>
          <p14:tracePt t="19034" x="2800350" y="4508500"/>
          <p14:tracePt t="19049" x="2808288" y="4494213"/>
          <p14:tracePt t="19053" x="2808288" y="4486275"/>
          <p14:tracePt t="19063" x="2808288" y="4471988"/>
          <p14:tracePt t="19085" x="2808288" y="4465638"/>
          <p14:tracePt t="19212" x="2808288" y="4457700"/>
          <p14:tracePt t="19235" x="2808288" y="4451350"/>
          <p14:tracePt t="19311" x="2800350" y="4457700"/>
          <p14:tracePt t="19319" x="2794000" y="4457700"/>
          <p14:tracePt t="19327" x="2779713" y="4465638"/>
          <p14:tracePt t="19336" x="2765425" y="4471988"/>
          <p14:tracePt t="19349" x="2757488" y="4471988"/>
          <p14:tracePt t="19366" x="2714625" y="4494213"/>
          <p14:tracePt t="19384" x="2700338" y="4500563"/>
          <p14:tracePt t="19401" x="2686050" y="4508500"/>
          <p14:tracePt t="19419" x="2671763" y="4522788"/>
          <p14:tracePt t="19435" x="2657475" y="4543425"/>
          <p14:tracePt t="19439" x="2643188" y="4557713"/>
          <p14:tracePt t="19450" x="2622550" y="4572000"/>
          <p14:tracePt t="19467" x="2579688" y="4600575"/>
          <p14:tracePt t="19485" x="2557463" y="4629150"/>
          <p14:tracePt t="19501" x="2536825" y="4643438"/>
          <p14:tracePt t="19517" x="2522538" y="4657725"/>
          <p14:tracePt t="19536" x="2514600" y="4657725"/>
          <p14:tracePt t="19665" x="2508250" y="4651375"/>
          <p14:tracePt t="19673" x="2508250" y="4643438"/>
          <p14:tracePt t="19686" x="2508250" y="4629150"/>
          <p14:tracePt t="19703" x="2508250" y="4614863"/>
          <p14:tracePt t="19720" x="2500313" y="4608513"/>
          <p14:tracePt t="19737" x="2500313" y="4594225"/>
          <p14:tracePt t="19754" x="2500313" y="4579938"/>
          <p14:tracePt t="19776" x="2500313" y="4514850"/>
          <p14:tracePt t="19787" x="2500313" y="4500563"/>
          <p14:tracePt t="19806" x="2500313" y="4465638"/>
          <p14:tracePt t="19923" x="2514600" y="4494213"/>
          <p14:tracePt t="19929" x="2543175" y="4529138"/>
          <p14:tracePt t="19939" x="2579688" y="4565650"/>
          <p14:tracePt t="19957" x="2643188" y="4629150"/>
          <p14:tracePt t="19975" x="2779713" y="4694238"/>
          <p14:tracePt t="19989" x="2808288" y="4729163"/>
          <p14:tracePt t="20006" x="2843213" y="4751388"/>
          <p14:tracePt t="20023" x="2851150" y="4757738"/>
          <p14:tracePt t="20042" x="2857500" y="4765675"/>
          <p14:tracePt t="20656" x="2857500" y="4757738"/>
          <p14:tracePt t="20664" x="2857500" y="4751388"/>
          <p14:tracePt t="20672" x="2843213" y="4743450"/>
          <p14:tracePt t="20681" x="2836863" y="4743450"/>
          <p14:tracePt t="20698" x="2828925" y="4729163"/>
          <p14:tracePt t="20715" x="2822575" y="4729163"/>
          <p14:tracePt t="20733" x="2814638" y="4722813"/>
          <p14:tracePt t="20750" x="2800350" y="4708525"/>
          <p14:tracePt t="20766" x="2794000" y="4708525"/>
          <p14:tracePt t="20782" x="2786063" y="4700588"/>
          <p14:tracePt t="20798" x="2771775" y="4686300"/>
          <p14:tracePt t="20815" x="2765425" y="4679950"/>
          <p14:tracePt t="20832" x="2751138" y="4657725"/>
          <p14:tracePt t="20848" x="2736850" y="4637088"/>
          <p14:tracePt t="20854" x="2728913" y="4629150"/>
          <p14:tracePt t="20866" x="2722563" y="4629150"/>
          <p14:tracePt t="20882" x="2714625" y="4629150"/>
          <p14:tracePt t="21178" x="2708275" y="4629150"/>
          <p14:tracePt t="21188" x="2700338" y="4629150"/>
          <p14:tracePt t="21195" x="2693988" y="4629150"/>
          <p14:tracePt t="21209" x="2686050" y="4637088"/>
          <p14:tracePt t="21219" x="2671763" y="4637088"/>
          <p14:tracePt t="21236" x="2665413" y="4637088"/>
          <p14:tracePt t="21255" x="2665413" y="4643438"/>
          <p14:tracePt t="21587" x="2651125" y="4637088"/>
          <p14:tracePt t="21593" x="2651125" y="4629150"/>
          <p14:tracePt t="21607" x="2643188" y="4622800"/>
          <p14:tracePt t="21625" x="2614613" y="4586288"/>
          <p14:tracePt t="21641" x="2608263" y="4572000"/>
          <p14:tracePt t="21657" x="2593975" y="4565650"/>
          <p14:tracePt t="21674" x="2579688" y="4551363"/>
          <p14:tracePt t="21691" x="2571750" y="4529138"/>
          <p14:tracePt t="21708" x="2565400" y="4486275"/>
          <p14:tracePt t="21726" x="2551113" y="4465638"/>
          <p14:tracePt t="21742" x="2551113" y="4443413"/>
          <p14:tracePt t="21758" x="2543175" y="4437063"/>
          <p14:tracePt t="21775" x="2543175" y="4429125"/>
          <p14:tracePt t="21792" x="2536825" y="4429125"/>
          <p14:tracePt t="21809" x="2536825" y="4422775"/>
          <p14:tracePt t="21827" x="2536825" y="4414838"/>
          <p14:tracePt t="21845" x="2536825" y="4386263"/>
          <p14:tracePt t="21860" x="2528888" y="4371975"/>
          <p14:tracePt t="21877" x="2528888" y="4365625"/>
          <p14:tracePt t="21984" x="2528888" y="4371975"/>
          <p14:tracePt t="21992" x="2528888" y="4379913"/>
          <p14:tracePt t="22008" x="2528888" y="4386263"/>
          <p14:tracePt t="22015" x="2528888" y="4394200"/>
          <p14:tracePt t="22028" x="2528888" y="4400550"/>
          <p14:tracePt t="22045" x="2528888" y="4429125"/>
          <p14:tracePt t="22062" x="2528888" y="4465638"/>
          <p14:tracePt t="22078" x="2528888" y="4494213"/>
          <p14:tracePt t="22095" x="2528888" y="4514850"/>
          <p14:tracePt t="22112" x="2528888" y="4522788"/>
          <p14:tracePt t="22129" x="2528888" y="4537075"/>
          <p14:tracePt t="22146" x="2528888" y="4579938"/>
          <p14:tracePt t="22167" x="2528888" y="4586288"/>
          <p14:tracePt t="22180" x="2536825" y="4594225"/>
          <p14:tracePt t="22471" x="2536825" y="4572000"/>
          <p14:tracePt t="22479" x="2536825" y="4537075"/>
          <p14:tracePt t="22487" x="2536825" y="4500563"/>
          <p14:tracePt t="22502" x="2528888" y="4465638"/>
          <p14:tracePt t="22518" x="2528888" y="4429125"/>
          <p14:tracePt t="22535" x="2522538" y="4414838"/>
          <p14:tracePt t="22550" x="2514600" y="4400550"/>
          <p14:tracePt t="22620" x="2514600" y="4394200"/>
          <p14:tracePt t="22623" x="2508250" y="4379913"/>
          <p14:tracePt t="22634" x="2500313" y="4371975"/>
          <p14:tracePt t="22652" x="2486025" y="4351338"/>
          <p14:tracePt t="22668" x="2479675" y="4337050"/>
          <p14:tracePt t="22687" x="2471738" y="4308475"/>
          <p14:tracePt t="22704" x="2471738" y="4294188"/>
          <p14:tracePt t="22720" x="2465388" y="4279900"/>
          <p14:tracePt t="22736" x="2465388" y="4271963"/>
          <p14:tracePt t="22753" x="2465388" y="4265613"/>
          <p14:tracePt t="22769" x="2465388" y="4257675"/>
          <p14:tracePt t="22789" x="2465388" y="4251325"/>
          <p14:tracePt t="22805" x="2465388" y="4243388"/>
          <p14:tracePt t="22826" x="2457450" y="4243388"/>
          <p14:tracePt t="22847" x="2457450" y="4237038"/>
          <p14:tracePt t="22915" x="2457450" y="4229100"/>
          <p14:tracePt t="22930" x="2457450" y="4214813"/>
          <p14:tracePt t="22951" x="2457450" y="4208463"/>
          <p14:tracePt t="22967" x="2457450" y="4200525"/>
          <p14:tracePt t="22985" x="2457450" y="4194175"/>
          <p14:tracePt t="22992" x="2457450" y="4186238"/>
          <p14:tracePt t="23008" x="2457450" y="4179888"/>
          <p14:tracePt t="23126" x="2457450" y="4171950"/>
          <p14:tracePt t="23150" x="2457450" y="4165600"/>
          <p14:tracePt t="23181" x="2457450" y="4157663"/>
          <p14:tracePt t="23266" x="2457450" y="4151313"/>
          <p14:tracePt t="23280" x="2457450" y="4143375"/>
          <p14:tracePt t="23296" x="2457450" y="4137025"/>
          <p14:tracePt t="23377" x="2457450" y="4129088"/>
          <p14:tracePt t="24314" x="2457450" y="4143375"/>
          <p14:tracePt t="24322" x="2479675" y="4194175"/>
          <p14:tracePt t="24327" x="2486025" y="4222750"/>
          <p14:tracePt t="24341" x="2486025" y="4265613"/>
          <p14:tracePt t="24355" x="2500313" y="4322763"/>
          <p14:tracePt t="24371" x="2508250" y="4379913"/>
          <p14:tracePt t="24373" x="2514600" y="4394200"/>
          <p14:tracePt t="24388" x="2514600" y="4408488"/>
          <p14:tracePt t="24405" x="2522538" y="4429125"/>
          <p14:tracePt t="24421" x="2528888" y="4451350"/>
          <p14:tracePt t="24439" x="2536825" y="4465638"/>
          <p14:tracePt t="24456" x="2536825" y="4494213"/>
          <p14:tracePt t="24473" x="2536825" y="4514850"/>
          <p14:tracePt t="24487" x="2536825" y="4543425"/>
          <p14:tracePt t="24505" x="2536825" y="4586288"/>
          <p14:tracePt t="24522" x="2528888" y="4629150"/>
          <p14:tracePt t="24538" x="2536825" y="4672013"/>
          <p14:tracePt t="24557" x="2543175" y="4679950"/>
          <p14:tracePt t="24572" x="2543175" y="4686300"/>
          <p14:tracePt t="24844" x="2543175" y="4679950"/>
          <p14:tracePt t="24852" x="2543175" y="4672013"/>
          <p14:tracePt t="24868" x="2543175" y="4665663"/>
          <p14:tracePt t="24881" x="2543175" y="4651375"/>
          <p14:tracePt t="24900" x="2551113" y="4643438"/>
          <p14:tracePt t="25155" x="2551113" y="4637088"/>
          <p14:tracePt t="25164" x="2551113" y="4622800"/>
          <p14:tracePt t="25171" x="2536825" y="4614863"/>
          <p14:tracePt t="25180" x="2528888" y="4594225"/>
          <p14:tracePt t="25196" x="2528888" y="4565650"/>
          <p14:tracePt t="25213" x="2528888" y="4543425"/>
          <p14:tracePt t="25229" x="2528888" y="4529138"/>
          <p14:tracePt t="25248" x="2528888" y="4494213"/>
          <p14:tracePt t="25265" x="2528888" y="4479925"/>
          <p14:tracePt t="25280" x="2536825" y="4465638"/>
          <p14:tracePt t="25297" x="2543175" y="4465638"/>
          <p14:tracePt t="25330" x="2551113" y="4465638"/>
          <p14:tracePt t="25367" x="2557463" y="4465638"/>
          <p14:tracePt t="25390" x="2565400" y="4465638"/>
          <p14:tracePt t="25398" x="2571750" y="4465638"/>
          <p14:tracePt t="25405" x="2579688" y="4465638"/>
          <p14:tracePt t="25415" x="2586038" y="4465638"/>
          <p14:tracePt t="25431" x="2608263" y="4465638"/>
          <p14:tracePt t="25448" x="2628900" y="4479925"/>
          <p14:tracePt t="25465" x="2643188" y="4486275"/>
          <p14:tracePt t="25482" x="2643188" y="4500563"/>
          <p14:tracePt t="25500" x="2651125" y="4514850"/>
          <p14:tracePt t="25517" x="2665413" y="4537075"/>
          <p14:tracePt t="25534" x="2665413" y="4557713"/>
          <p14:tracePt t="25549" x="2671763" y="4565650"/>
          <p14:tracePt t="25568" x="2671763" y="4586288"/>
          <p14:tracePt t="25601" x="2671763" y="4608513"/>
          <p14:tracePt t="25618" x="2665413" y="4622800"/>
          <p14:tracePt t="25634" x="2665413" y="4643438"/>
          <p14:tracePt t="25651" x="2657475" y="4657725"/>
          <p14:tracePt t="25667" x="2657475" y="4665663"/>
          <p14:tracePt t="25687" x="2651125" y="4672013"/>
          <p14:tracePt t="25701" x="2643188" y="4679950"/>
          <p14:tracePt t="25718" x="2636838" y="4679950"/>
          <p14:tracePt t="25752" x="2628900" y="4686300"/>
          <p14:tracePt t="25768" x="2614613" y="4694238"/>
          <p14:tracePt t="25786" x="2579688" y="4694238"/>
          <p14:tracePt t="25804" x="2551113" y="4694238"/>
          <p14:tracePt t="25820" x="2536825" y="4694238"/>
          <p14:tracePt t="25837" x="2514600" y="4694238"/>
          <p14:tracePt t="25854" x="2500313" y="4694238"/>
          <p14:tracePt t="25869" x="2493963" y="4694238"/>
          <p14:tracePt t="25887" x="2479675" y="4694238"/>
          <p14:tracePt t="25905" x="2471738" y="4694238"/>
          <p14:tracePt t="25922" x="2471738" y="4679950"/>
          <p14:tracePt t="25937" x="2465388" y="4672013"/>
          <p14:tracePt t="25971" x="2457450" y="4629150"/>
          <p14:tracePt t="25988" x="2451100" y="4594225"/>
          <p14:tracePt t="26004" x="2451100" y="4565650"/>
          <p14:tracePt t="26021" x="2451100" y="4543425"/>
          <p14:tracePt t="26071" x="2451100" y="4537075"/>
          <p14:tracePt t="26109" x="2471738" y="4529138"/>
          <p14:tracePt t="26125" x="2500313" y="4529138"/>
          <p14:tracePt t="26133" x="2514600" y="4529138"/>
          <p14:tracePt t="26142" x="2522538" y="4529138"/>
          <p14:tracePt t="26156" x="2543175" y="4537075"/>
          <p14:tracePt t="26173" x="2543175" y="4543425"/>
          <p14:tracePt t="26273" x="2543175" y="4551363"/>
          <p14:tracePt t="26328" x="2543175" y="4557713"/>
          <p14:tracePt t="26344" x="2543175" y="4565650"/>
          <p14:tracePt t="26366" x="2543175" y="4572000"/>
          <p14:tracePt t="26446" x="2543175" y="4579938"/>
          <p14:tracePt t="26477" x="2543175" y="4586288"/>
          <p14:tracePt t="26492" x="2536825" y="4586288"/>
          <p14:tracePt t="26875" x="2536825" y="4579938"/>
          <p14:tracePt t="26881" x="2536825" y="4565650"/>
          <p14:tracePt t="26899" x="2528888" y="4551363"/>
          <p14:tracePt t="26905" x="2522538" y="4537075"/>
          <p14:tracePt t="26915" x="2522538" y="4529138"/>
          <p14:tracePt t="26931" x="2500313" y="4508500"/>
          <p14:tracePt t="26949" x="2493963" y="4486275"/>
          <p14:tracePt t="26965" x="2493963" y="4479925"/>
          <p14:tracePt t="26969" x="2493963" y="4471988"/>
          <p14:tracePt t="27026" x="2493963" y="4465638"/>
          <p14:tracePt t="27033" x="2493963" y="4457700"/>
          <p14:tracePt t="27039" x="2493963" y="4437063"/>
          <p14:tracePt t="27049" x="2486025" y="4414838"/>
          <p14:tracePt t="27066" x="2471738" y="4371975"/>
          <p14:tracePt t="27083" x="2465388" y="4337050"/>
          <p14:tracePt t="27099" x="2457450" y="4308475"/>
          <p14:tracePt t="27118" x="2457450" y="4300538"/>
          <p14:tracePt t="27134" x="2451100" y="4294188"/>
          <p14:tracePt t="27150" x="2451100" y="4286250"/>
          <p14:tracePt t="27168" x="2451100" y="4279900"/>
          <p14:tracePt t="27185" x="2451100" y="4243388"/>
          <p14:tracePt t="27201" x="2443163" y="4208463"/>
          <p14:tracePt t="27217" x="2436813" y="4171950"/>
          <p14:tracePt t="27234" x="2428875" y="4157663"/>
          <p14:tracePt t="27251" x="2428875" y="4143375"/>
          <p14:tracePt t="27284" x="2428875" y="4137025"/>
          <p14:tracePt t="29500" x="2428875" y="4143375"/>
          <p14:tracePt t="29508" x="2428875" y="4157663"/>
          <p14:tracePt t="29516" x="2428875" y="4171950"/>
          <p14:tracePt t="29527" x="2428875" y="4194175"/>
          <p14:tracePt t="29547" x="2428875" y="4251325"/>
          <p14:tracePt t="29561" x="2436813" y="4286250"/>
          <p14:tracePt t="29577" x="2443163" y="4337050"/>
          <p14:tracePt t="29593" x="2465388" y="4400550"/>
          <p14:tracePt t="29610" x="2471738" y="4408488"/>
          <p14:tracePt t="29627" x="2479675" y="4437063"/>
          <p14:tracePt t="29644" x="2479675" y="4465638"/>
          <p14:tracePt t="29662" x="2486025" y="4508500"/>
          <p14:tracePt t="29679" x="2486025" y="4557713"/>
          <p14:tracePt t="29696" x="2493963" y="4600575"/>
          <p14:tracePt t="29712" x="2508250" y="4629150"/>
          <p14:tracePt t="29728" x="2508250" y="4643438"/>
          <p14:tracePt t="29745" x="2514600" y="4651375"/>
          <p14:tracePt t="29940" x="2514600" y="4622800"/>
          <p14:tracePt t="29943" x="2514600" y="4600575"/>
          <p14:tracePt t="29952" x="2514600" y="4594225"/>
          <p14:tracePt t="29963" x="2514600" y="4572000"/>
          <p14:tracePt t="29980" x="2508250" y="4529138"/>
          <p14:tracePt t="29999" x="2508250" y="4486275"/>
          <p14:tracePt t="30015" x="2508250" y="4443413"/>
          <p14:tracePt t="30032" x="2508250" y="4414838"/>
          <p14:tracePt t="30048" x="2508250" y="4386263"/>
          <p14:tracePt t="30065" x="2508250" y="4365625"/>
          <p14:tracePt t="30082" x="2508250" y="4329113"/>
          <p14:tracePt t="30099" x="2508250" y="4300538"/>
          <p14:tracePt t="30115" x="2508250" y="4271963"/>
          <p14:tracePt t="30132" x="2508250" y="4237038"/>
          <p14:tracePt t="30150" x="2508250" y="4194175"/>
          <p14:tracePt t="30166" x="2508250" y="4171950"/>
          <p14:tracePt t="30183" x="2514600" y="4157663"/>
          <p14:tracePt t="30199" x="2514600" y="4151313"/>
          <p14:tracePt t="30419" x="2514600" y="4157663"/>
          <p14:tracePt t="30427" x="2514600" y="4165600"/>
          <p14:tracePt t="30436" x="2514600" y="4171950"/>
          <p14:tracePt t="30460" x="2514600" y="4179888"/>
          <p14:tracePt t="30476" x="2514600" y="4186238"/>
          <p14:tracePt t="30494" x="2508250" y="4186238"/>
          <p14:tracePt t="30508" x="2500313" y="4186238"/>
          <p14:tracePt t="30521" x="2493963" y="4194175"/>
          <p14:tracePt t="30538" x="2486025" y="4194175"/>
          <p14:tracePt t="30852" x="2479675" y="4194175"/>
          <p14:tracePt t="30857" x="2471738" y="4194175"/>
          <p14:tracePt t="32194" x="2465388" y="4194175"/>
          <p14:tracePt t="32462" x="2465388" y="4186238"/>
          <p14:tracePt t="32487" x="2457450" y="4186238"/>
          <p14:tracePt t="32489" x="2451100" y="4186238"/>
          <p14:tracePt t="32554" x="2443163" y="4186238"/>
          <p14:tracePt t="33530" x="2443163" y="4179888"/>
          <p14:tracePt t="33790" x="2443163" y="4186238"/>
          <p14:tracePt t="34031" x="2443163" y="4200525"/>
          <p14:tracePt t="34039" x="2443163" y="4214813"/>
          <p14:tracePt t="34048" x="2443163" y="4222750"/>
          <p14:tracePt t="34059" x="2443163" y="4229100"/>
          <p14:tracePt t="34075" x="2451100" y="4265613"/>
          <p14:tracePt t="34112" x="2451100" y="4271963"/>
          <p14:tracePt t="34125" x="2451100" y="4279900"/>
          <p14:tracePt t="34155" x="2451100" y="4286250"/>
          <p14:tracePt t="35296" x="2451100" y="4265613"/>
          <p14:tracePt t="35302" x="2451100" y="4257675"/>
          <p14:tracePt t="35309" x="2451100" y="4237038"/>
          <p14:tracePt t="35321" x="2457450" y="4214813"/>
          <p14:tracePt t="35339" x="2457450" y="4186238"/>
          <p14:tracePt t="35342" x="2457450" y="4179888"/>
          <p14:tracePt t="35355" x="2457450" y="4171950"/>
          <p14:tracePt t="35372" x="2457450" y="4151313"/>
          <p14:tracePt t="35389" x="2457450" y="4143375"/>
          <p14:tracePt t="35679" x="2457450" y="4151313"/>
          <p14:tracePt t="35716" x="2457450" y="4157663"/>
          <p14:tracePt t="35754" x="2457450" y="4165600"/>
          <p14:tracePt t="35772" x="2465388" y="4171950"/>
          <p14:tracePt t="35780" x="2471738" y="4171950"/>
          <p14:tracePt t="35796" x="2479675" y="4186238"/>
          <p14:tracePt t="35802" x="2486025" y="4194175"/>
          <p14:tracePt t="35810" x="2486025" y="4200525"/>
          <p14:tracePt t="35827" x="2493963" y="4214813"/>
          <p14:tracePt t="35844" x="2493963" y="4222750"/>
          <p14:tracePt t="36039" x="2536825" y="4229100"/>
          <p14:tracePt t="36047" x="2608263" y="4229100"/>
          <p14:tracePt t="36052" x="2665413" y="4229100"/>
          <p14:tracePt t="36062" x="2736850" y="4229100"/>
          <p14:tracePt t="36081" x="2922588" y="4243388"/>
          <p14:tracePt t="36096" x="3208338" y="4251325"/>
          <p14:tracePt t="36098" x="3294063" y="4271963"/>
          <p14:tracePt t="36115" x="3522663" y="4286250"/>
          <p14:tracePt t="36132" x="3657600" y="4308475"/>
          <p14:tracePt t="36149" x="3708400" y="4322763"/>
          <p14:tracePt t="36164" x="3751263" y="4329113"/>
          <p14:tracePt t="36181" x="3771900" y="4329113"/>
          <p14:tracePt t="36197" x="3779838" y="4329113"/>
          <p14:tracePt t="36232" x="3800475" y="4329113"/>
          <p14:tracePt t="36249" x="3857625" y="4357688"/>
          <p14:tracePt t="36265" x="3914775" y="4371975"/>
          <p14:tracePt t="36282" x="3994150" y="4394200"/>
          <p14:tracePt t="36298" x="4137025" y="4394200"/>
          <p14:tracePt t="36316" x="4300538" y="4422775"/>
          <p14:tracePt t="36333" x="4557713" y="4437063"/>
          <p14:tracePt t="36350" x="4672013" y="4414838"/>
          <p14:tracePt t="36366" x="4794250" y="4394200"/>
          <p14:tracePt t="36383" x="4922838" y="4394200"/>
          <p14:tracePt t="36400" x="5022850" y="4394200"/>
          <p14:tracePt t="36416" x="5108575" y="4394200"/>
          <p14:tracePt t="36434" x="5243513" y="4394200"/>
          <p14:tracePt t="36450" x="5294313" y="4379913"/>
          <p14:tracePt t="36467" x="5343525" y="4379913"/>
          <p14:tracePt t="36484" x="5357813" y="4379913"/>
          <p14:tracePt t="36502" x="5372100" y="4379913"/>
          <p14:tracePt t="36519" x="5380038" y="4371975"/>
          <p14:tracePt t="36524" x="5386388" y="4371975"/>
          <p14:tracePt t="36537" x="5394325" y="4365625"/>
          <p14:tracePt t="36584" x="5400675" y="4365625"/>
          <p14:tracePt t="36600" x="5408613" y="4365625"/>
          <p14:tracePt t="36616" x="5408613" y="4357688"/>
          <p14:tracePt t="36623" x="5414963" y="4357688"/>
          <p14:tracePt t="36637" x="5437188" y="4343400"/>
          <p14:tracePt t="36652" x="5500688" y="4337050"/>
          <p14:tracePt t="36669" x="5565775" y="4314825"/>
          <p14:tracePt t="36688" x="5594350" y="4300538"/>
          <p14:tracePt t="36705" x="5629275" y="4294188"/>
          <p14:tracePt t="36721" x="5657850" y="4294188"/>
          <p14:tracePt t="36739" x="5694363" y="4286250"/>
          <p14:tracePt t="36758" x="5700713" y="4286250"/>
          <p14:tracePt t="38287" x="5708650" y="4286250"/>
          <p14:tracePt t="38294" x="5751513" y="4294188"/>
          <p14:tracePt t="38304" x="5822950" y="4322763"/>
          <p14:tracePt t="38320" x="5980113" y="4379913"/>
          <p14:tracePt t="38337" x="6122988" y="4471988"/>
          <p14:tracePt t="38341" x="6186488" y="4508500"/>
          <p14:tracePt t="38354" x="6251575" y="4557713"/>
          <p14:tracePt t="38371" x="6443663" y="4700588"/>
          <p14:tracePt t="38389" x="6600825" y="4794250"/>
          <p14:tracePt t="38405" x="6637338" y="4814888"/>
          <p14:tracePt t="38421" x="6657975" y="4829175"/>
          <p14:tracePt t="38440" x="6665913" y="4843463"/>
          <p14:tracePt t="38455" x="6665913" y="4851400"/>
          <p14:tracePt t="38472" x="6672263" y="4857750"/>
          <p14:tracePt t="38491" x="6680200" y="4872038"/>
          <p14:tracePt t="38506" x="6686550" y="4879975"/>
          <p14:tracePt t="38523" x="6700838" y="4908550"/>
          <p14:tracePt t="38539" x="6708775" y="4943475"/>
          <p14:tracePt t="38556" x="6723063" y="4965700"/>
          <p14:tracePt t="38574" x="6751638" y="5014913"/>
          <p14:tracePt t="38592" x="6765925" y="5065713"/>
          <p14:tracePt t="38608" x="6772275" y="5100638"/>
          <p14:tracePt t="38625" x="6786563" y="5129213"/>
          <p14:tracePt t="38641" x="6786563" y="5157788"/>
          <p14:tracePt t="38657" x="6800850" y="5186363"/>
          <p14:tracePt t="38674" x="6800850" y="5222875"/>
          <p14:tracePt t="38693" x="6800850" y="5251450"/>
          <p14:tracePt t="38709" x="6800850" y="5272088"/>
          <p14:tracePt t="38727" x="6794500" y="5294313"/>
          <p14:tracePt t="38742" x="6786563" y="5300663"/>
          <p14:tracePt t="38760" x="6780213" y="5314950"/>
          <p14:tracePt t="38776" x="6765925" y="5322888"/>
          <p14:tracePt t="38793" x="6737350" y="5337175"/>
          <p14:tracePt t="38811" x="6715125" y="5357813"/>
          <p14:tracePt t="38828" x="6708775" y="5357813"/>
          <p14:tracePt t="38844" x="6686550" y="5357813"/>
          <p14:tracePt t="38851" x="6672263" y="5365750"/>
          <p14:tracePt t="38859" x="6657975" y="5365750"/>
          <p14:tracePt t="38878" x="6615113" y="5386388"/>
          <p14:tracePt t="38894" x="6551613" y="5400675"/>
          <p14:tracePt t="38910" x="6523038" y="5408613"/>
          <p14:tracePt t="38927" x="6486525" y="5422900"/>
          <p14:tracePt t="38944" x="6451600" y="5429250"/>
          <p14:tracePt t="38960" x="6380163" y="5437188"/>
          <p14:tracePt t="38977" x="6323013" y="5443538"/>
          <p14:tracePt t="38996" x="6257925" y="5451475"/>
          <p14:tracePt t="39013" x="6208713" y="5451475"/>
          <p14:tracePt t="39031" x="6172200" y="5451475"/>
          <p14:tracePt t="39047" x="6129338" y="5451475"/>
          <p14:tracePt t="39064" x="6065838" y="5451475"/>
          <p14:tracePt t="39080" x="5957888" y="5400675"/>
          <p14:tracePt t="39097" x="5880100" y="5394325"/>
          <p14:tracePt t="39114" x="5794375" y="5365750"/>
          <p14:tracePt t="39131" x="5722938" y="5343525"/>
          <p14:tracePt t="39147" x="5672138" y="5329238"/>
          <p14:tracePt t="39164" x="5600700" y="5322888"/>
          <p14:tracePt t="39182" x="5514975" y="5300663"/>
          <p14:tracePt t="39199" x="5408613" y="5286375"/>
          <p14:tracePt t="39214" x="5337175" y="5272088"/>
          <p14:tracePt t="39231" x="5286375" y="5265738"/>
          <p14:tracePt t="39248" x="5214938" y="5257800"/>
          <p14:tracePt t="39264" x="5151438" y="5237163"/>
          <p14:tracePt t="39281" x="5094288" y="5237163"/>
          <p14:tracePt t="39298" x="5057775" y="5222875"/>
          <p14:tracePt t="39314" x="5008563" y="5214938"/>
          <p14:tracePt t="39334" x="4972050" y="5208588"/>
          <p14:tracePt t="39348" x="4951413" y="5200650"/>
          <p14:tracePt t="39365" x="4937125" y="5194300"/>
          <p14:tracePt t="39382" x="4922838" y="5186363"/>
          <p14:tracePt t="39400" x="4914900" y="5186363"/>
          <p14:tracePt t="39599" x="4908550" y="5186363"/>
          <p14:tracePt t="45016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916113" y="5949950"/>
            <a:ext cx="765175" cy="225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 smtClean="0"/>
              <a:t>Case2</a:t>
            </a:r>
            <a:r>
              <a:rPr lang="en-US" altLang="ko-KR" sz="3200" b="0" dirty="0"/>
              <a:t>: </a:t>
            </a:r>
            <a:r>
              <a:rPr lang="ko-KR" altLang="en-US" sz="3200" b="0" dirty="0"/>
              <a:t>자식이 하나인 노드의 삭제</a:t>
            </a:r>
            <a:endParaRPr lang="en-US" altLang="ko-KR" sz="3200" b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2573905"/>
            <a:ext cx="2994791" cy="20593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60" y="2573905"/>
            <a:ext cx="2775740" cy="21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12"/>
    </mc:Choice>
    <mc:Fallback xmlns="">
      <p:transition spd="slow" advTm="5451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842" x="5080000" y="3465513"/>
          <p14:tracePt t="7944" x="5072063" y="3465513"/>
          <p14:tracePt t="7962" x="5065713" y="3465513"/>
          <p14:tracePt t="7969" x="5051425" y="3465513"/>
          <p14:tracePt t="7978" x="5037138" y="3457575"/>
          <p14:tracePt t="7992" x="5014913" y="3457575"/>
          <p14:tracePt t="8009" x="4972050" y="3451225"/>
          <p14:tracePt t="8026" x="4914900" y="3451225"/>
          <p14:tracePt t="8042" x="4837113" y="3429000"/>
          <p14:tracePt t="8060" x="4757738" y="3408363"/>
          <p14:tracePt t="8077" x="4708525" y="3386138"/>
          <p14:tracePt t="8093" x="4622800" y="3357563"/>
          <p14:tracePt t="8110" x="4543425" y="3336925"/>
          <p14:tracePt t="8127" x="4486275" y="3308350"/>
          <p14:tracePt t="8146" x="4394200" y="3265488"/>
          <p14:tracePt t="8163" x="4351338" y="3236913"/>
          <p14:tracePt t="8179" x="4308475" y="3222625"/>
          <p14:tracePt t="8196" x="4243388" y="3200400"/>
          <p14:tracePt t="8212" x="4186238" y="3200400"/>
          <p14:tracePt t="8228" x="4108450" y="3186113"/>
          <p14:tracePt t="8245" x="4057650" y="3186113"/>
          <p14:tracePt t="8263" x="3965575" y="3200400"/>
          <p14:tracePt t="8279" x="3894138" y="3200400"/>
          <p14:tracePt t="8283" x="3865563" y="3208338"/>
          <p14:tracePt t="8296" x="3800475" y="3222625"/>
          <p14:tracePt t="8316" x="3751263" y="3236913"/>
          <p14:tracePt t="8330" x="3708400" y="3243263"/>
          <p14:tracePt t="8347" x="3665538" y="3265488"/>
          <p14:tracePt t="8364" x="3657600" y="3265488"/>
          <p14:tracePt t="8381" x="3643313" y="3271838"/>
          <p14:tracePt t="8399" x="3629025" y="3271838"/>
          <p14:tracePt t="8416" x="3622675" y="3286125"/>
          <p14:tracePt t="8433" x="3614738" y="3286125"/>
          <p14:tracePt t="8448" x="3594100" y="3294063"/>
          <p14:tracePt t="8466" x="3551238" y="3314700"/>
          <p14:tracePt t="8482" x="3522663" y="3328988"/>
          <p14:tracePt t="8500" x="3500438" y="3351213"/>
          <p14:tracePt t="8518" x="3486150" y="3365500"/>
          <p14:tracePt t="8533" x="3465513" y="3365500"/>
          <p14:tracePt t="8549" x="3451225" y="3371850"/>
          <p14:tracePt t="8567" x="3443288" y="3371850"/>
          <p14:tracePt t="8585" x="3429000" y="3386138"/>
          <p14:tracePt t="8601" x="3422650" y="3386138"/>
          <p14:tracePt t="8617" x="3408363" y="3400425"/>
          <p14:tracePt t="8651" x="3400425" y="3408363"/>
          <p14:tracePt t="8668" x="3394075" y="3408363"/>
          <p14:tracePt t="8690" x="3386138" y="3408363"/>
          <p14:tracePt t="8720" x="3379788" y="3408363"/>
          <p14:tracePt t="8833" x="3371850" y="3408363"/>
          <p14:tracePt t="8848" x="3365500" y="3408363"/>
          <p14:tracePt t="9457" x="3386138" y="3408363"/>
          <p14:tracePt t="9464" x="3414713" y="3408363"/>
          <p14:tracePt t="9469" x="3429000" y="3408363"/>
          <p14:tracePt t="9480" x="3443288" y="3408363"/>
          <p14:tracePt t="9497" x="3486150" y="3408363"/>
          <p14:tracePt t="9512" x="3508375" y="3400425"/>
          <p14:tracePt t="9515" x="3522663" y="3400425"/>
          <p14:tracePt t="9529" x="3543300" y="3394075"/>
          <p14:tracePt t="9546" x="3579813" y="3371850"/>
          <p14:tracePt t="9563" x="3614738" y="3351213"/>
          <p14:tracePt t="9580" x="3657600" y="3343275"/>
          <p14:tracePt t="9600" x="3700463" y="3322638"/>
          <p14:tracePt t="9614" x="3736975" y="3300413"/>
          <p14:tracePt t="9617" x="3779838" y="3286125"/>
          <p14:tracePt t="9633" x="3843338" y="3271838"/>
          <p14:tracePt t="9650" x="3865563" y="3257550"/>
          <p14:tracePt t="9666" x="3879850" y="3243263"/>
          <p14:tracePt t="9683" x="3879850" y="3228975"/>
          <p14:tracePt t="9739" x="3879850" y="3222625"/>
          <p14:tracePt t="9741" x="3871913" y="3214688"/>
          <p14:tracePt t="9751" x="3865563" y="3208338"/>
          <p14:tracePt t="9768" x="3814763" y="3194050"/>
          <p14:tracePt t="9787" x="3771900" y="3179763"/>
          <p14:tracePt t="9800" x="3743325" y="3165475"/>
          <p14:tracePt t="9802" x="3722688" y="3151188"/>
          <p14:tracePt t="9817" x="3686175" y="3136900"/>
          <p14:tracePt t="9834" x="3579813" y="3100388"/>
          <p14:tracePt t="9852" x="3508375" y="3086100"/>
          <p14:tracePt t="9869" x="3429000" y="3065463"/>
          <p14:tracePt t="9886" x="3351213" y="3051175"/>
          <p14:tracePt t="9903" x="3279775" y="3028950"/>
          <p14:tracePt t="9922" x="3143250" y="3008313"/>
          <p14:tracePt t="9937" x="3071813" y="2994025"/>
          <p14:tracePt t="9952" x="2986088" y="2965450"/>
          <p14:tracePt t="9969" x="2914650" y="2965450"/>
          <p14:tracePt t="9986" x="2857500" y="2943225"/>
          <p14:tracePt t="10003" x="2757488" y="2908300"/>
          <p14:tracePt t="10020" x="2686050" y="2894013"/>
          <p14:tracePt t="10037" x="2608263" y="2857500"/>
          <p14:tracePt t="10053" x="2408238" y="2822575"/>
          <p14:tracePt t="10070" x="2343150" y="2800350"/>
          <p14:tracePt t="10087" x="2279650" y="2786063"/>
          <p14:tracePt t="10105" x="2228850" y="2786063"/>
          <p14:tracePt t="10120" x="2208213" y="2786063"/>
          <p14:tracePt t="10138" x="2200275" y="2786063"/>
          <p14:tracePt t="10354" x="2208213" y="2779713"/>
          <p14:tracePt t="10362" x="2228850" y="2779713"/>
          <p14:tracePt t="10379" x="2293938" y="2779713"/>
          <p14:tracePt t="10391" x="2336800" y="2779713"/>
          <p14:tracePt t="10408" x="2351088" y="2779713"/>
          <p14:tracePt t="10425" x="2357438" y="2771775"/>
          <p14:tracePt t="10443" x="2365375" y="2771775"/>
          <p14:tracePt t="10580" x="2371725" y="2771775"/>
          <p14:tracePt t="10596" x="2379663" y="2771775"/>
          <p14:tracePt t="10601" x="2386013" y="2786063"/>
          <p14:tracePt t="10613" x="2400300" y="2794000"/>
          <p14:tracePt t="10629" x="2422525" y="2828925"/>
          <p14:tracePt t="10647" x="2493963" y="2865438"/>
          <p14:tracePt t="10665" x="2557463" y="2914650"/>
          <p14:tracePt t="10681" x="2622550" y="2957513"/>
          <p14:tracePt t="10697" x="2665413" y="2971800"/>
          <p14:tracePt t="10714" x="2728913" y="2986088"/>
          <p14:tracePt t="10729" x="2786063" y="3000375"/>
          <p14:tracePt t="10748" x="2808288" y="3014663"/>
          <p14:tracePt t="10765" x="2836863" y="3028950"/>
          <p14:tracePt t="10781" x="2857500" y="3043238"/>
          <p14:tracePt t="10799" x="2886075" y="3057525"/>
          <p14:tracePt t="10817" x="2894013" y="3079750"/>
          <p14:tracePt t="10832" x="2908300" y="3086100"/>
          <p14:tracePt t="10848" x="2928938" y="3108325"/>
          <p14:tracePt t="10865" x="2943225" y="3114675"/>
          <p14:tracePt t="10883" x="2986088" y="3157538"/>
          <p14:tracePt t="10900" x="3014663" y="3171825"/>
          <p14:tracePt t="10916" x="3036888" y="3194050"/>
          <p14:tracePt t="10932" x="3065463" y="3200400"/>
          <p14:tracePt t="10950" x="3079750" y="3200400"/>
          <p14:tracePt t="10967" x="3094038" y="3228975"/>
          <p14:tracePt t="10983" x="3108325" y="3257550"/>
          <p14:tracePt t="10999" x="3128963" y="3279775"/>
          <p14:tracePt t="11017" x="3136900" y="3294063"/>
          <p14:tracePt t="11034" x="3157538" y="3314700"/>
          <p14:tracePt t="11050" x="3157538" y="3328988"/>
          <p14:tracePt t="11055" x="3171825" y="3336925"/>
          <p14:tracePt t="11068" x="3171825" y="3343275"/>
          <p14:tracePt t="11085" x="3208338" y="3371850"/>
          <p14:tracePt t="11101" x="3222625" y="3379788"/>
          <p14:tracePt t="11118" x="3243263" y="3394075"/>
          <p14:tracePt t="11135" x="3271838" y="3394075"/>
          <p14:tracePt t="11169" x="3279775" y="3394075"/>
          <p14:tracePt t="11648" x="3279775" y="3400425"/>
          <p14:tracePt t="11688" x="3279775" y="3408363"/>
          <p14:tracePt t="11742" x="3279775" y="3414713"/>
          <p14:tracePt t="11761" x="3271838" y="3414713"/>
          <p14:tracePt t="11767" x="3265488" y="3422650"/>
          <p14:tracePt t="11778" x="3251200" y="3422650"/>
          <p14:tracePt t="11797" x="3243263" y="3422650"/>
          <p14:tracePt t="11812" x="3228975" y="3436938"/>
          <p14:tracePt t="11828" x="3222625" y="3436938"/>
          <p14:tracePt t="11867" x="3214688" y="3436938"/>
          <p14:tracePt t="11883" x="3200400" y="3436938"/>
          <p14:tracePt t="11895" x="3194050" y="3436938"/>
          <p14:tracePt t="11912" x="3171825" y="3436938"/>
          <p14:tracePt t="11929" x="3165475" y="3436938"/>
          <p14:tracePt t="11945" x="3157538" y="3429000"/>
          <p14:tracePt t="11962" x="3151188" y="3422650"/>
          <p14:tracePt t="11980" x="3143250" y="3414713"/>
          <p14:tracePt t="11998" x="3136900" y="3408363"/>
          <p14:tracePt t="12030" x="3136900" y="3394075"/>
          <p14:tracePt t="12047" x="3136900" y="3379788"/>
          <p14:tracePt t="12064" x="3136900" y="3343275"/>
          <p14:tracePt t="12081" x="3136900" y="3314700"/>
          <p14:tracePt t="12098" x="3136900" y="3279775"/>
          <p14:tracePt t="12114" x="3143250" y="3265488"/>
          <p14:tracePt t="12133" x="3143250" y="3243263"/>
          <p14:tracePt t="12148" x="3143250" y="3236913"/>
          <p14:tracePt t="12165" x="3151188" y="3228975"/>
          <p14:tracePt t="12182" x="3151188" y="3214688"/>
          <p14:tracePt t="12199" x="3151188" y="3200400"/>
          <p14:tracePt t="12216" x="3179763" y="3165475"/>
          <p14:tracePt t="12235" x="3186113" y="3157538"/>
          <p14:tracePt t="12250" x="3194050" y="3151188"/>
          <p14:tracePt t="12267" x="3208338" y="3151188"/>
          <p14:tracePt t="12283" x="3222625" y="3151188"/>
          <p14:tracePt t="12300" x="3257550" y="3151188"/>
          <p14:tracePt t="12319" x="3286125" y="3151188"/>
          <p14:tracePt t="12416" x="3294063" y="3151188"/>
          <p14:tracePt t="12424" x="3300413" y="3157538"/>
          <p14:tracePt t="12442" x="3308350" y="3165475"/>
          <p14:tracePt t="12454" x="3308350" y="3179763"/>
          <p14:tracePt t="12471" x="3322638" y="3186113"/>
          <p14:tracePt t="12488" x="3322638" y="3200400"/>
          <p14:tracePt t="12504" x="3322638" y="3208338"/>
          <p14:tracePt t="12540" x="3322638" y="3214688"/>
          <p14:tracePt t="12561" x="3322638" y="3222625"/>
          <p14:tracePt t="12586" x="3322638" y="3228975"/>
          <p14:tracePt t="12602" x="3322638" y="3236913"/>
          <p14:tracePt t="12633" x="3322638" y="3243263"/>
          <p14:tracePt t="12641" x="3322638" y="3251200"/>
          <p14:tracePt t="12665" x="3322638" y="3257550"/>
          <p14:tracePt t="12690" x="3314700" y="3257550"/>
          <p14:tracePt t="12725" x="3314700" y="3265488"/>
          <p14:tracePt t="12735" x="3308350" y="3265488"/>
          <p14:tracePt t="12774" x="3300413" y="3271838"/>
          <p14:tracePt t="12837" x="3300413" y="3279775"/>
          <p14:tracePt t="12854" x="3286125" y="3279775"/>
          <p14:tracePt t="12878" x="3279775" y="3279775"/>
          <p14:tracePt t="12893" x="3279775" y="3286125"/>
          <p14:tracePt t="12898" x="3271838" y="3286125"/>
          <p14:tracePt t="12908" x="3265488" y="3286125"/>
          <p14:tracePt t="12969" x="3257550" y="3286125"/>
          <p14:tracePt t="12977" x="3257550" y="3294063"/>
          <p14:tracePt t="12983" x="3251200" y="3300413"/>
          <p14:tracePt t="12995" x="3243263" y="3308350"/>
          <p14:tracePt t="13012" x="3236913" y="3314700"/>
          <p14:tracePt t="13028" x="3228975" y="3322638"/>
          <p14:tracePt t="13164" x="3228975" y="3328988"/>
          <p14:tracePt t="13198" x="3222625" y="3328988"/>
          <p14:tracePt t="13211" x="3214688" y="3328988"/>
          <p14:tracePt t="13228" x="3214688" y="3336925"/>
          <p14:tracePt t="13313" x="3208338" y="3336925"/>
          <p14:tracePt t="13347" x="3208338" y="3343275"/>
          <p14:tracePt t="13366" x="3208338" y="3351213"/>
          <p14:tracePt t="13382" x="3200400" y="3351213"/>
          <p14:tracePt t="13391" x="3200400" y="3357563"/>
          <p14:tracePt t="13406" x="3194050" y="3365500"/>
          <p14:tracePt t="13423" x="3186113" y="3379788"/>
          <p14:tracePt t="13440" x="3186113" y="3386138"/>
          <p14:tracePt t="13575" x="3179763" y="3394075"/>
          <p14:tracePt t="13606" x="3179763" y="3400425"/>
          <p14:tracePt t="13616" x="3171825" y="3408363"/>
          <p14:tracePt t="13631" x="3171825" y="3414713"/>
          <p14:tracePt t="13647" x="3171825" y="3422650"/>
          <p14:tracePt t="13663" x="3165475" y="3422650"/>
          <p14:tracePt t="13671" x="3165475" y="3429000"/>
          <p14:tracePt t="13772" x="3165475" y="3436938"/>
          <p14:tracePt t="13789" x="3157538" y="3436938"/>
          <p14:tracePt t="13815" x="3151188" y="3443288"/>
          <p14:tracePt t="13839" x="3151188" y="3457575"/>
          <p14:tracePt t="13867" x="3143250" y="3457575"/>
          <p14:tracePt t="13883" x="3143250" y="3465513"/>
          <p14:tracePt t="13900" x="3136900" y="3465513"/>
          <p14:tracePt t="13925" x="3136900" y="3471863"/>
          <p14:tracePt t="13931" x="3128963" y="3471863"/>
          <p14:tracePt t="13947" x="3128963" y="3479800"/>
          <p14:tracePt t="13958" x="3122613" y="3486150"/>
          <p14:tracePt t="13991" x="3108325" y="3500438"/>
          <p14:tracePt t="14009" x="3108325" y="3508375"/>
          <p14:tracePt t="14024" x="3108325" y="3522663"/>
          <p14:tracePt t="14041" x="3100388" y="3529013"/>
          <p14:tracePt t="14057" x="3100388" y="3543300"/>
          <p14:tracePt t="14094" x="3100388" y="3551238"/>
          <p14:tracePt t="14107" x="3100388" y="3557588"/>
          <p14:tracePt t="14124" x="3094038" y="3557588"/>
          <p14:tracePt t="14140" x="3086100" y="3557588"/>
          <p14:tracePt t="14148" x="3086100" y="3565525"/>
          <p14:tracePt t="14164" x="3079750" y="3565525"/>
          <p14:tracePt t="14203" x="3079750" y="3571875"/>
          <p14:tracePt t="14366" x="3079750" y="3579813"/>
          <p14:tracePt t="14381" x="3079750" y="3586163"/>
          <p14:tracePt t="14566" x="3079750" y="3579813"/>
          <p14:tracePt t="14587" x="3079750" y="3571875"/>
          <p14:tracePt t="14600" x="3079750" y="3565525"/>
          <p14:tracePt t="14618" x="3086100" y="3557588"/>
          <p14:tracePt t="14623" x="3086100" y="3551238"/>
          <p14:tracePt t="14641" x="3086100" y="3543300"/>
          <p14:tracePt t="14664" x="3086100" y="3536950"/>
          <p14:tracePt t="14679" x="3086100" y="3529013"/>
          <p14:tracePt t="14693" x="3086100" y="3522663"/>
          <p14:tracePt t="14725" x="3086100" y="3514725"/>
          <p14:tracePt t="14740" x="3086100" y="3508375"/>
          <p14:tracePt t="14749" x="3086100" y="3500438"/>
          <p14:tracePt t="14757" x="3094038" y="3500438"/>
          <p14:tracePt t="14796" x="3100388" y="3494088"/>
          <p14:tracePt t="14962" x="3108325" y="3494088"/>
          <p14:tracePt t="15337" x="3108325" y="3500438"/>
          <p14:tracePt t="15379" x="3100388" y="3508375"/>
          <p14:tracePt t="15404" x="3100388" y="3514725"/>
          <p14:tracePt t="15421" x="3094038" y="3514725"/>
          <p14:tracePt t="15458" x="3094038" y="3522663"/>
          <p14:tracePt t="15572" x="3094038" y="3529013"/>
          <p14:tracePt t="15587" x="3094038" y="3536950"/>
          <p14:tracePt t="15597" x="3086100" y="3536950"/>
          <p14:tracePt t="15616" x="3086100" y="3543300"/>
          <p14:tracePt t="15750" x="3079750" y="3543300"/>
          <p14:tracePt t="16063" x="3086100" y="3543300"/>
          <p14:tracePt t="16301" x="3086100" y="3551238"/>
          <p14:tracePt t="16311" x="3086100" y="3557588"/>
          <p14:tracePt t="16328" x="3079750" y="3565525"/>
          <p14:tracePt t="16343" x="3079750" y="3571875"/>
          <p14:tracePt t="16350" x="3079750" y="3579813"/>
          <p14:tracePt t="16359" x="3071813" y="3586163"/>
          <p14:tracePt t="16376" x="3065463" y="3594100"/>
          <p14:tracePt t="16394" x="3065463" y="3600450"/>
          <p14:tracePt t="16408" x="3057525" y="3608388"/>
          <p14:tracePt t="16423" x="3051175" y="3608388"/>
          <p14:tracePt t="16440" x="3043238" y="3622675"/>
          <p14:tracePt t="16457" x="3043238" y="3629025"/>
          <p14:tracePt t="16476" x="3036888" y="3636963"/>
          <p14:tracePt t="16492" x="3036888" y="3651250"/>
          <p14:tracePt t="16508" x="3028950" y="3657600"/>
          <p14:tracePt t="16625" x="3036888" y="3643313"/>
          <p14:tracePt t="16631" x="3043238" y="3636963"/>
          <p14:tracePt t="16642" x="3057525" y="3636963"/>
          <p14:tracePt t="16663" x="3079750" y="3614738"/>
          <p14:tracePt t="16677" x="3086100" y="3608388"/>
          <p14:tracePt t="16712" x="3086100" y="3600450"/>
          <p14:tracePt t="16727" x="3086100" y="3594100"/>
          <p14:tracePt t="16753" x="3086100" y="3586163"/>
          <p14:tracePt t="16768" x="3086100" y="3579813"/>
          <p14:tracePt t="16784" x="3086100" y="3571875"/>
          <p14:tracePt t="16796" x="3094038" y="3557588"/>
          <p14:tracePt t="16812" x="3094038" y="3551238"/>
          <p14:tracePt t="16829" x="3094038" y="3543300"/>
          <p14:tracePt t="16845" x="3100388" y="3536950"/>
          <p14:tracePt t="16863" x="3114675" y="3536950"/>
          <p14:tracePt t="16880" x="3114675" y="3529013"/>
          <p14:tracePt t="16897" x="3122613" y="3529013"/>
          <p14:tracePt t="16913" x="3128963" y="3529013"/>
          <p14:tracePt t="16930" x="3143250" y="3529013"/>
          <p14:tracePt t="16947" x="3165475" y="3529013"/>
          <p14:tracePt t="16964" x="3186113" y="3529013"/>
          <p14:tracePt t="16983" x="3214688" y="3551238"/>
          <p14:tracePt t="16999" x="3243263" y="3565525"/>
          <p14:tracePt t="17016" x="3265488" y="3586163"/>
          <p14:tracePt t="17033" x="3294063" y="3608388"/>
          <p14:tracePt t="17050" x="3308350" y="3629025"/>
          <p14:tracePt t="17057" x="3328988" y="3636963"/>
          <p14:tracePt t="17070" x="3336925" y="3651250"/>
          <p14:tracePt t="17082" x="3357563" y="3657600"/>
          <p14:tracePt t="17099" x="3371850" y="3665538"/>
          <p14:tracePt t="17116" x="3379788" y="3679825"/>
          <p14:tracePt t="17132" x="3386138" y="3686175"/>
          <p14:tracePt t="17149" x="3400425" y="3700463"/>
          <p14:tracePt t="17166" x="3422650" y="3714750"/>
          <p14:tracePt t="17183" x="3443288" y="3743325"/>
          <p14:tracePt t="17200" x="3500438" y="3771900"/>
          <p14:tracePt t="17217" x="3514725" y="3786188"/>
          <p14:tracePt t="17235" x="3529013" y="3800475"/>
          <p14:tracePt t="17251" x="3543300" y="3814763"/>
          <p14:tracePt t="17268" x="3557588" y="3822700"/>
          <p14:tracePt t="17285" x="3565525" y="3829050"/>
          <p14:tracePt t="17301" x="3571875" y="3829050"/>
          <p14:tracePt t="17790" x="3571875" y="3836988"/>
          <p14:tracePt t="18910" x="3565525" y="3808413"/>
          <p14:tracePt t="18923" x="3565525" y="3786188"/>
          <p14:tracePt t="18941" x="3551238" y="3751263"/>
          <p14:tracePt t="18957" x="3543300" y="3722688"/>
          <p14:tracePt t="18959" x="3536950" y="3708400"/>
          <p14:tracePt t="18974" x="3522663" y="3671888"/>
          <p14:tracePt t="18991" x="3508375" y="3651250"/>
          <p14:tracePt t="19010" x="3494088" y="3622675"/>
          <p14:tracePt t="19026" x="3471863" y="3600450"/>
          <p14:tracePt t="19041" x="3451225" y="3579813"/>
          <p14:tracePt t="19061" x="3408363" y="3514725"/>
          <p14:tracePt t="19077" x="3386138" y="3486150"/>
          <p14:tracePt t="19094" x="3379788" y="3457575"/>
          <p14:tracePt t="19109" x="3357563" y="3436938"/>
          <p14:tracePt t="19127" x="3351213" y="3414713"/>
          <p14:tracePt t="19144" x="3343275" y="3408363"/>
          <p14:tracePt t="19162" x="3314700" y="3386138"/>
          <p14:tracePt t="19177" x="3308350" y="3379788"/>
          <p14:tracePt t="19194" x="3257550" y="3328988"/>
          <p14:tracePt t="19211" x="3186113" y="3300413"/>
          <p14:tracePt t="19227" x="3122613" y="3251200"/>
          <p14:tracePt t="19245" x="3079750" y="3200400"/>
          <p14:tracePt t="19262" x="3036888" y="3171825"/>
          <p14:tracePt t="19295" x="3036888" y="3165475"/>
          <p14:tracePt t="19492" x="3036888" y="3171825"/>
          <p14:tracePt t="19507" x="3043238" y="3186113"/>
          <p14:tracePt t="19515" x="3051175" y="3186113"/>
          <p14:tracePt t="19523" x="3065463" y="3208338"/>
          <p14:tracePt t="19532" x="3079750" y="3222625"/>
          <p14:tracePt t="19549" x="3128963" y="3251200"/>
          <p14:tracePt t="19553" x="3136900" y="3265488"/>
          <p14:tracePt t="19565" x="3151188" y="3265488"/>
          <p14:tracePt t="19582" x="3171825" y="3265488"/>
          <p14:tracePt t="19600" x="3186113" y="3271838"/>
          <p14:tracePt t="19616" x="3194050" y="3271838"/>
          <p14:tracePt t="19651" x="3200400" y="3271838"/>
          <p14:tracePt t="19689" x="3200400" y="3279775"/>
          <p14:tracePt t="20085" x="3200400" y="3271838"/>
          <p14:tracePt t="20094" x="3194050" y="3271838"/>
          <p14:tracePt t="20099" x="3179763" y="3257550"/>
          <p14:tracePt t="20109" x="3165475" y="3251200"/>
          <p14:tracePt t="20123" x="3143250" y="3228975"/>
          <p14:tracePt t="20140" x="3108325" y="3200400"/>
          <p14:tracePt t="20159" x="3086100" y="3179763"/>
          <p14:tracePt t="20175" x="3071813" y="3165475"/>
          <p14:tracePt t="20193" x="3057525" y="3157538"/>
          <p14:tracePt t="20208" x="3043238" y="3151188"/>
          <p14:tracePt t="20225" x="3028950" y="3143250"/>
          <p14:tracePt t="20242" x="3014663" y="3128963"/>
          <p14:tracePt t="20259" x="2994025" y="3114675"/>
          <p14:tracePt t="20275" x="2957513" y="3094038"/>
          <p14:tracePt t="20292" x="2951163" y="3094038"/>
          <p14:tracePt t="20309" x="2922588" y="3071813"/>
          <p14:tracePt t="20326" x="2894013" y="3036888"/>
          <p14:tracePt t="20343" x="2865438" y="3008313"/>
          <p14:tracePt t="20361" x="2843213" y="2994025"/>
          <p14:tracePt t="20377" x="2808288" y="2971800"/>
          <p14:tracePt t="20393" x="2786063" y="2943225"/>
          <p14:tracePt t="20411" x="2751138" y="2928938"/>
          <p14:tracePt t="20428" x="2736850" y="2928938"/>
          <p14:tracePt t="20444" x="2722563" y="2922588"/>
          <p14:tracePt t="20461" x="2722563" y="2914650"/>
          <p14:tracePt t="20557" x="2714625" y="2914650"/>
          <p14:tracePt t="20561" x="2714625" y="2908300"/>
          <p14:tracePt t="20567" x="2708275" y="2908300"/>
          <p14:tracePt t="20583" x="2700338" y="2900363"/>
          <p14:tracePt t="20596" x="2693988" y="2900363"/>
          <p14:tracePt t="20613" x="2686050" y="2886075"/>
          <p14:tracePt t="20632" x="2679700" y="2886075"/>
          <p14:tracePt t="20702" x="2671763" y="2886075"/>
          <p14:tracePt t="20710" x="2671763" y="2879725"/>
          <p14:tracePt t="20727" x="2665413" y="2879725"/>
          <p14:tracePt t="20735" x="2665413" y="2871788"/>
          <p14:tracePt t="20752" x="2657475" y="2871788"/>
          <p14:tracePt t="20765" x="2651125" y="2865438"/>
          <p14:tracePt t="20782" x="2643188" y="2865438"/>
          <p14:tracePt t="21046" x="2643188" y="2871788"/>
          <p14:tracePt t="21053" x="2651125" y="2894013"/>
          <p14:tracePt t="21061" x="2657475" y="2922588"/>
          <p14:tracePt t="21070" x="2665413" y="2951163"/>
          <p14:tracePt t="21087" x="2686050" y="3014663"/>
          <p14:tracePt t="21103" x="2736850" y="3079750"/>
          <p14:tracePt t="21120" x="2757488" y="3122613"/>
          <p14:tracePt t="21137" x="2786063" y="3151188"/>
          <p14:tracePt t="21154" x="2836863" y="3214688"/>
          <p14:tracePt t="21171" x="2879725" y="3265488"/>
          <p14:tracePt t="21188" x="2951163" y="3322638"/>
          <p14:tracePt t="21205" x="2979738" y="3351213"/>
          <p14:tracePt t="21222" x="3008313" y="3386138"/>
          <p14:tracePt t="21238" x="3036888" y="3436938"/>
          <p14:tracePt t="21257" x="3051175" y="3465513"/>
          <p14:tracePt t="21274" x="3079750" y="3514725"/>
          <p14:tracePt t="21289" x="3108325" y="3571875"/>
          <p14:tracePt t="21306" x="3143250" y="3622675"/>
          <p14:tracePt t="21323" x="3179763" y="3643313"/>
          <p14:tracePt t="21340" x="3228975" y="3700463"/>
          <p14:tracePt t="21357" x="3257550" y="3736975"/>
          <p14:tracePt t="21373" x="3308350" y="3757613"/>
          <p14:tracePt t="21390" x="3379788" y="3794125"/>
          <p14:tracePt t="21407" x="3429000" y="3814763"/>
          <p14:tracePt t="21424" x="3457575" y="3843338"/>
          <p14:tracePt t="21441" x="3486150" y="3865563"/>
          <p14:tracePt t="21458" x="3529013" y="3908425"/>
          <p14:tracePt t="21476" x="3557588" y="3929063"/>
          <p14:tracePt t="21492" x="3571875" y="3937000"/>
          <p14:tracePt t="21509" x="3571875" y="3943350"/>
          <p14:tracePt t="23299" x="3622675" y="3951288"/>
          <p14:tracePt t="23305" x="3722688" y="3957638"/>
          <p14:tracePt t="23316" x="3914775" y="3979863"/>
          <p14:tracePt t="23333" x="4194175" y="3994150"/>
          <p14:tracePt t="23350" x="4422775" y="3994150"/>
          <p14:tracePt t="23369" x="4565650" y="4008438"/>
          <p14:tracePt t="23386" x="4751388" y="3986213"/>
          <p14:tracePt t="23401" x="4779963" y="3971925"/>
          <p14:tracePt t="23418" x="4908550" y="3929063"/>
          <p14:tracePt t="23435" x="5000625" y="3894138"/>
          <p14:tracePt t="23453" x="5037138" y="3857625"/>
          <p14:tracePt t="23469" x="5072063" y="3843338"/>
          <p14:tracePt t="23486" x="5143500" y="3829050"/>
          <p14:tracePt t="23502" x="5200650" y="3822700"/>
          <p14:tracePt t="23520" x="5294313" y="3800475"/>
          <p14:tracePt t="23536" x="5372100" y="3779838"/>
          <p14:tracePt t="23553" x="5457825" y="3708400"/>
          <p14:tracePt t="23572" x="5594350" y="3586163"/>
          <p14:tracePt t="23588" x="5729288" y="3465513"/>
          <p14:tracePt t="23605" x="5851525" y="3386138"/>
          <p14:tracePt t="23621" x="5937250" y="3336925"/>
          <p14:tracePt t="23623" x="5980113" y="3322638"/>
          <p14:tracePt t="23638" x="6029325" y="3294063"/>
          <p14:tracePt t="23655" x="6080125" y="3265488"/>
          <p14:tracePt t="23671" x="6108700" y="3243263"/>
          <p14:tracePt t="23688" x="6137275" y="3208338"/>
          <p14:tracePt t="23705" x="6151563" y="3194050"/>
          <p14:tracePt t="23724" x="6180138" y="3151188"/>
          <p14:tracePt t="23740" x="6208713" y="3128963"/>
          <p14:tracePt t="23756" x="6251575" y="3086100"/>
          <p14:tracePt t="23773" x="6272213" y="3065463"/>
          <p14:tracePt t="23790" x="6294438" y="3051175"/>
          <p14:tracePt t="23808" x="6300788" y="3051175"/>
          <p14:tracePt t="23896" x="6315075" y="3051175"/>
          <p14:tracePt t="23905" x="6365875" y="3071813"/>
          <p14:tracePt t="23913" x="6437313" y="3071813"/>
          <p14:tracePt t="23926" x="6572250" y="3071813"/>
          <p14:tracePt t="23942" x="6680200" y="3086100"/>
          <p14:tracePt t="23959" x="6794500" y="3114675"/>
          <p14:tracePt t="23975" x="6880225" y="3128963"/>
          <p14:tracePt t="23993" x="6929438" y="3157538"/>
          <p14:tracePt t="24009" x="7008813" y="3194050"/>
          <p14:tracePt t="24026" x="7086600" y="3222625"/>
          <p14:tracePt t="24043" x="7123113" y="3251200"/>
          <p14:tracePt t="24047" x="7129463" y="3251200"/>
          <p14:tracePt t="24060" x="7158038" y="3265488"/>
          <p14:tracePt t="24077" x="7208838" y="3300413"/>
          <p14:tracePt t="24094" x="7237413" y="3322638"/>
          <p14:tracePt t="24111" x="7272338" y="3328988"/>
          <p14:tracePt t="24128" x="7294563" y="3343275"/>
          <p14:tracePt t="24145" x="7308850" y="3351213"/>
          <p14:tracePt t="24146" x="7315200" y="3351213"/>
          <p14:tracePt t="24256" x="7323138" y="3365500"/>
          <p14:tracePt t="24266" x="7337425" y="3394075"/>
          <p14:tracePt t="24270" x="7358063" y="3436938"/>
          <p14:tracePt t="24279" x="7380288" y="3500438"/>
          <p14:tracePt t="24298" x="7437438" y="3600450"/>
          <p14:tracePt t="24314" x="7480300" y="3651250"/>
          <p14:tracePt t="24331" x="7508875" y="3729038"/>
          <p14:tracePt t="24348" x="7543800" y="3900488"/>
          <p14:tracePt t="24364" x="7543800" y="3971925"/>
          <p14:tracePt t="24382" x="7543800" y="4057650"/>
          <p14:tracePt t="24400" x="7537450" y="4151313"/>
          <p14:tracePt t="24416" x="7500938" y="4237038"/>
          <p14:tracePt t="24434" x="7458075" y="4322763"/>
          <p14:tracePt t="24451" x="7423150" y="4394200"/>
          <p14:tracePt t="24465" x="7400925" y="4414838"/>
          <p14:tracePt t="24483" x="7366000" y="4429125"/>
          <p14:tracePt t="24499" x="7323138" y="4437063"/>
          <p14:tracePt t="24516" x="7286625" y="4443413"/>
          <p14:tracePt t="24533" x="7237413" y="4443413"/>
          <p14:tracePt t="24550" x="7180263" y="4443413"/>
          <p14:tracePt t="24554" x="7158038" y="4443413"/>
          <p14:tracePt t="24566" x="7080250" y="4422775"/>
          <p14:tracePt t="24584" x="7023100" y="4400550"/>
          <p14:tracePt t="24601" x="6965950" y="4394200"/>
          <p14:tracePt t="24618" x="6894513" y="4371975"/>
          <p14:tracePt t="24637" x="6823075" y="4365625"/>
          <p14:tracePt t="24651" x="6808788" y="4365625"/>
          <p14:tracePt t="24668" x="6786563" y="4337050"/>
          <p14:tracePt t="24685" x="6780213" y="4279900"/>
          <p14:tracePt t="24703" x="6765925" y="4179888"/>
          <p14:tracePt t="24719" x="6737350" y="4094163"/>
          <p14:tracePt t="24736" x="6708775" y="3986213"/>
          <p14:tracePt t="24753" x="6672263" y="3857625"/>
          <p14:tracePt t="24755" x="6657975" y="3822700"/>
          <p14:tracePt t="24770" x="6651625" y="3779838"/>
          <p14:tracePt t="24787" x="6651625" y="3736975"/>
          <p14:tracePt t="24803" x="6651625" y="3694113"/>
          <p14:tracePt t="24821" x="6672263" y="3608388"/>
          <p14:tracePt t="24837" x="6680200" y="3529013"/>
          <p14:tracePt t="24854" x="6686550" y="3465513"/>
          <p14:tracePt t="24873" x="6700838" y="3400425"/>
          <p14:tracePt t="24889" x="6715125" y="3365500"/>
          <p14:tracePt t="24906" x="6743700" y="3357563"/>
          <p14:tracePt t="24926" x="6786563" y="3328988"/>
          <p14:tracePt t="24941" x="6786563" y="3322638"/>
          <p14:tracePt t="24955" x="6808788" y="3314700"/>
          <p14:tracePt t="24972" x="6843713" y="3308350"/>
          <p14:tracePt t="24989" x="6894513" y="3308350"/>
          <p14:tracePt t="25006" x="6937375" y="3308350"/>
          <p14:tracePt t="25023" x="6980238" y="3308350"/>
          <p14:tracePt t="25041" x="7015163" y="3308350"/>
          <p14:tracePt t="25057" x="7058025" y="3308350"/>
          <p14:tracePt t="25060" x="7080250" y="3308350"/>
          <p14:tracePt t="25074" x="7123113" y="3308350"/>
          <p14:tracePt t="25090" x="7172325" y="3322638"/>
          <p14:tracePt t="25108" x="7237413" y="3357563"/>
          <p14:tracePt t="25124" x="7308850" y="3394075"/>
          <p14:tracePt t="25142" x="7343775" y="3436938"/>
          <p14:tracePt t="25158" x="7380288" y="3471863"/>
          <p14:tracePt t="25175" x="7400925" y="3500438"/>
          <p14:tracePt t="25178" x="7400925" y="3522663"/>
          <p14:tracePt t="25192" x="7408863" y="3571875"/>
          <p14:tracePt t="25209" x="7408863" y="3608388"/>
          <p14:tracePt t="25226" x="7408863" y="3657600"/>
          <p14:tracePt t="25243" x="7408863" y="3722688"/>
          <p14:tracePt t="25259" x="7408863" y="3765550"/>
          <p14:tracePt t="25278" x="7366000" y="3843338"/>
          <p14:tracePt t="25295" x="7358063" y="3865563"/>
          <p14:tracePt t="25311" x="7343775" y="3908425"/>
          <p14:tracePt t="25327" x="7329488" y="3929063"/>
          <p14:tracePt t="25345" x="7308850" y="3957638"/>
          <p14:tracePt t="25361" x="7294563" y="3979863"/>
          <p14:tracePt t="25378" x="7265988" y="4008438"/>
          <p14:tracePt t="25395" x="7237413" y="4029075"/>
          <p14:tracePt t="25412" x="7215188" y="4043363"/>
          <p14:tracePt t="25429" x="7194550" y="4051300"/>
          <p14:tracePt t="25446" x="7158038" y="4071938"/>
          <p14:tracePt t="25463" x="7137400" y="4086225"/>
          <p14:tracePt t="25480" x="7094538" y="4100513"/>
          <p14:tracePt t="25497" x="7065963" y="4114800"/>
          <p14:tracePt t="25513" x="7037388" y="4114800"/>
          <p14:tracePt t="25530" x="7000875" y="4114800"/>
          <p14:tracePt t="25547" x="6958013" y="4114800"/>
          <p14:tracePt t="25550" x="6937375" y="4114800"/>
          <p14:tracePt t="25564" x="6915150" y="4114800"/>
          <p14:tracePt t="25581" x="6872288" y="4108450"/>
          <p14:tracePt t="25598" x="6808788" y="4108450"/>
          <p14:tracePt t="25614" x="6780213" y="4086225"/>
          <p14:tracePt t="25631" x="6743700" y="4079875"/>
          <p14:tracePt t="25648" x="6729413" y="4071938"/>
          <p14:tracePt t="25665" x="6708775" y="4051300"/>
          <p14:tracePt t="25682" x="6686550" y="4037013"/>
          <p14:tracePt t="25699" x="6680200" y="4022725"/>
          <p14:tracePt t="25716" x="6672263" y="4000500"/>
          <p14:tracePt t="25735" x="6665913" y="3979863"/>
          <p14:tracePt t="25749" x="6657975" y="3951288"/>
          <p14:tracePt t="25766" x="6651625" y="3937000"/>
          <p14:tracePt t="25783" x="6651625" y="3929063"/>
          <p14:tracePt t="25941" x="6651625" y="3922713"/>
          <p14:tracePt t="25959" x="6651625" y="3914775"/>
          <p14:tracePt t="25967" x="6657975" y="3914775"/>
          <p14:tracePt t="25974" x="6657975" y="3908425"/>
          <p14:tracePt t="25987" x="6657975" y="3900488"/>
          <p14:tracePt t="26003" x="6657975" y="3894138"/>
          <p14:tracePt t="26020" x="6657975" y="3871913"/>
          <p14:tracePt t="26037" x="6657975" y="3851275"/>
          <p14:tracePt t="26054" x="6657975" y="3843338"/>
          <p14:tracePt t="26058" x="6657975" y="3829050"/>
          <p14:tracePt t="26071" x="6657975" y="3814763"/>
          <p14:tracePt t="26087" x="6672263" y="3800475"/>
          <p14:tracePt t="26105" x="6672263" y="3786188"/>
          <p14:tracePt t="26122" x="6672263" y="3765550"/>
          <p14:tracePt t="26138" x="6672263" y="3757613"/>
          <p14:tracePt t="26156" x="6680200" y="3751263"/>
          <p14:tracePt t="26290" x="6680200" y="3743325"/>
          <p14:tracePt t="26304" x="6672263" y="3743325"/>
          <p14:tracePt t="26310" x="6665913" y="3743325"/>
          <p14:tracePt t="26324" x="6629400" y="3743325"/>
          <p14:tracePt t="26341" x="6580188" y="3743325"/>
          <p14:tracePt t="26358" x="6523038" y="3743325"/>
          <p14:tracePt t="26376" x="6400800" y="3743325"/>
          <p14:tracePt t="26392" x="6294438" y="3743325"/>
          <p14:tracePt t="26409" x="6143625" y="3743325"/>
          <p14:tracePt t="26427" x="5965825" y="3771900"/>
          <p14:tracePt t="26442" x="5880100" y="3771900"/>
          <p14:tracePt t="26459" x="5737225" y="3765550"/>
          <p14:tracePt t="26476" x="5600700" y="3757613"/>
          <p14:tracePt t="26493" x="5451475" y="3751263"/>
          <p14:tracePt t="26510" x="5272088" y="3729038"/>
          <p14:tracePt t="26527" x="5143500" y="3729038"/>
          <p14:tracePt t="26543" x="4914900" y="3708400"/>
          <p14:tracePt t="26562" x="4814888" y="3708400"/>
          <p14:tracePt t="26578" x="4679950" y="3708400"/>
          <p14:tracePt t="26595" x="4586288" y="3694113"/>
          <p14:tracePt t="26611" x="4486275" y="3686175"/>
          <p14:tracePt t="26629" x="4357688" y="3671888"/>
          <p14:tracePt t="26645" x="4243388" y="3657600"/>
          <p14:tracePt t="26662" x="4165600" y="3636963"/>
          <p14:tracePt t="26680" x="4065588" y="3608388"/>
          <p14:tracePt t="26695" x="3908425" y="3586163"/>
          <p14:tracePt t="26712" x="3851275" y="3579813"/>
          <p14:tracePt t="26730" x="3714750" y="3551238"/>
          <p14:tracePt t="26747" x="3636963" y="3536950"/>
          <p14:tracePt t="26763" x="3579813" y="3522663"/>
          <p14:tracePt t="26780" x="3529013" y="3514725"/>
          <p14:tracePt t="26797" x="3479800" y="3508375"/>
          <p14:tracePt t="26814" x="3451225" y="3500438"/>
          <p14:tracePt t="26831" x="3429000" y="3494088"/>
          <p14:tracePt t="26848" x="3408363" y="3494088"/>
          <p14:tracePt t="26864" x="3408363" y="3486150"/>
          <p14:tracePt t="26954" x="3400425" y="3486150"/>
          <p14:tracePt t="26960" x="3394075" y="3486150"/>
          <p14:tracePt t="26966" x="3386138" y="3486150"/>
          <p14:tracePt t="26984" x="3379788" y="3479800"/>
          <p14:tracePt t="27000" x="3371850" y="3479800"/>
          <p14:tracePt t="27201" x="3365500" y="3479800"/>
          <p14:tracePt t="27207" x="3365500" y="3471863"/>
          <p14:tracePt t="27219" x="3357563" y="3465513"/>
          <p14:tracePt t="27240" x="3351213" y="3457575"/>
          <p14:tracePt t="27253" x="3351213" y="3451225"/>
          <p14:tracePt t="27280" x="3351213" y="3443288"/>
          <p14:tracePt t="27287" x="3343275" y="3443288"/>
          <p14:tracePt t="27304" x="3336925" y="3429000"/>
          <p14:tracePt t="27321" x="3336925" y="3422650"/>
          <p14:tracePt t="27337" x="3328988" y="3422650"/>
          <p14:tracePt t="27354" x="3322638" y="3414713"/>
          <p14:tracePt t="27373" x="3314700" y="3400425"/>
          <p14:tracePt t="27390" x="3308350" y="3394075"/>
          <p14:tracePt t="27405" x="3294063" y="3386138"/>
          <p14:tracePt t="27423" x="3286125" y="3386138"/>
          <p14:tracePt t="27554" x="3286125" y="3394075"/>
          <p14:tracePt t="27559" x="3286125" y="3414713"/>
          <p14:tracePt t="27568" x="3286125" y="3429000"/>
          <p14:tracePt t="27577" x="3286125" y="3451225"/>
          <p14:tracePt t="27591" x="3286125" y="3486150"/>
          <p14:tracePt t="27610" x="3286125" y="3508375"/>
          <p14:tracePt t="27625" x="3286125" y="3514725"/>
          <p14:tracePt t="27783" x="3279775" y="3514725"/>
          <p14:tracePt t="27813" x="3271838" y="3514725"/>
          <p14:tracePt t="27817" x="3257550" y="3514725"/>
          <p14:tracePt t="27827" x="3251200" y="3514725"/>
          <p14:tracePt t="27846" x="3236913" y="3514725"/>
          <p14:tracePt t="27866" x="3222625" y="3508375"/>
          <p14:tracePt t="27900" x="3222625" y="3500438"/>
          <p14:tracePt t="27914" x="3222625" y="3486150"/>
          <p14:tracePt t="27931" x="3222625" y="3465513"/>
          <p14:tracePt t="27947" x="3200400" y="3429000"/>
          <p14:tracePt t="27965" x="3194050" y="3394075"/>
          <p14:tracePt t="27980" x="3179763" y="3386138"/>
          <p14:tracePt t="27997" x="3179763" y="3371850"/>
          <p14:tracePt t="28559" x="3179763" y="3379788"/>
          <p14:tracePt t="28568" x="3179763" y="3386138"/>
          <p14:tracePt t="28585" x="3179763" y="3400425"/>
          <p14:tracePt t="28608" x="3179763" y="3408363"/>
          <p14:tracePt t="28754" x="3179763" y="3414713"/>
          <p14:tracePt t="28778" x="3179763" y="3422650"/>
          <p14:tracePt t="28794" x="3179763" y="3429000"/>
          <p14:tracePt t="28817" x="3179763" y="3436938"/>
          <p14:tracePt t="28843" x="3179763" y="3443288"/>
          <p14:tracePt t="28855" x="3179763" y="3451225"/>
          <p14:tracePt t="28863" x="3179763" y="3457575"/>
          <p14:tracePt t="29065" x="3179763" y="3451225"/>
          <p14:tracePt t="29068" x="3171825" y="3429000"/>
          <p14:tracePt t="29083" x="3165475" y="3414713"/>
          <p14:tracePt t="29094" x="3151188" y="3394075"/>
          <p14:tracePt t="29111" x="3151188" y="3357563"/>
          <p14:tracePt t="29129" x="3136900" y="3322638"/>
          <p14:tracePt t="29146" x="3136900" y="3300413"/>
          <p14:tracePt t="29162" x="3136900" y="3294063"/>
          <p14:tracePt t="29181" x="3143250" y="3279775"/>
          <p14:tracePt t="29196" x="3157538" y="3243263"/>
          <p14:tracePt t="29213" x="3171825" y="3222625"/>
          <p14:tracePt t="29230" x="3186113" y="3200400"/>
          <p14:tracePt t="29247" x="3200400" y="3186113"/>
          <p14:tracePt t="29266" x="3208338" y="3179763"/>
          <p14:tracePt t="29281" x="3214688" y="3179763"/>
          <p14:tracePt t="29366" x="3222625" y="3179763"/>
          <p14:tracePt t="29371" x="3228975" y="3186113"/>
          <p14:tracePt t="29383" x="3236913" y="3200400"/>
          <p14:tracePt t="29401" x="3251200" y="3228975"/>
          <p14:tracePt t="29418" x="3257550" y="3265488"/>
          <p14:tracePt t="29435" x="3265488" y="3294063"/>
          <p14:tracePt t="29451" x="3265488" y="3314700"/>
          <p14:tracePt t="29468" x="3243263" y="3336925"/>
          <p14:tracePt t="29486" x="3214688" y="3379788"/>
          <p14:tracePt t="29502" x="3179763" y="3400425"/>
          <p14:tracePt t="29518" x="3157538" y="3429000"/>
          <p14:tracePt t="29534" x="3143250" y="3429000"/>
          <p14:tracePt t="29631" x="3143250" y="3436938"/>
          <p14:tracePt t="29647" x="3136900" y="3443288"/>
          <p14:tracePt t="29663" x="3136900" y="3451225"/>
          <p14:tracePt t="29678" x="3128963" y="3451225"/>
          <p14:tracePt t="29685" x="3128963" y="3457575"/>
          <p14:tracePt t="30016" x="3136900" y="3457575"/>
          <p14:tracePt t="30249" x="3136900" y="3465513"/>
          <p14:tracePt t="30274" x="3136900" y="3471863"/>
          <p14:tracePt t="30282" x="3136900" y="3479800"/>
          <p14:tracePt t="30296" x="3136900" y="3486150"/>
          <p14:tracePt t="30311" x="3136900" y="3494088"/>
          <p14:tracePt t="30601" x="3136900" y="3500438"/>
          <p14:tracePt t="30605" x="3143250" y="3500438"/>
          <p14:tracePt t="31337" x="3143250" y="3494088"/>
          <p14:tracePt t="31343" x="3151188" y="3494088"/>
          <p14:tracePt t="31350" x="3151188" y="3486150"/>
          <p14:tracePt t="31371" x="3151188" y="3479800"/>
          <p14:tracePt t="31397" x="3151188" y="3471863"/>
          <p14:tracePt t="32422" x="3165475" y="3471863"/>
          <p14:tracePt t="32425" x="3171825" y="3471863"/>
          <p14:tracePt t="32440" x="3200400" y="3494088"/>
          <p14:tracePt t="32457" x="3214688" y="3500438"/>
          <p14:tracePt t="32474" x="3243263" y="3500438"/>
          <p14:tracePt t="32492" x="3251200" y="3500438"/>
          <p14:tracePt t="32508" x="3257550" y="3500438"/>
          <p14:tracePt t="32682" x="3265488" y="3500438"/>
          <p14:tracePt t="32686" x="3279775" y="3508375"/>
          <p14:tracePt t="32693" x="3294063" y="3514725"/>
          <p14:tracePt t="32710" x="3322638" y="3529013"/>
          <p14:tracePt t="32727" x="3365500" y="3557588"/>
          <p14:tracePt t="32748" x="3394075" y="3571875"/>
          <p14:tracePt t="32761" x="3408363" y="3586163"/>
          <p14:tracePt t="32779" x="3414713" y="3594100"/>
          <p14:tracePt t="32812" x="3414713" y="3600450"/>
          <p14:tracePt t="32913" x="3422650" y="3600450"/>
          <p14:tracePt t="32920" x="3422650" y="3608388"/>
          <p14:tracePt t="32930" x="3422650" y="3614738"/>
          <p14:tracePt t="32947" x="3422650" y="3622675"/>
          <p14:tracePt t="33778" x="3400425" y="3614738"/>
          <p14:tracePt t="33785" x="3386138" y="3608388"/>
          <p14:tracePt t="33794" x="3379788" y="3600450"/>
          <p14:tracePt t="33811" x="3371850" y="3600450"/>
          <p14:tracePt t="33827" x="3365500" y="3594100"/>
          <p14:tracePt t="33843" x="3357563" y="3594100"/>
          <p14:tracePt t="33936" x="3357563" y="3586163"/>
          <p14:tracePt t="33951" x="3351213" y="3586163"/>
          <p14:tracePt t="33959" x="3351213" y="3579813"/>
          <p14:tracePt t="33976" x="3343275" y="3579813"/>
          <p14:tracePt t="33985" x="3343275" y="3571875"/>
          <p14:tracePt t="33994" x="3328988" y="3571875"/>
          <p14:tracePt t="34012" x="3308350" y="3557588"/>
          <p14:tracePt t="34028" x="3294063" y="3543300"/>
          <p14:tracePt t="34046" x="3294063" y="3536950"/>
          <p14:tracePt t="34062" x="3286125" y="3536950"/>
          <p14:tracePt t="34079" x="3279775" y="3529013"/>
          <p14:tracePt t="34096" x="3271838" y="3529013"/>
          <p14:tracePt t="34113" x="3251200" y="3529013"/>
          <p14:tracePt t="34130" x="3251200" y="3522663"/>
          <p14:tracePt t="34147" x="3243263" y="3514725"/>
          <p14:tracePt t="34164" x="3236913" y="3514725"/>
          <p14:tracePt t="34181" x="3228975" y="3508375"/>
          <p14:tracePt t="34198" x="3208338" y="3500438"/>
          <p14:tracePt t="34215" x="3194050" y="3494088"/>
          <p14:tracePt t="34231" x="3186113" y="3494088"/>
          <p14:tracePt t="34270" x="3179763" y="3494088"/>
          <p14:tracePt t="34286" x="3165475" y="3500438"/>
          <p14:tracePt t="34298" x="3165475" y="3514725"/>
          <p14:tracePt t="34317" x="3136900" y="3529013"/>
          <p14:tracePt t="34334" x="3114675" y="3571875"/>
          <p14:tracePt t="34351" x="3100388" y="3608388"/>
          <p14:tracePt t="34369" x="3079750" y="3665538"/>
          <p14:tracePt t="34383" x="3071813" y="3736975"/>
          <p14:tracePt t="34400" x="3071813" y="3814763"/>
          <p14:tracePt t="34417" x="3065463" y="3929063"/>
          <p14:tracePt t="34434" x="3057525" y="4108450"/>
          <p14:tracePt t="34453" x="3057525" y="4214813"/>
          <p14:tracePt t="34468" x="3057525" y="4265613"/>
          <p14:tracePt t="34486" x="3057525" y="4271963"/>
          <p14:tracePt t="34543" x="3065463" y="4271963"/>
          <p14:tracePt t="34550" x="3071813" y="4271963"/>
          <p14:tracePt t="34559" x="3071813" y="4251325"/>
          <p14:tracePt t="34576" x="3071813" y="4243388"/>
          <p14:tracePt t="34587" x="3071813" y="4237038"/>
          <p14:tracePt t="34605" x="3079750" y="4229100"/>
          <p14:tracePt t="34621" x="3079750" y="4222750"/>
          <p14:tracePt t="34653" x="3086100" y="4208463"/>
          <p14:tracePt t="34671" x="3086100" y="4194175"/>
          <p14:tracePt t="34687" x="3086100" y="4165600"/>
          <p14:tracePt t="34704" x="3086100" y="4122738"/>
          <p14:tracePt t="34723" x="3086100" y="4079875"/>
          <p14:tracePt t="34741" x="3086100" y="4065588"/>
          <p14:tracePt t="34755" x="3086100" y="4051300"/>
          <p14:tracePt t="34772" x="3086100" y="4043363"/>
          <p14:tracePt t="34791" x="3079750" y="4029075"/>
          <p14:tracePt t="34805" x="3071813" y="4022725"/>
          <p14:tracePt t="34825" x="3051175" y="4000500"/>
          <p14:tracePt t="34841" x="3043238" y="3994150"/>
          <p14:tracePt t="34858" x="3028950" y="3979863"/>
          <p14:tracePt t="34874" x="3028950" y="3965575"/>
          <p14:tracePt t="34892" x="3028950" y="3951288"/>
          <p14:tracePt t="34908" x="3022600" y="3951288"/>
          <p14:tracePt t="35014" x="3022600" y="3943350"/>
          <p14:tracePt t="35028" x="3022600" y="3922713"/>
          <p14:tracePt t="35036" x="3022600" y="3894138"/>
          <p14:tracePt t="35046" x="3014663" y="3871913"/>
          <p14:tracePt t="35060" x="3014663" y="3822700"/>
          <p14:tracePt t="35079" x="3014663" y="3786188"/>
          <p14:tracePt t="35092" x="3008313" y="3765550"/>
          <p14:tracePt t="35110" x="3008313" y="3751263"/>
          <p14:tracePt t="35126" x="3008313" y="3729038"/>
          <p14:tracePt t="35144" x="3008313" y="3714750"/>
          <p14:tracePt t="35160" x="3008313" y="3694113"/>
          <p14:tracePt t="35177" x="3008313" y="3665538"/>
          <p14:tracePt t="35194" x="3008313" y="3614738"/>
          <p14:tracePt t="35211" x="3014663" y="3579813"/>
          <p14:tracePt t="35228" x="3014663" y="3557588"/>
          <p14:tracePt t="35319" x="3022600" y="3551238"/>
          <p14:tracePt t="35493" x="3022600" y="3557588"/>
          <p14:tracePt t="35505" x="3022600" y="3579813"/>
          <p14:tracePt t="35513" x="3022600" y="3594100"/>
          <p14:tracePt t="35521" x="3014663" y="3608388"/>
          <p14:tracePt t="35532" x="3008313" y="3622675"/>
          <p14:tracePt t="35551" x="2986088" y="3686175"/>
          <p14:tracePt t="35566" x="2979738" y="3736975"/>
          <p14:tracePt t="35584" x="2965450" y="3786188"/>
          <p14:tracePt t="35600" x="2965450" y="3814763"/>
          <p14:tracePt t="35616" x="2951163" y="3843338"/>
          <p14:tracePt t="35633" x="2943225" y="3851275"/>
          <p14:tracePt t="36026" x="2951163" y="3851275"/>
          <p14:tracePt t="36044" x="2957513" y="3843338"/>
          <p14:tracePt t="36050" x="2965450" y="3829050"/>
          <p14:tracePt t="36060" x="2971800" y="3800475"/>
          <p14:tracePt t="36072" x="2979738" y="3779838"/>
          <p14:tracePt t="36090" x="2994025" y="3729038"/>
          <p14:tracePt t="36106" x="3000375" y="3686175"/>
          <p14:tracePt t="36124" x="3008313" y="3651250"/>
          <p14:tracePt t="36141" x="3022600" y="3608388"/>
          <p14:tracePt t="36157" x="3028950" y="3579813"/>
          <p14:tracePt t="36174" x="3043238" y="3522663"/>
          <p14:tracePt t="36191" x="3057525" y="3457575"/>
          <p14:tracePt t="36208" x="3071813" y="3386138"/>
          <p14:tracePt t="36225" x="3079750" y="3365500"/>
          <p14:tracePt t="36242" x="3079750" y="3343275"/>
          <p14:tracePt t="36330" x="3079750" y="3351213"/>
          <p14:tracePt t="36340" x="3079750" y="3357563"/>
          <p14:tracePt t="36348" x="3079750" y="3371850"/>
          <p14:tracePt t="36362" x="3079750" y="3379788"/>
          <p14:tracePt t="36379" x="3079750" y="3394075"/>
          <p14:tracePt t="36399" x="3086100" y="3400425"/>
          <p14:tracePt t="36412" x="3086100" y="3422650"/>
          <p14:tracePt t="36430" x="3086100" y="3443288"/>
          <p14:tracePt t="36447" x="3086100" y="3479800"/>
          <p14:tracePt t="36464" x="3094038" y="3557588"/>
          <p14:tracePt t="36480" x="3094038" y="3608388"/>
          <p14:tracePt t="36497" x="3094038" y="3657600"/>
          <p14:tracePt t="36512" x="3094038" y="3694113"/>
          <p14:tracePt t="36530" x="3086100" y="3743325"/>
          <p14:tracePt t="36546" x="3071813" y="3779838"/>
          <p14:tracePt t="36549" x="3065463" y="3800475"/>
          <p14:tracePt t="36563" x="3051175" y="3814763"/>
          <p14:tracePt t="36581" x="3051175" y="3829050"/>
          <p14:tracePt t="36840" x="3051175" y="3836988"/>
          <p14:tracePt t="36848" x="3043238" y="3857625"/>
          <p14:tracePt t="36855" x="3036888" y="3871913"/>
          <p14:tracePt t="36867" x="3036888" y="3886200"/>
          <p14:tracePt t="36884" x="3036888" y="3914775"/>
          <p14:tracePt t="36903" x="3014663" y="3957638"/>
          <p14:tracePt t="36920" x="3014663" y="3971925"/>
          <p14:tracePt t="36935" x="3000375" y="3994150"/>
          <p14:tracePt t="36952" x="2986088" y="4014788"/>
          <p14:tracePt t="36968" x="2965450" y="4051300"/>
          <p14:tracePt t="36985" x="2936875" y="4086225"/>
          <p14:tracePt t="37002" x="2922588" y="4100513"/>
          <p14:tracePt t="37019" x="2914650" y="4108450"/>
          <p14:tracePt t="37037" x="2900363" y="4108450"/>
          <p14:tracePt t="37053" x="2886075" y="4108450"/>
          <p14:tracePt t="37070" x="2871788" y="4108450"/>
          <p14:tracePt t="37086" x="2851150" y="4108450"/>
          <p14:tracePt t="37104" x="2822575" y="4108450"/>
          <p14:tracePt t="37125" x="2822575" y="4100513"/>
          <p14:tracePt t="37138" x="2814638" y="4086225"/>
          <p14:tracePt t="37156" x="2800350" y="4037013"/>
          <p14:tracePt t="37171" x="2779713" y="3994150"/>
          <p14:tracePt t="37189" x="2771775" y="3937000"/>
          <p14:tracePt t="37205" x="2765425" y="3908425"/>
          <p14:tracePt t="37222" x="2765425" y="3879850"/>
          <p14:tracePt t="37257" x="2771775" y="3865563"/>
          <p14:tracePt t="37273" x="2779713" y="3865563"/>
          <p14:tracePt t="37291" x="2800350" y="3865563"/>
          <p14:tracePt t="37306" x="2822575" y="3865563"/>
          <p14:tracePt t="37308" x="2851150" y="3865563"/>
          <p14:tracePt t="37323" x="2894013" y="3871913"/>
          <p14:tracePt t="37342" x="3022600" y="3914775"/>
          <p14:tracePt t="37347" x="3043238" y="3914775"/>
          <p14:tracePt t="37358" x="3086100" y="3937000"/>
          <p14:tracePt t="37376" x="3108325" y="3957638"/>
          <p14:tracePt t="37392" x="3128963" y="3971925"/>
          <p14:tracePt t="37408" x="3143250" y="4022725"/>
          <p14:tracePt t="37425" x="3143250" y="4037013"/>
          <p14:tracePt t="37442" x="3143250" y="4043363"/>
          <p14:tracePt t="37459" x="3143250" y="4057650"/>
          <p14:tracePt t="37685" x="3143250" y="4065588"/>
          <p14:tracePt t="37692" x="3136900" y="4065588"/>
          <p14:tracePt t="37700" x="3136900" y="4071938"/>
          <p14:tracePt t="37712" x="3128963" y="4071938"/>
          <p14:tracePt t="37728" x="3122613" y="4071938"/>
          <p14:tracePt t="37802" x="3108325" y="4065588"/>
          <p14:tracePt t="37809" x="3100388" y="4057650"/>
          <p14:tracePt t="37816" x="3086100" y="4051300"/>
          <p14:tracePt t="37832" x="3079750" y="4043363"/>
          <p14:tracePt t="37847" x="3071813" y="4014788"/>
          <p14:tracePt t="37864" x="3065463" y="3979863"/>
          <p14:tracePt t="37881" x="3057525" y="3908425"/>
          <p14:tracePt t="37897" x="3036888" y="3808413"/>
          <p14:tracePt t="37916" x="3028950" y="3751263"/>
          <p14:tracePt t="37932" x="3028950" y="3729038"/>
          <p14:tracePt t="38129" x="3028950" y="3736975"/>
          <p14:tracePt t="38137" x="3028950" y="3743325"/>
          <p14:tracePt t="38152" x="3028950" y="3751263"/>
          <p14:tracePt t="38159" x="3022600" y="3751263"/>
          <p14:tracePt t="38168" x="3022600" y="3757613"/>
          <p14:tracePt t="38184" x="3022600" y="3765550"/>
          <p14:tracePt t="38206" x="3022600" y="3771900"/>
          <p14:tracePt t="38219" x="3000375" y="3794125"/>
          <p14:tracePt t="38235" x="2979738" y="3829050"/>
          <p14:tracePt t="38254" x="2957513" y="3871913"/>
          <p14:tracePt t="38273" x="2951163" y="3871913"/>
          <p14:tracePt t="38289" x="2951163" y="3879850"/>
          <p14:tracePt t="38545" x="2936875" y="3871913"/>
          <p14:tracePt t="38555" x="2928938" y="3836988"/>
          <p14:tracePt t="38560" x="2871788" y="3765550"/>
          <p14:tracePt t="38574" x="2757488" y="3629025"/>
          <p14:tracePt t="38590" x="2700338" y="3500438"/>
          <p14:tracePt t="38608" x="2600325" y="3400425"/>
          <p14:tracePt t="38624" x="2514600" y="3308350"/>
          <p14:tracePt t="38642" x="2486025" y="3228975"/>
          <p14:tracePt t="38661" x="2451100" y="3143250"/>
          <p14:tracePt t="38674" x="2443163" y="3071813"/>
          <p14:tracePt t="38691" x="2436813" y="3022600"/>
          <p14:tracePt t="38708" x="2414588" y="2957513"/>
          <p14:tracePt t="38725" x="2408238" y="2914650"/>
          <p14:tracePt t="38743" x="2386013" y="2879725"/>
          <p14:tracePt t="38759" x="2371725" y="2857500"/>
          <p14:tracePt t="38761" x="2371725" y="2843213"/>
          <p14:tracePt t="38778" x="2357438" y="2828925"/>
          <p14:tracePt t="38796" x="2351088" y="2822575"/>
          <p14:tracePt t="38975" x="2351088" y="2814638"/>
          <p14:tracePt t="39007" x="2357438" y="2814638"/>
          <p14:tracePt t="39014" x="2386013" y="2814638"/>
          <p14:tracePt t="39021" x="2400300" y="2814638"/>
          <p14:tracePt t="39031" x="2422525" y="2814638"/>
          <p14:tracePt t="39047" x="2500313" y="2822575"/>
          <p14:tracePt t="39050" x="2536825" y="2822575"/>
          <p14:tracePt t="39064" x="2557463" y="2822575"/>
          <p14:tracePt t="39099" x="2565400" y="2822575"/>
          <p14:tracePt t="39230" x="2565400" y="2836863"/>
          <p14:tracePt t="39238" x="2565400" y="2857500"/>
          <p14:tracePt t="39253" x="2565400" y="2928938"/>
          <p14:tracePt t="39268" x="2571750" y="3028950"/>
          <p14:tracePt t="39285" x="2586038" y="3108325"/>
          <p14:tracePt t="39302" x="2614613" y="3194050"/>
          <p14:tracePt t="39318" x="2651125" y="3271838"/>
          <p14:tracePt t="39335" x="2693988" y="3343275"/>
          <p14:tracePt t="39352" x="2743200" y="3436938"/>
          <p14:tracePt t="39368" x="2808288" y="3494088"/>
          <p14:tracePt t="39385" x="2879725" y="3600450"/>
          <p14:tracePt t="39403" x="2914650" y="3651250"/>
          <p14:tracePt t="39420" x="2957513" y="3714750"/>
          <p14:tracePt t="39435" x="2971800" y="3751263"/>
          <p14:tracePt t="39452" x="2994025" y="3808413"/>
          <p14:tracePt t="39471" x="2994025" y="3836988"/>
          <p14:tracePt t="39486" x="3000375" y="3871913"/>
          <p14:tracePt t="39503" x="3000375" y="3894138"/>
          <p14:tracePt t="39519" x="3000375" y="3900488"/>
          <p14:tracePt t="39542" x="3008313" y="3929063"/>
          <p14:tracePt t="39553" x="3014663" y="3951288"/>
          <p14:tracePt t="39570" x="3014663" y="3957638"/>
          <p14:tracePt t="39667" x="3014663" y="3951288"/>
          <p14:tracePt t="39676" x="3014663" y="3929063"/>
          <p14:tracePt t="39683" x="3014663" y="3914775"/>
          <p14:tracePt t="39692" x="3014663" y="3900488"/>
          <p14:tracePt t="39708" x="3014663" y="3886200"/>
          <p14:tracePt t="39722" x="3008313" y="3865563"/>
          <p14:tracePt t="39739" x="3000375" y="3836988"/>
          <p14:tracePt t="39756" x="2994025" y="3808413"/>
          <p14:tracePt t="39774" x="2986088" y="3779838"/>
          <p14:tracePt t="39790" x="2979738" y="3722688"/>
          <p14:tracePt t="39807" x="2965450" y="3657600"/>
          <p14:tracePt t="39825" x="2957513" y="3608388"/>
          <p14:tracePt t="39840" x="2957513" y="3565525"/>
          <p14:tracePt t="39859" x="2957513" y="3536950"/>
          <p14:tracePt t="39876" x="2943225" y="3500438"/>
          <p14:tracePt t="39891" x="2928938" y="3479800"/>
          <p14:tracePt t="39892" x="2922588" y="3471863"/>
          <p14:tracePt t="39927" x="2922588" y="3465513"/>
          <p14:tracePt t="40020" x="2914650" y="3465513"/>
          <p14:tracePt t="40036" x="2914650" y="3471863"/>
          <p14:tracePt t="40044" x="2914650" y="3479800"/>
          <p14:tracePt t="40050" x="2914650" y="3486150"/>
          <p14:tracePt t="40062" x="2914650" y="3494088"/>
          <p14:tracePt t="40081" x="2936875" y="3529013"/>
          <p14:tracePt t="40095" x="2951163" y="3551238"/>
          <p14:tracePt t="40111" x="2971800" y="3579813"/>
          <p14:tracePt t="40113" x="2971800" y="3594100"/>
          <p14:tracePt t="40129" x="3008313" y="3643313"/>
          <p14:tracePt t="40146" x="3022600" y="3671888"/>
          <p14:tracePt t="40163" x="3036888" y="3694113"/>
          <p14:tracePt t="40180" x="3043238" y="3714750"/>
          <p14:tracePt t="40197" x="3043238" y="3729038"/>
          <p14:tracePt t="40214" x="3057525" y="3765550"/>
          <p14:tracePt t="40232" x="3057525" y="3779838"/>
          <p14:tracePt t="40389" x="3057525" y="3786188"/>
          <p14:tracePt t="40394" x="3057525" y="3800475"/>
          <p14:tracePt t="40402" x="3057525" y="3808413"/>
          <p14:tracePt t="40418" x="3057525" y="3814763"/>
          <p14:tracePt t="40872" x="3051175" y="3814763"/>
          <p14:tracePt t="40888" x="3043238" y="3814763"/>
          <p14:tracePt t="40904" x="3036888" y="3822700"/>
          <p14:tracePt t="40928" x="3028950" y="3822700"/>
          <p14:tracePt t="41012" x="3022600" y="3822700"/>
          <p14:tracePt t="41021" x="3014663" y="3829050"/>
          <p14:tracePt t="43544" x="3014663" y="3822700"/>
          <p14:tracePt t="43552" x="3014663" y="3814763"/>
          <p14:tracePt t="43560" x="3014663" y="3808413"/>
          <p14:tracePt t="43576" x="3014663" y="3779838"/>
          <p14:tracePt t="43595" x="3014663" y="3751263"/>
          <p14:tracePt t="43610" x="3014663" y="3708400"/>
          <p14:tracePt t="43613" x="3014663" y="3679825"/>
          <p14:tracePt t="43627" x="3014663" y="3651250"/>
          <p14:tracePt t="43642" x="3014663" y="3629025"/>
          <p14:tracePt t="43659" x="3028950" y="3614738"/>
          <p14:tracePt t="43676" x="3051175" y="3608388"/>
          <p14:tracePt t="43693" x="3094038" y="3586163"/>
          <p14:tracePt t="43710" x="3136900" y="3579813"/>
          <p14:tracePt t="43727" x="3208338" y="3557588"/>
          <p14:tracePt t="43744" x="3328988" y="3508375"/>
          <p14:tracePt t="43760" x="3400425" y="3500438"/>
          <p14:tracePt t="43777" x="3500438" y="3465513"/>
          <p14:tracePt t="43795" x="3536950" y="3451225"/>
          <p14:tracePt t="43812" x="3557588" y="3443288"/>
          <p14:tracePt t="43829" x="3571875" y="3400425"/>
          <p14:tracePt t="43847" x="3579813" y="3386138"/>
          <p14:tracePt t="43863" x="3600450" y="3371850"/>
          <p14:tracePt t="43880" x="3614738" y="3343275"/>
          <p14:tracePt t="43897" x="3643313" y="3308350"/>
          <p14:tracePt t="43913" x="3665538" y="3251200"/>
          <p14:tracePt t="43929" x="3679825" y="3214688"/>
          <p14:tracePt t="43948" x="3679825" y="3200400"/>
          <p14:tracePt t="44106" x="3686175" y="3200400"/>
          <p14:tracePt t="44184" x="3686175" y="3194050"/>
          <p14:tracePt t="44239" x="3686175" y="3186113"/>
          <p14:tracePt t="44637" x="3694113" y="3186113"/>
          <p14:tracePt t="44644" x="3694113" y="3179763"/>
          <p14:tracePt t="44656" x="3700463" y="3179763"/>
          <p14:tracePt t="44676" x="3708400" y="3179763"/>
          <p14:tracePt t="44693" x="3708400" y="3171825"/>
          <p14:tracePt t="44770" x="3714750" y="3165475"/>
          <p14:tracePt t="44784" x="3722688" y="3157538"/>
          <p14:tracePt t="44803" x="3729038" y="3151188"/>
          <p14:tracePt t="44817" x="3736975" y="3151188"/>
          <p14:tracePt t="44823" x="3736975" y="3143250"/>
          <p14:tracePt t="44848" x="3736975" y="3136900"/>
          <p14:tracePt t="44856" x="3736975" y="3128963"/>
          <p14:tracePt t="44872" x="3743325" y="3128963"/>
          <p14:tracePt t="44965" x="3751263" y="3122613"/>
          <p14:tracePt t="44988" x="3757613" y="3122613"/>
          <p14:tracePt t="45066" x="3757613" y="3114675"/>
          <p14:tracePt t="45073" x="3765550" y="3114675"/>
          <p14:tracePt t="45112" x="3771900" y="3114675"/>
          <p14:tracePt t="45136" x="3779838" y="3114675"/>
          <p14:tracePt t="45151" x="3786188" y="3114675"/>
          <p14:tracePt t="45273" x="3794125" y="3114675"/>
          <p14:tracePt t="45274" x="3800475" y="3114675"/>
          <p14:tracePt t="45287" x="3808413" y="3114675"/>
          <p14:tracePt t="45302" x="3814763" y="3114675"/>
          <p14:tracePt t="45315" x="3829050" y="3114675"/>
          <p14:tracePt t="45332" x="3843338" y="3114675"/>
          <p14:tracePt t="45348" x="3851275" y="3114675"/>
          <p14:tracePt t="45409" x="3857625" y="3108325"/>
          <p14:tracePt t="45436" x="3865563" y="3108325"/>
          <p14:tracePt t="45441" x="3871913" y="3100388"/>
          <p14:tracePt t="45449" x="3879850" y="3100388"/>
          <p14:tracePt t="45468" x="3886200" y="3100388"/>
          <p14:tracePt t="45485" x="3900488" y="3094038"/>
          <p14:tracePt t="45503" x="3908425" y="3094038"/>
          <p14:tracePt t="45519" x="3922713" y="3079750"/>
          <p14:tracePt t="45536" x="3929063" y="3079750"/>
          <p14:tracePt t="45553" x="3937000" y="3079750"/>
          <p14:tracePt t="45560" x="3943350" y="3079750"/>
          <p14:tracePt t="45613" x="3951288" y="3079750"/>
          <p14:tracePt t="45629" x="3957638" y="3079750"/>
          <p14:tracePt t="45644" x="3957638" y="3071813"/>
          <p14:tracePt t="45651" x="3965575" y="3071813"/>
          <p14:tracePt t="45660" x="3971925" y="3071813"/>
          <p14:tracePt t="45670" x="3986213" y="3071813"/>
          <p14:tracePt t="45687" x="3994150" y="3071813"/>
          <p14:tracePt t="45705" x="4014788" y="3057525"/>
          <p14:tracePt t="45720" x="4029075" y="3051175"/>
          <p14:tracePt t="45738" x="4051300" y="3051175"/>
          <p14:tracePt t="45754" x="4057650" y="3051175"/>
          <p14:tracePt t="45771" x="4071938" y="3043238"/>
          <p14:tracePt t="45790" x="4094163" y="3043238"/>
          <p14:tracePt t="45807" x="4108450" y="3036888"/>
          <p14:tracePt t="45823" x="4122738" y="3028950"/>
          <p14:tracePt t="45840" x="4137025" y="3022600"/>
          <p14:tracePt t="45855" x="4151313" y="3022600"/>
          <p14:tracePt t="45873" x="4171950" y="3014663"/>
          <p14:tracePt t="45889" x="4186238" y="3014663"/>
          <p14:tracePt t="45906" x="4200525" y="3008313"/>
          <p14:tracePt t="45923" x="4208463" y="3008313"/>
          <p14:tracePt t="45957" x="4222750" y="3000375"/>
          <p14:tracePt t="45973" x="4237038" y="3000375"/>
          <p14:tracePt t="45991" x="4251325" y="2986088"/>
          <p14:tracePt t="46008" x="4265613" y="2986088"/>
          <p14:tracePt t="46025" x="4286250" y="2979738"/>
          <p14:tracePt t="46042" x="4300538" y="2971800"/>
          <p14:tracePt t="46082" x="4300538" y="2965450"/>
          <p14:tracePt t="46093" x="4308475" y="2965450"/>
          <p14:tracePt t="46109" x="4314825" y="2965450"/>
          <p14:tracePt t="46130" x="4322763" y="2957513"/>
          <p14:tracePt t="46146" x="4329113" y="2957513"/>
          <p14:tracePt t="46161" x="4337050" y="2957513"/>
          <p14:tracePt t="46180" x="4343400" y="2951163"/>
          <p14:tracePt t="46196" x="4343400" y="2943225"/>
          <p14:tracePt t="46227" x="4351338" y="2943225"/>
          <p14:tracePt t="46244" x="4351338" y="2936875"/>
          <p14:tracePt t="46307" x="4365625" y="2922588"/>
          <p14:tracePt t="46325" x="4379913" y="2914650"/>
          <p14:tracePt t="46332" x="4379913" y="2908300"/>
          <p14:tracePt t="46357" x="4379913" y="2900363"/>
          <p14:tracePt t="46369" x="4386263" y="2894013"/>
          <p14:tracePt t="46379" x="4394200" y="2894013"/>
          <p14:tracePt t="46408" x="4400550" y="2894013"/>
          <p14:tracePt t="46417" x="4400550" y="2886075"/>
          <p14:tracePt t="46441" x="4400550" y="2879725"/>
          <p14:tracePt t="46469" x="4408488" y="2879725"/>
          <p14:tracePt t="46586" x="4408488" y="2871788"/>
          <p14:tracePt t="47388" x="4400550" y="2894013"/>
          <p14:tracePt t="47394" x="4365625" y="2971800"/>
          <p14:tracePt t="47403" x="4308475" y="3036888"/>
          <p14:tracePt t="47413" x="4222750" y="3108325"/>
          <p14:tracePt t="47428" x="3979863" y="3308350"/>
          <p14:tracePt t="47444" x="3771900" y="3414713"/>
          <p14:tracePt t="47461" x="3636963" y="3465513"/>
          <p14:tracePt t="47478" x="3536950" y="3465513"/>
          <p14:tracePt t="47495" x="3494088" y="3465513"/>
          <p14:tracePt t="47511" x="3457575" y="3465513"/>
          <p14:tracePt t="47528" x="3443288" y="3471863"/>
          <p14:tracePt t="47545" x="3436938" y="3479800"/>
          <p14:tracePt t="47548" x="3429000" y="3479800"/>
          <p14:tracePt t="47562" x="3429000" y="3486150"/>
          <p14:tracePt t="47580" x="3422650" y="3494088"/>
          <p14:tracePt t="47596" x="3414713" y="3500438"/>
          <p14:tracePt t="47613" x="3408363" y="3500438"/>
          <p14:tracePt t="47630" x="3394075" y="3500438"/>
          <p14:tracePt t="47648" x="3371850" y="3500438"/>
          <p14:tracePt t="47664" x="3357563" y="3500438"/>
          <p14:tracePt t="47680" x="3314700" y="3500438"/>
          <p14:tracePt t="47697" x="3265488" y="3514725"/>
          <p14:tracePt t="47714" x="3243263" y="3514725"/>
          <p14:tracePt t="47783" x="3251200" y="3508375"/>
          <p14:tracePt t="47791" x="3251200" y="3494088"/>
          <p14:tracePt t="47801" x="3251200" y="3479800"/>
          <p14:tracePt t="47816" x="3251200" y="3465513"/>
          <p14:tracePt t="47832" x="3251200" y="3443288"/>
          <p14:tracePt t="47849" x="3251200" y="3436938"/>
          <p14:tracePt t="47866" x="3251200" y="3429000"/>
          <p14:tracePt t="48076" x="3257550" y="3429000"/>
          <p14:tracePt t="48083" x="3265488" y="3429000"/>
          <p14:tracePt t="48091" x="3265488" y="3436938"/>
          <p14:tracePt t="48105" x="3271838" y="3443288"/>
          <p14:tracePt t="48119" x="3286125" y="3471863"/>
          <p14:tracePt t="48137" x="3322638" y="3508375"/>
          <p14:tracePt t="48153" x="3357563" y="3536950"/>
          <p14:tracePt t="48171" x="3422650" y="3594100"/>
          <p14:tracePt t="48187" x="3451225" y="3622675"/>
          <p14:tracePt t="48205" x="3543300" y="3694113"/>
          <p14:tracePt t="48221" x="3579813" y="3708400"/>
          <p14:tracePt t="48238" x="3614738" y="3729038"/>
          <p14:tracePt t="48256" x="3643313" y="3729038"/>
          <p14:tracePt t="48273" x="3657600" y="3729038"/>
          <p14:tracePt t="48290" x="3657600" y="3736975"/>
          <p14:tracePt t="48974" x="3657600" y="3743325"/>
          <p14:tracePt t="49001" x="3657600" y="3751263"/>
          <p14:tracePt t="49151" x="3651250" y="3751263"/>
          <p14:tracePt t="49168" x="3636963" y="3751263"/>
          <p14:tracePt t="49175" x="3629025" y="3736975"/>
          <p14:tracePt t="49185" x="3614738" y="3736975"/>
          <p14:tracePt t="49203" x="3608388" y="3722688"/>
          <p14:tracePt t="49218" x="3594100" y="3700463"/>
          <p14:tracePt t="49221" x="3579813" y="3694113"/>
          <p14:tracePt t="49237" x="3565525" y="3671888"/>
          <p14:tracePt t="49256" x="3543300" y="3636963"/>
          <p14:tracePt t="49270" x="3500438" y="3600450"/>
          <p14:tracePt t="49287" x="3471863" y="3543300"/>
          <p14:tracePt t="49304" x="3408363" y="3486150"/>
          <p14:tracePt t="49321" x="3351213" y="3451225"/>
          <p14:tracePt t="49338" x="3322638" y="3400425"/>
          <p14:tracePt t="49354" x="3300413" y="3386138"/>
          <p14:tracePt t="49372" x="3300413" y="3365500"/>
          <p14:tracePt t="49387" x="3294063" y="3357563"/>
          <p14:tracePt t="49432" x="3294063" y="3351213"/>
          <p14:tracePt t="49448" x="3294063" y="3343275"/>
          <p14:tracePt t="49456" x="3279775" y="3328988"/>
          <p14:tracePt t="49473" x="3279775" y="3300413"/>
          <p14:tracePt t="49490" x="3271838" y="3294063"/>
          <p14:tracePt t="50388" x="3279775" y="3286125"/>
          <p14:tracePt t="50396" x="3314700" y="3271838"/>
          <p14:tracePt t="50404" x="3379788" y="3236913"/>
          <p14:tracePt t="50419" x="3436938" y="3186113"/>
          <p14:tracePt t="50435" x="3486150" y="3143250"/>
          <p14:tracePt t="50453" x="3529013" y="3108325"/>
          <p14:tracePt t="50468" x="3565525" y="3028950"/>
          <p14:tracePt t="50471" x="3586163" y="3014663"/>
          <p14:tracePt t="50487" x="3629025" y="2994025"/>
          <p14:tracePt t="50503" x="3679825" y="2965450"/>
          <p14:tracePt t="50520" x="3751263" y="2936875"/>
          <p14:tracePt t="50537" x="3814763" y="2871788"/>
          <p14:tracePt t="50554" x="3851275" y="2828925"/>
          <p14:tracePt t="50561" x="3865563" y="2814638"/>
          <p14:tracePt t="50569" x="3886200" y="2808288"/>
          <p14:tracePt t="50587" x="3929063" y="2779713"/>
          <p14:tracePt t="50603" x="4014788" y="2757488"/>
          <p14:tracePt t="50621" x="4086225" y="2743200"/>
          <p14:tracePt t="50637" x="4108450" y="2728913"/>
          <p14:tracePt t="50654" x="4151313" y="2700338"/>
          <p14:tracePt t="50672" x="4194175" y="2679700"/>
          <p14:tracePt t="50688" x="4251325" y="2636838"/>
          <p14:tracePt t="50705" x="4286250" y="2608263"/>
          <p14:tracePt t="50723" x="4329113" y="2593975"/>
          <p14:tracePt t="50745" x="4408488" y="2536825"/>
          <p14:tracePt t="50755" x="4422775" y="2522538"/>
          <p14:tracePt t="50772" x="4457700" y="2479675"/>
          <p14:tracePt t="50789" x="4500563" y="2436813"/>
          <p14:tracePt t="50808" x="4522788" y="2386013"/>
          <p14:tracePt t="50824" x="4543425" y="2365375"/>
          <p14:tracePt t="50841" x="4557713" y="2351088"/>
          <p14:tracePt t="50857" x="4557713" y="2328863"/>
          <p14:tracePt t="50874" x="4557713" y="2314575"/>
          <p14:tracePt t="50892" x="4572000" y="2308225"/>
          <p14:tracePt t="50907" x="4586288" y="2279650"/>
          <p14:tracePt t="50925" x="4608513" y="2271713"/>
          <p14:tracePt t="50941" x="4629150" y="2257425"/>
          <p14:tracePt t="50958" x="4643438" y="2257425"/>
          <p14:tracePt t="50975" x="4643438" y="2251075"/>
          <p14:tracePt t="50993" x="4651375" y="2251075"/>
          <p14:tracePt t="51009" x="4665663" y="2251075"/>
          <p14:tracePt t="51025" x="4672013" y="2243138"/>
          <p14:tracePt t="51043" x="4679950" y="2236788"/>
          <p14:tracePt t="51060" x="4686300" y="2228850"/>
          <p14:tracePt t="51078" x="4700588" y="2222500"/>
          <p14:tracePt t="51093" x="4708525" y="2222500"/>
          <p14:tracePt t="51110" x="4737100" y="2214563"/>
          <p14:tracePt t="51127" x="4765675" y="2208213"/>
          <p14:tracePt t="51144" x="4779963" y="2208213"/>
          <p14:tracePt t="51161" x="4786313" y="2208213"/>
          <p14:tracePt t="51178" x="4800600" y="2214563"/>
          <p14:tracePt t="51196" x="4808538" y="2214563"/>
          <p14:tracePt t="51212" x="4814888" y="2214563"/>
          <p14:tracePt t="51229" x="4822825" y="2214563"/>
          <p14:tracePt t="51246" x="4829175" y="2214563"/>
          <p14:tracePt t="54303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비슷한 값을 가진 노드를 삭제 위치로 가져옴</a:t>
            </a:r>
            <a:endParaRPr lang="en-US" altLang="ko-KR" dirty="0" smtClean="0"/>
          </a:p>
          <a:p>
            <a:r>
              <a:rPr lang="ko-KR" altLang="en-US" dirty="0"/>
              <a:t>후계 노드의 선택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916113" y="5949950"/>
            <a:ext cx="765175" cy="225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 smtClean="0"/>
              <a:t>Case 3: </a:t>
            </a:r>
            <a:r>
              <a:rPr lang="ko-KR" altLang="en-US" sz="3200" b="0" dirty="0" smtClean="0"/>
              <a:t>두 개의 자식을 가진 노드 삭제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6210690" cy="26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306"/>
    </mc:Choice>
    <mc:Fallback xmlns="">
      <p:transition spd="slow" advTm="14830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032" x="6980238" y="4014788"/>
          <p14:tracePt t="7222" x="6958013" y="4000500"/>
          <p14:tracePt t="7230" x="6929438" y="3979863"/>
          <p14:tracePt t="7238" x="6908800" y="3965575"/>
          <p14:tracePt t="7255" x="6843713" y="3914775"/>
          <p14:tracePt t="7271" x="6757988" y="3857625"/>
          <p14:tracePt t="7288" x="6665913" y="3794125"/>
          <p14:tracePt t="7307" x="6565900" y="3736975"/>
          <p14:tracePt t="7323" x="6480175" y="3694113"/>
          <p14:tracePt t="7340" x="6443663" y="3679825"/>
          <p14:tracePt t="7357" x="6408738" y="3657600"/>
          <p14:tracePt t="7373" x="6365875" y="3651250"/>
          <p14:tracePt t="7389" x="6329363" y="3636963"/>
          <p14:tracePt t="7407" x="6294438" y="3614738"/>
          <p14:tracePt t="7423" x="6243638" y="3608388"/>
          <p14:tracePt t="7440" x="6237288" y="3608388"/>
          <p14:tracePt t="7457" x="6229350" y="3608388"/>
          <p14:tracePt t="7474" x="6223000" y="3600450"/>
          <p14:tracePt t="7492" x="6215063" y="3600450"/>
          <p14:tracePt t="7509" x="6200775" y="3600450"/>
          <p14:tracePt t="7525" x="6172200" y="3608388"/>
          <p14:tracePt t="7541" x="6137275" y="3608388"/>
          <p14:tracePt t="7559" x="6094413" y="3608388"/>
          <p14:tracePt t="7576" x="6037263" y="3608388"/>
          <p14:tracePt t="7592" x="5986463" y="3614738"/>
          <p14:tracePt t="7609" x="5922963" y="3614738"/>
          <p14:tracePt t="7626" x="5800725" y="3608388"/>
          <p14:tracePt t="7642" x="5657850" y="3594100"/>
          <p14:tracePt t="7660" x="5580063" y="3579813"/>
          <p14:tracePt t="7677" x="5437188" y="3551238"/>
          <p14:tracePt t="7694" x="5337175" y="3551238"/>
          <p14:tracePt t="7710" x="5257800" y="3551238"/>
          <p14:tracePt t="7728" x="5151438" y="3551238"/>
          <p14:tracePt t="7746" x="5122863" y="3551238"/>
          <p14:tracePt t="7763" x="5086350" y="3551238"/>
          <p14:tracePt t="7780" x="5057775" y="3551238"/>
          <p14:tracePt t="7796" x="5008563" y="3529013"/>
          <p14:tracePt t="7798" x="4986338" y="3522663"/>
          <p14:tracePt t="7812" x="4965700" y="3522663"/>
          <p14:tracePt t="7829" x="4886325" y="3508375"/>
          <p14:tracePt t="7845" x="4843463" y="3500438"/>
          <p14:tracePt t="7863" x="4822825" y="3494088"/>
          <p14:tracePt t="7879" x="4808538" y="3494088"/>
          <p14:tracePt t="7940" x="4800600" y="3494088"/>
          <p14:tracePt t="7949" x="4786313" y="3486150"/>
          <p14:tracePt t="7956" x="4779963" y="3486150"/>
          <p14:tracePt t="7966" x="4757738" y="3486150"/>
          <p14:tracePt t="7982" x="4737100" y="3486150"/>
          <p14:tracePt t="8000" x="4729163" y="3486150"/>
          <p14:tracePt t="8222" x="4729163" y="3479800"/>
          <p14:tracePt t="8247" x="4737100" y="3471863"/>
          <p14:tracePt t="8251" x="4751388" y="3471863"/>
          <p14:tracePt t="8260" x="4772025" y="3465513"/>
          <p14:tracePt t="8271" x="4822825" y="3457575"/>
          <p14:tracePt t="8289" x="4908550" y="3429000"/>
          <p14:tracePt t="8301" x="5000625" y="3400425"/>
          <p14:tracePt t="8321" x="5108575" y="3351213"/>
          <p14:tracePt t="8337" x="5137150" y="3343275"/>
          <p14:tracePt t="8355" x="5165725" y="3328988"/>
          <p14:tracePt t="8369" x="5186363" y="3322638"/>
          <p14:tracePt t="8387" x="5200650" y="3308350"/>
          <p14:tracePt t="8403" x="5229225" y="3300413"/>
          <p14:tracePt t="8420" x="5280025" y="3257550"/>
          <p14:tracePt t="8438" x="5343525" y="3186113"/>
          <p14:tracePt t="8456" x="5380038" y="3165475"/>
          <p14:tracePt t="8472" x="5386388" y="3157538"/>
          <p14:tracePt t="8579" x="5386388" y="3171825"/>
          <p14:tracePt t="8590" x="5386388" y="3179763"/>
          <p14:tracePt t="8607" x="5380038" y="3186113"/>
          <p14:tracePt t="8622" x="5372100" y="3194050"/>
          <p14:tracePt t="8629" x="5365750" y="3194050"/>
          <p14:tracePt t="8641" x="5351463" y="3208338"/>
          <p14:tracePt t="8658" x="5272088" y="3265488"/>
          <p14:tracePt t="8675" x="5180013" y="3314700"/>
          <p14:tracePt t="8690" x="5072063" y="3414713"/>
          <p14:tracePt t="8707" x="5014913" y="3436938"/>
          <p14:tracePt t="8724" x="4972050" y="3465513"/>
          <p14:tracePt t="8743" x="4951413" y="3471863"/>
          <p14:tracePt t="8759" x="4937125" y="3471863"/>
          <p14:tracePt t="8774" x="4922838" y="3479800"/>
          <p14:tracePt t="8791" x="4908550" y="3486150"/>
          <p14:tracePt t="8809" x="4886325" y="3494088"/>
          <p14:tracePt t="8826" x="4857750" y="3500438"/>
          <p14:tracePt t="8842" x="4837113" y="3500438"/>
          <p14:tracePt t="8861" x="4794250" y="3508375"/>
          <p14:tracePt t="8877" x="4779963" y="3514725"/>
          <p14:tracePt t="8894" x="4772025" y="3514725"/>
          <p14:tracePt t="8910" x="4765675" y="3514725"/>
          <p14:tracePt t="8991" x="4757738" y="3514725"/>
          <p14:tracePt t="9683" x="4765675" y="3514725"/>
          <p14:tracePt t="9691" x="4786313" y="3508375"/>
          <p14:tracePt t="9705" x="4814888" y="3486150"/>
          <p14:tracePt t="9722" x="4851400" y="3457575"/>
          <p14:tracePt t="9739" x="4914900" y="3436938"/>
          <p14:tracePt t="9756" x="4951413" y="3414713"/>
          <p14:tracePt t="9773" x="4994275" y="3386138"/>
          <p14:tracePt t="9790" x="5057775" y="3300413"/>
          <p14:tracePt t="9806" x="5094288" y="3251200"/>
          <p14:tracePt t="9822" x="5143500" y="3186113"/>
          <p14:tracePt t="9840" x="5172075" y="3151188"/>
          <p14:tracePt t="9856" x="5208588" y="3122613"/>
          <p14:tracePt t="9873" x="5257800" y="3100388"/>
          <p14:tracePt t="9890" x="5308600" y="3086100"/>
          <p14:tracePt t="9908" x="5414963" y="3028950"/>
          <p14:tracePt t="9924" x="5457825" y="2971800"/>
          <p14:tracePt t="9941" x="5480050" y="2928938"/>
          <p14:tracePt t="9958" x="5508625" y="2814638"/>
          <p14:tracePt t="9975" x="5529263" y="2743200"/>
          <p14:tracePt t="9979" x="5543550" y="2722563"/>
          <p14:tracePt t="9992" x="5543550" y="2708275"/>
          <p14:tracePt t="10008" x="5557838" y="2693988"/>
          <p14:tracePt t="10044" x="5565775" y="2686050"/>
          <p14:tracePt t="10059" x="5565775" y="2671763"/>
          <p14:tracePt t="10078" x="5572125" y="2671763"/>
          <p14:tracePt t="10160" x="5580063" y="2657475"/>
          <p14:tracePt t="10165" x="5586413" y="2657475"/>
          <p14:tracePt t="10177" x="5586413" y="2651125"/>
          <p14:tracePt t="10197" x="5594350" y="2651125"/>
          <p14:tracePt t="10371" x="5572125" y="2657475"/>
          <p14:tracePt t="10385" x="5565775" y="2671763"/>
          <p14:tracePt t="10393" x="5551488" y="2671763"/>
          <p14:tracePt t="10401" x="5543550" y="2679700"/>
          <p14:tracePt t="10414" x="5514975" y="2686050"/>
          <p14:tracePt t="10431" x="5500688" y="2686050"/>
          <p14:tracePt t="10448" x="5472113" y="2700338"/>
          <p14:tracePt t="10465" x="5465763" y="2714625"/>
          <p14:tracePt t="10481" x="5451475" y="2714625"/>
          <p14:tracePt t="10501" x="5422900" y="2743200"/>
          <p14:tracePt t="10517" x="5386388" y="2757488"/>
          <p14:tracePt t="10535" x="5380038" y="2771775"/>
          <p14:tracePt t="10554" x="5343525" y="2800350"/>
          <p14:tracePt t="10568" x="5322888" y="2814638"/>
          <p14:tracePt t="10584" x="5300663" y="2828925"/>
          <p14:tracePt t="10617" x="5300663" y="2836863"/>
          <p14:tracePt t="10633" x="5294313" y="2836863"/>
          <p14:tracePt t="10652" x="5286375" y="2843213"/>
          <p14:tracePt t="10705" x="5280025" y="2851150"/>
          <p14:tracePt t="10722" x="5272088" y="2851150"/>
          <p14:tracePt t="10737" x="5265738" y="2857500"/>
          <p14:tracePt t="10752" x="5265738" y="2865438"/>
          <p14:tracePt t="10768" x="5257800" y="2871788"/>
          <p14:tracePt t="10800" x="5257800" y="2879725"/>
          <p14:tracePt t="10807" x="5243513" y="2879725"/>
          <p14:tracePt t="10825" x="5237163" y="2886075"/>
          <p14:tracePt t="10841" x="5222875" y="2900363"/>
          <p14:tracePt t="10856" x="5208588" y="2922588"/>
          <p14:tracePt t="10871" x="5200650" y="2928938"/>
          <p14:tracePt t="10888" x="5194300" y="2928938"/>
          <p14:tracePt t="10904" x="5186363" y="2936875"/>
          <p14:tracePt t="10921" x="5186363" y="2943225"/>
          <p14:tracePt t="10937" x="5172075" y="2957513"/>
          <p14:tracePt t="10955" x="5151438" y="2971800"/>
          <p14:tracePt t="10971" x="5108575" y="2994025"/>
          <p14:tracePt t="10988" x="5086350" y="3014663"/>
          <p14:tracePt t="11005" x="5051425" y="3036888"/>
          <p14:tracePt t="11022" x="5029200" y="3051175"/>
          <p14:tracePt t="11039" x="5000625" y="3071813"/>
          <p14:tracePt t="11056" x="4943475" y="3094038"/>
          <p14:tracePt t="11074" x="4929188" y="3100388"/>
          <p14:tracePt t="11090" x="4914900" y="3108325"/>
          <p14:tracePt t="11108" x="4908550" y="3114675"/>
          <p14:tracePt t="11124" x="4908550" y="3122613"/>
          <p14:tracePt t="11140" x="4894263" y="3122613"/>
          <p14:tracePt t="11159" x="4879975" y="3136900"/>
          <p14:tracePt t="11176" x="4865688" y="3151188"/>
          <p14:tracePt t="11191" x="4857750" y="3151188"/>
          <p14:tracePt t="11225" x="4857750" y="3157538"/>
          <p14:tracePt t="11242" x="4857750" y="3165475"/>
          <p14:tracePt t="11258" x="4851400" y="3171825"/>
          <p14:tracePt t="11275" x="4843463" y="3171825"/>
          <p14:tracePt t="11292" x="4837113" y="3179763"/>
          <p14:tracePt t="11417" x="4837113" y="3194050"/>
          <p14:tracePt t="11423" x="4837113" y="3236913"/>
          <p14:tracePt t="11432" x="4837113" y="3300413"/>
          <p14:tracePt t="11445" x="4837113" y="3365500"/>
          <p14:tracePt t="11462" x="4814888" y="3522663"/>
          <p14:tracePt t="11480" x="4814888" y="3543300"/>
          <p14:tracePt t="11495" x="4814888" y="3557588"/>
          <p14:tracePt t="11512" x="4814888" y="3565525"/>
          <p14:tracePt t="11530" x="4814888" y="3571875"/>
          <p14:tracePt t="11546" x="4814888" y="3579813"/>
          <p14:tracePt t="11590" x="4814888" y="3586163"/>
          <p14:tracePt t="11606" x="4808538" y="3586163"/>
          <p14:tracePt t="11623" x="4800600" y="3586163"/>
          <p14:tracePt t="11628" x="4794250" y="3594100"/>
          <p14:tracePt t="11650" x="4786313" y="3600450"/>
          <p14:tracePt t="11657" x="4772025" y="3600450"/>
          <p14:tracePt t="11674" x="4765675" y="3608388"/>
          <p14:tracePt t="11683" x="4751388" y="3608388"/>
          <p14:tracePt t="11702" x="4737100" y="3608388"/>
          <p14:tracePt t="11716" x="4708525" y="3608388"/>
          <p14:tracePt t="11735" x="4686300" y="3594100"/>
          <p14:tracePt t="11753" x="4665663" y="3586163"/>
          <p14:tracePt t="11768" x="4643438" y="3571875"/>
          <p14:tracePt t="11785" x="4622800" y="3565525"/>
          <p14:tracePt t="11799" x="4608513" y="3565525"/>
          <p14:tracePt t="11838" x="4608513" y="3557588"/>
          <p14:tracePt t="11850" x="4608513" y="3551238"/>
          <p14:tracePt t="11867" x="4608513" y="3514725"/>
          <p14:tracePt t="11884" x="4622800" y="3457575"/>
          <p14:tracePt t="11902" x="4629150" y="3422650"/>
          <p14:tracePt t="11919" x="4629150" y="3408363"/>
          <p14:tracePt t="11936" x="4629150" y="3400425"/>
          <p14:tracePt t="11971" x="4629150" y="3394075"/>
          <p14:tracePt t="11994" x="4637088" y="3394075"/>
          <p14:tracePt t="12011" x="4643438" y="3394075"/>
          <p14:tracePt t="12019" x="4651375" y="3394075"/>
          <p14:tracePt t="12036" x="4657725" y="3394075"/>
          <p14:tracePt t="12055" x="4665663" y="3394075"/>
          <p14:tracePt t="12166" x="4679950" y="3394075"/>
          <p14:tracePt t="12277" x="4679950" y="3400425"/>
          <p14:tracePt t="12307" x="4679950" y="3408363"/>
          <p14:tracePt t="12323" x="4679950" y="3414713"/>
          <p14:tracePt t="12332" x="4672013" y="3422650"/>
          <p14:tracePt t="12345" x="4657725" y="3436938"/>
          <p14:tracePt t="12357" x="4643438" y="3443288"/>
          <p14:tracePt t="12374" x="4629150" y="3465513"/>
          <p14:tracePt t="12393" x="4622800" y="3471863"/>
          <p14:tracePt t="12409" x="4614863" y="3471863"/>
          <p14:tracePt t="12424" x="4608513" y="3471863"/>
          <p14:tracePt t="12442" x="4594225" y="3486150"/>
          <p14:tracePt t="12458" x="4579938" y="3486150"/>
          <p14:tracePt t="12475" x="4557713" y="3494088"/>
          <p14:tracePt t="12478" x="4543425" y="3508375"/>
          <p14:tracePt t="12492" x="4522788" y="3514725"/>
          <p14:tracePt t="12511" x="4500563" y="3536950"/>
          <p14:tracePt t="12526" x="4479925" y="3557588"/>
          <p14:tracePt t="12543" x="4471988" y="3565525"/>
          <p14:tracePt t="12559" x="4457700" y="3579813"/>
          <p14:tracePt t="12576" x="4451350" y="3586163"/>
          <p14:tracePt t="12593" x="4443413" y="3594100"/>
          <p14:tracePt t="12610" x="4437063" y="3608388"/>
          <p14:tracePt t="12753" x="4443413" y="3614738"/>
          <p14:tracePt t="12761" x="4457700" y="3614738"/>
          <p14:tracePt t="12767" x="4494213" y="3636963"/>
          <p14:tracePt t="12780" x="4514850" y="3651250"/>
          <p14:tracePt t="12796" x="4579938" y="3665538"/>
          <p14:tracePt t="12815" x="4686300" y="3700463"/>
          <p14:tracePt t="12831" x="4779963" y="3722688"/>
          <p14:tracePt t="12849" x="4865688" y="3743325"/>
          <p14:tracePt t="12865" x="4937125" y="3757613"/>
          <p14:tracePt t="12882" x="4986338" y="3779838"/>
          <p14:tracePt t="12899" x="5029200" y="3786188"/>
          <p14:tracePt t="12915" x="5057775" y="3794125"/>
          <p14:tracePt t="12932" x="5072063" y="3800475"/>
          <p14:tracePt t="12952" x="5080000" y="3800475"/>
          <p14:tracePt t="14415" x="5086350" y="3800475"/>
          <p14:tracePt t="14722" x="5086350" y="3808413"/>
          <p14:tracePt t="14744" x="5080000" y="3822700"/>
          <p14:tracePt t="14752" x="5072063" y="3829050"/>
          <p14:tracePt t="14760" x="5057775" y="3836988"/>
          <p14:tracePt t="14773" x="5051425" y="3851275"/>
          <p14:tracePt t="14790" x="5008563" y="3900488"/>
          <p14:tracePt t="14807" x="4957763" y="3937000"/>
          <p14:tracePt t="14825" x="4937125" y="3951288"/>
          <p14:tracePt t="14841" x="4922838" y="3965575"/>
          <p14:tracePt t="14964" x="4922838" y="3957638"/>
          <p14:tracePt t="14970" x="4922838" y="3943350"/>
          <p14:tracePt t="14978" x="4937125" y="3922713"/>
          <p14:tracePt t="14992" x="4951413" y="3871913"/>
          <p14:tracePt t="15009" x="4994275" y="3800475"/>
          <p14:tracePt t="15026" x="5029200" y="3708400"/>
          <p14:tracePt t="15046" x="5080000" y="3571875"/>
          <p14:tracePt t="15060" x="5086350" y="3543300"/>
          <p14:tracePt t="15077" x="5108575" y="3486150"/>
          <p14:tracePt t="15095" x="5143500" y="3422650"/>
          <p14:tracePt t="15112" x="5165725" y="3379788"/>
          <p14:tracePt t="15129" x="5194300" y="3314700"/>
          <p14:tracePt t="15147" x="5222875" y="3236913"/>
          <p14:tracePt t="15162" x="5251450" y="3171825"/>
          <p14:tracePt t="15178" x="5251450" y="3108325"/>
          <p14:tracePt t="15195" x="5265738" y="3065463"/>
          <p14:tracePt t="15212" x="5300663" y="3014663"/>
          <p14:tracePt t="15231" x="5322888" y="2986088"/>
          <p14:tracePt t="15246" x="5351463" y="2957513"/>
          <p14:tracePt t="15263" x="5394325" y="2908300"/>
          <p14:tracePt t="15280" x="5408613" y="2879725"/>
          <p14:tracePt t="15297" x="5422900" y="2851150"/>
          <p14:tracePt t="15313" x="5437188" y="2822575"/>
          <p14:tracePt t="15330" x="5437188" y="2814638"/>
          <p14:tracePt t="15347" x="5443538" y="2808288"/>
          <p14:tracePt t="15364" x="5451475" y="2800350"/>
          <p14:tracePt t="15381" x="5465763" y="2786063"/>
          <p14:tracePt t="15400" x="5480050" y="2757488"/>
          <p14:tracePt t="15416" x="5508625" y="2736850"/>
          <p14:tracePt t="15435" x="5522913" y="2722563"/>
          <p14:tracePt t="15449" x="5537200" y="2714625"/>
          <p14:tracePt t="15466" x="5543550" y="2714625"/>
          <p14:tracePt t="17107" x="5543550" y="2722563"/>
          <p14:tracePt t="17120" x="5543550" y="2728913"/>
          <p14:tracePt t="17136" x="5543550" y="2736850"/>
          <p14:tracePt t="17144" x="5529263" y="2751138"/>
          <p14:tracePt t="17157" x="5508625" y="2779713"/>
          <p14:tracePt t="17174" x="5480050" y="2828925"/>
          <p14:tracePt t="17191" x="5443538" y="2871788"/>
          <p14:tracePt t="17207" x="5422900" y="2951163"/>
          <p14:tracePt t="17224" x="5380038" y="3022600"/>
          <p14:tracePt t="17241" x="5365750" y="3065463"/>
          <p14:tracePt t="17256" x="5343525" y="3122613"/>
          <p14:tracePt t="17258" x="5329238" y="3136900"/>
          <p14:tracePt t="17274" x="5308600" y="3179763"/>
          <p14:tracePt t="17291" x="5222875" y="3286125"/>
          <p14:tracePt t="17307" x="5172075" y="3365500"/>
          <p14:tracePt t="17324" x="5080000" y="3429000"/>
          <p14:tracePt t="17341" x="5008563" y="3500438"/>
          <p14:tracePt t="17358" x="4865688" y="3629025"/>
          <p14:tracePt t="17375" x="4800600" y="3694113"/>
          <p14:tracePt t="17392" x="4737100" y="3736975"/>
          <p14:tracePt t="17409" x="4672013" y="3765550"/>
          <p14:tracePt t="17425" x="4643438" y="3771900"/>
          <p14:tracePt t="17443" x="4586288" y="3800475"/>
          <p14:tracePt t="17459" x="4508500" y="3836988"/>
          <p14:tracePt t="17478" x="4408488" y="3879850"/>
          <p14:tracePt t="17493" x="4351338" y="3908425"/>
          <p14:tracePt t="17510" x="4308475" y="3929063"/>
          <p14:tracePt t="17527" x="4286250" y="3971925"/>
          <p14:tracePt t="17544" x="4265613" y="4000500"/>
          <p14:tracePt t="17561" x="4243388" y="4022725"/>
          <p14:tracePt t="17578" x="4214813" y="4057650"/>
          <p14:tracePt t="17596" x="4200525" y="4079875"/>
          <p14:tracePt t="17611" x="4186238" y="4094163"/>
          <p14:tracePt t="17630" x="4165600" y="4108450"/>
          <p14:tracePt t="17664" x="4157663" y="4114800"/>
          <p14:tracePt t="18192" x="4157663" y="4122738"/>
          <p14:tracePt t="18198" x="4171950" y="4122738"/>
          <p14:tracePt t="18207" x="4200525" y="4143375"/>
          <p14:tracePt t="18222" x="4251325" y="4143375"/>
          <p14:tracePt t="18237" x="4337050" y="4157663"/>
          <p14:tracePt t="18253" x="4400550" y="4171950"/>
          <p14:tracePt t="18270" x="4479925" y="4171950"/>
          <p14:tracePt t="18287" x="4529138" y="4171950"/>
          <p14:tracePt t="18289" x="4543425" y="4186238"/>
          <p14:tracePt t="18304" x="4608513" y="4194175"/>
          <p14:tracePt t="18321" x="4694238" y="4194175"/>
          <p14:tracePt t="18338" x="4751388" y="4194175"/>
          <p14:tracePt t="18356" x="4829175" y="4208463"/>
          <p14:tracePt t="18372" x="4872038" y="4214813"/>
          <p14:tracePt t="18391" x="5029200" y="4229100"/>
          <p14:tracePt t="18406" x="5108575" y="4229100"/>
          <p14:tracePt t="18423" x="5143500" y="4237038"/>
          <p14:tracePt t="18440" x="5165725" y="4237038"/>
          <p14:tracePt t="18457" x="5180013" y="4237038"/>
          <p14:tracePt t="20040" x="5186363" y="4237038"/>
          <p14:tracePt t="20146" x="5194300" y="4237038"/>
          <p14:tracePt t="20791" x="5200650" y="4237038"/>
          <p14:tracePt t="20799" x="5200650" y="4222750"/>
          <p14:tracePt t="20817" x="5208588" y="4208463"/>
          <p14:tracePt t="20821" x="5214938" y="4200525"/>
          <p14:tracePt t="20839" x="5237163" y="4171950"/>
          <p14:tracePt t="20857" x="5257800" y="4129088"/>
          <p14:tracePt t="20872" x="5286375" y="4057650"/>
          <p14:tracePt t="20874" x="5294313" y="4008438"/>
          <p14:tracePt t="20891" x="5308600" y="3929063"/>
          <p14:tracePt t="20908" x="5322888" y="3871913"/>
          <p14:tracePt t="20927" x="5329238" y="3836988"/>
          <p14:tracePt t="20940" x="5337175" y="3771900"/>
          <p14:tracePt t="20958" x="5351463" y="3736975"/>
          <p14:tracePt t="20975" x="5351463" y="3700463"/>
          <p14:tracePt t="20981" x="5357813" y="3686175"/>
          <p14:tracePt t="20993" x="5365750" y="3643313"/>
          <p14:tracePt t="21008" x="5372100" y="3594100"/>
          <p14:tracePt t="21024" x="5386388" y="3543300"/>
          <p14:tracePt t="21041" x="5400675" y="3494088"/>
          <p14:tracePt t="21058" x="5414963" y="3429000"/>
          <p14:tracePt t="21075" x="5437188" y="3365500"/>
          <p14:tracePt t="21094" x="5457825" y="3286125"/>
          <p14:tracePt t="21110" x="5472113" y="3257550"/>
          <p14:tracePt t="21127" x="5480050" y="3222625"/>
          <p14:tracePt t="21144" x="5494338" y="3186113"/>
          <p14:tracePt t="21161" x="5494338" y="3151188"/>
          <p14:tracePt t="21178" x="5514975" y="3094038"/>
          <p14:tracePt t="21195" x="5522913" y="3071813"/>
          <p14:tracePt t="21212" x="5529263" y="3036888"/>
          <p14:tracePt t="21229" x="5543550" y="2986088"/>
          <p14:tracePt t="21244" x="5543550" y="2943225"/>
          <p14:tracePt t="21261" x="5557838" y="2894013"/>
          <p14:tracePt t="21278" x="5565775" y="2871788"/>
          <p14:tracePt t="21294" x="5580063" y="2843213"/>
          <p14:tracePt t="21296" x="5580063" y="2836863"/>
          <p14:tracePt t="21312" x="5586413" y="2822575"/>
          <p14:tracePt t="21329" x="5594350" y="2814638"/>
          <p14:tracePt t="21345" x="5594350" y="2808288"/>
          <p14:tracePt t="21363" x="5594350" y="2800350"/>
          <p14:tracePt t="21379" x="5594350" y="2794000"/>
          <p14:tracePt t="21989" x="5586413" y="2794000"/>
          <p14:tracePt t="21995" x="5580063" y="2808288"/>
          <p14:tracePt t="22006" x="5572125" y="2808288"/>
          <p14:tracePt t="22023" x="5557838" y="2822575"/>
          <p14:tracePt t="22261" x="5551488" y="2822575"/>
          <p14:tracePt t="22941" x="5551488" y="2828925"/>
          <p14:tracePt t="22947" x="5543550" y="2828925"/>
          <p14:tracePt t="22955" x="5537200" y="2828925"/>
          <p14:tracePt t="22969" x="5522913" y="2836863"/>
          <p14:tracePt t="22986" x="5480050" y="2865438"/>
          <p14:tracePt t="23004" x="5437188" y="2879725"/>
          <p14:tracePt t="23018" x="5386388" y="2900363"/>
          <p14:tracePt t="23035" x="5351463" y="2922588"/>
          <p14:tracePt t="23052" x="5314950" y="2951163"/>
          <p14:tracePt t="23070" x="5294313" y="2965450"/>
          <p14:tracePt t="23086" x="5243513" y="3000375"/>
          <p14:tracePt t="23103" x="5208588" y="3022600"/>
          <p14:tracePt t="23120" x="5172075" y="3043238"/>
          <p14:tracePt t="23136" x="5137150" y="3057525"/>
          <p14:tracePt t="23153" x="5086350" y="3086100"/>
          <p14:tracePt t="23172" x="5008563" y="3165475"/>
          <p14:tracePt t="23188" x="4943475" y="3222625"/>
          <p14:tracePt t="23205" x="4886325" y="3257550"/>
          <p14:tracePt t="23222" x="4837113" y="3300413"/>
          <p14:tracePt t="23238" x="4794250" y="3336925"/>
          <p14:tracePt t="23254" x="4779963" y="3351213"/>
          <p14:tracePt t="23272" x="4757738" y="3365500"/>
          <p14:tracePt t="23288" x="4757738" y="3371850"/>
          <p14:tracePt t="23306" x="4751388" y="3371850"/>
          <p14:tracePt t="23323" x="4743450" y="3386138"/>
          <p14:tracePt t="23339" x="4737100" y="3394075"/>
          <p14:tracePt t="23356" x="4722813" y="3408363"/>
          <p14:tracePt t="23373" x="4714875" y="3422650"/>
          <p14:tracePt t="23390" x="4714875" y="3436938"/>
          <p14:tracePt t="23407" x="4708525" y="3443288"/>
          <p14:tracePt t="23424" x="4700588" y="3451225"/>
          <p14:tracePt t="23596" x="4694238" y="3451225"/>
          <p14:tracePt t="23614" x="4686300" y="3457575"/>
          <p14:tracePt t="23620" x="4686300" y="3465513"/>
          <p14:tracePt t="23628" x="4679950" y="3465513"/>
          <p14:tracePt t="23643" x="4665663" y="3479800"/>
          <p14:tracePt t="23661" x="4637088" y="3494088"/>
          <p14:tracePt t="23677" x="4600575" y="3494088"/>
          <p14:tracePt t="23679" x="4600575" y="3500438"/>
          <p14:tracePt t="23694" x="4594225" y="3500438"/>
          <p14:tracePt t="23710" x="4586288" y="3500438"/>
          <p14:tracePt t="23833" x="4586288" y="3494088"/>
          <p14:tracePt t="23840" x="4586288" y="3486150"/>
          <p14:tracePt t="23848" x="4579938" y="3471863"/>
          <p14:tracePt t="23864" x="4579938" y="3451225"/>
          <p14:tracePt t="23881" x="4579938" y="3422650"/>
          <p14:tracePt t="23887" x="4579938" y="3414713"/>
          <p14:tracePt t="23899" x="4579938" y="3400425"/>
          <p14:tracePt t="23915" x="4579938" y="3379788"/>
          <p14:tracePt t="23930" x="4579938" y="3357563"/>
          <p14:tracePt t="23947" x="4579938" y="3351213"/>
          <p14:tracePt t="23966" x="4579938" y="3343275"/>
          <p14:tracePt t="23971" x="4579938" y="3336925"/>
          <p14:tracePt t="23995" x="4579938" y="3328988"/>
          <p14:tracePt t="24002" x="4579938" y="3322638"/>
          <p14:tracePt t="24016" x="4586288" y="3300413"/>
          <p14:tracePt t="24032" x="4600575" y="3257550"/>
          <p14:tracePt t="24049" x="4614863" y="3251200"/>
          <p14:tracePt t="24066" x="4629150" y="3236913"/>
          <p14:tracePt t="24083" x="4643438" y="3222625"/>
          <p14:tracePt t="24100" x="4651375" y="3214688"/>
          <p14:tracePt t="24117" x="4657725" y="3214688"/>
          <p14:tracePt t="24135" x="4672013" y="3214688"/>
          <p14:tracePt t="24150" x="4679950" y="3214688"/>
          <p14:tracePt t="24168" x="4700588" y="3214688"/>
          <p14:tracePt t="24185" x="4708525" y="3222625"/>
          <p14:tracePt t="24204" x="4722813" y="3228975"/>
          <p14:tracePt t="24220" x="4729163" y="3243263"/>
          <p14:tracePt t="24236" x="4737100" y="3251200"/>
          <p14:tracePt t="24253" x="4743450" y="3257550"/>
          <p14:tracePt t="24270" x="4743450" y="3271838"/>
          <p14:tracePt t="24287" x="4743450" y="3286125"/>
          <p14:tracePt t="24304" x="4751388" y="3314700"/>
          <p14:tracePt t="24321" x="4757738" y="3328988"/>
          <p14:tracePt t="24336" x="4757738" y="3357563"/>
          <p14:tracePt t="24353" x="4757738" y="3379788"/>
          <p14:tracePt t="24370" x="4757738" y="3394075"/>
          <p14:tracePt t="24387" x="4757738" y="3408363"/>
          <p14:tracePt t="24403" x="4757738" y="3422650"/>
          <p14:tracePt t="24421" x="4751388" y="3429000"/>
          <p14:tracePt t="24437" x="4751388" y="3443288"/>
          <p14:tracePt t="24471" x="4743450" y="3451225"/>
          <p14:tracePt t="24488" x="4737100" y="3451225"/>
          <p14:tracePt t="24508" x="4714875" y="3457575"/>
          <p14:tracePt t="24524" x="4686300" y="3465513"/>
          <p14:tracePt t="24539" x="4672013" y="3465513"/>
          <p14:tracePt t="24556" x="4637088" y="3465513"/>
          <p14:tracePt t="24572" x="4608513" y="3465513"/>
          <p14:tracePt t="24589" x="4572000" y="3465513"/>
          <p14:tracePt t="24606" x="4537075" y="3457575"/>
          <p14:tracePt t="24623" x="4508500" y="3457575"/>
          <p14:tracePt t="24625" x="4494213" y="3451225"/>
          <p14:tracePt t="24640" x="4479925" y="3443288"/>
          <p14:tracePt t="24659" x="4471988" y="3443288"/>
          <p14:tracePt t="24690" x="4471988" y="3436938"/>
          <p14:tracePt t="24697" x="4471988" y="3429000"/>
          <p14:tracePt t="24709" x="4465638" y="3429000"/>
          <p14:tracePt t="24725" x="4465638" y="3408363"/>
          <p14:tracePt t="24742" x="4465638" y="3357563"/>
          <p14:tracePt t="24758" x="4471988" y="3328988"/>
          <p14:tracePt t="24775" x="4479925" y="3308350"/>
          <p14:tracePt t="24792" x="4500563" y="3279775"/>
          <p14:tracePt t="24809" x="4514850" y="3243263"/>
          <p14:tracePt t="24826" x="4522788" y="3236913"/>
          <p14:tracePt t="24843" x="4537075" y="3228975"/>
          <p14:tracePt t="24859" x="4565650" y="3214688"/>
          <p14:tracePt t="24877" x="4579938" y="3208338"/>
          <p14:tracePt t="24894" x="4594225" y="3200400"/>
          <p14:tracePt t="24911" x="4614863" y="3194050"/>
          <p14:tracePt t="24927" x="4637088" y="3194050"/>
          <p14:tracePt t="24945" x="4643438" y="3194050"/>
          <p14:tracePt t="24962" x="4643438" y="3186113"/>
          <p14:tracePt t="25033" x="4651375" y="3194050"/>
          <p14:tracePt t="25041" x="4657725" y="3200400"/>
          <p14:tracePt t="25048" x="4657725" y="3208338"/>
          <p14:tracePt t="25064" x="4672013" y="3222625"/>
          <p14:tracePt t="25081" x="4679950" y="3243263"/>
          <p14:tracePt t="25096" x="4686300" y="3257550"/>
          <p14:tracePt t="25113" x="4694238" y="3271838"/>
          <p14:tracePt t="25130" x="4708525" y="3294063"/>
          <p14:tracePt t="25147" x="4708525" y="3314700"/>
          <p14:tracePt t="25164" x="4708525" y="3343275"/>
          <p14:tracePt t="25181" x="4708525" y="3357563"/>
          <p14:tracePt t="25198" x="4714875" y="3371850"/>
          <p14:tracePt t="25214" x="4714875" y="3386138"/>
          <p14:tracePt t="25232" x="4714875" y="3400425"/>
          <p14:tracePt t="25249" x="4714875" y="3408363"/>
          <p14:tracePt t="25265" x="4714875" y="3414713"/>
          <p14:tracePt t="25284" x="4714875" y="3422650"/>
          <p14:tracePt t="25300" x="4700588" y="3429000"/>
          <p14:tracePt t="25316" x="4694238" y="3436938"/>
          <p14:tracePt t="25333" x="4686300" y="3443288"/>
          <p14:tracePt t="25350" x="4665663" y="3451225"/>
          <p14:tracePt t="25367" x="4665663" y="3457575"/>
          <p14:tracePt t="25385" x="4651375" y="3457575"/>
          <p14:tracePt t="25402" x="4643438" y="3457575"/>
          <p14:tracePt t="25417" x="4643438" y="3465513"/>
          <p14:tracePt t="25456" x="4637088" y="3465513"/>
          <p14:tracePt t="25986" x="4629150" y="3465513"/>
          <p14:tracePt t="25991" x="4622800" y="3465513"/>
          <p14:tracePt t="26000" x="4614863" y="3465513"/>
          <p14:tracePt t="26010" x="4608513" y="3465513"/>
          <p14:tracePt t="26027" x="4586288" y="3465513"/>
          <p14:tracePt t="26044" x="4572000" y="3457575"/>
          <p14:tracePt t="26059" x="4557713" y="3451225"/>
          <p14:tracePt t="26079" x="4551363" y="3451225"/>
          <p14:tracePt t="26093" x="4551363" y="3429000"/>
          <p14:tracePt t="26110" x="4543425" y="3422650"/>
          <p14:tracePt t="26127" x="4543425" y="3400425"/>
          <p14:tracePt t="26144" x="4537075" y="3371850"/>
          <p14:tracePt t="26161" x="4537075" y="3343275"/>
          <p14:tracePt t="26178" x="4543425" y="3300413"/>
          <p14:tracePt t="26194" x="4557713" y="3294063"/>
          <p14:tracePt t="26213" x="4557713" y="3279775"/>
          <p14:tracePt t="26230" x="4557713" y="3271838"/>
          <p14:tracePt t="26245" x="4565650" y="3265488"/>
          <p14:tracePt t="26262" x="4565650" y="3257550"/>
          <p14:tracePt t="26280" x="4586288" y="3257550"/>
          <p14:tracePt t="26298" x="4600575" y="3251200"/>
          <p14:tracePt t="26314" x="4608513" y="3243263"/>
          <p14:tracePt t="26331" x="4614863" y="3236913"/>
          <p14:tracePt t="26349" x="4622800" y="3236913"/>
          <p14:tracePt t="26364" x="4629150" y="3236913"/>
          <p14:tracePt t="26412" x="4637088" y="3236913"/>
          <p14:tracePt t="26429" x="4643438" y="3243263"/>
          <p14:tracePt t="26446" x="4657725" y="3251200"/>
          <p14:tracePt t="26462" x="4672013" y="3251200"/>
          <p14:tracePt t="26469" x="4679950" y="3251200"/>
          <p14:tracePt t="26484" x="4694238" y="3265488"/>
          <p14:tracePt t="26501" x="4714875" y="3279775"/>
          <p14:tracePt t="26518" x="4729163" y="3294063"/>
          <p14:tracePt t="26535" x="4743450" y="3300413"/>
          <p14:tracePt t="26550" x="4751388" y="3308350"/>
          <p14:tracePt t="26566" x="4751388" y="3328988"/>
          <p14:tracePt t="26583" x="4757738" y="3343275"/>
          <p14:tracePt t="26600" x="4757738" y="3357563"/>
          <p14:tracePt t="26617" x="4757738" y="3371850"/>
          <p14:tracePt t="26634" x="4757738" y="3379788"/>
          <p14:tracePt t="27086" x="4751388" y="3379788"/>
          <p14:tracePt t="27673" x="4743450" y="3379788"/>
          <p14:tracePt t="28213" x="4737100" y="3379788"/>
          <p14:tracePt t="28252" x="4729163" y="3379788"/>
          <p14:tracePt t="28270" x="4722813" y="3379788"/>
          <p14:tracePt t="28299" x="4714875" y="3386138"/>
          <p14:tracePt t="28337" x="4708525" y="3386138"/>
          <p14:tracePt t="28355" x="4708525" y="3394075"/>
          <p14:tracePt t="28422" x="4708525" y="3400425"/>
          <p14:tracePt t="28429" x="4700588" y="3400425"/>
          <p14:tracePt t="28441" x="4694238" y="3400425"/>
          <p14:tracePt t="28461" x="4694238" y="3408363"/>
          <p14:tracePt t="28475" x="4686300" y="3408363"/>
          <p14:tracePt t="29007" x="4686300" y="3414713"/>
          <p14:tracePt t="29032" x="4679950" y="3414713"/>
          <p14:tracePt t="29050" x="4679950" y="3422650"/>
          <p14:tracePt t="29053" x="4672013" y="3429000"/>
          <p14:tracePt t="29067" x="4665663" y="3429000"/>
          <p14:tracePt t="29083" x="4665663" y="3436938"/>
          <p14:tracePt t="29197" x="4665663" y="3443288"/>
          <p14:tracePt t="29205" x="4657725" y="3443288"/>
          <p14:tracePt t="29220" x="4657725" y="3451225"/>
          <p14:tracePt t="29236" x="4651375" y="3451225"/>
          <p14:tracePt t="29356" x="4643438" y="3457575"/>
          <p14:tracePt t="29362" x="4643438" y="3465513"/>
          <p14:tracePt t="29371" x="4637088" y="3465513"/>
          <p14:tracePt t="29446" x="4629150" y="3471863"/>
          <p14:tracePt t="29469" x="4622800" y="3479800"/>
          <p14:tracePt t="29523" x="4614863" y="3479800"/>
          <p14:tracePt t="29532" x="4614863" y="3486150"/>
          <p14:tracePt t="29547" x="4608513" y="3494088"/>
          <p14:tracePt t="29570" x="4600575" y="3494088"/>
          <p14:tracePt t="29585" x="4594225" y="3500438"/>
          <p14:tracePt t="29601" x="4586288" y="3508375"/>
          <p14:tracePt t="29610" x="4579938" y="3508375"/>
          <p14:tracePt t="29634" x="4579938" y="3514725"/>
          <p14:tracePt t="29644" x="4572000" y="3514725"/>
          <p14:tracePt t="29660" x="4565650" y="3529013"/>
          <p14:tracePt t="29677" x="4557713" y="3536950"/>
          <p14:tracePt t="29694" x="4551363" y="3543300"/>
          <p14:tracePt t="29711" x="4543425" y="3551238"/>
          <p14:tracePt t="29760" x="4537075" y="3551238"/>
          <p14:tracePt t="29784" x="4529138" y="3565525"/>
          <p14:tracePt t="29791" x="4522788" y="3565525"/>
          <p14:tracePt t="29799" x="4514850" y="3571875"/>
          <p14:tracePt t="29812" x="4508500" y="3579813"/>
          <p14:tracePt t="29828" x="4479925" y="3600450"/>
          <p14:tracePt t="29845" x="4471988" y="3614738"/>
          <p14:tracePt t="29863" x="4457700" y="3622675"/>
          <p14:tracePt t="29878" x="4451350" y="3629025"/>
          <p14:tracePt t="29895" x="4443413" y="3643313"/>
          <p14:tracePt t="29896" x="4437063" y="3651250"/>
          <p14:tracePt t="29914" x="4429125" y="3679825"/>
          <p14:tracePt t="29930" x="4414838" y="3700463"/>
          <p14:tracePt t="29947" x="4408488" y="3708400"/>
          <p14:tracePt t="29964" x="4400550" y="3722688"/>
          <p14:tracePt t="29972" x="4394200" y="3729038"/>
          <p14:tracePt t="29987" x="4394200" y="3736975"/>
          <p14:tracePt t="30002" x="4394200" y="3743325"/>
          <p14:tracePt t="30014" x="4379913" y="3757613"/>
          <p14:tracePt t="30031" x="4371975" y="3765550"/>
          <p14:tracePt t="30047" x="4365625" y="3771900"/>
          <p14:tracePt t="30065" x="4365625" y="3779838"/>
          <p14:tracePt t="30081" x="4357688" y="3794125"/>
          <p14:tracePt t="30098" x="4351338" y="3814763"/>
          <p14:tracePt t="30115" x="4337050" y="3836988"/>
          <p14:tracePt t="30132" x="4329113" y="3851275"/>
          <p14:tracePt t="30148" x="4322763" y="3857625"/>
          <p14:tracePt t="30165" x="4314825" y="3865563"/>
          <p14:tracePt t="30182" x="4314825" y="3871913"/>
          <p14:tracePt t="30200" x="4300538" y="3879850"/>
          <p14:tracePt t="30216" x="4294188" y="3894138"/>
          <p14:tracePt t="30232" x="4294188" y="3900488"/>
          <p14:tracePt t="30249" x="4279900" y="3914775"/>
          <p14:tracePt t="30267" x="4279900" y="3922713"/>
          <p14:tracePt t="30283" x="4271963" y="3922713"/>
          <p14:tracePt t="30300" x="4271963" y="3929063"/>
          <p14:tracePt t="30462" x="4265613" y="3929063"/>
          <p14:tracePt t="30517" x="4265613" y="3937000"/>
          <p14:tracePt t="30584" x="4257675" y="3937000"/>
          <p14:tracePt t="30592" x="4257675" y="3943350"/>
          <p14:tracePt t="30639" x="4251325" y="3943350"/>
          <p14:tracePt t="30647" x="4251325" y="3951288"/>
          <p14:tracePt t="31004" x="4251325" y="3957638"/>
          <p14:tracePt t="31040" x="4243388" y="3965575"/>
          <p14:tracePt t="31056" x="4243388" y="3971925"/>
          <p14:tracePt t="31250" x="4243388" y="3979863"/>
          <p14:tracePt t="31274" x="4243388" y="3986213"/>
          <p14:tracePt t="31315" x="4243388" y="3994150"/>
          <p14:tracePt t="31322" x="4243388" y="4000500"/>
          <p14:tracePt t="31362" x="4243388" y="4008438"/>
          <p14:tracePt t="31384" x="4243388" y="4014788"/>
          <p14:tracePt t="31400" x="4243388" y="4022725"/>
          <p14:tracePt t="31413" x="4243388" y="4029075"/>
          <p14:tracePt t="31421" x="4243388" y="4037013"/>
          <p14:tracePt t="31446" x="4243388" y="4043363"/>
          <p14:tracePt t="31461" x="4243388" y="4051300"/>
          <p14:tracePt t="31469" x="4243388" y="4057650"/>
          <p14:tracePt t="31486" x="4243388" y="4065588"/>
          <p14:tracePt t="31500" x="4243388" y="4079875"/>
          <p14:tracePt t="31518" x="4243388" y="4086225"/>
          <p14:tracePt t="31534" x="4243388" y="4094163"/>
          <p14:tracePt t="31551" x="4243388" y="4100513"/>
          <p14:tracePt t="31567" x="4243388" y="4114800"/>
          <p14:tracePt t="31569" x="4243388" y="4122738"/>
          <p14:tracePt t="31584" x="4243388" y="4129088"/>
          <p14:tracePt t="31601" x="4243388" y="4143375"/>
          <p14:tracePt t="31618" x="4243388" y="4157663"/>
          <p14:tracePt t="31635" x="4243388" y="4171950"/>
          <p14:tracePt t="31652" x="4243388" y="4186238"/>
          <p14:tracePt t="31669" x="4243388" y="4194175"/>
          <p14:tracePt t="31687" x="4243388" y="4222750"/>
          <p14:tracePt t="31702" x="4243388" y="4237038"/>
          <p14:tracePt t="31720" x="4251325" y="4265613"/>
          <p14:tracePt t="31737" x="4251325" y="4271963"/>
          <p14:tracePt t="31753" x="4257675" y="4286250"/>
          <p14:tracePt t="31770" x="4257675" y="4294188"/>
          <p14:tracePt t="31787" x="4265613" y="4300538"/>
          <p14:tracePt t="31822" x="4271963" y="4308475"/>
          <p14:tracePt t="31840" x="4271963" y="4314825"/>
          <p14:tracePt t="31855" x="4286250" y="4329113"/>
          <p14:tracePt t="31872" x="4294188" y="4343400"/>
          <p14:tracePt t="31888" x="4308475" y="4365625"/>
          <p14:tracePt t="31923" x="4308475" y="4371975"/>
          <p14:tracePt t="31940" x="4314825" y="4386263"/>
          <p14:tracePt t="31956" x="4322763" y="4394200"/>
          <p14:tracePt t="31973" x="4329113" y="4408488"/>
          <p14:tracePt t="31990" x="4329113" y="4422775"/>
          <p14:tracePt t="32023" x="4337050" y="4437063"/>
          <p14:tracePt t="32041" x="4343400" y="4457700"/>
          <p14:tracePt t="32057" x="4357688" y="4494213"/>
          <p14:tracePt t="32074" x="4371975" y="4522788"/>
          <p14:tracePt t="32092" x="4371975" y="4572000"/>
          <p14:tracePt t="32108" x="4394200" y="4643438"/>
          <p14:tracePt t="32126" x="4400550" y="4672013"/>
          <p14:tracePt t="32145" x="4422775" y="4743450"/>
          <p14:tracePt t="32160" x="4429125" y="4765675"/>
          <p14:tracePt t="32177" x="4429125" y="4779963"/>
          <p14:tracePt t="32178" x="4429125" y="4786313"/>
          <p14:tracePt t="32430" x="4429125" y="4794250"/>
          <p14:tracePt t="32476" x="4437063" y="4800600"/>
          <p14:tracePt t="32503" x="4443413" y="4808538"/>
          <p14:tracePt t="32509" x="4443413" y="4814888"/>
          <p14:tracePt t="32539" x="4443413" y="4822825"/>
          <p14:tracePt t="32547" x="4451350" y="4829175"/>
          <p14:tracePt t="32553" x="4451350" y="4837113"/>
          <p14:tracePt t="32564" x="4451350" y="4843463"/>
          <p14:tracePt t="32581" x="4451350" y="4857750"/>
          <p14:tracePt t="32598" x="4457700" y="4886325"/>
          <p14:tracePt t="32616" x="4457700" y="4922838"/>
          <p14:tracePt t="32632" x="4457700" y="4937125"/>
          <p14:tracePt t="32665" x="4451350" y="4943475"/>
          <p14:tracePt t="32753" x="4437063" y="4943475"/>
          <p14:tracePt t="32759" x="4429125" y="4943475"/>
          <p14:tracePt t="32767" x="4414838" y="4943475"/>
          <p14:tracePt t="32784" x="4386263" y="4937125"/>
          <p14:tracePt t="32801" x="4357688" y="4922838"/>
          <p14:tracePt t="32819" x="4314825" y="4908550"/>
          <p14:tracePt t="32836" x="4300538" y="4886325"/>
          <p14:tracePt t="32853" x="4300538" y="4879975"/>
          <p14:tracePt t="32870" x="4294188" y="4865688"/>
          <p14:tracePt t="32887" x="4286250" y="4851400"/>
          <p14:tracePt t="32892" x="4286250" y="4837113"/>
          <p14:tracePt t="32902" x="4286250" y="4822825"/>
          <p14:tracePt t="32919" x="4286250" y="4814888"/>
          <p14:tracePt t="32938" x="4286250" y="4786313"/>
          <p14:tracePt t="32954" x="4286250" y="4757738"/>
          <p14:tracePt t="32971" x="4294188" y="4737100"/>
          <p14:tracePt t="32977" x="4294188" y="4714875"/>
          <p14:tracePt t="32987" x="4300538" y="4700588"/>
          <p14:tracePt t="33003" x="4308475" y="4665663"/>
          <p14:tracePt t="33021" x="4314825" y="4643438"/>
          <p14:tracePt t="33039" x="4314825" y="4629150"/>
          <p14:tracePt t="33054" x="4322763" y="4608513"/>
          <p14:tracePt t="33088" x="4329113" y="4608513"/>
          <p14:tracePt t="33109" x="4343400" y="4608513"/>
          <p14:tracePt t="33122" x="4365625" y="4608513"/>
          <p14:tracePt t="33139" x="4386263" y="4608513"/>
          <p14:tracePt t="33159" x="4400550" y="4608513"/>
          <p14:tracePt t="33174" x="4429125" y="4608513"/>
          <p14:tracePt t="33303" x="4437063" y="4608513"/>
          <p14:tracePt t="33311" x="4437063" y="4614863"/>
          <p14:tracePt t="33319" x="4443413" y="4614863"/>
          <p14:tracePt t="33327" x="4451350" y="4629150"/>
          <p14:tracePt t="33346" x="4457700" y="4637088"/>
          <p14:tracePt t="33375" x="4457700" y="4643438"/>
          <p14:tracePt t="33391" x="4457700" y="4651375"/>
          <p14:tracePt t="33397" x="4457700" y="4657725"/>
          <p14:tracePt t="33413" x="4457700" y="4665663"/>
          <p14:tracePt t="33429" x="4457700" y="4672013"/>
          <p14:tracePt t="33452" x="4457700" y="4679950"/>
          <p14:tracePt t="33459" x="4457700" y="4686300"/>
          <p14:tracePt t="33492" x="4457700" y="4694238"/>
          <p14:tracePt t="33503" x="4457700" y="4700588"/>
          <p14:tracePt t="33519" x="4457700" y="4708525"/>
          <p14:tracePt t="33532" x="4443413" y="4708525"/>
          <p14:tracePt t="33565" x="4437063" y="4714875"/>
          <p14:tracePt t="33582" x="4437063" y="4722813"/>
          <p14:tracePt t="33594" x="4429125" y="4722813"/>
          <p14:tracePt t="33602" x="4422775" y="4722813"/>
          <p14:tracePt t="33616" x="4422775" y="4737100"/>
          <p14:tracePt t="33634" x="4414838" y="4743450"/>
          <p14:tracePt t="33658" x="4414838" y="4751388"/>
          <p14:tracePt t="33901" x="4414838" y="4757738"/>
          <p14:tracePt t="34344" x="4414838" y="4743450"/>
          <p14:tracePt t="34349" x="4414838" y="4708525"/>
          <p14:tracePt t="34359" x="4414838" y="4672013"/>
          <p14:tracePt t="34373" x="4414838" y="4608513"/>
          <p14:tracePt t="34389" x="4414838" y="4537075"/>
          <p14:tracePt t="34406" x="4414838" y="4479925"/>
          <p14:tracePt t="34423" x="4414838" y="4457700"/>
          <p14:tracePt t="34440" x="4408488" y="4429125"/>
          <p14:tracePt t="34456" x="4408488" y="4408488"/>
          <p14:tracePt t="34474" x="4400550" y="4351338"/>
          <p14:tracePt t="34491" x="4400550" y="4314825"/>
          <p14:tracePt t="34510" x="4400550" y="4237038"/>
          <p14:tracePt t="34526" x="4400550" y="4171950"/>
          <p14:tracePt t="34543" x="4400550" y="4079875"/>
          <p14:tracePt t="34548" x="4400550" y="4051300"/>
          <p14:tracePt t="34561" x="4400550" y="4008438"/>
          <p14:tracePt t="34575" x="4408488" y="4000500"/>
          <p14:tracePt t="34593" x="4408488" y="3957638"/>
          <p14:tracePt t="34609" x="4408488" y="3929063"/>
          <p14:tracePt t="34625" x="4408488" y="3900488"/>
          <p14:tracePt t="34643" x="4408488" y="3871913"/>
          <p14:tracePt t="34661" x="4422775" y="3829050"/>
          <p14:tracePt t="34679" x="4429125" y="3779838"/>
          <p14:tracePt t="34694" x="4451350" y="3729038"/>
          <p14:tracePt t="34710" x="4457700" y="3694113"/>
          <p14:tracePt t="34727" x="4471988" y="3671888"/>
          <p14:tracePt t="34744" x="4471988" y="3657600"/>
          <p14:tracePt t="34762" x="4471988" y="3651250"/>
          <p14:tracePt t="34779" x="4486275" y="3622675"/>
          <p14:tracePt t="34797" x="4494213" y="3608388"/>
          <p14:tracePt t="34813" x="4500563" y="3600450"/>
          <p14:tracePt t="34831" x="4508500" y="3579813"/>
          <p14:tracePt t="34847" x="4514850" y="3557588"/>
          <p14:tracePt t="34862" x="4529138" y="3543300"/>
          <p14:tracePt t="34864" x="4537075" y="3536950"/>
          <p14:tracePt t="34879" x="4543425" y="3536950"/>
          <p14:tracePt t="34897" x="4565650" y="3522663"/>
          <p14:tracePt t="34914" x="4579938" y="3508375"/>
          <p14:tracePt t="34931" x="4586288" y="3500438"/>
          <p14:tracePt t="34950" x="4600575" y="3486150"/>
          <p14:tracePt t="34967" x="4608513" y="3471863"/>
          <p14:tracePt t="34982" x="4622800" y="3451225"/>
          <p14:tracePt t="34998" x="4629150" y="3443288"/>
          <p14:tracePt t="35014" x="4637088" y="3436938"/>
          <p14:tracePt t="35048" x="4643438" y="3436938"/>
          <p14:tracePt t="35065" x="4657725" y="3436938"/>
          <p14:tracePt t="35123" x="4665663" y="3436938"/>
          <p14:tracePt t="35140" x="4672013" y="3436938"/>
          <p14:tracePt t="35164" x="4679950" y="3429000"/>
          <p14:tracePt t="36317" x="4679950" y="3422650"/>
          <p14:tracePt t="36322" x="4679950" y="3414713"/>
          <p14:tracePt t="36335" x="4679950" y="3408363"/>
          <p14:tracePt t="36350" x="4679950" y="3394075"/>
          <p14:tracePt t="36367" x="4679950" y="3371850"/>
          <p14:tracePt t="36384" x="4679950" y="3365500"/>
          <p14:tracePt t="36399" x="4686300" y="3357563"/>
          <p14:tracePt t="36942" x="4686300" y="3351213"/>
          <p14:tracePt t="37180" x="4694238" y="3365500"/>
          <p14:tracePt t="37195" x="4694238" y="3371850"/>
          <p14:tracePt t="37202" x="4700588" y="3386138"/>
          <p14:tracePt t="37436" x="4708525" y="3386138"/>
          <p14:tracePt t="37460" x="4708525" y="3379788"/>
          <p14:tracePt t="37507" x="4708525" y="3371850"/>
          <p14:tracePt t="37569" x="4714875" y="3371850"/>
          <p14:tracePt t="37615" x="4714875" y="3365500"/>
          <p14:tracePt t="37640" x="4714875" y="3357563"/>
          <p14:tracePt t="37671" x="4714875" y="3351213"/>
          <p14:tracePt t="37686" x="4714875" y="3343275"/>
          <p14:tracePt t="37939" x="4714875" y="3336925"/>
          <p14:tracePt t="37974" x="4708525" y="3328988"/>
          <p14:tracePt t="38242" x="4700588" y="3328988"/>
          <p14:tracePt t="38295" x="4694238" y="3328988"/>
          <p14:tracePt t="38351" x="4686300" y="3328988"/>
          <p14:tracePt t="38453" x="4686300" y="3336925"/>
          <p14:tracePt t="38459" x="4679950" y="3343275"/>
          <p14:tracePt t="38474" x="4679950" y="3351213"/>
          <p14:tracePt t="38484" x="4679950" y="3357563"/>
          <p14:tracePt t="38494" x="4672013" y="3365500"/>
          <p14:tracePt t="38521" x="4672013" y="3371850"/>
          <p14:tracePt t="38876" x="4672013" y="3365500"/>
          <p14:tracePt t="38890" x="4672013" y="3357563"/>
          <p14:tracePt t="38920" x="4672013" y="3351213"/>
          <p14:tracePt t="38927" x="4679950" y="3351213"/>
          <p14:tracePt t="39443" x="4672013" y="3357563"/>
          <p14:tracePt t="39452" x="4672013" y="3365500"/>
          <p14:tracePt t="39469" x="4665663" y="3371850"/>
          <p14:tracePt t="39486" x="4657725" y="3379788"/>
          <p14:tracePt t="39502" x="4651375" y="3394075"/>
          <p14:tracePt t="39508" x="4643438" y="3394075"/>
          <p14:tracePt t="39525" x="4637088" y="3400425"/>
          <p14:tracePt t="39542" x="4637088" y="3408363"/>
          <p14:tracePt t="39559" x="4629150" y="3422650"/>
          <p14:tracePt t="39577" x="4608513" y="3451225"/>
          <p14:tracePt t="39593" x="4608513" y="3471863"/>
          <p14:tracePt t="39610" x="4594225" y="3494088"/>
          <p14:tracePt t="39627" x="4579938" y="3522663"/>
          <p14:tracePt t="39645" x="4557713" y="3536950"/>
          <p14:tracePt t="39662" x="4514850" y="3571875"/>
          <p14:tracePt t="39679" x="4500563" y="3586163"/>
          <p14:tracePt t="39695" x="4486275" y="3600450"/>
          <p14:tracePt t="39711" x="4479925" y="3608388"/>
          <p14:tracePt t="39729" x="4465638" y="3622675"/>
          <p14:tracePt t="39745" x="4443413" y="3636963"/>
          <p14:tracePt t="39762" x="4408488" y="3665538"/>
          <p14:tracePt t="39779" x="4357688" y="3694113"/>
          <p14:tracePt t="39796" x="4322763" y="3708400"/>
          <p14:tracePt t="39812" x="4300538" y="3736975"/>
          <p14:tracePt t="39829" x="4271963" y="3757613"/>
          <p14:tracePt t="39847" x="4251325" y="3765550"/>
          <p14:tracePt t="39865" x="4214813" y="3794125"/>
          <p14:tracePt t="39882" x="4200525" y="3814763"/>
          <p14:tracePt t="39900" x="4186238" y="3829050"/>
          <p14:tracePt t="39914" x="4171950" y="3857625"/>
          <p14:tracePt t="39931" x="4151313" y="3879850"/>
          <p14:tracePt t="39948" x="4151313" y="3914775"/>
          <p14:tracePt t="39967" x="4129088" y="3951288"/>
          <p14:tracePt t="39982" x="4129088" y="3957638"/>
          <p14:tracePt t="40147" x="4137025" y="3957638"/>
          <p14:tracePt t="40158" x="4157663" y="3937000"/>
          <p14:tracePt t="40171" x="4200525" y="3908425"/>
          <p14:tracePt t="40184" x="4222750" y="3857625"/>
          <p14:tracePt t="40202" x="4265613" y="3786188"/>
          <p14:tracePt t="40221" x="4314825" y="3694113"/>
          <p14:tracePt t="40236" x="4400550" y="3594100"/>
          <p14:tracePt t="40252" x="4486275" y="3514725"/>
          <p14:tracePt t="40269" x="4514850" y="3451225"/>
          <p14:tracePt t="40286" x="4551363" y="3394075"/>
          <p14:tracePt t="40302" x="4579938" y="3351213"/>
          <p14:tracePt t="40319" x="4594225" y="3336925"/>
          <p14:tracePt t="40336" x="4600575" y="3336925"/>
          <p14:tracePt t="40354" x="4600575" y="3328988"/>
          <p14:tracePt t="40372" x="4629150" y="3322638"/>
          <p14:tracePt t="40387" x="4637088" y="3314700"/>
          <p14:tracePt t="40405" x="4651375" y="3308350"/>
          <p14:tracePt t="40410" x="4657725" y="3300413"/>
          <p14:tracePt t="40420" x="4672013" y="3300413"/>
          <p14:tracePt t="40438" x="4679950" y="3294063"/>
          <p14:tracePt t="40456" x="4679950" y="3286125"/>
          <p14:tracePt t="40471" x="4686300" y="3279775"/>
          <p14:tracePt t="40475" x="4694238" y="3279775"/>
          <p14:tracePt t="40502" x="4700588" y="3279775"/>
          <p14:tracePt t="41000" x="4708525" y="3279775"/>
          <p14:tracePt t="41005" x="4708525" y="3286125"/>
          <p14:tracePt t="41013" x="4714875" y="3286125"/>
          <p14:tracePt t="41029" x="4737100" y="3308350"/>
          <p14:tracePt t="41048" x="4772025" y="3328988"/>
          <p14:tracePt t="41063" x="4800600" y="3351213"/>
          <p14:tracePt t="41082" x="4865688" y="3386138"/>
          <p14:tracePt t="41100" x="4886325" y="3414713"/>
          <p14:tracePt t="41117" x="4908550" y="3436938"/>
          <p14:tracePt t="41131" x="4929188" y="3465513"/>
          <p14:tracePt t="41148" x="4943475" y="3494088"/>
          <p14:tracePt t="41166" x="4965700" y="3529013"/>
          <p14:tracePt t="41183" x="4986338" y="3565525"/>
          <p14:tracePt t="41198" x="5008563" y="3594100"/>
          <p14:tracePt t="41215" x="5022850" y="3614738"/>
          <p14:tracePt t="41234" x="5037138" y="3636963"/>
          <p14:tracePt t="41254" x="5051425" y="3671888"/>
          <p14:tracePt t="41266" x="5051425" y="3686175"/>
          <p14:tracePt t="41282" x="5065713" y="3708400"/>
          <p14:tracePt t="41299" x="5072063" y="3722688"/>
          <p14:tracePt t="41316" x="5086350" y="3751263"/>
          <p14:tracePt t="41333" x="5108575" y="3794125"/>
          <p14:tracePt t="41350" x="5122863" y="3814763"/>
          <p14:tracePt t="41367" x="5137150" y="3843338"/>
          <p14:tracePt t="41384" x="5151438" y="3879850"/>
          <p14:tracePt t="41403" x="5180013" y="3937000"/>
          <p14:tracePt t="41418" x="5194300" y="3979863"/>
          <p14:tracePt t="41435" x="5200650" y="4022725"/>
          <p14:tracePt t="41452" x="5214938" y="4057650"/>
          <p14:tracePt t="41468" x="5243513" y="4122738"/>
          <p14:tracePt t="41474" x="5251450" y="4137025"/>
          <p14:tracePt t="41487" x="5265738" y="4151313"/>
          <p14:tracePt t="41504" x="5300663" y="4237038"/>
          <p14:tracePt t="41519" x="5308600" y="4243388"/>
          <p14:tracePt t="41536" x="5329238" y="4271963"/>
          <p14:tracePt t="41553" x="5337175" y="4286250"/>
          <p14:tracePt t="41570" x="5343525" y="4308475"/>
          <p14:tracePt t="41874" x="5343525" y="4294188"/>
          <p14:tracePt t="41881" x="5314950" y="4271963"/>
          <p14:tracePt t="41891" x="5294313" y="4237038"/>
          <p14:tracePt t="41909" x="5229225" y="4137025"/>
          <p14:tracePt t="41926" x="5114925" y="3994150"/>
          <p14:tracePt t="41942" x="5051425" y="3900488"/>
          <p14:tracePt t="41958" x="4994275" y="3800475"/>
          <p14:tracePt t="41975" x="4943475" y="3743325"/>
          <p14:tracePt t="41993" x="4900613" y="3686175"/>
          <p14:tracePt t="42009" x="4851400" y="3651250"/>
          <p14:tracePt t="42026" x="4822825" y="3614738"/>
          <p14:tracePt t="42044" x="4808538" y="3594100"/>
          <p14:tracePt t="42046" x="4808538" y="3579813"/>
          <p14:tracePt t="42061" x="4800600" y="3557588"/>
          <p14:tracePt t="42077" x="4794250" y="3543300"/>
          <p14:tracePt t="42094" x="4786313" y="3529013"/>
          <p14:tracePt t="42111" x="4786313" y="3522663"/>
          <p14:tracePt t="42127" x="4779963" y="3514725"/>
          <p14:tracePt t="42144" x="4772025" y="3494088"/>
          <p14:tracePt t="42161" x="4765675" y="3479800"/>
          <p14:tracePt t="42178" x="4757738" y="3471863"/>
          <p14:tracePt t="42218" x="4757738" y="3465513"/>
          <p14:tracePt t="42228" x="4743450" y="3457575"/>
          <p14:tracePt t="42249" x="4729163" y="3429000"/>
          <p14:tracePt t="42264" x="4722813" y="3422650"/>
          <p14:tracePt t="42281" x="4722813" y="3414713"/>
          <p14:tracePt t="42298" x="4714875" y="3408363"/>
          <p14:tracePt t="42592" x="4708525" y="3422650"/>
          <p14:tracePt t="42601" x="4708525" y="3436938"/>
          <p14:tracePt t="42608" x="4700588" y="3457575"/>
          <p14:tracePt t="42618" x="4679950" y="3486150"/>
          <p14:tracePt t="42634" x="4651375" y="3571875"/>
          <p14:tracePt t="42652" x="4629150" y="3629025"/>
          <p14:tracePt t="42668" x="4586288" y="3729038"/>
          <p14:tracePt t="42686" x="4557713" y="3829050"/>
          <p14:tracePt t="42704" x="4529138" y="3937000"/>
          <p14:tracePt t="42719" x="4500563" y="4065588"/>
          <p14:tracePt t="42737" x="4494213" y="4208463"/>
          <p14:tracePt t="42754" x="4494213" y="4386263"/>
          <p14:tracePt t="42770" x="4508500" y="4637088"/>
          <p14:tracePt t="42786" x="4514850" y="4714875"/>
          <p14:tracePt t="42803" x="4522788" y="4794250"/>
          <p14:tracePt t="42821" x="4529138" y="4851400"/>
          <p14:tracePt t="42837" x="4537075" y="4894263"/>
          <p14:tracePt t="42854" x="4537075" y="4922838"/>
          <p14:tracePt t="42871" x="4537075" y="4937125"/>
          <p14:tracePt t="42888" x="4529138" y="4979988"/>
          <p14:tracePt t="42905" x="4522788" y="5000625"/>
          <p14:tracePt t="42922" x="4514850" y="5014913"/>
          <p14:tracePt t="43076" x="4508500" y="5008563"/>
          <p14:tracePt t="43084" x="4479925" y="4979988"/>
          <p14:tracePt t="43093" x="4471988" y="4965700"/>
          <p14:tracePt t="43107" x="4451350" y="4908550"/>
          <p14:tracePt t="43125" x="4414838" y="4851400"/>
          <p14:tracePt t="43141" x="4394200" y="4829175"/>
          <p14:tracePt t="43158" x="4386263" y="4814888"/>
          <p14:tracePt t="43175" x="4371975" y="4808538"/>
          <p14:tracePt t="43192" x="4365625" y="4808538"/>
          <p14:tracePt t="43858" x="4365625" y="4800600"/>
          <p14:tracePt t="45663" x="4365625" y="4794250"/>
          <p14:tracePt t="45735" x="4365625" y="4786313"/>
          <p14:tracePt t="48155" x="4365625" y="4779963"/>
          <p14:tracePt t="48316" x="4365625" y="4772025"/>
          <p14:tracePt t="48374" x="4365625" y="4765675"/>
          <p14:tracePt t="48388" x="4365625" y="4757738"/>
          <p14:tracePt t="48458" x="4371975" y="4757738"/>
          <p14:tracePt t="48530" x="4371975" y="4751388"/>
          <p14:tracePt t="48535" x="4379913" y="4751388"/>
          <p14:tracePt t="48552" x="4386263" y="4751388"/>
          <p14:tracePt t="48568" x="4394200" y="4751388"/>
          <p14:tracePt t="48581" x="4394200" y="4743450"/>
          <p14:tracePt t="48598" x="4400550" y="4743450"/>
          <p14:tracePt t="48735" x="4408488" y="4743450"/>
          <p14:tracePt t="49890" x="4408488" y="4751388"/>
          <p14:tracePt t="50762" x="4408488" y="4737100"/>
          <p14:tracePt t="50770" x="4408488" y="4722813"/>
          <p14:tracePt t="50781" x="4414838" y="4708525"/>
          <p14:tracePt t="50795" x="4422775" y="4708525"/>
          <p14:tracePt t="50812" x="4429125" y="4686300"/>
          <p14:tracePt t="50829" x="4437063" y="4657725"/>
          <p14:tracePt t="50845" x="4437063" y="4643438"/>
          <p14:tracePt t="50862" x="4437063" y="4637088"/>
          <p14:tracePt t="50879" x="4437063" y="4629150"/>
          <p14:tracePt t="50896" x="4437063" y="4622800"/>
          <p14:tracePt t="50913" x="4443413" y="4608513"/>
          <p14:tracePt t="50930" x="4443413" y="4586288"/>
          <p14:tracePt t="50947" x="4443413" y="4557713"/>
          <p14:tracePt t="50964" x="4443413" y="4529138"/>
          <p14:tracePt t="50982" x="4443413" y="4514850"/>
          <p14:tracePt t="50998" x="4443413" y="4486275"/>
          <p14:tracePt t="51014" x="4443413" y="4465638"/>
          <p14:tracePt t="51033" x="4443413" y="4457700"/>
          <p14:tracePt t="51050" x="4451350" y="4443413"/>
          <p14:tracePt t="51067" x="4457700" y="4429125"/>
          <p14:tracePt t="51086" x="4465638" y="4408488"/>
          <p14:tracePt t="51101" x="4465638" y="4343400"/>
          <p14:tracePt t="51117" x="4471988" y="4286250"/>
          <p14:tracePt t="51134" x="4471988" y="4237038"/>
          <p14:tracePt t="51151" x="4486275" y="4214813"/>
          <p14:tracePt t="51168" x="4494213" y="4157663"/>
          <p14:tracePt t="51184" x="4494213" y="4122738"/>
          <p14:tracePt t="51200" x="4500563" y="4079875"/>
          <p14:tracePt t="51218" x="4508500" y="4051300"/>
          <p14:tracePt t="51234" x="4522788" y="4014788"/>
          <p14:tracePt t="51253" x="4537075" y="3979863"/>
          <p14:tracePt t="51270" x="4557713" y="3871913"/>
          <p14:tracePt t="51285" x="4579938" y="3794125"/>
          <p14:tracePt t="51301" x="4586288" y="3729038"/>
          <p14:tracePt t="51318" x="4594225" y="3708400"/>
          <p14:tracePt t="51337" x="4600575" y="3679825"/>
          <p14:tracePt t="51354" x="4608513" y="3665538"/>
          <p14:tracePt t="51371" x="4622800" y="3643313"/>
          <p14:tracePt t="51387" x="4622800" y="3629025"/>
          <p14:tracePt t="51403" x="4643438" y="3594100"/>
          <p14:tracePt t="51420" x="4651375" y="3571875"/>
          <p14:tracePt t="51437" x="4657725" y="3543300"/>
          <p14:tracePt t="51453" x="4657725" y="3529013"/>
          <p14:tracePt t="51470" x="4665663" y="3529013"/>
          <p14:tracePt t="51553" x="4665663" y="3522663"/>
          <p14:tracePt t="51615" x="4665663" y="3529013"/>
          <p14:tracePt t="51622" x="4665663" y="3536950"/>
          <p14:tracePt t="51629" x="4665663" y="3543300"/>
          <p14:tracePt t="51639" x="4665663" y="3557588"/>
          <p14:tracePt t="51658" x="4665663" y="3594100"/>
          <p14:tracePt t="51676" x="4665663" y="3643313"/>
          <p14:tracePt t="51690" x="4679950" y="3686175"/>
          <p14:tracePt t="51707" x="4679950" y="3708400"/>
          <p14:tracePt t="51724" x="4679950" y="3765550"/>
          <p14:tracePt t="51741" x="4694238" y="3836988"/>
          <p14:tracePt t="51758" x="4708525" y="3900488"/>
          <p14:tracePt t="51775" x="4722813" y="3957638"/>
          <p14:tracePt t="51792" x="4737100" y="4071938"/>
          <p14:tracePt t="51809" x="4757738" y="4129088"/>
          <p14:tracePt t="51826" x="4772025" y="4179888"/>
          <p14:tracePt t="51842" x="4794250" y="4229100"/>
          <p14:tracePt t="51859" x="4829175" y="4257675"/>
          <p14:tracePt t="51876" x="4851400" y="4300538"/>
          <p14:tracePt t="51893" x="4872038" y="4337050"/>
          <p14:tracePt t="51910" x="4922838" y="4414838"/>
          <p14:tracePt t="51928" x="4957763" y="4451350"/>
          <p14:tracePt t="51945" x="4986338" y="4486275"/>
          <p14:tracePt t="51962" x="4994275" y="4494213"/>
          <p14:tracePt t="51979" x="4994275" y="4500563"/>
          <p14:tracePt t="51997" x="4994275" y="4522788"/>
          <p14:tracePt t="52013" x="5000625" y="4529138"/>
          <p14:tracePt t="52029" x="5008563" y="4543425"/>
          <p14:tracePt t="52048" x="5008563" y="4551363"/>
          <p14:tracePt t="52063" x="5008563" y="4557713"/>
          <p14:tracePt t="52080" x="5008563" y="4565650"/>
          <p14:tracePt t="52097" x="5008563" y="4579938"/>
          <p14:tracePt t="52113" x="5008563" y="4594225"/>
          <p14:tracePt t="52130" x="5008563" y="4608513"/>
          <p14:tracePt t="52243" x="5008563" y="4614863"/>
          <p14:tracePt t="52263" x="5008563" y="4622800"/>
          <p14:tracePt t="52270" x="5008563" y="4629150"/>
          <p14:tracePt t="52281" x="5008563" y="4637088"/>
          <p14:tracePt t="52299" x="5008563" y="4651375"/>
          <p14:tracePt t="52317" x="5008563" y="4657725"/>
          <p14:tracePt t="52332" x="5008563" y="4665663"/>
          <p14:tracePt t="52404" x="5008563" y="4672013"/>
          <p14:tracePt t="52425" x="5008563" y="4679950"/>
          <p14:tracePt t="52440" x="5008563" y="4686300"/>
          <p14:tracePt t="52460" x="5008563" y="4694238"/>
          <p14:tracePt t="52476" x="5008563" y="4700588"/>
          <p14:tracePt t="52487" x="5008563" y="4708525"/>
          <p14:tracePt t="52497" x="5008563" y="4714875"/>
          <p14:tracePt t="52513" x="5008563" y="4722813"/>
          <p14:tracePt t="52520" x="5000625" y="4722813"/>
          <p14:tracePt t="52536" x="5000625" y="4737100"/>
          <p14:tracePt t="52554" x="5000625" y="4743450"/>
          <p14:tracePt t="52570" x="5000625" y="4751388"/>
          <p14:tracePt t="52586" x="4994275" y="4765675"/>
          <p14:tracePt t="52603" x="4986338" y="4779963"/>
          <p14:tracePt t="52620" x="4979988" y="4779963"/>
          <p14:tracePt t="52637" x="4979988" y="4786313"/>
          <p14:tracePt t="52654" x="4972050" y="4786313"/>
          <p14:tracePt t="52670" x="4965700" y="4786313"/>
          <p14:tracePt t="52706" x="4957763" y="4794250"/>
          <p14:tracePt t="52765" x="4951413" y="4794250"/>
          <p14:tracePt t="52913" x="4951413" y="4779963"/>
          <p14:tracePt t="52924" x="4951413" y="4729163"/>
          <p14:tracePt t="52927" x="4943475" y="4665663"/>
          <p14:tracePt t="52940" x="4914900" y="4537075"/>
          <p14:tracePt t="52958" x="4894263" y="4429125"/>
          <p14:tracePt t="52974" x="4857750" y="4300538"/>
          <p14:tracePt t="52993" x="4851400" y="4229100"/>
          <p14:tracePt t="53010" x="4843463" y="4143375"/>
          <p14:tracePt t="53026" x="4843463" y="4086225"/>
          <p14:tracePt t="53042" x="4829175" y="4022725"/>
          <p14:tracePt t="53059" x="4822825" y="3943350"/>
          <p14:tracePt t="53075" x="4814888" y="3843338"/>
          <p14:tracePt t="53092" x="4800600" y="3736975"/>
          <p14:tracePt t="53110" x="4794250" y="3686175"/>
          <p14:tracePt t="53126" x="4794250" y="3651250"/>
          <p14:tracePt t="53143" x="4794250" y="3629025"/>
          <p14:tracePt t="53160" x="4786313" y="3608388"/>
          <p14:tracePt t="53177" x="4786313" y="3600450"/>
          <p14:tracePt t="53195" x="4779963" y="3594100"/>
          <p14:tracePt t="53211" x="4779963" y="3571875"/>
          <p14:tracePt t="53228" x="4772025" y="3565525"/>
          <p14:tracePt t="53248" x="4765675" y="3529013"/>
          <p14:tracePt t="53263" x="4757738" y="3522663"/>
          <p14:tracePt t="53280" x="4751388" y="3514725"/>
          <p14:tracePt t="53297" x="4743450" y="3500438"/>
          <p14:tracePt t="53314" x="4743450" y="3486150"/>
          <p14:tracePt t="53333" x="4737100" y="3457575"/>
          <p14:tracePt t="53347" x="4729163" y="3443288"/>
          <p14:tracePt t="53381" x="4722813" y="3443288"/>
          <p14:tracePt t="54700" x="4722813" y="3451225"/>
          <p14:tracePt t="54717" x="4729163" y="3457575"/>
          <p14:tracePt t="54724" x="4737100" y="3457575"/>
          <p14:tracePt t="54732" x="4737100" y="3471863"/>
          <p14:tracePt t="54749" x="4751388" y="3486150"/>
          <p14:tracePt t="54766" x="4765675" y="3514725"/>
          <p14:tracePt t="54782" x="4772025" y="3522663"/>
          <p14:tracePt t="54800" x="4794250" y="3551238"/>
          <p14:tracePt t="54816" x="4800600" y="3579813"/>
          <p14:tracePt t="54834" x="4822825" y="3629025"/>
          <p14:tracePt t="54849" x="4879975" y="3694113"/>
          <p14:tracePt t="54866" x="4922838" y="3751263"/>
          <p14:tracePt t="54883" x="4965700" y="3794125"/>
          <p14:tracePt t="54902" x="5008563" y="3843338"/>
          <p14:tracePt t="54918" x="5022850" y="3865563"/>
          <p14:tracePt t="54934" x="5043488" y="3879850"/>
          <p14:tracePt t="54952" x="5051425" y="3894138"/>
          <p14:tracePt t="54968" x="5065713" y="3900488"/>
          <p14:tracePt t="54973" x="5065713" y="3908425"/>
          <p14:tracePt t="54987" x="5065713" y="3914775"/>
          <p14:tracePt t="55003" x="5072063" y="3922713"/>
          <p14:tracePt t="55167" x="5072063" y="3914775"/>
          <p14:tracePt t="55176" x="5072063" y="3894138"/>
          <p14:tracePt t="55187" x="5072063" y="3851275"/>
          <p14:tracePt t="55204" x="5043488" y="3786188"/>
          <p14:tracePt t="55222" x="5022850" y="3671888"/>
          <p14:tracePt t="55240" x="4986338" y="3614738"/>
          <p14:tracePt t="55255" x="4979988" y="3586163"/>
          <p14:tracePt t="55273" x="4957763" y="3557588"/>
          <p14:tracePt t="55289" x="4951413" y="3551238"/>
          <p14:tracePt t="55306" x="4943475" y="3536950"/>
          <p14:tracePt t="55323" x="4937125" y="3529013"/>
          <p14:tracePt t="55340" x="4937125" y="3514725"/>
          <p14:tracePt t="55357" x="4922838" y="3494088"/>
          <p14:tracePt t="55373" x="4922838" y="3486150"/>
          <p14:tracePt t="55390" x="4922838" y="3471863"/>
          <p14:tracePt t="55408" x="4914900" y="3465513"/>
          <p14:tracePt t="55425" x="4914900" y="3457575"/>
          <p14:tracePt t="55505" x="4908550" y="3457575"/>
          <p14:tracePt t="55537" x="4900613" y="3451225"/>
          <p14:tracePt t="55564" x="4894263" y="3451225"/>
          <p14:tracePt t="55675" x="4894263" y="3457575"/>
          <p14:tracePt t="55685" x="4894263" y="3471863"/>
          <p14:tracePt t="55694" x="4900613" y="3514725"/>
          <p14:tracePt t="55713" x="4914900" y="3571875"/>
          <p14:tracePt t="55729" x="4957763" y="3643313"/>
          <p14:tracePt t="55732" x="4972050" y="3686175"/>
          <p14:tracePt t="55745" x="4994275" y="3708400"/>
          <p14:tracePt t="55763" x="5065713" y="3765550"/>
          <p14:tracePt t="55779" x="5094288" y="3779838"/>
          <p14:tracePt t="55796" x="5108575" y="3794125"/>
          <p14:tracePt t="55813" x="5108575" y="3808413"/>
          <p14:tracePt t="55830" x="5122863" y="3836988"/>
          <p14:tracePt t="55847" x="5129213" y="3857625"/>
          <p14:tracePt t="55864" x="5137150" y="3879850"/>
          <p14:tracePt t="55881" x="5143500" y="3914775"/>
          <p14:tracePt t="55897" x="5151438" y="3937000"/>
          <p14:tracePt t="55916" x="5172075" y="3951288"/>
          <p14:tracePt t="55931" x="5180013" y="3971925"/>
          <p14:tracePt t="55932" x="5180013" y="3986213"/>
          <p14:tracePt t="55948" x="5194300" y="4008438"/>
          <p14:tracePt t="55965" x="5208588" y="4014788"/>
          <p14:tracePt t="55982" x="5222875" y="4022725"/>
          <p14:tracePt t="55999" x="5222875" y="4029075"/>
          <p14:tracePt t="56329" x="5222875" y="4014788"/>
          <p14:tracePt t="56333" x="5208588" y="4000500"/>
          <p14:tracePt t="56340" x="5180013" y="3971925"/>
          <p14:tracePt t="56356" x="5143500" y="3908425"/>
          <p14:tracePt t="56372" x="5114925" y="3843338"/>
          <p14:tracePt t="56389" x="5086350" y="3786188"/>
          <p14:tracePt t="56404" x="5065713" y="3751263"/>
          <p14:tracePt t="56421" x="5043488" y="3722688"/>
          <p14:tracePt t="56439" x="5022850" y="3686175"/>
          <p14:tracePt t="56455" x="5008563" y="3657600"/>
          <p14:tracePt t="56474" x="4986338" y="3622675"/>
          <p14:tracePt t="56491" x="4979988" y="3600450"/>
          <p14:tracePt t="56508" x="4972050" y="3586163"/>
          <p14:tracePt t="56524" x="4951413" y="3579813"/>
          <p14:tracePt t="56541" x="4943475" y="3557588"/>
          <p14:tracePt t="56558" x="4922838" y="3529013"/>
          <p14:tracePt t="56574" x="4900613" y="3522663"/>
          <p14:tracePt t="56591" x="4886325" y="3514725"/>
          <p14:tracePt t="56607" x="4879975" y="3514725"/>
          <p14:tracePt t="56625" x="4851400" y="3508375"/>
          <p14:tracePt t="56643" x="4837113" y="3508375"/>
          <p14:tracePt t="56772" x="4829175" y="3508375"/>
          <p14:tracePt t="56795" x="4829175" y="3514725"/>
          <p14:tracePt t="56801" x="4829175" y="3522663"/>
          <p14:tracePt t="56811" x="4829175" y="3536950"/>
          <p14:tracePt t="56827" x="4829175" y="3551238"/>
          <p14:tracePt t="56844" x="4837113" y="3565525"/>
          <p14:tracePt t="56861" x="4843463" y="3586163"/>
          <p14:tracePt t="56879" x="4851400" y="3594100"/>
          <p14:tracePt t="56896" x="4851400" y="3600450"/>
          <p14:tracePt t="56911" x="4857750" y="3608388"/>
          <p14:tracePt t="56929" x="4865688" y="3614738"/>
          <p14:tracePt t="56945" x="4872038" y="3629025"/>
          <p14:tracePt t="56962" x="4886325" y="3657600"/>
          <p14:tracePt t="56978" x="4894263" y="3686175"/>
          <p14:tracePt t="56983" x="4900613" y="3700463"/>
          <p14:tracePt t="56995" x="4908550" y="3729038"/>
          <p14:tracePt t="57013" x="4922838" y="3757613"/>
          <p14:tracePt t="57030" x="4943475" y="3794125"/>
          <p14:tracePt t="57046" x="4965700" y="3822700"/>
          <p14:tracePt t="57064" x="4994275" y="3843338"/>
          <p14:tracePt t="57080" x="5022850" y="3879850"/>
          <p14:tracePt t="57097" x="5043488" y="3894138"/>
          <p14:tracePt t="57114" x="5057775" y="3914775"/>
          <p14:tracePt t="57131" x="5086350" y="3929063"/>
          <p14:tracePt t="57148" x="5114925" y="3971925"/>
          <p14:tracePt t="57165" x="5137150" y="3986213"/>
          <p14:tracePt t="57182" x="5151438" y="3994150"/>
          <p14:tracePt t="57199" x="5165725" y="4000500"/>
          <p14:tracePt t="57232" x="5165725" y="4008438"/>
          <p14:tracePt t="57255" x="5172075" y="4008438"/>
          <p14:tracePt t="57746" x="5172075" y="4014788"/>
          <p14:tracePt t="57753" x="5194300" y="4029075"/>
          <p14:tracePt t="57762" x="5208588" y="4037013"/>
          <p14:tracePt t="57774" x="5243513" y="4043363"/>
          <p14:tracePt t="57791" x="5308600" y="4065588"/>
          <p14:tracePt t="57811" x="5372100" y="4086225"/>
          <p14:tracePt t="57824" x="5386388" y="4100513"/>
          <p14:tracePt t="57840" x="5394325" y="4100513"/>
          <p14:tracePt t="57987" x="5400675" y="4108450"/>
          <p14:tracePt t="57995" x="5408613" y="4122738"/>
          <p14:tracePt t="58002" x="5408613" y="4129088"/>
          <p14:tracePt t="58013" x="5408613" y="4137025"/>
          <p14:tracePt t="58026" x="5414963" y="4151313"/>
          <p14:tracePt t="58044" x="5414963" y="4157663"/>
          <p14:tracePt t="58060" x="5414963" y="4171950"/>
          <p14:tracePt t="58077" x="5422900" y="4171950"/>
          <p14:tracePt t="58094" x="5422900" y="4186238"/>
          <p14:tracePt t="58114" x="5429250" y="4200525"/>
          <p14:tracePt t="58132" x="5437188" y="4208463"/>
          <p14:tracePt t="58146" x="5437188" y="4222750"/>
          <p14:tracePt t="58162" x="5451475" y="4229100"/>
          <p14:tracePt t="58178" x="5451475" y="4243388"/>
          <p14:tracePt t="58212" x="5457825" y="4251325"/>
          <p14:tracePt t="58231" x="5457825" y="4257675"/>
          <p14:tracePt t="58281" x="5457825" y="4265613"/>
          <p14:tracePt t="58300" x="5457825" y="4286250"/>
          <p14:tracePt t="58306" x="5457825" y="4294188"/>
          <p14:tracePt t="58315" x="5457825" y="4300538"/>
          <p14:tracePt t="58332" x="5457825" y="4308475"/>
          <p14:tracePt t="58349" x="5457825" y="4314825"/>
          <p14:tracePt t="58367" x="5457825" y="4322763"/>
          <p14:tracePt t="58400" x="5457825" y="4329113"/>
          <p14:tracePt t="58419" x="5457825" y="4337050"/>
          <p14:tracePt t="58432" x="5457825" y="4351338"/>
          <p14:tracePt t="58449" x="5457825" y="4357688"/>
          <p14:tracePt t="58466" x="5457825" y="4365625"/>
          <p14:tracePt t="58483" x="5457825" y="4371975"/>
          <p14:tracePt t="59221" x="5457825" y="4379913"/>
          <p14:tracePt t="59246" x="5457825" y="4386263"/>
          <p14:tracePt t="59401" x="5457825" y="4394200"/>
          <p14:tracePt t="60693" x="5457825" y="4400550"/>
          <p14:tracePt t="60708" x="5457825" y="4408488"/>
          <p14:tracePt t="60721" x="5457825" y="4414838"/>
          <p14:tracePt t="60738" x="5457825" y="4422775"/>
          <p14:tracePt t="60747" x="5465763" y="4429125"/>
          <p14:tracePt t="60763" x="5472113" y="4437063"/>
          <p14:tracePt t="60785" x="5472113" y="4451350"/>
          <p14:tracePt t="60801" x="5472113" y="4457700"/>
          <p14:tracePt t="60822" x="5472113" y="4465638"/>
          <p14:tracePt t="60839" x="5472113" y="4471988"/>
          <p14:tracePt t="60854" x="5472113" y="4479925"/>
          <p14:tracePt t="60871" x="5472113" y="4486275"/>
          <p14:tracePt t="60901" x="5472113" y="4494213"/>
          <p14:tracePt t="60918" x="5472113" y="4500563"/>
          <p14:tracePt t="60925" x="5472113" y="4508500"/>
          <p14:tracePt t="60941" x="5472113" y="4522788"/>
          <p14:tracePt t="60950" x="5465763" y="4522788"/>
          <p14:tracePt t="60966" x="5465763" y="4529138"/>
          <p14:tracePt t="60984" x="5465763" y="4537075"/>
          <p14:tracePt t="61000" x="5457825" y="4543425"/>
          <p14:tracePt t="61017" x="5451475" y="4565650"/>
          <p14:tracePt t="61018" x="5443538" y="4572000"/>
          <p14:tracePt t="61035" x="5429250" y="4600575"/>
          <p14:tracePt t="61050" x="5408613" y="4637088"/>
          <p14:tracePt t="61068" x="5394325" y="4657725"/>
          <p14:tracePt t="61085" x="5380038" y="4665663"/>
          <p14:tracePt t="61101" x="5365750" y="4672013"/>
          <p14:tracePt t="61118" x="5357813" y="4686300"/>
          <p14:tracePt t="61135" x="5343525" y="4700588"/>
          <p14:tracePt t="61153" x="5329238" y="4708525"/>
          <p14:tracePt t="61169" x="5314950" y="4708525"/>
          <p14:tracePt t="61186" x="5308600" y="4714875"/>
          <p14:tracePt t="61204" x="5286375" y="4714875"/>
          <p14:tracePt t="61220" x="5251450" y="4714875"/>
          <p14:tracePt t="61236" x="5180013" y="4714875"/>
          <p14:tracePt t="61253" x="5129213" y="4714875"/>
          <p14:tracePt t="61270" x="5080000" y="4714875"/>
          <p14:tracePt t="61288" x="5029200" y="4708525"/>
          <p14:tracePt t="61306" x="4979988" y="4694238"/>
          <p14:tracePt t="61324" x="4972050" y="4694238"/>
          <p14:tracePt t="61341" x="4972050" y="4686300"/>
          <p14:tracePt t="61355" x="4972050" y="4672013"/>
          <p14:tracePt t="61372" x="4957763" y="4651375"/>
          <p14:tracePt t="61388" x="4951413" y="4600575"/>
          <p14:tracePt t="61405" x="4922838" y="4486275"/>
          <p14:tracePt t="61422" x="4879975" y="4357688"/>
          <p14:tracePt t="61440" x="4843463" y="4251325"/>
          <p14:tracePt t="61442" x="4829175" y="4179888"/>
          <p14:tracePt t="61458" x="4808538" y="4100513"/>
          <p14:tracePt t="61474" x="4779963" y="4008438"/>
          <p14:tracePt t="61482" x="4772025" y="3994150"/>
          <p14:tracePt t="61489" x="4757738" y="3965575"/>
          <p14:tracePt t="61507" x="4751388" y="3908425"/>
          <p14:tracePt t="61523" x="4743450" y="3851275"/>
          <p14:tracePt t="61541" x="4722813" y="3786188"/>
          <p14:tracePt t="61557" x="4722813" y="3743325"/>
          <p14:tracePt t="61576" x="4700588" y="3708400"/>
          <p14:tracePt t="61593" x="4686300" y="3636963"/>
          <p14:tracePt t="61608" x="4679950" y="3579813"/>
          <p14:tracePt t="61625" x="4672013" y="3557588"/>
          <p14:tracePt t="61642" x="4665663" y="3543300"/>
          <p14:tracePt t="61676" x="4665663" y="3536950"/>
          <p14:tracePt t="61716" x="4665663" y="3529013"/>
          <p14:tracePt t="61843" x="4665663" y="3536950"/>
          <p14:tracePt t="61849" x="4679950" y="3543300"/>
          <p14:tracePt t="61863" x="4700588" y="3579813"/>
          <p14:tracePt t="61880" x="4737100" y="3651250"/>
          <p14:tracePt t="61897" x="4772025" y="3708400"/>
          <p14:tracePt t="61914" x="4829175" y="3765550"/>
          <p14:tracePt t="61929" x="4914900" y="3836988"/>
          <p14:tracePt t="61947" x="4994275" y="3894138"/>
          <p14:tracePt t="61963" x="5122863" y="3979863"/>
          <p14:tracePt t="61981" x="5180013" y="3994150"/>
          <p14:tracePt t="61998" x="5208588" y="4008438"/>
          <p14:tracePt t="62015" x="5237163" y="4008438"/>
          <p14:tracePt t="62121" x="5237163" y="4014788"/>
          <p14:tracePt t="62130" x="5237163" y="4029075"/>
          <p14:tracePt t="62136" x="5237163" y="4051300"/>
          <p14:tracePt t="62148" x="5237163" y="4065588"/>
          <p14:tracePt t="62166" x="5243513" y="4108450"/>
          <p14:tracePt t="62183" x="5251450" y="4143375"/>
          <p14:tracePt t="62199" x="5251450" y="4165600"/>
          <p14:tracePt t="62216" x="5251450" y="4179888"/>
          <p14:tracePt t="62235" x="5251450" y="4194175"/>
          <p14:tracePt t="62253" x="5243513" y="4222750"/>
          <p14:tracePt t="62270" x="5243513" y="4251325"/>
          <p14:tracePt t="62284" x="5237163" y="4279900"/>
          <p14:tracePt t="62301" x="5222875" y="4300538"/>
          <p14:tracePt t="62318" x="5214938" y="4322763"/>
          <p14:tracePt t="62335" x="5214938" y="4337050"/>
          <p14:tracePt t="62351" x="5208588" y="4357688"/>
          <p14:tracePt t="62373" x="5194300" y="4386263"/>
          <p14:tracePt t="62387" x="5180013" y="4408488"/>
          <p14:tracePt t="62404" x="5165725" y="4429125"/>
          <p14:tracePt t="62420" x="5157788" y="4443413"/>
          <p14:tracePt t="62437" x="5157788" y="4457700"/>
          <p14:tracePt t="62454" x="5129213" y="4500563"/>
          <p14:tracePt t="62470" x="5122863" y="4514850"/>
          <p14:tracePt t="62488" x="5108575" y="4543425"/>
          <p14:tracePt t="62503" x="5094288" y="4557713"/>
          <p14:tracePt t="62523" x="5086350" y="4579938"/>
          <p14:tracePt t="62537" x="5065713" y="4608513"/>
          <p14:tracePt t="62556" x="5057775" y="4651375"/>
          <p14:tracePt t="62571" x="5057775" y="4657725"/>
          <p14:tracePt t="62590" x="5043488" y="4665663"/>
          <p14:tracePt t="62606" x="5037138" y="4672013"/>
          <p14:tracePt t="62639" x="5037138" y="4679950"/>
          <p14:tracePt t="62656" x="5029200" y="4694238"/>
          <p14:tracePt t="62673" x="5022850" y="4694238"/>
          <p14:tracePt t="62690" x="5022850" y="4700588"/>
          <p14:tracePt t="62781" x="5014913" y="4708525"/>
          <p14:tracePt t="62785" x="5014913" y="4714875"/>
          <p14:tracePt t="62801" x="5014913" y="4722813"/>
          <p14:tracePt t="62817" x="5008563" y="4722813"/>
          <p14:tracePt t="62918" x="5008563" y="4729163"/>
          <p14:tracePt t="62935" x="5000625" y="4729163"/>
          <p14:tracePt t="62956" x="5000625" y="4737100"/>
          <p14:tracePt t="64487" x="5000625" y="4729163"/>
          <p14:tracePt t="64494" x="5008563" y="4708525"/>
          <p14:tracePt t="64502" x="5008563" y="4686300"/>
          <p14:tracePt t="64514" x="5022850" y="4657725"/>
          <p14:tracePt t="64532" x="5037138" y="4586288"/>
          <p14:tracePt t="64548" x="5065713" y="4494213"/>
          <p14:tracePt t="64565" x="5072063" y="4422775"/>
          <p14:tracePt t="64582" x="5086350" y="4314825"/>
          <p14:tracePt t="64599" x="5086350" y="4200525"/>
          <p14:tracePt t="64616" x="5094288" y="4143375"/>
          <p14:tracePt t="64635" x="5094288" y="4079875"/>
          <p14:tracePt t="64651" x="5086350" y="4043363"/>
          <p14:tracePt t="64668" x="5080000" y="4014788"/>
          <p14:tracePt t="64684" x="5072063" y="3994150"/>
          <p14:tracePt t="64700" x="5051425" y="3943350"/>
          <p14:tracePt t="64717" x="5037138" y="3871913"/>
          <p14:tracePt t="64734" x="5000625" y="3779838"/>
          <p14:tracePt t="64754" x="4929188" y="3665538"/>
          <p14:tracePt t="64769" x="4908550" y="3614738"/>
          <p14:tracePt t="64786" x="4879975" y="3586163"/>
          <p14:tracePt t="64806" x="4843463" y="3514725"/>
          <p14:tracePt t="64821" x="4837113" y="3494088"/>
          <p14:tracePt t="64835" x="4808538" y="3436938"/>
          <p14:tracePt t="64853" x="4779963" y="3400425"/>
          <p14:tracePt t="64870" x="4765675" y="3379788"/>
          <p14:tracePt t="64887" x="4757738" y="3365500"/>
          <p14:tracePt t="64906" x="4751388" y="3365500"/>
          <p14:tracePt t="64921" x="4751388" y="3357563"/>
          <p14:tracePt t="64937" x="4751388" y="3351213"/>
          <p14:tracePt t="64954" x="4743450" y="3343275"/>
          <p14:tracePt t="64971" x="4737100" y="3336925"/>
          <p14:tracePt t="65208" x="4737100" y="3351213"/>
          <p14:tracePt t="65307" x="4743450" y="3357563"/>
          <p14:tracePt t="65315" x="4743450" y="3365500"/>
          <p14:tracePt t="65325" x="4757738" y="3371850"/>
          <p14:tracePt t="65342" x="4779963" y="3400425"/>
          <p14:tracePt t="65359" x="4822825" y="3443288"/>
          <p14:tracePt t="65377" x="4900613" y="3536950"/>
          <p14:tracePt t="65393" x="4965700" y="3594100"/>
          <p14:tracePt t="65410" x="5022850" y="3679825"/>
          <p14:tracePt t="65426" x="5086350" y="3751263"/>
          <p14:tracePt t="65443" x="5180013" y="3843338"/>
          <p14:tracePt t="65460" x="5286375" y="3943350"/>
          <p14:tracePt t="65477" x="5343525" y="4037013"/>
          <p14:tracePt t="65481" x="5372100" y="4079875"/>
          <p14:tracePt t="65494" x="5394325" y="4143375"/>
          <p14:tracePt t="65511" x="5414963" y="4165600"/>
          <p14:tracePt t="65528" x="5414963" y="4171950"/>
          <p14:tracePt t="65546" x="5422900" y="4171950"/>
          <p14:tracePt t="65934" x="5414963" y="4171950"/>
          <p14:tracePt t="65942" x="5400675" y="4157663"/>
          <p14:tracePt t="65950" x="5380038" y="4143375"/>
          <p14:tracePt t="65969" x="5343525" y="4100513"/>
          <p14:tracePt t="65974" x="5329238" y="4065588"/>
          <p14:tracePt t="65987" x="5265738" y="4008438"/>
          <p14:tracePt t="66003" x="5208588" y="3937000"/>
          <p14:tracePt t="66020" x="5172075" y="3886200"/>
          <p14:tracePt t="66037" x="5129213" y="3857625"/>
          <p14:tracePt t="66053" x="5094288" y="3808413"/>
          <p14:tracePt t="66070" x="5057775" y="3765550"/>
          <p14:tracePt t="66087" x="5022850" y="3722688"/>
          <p14:tracePt t="66102" x="4957763" y="3671888"/>
          <p14:tracePt t="66104" x="4929188" y="3657600"/>
          <p14:tracePt t="66121" x="4894263" y="3622675"/>
          <p14:tracePt t="66138" x="4879975" y="3608388"/>
          <p14:tracePt t="66155" x="4872038" y="3608388"/>
          <p14:tracePt t="66224" x="4872038" y="3622675"/>
          <p14:tracePt t="66230" x="4872038" y="3636963"/>
          <p14:tracePt t="66238" x="4872038" y="3657600"/>
          <p14:tracePt t="66256" x="4886325" y="3714750"/>
          <p14:tracePt t="66273" x="4914900" y="3794125"/>
          <p14:tracePt t="66290" x="4972050" y="3922713"/>
          <p14:tracePt t="66307" x="5014913" y="4008438"/>
          <p14:tracePt t="66322" x="5094288" y="4094163"/>
          <p14:tracePt t="66339" x="5122863" y="4137025"/>
          <p14:tracePt t="66356" x="5143500" y="4151313"/>
          <p14:tracePt t="66971" x="5143500" y="4157663"/>
          <p14:tracePt t="66995" x="5137150" y="4165600"/>
          <p14:tracePt t="67003" x="5137150" y="4171950"/>
          <p14:tracePt t="67014" x="5129213" y="4171950"/>
          <p14:tracePt t="67034" x="5114925" y="4194175"/>
          <p14:tracePt t="67052" x="5108575" y="4200525"/>
          <p14:tracePt t="67065" x="5100638" y="4208463"/>
          <p14:tracePt t="67099" x="5094288" y="4214813"/>
          <p14:tracePt t="67116" x="5086350" y="4222750"/>
          <p14:tracePt t="67133" x="5080000" y="4237038"/>
          <p14:tracePt t="67150" x="5072063" y="4251325"/>
          <p14:tracePt t="67166" x="5065713" y="4257675"/>
          <p14:tracePt t="67184" x="5065713" y="4271963"/>
          <p14:tracePt t="67201" x="5057775" y="4286250"/>
          <p14:tracePt t="67218" x="5051425" y="4286250"/>
          <p14:tracePt t="67235" x="5051425" y="4300538"/>
          <p14:tracePt t="67251" x="5043488" y="4308475"/>
          <p14:tracePt t="67268" x="5043488" y="4322763"/>
          <p14:tracePt t="67285" x="5037138" y="4322763"/>
          <p14:tracePt t="67302" x="5037138" y="4329113"/>
          <p14:tracePt t="67331" x="5029200" y="4329113"/>
          <p14:tracePt t="67369" x="5029200" y="4337050"/>
          <p14:tracePt t="67387" x="5029200" y="4343400"/>
          <p14:tracePt t="67401" x="5029200" y="4351338"/>
          <p14:tracePt t="67418" x="5022850" y="4357688"/>
          <p14:tracePt t="67448" x="5022850" y="4365625"/>
          <p14:tracePt t="67497" x="5022850" y="4371975"/>
          <p14:tracePt t="67559" x="5022850" y="4379913"/>
          <p14:tracePt t="67599" x="5014913" y="4386263"/>
          <p14:tracePt t="67629" x="5014913" y="4394200"/>
          <p14:tracePt t="67645" x="5014913" y="4400550"/>
          <p14:tracePt t="67653" x="5014913" y="4408488"/>
          <p14:tracePt t="67667" x="5014913" y="4414838"/>
          <p14:tracePt t="67689" x="5014913" y="4422775"/>
          <p14:tracePt t="67697" x="5014913" y="4437063"/>
          <p14:tracePt t="67720" x="5014913" y="4443413"/>
          <p14:tracePt t="67730" x="5008563" y="4443413"/>
          <p14:tracePt t="67745" x="5008563" y="4451350"/>
          <p14:tracePt t="67760" x="5000625" y="4457700"/>
          <p14:tracePt t="67796" x="4994275" y="4465638"/>
          <p14:tracePt t="67818" x="4994275" y="4471988"/>
          <p14:tracePt t="67834" x="4986338" y="4471988"/>
          <p14:tracePt t="67872" x="4986338" y="4479925"/>
          <p14:tracePt t="67921" x="4986338" y="4486275"/>
          <p14:tracePt t="67944" x="4979988" y="4494213"/>
          <p14:tracePt t="67957" x="4972050" y="4508500"/>
          <p14:tracePt t="67972" x="4972050" y="4514850"/>
          <p14:tracePt t="67997" x="4965700" y="4529138"/>
          <p14:tracePt t="68026" x="4965700" y="4537075"/>
          <p14:tracePt t="68042" x="4965700" y="4543425"/>
          <p14:tracePt t="68049" x="4957763" y="4551363"/>
          <p14:tracePt t="68066" x="4951413" y="4565650"/>
          <p14:tracePt t="68082" x="4951413" y="4572000"/>
          <p14:tracePt t="68098" x="4943475" y="4586288"/>
          <p14:tracePt t="68115" x="4937125" y="4594225"/>
          <p14:tracePt t="68132" x="4937125" y="4600575"/>
          <p14:tracePt t="68207" x="4929188" y="4608513"/>
          <p14:tracePt t="68221" x="4929188" y="4614863"/>
          <p14:tracePt t="68409" x="4937125" y="4608513"/>
          <p14:tracePt t="68418" x="4937125" y="4594225"/>
          <p14:tracePt t="68431" x="4943475" y="4594225"/>
          <p14:tracePt t="68707" x="4943475" y="4600575"/>
          <p14:tracePt t="68737" x="4943475" y="4608513"/>
          <p14:tracePt t="68751" x="4943475" y="4614863"/>
          <p14:tracePt t="68759" x="4943475" y="4622800"/>
          <p14:tracePt t="68772" x="4937125" y="4629150"/>
          <p14:tracePt t="68789" x="4937125" y="4651375"/>
          <p14:tracePt t="68806" x="4929188" y="4686300"/>
          <p14:tracePt t="68823" x="4929188" y="4694238"/>
          <p14:tracePt t="68841" x="4922838" y="4737100"/>
          <p14:tracePt t="68858" x="4914900" y="4765675"/>
          <p14:tracePt t="68875" x="4914900" y="4786313"/>
          <p14:tracePt t="68877" x="4914900" y="4794250"/>
          <p14:tracePt t="68909" x="4914900" y="4800600"/>
          <p14:tracePt t="68927" x="4914900" y="4808538"/>
          <p14:tracePt t="68942" x="4914900" y="4814888"/>
          <p14:tracePt t="68960" x="4914900" y="4822825"/>
          <p14:tracePt t="68975" x="4908550" y="4829175"/>
          <p14:tracePt t="69082" x="4908550" y="4843463"/>
          <p14:tracePt t="69098" x="4908550" y="4851400"/>
          <p14:tracePt t="69112" x="4900613" y="4857750"/>
          <p14:tracePt t="69129" x="4900613" y="4865688"/>
          <p14:tracePt t="69135" x="4894263" y="4865688"/>
          <p14:tracePt t="70840" x="4894263" y="4857750"/>
          <p14:tracePt t="70847" x="4886325" y="4822825"/>
          <p14:tracePt t="70854" x="4879975" y="4772025"/>
          <p14:tracePt t="70869" x="4829175" y="4651375"/>
          <p14:tracePt t="70885" x="4794250" y="4522788"/>
          <p14:tracePt t="70902" x="4743450" y="4422775"/>
          <p14:tracePt t="70918" x="4714875" y="4371975"/>
          <p14:tracePt t="70935" x="4694238" y="4329113"/>
          <p14:tracePt t="70952" x="4686300" y="4314825"/>
          <p14:tracePt t="70968" x="4672013" y="4300538"/>
          <p14:tracePt t="70972" x="4665663" y="4300538"/>
          <p14:tracePt t="70985" x="4665663" y="4286250"/>
          <p14:tracePt t="71004" x="4643438" y="4257675"/>
          <p14:tracePt t="71021" x="4643438" y="4222750"/>
          <p14:tracePt t="71036" x="4637088" y="4194175"/>
          <p14:tracePt t="71054" x="4614863" y="4137025"/>
          <p14:tracePt t="71070" x="4579938" y="4065588"/>
          <p14:tracePt t="71087" x="4572000" y="4029075"/>
          <p14:tracePt t="71103" x="4557713" y="4000500"/>
          <p14:tracePt t="71122" x="4557713" y="3979863"/>
          <p14:tracePt t="71139" x="4557713" y="3957638"/>
          <p14:tracePt t="71156" x="4557713" y="3929063"/>
          <p14:tracePt t="71173" x="4565650" y="3843338"/>
          <p14:tracePt t="71190" x="4572000" y="3714750"/>
          <p14:tracePt t="71206" x="4572000" y="3614738"/>
          <p14:tracePt t="71223" x="4579938" y="3536950"/>
          <p14:tracePt t="71240" x="4600575" y="3443288"/>
          <p14:tracePt t="71257" x="4608513" y="3394075"/>
          <p14:tracePt t="71274" x="4608513" y="3336925"/>
          <p14:tracePt t="71291" x="4608513" y="3322638"/>
          <p14:tracePt t="71386" x="4608513" y="3328988"/>
          <p14:tracePt t="71393" x="4608513" y="3336925"/>
          <p14:tracePt t="71401" x="4608513" y="3343275"/>
          <p14:tracePt t="71410" x="4608513" y="3357563"/>
          <p14:tracePt t="71425" x="4608513" y="3394075"/>
          <p14:tracePt t="71443" x="4608513" y="3429000"/>
          <p14:tracePt t="71459" x="4608513" y="3471863"/>
          <p14:tracePt t="71475" x="4608513" y="3522663"/>
          <p14:tracePt t="71479" x="4608513" y="3557588"/>
          <p14:tracePt t="71494" x="4600575" y="3629025"/>
          <p14:tracePt t="71511" x="4594225" y="3694113"/>
          <p14:tracePt t="71526" x="4551363" y="3757613"/>
          <p14:tracePt t="71543" x="4529138" y="3794125"/>
          <p14:tracePt t="71560" x="4494213" y="3836988"/>
          <p14:tracePt t="71577" x="4465638" y="3871913"/>
          <p14:tracePt t="71594" x="4371975" y="3929063"/>
          <p14:tracePt t="71610" x="4337050" y="3965575"/>
          <p14:tracePt t="71627" x="4279900" y="3994150"/>
          <p14:tracePt t="71645" x="4243388" y="4008438"/>
          <p14:tracePt t="71662" x="4214813" y="4022725"/>
          <p14:tracePt t="71679" x="4208463" y="4022725"/>
          <p14:tracePt t="71696" x="4200525" y="4022725"/>
          <p14:tracePt t="71810" x="4200525" y="4029075"/>
          <p14:tracePt t="71840" x="4194175" y="4029075"/>
          <p14:tracePt t="71970" x="4194175" y="4037013"/>
          <p14:tracePt t="72025" x="4194175" y="4043363"/>
          <p14:tracePt t="72033" x="4194175" y="4057650"/>
          <p14:tracePt t="72041" x="4194175" y="4071938"/>
          <p14:tracePt t="72049" x="4194175" y="4086225"/>
          <p14:tracePt t="72068" x="4200525" y="4108450"/>
          <p14:tracePt t="72083" x="4214813" y="4122738"/>
          <p14:tracePt t="72100" x="4214813" y="4137025"/>
          <p14:tracePt t="72119" x="4222750" y="4157663"/>
          <p14:tracePt t="72134" x="4229100" y="4165600"/>
          <p14:tracePt t="72151" x="4229100" y="4186238"/>
          <p14:tracePt t="72170" x="4251325" y="4214813"/>
          <p14:tracePt t="72186" x="4257675" y="4237038"/>
          <p14:tracePt t="72207" x="4271963" y="4279900"/>
          <p14:tracePt t="72223" x="4271963" y="4294188"/>
          <p14:tracePt t="72236" x="4286250" y="4322763"/>
          <p14:tracePt t="72252" x="4294188" y="4343400"/>
          <p14:tracePt t="72269" x="4300538" y="4357688"/>
          <p14:tracePt t="72286" x="4300538" y="4386263"/>
          <p14:tracePt t="72303" x="4308475" y="4400550"/>
          <p14:tracePt t="72320" x="4314825" y="4408488"/>
          <p14:tracePt t="72337" x="4314825" y="4414838"/>
          <p14:tracePt t="72356" x="4314825" y="4429125"/>
          <p14:tracePt t="72373" x="4314825" y="4437063"/>
          <p14:tracePt t="72389" x="4322763" y="4451350"/>
          <p14:tracePt t="72407" x="4337050" y="4479925"/>
          <p14:tracePt t="72423" x="4337050" y="4494213"/>
          <p14:tracePt t="72438" x="4337050" y="4514850"/>
          <p14:tracePt t="72456" x="4343400" y="4537075"/>
          <p14:tracePt t="72472" x="4351338" y="4551363"/>
          <p14:tracePt t="72489" x="4357688" y="4557713"/>
          <p14:tracePt t="72506" x="4365625" y="4579938"/>
          <p14:tracePt t="72523" x="4379913" y="4594225"/>
          <p14:tracePt t="72540" x="4379913" y="4622800"/>
          <p14:tracePt t="72557" x="4394200" y="4665663"/>
          <p14:tracePt t="72573" x="4394200" y="4686300"/>
          <p14:tracePt t="72590" x="4414838" y="4729163"/>
          <p14:tracePt t="72607" x="4422775" y="4757738"/>
          <p14:tracePt t="72624" x="4429125" y="4765675"/>
          <p14:tracePt t="73777" x="4437063" y="4765675"/>
          <p14:tracePt t="73863" x="4443413" y="4765675"/>
          <p14:tracePt t="73871" x="4443413" y="4757738"/>
          <p14:tracePt t="73951" x="4451350" y="4751388"/>
          <p14:tracePt t="73959" x="4457700" y="4743450"/>
          <p14:tracePt t="73981" x="4465638" y="4743450"/>
          <p14:tracePt t="73984" x="4471988" y="4737100"/>
          <p14:tracePt t="74012" x="4479925" y="4737100"/>
          <p14:tracePt t="74019" x="4479925" y="4729163"/>
          <p14:tracePt t="74030" x="4486275" y="4722813"/>
          <p14:tracePt t="74044" x="4500563" y="4714875"/>
          <p14:tracePt t="74061" x="4500563" y="4708525"/>
          <p14:tracePt t="74078" x="4508500" y="4708525"/>
          <p14:tracePt t="74097" x="4514850" y="4700588"/>
          <p14:tracePt t="74111" x="4522788" y="4694238"/>
          <p14:tracePt t="74128" x="4537075" y="4686300"/>
          <p14:tracePt t="74145" x="4551363" y="4672013"/>
          <p14:tracePt t="74162" x="4572000" y="4657725"/>
          <p14:tracePt t="74179" x="4594225" y="4637088"/>
          <p14:tracePt t="74180" x="4608513" y="4629150"/>
          <p14:tracePt t="74196" x="4614863" y="4614863"/>
          <p14:tracePt t="74213" x="4643438" y="4594225"/>
          <p14:tracePt t="74231" x="4665663" y="4572000"/>
          <p14:tracePt t="74248" x="4686300" y="4543425"/>
          <p14:tracePt t="74264" x="4700588" y="4514850"/>
          <p14:tracePt t="74268" x="4700588" y="4500563"/>
          <p14:tracePt t="74283" x="4722813" y="4457700"/>
          <p14:tracePt t="74299" x="4737100" y="4429125"/>
          <p14:tracePt t="74314" x="4751388" y="4400550"/>
          <p14:tracePt t="74332" x="4765675" y="4371975"/>
          <p14:tracePt t="74349" x="4786313" y="4357688"/>
          <p14:tracePt t="74366" x="4800600" y="4329113"/>
          <p14:tracePt t="74383" x="4808538" y="4308475"/>
          <p14:tracePt t="74400" x="4829175" y="4243388"/>
          <p14:tracePt t="74416" x="4829175" y="4214813"/>
          <p14:tracePt t="74432" x="4837113" y="4186238"/>
          <p14:tracePt t="74450" x="4843463" y="4165600"/>
          <p14:tracePt t="74466" x="4843463" y="4143375"/>
          <p14:tracePt t="74483" x="4843463" y="4122738"/>
          <p14:tracePt t="74500" x="4843463" y="4071938"/>
          <p14:tracePt t="74518" x="4843463" y="4051300"/>
          <p14:tracePt t="74535" x="4843463" y="4022725"/>
          <p14:tracePt t="74552" x="4857750" y="3994150"/>
          <p14:tracePt t="74569" x="4857750" y="3965575"/>
          <p14:tracePt t="74586" x="4865688" y="3908425"/>
          <p14:tracePt t="74601" x="4865688" y="3894138"/>
          <p14:tracePt t="74618" x="4865688" y="3836988"/>
          <p14:tracePt t="74635" x="4865688" y="3822700"/>
          <p14:tracePt t="74652" x="4865688" y="3814763"/>
          <p14:tracePt t="74669" x="4865688" y="3800475"/>
          <p14:tracePt t="74687" x="4872038" y="3779838"/>
          <p14:tracePt t="74704" x="4879975" y="3771900"/>
          <p14:tracePt t="74857" x="4872038" y="3757613"/>
          <p14:tracePt t="74861" x="4865688" y="3743325"/>
          <p14:tracePt t="74871" x="4857750" y="3729038"/>
          <p14:tracePt t="74890" x="4851400" y="3700463"/>
          <p14:tracePt t="74907" x="4837113" y="3671888"/>
          <p14:tracePt t="74922" x="4822825" y="3657600"/>
          <p14:tracePt t="74938" x="4814888" y="3643313"/>
          <p14:tracePt t="74956" x="4808538" y="3636963"/>
          <p14:tracePt t="74973" x="4794250" y="3629025"/>
          <p14:tracePt t="74976" x="4786313" y="3622675"/>
          <p14:tracePt t="74989" x="4779963" y="3622675"/>
          <p14:tracePt t="75007" x="4765675" y="3614738"/>
          <p14:tracePt t="75024" x="4737100" y="3608388"/>
          <p14:tracePt t="75040" x="4714875" y="3579813"/>
          <p14:tracePt t="75059" x="4694238" y="3557588"/>
          <p14:tracePt t="75075" x="4665663" y="3557588"/>
          <p14:tracePt t="75091" x="4665663" y="3551238"/>
          <p14:tracePt t="75217" x="4651375" y="3551238"/>
          <p14:tracePt t="75222" x="4651375" y="3565525"/>
          <p14:tracePt t="75231" x="4629150" y="3600450"/>
          <p14:tracePt t="75243" x="4572000" y="3643313"/>
          <p14:tracePt t="75260" x="4522788" y="3694113"/>
          <p14:tracePt t="75277" x="4479925" y="3751263"/>
          <p14:tracePt t="75295" x="4457700" y="3779838"/>
          <p14:tracePt t="75312" x="4451350" y="3800475"/>
          <p14:tracePt t="75328" x="4443413" y="3814763"/>
          <p14:tracePt t="75344" x="4443413" y="3843338"/>
          <p14:tracePt t="75361" x="4437063" y="3894138"/>
          <p14:tracePt t="75378" x="4422775" y="3943350"/>
          <p14:tracePt t="75395" x="4408488" y="4008438"/>
          <p14:tracePt t="75412" x="4400550" y="4071938"/>
          <p14:tracePt t="75429" x="4394200" y="4129088"/>
          <p14:tracePt t="75446" x="4379913" y="4208463"/>
          <p14:tracePt t="75462" x="4379913" y="4229100"/>
          <p14:tracePt t="75480" x="4379913" y="4271963"/>
          <p14:tracePt t="75497" x="4379913" y="4308475"/>
          <p14:tracePt t="75513" x="4379913" y="4357688"/>
          <p14:tracePt t="75534" x="4371975" y="4457700"/>
          <p14:tracePt t="75548" x="4365625" y="4508500"/>
          <p14:tracePt t="75565" x="4365625" y="4551363"/>
          <p14:tracePt t="75581" x="4365625" y="4565650"/>
          <p14:tracePt t="75600" x="4365625" y="4594225"/>
          <p14:tracePt t="75617" x="4365625" y="4622800"/>
          <p14:tracePt t="75631" x="4365625" y="4651375"/>
          <p14:tracePt t="75648" x="4365625" y="4694238"/>
          <p14:tracePt t="75666" x="4365625" y="4708525"/>
          <p14:tracePt t="75682" x="4365625" y="4714875"/>
          <p14:tracePt t="75798" x="4365625" y="4679950"/>
          <p14:tracePt t="75806" x="4365625" y="4622800"/>
          <p14:tracePt t="75817" x="4379913" y="4572000"/>
          <p14:tracePt t="75834" x="4400550" y="4514850"/>
          <p14:tracePt t="75852" x="4422775" y="4437063"/>
          <p14:tracePt t="75868" x="4451350" y="4371975"/>
          <p14:tracePt t="75885" x="4471988" y="4286250"/>
          <p14:tracePt t="75903" x="4494213" y="4171950"/>
          <p14:tracePt t="75919" x="4508500" y="4094163"/>
          <p14:tracePt t="75936" x="4514850" y="4057650"/>
          <p14:tracePt t="75953" x="4514850" y="4051300"/>
          <p14:tracePt t="76022" x="4500563" y="4065588"/>
          <p14:tracePt t="76030" x="4486275" y="4079875"/>
          <p14:tracePt t="76037" x="4479925" y="4086225"/>
          <p14:tracePt t="76055" x="4437063" y="4129088"/>
          <p14:tracePt t="76071" x="4408488" y="4165600"/>
          <p14:tracePt t="76088" x="4386263" y="4186238"/>
          <p14:tracePt t="76105" x="4371975" y="4186238"/>
          <p14:tracePt t="76139" x="4365625" y="4186238"/>
          <p14:tracePt t="76184" x="4365625" y="4194175"/>
          <p14:tracePt t="76199" x="4365625" y="4200525"/>
          <p14:tracePt t="76208" x="4343400" y="4200525"/>
          <p14:tracePt t="76218" x="4329113" y="4208463"/>
          <p14:tracePt t="76223" x="4322763" y="4214813"/>
          <p14:tracePt t="76242" x="4300538" y="4222750"/>
          <p14:tracePt t="76258" x="4294188" y="4222750"/>
          <p14:tracePt t="76434" x="4294188" y="4229100"/>
          <p14:tracePt t="76440" x="4294188" y="4237038"/>
          <p14:tracePt t="76451" x="4294188" y="4251325"/>
          <p14:tracePt t="76460" x="4294188" y="4279900"/>
          <p14:tracePt t="76481" x="4294188" y="4300538"/>
          <p14:tracePt t="76493" x="4294188" y="4329113"/>
          <p14:tracePt t="76513" x="4300538" y="4343400"/>
          <p14:tracePt t="76528" x="4300538" y="4371975"/>
          <p14:tracePt t="76548" x="4322763" y="4437063"/>
          <p14:tracePt t="76562" x="4322763" y="4471988"/>
          <p14:tracePt t="76580" x="4337050" y="4508500"/>
          <p14:tracePt t="76596" x="4343400" y="4543425"/>
          <p14:tracePt t="76611" x="4365625" y="4579938"/>
          <p14:tracePt t="76629" x="4386263" y="4608513"/>
          <p14:tracePt t="76648" x="4386263" y="4651375"/>
          <p14:tracePt t="76664" x="4394200" y="4657725"/>
          <p14:tracePt t="76681" x="4394200" y="4665663"/>
          <p14:tracePt t="76696" x="4400550" y="4672013"/>
          <p14:tracePt t="76713" x="4400550" y="4679950"/>
          <p14:tracePt t="76734" x="4400550" y="4694238"/>
          <p14:tracePt t="76748" x="4408488" y="4700588"/>
          <p14:tracePt t="76765" x="4408488" y="4708525"/>
          <p14:tracePt t="76767" x="4408488" y="4714875"/>
          <p14:tracePt t="78916" x="4414838" y="4708525"/>
          <p14:tracePt t="78923" x="4414838" y="4686300"/>
          <p14:tracePt t="78931" x="4414838" y="4672013"/>
          <p14:tracePt t="78943" x="4414838" y="4657725"/>
          <p14:tracePt t="78960" x="4422775" y="4637088"/>
          <p14:tracePt t="78977" x="4422775" y="4614863"/>
          <p14:tracePt t="78994" x="4422775" y="4600575"/>
          <p14:tracePt t="79011" x="4414838" y="4586288"/>
          <p14:tracePt t="79029" x="4414838" y="4579938"/>
          <p14:tracePt t="79158" x="4414838" y="4586288"/>
          <p14:tracePt t="79166" x="4414838" y="4600575"/>
          <p14:tracePt t="79173" x="4414838" y="4614863"/>
          <p14:tracePt t="79182" x="4414838" y="4622800"/>
          <p14:tracePt t="79198" x="4414838" y="4637088"/>
          <p14:tracePt t="79215" x="4414838" y="4657725"/>
          <p14:tracePt t="79232" x="4414838" y="4672013"/>
          <p14:tracePt t="79251" x="4414838" y="4686300"/>
          <p14:tracePt t="79293" x="4414838" y="4694238"/>
          <p14:tracePt t="79847" x="4422775" y="4694238"/>
          <p14:tracePt t="79856" x="4422775" y="4672013"/>
          <p14:tracePt t="79863" x="4422775" y="4629150"/>
          <p14:tracePt t="79875" x="4422775" y="4529138"/>
          <p14:tracePt t="79890" x="4443413" y="4422775"/>
          <p14:tracePt t="79907" x="4443413" y="4300538"/>
          <p14:tracePt t="79925" x="4451350" y="4214813"/>
          <p14:tracePt t="79941" x="4451350" y="4165600"/>
          <p14:tracePt t="79958" x="4457700" y="4094163"/>
          <p14:tracePt t="79976" x="4465638" y="3965575"/>
          <p14:tracePt t="79990" x="4465638" y="3929063"/>
          <p14:tracePt t="80008" x="4479925" y="3857625"/>
          <p14:tracePt t="80025" x="4486275" y="3800475"/>
          <p14:tracePt t="80041" x="4500563" y="3714750"/>
          <p14:tracePt t="80060" x="4508500" y="3665538"/>
          <p14:tracePt t="80077" x="4514850" y="3629025"/>
          <p14:tracePt t="80094" x="4522788" y="3622675"/>
          <p14:tracePt t="80115" x="4522788" y="3614738"/>
          <p14:tracePt t="80128" x="4529138" y="3608388"/>
          <p14:tracePt t="80145" x="4537075" y="3586163"/>
          <p14:tracePt t="80159" x="4551363" y="3571875"/>
          <p14:tracePt t="80177" x="4557713" y="3543300"/>
          <p14:tracePt t="80194" x="4557713" y="3508375"/>
          <p14:tracePt t="80213" x="4557713" y="3486150"/>
          <p14:tracePt t="80229" x="4557713" y="3479800"/>
          <p14:tracePt t="80385" x="4551363" y="3486150"/>
          <p14:tracePt t="80393" x="4529138" y="3508375"/>
          <p14:tracePt t="80401" x="4522788" y="3543300"/>
          <p14:tracePt t="80413" x="4508500" y="3565525"/>
          <p14:tracePt t="80430" x="4437063" y="3665538"/>
          <p14:tracePt t="80447" x="4408488" y="3714750"/>
          <p14:tracePt t="80466" x="4357688" y="3779838"/>
          <p14:tracePt t="80471" x="4351338" y="3814763"/>
          <p14:tracePt t="80481" x="4329113" y="3836988"/>
          <p14:tracePt t="80498" x="4300538" y="3879850"/>
          <p14:tracePt t="80515" x="4279900" y="3929063"/>
          <p14:tracePt t="80534" x="4229100" y="4000500"/>
          <p14:tracePt t="80550" x="4214813" y="4037013"/>
          <p14:tracePt t="80567" x="4208463" y="4051300"/>
          <p14:tracePt t="80584" x="4208463" y="4057650"/>
          <p14:tracePt t="80740" x="4208463" y="4065588"/>
          <p14:tracePt t="80771" x="4208463" y="4071938"/>
          <p14:tracePt t="80775" x="4208463" y="4079875"/>
          <p14:tracePt t="80784" x="4208463" y="4086225"/>
          <p14:tracePt t="80802" x="4208463" y="4100513"/>
          <p14:tracePt t="80819" x="4208463" y="4129088"/>
          <p14:tracePt t="80836" x="4222750" y="4179888"/>
          <p14:tracePt t="80854" x="4229100" y="4200525"/>
          <p14:tracePt t="80869" x="4243388" y="4214813"/>
          <p14:tracePt t="80887" x="4243388" y="4243388"/>
          <p14:tracePt t="80903" x="4257675" y="4251325"/>
          <p14:tracePt t="80922" x="4265613" y="4294188"/>
          <p14:tracePt t="80938" x="4271963" y="4322763"/>
          <p14:tracePt t="80955" x="4286250" y="4351338"/>
          <p14:tracePt t="80972" x="4294188" y="4386263"/>
          <p14:tracePt t="80978" x="4294188" y="4414838"/>
          <p14:tracePt t="80988" x="4300538" y="4429125"/>
          <p14:tracePt t="81005" x="4314825" y="4486275"/>
          <p14:tracePt t="81021" x="4337050" y="4551363"/>
          <p14:tracePt t="81038" x="4343400" y="4622800"/>
          <p14:tracePt t="81055" x="4357688" y="4722813"/>
          <p14:tracePt t="81072" x="4379913" y="4765675"/>
          <p14:tracePt t="81089" x="4386263" y="4786313"/>
          <p14:tracePt t="81106" x="4400550" y="4800600"/>
          <p14:tracePt t="81125" x="4422775" y="4822825"/>
          <p14:tracePt t="81141" x="4422775" y="4829175"/>
          <p14:tracePt t="81761" x="4422775" y="4800600"/>
          <p14:tracePt t="81766" x="4429125" y="4765675"/>
          <p14:tracePt t="81773" x="4429125" y="4700588"/>
          <p14:tracePt t="81784" x="4437063" y="4672013"/>
          <p14:tracePt t="81798" x="4443413" y="4579938"/>
          <p14:tracePt t="81816" x="4451350" y="4522788"/>
          <p14:tracePt t="81833" x="4451350" y="4486275"/>
          <p14:tracePt t="81850" x="4451350" y="4437063"/>
          <p14:tracePt t="81867" x="4457700" y="4322763"/>
          <p14:tracePt t="81884" x="4465638" y="4257675"/>
          <p14:tracePt t="81900" x="4465638" y="4208463"/>
          <p14:tracePt t="81919" x="4479925" y="4143375"/>
          <p14:tracePt t="81939" x="4500563" y="4029075"/>
          <p14:tracePt t="81953" x="4508500" y="3929063"/>
          <p14:tracePt t="81968" x="4508500" y="3865563"/>
          <p14:tracePt t="81985" x="4508500" y="3822700"/>
          <p14:tracePt t="82001" x="4514850" y="3794125"/>
          <p14:tracePt t="82019" x="4514850" y="3779838"/>
          <p14:tracePt t="82035" x="4514850" y="3771900"/>
          <p14:tracePt t="82055" x="4522788" y="3736975"/>
          <p14:tracePt t="82070" x="4522788" y="3729038"/>
          <p14:tracePt t="82086" x="4537075" y="3679825"/>
          <p14:tracePt t="82102" x="4537075" y="3651250"/>
          <p14:tracePt t="82123" x="4551363" y="3629025"/>
          <p14:tracePt t="82136" x="4551363" y="3622675"/>
          <p14:tracePt t="82157" x="4557713" y="3600450"/>
          <p14:tracePt t="82172" x="4565650" y="3586163"/>
          <p14:tracePt t="82189" x="4572000" y="3557588"/>
          <p14:tracePt t="82206" x="4586288" y="3529013"/>
          <p14:tracePt t="82221" x="4586288" y="3494088"/>
          <p14:tracePt t="82239" x="4600575" y="3486150"/>
          <p14:tracePt t="82399" x="4600575" y="3479800"/>
          <p14:tracePt t="82759" x="4594225" y="3479800"/>
          <p14:tracePt t="82765" x="4594225" y="3486150"/>
          <p14:tracePt t="82778" x="4586288" y="3486150"/>
          <p14:tracePt t="82797" x="4565650" y="3522663"/>
          <p14:tracePt t="82813" x="4557713" y="3529013"/>
          <p14:tracePt t="82832" x="4551363" y="3543300"/>
          <p14:tracePt t="82848" x="4537075" y="3557588"/>
          <p14:tracePt t="82864" x="4529138" y="3571875"/>
          <p14:tracePt t="82882" x="4514850" y="3608388"/>
          <p14:tracePt t="82898" x="4494213" y="3629025"/>
          <p14:tracePt t="82914" x="4479925" y="3643313"/>
          <p14:tracePt t="82930" x="4465638" y="3651250"/>
          <p14:tracePt t="82947" x="4451350" y="3679825"/>
          <p14:tracePt t="82966" x="4429125" y="3694113"/>
          <p14:tracePt t="82972" x="4414838" y="3700463"/>
          <p14:tracePt t="82986" x="4400550" y="3714750"/>
          <p14:tracePt t="82999" x="4394200" y="3722688"/>
          <p14:tracePt t="83015" x="4371975" y="3757613"/>
          <p14:tracePt t="83032" x="4357688" y="3779838"/>
          <p14:tracePt t="83049" x="4343400" y="3800475"/>
          <p14:tracePt t="83084" x="4314825" y="3814763"/>
          <p14:tracePt t="83101" x="4300538" y="3836988"/>
          <p14:tracePt t="83117" x="4286250" y="3851275"/>
          <p14:tracePt t="83133" x="4279900" y="3871913"/>
          <p14:tracePt t="83152" x="4257675" y="3908425"/>
          <p14:tracePt t="83169" x="4237038" y="3943350"/>
          <p14:tracePt t="83186" x="4194175" y="3979863"/>
          <p14:tracePt t="83203" x="4186238" y="3994150"/>
          <p14:tracePt t="83540" x="4186238" y="4000500"/>
          <p14:tracePt t="83565" x="4186238" y="4008438"/>
          <p14:tracePt t="83580" x="4186238" y="4014788"/>
          <p14:tracePt t="83587" x="4179888" y="4022725"/>
          <p14:tracePt t="83601" x="4179888" y="4029075"/>
          <p14:tracePt t="83617" x="4179888" y="4037013"/>
          <p14:tracePt t="83633" x="4179888" y="4043363"/>
          <p14:tracePt t="83658" x="4179888" y="4051300"/>
          <p14:tracePt t="83695" x="4179888" y="4057650"/>
          <p14:tracePt t="83711" x="4179888" y="4065588"/>
          <p14:tracePt t="83721" x="4179888" y="4071938"/>
          <p14:tracePt t="83736" x="4186238" y="4071938"/>
          <p14:tracePt t="83744" x="4186238" y="4079875"/>
          <p14:tracePt t="83760" x="4186238" y="4094163"/>
          <p14:tracePt t="83777" x="4186238" y="4108450"/>
          <p14:tracePt t="83793" x="4186238" y="4122738"/>
          <p14:tracePt t="83809" x="4194175" y="4137025"/>
          <p14:tracePt t="83826" x="4208463" y="4151313"/>
          <p14:tracePt t="83844" x="4214813" y="4179888"/>
          <p14:tracePt t="83860" x="4222750" y="4186238"/>
          <p14:tracePt t="83877" x="4222750" y="4200525"/>
          <p14:tracePt t="83894" x="4229100" y="4222750"/>
          <p14:tracePt t="83912" x="4237038" y="4222750"/>
          <p14:tracePt t="83929" x="4243388" y="4243388"/>
          <p14:tracePt t="83946" x="4251325" y="4243388"/>
          <p14:tracePt t="83980" x="4251325" y="4251325"/>
          <p14:tracePt t="83997" x="4257675" y="4265613"/>
          <p14:tracePt t="84015" x="4271963" y="4286250"/>
          <p14:tracePt t="84031" x="4279900" y="4308475"/>
          <p14:tracePt t="84048" x="4286250" y="4322763"/>
          <p14:tracePt t="84063" x="4286250" y="4337050"/>
          <p14:tracePt t="84081" x="4286250" y="4343400"/>
          <p14:tracePt t="84150" x="4286250" y="4351338"/>
          <p14:tracePt t="84159" x="4294188" y="4351338"/>
          <p14:tracePt t="84168" x="4294188" y="4357688"/>
          <p14:tracePt t="84182" x="4300538" y="4379913"/>
          <p14:tracePt t="84199" x="4300538" y="4386263"/>
          <p14:tracePt t="84216" x="4300538" y="4394200"/>
          <p14:tracePt t="84233" x="4308475" y="4400550"/>
          <p14:tracePt t="84251" x="4308475" y="4414838"/>
          <p14:tracePt t="84265" x="4314825" y="4414838"/>
          <p14:tracePt t="84283" x="4322763" y="4429125"/>
          <p14:tracePt t="84299" x="4322763" y="4437063"/>
          <p14:tracePt t="84316" x="4329113" y="4437063"/>
          <p14:tracePt t="84333" x="4337050" y="4451350"/>
          <p14:tracePt t="84350" x="4343400" y="4457700"/>
          <p14:tracePt t="84367" x="4343400" y="4465638"/>
          <p14:tracePt t="84384" x="4357688" y="4486275"/>
          <p14:tracePt t="84400" x="4371975" y="4508500"/>
          <p14:tracePt t="84418" x="4394200" y="4522788"/>
          <p14:tracePt t="84434" x="4400550" y="4529138"/>
          <p14:tracePt t="84452" x="4437063" y="4565650"/>
          <p14:tracePt t="84468" x="4465638" y="4594225"/>
          <p14:tracePt t="84486" x="4471988" y="4608513"/>
          <p14:tracePt t="84504" x="4486275" y="4637088"/>
          <p14:tracePt t="84520" x="4508500" y="4657725"/>
          <p14:tracePt t="84536" x="4522788" y="4679950"/>
          <p14:tracePt t="84552" x="4537075" y="4694238"/>
          <p14:tracePt t="84572" x="4551363" y="4714875"/>
          <p14:tracePt t="84586" x="4565650" y="4729163"/>
          <p14:tracePt t="84603" x="4565650" y="4737100"/>
          <p14:tracePt t="84620" x="4572000" y="4737100"/>
          <p14:tracePt t="84637" x="4572000" y="4743450"/>
          <p14:tracePt t="84914" x="4572000" y="4751388"/>
          <p14:tracePt t="84929" x="4565650" y="4751388"/>
          <p14:tracePt t="84969" x="4565650" y="4757738"/>
          <p14:tracePt t="85024" x="4557713" y="4757738"/>
          <p14:tracePt t="85040" x="4557713" y="4765675"/>
          <p14:tracePt t="85046" x="4551363" y="4765675"/>
          <p14:tracePt t="85072" x="4543425" y="4765675"/>
          <p14:tracePt t="91526" x="4543425" y="4757738"/>
          <p14:tracePt t="92705" x="4543425" y="4751388"/>
          <p14:tracePt t="92714" x="4543425" y="4743450"/>
          <p14:tracePt t="92721" x="4543425" y="4729163"/>
          <p14:tracePt t="92731" x="4543425" y="4714875"/>
          <p14:tracePt t="92748" x="4543425" y="4679950"/>
          <p14:tracePt t="92764" x="4543425" y="4643438"/>
          <p14:tracePt t="92781" x="4543425" y="4600575"/>
          <p14:tracePt t="92798" x="4543425" y="4557713"/>
          <p14:tracePt t="92816" x="4543425" y="4529138"/>
          <p14:tracePt t="92832" x="4551363" y="4500563"/>
          <p14:tracePt t="92834" x="4551363" y="4486275"/>
          <p14:tracePt t="92852" x="4551363" y="4471988"/>
          <p14:tracePt t="92867" x="4551363" y="4465638"/>
          <p14:tracePt t="92994" x="4551363" y="4471988"/>
          <p14:tracePt t="93009" x="4551363" y="4479925"/>
          <p14:tracePt t="93025" x="4551363" y="4486275"/>
          <p14:tracePt t="93033" x="4551363" y="4494213"/>
          <p14:tracePt t="93041" x="4551363" y="4500563"/>
          <p14:tracePt t="93052" x="4551363" y="4514850"/>
          <p14:tracePt t="93068" x="4551363" y="4537075"/>
          <p14:tracePt t="93085" x="4551363" y="4551363"/>
          <p14:tracePt t="93102" x="4551363" y="4557713"/>
          <p14:tracePt t="93119" x="4551363" y="4572000"/>
          <p14:tracePt t="93136" x="4551363" y="4579938"/>
          <p14:tracePt t="93153" x="4551363" y="4600575"/>
          <p14:tracePt t="93171" x="4551363" y="4622800"/>
          <p14:tracePt t="93189" x="4551363" y="4629150"/>
          <p14:tracePt t="93203" x="4543425" y="4637088"/>
          <p14:tracePt t="93361" x="4543425" y="4629150"/>
          <p14:tracePt t="93367" x="4543425" y="4614863"/>
          <p14:tracePt t="93375" x="4543425" y="4600575"/>
          <p14:tracePt t="93389" x="4557713" y="4543425"/>
          <p14:tracePt t="93406" x="4557713" y="4465638"/>
          <p14:tracePt t="93423" x="4565650" y="4386263"/>
          <p14:tracePt t="93441" x="4579938" y="4337050"/>
          <p14:tracePt t="93458" x="4608513" y="4251325"/>
          <p14:tracePt t="93474" x="4622800" y="4194175"/>
          <p14:tracePt t="93491" x="4629150" y="4157663"/>
          <p14:tracePt t="93507" x="4637088" y="4114800"/>
          <p14:tracePt t="93524" x="4643438" y="4071938"/>
          <p14:tracePt t="93541" x="4657725" y="4008438"/>
          <p14:tracePt t="93560" x="4672013" y="3929063"/>
          <p14:tracePt t="93577" x="4672013" y="3871913"/>
          <p14:tracePt t="93595" x="4672013" y="3829050"/>
          <p14:tracePt t="93611" x="4672013" y="3786188"/>
          <p14:tracePt t="93627" x="4686300" y="3743325"/>
          <p14:tracePt t="93644" x="4686300" y="3714750"/>
          <p14:tracePt t="93661" x="4686300" y="3694113"/>
          <p14:tracePt t="93678" x="4700588" y="3622675"/>
          <p14:tracePt t="93695" x="4700588" y="3579813"/>
          <p14:tracePt t="93712" x="4708525" y="3536950"/>
          <p14:tracePt t="93729" x="4708525" y="3514725"/>
          <p14:tracePt t="93745" x="4714875" y="3514725"/>
          <p14:tracePt t="93761" x="4714875" y="3508375"/>
          <p14:tracePt t="93860" x="4714875" y="3500438"/>
          <p14:tracePt t="93867" x="4714875" y="3494088"/>
          <p14:tracePt t="93879" x="4714875" y="3486150"/>
          <p14:tracePt t="93897" x="4714875" y="3471863"/>
          <p14:tracePt t="93913" x="4714875" y="3465513"/>
          <p14:tracePt t="94127" x="4714875" y="3479800"/>
          <p14:tracePt t="94135" x="4714875" y="3486150"/>
          <p14:tracePt t="94140" x="4722813" y="3494088"/>
          <p14:tracePt t="94149" x="4729163" y="3500438"/>
          <p14:tracePt t="94166" x="4737100" y="3551238"/>
          <p14:tracePt t="94184" x="4751388" y="3614738"/>
          <p14:tracePt t="94205" x="4779963" y="3679825"/>
          <p14:tracePt t="94218" x="4800600" y="3722688"/>
          <p14:tracePt t="94235" x="4822825" y="3751263"/>
          <p14:tracePt t="94252" x="4829175" y="3786188"/>
          <p14:tracePt t="94269" x="4872038" y="3829050"/>
          <p14:tracePt t="94286" x="4951413" y="3922713"/>
          <p14:tracePt t="94302" x="5000625" y="3971925"/>
          <p14:tracePt t="94319" x="5014913" y="3986213"/>
          <p14:tracePt t="94336" x="5037138" y="4008438"/>
          <p14:tracePt t="94354" x="5051425" y="4014788"/>
          <p14:tracePt t="94369" x="5057775" y="4029075"/>
          <p14:tracePt t="94532" x="5065713" y="4029075"/>
          <p14:tracePt t="94547" x="5065713" y="4022725"/>
          <p14:tracePt t="94553" x="5065713" y="3994150"/>
          <p14:tracePt t="94561" x="5065713" y="3951288"/>
          <p14:tracePt t="94572" x="5065713" y="3937000"/>
          <p14:tracePt t="94588" x="5065713" y="3886200"/>
          <p14:tracePt t="94605" x="5057775" y="3851275"/>
          <p14:tracePt t="94626" x="5037138" y="3786188"/>
          <p14:tracePt t="94641" x="5022850" y="3751263"/>
          <p14:tracePt t="94658" x="4994275" y="3714750"/>
          <p14:tracePt t="94675" x="4951413" y="3679825"/>
          <p14:tracePt t="94692" x="4929188" y="3665538"/>
          <p14:tracePt t="94709" x="4922838" y="3651250"/>
          <p14:tracePt t="94725" x="4914900" y="3643313"/>
          <p14:tracePt t="94742" x="4908550" y="3636963"/>
          <p14:tracePt t="94760" x="4900613" y="3622675"/>
          <p14:tracePt t="94776" x="4894263" y="3608388"/>
          <p14:tracePt t="94794" x="4879975" y="3586163"/>
          <p14:tracePt t="94812" x="4879975" y="3571875"/>
          <p14:tracePt t="94827" x="4857750" y="3551238"/>
          <p14:tracePt t="94843" x="4843463" y="3536950"/>
          <p14:tracePt t="94859" x="4837113" y="3522663"/>
          <p14:tracePt t="94876" x="4814888" y="3508375"/>
          <p14:tracePt t="94893" x="4794250" y="3479800"/>
          <p14:tracePt t="94912" x="4772025" y="3457575"/>
          <p14:tracePt t="94929" x="4765675" y="3457575"/>
          <p14:tracePt t="96322" x="4765675" y="3471863"/>
          <p14:tracePt t="96337" x="4765675" y="3479800"/>
          <p14:tracePt t="96360" x="4765675" y="3486150"/>
          <p14:tracePt t="96367" x="4765675" y="3494088"/>
          <p14:tracePt t="96380" x="4772025" y="3500438"/>
          <p14:tracePt t="96396" x="4779963" y="3514725"/>
          <p14:tracePt t="96414" x="4794250" y="3522663"/>
          <p14:tracePt t="96430" x="4794250" y="3536950"/>
          <p14:tracePt t="96447" x="4800600" y="3543300"/>
          <p14:tracePt t="96466" x="4800600" y="3551238"/>
          <p14:tracePt t="96488" x="4808538" y="3551238"/>
          <p14:tracePt t="96505" x="4814888" y="3551238"/>
          <p14:tracePt t="96538" x="4822825" y="3551238"/>
          <p14:tracePt t="96550" x="4822825" y="3557588"/>
          <p14:tracePt t="96565" x="4829175" y="3557588"/>
          <p14:tracePt t="96572" x="4829175" y="3565525"/>
          <p14:tracePt t="96583" x="4837113" y="3565525"/>
          <p14:tracePt t="96600" x="4843463" y="3579813"/>
          <p14:tracePt t="96616" x="4851400" y="3579813"/>
          <p14:tracePt t="96633" x="4857750" y="3586163"/>
          <p14:tracePt t="96650" x="4872038" y="3594100"/>
          <p14:tracePt t="96669" x="4879975" y="3594100"/>
          <p14:tracePt t="96684" x="4886325" y="3600450"/>
          <p14:tracePt t="96732" x="4886325" y="3608388"/>
          <p14:tracePt t="96741" x="4894263" y="3608388"/>
          <p14:tracePt t="96751" x="4894263" y="3614738"/>
          <p14:tracePt t="96771" x="4900613" y="3614738"/>
          <p14:tracePt t="96785" x="4900613" y="3622675"/>
          <p14:tracePt t="96803" x="4900613" y="3636963"/>
          <p14:tracePt t="96819" x="4914900" y="3643313"/>
          <p14:tracePt t="96836" x="4922838" y="3657600"/>
          <p14:tracePt t="96853" x="4922838" y="3665538"/>
          <p14:tracePt t="96871" x="4929188" y="3671888"/>
          <p14:tracePt t="96887" x="4937125" y="3686175"/>
          <p14:tracePt t="96903" x="4937125" y="3694113"/>
          <p14:tracePt t="96921" x="4943475" y="3708400"/>
          <p14:tracePt t="96954" x="4951413" y="3714750"/>
          <p14:tracePt t="96971" x="4951413" y="3722688"/>
          <p14:tracePt t="96988" x="4951413" y="3729038"/>
          <p14:tracePt t="97005" x="4957763" y="3736975"/>
          <p14:tracePt t="97024" x="4965700" y="3757613"/>
          <p14:tracePt t="97041" x="4965700" y="3765550"/>
          <p14:tracePt t="97055" x="4972050" y="3771900"/>
          <p14:tracePt t="97072" x="4972050" y="3779838"/>
          <p14:tracePt t="97090" x="4972050" y="3786188"/>
          <p14:tracePt t="97107" x="4972050" y="3808413"/>
          <p14:tracePt t="97123" x="4986338" y="3814763"/>
          <p14:tracePt t="97143" x="4994275" y="3829050"/>
          <p14:tracePt t="97158" x="4994275" y="3836988"/>
          <p14:tracePt t="97175" x="5008563" y="3851275"/>
          <p14:tracePt t="97191" x="5008563" y="3865563"/>
          <p14:tracePt t="97210" x="5014913" y="3900488"/>
          <p14:tracePt t="97227" x="5022850" y="3914775"/>
          <p14:tracePt t="97241" x="5029200" y="3922713"/>
          <p14:tracePt t="97258" x="5043488" y="3943350"/>
          <p14:tracePt t="97275" x="5051425" y="3951288"/>
          <p14:tracePt t="97309" x="5051425" y="3957638"/>
          <p14:tracePt t="97328" x="5057775" y="3957638"/>
          <p14:tracePt t="97346" x="5057775" y="3965575"/>
          <p14:tracePt t="97366" x="5057775" y="3971925"/>
          <p14:tracePt t="97382" x="5057775" y="3979863"/>
          <p14:tracePt t="100649" x="5065713" y="3979863"/>
          <p14:tracePt t="100969" x="5065713" y="3951288"/>
          <p14:tracePt t="100975" x="5065713" y="3929063"/>
          <p14:tracePt t="100983" x="5065713" y="3900488"/>
          <p14:tracePt t="100992" x="5057775" y="3865563"/>
          <p14:tracePt t="101009" x="5029200" y="3814763"/>
          <p14:tracePt t="101026" x="5000625" y="3779838"/>
          <p14:tracePt t="101044" x="4986338" y="3736975"/>
          <p14:tracePt t="101045" x="4972050" y="3722688"/>
          <p14:tracePt t="101060" x="4957763" y="3708400"/>
          <p14:tracePt t="101077" x="4937125" y="3679825"/>
          <p14:tracePt t="101096" x="4929188" y="3657600"/>
          <p14:tracePt t="101112" x="4900613" y="3636963"/>
          <p14:tracePt t="101129" x="4886325" y="3594100"/>
          <p14:tracePt t="101144" x="4872038" y="3565525"/>
          <p14:tracePt t="101146" x="4857750" y="3536950"/>
          <p14:tracePt t="101162" x="4837113" y="3500438"/>
          <p14:tracePt t="101178" x="4829175" y="3500438"/>
          <p14:tracePt t="101195" x="4829175" y="3494088"/>
          <p14:tracePt t="101408" x="4829175" y="3500438"/>
          <p14:tracePt t="101413" x="4837113" y="3522663"/>
          <p14:tracePt t="101421" x="4843463" y="3529013"/>
          <p14:tracePt t="101431" x="4843463" y="3543300"/>
          <p14:tracePt t="101449" x="4879975" y="3571875"/>
          <p14:tracePt t="101465" x="4908550" y="3600450"/>
          <p14:tracePt t="101468" x="4929188" y="3622675"/>
          <p14:tracePt t="101484" x="4957763" y="3657600"/>
          <p14:tracePt t="101501" x="4986338" y="3679825"/>
          <p14:tracePt t="101517" x="5000625" y="3714750"/>
          <p14:tracePt t="101534" x="5029200" y="3743325"/>
          <p14:tracePt t="101550" x="5051425" y="3765550"/>
          <p14:tracePt t="101567" x="5080000" y="3800475"/>
          <p14:tracePt t="101585" x="5114925" y="3836988"/>
          <p14:tracePt t="101602" x="5129213" y="3871913"/>
          <p14:tracePt t="101618" x="5151438" y="3929063"/>
          <p14:tracePt t="101636" x="5180013" y="3951288"/>
          <p14:tracePt t="101654" x="5208588" y="3971925"/>
          <p14:tracePt t="101670" x="5214938" y="3979863"/>
          <p14:tracePt t="105539" x="5214938" y="3971925"/>
          <p14:tracePt t="105546" x="5214938" y="3951288"/>
          <p14:tracePt t="105556" x="5208588" y="3943350"/>
          <p14:tracePt t="105573" x="5165725" y="3865563"/>
          <p14:tracePt t="105588" x="5137150" y="3800475"/>
          <p14:tracePt t="105592" x="5114925" y="3765550"/>
          <p14:tracePt t="105607" x="5100638" y="3729038"/>
          <p14:tracePt t="105622" x="5072063" y="3679825"/>
          <p14:tracePt t="105639" x="5065713" y="3665538"/>
          <p14:tracePt t="105656" x="5057775" y="3651250"/>
          <p14:tracePt t="105674" x="5057775" y="3643313"/>
          <p14:tracePt t="105691" x="5051425" y="3636963"/>
          <p14:tracePt t="105706" x="5043488" y="3614738"/>
          <p14:tracePt t="105725" x="5014913" y="3586163"/>
          <p14:tracePt t="105742" x="4994275" y="3565525"/>
          <p14:tracePt t="105758" x="4972050" y="3536950"/>
          <p14:tracePt t="105775" x="4957763" y="3529013"/>
          <p14:tracePt t="105794" x="4951413" y="3522663"/>
          <p14:tracePt t="105946" x="4943475" y="3522663"/>
          <p14:tracePt t="105969" x="4937125" y="3522663"/>
          <p14:tracePt t="105975" x="4914900" y="3522663"/>
          <p14:tracePt t="105982" x="4886325" y="3508375"/>
          <p14:tracePt t="105993" x="4872038" y="3500438"/>
          <p14:tracePt t="106011" x="4829175" y="3494088"/>
          <p14:tracePt t="106028" x="4779963" y="3479800"/>
          <p14:tracePt t="106030" x="4772025" y="3471863"/>
          <p14:tracePt t="106049" x="4751388" y="3471863"/>
          <p14:tracePt t="106061" x="4743450" y="3471863"/>
          <p14:tracePt t="106381" x="4743450" y="3479800"/>
          <p14:tracePt t="106389" x="4743450" y="3494088"/>
          <p14:tracePt t="106399" x="4751388" y="3500438"/>
          <p14:tracePt t="106416" x="4757738" y="3522663"/>
          <p14:tracePt t="106432" x="4765675" y="3536950"/>
          <p14:tracePt t="106451" x="4772025" y="3543300"/>
          <p14:tracePt t="106468" x="4786313" y="3557588"/>
          <p14:tracePt t="106485" x="4786313" y="3571875"/>
          <p14:tracePt t="106500" x="4794250" y="3579813"/>
          <p14:tracePt t="106517" x="4794250" y="3586163"/>
          <p14:tracePt t="106535" x="4800600" y="3600450"/>
          <p14:tracePt t="106552" x="4808538" y="3622675"/>
          <p14:tracePt t="106569" x="4822825" y="3636963"/>
          <p14:tracePt t="106585" x="4837113" y="3671888"/>
          <p14:tracePt t="106602" x="4857750" y="3694113"/>
          <p14:tracePt t="106618" x="4879975" y="3714750"/>
          <p14:tracePt t="106636" x="4894263" y="3736975"/>
          <p14:tracePt t="106652" x="4908550" y="3757613"/>
          <p14:tracePt t="106669" x="4922838" y="3779838"/>
          <p14:tracePt t="106687" x="4929188" y="3786188"/>
          <p14:tracePt t="106704" x="4937125" y="3794125"/>
          <p14:tracePt t="106721" x="4957763" y="3814763"/>
          <p14:tracePt t="106738" x="4994275" y="3843338"/>
          <p14:tracePt t="106754" x="5014913" y="3871913"/>
          <p14:tracePt t="106771" x="5037138" y="3886200"/>
          <p14:tracePt t="106788" x="5065713" y="3914775"/>
          <p14:tracePt t="106805" x="5080000" y="3922713"/>
          <p14:tracePt t="106825" x="5100638" y="3929063"/>
          <p14:tracePt t="106840" x="5100638" y="3937000"/>
          <p14:tracePt t="106928" x="5100638" y="3943350"/>
          <p14:tracePt t="106935" x="5108575" y="3943350"/>
          <p14:tracePt t="106943" x="5114925" y="3957638"/>
          <p14:tracePt t="106956" x="5122863" y="3965575"/>
          <p14:tracePt t="106974" x="5137150" y="3986213"/>
          <p14:tracePt t="106990" x="5143500" y="4000500"/>
          <p14:tracePt t="107008" x="5151438" y="4008438"/>
          <p14:tracePt t="107179" x="5151438" y="4014788"/>
          <p14:tracePt t="107188" x="5151438" y="4022725"/>
          <p14:tracePt t="107212" x="5151438" y="4029075"/>
          <p14:tracePt t="107398" x="5151438" y="4037013"/>
          <p14:tracePt t="107413" x="5151438" y="4051300"/>
          <p14:tracePt t="107434" x="5151438" y="4057650"/>
          <p14:tracePt t="107442" x="5143500" y="4065588"/>
          <p14:tracePt t="107451" x="5137150" y="4071938"/>
          <p14:tracePt t="107468" x="5137150" y="4079875"/>
          <p14:tracePt t="107480" x="5137150" y="4094163"/>
          <p14:tracePt t="107497" x="5122863" y="4100513"/>
          <p14:tracePt t="107515" x="5122863" y="4108450"/>
          <p14:tracePt t="107532" x="5122863" y="4114800"/>
          <p14:tracePt t="107548" x="5114925" y="4122738"/>
          <p14:tracePt t="107565" x="5114925" y="4137025"/>
          <p14:tracePt t="107585" x="5100638" y="4151313"/>
          <p14:tracePt t="107599" x="5094288" y="4157663"/>
          <p14:tracePt t="107615" x="5086350" y="4171950"/>
          <p14:tracePt t="107632" x="5072063" y="4179888"/>
          <p14:tracePt t="107649" x="5065713" y="4186238"/>
          <p14:tracePt t="107666" x="5051425" y="4194175"/>
          <p14:tracePt t="107684" x="5043488" y="4200525"/>
          <p14:tracePt t="107700" x="5037138" y="4208463"/>
          <p14:tracePt t="107717" x="5029200" y="4214813"/>
          <p14:tracePt t="107735" x="5022850" y="4229100"/>
          <p14:tracePt t="107751" x="5008563" y="4251325"/>
          <p14:tracePt t="107768" x="4994275" y="4257675"/>
          <p14:tracePt t="107786" x="4972050" y="4279900"/>
          <p14:tracePt t="107803" x="4972050" y="4286250"/>
          <p14:tracePt t="107820" x="4972050" y="4294188"/>
          <p14:tracePt t="107837" x="4965700" y="4308475"/>
          <p14:tracePt t="107854" x="4965700" y="4314825"/>
          <p14:tracePt t="107874" x="4957763" y="4329113"/>
          <p14:tracePt t="107888" x="4951413" y="4343400"/>
          <p14:tracePt t="107904" x="4943475" y="4343400"/>
          <p14:tracePt t="107920" x="4943475" y="4351338"/>
          <p14:tracePt t="107937" x="4943475" y="4365625"/>
          <p14:tracePt t="107955" x="4943475" y="4371975"/>
          <p14:tracePt t="107973" x="4943475" y="4379913"/>
          <p14:tracePt t="107980" x="4943475" y="4386263"/>
          <p14:tracePt t="108004" x="4929188" y="4429125"/>
          <p14:tracePt t="108022" x="4929188" y="4451350"/>
          <p14:tracePt t="108038" x="4922838" y="4471988"/>
          <p14:tracePt t="108055" x="4922838" y="4479925"/>
          <p14:tracePt t="108072" x="4922838" y="4494213"/>
          <p14:tracePt t="108130" x="4922838" y="4500563"/>
          <p14:tracePt t="108155" x="4922838" y="4508500"/>
          <p14:tracePt t="108161" x="4922838" y="4514850"/>
          <p14:tracePt t="108173" x="4922838" y="4522788"/>
          <p14:tracePt t="108194" x="4922838" y="4529138"/>
          <p14:tracePt t="108211" x="4922838" y="4537075"/>
          <p14:tracePt t="108224" x="4922838" y="4543425"/>
          <p14:tracePt t="108240" x="4914900" y="4557713"/>
          <p14:tracePt t="108257" x="4914900" y="4565650"/>
          <p14:tracePt t="108275" x="4908550" y="4572000"/>
          <p14:tracePt t="108291" x="4908550" y="4579938"/>
          <p14:tracePt t="108309" x="4900613" y="4594225"/>
          <p14:tracePt t="108327" x="4900613" y="4600575"/>
          <p14:tracePt t="108367" x="4894263" y="4600575"/>
          <p14:tracePt t="108383" x="4894263" y="4608513"/>
          <p14:tracePt t="108394" x="4886325" y="4608513"/>
          <p14:tracePt t="108412" x="4886325" y="4614863"/>
          <p14:tracePt t="108426" x="4879975" y="4622800"/>
          <p14:tracePt t="108446" x="4872038" y="4622800"/>
          <p14:tracePt t="108461" x="4872038" y="4629150"/>
          <p14:tracePt t="108477" x="4872038" y="4637088"/>
          <p14:tracePt t="108497" x="4872038" y="4643438"/>
          <p14:tracePt t="108511" x="4865688" y="4651375"/>
          <p14:tracePt t="109578" x="4865688" y="4657725"/>
          <p14:tracePt t="109735" x="4872038" y="4665663"/>
          <p14:tracePt t="109752" x="4872038" y="4672013"/>
          <p14:tracePt t="109758" x="4879975" y="4672013"/>
          <p14:tracePt t="109766" x="4879975" y="4679950"/>
          <p14:tracePt t="109781" x="4900613" y="4679950"/>
          <p14:tracePt t="109797" x="4914900" y="4694238"/>
          <p14:tracePt t="109813" x="4922838" y="4694238"/>
          <p14:tracePt t="109830" x="4929188" y="4694238"/>
          <p14:tracePt t="109847" x="4937125" y="4694238"/>
          <p14:tracePt t="109876" x="4943475" y="4694238"/>
          <p14:tracePt t="109898" x="4943475" y="4686300"/>
          <p14:tracePt t="110660" x="4943475" y="4694238"/>
          <p14:tracePt t="110685" x="4943475" y="4700588"/>
          <p14:tracePt t="110834" x="4943475" y="4708525"/>
          <p14:tracePt t="110851" x="4943475" y="4714875"/>
          <p14:tracePt t="111233" x="4943475" y="4722813"/>
          <p14:tracePt t="111263" x="4943475" y="4729163"/>
          <p14:tracePt t="111279" x="4937125" y="4737100"/>
          <p14:tracePt t="111285" x="4937125" y="4743450"/>
          <p14:tracePt t="111309" x="4929188" y="4751388"/>
          <p14:tracePt t="111324" x="4929188" y="4757738"/>
          <p14:tracePt t="111343" x="4922838" y="4757738"/>
          <p14:tracePt t="111350" x="4922838" y="4765675"/>
          <p14:tracePt t="111368" x="4922838" y="4772025"/>
          <p14:tracePt t="111485" x="4922838" y="4779963"/>
          <p14:tracePt t="111510" x="4922838" y="4786313"/>
          <p14:tracePt t="111546" x="4937125" y="4794250"/>
          <p14:tracePt t="111561" x="4943475" y="4800600"/>
          <p14:tracePt t="111579" x="4957763" y="4808538"/>
          <p14:tracePt t="111595" x="4965700" y="4814888"/>
          <p14:tracePt t="111599" x="4972050" y="4822825"/>
          <p14:tracePt t="111607" x="4979988" y="4822825"/>
          <p14:tracePt t="111621" x="5008563" y="4837113"/>
          <p14:tracePt t="111638" x="5014913" y="4837113"/>
          <p14:tracePt t="111723" x="5022850" y="4843463"/>
          <p14:tracePt t="111732" x="5037138" y="4843463"/>
          <p14:tracePt t="111739" x="5043488" y="4857750"/>
          <p14:tracePt t="111755" x="5051425" y="4865688"/>
          <p14:tracePt t="111943" x="5051425" y="4872038"/>
          <p14:tracePt t="111999" x="5043488" y="4872038"/>
          <p14:tracePt t="112014" x="5043488" y="4879975"/>
          <p14:tracePt t="112022" x="5037138" y="4879975"/>
          <p14:tracePt t="112029" x="5037138" y="4886325"/>
          <p14:tracePt t="112043" x="5029200" y="4886325"/>
          <p14:tracePt t="112059" x="5014913" y="4894263"/>
          <p14:tracePt t="112077" x="5008563" y="4894263"/>
          <p14:tracePt t="112094" x="4994275" y="4894263"/>
          <p14:tracePt t="112112" x="4972050" y="4894263"/>
          <p14:tracePt t="112127" x="4957763" y="4900613"/>
          <p14:tracePt t="112147" x="4957763" y="4908550"/>
          <p14:tracePt t="112201" x="4957763" y="4900613"/>
          <p14:tracePt t="112207" x="4957763" y="4894263"/>
          <p14:tracePt t="112225" x="4957763" y="4886325"/>
          <p14:tracePt t="112234" x="4957763" y="4879975"/>
          <p14:tracePt t="112499" x="4972050" y="4879975"/>
          <p14:tracePt t="112513" x="4986338" y="4879975"/>
          <p14:tracePt t="112521" x="4986338" y="4894263"/>
          <p14:tracePt t="112532" x="4994275" y="4900613"/>
          <p14:tracePt t="112549" x="5008563" y="4900613"/>
          <p14:tracePt t="112566" x="5014913" y="4908550"/>
          <p14:tracePt t="112583" x="5022850" y="4908550"/>
          <p14:tracePt t="112600" x="5029200" y="4908550"/>
          <p14:tracePt t="112617" x="5037138" y="4914900"/>
          <p14:tracePt t="112652" x="5043488" y="4922838"/>
          <p14:tracePt t="112669" x="5051425" y="4922838"/>
          <p14:tracePt t="112703" x="5057775" y="4929188"/>
          <p14:tracePt t="113039" x="5051425" y="4929188"/>
          <p14:tracePt t="113054" x="5043488" y="4929188"/>
          <p14:tracePt t="113062" x="5043488" y="4937125"/>
          <p14:tracePt t="113079" x="5037138" y="4937125"/>
          <p14:tracePt t="113208" x="5037138" y="4929188"/>
          <p14:tracePt t="113216" x="5037138" y="4922838"/>
          <p14:tracePt t="113224" x="5037138" y="4914900"/>
          <p14:tracePt t="113242" x="5043488" y="4908550"/>
          <p14:tracePt t="113258" x="5051425" y="4908550"/>
          <p14:tracePt t="113523" x="5057775" y="4908550"/>
          <p14:tracePt t="113563" x="5065713" y="4908550"/>
          <p14:tracePt t="113569" x="5065713" y="4914900"/>
          <p14:tracePt t="113594" x="5065713" y="4922838"/>
          <p14:tracePt t="113616" x="5072063" y="4929188"/>
          <p14:tracePt t="113632" x="5072063" y="4937125"/>
          <p14:tracePt t="113641" x="5072063" y="4943475"/>
          <p14:tracePt t="113647" x="5080000" y="4951413"/>
          <p14:tracePt t="113664" x="5094288" y="4979988"/>
          <p14:tracePt t="113681" x="5108575" y="4994275"/>
          <p14:tracePt t="113698" x="5122863" y="5008563"/>
          <p14:tracePt t="113716" x="5129213" y="5022850"/>
          <p14:tracePt t="113796" x="5137150" y="5022850"/>
          <p14:tracePt t="113812" x="5137150" y="5029200"/>
          <p14:tracePt t="113820" x="5137150" y="5037138"/>
          <p14:tracePt t="113837" x="5143500" y="5051425"/>
          <p14:tracePt t="113857" x="5151438" y="5057775"/>
          <p14:tracePt t="113869" x="5151438" y="5065713"/>
          <p14:tracePt t="113885" x="5157788" y="5072063"/>
          <p14:tracePt t="113901" x="5157788" y="5080000"/>
          <p14:tracePt t="113918" x="5157788" y="5086350"/>
          <p14:tracePt t="113934" x="5165725" y="5100638"/>
          <p14:tracePt t="113951" x="5180013" y="5114925"/>
          <p14:tracePt t="113968" x="5194300" y="5151438"/>
          <p14:tracePt t="113973" x="5208588" y="5180013"/>
          <p14:tracePt t="113985" x="5208588" y="5186363"/>
          <p14:tracePt t="114002" x="5243513" y="5243513"/>
          <p14:tracePt t="114019" x="5280025" y="5294313"/>
          <p14:tracePt t="114037" x="5308600" y="5329238"/>
          <p14:tracePt t="114055" x="5322888" y="5343525"/>
          <p14:tracePt t="114069" x="5337175" y="5343525"/>
          <p14:tracePt t="114086" x="5343525" y="5351463"/>
          <p14:tracePt t="114414" x="5343525" y="5343525"/>
          <p14:tracePt t="114420" x="5343525" y="5322888"/>
          <p14:tracePt t="114427" x="5343525" y="5300663"/>
          <p14:tracePt t="114441" x="5343525" y="5272088"/>
          <p14:tracePt t="114459" x="5337175" y="5237163"/>
          <p14:tracePt t="114475" x="5322888" y="5208588"/>
          <p14:tracePt t="114492" x="5322888" y="5200650"/>
          <p14:tracePt t="114509" x="5314950" y="5186363"/>
          <p14:tracePt t="114526" x="5314950" y="5180013"/>
          <p14:tracePt t="114543" x="5300663" y="5157788"/>
          <p14:tracePt t="114561" x="5272088" y="5122863"/>
          <p14:tracePt t="114578" x="5257800" y="5086350"/>
          <p14:tracePt t="114596" x="5251450" y="5057775"/>
          <p14:tracePt t="114612" x="5237163" y="5014913"/>
          <p14:tracePt t="114629" x="5222875" y="5000625"/>
          <p14:tracePt t="114646" x="5222875" y="4994275"/>
          <p14:tracePt t="114701" x="5222875" y="4986338"/>
          <p14:tracePt t="114709" x="5200650" y="4979988"/>
          <p14:tracePt t="114719" x="5194300" y="4965700"/>
          <p14:tracePt t="114736" x="5180013" y="4951413"/>
          <p14:tracePt t="114749" x="5165725" y="4937125"/>
          <p14:tracePt t="114764" x="5165725" y="4929188"/>
          <p14:tracePt t="114874" x="5165725" y="4937125"/>
          <p14:tracePt t="114882" x="5165725" y="4951413"/>
          <p14:tracePt t="114887" x="5172075" y="4965700"/>
          <p14:tracePt t="114899" x="5194300" y="5000625"/>
          <p14:tracePt t="114916" x="5229225" y="5043488"/>
          <p14:tracePt t="114931" x="5251450" y="5108575"/>
          <p14:tracePt t="114934" x="5280025" y="5165725"/>
          <p14:tracePt t="114950" x="5337175" y="5243513"/>
          <p14:tracePt t="114967" x="5372100" y="5272088"/>
          <p14:tracePt t="114973" x="5386388" y="5280025"/>
          <p14:tracePt t="114983" x="5386388" y="5286375"/>
          <p14:tracePt t="115079" x="5394325" y="5300663"/>
          <p14:tracePt t="115087" x="5400675" y="5322888"/>
          <p14:tracePt t="115102" x="5480050" y="5394325"/>
          <p14:tracePt t="115120" x="5557838" y="5480050"/>
          <p14:tracePt t="115134" x="5594350" y="5500688"/>
          <p14:tracePt t="115152" x="5651500" y="5522913"/>
          <p14:tracePt t="115168" x="5672138" y="5522913"/>
          <p14:tracePt t="115341" x="5665788" y="5522913"/>
          <p14:tracePt t="115354" x="5657850" y="5522913"/>
          <p14:tracePt t="115374" x="5651500" y="5522913"/>
          <p14:tracePt t="115380" x="5643563" y="5522913"/>
          <p14:tracePt t="115395" x="5637213" y="5522913"/>
          <p14:tracePt t="116219" x="5637213" y="5514975"/>
          <p14:tracePt t="116225" x="5629275" y="5500688"/>
          <p14:tracePt t="116235" x="5608638" y="5494338"/>
          <p14:tracePt t="116249" x="5580063" y="5457825"/>
          <p14:tracePt t="116266" x="5543550" y="5451475"/>
          <p14:tracePt t="116283" x="5500688" y="5429250"/>
          <p14:tracePt t="116300" x="5451475" y="5414963"/>
          <p14:tracePt t="116318" x="5443538" y="5414963"/>
          <p14:tracePt t="116467" x="5437188" y="5408613"/>
          <p14:tracePt t="116473" x="5437188" y="5386388"/>
          <p14:tracePt t="116485" x="5422900" y="5357813"/>
          <p14:tracePt t="116503" x="5386388" y="5251450"/>
          <p14:tracePt t="116519" x="5343525" y="5137150"/>
          <p14:tracePt t="116537" x="5322888" y="5014913"/>
          <p14:tracePt t="116554" x="5300663" y="4943475"/>
          <p14:tracePt t="116572" x="5300663" y="4872038"/>
          <p14:tracePt t="116589" x="5286375" y="4800600"/>
          <p14:tracePt t="116605" x="5257800" y="4700588"/>
          <p14:tracePt t="116622" x="5251450" y="4622800"/>
          <p14:tracePt t="116639" x="5243513" y="4586288"/>
          <p14:tracePt t="116656" x="5229225" y="4522788"/>
          <p14:tracePt t="116673" x="5214938" y="4479925"/>
          <p14:tracePt t="116689" x="5200650" y="4386263"/>
          <p14:tracePt t="116691" x="5200650" y="4371975"/>
          <p14:tracePt t="116705" x="5200650" y="4351338"/>
          <p14:tracePt t="116722" x="5200650" y="4337050"/>
          <p14:tracePt t="116739" x="5200650" y="4322763"/>
          <p14:tracePt t="116774" x="5200650" y="4308475"/>
          <p14:tracePt t="116792" x="5194300" y="4279900"/>
          <p14:tracePt t="116809" x="5186363" y="4243388"/>
          <p14:tracePt t="116827" x="5180013" y="4222750"/>
          <p14:tracePt t="116841" x="5180013" y="4194175"/>
          <p14:tracePt t="116857" x="5172075" y="4157663"/>
          <p14:tracePt t="116875" x="5165725" y="4137025"/>
          <p14:tracePt t="116891" x="5157788" y="4114800"/>
          <p14:tracePt t="117137" x="5157788" y="4122738"/>
          <p14:tracePt t="117145" x="5157788" y="4137025"/>
          <p14:tracePt t="117167" x="5157788" y="4143375"/>
          <p14:tracePt t="117648" x="5157788" y="4137025"/>
          <p14:tracePt t="117656" x="5151438" y="4114800"/>
          <p14:tracePt t="117668" x="5143500" y="4108450"/>
          <p14:tracePt t="117687" x="5137150" y="4094163"/>
          <p14:tracePt t="117704" x="5137150" y="4079875"/>
          <p14:tracePt t="117724" x="5137150" y="4071938"/>
          <p14:tracePt t="117738" x="5129213" y="4071938"/>
          <p14:tracePt t="117755" x="5129213" y="4051300"/>
          <p14:tracePt t="117772" x="5114925" y="4008438"/>
          <p14:tracePt t="117786" x="5100638" y="3965575"/>
          <p14:tracePt t="117804" x="5086350" y="3914775"/>
          <p14:tracePt t="117820" x="5080000" y="3871913"/>
          <p14:tracePt t="117838" x="5080000" y="3851275"/>
          <p14:tracePt t="117854" x="5080000" y="3843338"/>
          <p14:tracePt t="117944" x="5072063" y="3843338"/>
          <p14:tracePt t="117959" x="5072063" y="3829050"/>
          <p14:tracePt t="117969" x="5065713" y="3822700"/>
          <p14:tracePt t="117973" x="5065713" y="3808413"/>
          <p14:tracePt t="117989" x="5057775" y="3786188"/>
          <p14:tracePt t="118006" x="5051425" y="3779838"/>
          <p14:tracePt t="118023" x="5051425" y="3771900"/>
          <p14:tracePt t="118092" x="5043488" y="3765550"/>
          <p14:tracePt t="118097" x="5037138" y="3765550"/>
          <p14:tracePt t="118107" x="5037138" y="3757613"/>
          <p14:tracePt t="118124" x="5022850" y="3736975"/>
          <p14:tracePt t="118143" x="5014913" y="3729038"/>
          <p14:tracePt t="118162" x="5000625" y="3714750"/>
          <p14:tracePt t="118178" x="4994275" y="3714750"/>
          <p14:tracePt t="118238" x="4994275" y="3708400"/>
          <p14:tracePt t="118255" x="4994275" y="3694113"/>
          <p14:tracePt t="118262" x="4994275" y="3686175"/>
          <p14:tracePt t="118269" x="4979988" y="3679825"/>
          <p14:tracePt t="118279" x="4979988" y="3671888"/>
          <p14:tracePt t="118295" x="4972050" y="3671888"/>
          <p14:tracePt t="118396" x="4972050" y="3665538"/>
          <p14:tracePt t="118417" x="4972050" y="3671888"/>
          <p14:tracePt t="118425" x="4979988" y="3694113"/>
          <p14:tracePt t="118435" x="4979988" y="3714750"/>
          <p14:tracePt t="118448" x="4986338" y="3751263"/>
          <p14:tracePt t="118462" x="5000625" y="3779838"/>
          <p14:tracePt t="118480" x="5029200" y="3843338"/>
          <p14:tracePt t="118496" x="5051425" y="3865563"/>
          <p14:tracePt t="118514" x="5080000" y="3922713"/>
          <p14:tracePt t="118530" x="5129213" y="3965575"/>
          <p14:tracePt t="118548" x="5151438" y="3986213"/>
          <p14:tracePt t="118564" x="5157788" y="4008438"/>
          <p14:tracePt t="118583" x="5180013" y="4037013"/>
          <p14:tracePt t="118598" x="5186363" y="4057650"/>
          <p14:tracePt t="118615" x="5194300" y="4065588"/>
          <p14:tracePt t="118631" x="5194300" y="4071938"/>
          <p14:tracePt t="118959" x="5194300" y="4079875"/>
          <p14:tracePt t="119003" x="5194300" y="4086225"/>
          <p14:tracePt t="119029" x="5194300" y="4094163"/>
          <p14:tracePt t="119036" x="5186363" y="4094163"/>
          <p14:tracePt t="119053" x="5186363" y="4100513"/>
          <p14:tracePt t="119059" x="5180013" y="4100513"/>
          <p14:tracePt t="119081" x="5172075" y="4100513"/>
          <p14:tracePt t="119092" x="5172075" y="4108450"/>
          <p14:tracePt t="119105" x="5172075" y="4114800"/>
          <p14:tracePt t="119122" x="5157788" y="4122738"/>
          <p14:tracePt t="119138" x="5151438" y="4129088"/>
          <p14:tracePt t="119156" x="5151438" y="4137025"/>
          <p14:tracePt t="119172" x="5137150" y="4143375"/>
          <p14:tracePt t="119174" x="5137150" y="4151313"/>
          <p14:tracePt t="119189" x="5137150" y="4157663"/>
          <p14:tracePt t="119206" x="5122863" y="4171950"/>
          <p14:tracePt t="119224" x="5114925" y="4179888"/>
          <p14:tracePt t="119242" x="5114925" y="4200525"/>
          <p14:tracePt t="119259" x="5114925" y="4208463"/>
          <p14:tracePt t="119274" x="5108575" y="4222750"/>
          <p14:tracePt t="119292" x="5108575" y="4229100"/>
          <p14:tracePt t="119308" x="5100638" y="4271963"/>
          <p14:tracePt t="119324" x="5094288" y="4294188"/>
          <p14:tracePt t="119341" x="5080000" y="4322763"/>
          <p14:tracePt t="119359" x="5072063" y="4329113"/>
          <p14:tracePt t="119375" x="5057775" y="4343400"/>
          <p14:tracePt t="119395" x="5057775" y="4371975"/>
          <p14:tracePt t="119410" x="5051425" y="4386263"/>
          <p14:tracePt t="119426" x="5029200" y="4400550"/>
          <p14:tracePt t="119442" x="5022850" y="4400550"/>
          <p14:tracePt t="119459" x="5014913" y="4414838"/>
          <p14:tracePt t="119476" x="5008563" y="4429125"/>
          <p14:tracePt t="119494" x="5000625" y="4429125"/>
          <p14:tracePt t="119510" x="4979988" y="4457700"/>
          <p14:tracePt t="119527" x="4965700" y="4471988"/>
          <p14:tracePt t="119544" x="4951413" y="4479925"/>
          <p14:tracePt t="119562" x="4937125" y="4500563"/>
          <p14:tracePt t="119580" x="4908550" y="4514850"/>
          <p14:tracePt t="119595" x="4900613" y="4514850"/>
          <p14:tracePt t="119612" x="4886325" y="4529138"/>
          <p14:tracePt t="119631" x="4879975" y="4537075"/>
          <p14:tracePt t="119646" x="4872038" y="4543425"/>
          <p14:tracePt t="119662" x="4865688" y="4551363"/>
          <p14:tracePt t="119685" x="4865688" y="4557713"/>
          <p14:tracePt t="119698" x="4857750" y="4565650"/>
          <p14:tracePt t="119714" x="4857750" y="4572000"/>
          <p14:tracePt t="119730" x="4857750" y="4579938"/>
          <p14:tracePt t="119763" x="4851400" y="4579938"/>
          <p14:tracePt t="119833" x="4851400" y="4586288"/>
          <p14:tracePt t="119887" x="4851400" y="4594225"/>
          <p14:tracePt t="119903" x="4851400" y="4600575"/>
          <p14:tracePt t="119912" x="4851400" y="4614863"/>
          <p14:tracePt t="119926" x="4851400" y="4622800"/>
          <p14:tracePt t="119942" x="4851400" y="4629150"/>
          <p14:tracePt t="120014" x="4857750" y="4629150"/>
          <p14:tracePt t="120018" x="4857750" y="4637088"/>
          <p14:tracePt t="120033" x="4857750" y="4643438"/>
          <p14:tracePt t="120050" x="4857750" y="4651375"/>
          <p14:tracePt t="120849" x="4857750" y="4657725"/>
          <p14:tracePt t="120893" x="4857750" y="4672013"/>
          <p14:tracePt t="120927" x="4857750" y="4679950"/>
          <p14:tracePt t="120954" x="4865688" y="4679950"/>
          <p14:tracePt t="120971" x="4865688" y="4686300"/>
          <p14:tracePt t="120999" x="4865688" y="4694238"/>
          <p14:tracePt t="121007" x="4865688" y="4700588"/>
          <p14:tracePt t="121032" x="4865688" y="4708525"/>
          <p14:tracePt t="121035" x="4865688" y="4714875"/>
          <p14:tracePt t="121052" x="4865688" y="4729163"/>
          <p14:tracePt t="121064" x="4865688" y="4743450"/>
          <p14:tracePt t="121083" x="4865688" y="4751388"/>
          <p14:tracePt t="121538" x="4865688" y="4743450"/>
          <p14:tracePt t="121558" x="4865688" y="4737100"/>
          <p14:tracePt t="121585" x="4872038" y="4737100"/>
          <p14:tracePt t="122373" x="4879975" y="4737100"/>
          <p14:tracePt t="122379" x="4879975" y="4743450"/>
          <p14:tracePt t="122394" x="4879975" y="4757738"/>
          <p14:tracePt t="122410" x="4886325" y="4765675"/>
          <p14:tracePt t="122425" x="4886325" y="4772025"/>
          <p14:tracePt t="122459" x="4894263" y="4772025"/>
          <p14:tracePt t="122565" x="4894263" y="4779963"/>
          <p14:tracePt t="122573" x="4894263" y="4786313"/>
          <p14:tracePt t="122597" x="4894263" y="4794250"/>
          <p14:tracePt t="123299" x="4894263" y="4779963"/>
          <p14:tracePt t="123303" x="4894263" y="4772025"/>
          <p14:tracePt t="123316" x="4894263" y="4751388"/>
          <p14:tracePt t="123328" x="4894263" y="4729163"/>
          <p14:tracePt t="123346" x="4894263" y="4672013"/>
          <p14:tracePt t="123362" x="4900613" y="4614863"/>
          <p14:tracePt t="123379" x="4894263" y="4514850"/>
          <p14:tracePt t="123396" x="4894263" y="4351338"/>
          <p14:tracePt t="123413" x="4894263" y="4194175"/>
          <p14:tracePt t="123430" x="4886325" y="4057650"/>
          <p14:tracePt t="123448" x="4886325" y="3971925"/>
          <p14:tracePt t="123465" x="4886325" y="3914775"/>
          <p14:tracePt t="123482" x="4886325" y="3871913"/>
          <p14:tracePt t="123498" x="4886325" y="3843338"/>
          <p14:tracePt t="123515" x="4886325" y="3822700"/>
          <p14:tracePt t="123531" x="4886325" y="3794125"/>
          <p14:tracePt t="123548" x="4886325" y="3757613"/>
          <p14:tracePt t="123565" x="4886325" y="3708400"/>
          <p14:tracePt t="123583" x="4886325" y="3643313"/>
          <p14:tracePt t="123600" x="4886325" y="3622675"/>
          <p14:tracePt t="123616" x="4886325" y="3608388"/>
          <p14:tracePt t="123710" x="4886325" y="3600450"/>
          <p14:tracePt t="123812" x="4886325" y="3622675"/>
          <p14:tracePt t="123818" x="4886325" y="3651250"/>
          <p14:tracePt t="123828" x="4886325" y="3700463"/>
          <p14:tracePt t="123837" x="4886325" y="3722688"/>
          <p14:tracePt t="123854" x="4914900" y="3829050"/>
          <p14:tracePt t="123872" x="4943475" y="3886200"/>
          <p14:tracePt t="123886" x="4972050" y="3937000"/>
          <p14:tracePt t="123903" x="5008563" y="3986213"/>
          <p14:tracePt t="123921" x="5043488" y="4029075"/>
          <p14:tracePt t="123937" x="5065713" y="4051300"/>
          <p14:tracePt t="123957" x="5100638" y="4071938"/>
          <p14:tracePt t="123972" x="5108575" y="4086225"/>
          <p14:tracePt t="123978" x="5108575" y="4094163"/>
          <p14:tracePt t="123989" x="5114925" y="4094163"/>
          <p14:tracePt t="124004" x="5122863" y="4108450"/>
          <p14:tracePt t="124022" x="5143500" y="4122738"/>
          <p14:tracePt t="124039" x="5151438" y="4143375"/>
          <p14:tracePt t="124056" x="5165725" y="4165600"/>
          <p14:tracePt t="124072" x="5165725" y="4179888"/>
          <p14:tracePt t="124092" x="5172075" y="4179888"/>
          <p14:tracePt t="124106" x="5172075" y="4186238"/>
          <p14:tracePt t="124139" x="5172075" y="4194175"/>
          <p14:tracePt t="124172" x="5172075" y="4208463"/>
          <p14:tracePt t="124176" x="5172075" y="4214813"/>
          <p14:tracePt t="124192" x="5172075" y="4237038"/>
          <p14:tracePt t="124211" x="5157788" y="4257675"/>
          <p14:tracePt t="124224" x="5157788" y="4279900"/>
          <p14:tracePt t="124241" x="5151438" y="4300538"/>
          <p14:tracePt t="124258" x="5137150" y="4343400"/>
          <p14:tracePt t="124277" x="5114925" y="4386263"/>
          <p14:tracePt t="124293" x="5108575" y="4408488"/>
          <p14:tracePt t="124310" x="5094288" y="4437063"/>
          <p14:tracePt t="124331" x="5080000" y="4479925"/>
          <p14:tracePt t="124343" x="5072063" y="4494213"/>
          <p14:tracePt t="124360" x="5065713" y="4514850"/>
          <p14:tracePt t="124376" x="5057775" y="4543425"/>
          <p14:tracePt t="124393" x="5043488" y="4572000"/>
          <p14:tracePt t="124410" x="5029200" y="4586288"/>
          <p14:tracePt t="124427" x="5008563" y="4608513"/>
          <p14:tracePt t="124444" x="4986338" y="4629150"/>
          <p14:tracePt t="124461" x="4972050" y="4651375"/>
          <p14:tracePt t="124479" x="4951413" y="4679950"/>
          <p14:tracePt t="124494" x="4951413" y="4686300"/>
          <p14:tracePt t="124606" x="4951413" y="4694238"/>
          <p14:tracePt t="124998" x="4951413" y="4700588"/>
          <p14:tracePt t="125021" x="4951413" y="4708525"/>
          <p14:tracePt t="125037" x="4951413" y="4714875"/>
          <p14:tracePt t="125248" x="4951413" y="4722813"/>
          <p14:tracePt t="125271" x="4943475" y="4729163"/>
          <p14:tracePt t="125317" x="4943475" y="4737100"/>
          <p14:tracePt t="125346" x="4943475" y="4743450"/>
          <p14:tracePt t="125364" x="4943475" y="4751388"/>
          <p14:tracePt t="125378" x="4943475" y="4757738"/>
          <p14:tracePt t="125457" x="4937125" y="4757738"/>
          <p14:tracePt t="125472" x="4937125" y="4765675"/>
          <p14:tracePt t="126574" x="4937125" y="4743450"/>
          <p14:tracePt t="126581" x="4937125" y="4700588"/>
          <p14:tracePt t="126590" x="4937125" y="4657725"/>
          <p14:tracePt t="126606" x="4929188" y="4522788"/>
          <p14:tracePt t="126626" x="4914900" y="4329113"/>
          <p14:tracePt t="126642" x="4900613" y="4165600"/>
          <p14:tracePt t="126659" x="4872038" y="4094163"/>
          <p14:tracePt t="126676" x="4857750" y="4043363"/>
          <p14:tracePt t="126693" x="4843463" y="4014788"/>
          <p14:tracePt t="126708" x="4829175" y="3971925"/>
          <p14:tracePt t="126725" x="4814888" y="3914775"/>
          <p14:tracePt t="126741" x="4800600" y="3843338"/>
          <p14:tracePt t="126758" x="4779963" y="3779838"/>
          <p14:tracePt t="126776" x="4765675" y="3729038"/>
          <p14:tracePt t="126792" x="4757738" y="3700463"/>
          <p14:tracePt t="126810" x="4757738" y="3657600"/>
          <p14:tracePt t="126826" x="4737100" y="3608388"/>
          <p14:tracePt t="126843" x="4729163" y="3579813"/>
          <p14:tracePt t="126860" x="4714875" y="3543300"/>
          <p14:tracePt t="126878" x="4708525" y="3522663"/>
          <p14:tracePt t="126895" x="4708525" y="3494088"/>
          <p14:tracePt t="126912" x="4708525" y="3471863"/>
          <p14:tracePt t="126929" x="4708525" y="3457575"/>
          <p14:tracePt t="126944" x="4708525" y="3436938"/>
          <p14:tracePt t="126962" x="4708525" y="3429000"/>
          <p14:tracePt t="126978" x="4708525" y="3422650"/>
          <p14:tracePt t="127037" x="4708525" y="3414713"/>
          <p14:tracePt t="127048" x="4708525" y="3408363"/>
          <p14:tracePt t="127075" x="4708525" y="3400425"/>
          <p14:tracePt t="127320" x="4708525" y="3408363"/>
          <p14:tracePt t="127323" x="4708525" y="3436938"/>
          <p14:tracePt t="127332" x="4708525" y="3457575"/>
          <p14:tracePt t="127350" x="4743450" y="3571875"/>
          <p14:tracePt t="127367" x="4765675" y="3679825"/>
          <p14:tracePt t="127385" x="4822825" y="3829050"/>
          <p14:tracePt t="127401" x="4857750" y="3929063"/>
          <p14:tracePt t="127417" x="4865688" y="4022725"/>
          <p14:tracePt t="127434" x="4865688" y="4100513"/>
          <p14:tracePt t="127452" x="4872038" y="4137025"/>
          <p14:tracePt t="127468" x="4872038" y="4208463"/>
          <p14:tracePt t="127472" x="4879975" y="4243388"/>
          <p14:tracePt t="127485" x="4879975" y="4271963"/>
          <p14:tracePt t="127502" x="4886325" y="4371975"/>
          <p14:tracePt t="127519" x="4894263" y="4465638"/>
          <p14:tracePt t="127536" x="4900613" y="4529138"/>
          <p14:tracePt t="127553" x="4900613" y="4551363"/>
          <p14:tracePt t="127572" x="4900613" y="4586288"/>
          <p14:tracePt t="127588" x="4894263" y="4608513"/>
          <p14:tracePt t="127605" x="4894263" y="4643438"/>
          <p14:tracePt t="127620" x="4894263" y="4672013"/>
          <p14:tracePt t="127637" x="4886325" y="4694238"/>
          <p14:tracePt t="127654" x="4879975" y="4714875"/>
          <p14:tracePt t="127671" x="4879975" y="4729163"/>
          <p14:tracePt t="127688" x="4872038" y="4737100"/>
          <p14:tracePt t="127704" x="4872038" y="4751388"/>
          <p14:tracePt t="127725" x="4872038" y="4765675"/>
          <p14:tracePt t="127746" x="4872038" y="4772025"/>
          <p14:tracePt t="127773" x="4872038" y="4779963"/>
          <p14:tracePt t="129621" x="4872038" y="4772025"/>
          <p14:tracePt t="129870" x="4879975" y="4772025"/>
          <p14:tracePt t="129878" x="4886325" y="4765675"/>
          <p14:tracePt t="129886" x="4894263" y="4765675"/>
          <p14:tracePt t="129901" x="4908550" y="4765675"/>
          <p14:tracePt t="129918" x="4922838" y="4757738"/>
          <p14:tracePt t="129934" x="4937125" y="4751388"/>
          <p14:tracePt t="129952" x="4943475" y="4743450"/>
          <p14:tracePt t="129969" x="4951413" y="4737100"/>
          <p14:tracePt t="129973" x="4965700" y="4729163"/>
          <p14:tracePt t="129986" x="5008563" y="4714875"/>
          <p14:tracePt t="130002" x="5037138" y="4714875"/>
          <p14:tracePt t="130019" x="5072063" y="4686300"/>
          <p14:tracePt t="130036" x="5100638" y="4686300"/>
          <p14:tracePt t="130055" x="5114925" y="4679950"/>
          <p14:tracePt t="130071" x="5122863" y="4679950"/>
          <p14:tracePt t="130087" x="5143500" y="4672013"/>
          <p14:tracePt t="130104" x="5165725" y="4672013"/>
          <p14:tracePt t="130122" x="5194300" y="4657725"/>
          <p14:tracePt t="130137" x="5243513" y="4651375"/>
          <p14:tracePt t="130156" x="5294313" y="4643438"/>
          <p14:tracePt t="130174" x="5337175" y="4637088"/>
          <p14:tracePt t="130190" x="5386388" y="4622800"/>
          <p14:tracePt t="130207" x="5400675" y="4622800"/>
          <p14:tracePt t="130224" x="5414963" y="4614863"/>
          <p14:tracePt t="130240" x="5437188" y="4614863"/>
          <p14:tracePt t="130257" x="5472113" y="4614863"/>
          <p14:tracePt t="130274" x="5494338" y="4614863"/>
          <p14:tracePt t="130291" x="5508625" y="4600575"/>
          <p14:tracePt t="130309" x="5522913" y="4586288"/>
          <p14:tracePt t="130323" x="5529263" y="4579938"/>
          <p14:tracePt t="130341" x="5529263" y="4572000"/>
          <p14:tracePt t="130357" x="5543550" y="4565650"/>
          <p14:tracePt t="130376" x="5557838" y="4543425"/>
          <p14:tracePt t="130393" x="5565775" y="4529138"/>
          <p14:tracePt t="130409" x="5572125" y="4514850"/>
          <p14:tracePt t="130425" x="5586413" y="4508500"/>
          <p14:tracePt t="130441" x="5608638" y="4500563"/>
          <p14:tracePt t="130459" x="5629275" y="4494213"/>
          <p14:tracePt t="130476" x="5643563" y="4494213"/>
          <p14:tracePt t="130479" x="5651500" y="4486275"/>
          <p14:tracePt t="130492" x="5665788" y="4479925"/>
          <p14:tracePt t="130510" x="5700713" y="4457700"/>
          <p14:tracePt t="130526" x="5715000" y="4451350"/>
          <p14:tracePt t="130543" x="5729288" y="4443413"/>
          <p14:tracePt t="130561" x="5743575" y="4437063"/>
          <p14:tracePt t="130577" x="5751513" y="4437063"/>
          <p14:tracePt t="130594" x="5757863" y="4429125"/>
          <p14:tracePt t="130611" x="5772150" y="4429125"/>
          <p14:tracePt t="130628" x="5780088" y="4429125"/>
          <p14:tracePt t="130646" x="5794375" y="4422775"/>
          <p14:tracePt t="130679" x="5800725" y="4414838"/>
          <p14:tracePt t="130695" x="5800725" y="4408488"/>
          <p14:tracePt t="134904" x="5800725" y="4437063"/>
          <p14:tracePt t="134911" x="5786438" y="4514850"/>
          <p14:tracePt t="134923" x="5665788" y="4772025"/>
          <p14:tracePt t="134938" x="5600700" y="4922838"/>
          <p14:tracePt t="134955" x="5400675" y="5265738"/>
          <p14:tracePt t="134971" x="5280025" y="5380038"/>
          <p14:tracePt t="134986" x="5194300" y="5451475"/>
          <p14:tracePt t="135003" x="5143500" y="5486400"/>
          <p14:tracePt t="135020" x="5072063" y="5522913"/>
          <p14:tracePt t="135038" x="5043488" y="5522913"/>
          <p14:tracePt t="135055" x="4994275" y="5522913"/>
          <p14:tracePt t="135071" x="4951413" y="5522913"/>
          <p14:tracePt t="135072" x="4908550" y="5522913"/>
          <p14:tracePt t="135088" x="4837113" y="5522913"/>
          <p14:tracePt t="135105" x="4808538" y="5522913"/>
          <p14:tracePt t="135122" x="4779963" y="5529263"/>
          <p14:tracePt t="135139" x="4772025" y="5529263"/>
          <p14:tracePt t="135174" x="4757738" y="5522913"/>
          <p14:tracePt t="135189" x="4743450" y="5480050"/>
          <p14:tracePt t="135206" x="4737100" y="5422900"/>
          <p14:tracePt t="135223" x="4737100" y="5329238"/>
          <p14:tracePt t="135240" x="4737100" y="5237163"/>
          <p14:tracePt t="135257" x="4737100" y="5157788"/>
          <p14:tracePt t="135274" x="4743450" y="5065713"/>
          <p14:tracePt t="135291" x="4743450" y="5051425"/>
          <p14:tracePt t="135328" x="4743450" y="5043488"/>
          <p14:tracePt t="135334" x="4751388" y="5043488"/>
          <p14:tracePt t="135344" x="4779963" y="5014913"/>
          <p14:tracePt t="135359" x="4800600" y="4979988"/>
          <p14:tracePt t="135376" x="4865688" y="4886325"/>
          <p14:tracePt t="135392" x="4886325" y="4851400"/>
          <p14:tracePt t="135409" x="4900613" y="4837113"/>
          <p14:tracePt t="135426" x="4908550" y="4837113"/>
          <p14:tracePt t="135443" x="4914900" y="4829175"/>
          <p14:tracePt t="135479" x="4922838" y="4814888"/>
          <p14:tracePt t="135535" x="4922838" y="4808538"/>
          <p14:tracePt t="135651" x="4908550" y="4800600"/>
          <p14:tracePt t="135661" x="4879975" y="4794250"/>
          <p14:tracePt t="135667" x="4843463" y="4794250"/>
          <p14:tracePt t="135681" x="4751388" y="4779963"/>
          <p14:tracePt t="135698" x="4665663" y="4772025"/>
          <p14:tracePt t="135713" x="4586288" y="4772025"/>
          <p14:tracePt t="135732" x="4551363" y="4765675"/>
          <p14:tracePt t="135752" x="4508500" y="4757738"/>
          <p14:tracePt t="135766" x="4479925" y="4751388"/>
          <p14:tracePt t="135783" x="4465638" y="4751388"/>
          <p14:tracePt t="135800" x="4457700" y="4751388"/>
          <p14:tracePt t="135816" x="4437063" y="4751388"/>
          <p14:tracePt t="135833" x="4429125" y="4751388"/>
          <p14:tracePt t="135850" x="4386263" y="4751388"/>
          <p14:tracePt t="135867" x="4357688" y="4751388"/>
          <p14:tracePt t="135882" x="4300538" y="4757738"/>
          <p14:tracePt t="135900" x="4222750" y="4757738"/>
          <p14:tracePt t="135916" x="4208463" y="4757738"/>
          <p14:tracePt t="136071" x="4208463" y="4751388"/>
          <p14:tracePt t="136079" x="4208463" y="4743450"/>
          <p14:tracePt t="136088" x="4214813" y="4729163"/>
          <p14:tracePt t="136102" x="4237038" y="4714875"/>
          <p14:tracePt t="136119" x="4243388" y="4700588"/>
          <p14:tracePt t="136136" x="4265613" y="4672013"/>
          <p14:tracePt t="136153" x="4279900" y="4665663"/>
          <p14:tracePt t="136169" x="4286250" y="4665663"/>
          <p14:tracePt t="136189" x="4294188" y="4665663"/>
          <p14:tracePt t="136206" x="4308475" y="4665663"/>
          <p14:tracePt t="136221" x="4314825" y="4665663"/>
          <p14:tracePt t="136238" x="4329113" y="4672013"/>
          <p14:tracePt t="136255" x="4329113" y="4679950"/>
          <p14:tracePt t="136272" x="4343400" y="4679950"/>
          <p14:tracePt t="136289" x="4351338" y="4679950"/>
          <p14:tracePt t="136306" x="4365625" y="4694238"/>
          <p14:tracePt t="136347" x="4371975" y="4700588"/>
          <p14:tracePt t="136357" x="4379913" y="4708525"/>
          <p14:tracePt t="136374" x="4394200" y="4714875"/>
          <p14:tracePt t="136391" x="4400550" y="4729163"/>
          <p14:tracePt t="136479" x="4400550" y="4737100"/>
          <p14:tracePt t="136494" x="4400550" y="4751388"/>
          <p14:tracePt t="136502" x="4400550" y="4757738"/>
          <p14:tracePt t="136518" x="4408488" y="4765675"/>
          <p14:tracePt t="136526" x="4408488" y="4779963"/>
          <p14:tracePt t="136541" x="4414838" y="4794250"/>
          <p14:tracePt t="136575" x="4414838" y="4808538"/>
          <p14:tracePt t="136592" x="4422775" y="4829175"/>
          <p14:tracePt t="136609" x="4422775" y="4843463"/>
          <p14:tracePt t="136627" x="4422775" y="4865688"/>
          <p14:tracePt t="136644" x="4429125" y="4872038"/>
          <p14:tracePt t="136679" x="4429125" y="4879975"/>
          <p14:tracePt t="136693" x="4429125" y="4886325"/>
          <p14:tracePt t="136710" x="4429125" y="4894263"/>
          <p14:tracePt t="136727" x="4429125" y="4900613"/>
          <p14:tracePt t="136751" x="4429125" y="4908550"/>
          <p14:tracePt t="136800" x="4429125" y="4914900"/>
          <p14:tracePt t="136821" x="4429125" y="4922838"/>
          <p14:tracePt t="136830" x="4422775" y="4922838"/>
          <p14:tracePt t="136847" x="4414838" y="4922838"/>
          <p14:tracePt t="136854" x="4414838" y="4929188"/>
          <p14:tracePt t="136870" x="4408488" y="4929188"/>
          <p14:tracePt t="136985" x="4400550" y="4929188"/>
          <p14:tracePt t="137026" x="4394200" y="4929188"/>
          <p14:tracePt t="137041" x="4386263" y="4922838"/>
          <p14:tracePt t="137050" x="4386263" y="4914900"/>
          <p14:tracePt t="137057" x="4379913" y="4914900"/>
          <p14:tracePt t="137065" x="4365625" y="4914900"/>
          <p14:tracePt t="137082" x="4357688" y="4914900"/>
          <p14:tracePt t="137100" x="4343400" y="4908550"/>
          <p14:tracePt t="137117" x="4343400" y="4900613"/>
          <p14:tracePt t="137132" x="4337050" y="4894263"/>
          <p14:tracePt t="137149" x="4329113" y="4886325"/>
          <p14:tracePt t="137166" x="4322763" y="4879975"/>
          <p14:tracePt t="137184" x="4314825" y="4879975"/>
          <p14:tracePt t="137202" x="4308475" y="4872038"/>
          <p14:tracePt t="137219" x="4308475" y="4865688"/>
          <p14:tracePt t="137254" x="4300538" y="4857750"/>
          <p14:tracePt t="137270" x="4294188" y="4851400"/>
          <p14:tracePt t="137286" x="4279900" y="4837113"/>
          <p14:tracePt t="137303" x="4265613" y="4822825"/>
          <p14:tracePt t="137320" x="4257675" y="4814888"/>
          <p14:tracePt t="137337" x="4257675" y="4808538"/>
          <p14:tracePt t="137354" x="4251325" y="4800600"/>
          <p14:tracePt t="137369" x="4251325" y="4794250"/>
          <p14:tracePt t="137386" x="4251325" y="4779963"/>
          <p14:tracePt t="137402" x="4243388" y="4765675"/>
          <p14:tracePt t="137420" x="4237038" y="4751388"/>
          <p14:tracePt t="137436" x="4237038" y="4743450"/>
          <p14:tracePt t="137454" x="4237038" y="4729163"/>
          <p14:tracePt t="137474" x="4237038" y="4714875"/>
          <p14:tracePt t="137489" x="4237038" y="4708525"/>
          <p14:tracePt t="137508" x="4237038" y="4679950"/>
          <p14:tracePt t="137522" x="4243388" y="4679950"/>
          <p14:tracePt t="137539" x="4243388" y="4672013"/>
          <p14:tracePt t="137555" x="4251325" y="4665663"/>
          <p14:tracePt t="137589" x="4251325" y="4657725"/>
          <p14:tracePt t="137596" x="4251325" y="4651375"/>
          <p14:tracePt t="137619" x="4257675" y="4651375"/>
          <p14:tracePt t="137627" x="4257675" y="4643438"/>
          <p14:tracePt t="137644" x="4257675" y="4637088"/>
          <p14:tracePt t="137736" x="4265613" y="4637088"/>
          <p14:tracePt t="137769" x="4271963" y="4637088"/>
          <p14:tracePt t="137815" x="4271963" y="4629150"/>
          <p14:tracePt t="137823" x="4279900" y="4622800"/>
          <p14:tracePt t="137850" x="4279900" y="4614863"/>
          <p14:tracePt t="137853" x="4279900" y="4594225"/>
          <p14:tracePt t="137873" x="4279900" y="4579938"/>
          <p14:tracePt t="137881" x="4279900" y="4551363"/>
          <p14:tracePt t="137892" x="4286250" y="4508500"/>
          <p14:tracePt t="137910" x="4294188" y="4422775"/>
          <p14:tracePt t="137927" x="4300538" y="4294188"/>
          <p14:tracePt t="137943" x="4300538" y="4179888"/>
          <p14:tracePt t="137964" x="4286250" y="4057650"/>
          <p14:tracePt t="137969" x="4286250" y="4029075"/>
          <p14:tracePt t="137978" x="4286250" y="4008438"/>
          <p14:tracePt t="137994" x="4286250" y="3986213"/>
          <p14:tracePt t="138015" x="4286250" y="3971925"/>
          <p14:tracePt t="138028" x="4286250" y="3965575"/>
          <p14:tracePt t="138049" x="4286250" y="3908425"/>
          <p14:tracePt t="138063" x="4294188" y="3886200"/>
          <p14:tracePt t="138080" x="4300538" y="3879850"/>
          <p14:tracePt t="138095" x="4300538" y="3871913"/>
          <p14:tracePt t="138113" x="4314825" y="3851275"/>
          <p14:tracePt t="138129" x="4343400" y="3836988"/>
          <p14:tracePt t="138149" x="4371975" y="3779838"/>
          <p14:tracePt t="138163" x="4400550" y="3743325"/>
          <p14:tracePt t="138180" x="4443413" y="3679825"/>
          <p14:tracePt t="138197" x="4465638" y="3643313"/>
          <p14:tracePt t="138214" x="4471988" y="3636963"/>
          <p14:tracePt t="138339" x="4479925" y="3636963"/>
          <p14:tracePt t="138423" x="4479925" y="3629025"/>
          <p14:tracePt t="138456" x="4486275" y="3629025"/>
          <p14:tracePt t="138611" x="4486275" y="3622675"/>
          <p14:tracePt t="138973" x="4479925" y="3629025"/>
          <p14:tracePt t="138979" x="4471988" y="3636963"/>
          <p14:tracePt t="138992" x="4465638" y="3651250"/>
          <p14:tracePt t="139010" x="4457700" y="3665538"/>
          <p14:tracePt t="139026" x="4443413" y="3686175"/>
          <p14:tracePt t="139046" x="4414838" y="3708400"/>
          <p14:tracePt t="139058" x="4379913" y="3736975"/>
          <p14:tracePt t="139076" x="4343400" y="3757613"/>
          <p14:tracePt t="139092" x="4322763" y="3794125"/>
          <p14:tracePt t="139110" x="4279900" y="3814763"/>
          <p14:tracePt t="139126" x="4251325" y="3822700"/>
          <p14:tracePt t="139144" x="4208463" y="3843338"/>
          <p14:tracePt t="139165" x="4143375" y="3871913"/>
          <p14:tracePt t="139178" x="4129088" y="3879850"/>
          <p14:tracePt t="139193" x="4108450" y="3894138"/>
          <p14:tracePt t="139211" x="4100513" y="3900488"/>
          <p14:tracePt t="139392" x="4094163" y="3900488"/>
          <p14:tracePt t="139407" x="4094163" y="3908425"/>
          <p14:tracePt t="139416" x="4094163" y="3914775"/>
          <p14:tracePt t="139422" x="4094163" y="3929063"/>
          <p14:tracePt t="139432" x="4094163" y="3943350"/>
          <p14:tracePt t="139447" x="4100513" y="3979863"/>
          <p14:tracePt t="139464" x="4108450" y="4008438"/>
          <p14:tracePt t="139468" x="4122738" y="4022725"/>
          <p14:tracePt t="139485" x="4137025" y="4057650"/>
          <p14:tracePt t="139500" x="4143375" y="4086225"/>
          <p14:tracePt t="139517" x="4143375" y="4108450"/>
          <p14:tracePt t="140432" x="4151313" y="4108450"/>
          <p14:tracePt t="140832" x="4157663" y="4108450"/>
          <p14:tracePt t="141346" x="4157663" y="4114800"/>
          <p14:tracePt t="141353" x="4165600" y="4129088"/>
          <p14:tracePt t="141361" x="4171950" y="4143375"/>
          <p14:tracePt t="141373" x="4179888" y="4165600"/>
          <p14:tracePt t="141391" x="4222750" y="4222750"/>
          <p14:tracePt t="141407" x="4251325" y="4300538"/>
          <p14:tracePt t="141424" x="4279900" y="4351338"/>
          <p14:tracePt t="141441" x="4308475" y="4386263"/>
          <p14:tracePt t="141458" x="4343400" y="4429125"/>
          <p14:tracePt t="141475" x="4365625" y="4457700"/>
          <p14:tracePt t="141479" x="4371975" y="4465638"/>
          <p14:tracePt t="141491" x="4379913" y="4479925"/>
          <p14:tracePt t="141508" x="4394200" y="4500563"/>
          <p14:tracePt t="141526" x="4408488" y="4514850"/>
          <p14:tracePt t="141542" x="4408488" y="4529138"/>
          <p14:tracePt t="141560" x="4414838" y="4551363"/>
          <p14:tracePt t="141577" x="4422775" y="4557713"/>
          <p14:tracePt t="141610" x="4422775" y="4579938"/>
          <p14:tracePt t="141626" x="4429125" y="4594225"/>
          <p14:tracePt t="141644" x="4429125" y="4614863"/>
          <p14:tracePt t="141663" x="4429125" y="4629150"/>
          <p14:tracePt t="141679" x="4437063" y="4637088"/>
          <p14:tracePt t="142027" x="4437063" y="4614863"/>
          <p14:tracePt t="142035" x="4437063" y="4586288"/>
          <p14:tracePt t="142048" x="4437063" y="4479925"/>
          <p14:tracePt t="142055" x="4437063" y="4429125"/>
          <p14:tracePt t="142066" x="4437063" y="4394200"/>
          <p14:tracePt t="142083" x="4437063" y="4314825"/>
          <p14:tracePt t="142102" x="4429125" y="4179888"/>
          <p14:tracePt t="142118" x="4429125" y="4065588"/>
          <p14:tracePt t="142134" x="4443413" y="3937000"/>
          <p14:tracePt t="142152" x="4457700" y="3843338"/>
          <p14:tracePt t="142167" x="4465638" y="3765550"/>
          <p14:tracePt t="142184" x="4479925" y="3714750"/>
          <p14:tracePt t="142202" x="4494213" y="3694113"/>
          <p14:tracePt t="142218" x="4514850" y="3643313"/>
          <p14:tracePt t="142235" x="4522788" y="3608388"/>
          <p14:tracePt t="142252" x="4537075" y="3586163"/>
          <p14:tracePt t="142269" x="4543425" y="3565525"/>
          <p14:tracePt t="142286" x="4551363" y="3543300"/>
          <p14:tracePt t="142304" x="4600575" y="3479800"/>
          <p14:tracePt t="142321" x="4651375" y="3429000"/>
          <p14:tracePt t="142337" x="4672013" y="3394075"/>
          <p14:tracePt t="142353" x="4686300" y="3379788"/>
          <p14:tracePt t="142371" x="4686300" y="3371850"/>
          <p14:tracePt t="142387" x="4694238" y="3371850"/>
          <p14:tracePt t="142440" x="4700588" y="3371850"/>
          <p14:tracePt t="143612" x="4708525" y="3386138"/>
          <p14:tracePt t="143625" x="4708525" y="3394075"/>
          <p14:tracePt t="143642" x="4714875" y="3400425"/>
          <p14:tracePt t="143658" x="4714875" y="3408363"/>
          <p14:tracePt t="143706" x="4714875" y="3414713"/>
          <p14:tracePt t="143728" x="4722813" y="3414713"/>
          <p14:tracePt t="143745" x="4722813" y="3422650"/>
          <p14:tracePt t="143751" x="4722813" y="3429000"/>
          <p14:tracePt t="143802" x="4722813" y="3436938"/>
          <p14:tracePt t="143901" x="4722813" y="3443288"/>
          <p14:tracePt t="143925" x="4722813" y="3451225"/>
          <p14:tracePt t="143939" x="4722813" y="3457575"/>
          <p14:tracePt t="143968" x="4722813" y="3465513"/>
          <p14:tracePt t="143993" x="4722813" y="3471863"/>
          <p14:tracePt t="144307" x="4722813" y="3465513"/>
          <p14:tracePt t="144316" x="4722813" y="3457575"/>
          <p14:tracePt t="144333" x="4722813" y="3451225"/>
          <p14:tracePt t="144337" x="4722813" y="3443288"/>
          <p14:tracePt t="144347" x="4722813" y="3436938"/>
          <p14:tracePt t="144364" x="4722813" y="3429000"/>
          <p14:tracePt t="144381" x="4722813" y="3414713"/>
          <p14:tracePt t="144398" x="4708525" y="3365500"/>
          <p14:tracePt t="144414" x="4686300" y="3286125"/>
          <p14:tracePt t="144431" x="4657725" y="3171825"/>
          <p14:tracePt t="144449" x="4651375" y="3100388"/>
          <p14:tracePt t="144465" x="4629150" y="3000375"/>
          <p14:tracePt t="144468" x="4608513" y="2951163"/>
          <p14:tracePt t="144482" x="4608513" y="2908300"/>
          <p14:tracePt t="144499" x="4586288" y="2865438"/>
          <p14:tracePt t="144516" x="4572000" y="2814638"/>
          <p14:tracePt t="144533" x="4572000" y="2800350"/>
          <p14:tracePt t="144550" x="4565650" y="2765425"/>
          <p14:tracePt t="144567" x="4565650" y="2728913"/>
          <p14:tracePt t="144583" x="4565650" y="2700338"/>
          <p14:tracePt t="144601" x="4565650" y="2657475"/>
          <p14:tracePt t="144618" x="4565650" y="2651125"/>
          <p14:tracePt t="144636" x="4565650" y="2622550"/>
          <p14:tracePt t="144653" x="4565650" y="2608263"/>
          <p14:tracePt t="144670" x="4565650" y="2579688"/>
          <p14:tracePt t="144686" x="4565650" y="2571750"/>
          <p14:tracePt t="144703" x="4565650" y="2557463"/>
          <p14:tracePt t="144737" x="4565650" y="2551113"/>
          <p14:tracePt t="144799" x="4565650" y="2543175"/>
          <p14:tracePt t="144822" x="4565650" y="2536825"/>
          <p14:tracePt t="144838" x="4565650" y="2528888"/>
          <p14:tracePt t="144864" x="4565650" y="2522538"/>
          <p14:tracePt t="144896" x="4565650" y="2514600"/>
          <p14:tracePt t="144922" x="4565650" y="2508250"/>
          <p14:tracePt t="144934" x="4565650" y="2500313"/>
          <p14:tracePt t="144947" x="4572000" y="2500313"/>
          <p14:tracePt t="144955" x="4572000" y="2493963"/>
          <p14:tracePt t="144978" x="4572000" y="2486025"/>
          <p14:tracePt t="145159" x="4572000" y="2479675"/>
          <p14:tracePt t="145178" x="4565650" y="2479675"/>
          <p14:tracePt t="145204" x="4565650" y="2471738"/>
          <p14:tracePt t="145211" x="4557713" y="2471738"/>
          <p14:tracePt t="145229" x="4551363" y="2471738"/>
          <p14:tracePt t="145237" x="4543425" y="2471738"/>
          <p14:tracePt t="145246" x="4537075" y="2471738"/>
          <p14:tracePt t="145261" x="4529138" y="2465388"/>
          <p14:tracePt t="147982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장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학습 목표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53400" cy="4781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2"/>
                </a:solidFill>
              </a:rPr>
              <a:t>이진탐색트리의 개념과 연산들을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이진탐색트리의 </a:t>
            </a:r>
            <a:r>
              <a:rPr lang="ko-KR" altLang="en-US" sz="2000" dirty="0">
                <a:solidFill>
                  <a:schemeClr val="tx2"/>
                </a:solidFill>
              </a:rPr>
              <a:t>효율성을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이진탐색트리 </a:t>
            </a:r>
            <a:r>
              <a:rPr lang="ko-KR" altLang="en-US" sz="2000" dirty="0" err="1">
                <a:solidFill>
                  <a:schemeClr val="tx2"/>
                </a:solidFill>
              </a:rPr>
              <a:t>균형화의</a:t>
            </a:r>
            <a:r>
              <a:rPr lang="ko-KR" altLang="en-US" sz="2000" dirty="0">
                <a:solidFill>
                  <a:schemeClr val="tx2"/>
                </a:solidFill>
              </a:rPr>
              <a:t> 의미를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2"/>
                </a:solidFill>
              </a:rPr>
              <a:t>AVL </a:t>
            </a:r>
            <a:r>
              <a:rPr lang="ko-KR" altLang="en-US" sz="2000" dirty="0">
                <a:solidFill>
                  <a:schemeClr val="tx2"/>
                </a:solidFill>
              </a:rPr>
              <a:t>트리의 원리를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탐색트리를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이용한 </a:t>
            </a:r>
            <a:r>
              <a:rPr lang="ko-KR" altLang="en-US" sz="2000" dirty="0" err="1">
                <a:solidFill>
                  <a:schemeClr val="tx2"/>
                </a:solidFill>
              </a:rPr>
              <a:t>맵의</a:t>
            </a:r>
            <a:r>
              <a:rPr lang="ko-KR" altLang="en-US" sz="2000" dirty="0">
                <a:solidFill>
                  <a:schemeClr val="tx2"/>
                </a:solidFill>
              </a:rPr>
              <a:t> 구현을 이해한다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7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47"/>
    </mc:Choice>
    <mc:Fallback xmlns="">
      <p:transition spd="slow" advTm="3364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590" y="1358770"/>
            <a:ext cx="6525725" cy="4934084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삭제 연산 </a:t>
            </a:r>
            <a:r>
              <a:rPr lang="en-US" altLang="ko-KR" sz="3200" dirty="0" smtClean="0"/>
              <a:t>: </a:t>
            </a:r>
            <a:r>
              <a:rPr lang="ko-KR" altLang="en-US" sz="3200" smtClean="0"/>
              <a:t>순환적인 방법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601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289"/>
    </mc:Choice>
    <mc:Fallback xmlns="">
      <p:transition spd="slow" advTm="3802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636" x="7280275" y="3722688"/>
          <p14:tracePt t="4767" x="7280275" y="3714750"/>
          <p14:tracePt t="4776" x="7280275" y="3700463"/>
          <p14:tracePt t="4790" x="7251700" y="3665538"/>
          <p14:tracePt t="4807" x="7215188" y="3614738"/>
          <p14:tracePt t="4823" x="7143750" y="3557588"/>
          <p14:tracePt t="4839" x="7029450" y="3465513"/>
          <p14:tracePt t="4857" x="6908800" y="3371850"/>
          <p14:tracePt t="4859" x="6851650" y="3336925"/>
          <p14:tracePt t="4873" x="6794500" y="3308350"/>
          <p14:tracePt t="4890" x="6672263" y="3194050"/>
          <p14:tracePt t="4907" x="6500813" y="3051175"/>
          <p14:tracePt t="4923" x="6357938" y="2971800"/>
          <p14:tracePt t="4941" x="6165850" y="2894013"/>
          <p14:tracePt t="4958" x="6015038" y="2808288"/>
          <p14:tracePt t="4974" x="5894388" y="2743200"/>
          <p14:tracePt t="4993" x="5665788" y="2651125"/>
          <p14:tracePt t="5010" x="5500688" y="2579688"/>
          <p14:tracePt t="5025" x="5357813" y="2508250"/>
          <p14:tracePt t="5042" x="5280025" y="2471738"/>
          <p14:tracePt t="5059" x="5222875" y="2451100"/>
          <p14:tracePt t="5077" x="5143500" y="2414588"/>
          <p14:tracePt t="5094" x="5122863" y="2408238"/>
          <p14:tracePt t="5111" x="5114925" y="2400300"/>
          <p14:tracePt t="5128" x="5108575" y="2400300"/>
          <p14:tracePt t="5145" x="5108575" y="2393950"/>
          <p14:tracePt t="5207" x="5100638" y="2393950"/>
          <p14:tracePt t="5262" x="5086350" y="2386013"/>
          <p14:tracePt t="5268" x="5065713" y="2386013"/>
          <p14:tracePt t="5280" x="5029200" y="2386013"/>
          <p14:tracePt t="5300" x="4972050" y="2365375"/>
          <p14:tracePt t="5314" x="4965700" y="2365375"/>
          <p14:tracePt t="5364" x="4965700" y="2371725"/>
          <p14:tracePt t="5370" x="4965700" y="2393950"/>
          <p14:tracePt t="5381" x="4957763" y="2400300"/>
          <p14:tracePt t="5398" x="4951413" y="2422525"/>
          <p14:tracePt t="5415" x="4943475" y="2422525"/>
          <p14:tracePt t="5524" x="4943475" y="2414588"/>
          <p14:tracePt t="5533" x="4943475" y="2400300"/>
          <p14:tracePt t="5542" x="4943475" y="2393950"/>
          <p14:tracePt t="5549" x="4943475" y="2386013"/>
          <p14:tracePt t="5566" x="4943475" y="2379663"/>
          <p14:tracePt t="5699" x="4951413" y="2379663"/>
          <p14:tracePt t="5706" x="4965700" y="2379663"/>
          <p14:tracePt t="5720" x="5000625" y="2386013"/>
          <p14:tracePt t="5735" x="5037138" y="2386013"/>
          <p14:tracePt t="5751" x="5072063" y="2386013"/>
          <p14:tracePt t="5768" x="5108575" y="2393950"/>
          <p14:tracePt t="5785" x="5137150" y="2408238"/>
          <p14:tracePt t="5803" x="5186363" y="2422525"/>
          <p14:tracePt t="5820" x="5251450" y="2451100"/>
          <p14:tracePt t="5837" x="5314950" y="2471738"/>
          <p14:tracePt t="5853" x="5394325" y="2500313"/>
          <p14:tracePt t="5871" x="5437188" y="2514600"/>
          <p14:tracePt t="5887" x="5480050" y="2522538"/>
          <p14:tracePt t="5905" x="5508625" y="2528888"/>
          <p14:tracePt t="5922" x="5522913" y="2528888"/>
          <p14:tracePt t="5937" x="5529263" y="2528888"/>
          <p14:tracePt t="5954" x="5537200" y="2536825"/>
          <p14:tracePt t="5971" x="5551488" y="2536825"/>
          <p14:tracePt t="6005" x="5572125" y="2543175"/>
          <p14:tracePt t="6023" x="5580063" y="2543175"/>
          <p14:tracePt t="6039" x="5594350" y="2557463"/>
          <p14:tracePt t="6072" x="5600700" y="2557463"/>
          <p14:tracePt t="6294" x="5594350" y="2565400"/>
          <p14:tracePt t="6298" x="5586413" y="2565400"/>
          <p14:tracePt t="6312" x="5565775" y="2571750"/>
          <p14:tracePt t="6330" x="5543550" y="2579688"/>
          <p14:tracePt t="6344" x="5494338" y="2579688"/>
          <p14:tracePt t="6361" x="5437188" y="2593975"/>
          <p14:tracePt t="6376" x="5343525" y="2614613"/>
          <p14:tracePt t="6393" x="5237163" y="2651125"/>
          <p14:tracePt t="6410" x="5186363" y="2657475"/>
          <p14:tracePt t="6414" x="5151438" y="2657475"/>
          <p14:tracePt t="6427" x="5122863" y="2665413"/>
          <p14:tracePt t="6444" x="5057775" y="2679700"/>
          <p14:tracePt t="6461" x="4951413" y="2686050"/>
          <p14:tracePt t="6479" x="4908550" y="2700338"/>
          <p14:tracePt t="6495" x="4843463" y="2708275"/>
          <p14:tracePt t="6511" x="4829175" y="2708275"/>
          <p14:tracePt t="6528" x="4794250" y="2722563"/>
          <p14:tracePt t="6545" x="4779963" y="2736850"/>
          <p14:tracePt t="6564" x="4772025" y="2743200"/>
          <p14:tracePt t="6580" x="4765675" y="2743200"/>
          <p14:tracePt t="6618" x="4765675" y="2751138"/>
          <p14:tracePt t="6750" x="4779963" y="2751138"/>
          <p14:tracePt t="6770" x="4800600" y="2751138"/>
          <p14:tracePt t="6773" x="4814888" y="2751138"/>
          <p14:tracePt t="6785" x="4829175" y="2757488"/>
          <p14:tracePt t="6801" x="4879975" y="2757488"/>
          <p14:tracePt t="6816" x="4922838" y="2757488"/>
          <p14:tracePt t="6833" x="4937125" y="2757488"/>
          <p14:tracePt t="6851" x="4957763" y="2757488"/>
          <p14:tracePt t="6932" x="4957763" y="2765425"/>
          <p14:tracePt t="6954" x="4957763" y="2779713"/>
          <p14:tracePt t="6961" x="4957763" y="2794000"/>
          <p14:tracePt t="6971" x="4965700" y="2800350"/>
          <p14:tracePt t="6985" x="4965700" y="2808288"/>
          <p14:tracePt t="7001" x="4965700" y="2822575"/>
          <p14:tracePt t="7020" x="4972050" y="2828925"/>
          <p14:tracePt t="7369" x="4957763" y="2828925"/>
          <p14:tracePt t="7376" x="4937125" y="2828925"/>
          <p14:tracePt t="7388" x="4914900" y="2828925"/>
          <p14:tracePt t="7391" x="4900613" y="2828925"/>
          <p14:tracePt t="7408" x="4872038" y="2828925"/>
          <p14:tracePt t="7424" x="4837113" y="2828925"/>
          <p14:tracePt t="7442" x="4794250" y="2828925"/>
          <p14:tracePt t="7459" x="4757738" y="2836863"/>
          <p14:tracePt t="7461" x="4751388" y="2836863"/>
          <p14:tracePt t="7474" x="4714875" y="2836863"/>
          <p14:tracePt t="7492" x="4686300" y="2836863"/>
          <p14:tracePt t="7508" x="4629150" y="2822575"/>
          <p14:tracePt t="7526" x="4557713" y="2822575"/>
          <p14:tracePt t="7543" x="4479925" y="2800350"/>
          <p14:tracePt t="7559" x="4414838" y="2786063"/>
          <p14:tracePt t="7577" x="4300538" y="2771775"/>
          <p14:tracePt t="7594" x="4200525" y="2757488"/>
          <p14:tracePt t="7610" x="4137025" y="2743200"/>
          <p14:tracePt t="7627" x="4057650" y="2736850"/>
          <p14:tracePt t="7643" x="3951288" y="2708275"/>
          <p14:tracePt t="7662" x="3808413" y="2657475"/>
          <p14:tracePt t="7679" x="3614738" y="2614613"/>
          <p14:tracePt t="7695" x="3551238" y="2593975"/>
          <p14:tracePt t="7713" x="3471863" y="2579688"/>
          <p14:tracePt t="7729" x="3414713" y="2571750"/>
          <p14:tracePt t="7747" x="3394075" y="2565400"/>
          <p14:tracePt t="7763" x="3379788" y="2565400"/>
          <p14:tracePt t="7779" x="3365500" y="2557463"/>
          <p14:tracePt t="7782" x="3351213" y="2557463"/>
          <p14:tracePt t="7795" x="3343275" y="2557463"/>
          <p14:tracePt t="7814" x="3294063" y="2536825"/>
          <p14:tracePt t="7829" x="3265488" y="2522538"/>
          <p14:tracePt t="7846" x="3208338" y="2508250"/>
          <p14:tracePt t="7863" x="3136900" y="2479675"/>
          <p14:tracePt t="7883" x="3014663" y="2451100"/>
          <p14:tracePt t="7897" x="2943225" y="2436813"/>
          <p14:tracePt t="7914" x="2865438" y="2414588"/>
          <p14:tracePt t="7932" x="2743200" y="2379663"/>
          <p14:tracePt t="7948" x="2643188" y="2371725"/>
          <p14:tracePt t="7966" x="2557463" y="2343150"/>
          <p14:tracePt t="7981" x="2465388" y="2322513"/>
          <p14:tracePt t="7983" x="2414588" y="2322513"/>
          <p14:tracePt t="7998" x="2336800" y="2293938"/>
          <p14:tracePt t="8015" x="2251075" y="2265363"/>
          <p14:tracePt t="8032" x="2157413" y="2243138"/>
          <p14:tracePt t="8049" x="2114550" y="2243138"/>
          <p14:tracePt t="8066" x="2079625" y="2222500"/>
          <p14:tracePt t="8083" x="2051050" y="2222500"/>
          <p14:tracePt t="8251" x="2057400" y="2222500"/>
          <p14:tracePt t="8258" x="2108200" y="2222500"/>
          <p14:tracePt t="8270" x="2151063" y="2236788"/>
          <p14:tracePt t="8288" x="2286000" y="2257425"/>
          <p14:tracePt t="8303" x="2514600" y="2293938"/>
          <p14:tracePt t="8320" x="2657475" y="2293938"/>
          <p14:tracePt t="8337" x="2757488" y="2293938"/>
          <p14:tracePt t="8354" x="2794000" y="2293938"/>
          <p14:tracePt t="8370" x="2822575" y="2300288"/>
          <p14:tracePt t="8388" x="2836863" y="2300288"/>
          <p14:tracePt t="8406" x="2843213" y="2300288"/>
          <p14:tracePt t="8441" x="2851150" y="2308225"/>
          <p14:tracePt t="8448" x="2857500" y="2308225"/>
          <p14:tracePt t="8456" x="2865438" y="2308225"/>
          <p14:tracePt t="8471" x="2871788" y="2308225"/>
          <p14:tracePt t="8596" x="2871788" y="2314575"/>
          <p14:tracePt t="8604" x="2865438" y="2314575"/>
          <p14:tracePt t="8611" x="2857500" y="2314575"/>
          <p14:tracePt t="8625" x="2822575" y="2300288"/>
          <p14:tracePt t="8641" x="2786063" y="2279650"/>
          <p14:tracePt t="8658" x="2708275" y="2243138"/>
          <p14:tracePt t="8674" x="2651125" y="2243138"/>
          <p14:tracePt t="8693" x="2600325" y="2243138"/>
          <p14:tracePt t="8710" x="2586038" y="2243138"/>
          <p14:tracePt t="8713" x="2571750" y="2243138"/>
          <p14:tracePt t="8729" x="2571750" y="2236788"/>
          <p14:tracePt t="8751" x="2565400" y="2236788"/>
          <p14:tracePt t="8767" x="2551113" y="2228850"/>
          <p14:tracePt t="8784" x="2536825" y="2222500"/>
          <p14:tracePt t="8794" x="2528888" y="2222500"/>
          <p14:tracePt t="8811" x="2493963" y="2208213"/>
          <p14:tracePt t="8827" x="2471738" y="2208213"/>
          <p14:tracePt t="8861" x="2457450" y="2200275"/>
          <p14:tracePt t="8877" x="2443163" y="2193925"/>
          <p14:tracePt t="8895" x="2436813" y="2185988"/>
          <p14:tracePt t="8913" x="2422525" y="2179638"/>
          <p14:tracePt t="9133" x="2414588" y="2179638"/>
          <p14:tracePt t="9148" x="2408238" y="2179638"/>
          <p14:tracePt t="9156" x="2408238" y="2171700"/>
          <p14:tracePt t="9228" x="2408238" y="2179638"/>
          <p14:tracePt t="9234" x="2436813" y="2179638"/>
          <p14:tracePt t="9243" x="2451100" y="2185988"/>
          <p14:tracePt t="9252" x="2465388" y="2185988"/>
          <p14:tracePt t="9265" x="2500313" y="2193925"/>
          <p14:tracePt t="9283" x="2508250" y="2193925"/>
          <p14:tracePt t="9299" x="2522538" y="2193925"/>
          <p14:tracePt t="9318" x="2528888" y="2193925"/>
          <p14:tracePt t="9376" x="2551113" y="2193925"/>
          <p14:tracePt t="9383" x="2571750" y="2193925"/>
          <p14:tracePt t="9389" x="2600325" y="2193925"/>
          <p14:tracePt t="9400" x="2622550" y="2193925"/>
          <p14:tracePt t="9417" x="2708275" y="2185988"/>
          <p14:tracePt t="9437" x="2814638" y="2185988"/>
          <p14:tracePt t="9453" x="2843213" y="2185988"/>
          <p14:tracePt t="9470" x="2857500" y="2185988"/>
          <p14:tracePt t="9588" x="2857500" y="2171700"/>
          <p14:tracePt t="9642" x="2857500" y="2165350"/>
          <p14:tracePt t="10370" x="2851150" y="2165350"/>
          <p14:tracePt t="10402" x="2843213" y="2165350"/>
          <p14:tracePt t="10416" x="2828925" y="2165350"/>
          <p14:tracePt t="10431" x="2822575" y="2165350"/>
          <p14:tracePt t="10438" x="2814638" y="2165350"/>
          <p14:tracePt t="10448" x="2800350" y="2165350"/>
          <p14:tracePt t="10468" x="2728913" y="2165350"/>
          <p14:tracePt t="10485" x="2679700" y="2171700"/>
          <p14:tracePt t="10499" x="2657475" y="2179638"/>
          <p14:tracePt t="10516" x="2651125" y="2179638"/>
          <p14:tracePt t="10603" x="2657475" y="2179638"/>
          <p14:tracePt t="10618" x="2665413" y="2179638"/>
          <p14:tracePt t="10624" x="2686050" y="2179638"/>
          <p14:tracePt t="10635" x="2708275" y="2179638"/>
          <p14:tracePt t="10651" x="2743200" y="2179638"/>
          <p14:tracePt t="10671" x="2794000" y="2171700"/>
          <p14:tracePt t="10686" x="2814638" y="2165350"/>
          <p14:tracePt t="10702" x="2828925" y="2157413"/>
          <p14:tracePt t="10718" x="2843213" y="2157413"/>
          <p14:tracePt t="10735" x="2851150" y="2151063"/>
          <p14:tracePt t="10752" x="2857500" y="2151063"/>
          <p14:tracePt t="10770" x="2865438" y="2151063"/>
          <p14:tracePt t="11041" x="2857500" y="2151063"/>
          <p14:tracePt t="11045" x="2851150" y="2151063"/>
          <p14:tracePt t="11056" x="2836863" y="2151063"/>
          <p14:tracePt t="11074" x="2822575" y="2151063"/>
          <p14:tracePt t="11090" x="2794000" y="2151063"/>
          <p14:tracePt t="11107" x="2765425" y="2157413"/>
          <p14:tracePt t="11124" x="2728913" y="2151063"/>
          <p14:tracePt t="11141" x="2714625" y="2151063"/>
          <p14:tracePt t="11158" x="2708275" y="2151063"/>
          <p14:tracePt t="11227" x="2708275" y="2143125"/>
          <p14:tracePt t="11234" x="2708275" y="2122488"/>
          <p14:tracePt t="11243" x="2708275" y="2100263"/>
          <p14:tracePt t="11260" x="2700338" y="2093913"/>
          <p14:tracePt t="11278" x="2700338" y="2071688"/>
          <p14:tracePt t="11295" x="2693988" y="2043113"/>
          <p14:tracePt t="11311" x="2693988" y="2028825"/>
          <p14:tracePt t="11332" x="2693988" y="2014538"/>
          <p14:tracePt t="11344" x="2693988" y="2008188"/>
          <p14:tracePt t="11361" x="2700338" y="2000250"/>
          <p14:tracePt t="11377" x="2708275" y="1993900"/>
          <p14:tracePt t="11395" x="2728913" y="1971675"/>
          <p14:tracePt t="11398" x="2736850" y="1965325"/>
          <p14:tracePt t="11411" x="2743200" y="1957388"/>
          <p14:tracePt t="11429" x="2765425" y="1943100"/>
          <p14:tracePt t="11446" x="2779713" y="1943100"/>
          <p14:tracePt t="11465" x="2779713" y="1936750"/>
          <p14:tracePt t="11482" x="2786063" y="1936750"/>
          <p14:tracePt t="11516" x="2794000" y="1936750"/>
          <p14:tracePt t="11531" x="2800350" y="1936750"/>
          <p14:tracePt t="11546" x="2822575" y="1943100"/>
          <p14:tracePt t="11563" x="2843213" y="1943100"/>
          <p14:tracePt t="11580" x="2871788" y="1951038"/>
          <p14:tracePt t="11597" x="2886075" y="1965325"/>
          <p14:tracePt t="11615" x="2894013" y="1979613"/>
          <p14:tracePt t="11631" x="2908300" y="1985963"/>
          <p14:tracePt t="11648" x="2922588" y="2008188"/>
          <p14:tracePt t="11665" x="2922588" y="2022475"/>
          <p14:tracePt t="11682" x="2922588" y="2036763"/>
          <p14:tracePt t="11698" x="2922588" y="2051050"/>
          <p14:tracePt t="11717" x="2922588" y="2085975"/>
          <p14:tracePt t="11734" x="2914650" y="2093913"/>
          <p14:tracePt t="11750" x="2908300" y="2108200"/>
          <p14:tracePt t="11767" x="2900363" y="2114550"/>
          <p14:tracePt t="11801" x="2886075" y="2122488"/>
          <p14:tracePt t="11817" x="2879725" y="2122488"/>
          <p14:tracePt t="11834" x="2871788" y="2122488"/>
          <p14:tracePt t="11853" x="2865438" y="2128838"/>
          <p14:tracePt t="11886" x="2851150" y="2128838"/>
          <p14:tracePt t="11902" x="2851150" y="2136775"/>
          <p14:tracePt t="13847" x="2843213" y="2136775"/>
          <p14:tracePt t="14989" x="2836863" y="2143125"/>
          <p14:tracePt t="14991" x="2828925" y="2151063"/>
          <p14:tracePt t="15000" x="2822575" y="2151063"/>
          <p14:tracePt t="15023" x="2814638" y="2157413"/>
          <p14:tracePt t="15031" x="2808288" y="2157413"/>
          <p14:tracePt t="15046" x="2808288" y="2165350"/>
          <p14:tracePt t="15062" x="2800350" y="2179638"/>
          <p14:tracePt t="15079" x="2794000" y="2185988"/>
          <p14:tracePt t="15095" x="2794000" y="2193925"/>
          <p14:tracePt t="15117" x="2794000" y="2200275"/>
          <p14:tracePt t="15133" x="2794000" y="2208213"/>
          <p14:tracePt t="15145" x="2794000" y="2214563"/>
          <p14:tracePt t="15164" x="2794000" y="2228850"/>
          <p14:tracePt t="15181" x="2794000" y="2236788"/>
          <p14:tracePt t="15513" x="2794000" y="2228850"/>
          <p14:tracePt t="15531" x="2794000" y="2222500"/>
          <p14:tracePt t="15670" x="2794000" y="2214563"/>
          <p14:tracePt t="15689" x="2794000" y="2208213"/>
          <p14:tracePt t="15696" x="2800350" y="2200275"/>
          <p14:tracePt t="15734" x="2808288" y="2193925"/>
          <p14:tracePt t="15751" x="2808288" y="2185988"/>
          <p14:tracePt t="15759" x="2808288" y="2179638"/>
          <p14:tracePt t="15772" x="2808288" y="2171700"/>
          <p14:tracePt t="15788" x="2814638" y="2165350"/>
          <p14:tracePt t="15804" x="2814638" y="2151063"/>
          <p14:tracePt t="15821" x="2822575" y="2151063"/>
          <p14:tracePt t="15838" x="2822575" y="2143125"/>
          <p14:tracePt t="15855" x="2822575" y="2136775"/>
          <p14:tracePt t="16167" x="2828925" y="2136775"/>
          <p14:tracePt t="16182" x="2828925" y="2143125"/>
          <p14:tracePt t="16200" x="2828925" y="2151063"/>
          <p14:tracePt t="16202" x="2828925" y="2157413"/>
          <p14:tracePt t="16220" x="2836863" y="2165350"/>
          <p14:tracePt t="16232" x="2836863" y="2171700"/>
          <p14:tracePt t="16243" x="2843213" y="2179638"/>
          <p14:tracePt t="16261" x="2843213" y="2185988"/>
          <p14:tracePt t="16277" x="2851150" y="2208213"/>
          <p14:tracePt t="16296" x="2857500" y="2228850"/>
          <p14:tracePt t="16313" x="2865438" y="2243138"/>
          <p14:tracePt t="16329" x="2871788" y="2251075"/>
          <p14:tracePt t="16346" x="2879725" y="2265363"/>
          <p14:tracePt t="16362" x="2894013" y="2271713"/>
          <p14:tracePt t="16381" x="2908300" y="2286000"/>
          <p14:tracePt t="16398" x="2914650" y="2293938"/>
          <p14:tracePt t="16413" x="2928938" y="2293938"/>
          <p14:tracePt t="16435" x="2936875" y="2300288"/>
          <p14:tracePt t="16529" x="2951163" y="2308225"/>
          <p14:tracePt t="16540" x="2957513" y="2308225"/>
          <p14:tracePt t="16547" x="2965450" y="2308225"/>
          <p14:tracePt t="16564" x="2986088" y="2314575"/>
          <p14:tracePt t="16582" x="3000375" y="2322513"/>
          <p14:tracePt t="16665" x="3008313" y="2322513"/>
          <p14:tracePt t="16746" x="3022600" y="2322513"/>
          <p14:tracePt t="16750" x="3043238" y="2322513"/>
          <p14:tracePt t="16757" x="3057525" y="2322513"/>
          <p14:tracePt t="16769" x="3071813" y="2322513"/>
          <p14:tracePt t="16784" x="3086100" y="2322513"/>
          <p14:tracePt t="16802" x="3094038" y="2322513"/>
          <p14:tracePt t="16867" x="3100388" y="2322513"/>
          <p14:tracePt t="16875" x="3128963" y="2322513"/>
          <p14:tracePt t="16885" x="3151188" y="2322513"/>
          <p14:tracePt t="16902" x="3194050" y="2314575"/>
          <p14:tracePt t="16906" x="3200400" y="2314575"/>
          <p14:tracePt t="16919" x="3243263" y="2308225"/>
          <p14:tracePt t="16936" x="3271838" y="2308225"/>
          <p14:tracePt t="16953" x="3314700" y="2308225"/>
          <p14:tracePt t="16970" x="3336925" y="2308225"/>
          <p14:tracePt t="16989" x="3400425" y="2314575"/>
          <p14:tracePt t="17004" x="3429000" y="2314575"/>
          <p14:tracePt t="17021" x="3486150" y="2308225"/>
          <p14:tracePt t="17039" x="3536950" y="2308225"/>
          <p14:tracePt t="17054" x="3608388" y="2308225"/>
          <p14:tracePt t="17072" x="3679825" y="2308225"/>
          <p14:tracePt t="17088" x="3714750" y="2308225"/>
          <p14:tracePt t="17107" x="3757613" y="2322513"/>
          <p14:tracePt t="17123" x="3814763" y="2343150"/>
          <p14:tracePt t="17139" x="3900488" y="2351088"/>
          <p14:tracePt t="17156" x="3965575" y="2365375"/>
          <p14:tracePt t="17173" x="4022725" y="2379663"/>
          <p14:tracePt t="17190" x="4057650" y="2386013"/>
          <p14:tracePt t="17207" x="4086225" y="2393950"/>
          <p14:tracePt t="17225" x="4108450" y="2393950"/>
          <p14:tracePt t="17240" x="4114800" y="2393950"/>
          <p14:tracePt t="17259" x="4122738" y="2393950"/>
          <p14:tracePt t="17289" x="4129088" y="2393950"/>
          <p14:tracePt t="17461" x="4137025" y="2393950"/>
          <p14:tracePt t="17483" x="4137025" y="2386013"/>
          <p14:tracePt t="17492" x="4137025" y="2379663"/>
          <p14:tracePt t="17506" x="4137025" y="2371725"/>
          <p14:tracePt t="17514" x="4137025" y="2357438"/>
          <p14:tracePt t="17528" x="4129088" y="2351088"/>
          <p14:tracePt t="17545" x="4122738" y="2336800"/>
          <p14:tracePt t="17562" x="4108450" y="2336800"/>
          <p14:tracePt t="17682" x="4100513" y="2336800"/>
          <p14:tracePt t="17699" x="4094163" y="2336800"/>
          <p14:tracePt t="17715" x="4086225" y="2336800"/>
          <p14:tracePt t="17866" x="4094163" y="2336800"/>
          <p14:tracePt t="17875" x="4108450" y="2336800"/>
          <p14:tracePt t="17883" x="4122738" y="2328863"/>
          <p14:tracePt t="17901" x="4137025" y="2322513"/>
          <p14:tracePt t="17909" x="4143375" y="2322513"/>
          <p14:tracePt t="17917" x="4157663" y="2322513"/>
          <p14:tracePt t="17933" x="4165600" y="2322513"/>
          <p14:tracePt t="17950" x="4171950" y="2322513"/>
          <p14:tracePt t="17969" x="4200525" y="2322513"/>
          <p14:tracePt t="17984" x="4214813" y="2322513"/>
          <p14:tracePt t="18003" x="4243388" y="2322513"/>
          <p14:tracePt t="18017" x="4271963" y="2322513"/>
          <p14:tracePt t="18034" x="4308475" y="2322513"/>
          <p14:tracePt t="18054" x="4337050" y="2322513"/>
          <p14:tracePt t="18069" x="4351338" y="2322513"/>
          <p14:tracePt t="18086" x="4365625" y="2322513"/>
          <p14:tracePt t="18102" x="4371975" y="2322513"/>
          <p14:tracePt t="18184" x="4379913" y="2322513"/>
          <p14:tracePt t="18322" x="4386263" y="2322513"/>
          <p14:tracePt t="18339" x="4394200" y="2322513"/>
          <p14:tracePt t="18342" x="4400550" y="2322513"/>
          <p14:tracePt t="19539" x="4394200" y="2322513"/>
          <p14:tracePt t="19545" x="4386263" y="2322513"/>
          <p14:tracePt t="19564" x="4379913" y="2322513"/>
          <p14:tracePt t="19578" x="4365625" y="2322513"/>
          <p14:tracePt t="19591" x="4351338" y="2328863"/>
          <p14:tracePt t="19608" x="4322763" y="2328863"/>
          <p14:tracePt t="19624" x="4308475" y="2336800"/>
          <p14:tracePt t="19641" x="4286250" y="2336800"/>
          <p14:tracePt t="19658" x="4271963" y="2336800"/>
          <p14:tracePt t="19675" x="4265613" y="2336800"/>
          <p14:tracePt t="19690" x="4251325" y="2336800"/>
          <p14:tracePt t="19707" x="4214813" y="2336800"/>
          <p14:tracePt t="19725" x="4179888" y="2336800"/>
          <p14:tracePt t="19741" x="4157663" y="2336800"/>
          <p14:tracePt t="19758" x="4122738" y="2336800"/>
          <p14:tracePt t="19775" x="4094163" y="2336800"/>
          <p14:tracePt t="19792" x="4065588" y="2336800"/>
          <p14:tracePt t="19809" x="4022725" y="2336800"/>
          <p14:tracePt t="19825" x="3986213" y="2336800"/>
          <p14:tracePt t="19843" x="3957638" y="2343150"/>
          <p14:tracePt t="19859" x="3914775" y="2343150"/>
          <p14:tracePt t="19876" x="3886200" y="2343150"/>
          <p14:tracePt t="19893" x="3871913" y="2343150"/>
          <p14:tracePt t="19896" x="3865563" y="2343150"/>
          <p14:tracePt t="19912" x="3822700" y="2343150"/>
          <p14:tracePt t="19928" x="3786188" y="2343150"/>
          <p14:tracePt t="19945" x="3771900" y="2343150"/>
          <p14:tracePt t="19962" x="3751263" y="2351088"/>
          <p14:tracePt t="19978" x="3736975" y="2351088"/>
          <p14:tracePt t="19996" x="3722688" y="2351088"/>
          <p14:tracePt t="20014" x="3708400" y="2351088"/>
          <p14:tracePt t="20030" x="3700463" y="2351088"/>
          <p14:tracePt t="20047" x="3686175" y="2351088"/>
          <p14:tracePt t="20062" x="3671888" y="2351088"/>
          <p14:tracePt t="20079" x="3651250" y="2351088"/>
          <p14:tracePt t="20096" x="3636963" y="2351088"/>
          <p14:tracePt t="20113" x="3629025" y="2351088"/>
          <p14:tracePt t="20131" x="3608388" y="2351088"/>
          <p14:tracePt t="20146" x="3594100" y="2351088"/>
          <p14:tracePt t="20163" x="3565525" y="2351088"/>
          <p14:tracePt t="20181" x="3543300" y="2351088"/>
          <p14:tracePt t="20198" x="3514725" y="2351088"/>
          <p14:tracePt t="20214" x="3500438" y="2351088"/>
          <p14:tracePt t="20231" x="3494088" y="2351088"/>
          <p14:tracePt t="20248" x="3479800" y="2351088"/>
          <p14:tracePt t="20344" x="3471863" y="2351088"/>
          <p14:tracePt t="20352" x="3457575" y="2351088"/>
          <p14:tracePt t="20360" x="3451225" y="2351088"/>
          <p14:tracePt t="20371" x="3436938" y="2351088"/>
          <p14:tracePt t="20383" x="3422650" y="2351088"/>
          <p14:tracePt t="20469" x="3414713" y="2351088"/>
          <p14:tracePt t="20719" x="3408363" y="2351088"/>
          <p14:tracePt t="20727" x="3394075" y="2351088"/>
          <p14:tracePt t="20739" x="3371850" y="2351088"/>
          <p14:tracePt t="20757" x="3351213" y="2351088"/>
          <p14:tracePt t="20774" x="3328988" y="2343150"/>
          <p14:tracePt t="20789" x="3308350" y="2343150"/>
          <p14:tracePt t="20991" x="3328988" y="2343150"/>
          <p14:tracePt t="20997" x="3336925" y="2343150"/>
          <p14:tracePt t="21008" x="3343275" y="2343150"/>
          <p14:tracePt t="21026" x="3394075" y="2343150"/>
          <p14:tracePt t="21042" x="3451225" y="2343150"/>
          <p14:tracePt t="21059" x="3479800" y="2336800"/>
          <p14:tracePt t="21075" x="3536950" y="2336800"/>
          <p14:tracePt t="21093" x="3551238" y="2336800"/>
          <p14:tracePt t="21110" x="3579813" y="2336800"/>
          <p14:tracePt t="21127" x="3594100" y="2328863"/>
          <p14:tracePt t="21143" x="3622675" y="2328863"/>
          <p14:tracePt t="21161" x="3657600" y="2322513"/>
          <p14:tracePt t="21178" x="3671888" y="2322513"/>
          <p14:tracePt t="21211" x="3679825" y="2322513"/>
          <p14:tracePt t="21233" x="3686175" y="2322513"/>
          <p14:tracePt t="21245" x="3694113" y="2322513"/>
          <p14:tracePt t="21261" x="3700463" y="2322513"/>
          <p14:tracePt t="21279" x="3722688" y="2322513"/>
          <p14:tracePt t="21297" x="3729038" y="2314575"/>
          <p14:tracePt t="21860" x="3736975" y="2314575"/>
          <p14:tracePt t="21866" x="3751263" y="2314575"/>
          <p14:tracePt t="21874" x="3765550" y="2314575"/>
          <p14:tracePt t="21887" x="3786188" y="2314575"/>
          <p14:tracePt t="21904" x="3814763" y="2314575"/>
          <p14:tracePt t="21921" x="3900488" y="2314575"/>
          <p14:tracePt t="21937" x="3979863" y="2314575"/>
          <p14:tracePt t="21954" x="4043363" y="2328863"/>
          <p14:tracePt t="21973" x="4151313" y="2328863"/>
          <p14:tracePt t="21989" x="4257675" y="2328863"/>
          <p14:tracePt t="22005" x="4329113" y="2336800"/>
          <p14:tracePt t="22022" x="4394200" y="2336800"/>
          <p14:tracePt t="22040" x="4437063" y="2336800"/>
          <p14:tracePt t="22056" x="4457700" y="2328863"/>
          <p14:tracePt t="22074" x="4479925" y="2328863"/>
          <p14:tracePt t="22092" x="4508500" y="2308225"/>
          <p14:tracePt t="22108" x="4529138" y="2300288"/>
          <p14:tracePt t="22125" x="4551363" y="2300288"/>
          <p14:tracePt t="22142" x="4586288" y="2300288"/>
          <p14:tracePt t="22157" x="4614863" y="2293938"/>
          <p14:tracePt t="22174" x="4622800" y="2293938"/>
          <p14:tracePt t="22191" x="4637088" y="2293938"/>
          <p14:tracePt t="22208" x="4643438" y="2293938"/>
          <p14:tracePt t="22224" x="4657725" y="2300288"/>
          <p14:tracePt t="22358" x="4651375" y="2300288"/>
          <p14:tracePt t="22367" x="4637088" y="2300288"/>
          <p14:tracePt t="22377" x="4622800" y="2300288"/>
          <p14:tracePt t="22394" x="4594225" y="2308225"/>
          <p14:tracePt t="22397" x="4579938" y="2314575"/>
          <p14:tracePt t="22411" x="4529138" y="2322513"/>
          <p14:tracePt t="22427" x="4465638" y="2336800"/>
          <p14:tracePt t="22445" x="4408488" y="2336800"/>
          <p14:tracePt t="22461" x="4314825" y="2343150"/>
          <p14:tracePt t="22480" x="4208463" y="2357438"/>
          <p14:tracePt t="22495" x="4108450" y="2357438"/>
          <p14:tracePt t="22496" x="4065588" y="2357438"/>
          <p14:tracePt t="22512" x="4014788" y="2357438"/>
          <p14:tracePt t="22530" x="3857625" y="2343150"/>
          <p14:tracePt t="22546" x="3786188" y="2322513"/>
          <p14:tracePt t="22563" x="3722688" y="2308225"/>
          <p14:tracePt t="22579" x="3665538" y="2286000"/>
          <p14:tracePt t="22596" x="3622675" y="2271713"/>
          <p14:tracePt t="22613" x="3594100" y="2243138"/>
          <p14:tracePt t="22632" x="3586163" y="2228850"/>
          <p14:tracePt t="22649" x="3586163" y="2208213"/>
          <p14:tracePt t="22668" x="3586163" y="2171700"/>
          <p14:tracePt t="22681" x="3586163" y="2151063"/>
          <p14:tracePt t="22699" x="3600450" y="2128838"/>
          <p14:tracePt t="22715" x="3608388" y="2085975"/>
          <p14:tracePt t="22731" x="3608388" y="2071688"/>
          <p14:tracePt t="22748" x="3622675" y="2051050"/>
          <p14:tracePt t="22765" x="3636963" y="2036763"/>
          <p14:tracePt t="22784" x="3651250" y="2022475"/>
          <p14:tracePt t="22802" x="3671888" y="2022475"/>
          <p14:tracePt t="22816" x="3700463" y="2014538"/>
          <p14:tracePt t="22818" x="3708400" y="2008188"/>
          <p14:tracePt t="22834" x="3729038" y="2008188"/>
          <p14:tracePt t="22849" x="3743325" y="2008188"/>
          <p14:tracePt t="22867" x="3751263" y="2008188"/>
          <p14:tracePt t="22883" x="3779838" y="2014538"/>
          <p14:tracePt t="22900" x="3808413" y="2043113"/>
          <p14:tracePt t="22904" x="3822700" y="2057400"/>
          <p14:tracePt t="22917" x="3829050" y="2065338"/>
          <p14:tracePt t="22935" x="3857625" y="2093913"/>
          <p14:tracePt t="22951" x="3857625" y="2108200"/>
          <p14:tracePt t="22969" x="3865563" y="2143125"/>
          <p14:tracePt t="22985" x="3865563" y="2157413"/>
          <p14:tracePt t="23003" x="3829050" y="2185988"/>
          <p14:tracePt t="23019" x="3800475" y="2214563"/>
          <p14:tracePt t="23038" x="3708400" y="2265363"/>
          <p14:tracePt t="23054" x="3657600" y="2293938"/>
          <p14:tracePt t="23070" x="3551238" y="2314575"/>
          <p14:tracePt t="23087" x="3465513" y="2328863"/>
          <p14:tracePt t="23106" x="3371850" y="2336800"/>
          <p14:tracePt t="23122" x="3222625" y="2365375"/>
          <p14:tracePt t="23124" x="3136900" y="2365375"/>
          <p14:tracePt t="23141" x="3022600" y="2365375"/>
          <p14:tracePt t="23154" x="2879725" y="2365375"/>
          <p14:tracePt t="23170" x="2765425" y="2386013"/>
          <p14:tracePt t="23187" x="2693988" y="2393950"/>
          <p14:tracePt t="23205" x="2651125" y="2400300"/>
          <p14:tracePt t="23223" x="2622550" y="2408238"/>
          <p14:tracePt t="23241" x="2608263" y="2408238"/>
          <p14:tracePt t="23255" x="2600325" y="2408238"/>
          <p14:tracePt t="23272" x="2586038" y="2408238"/>
          <p14:tracePt t="23289" x="2571750" y="2408238"/>
          <p14:tracePt t="23306" x="2543175" y="2408238"/>
          <p14:tracePt t="23325" x="2493963" y="2400300"/>
          <p14:tracePt t="23339" x="2471738" y="2393950"/>
          <p14:tracePt t="23357" x="2443163" y="2379663"/>
          <p14:tracePt t="23373" x="2428875" y="2379663"/>
          <p14:tracePt t="23477" x="2422525" y="2379663"/>
          <p14:tracePt t="23694" x="2422525" y="2371725"/>
          <p14:tracePt t="23710" x="2422525" y="2365375"/>
          <p14:tracePt t="23718" x="2428875" y="2365375"/>
          <p14:tracePt t="23728" x="2436813" y="2365375"/>
          <p14:tracePt t="23745" x="2436813" y="2357438"/>
          <p14:tracePt t="23763" x="2465388" y="2357438"/>
          <p14:tracePt t="23779" x="2471738" y="2357438"/>
          <p14:tracePt t="23796" x="2493963" y="2357438"/>
          <p14:tracePt t="23813" x="2508250" y="2357438"/>
          <p14:tracePt t="23834" x="2522538" y="2351088"/>
          <p14:tracePt t="23849" x="2528888" y="2351088"/>
          <p14:tracePt t="23865" x="2536825" y="2343150"/>
          <p14:tracePt t="23882" x="2543175" y="2343150"/>
          <p14:tracePt t="24861" x="2551113" y="2343150"/>
          <p14:tracePt t="24874" x="2551113" y="2351088"/>
          <p14:tracePt t="24882" x="2551113" y="2357438"/>
          <p14:tracePt t="24895" x="2551113" y="2371725"/>
          <p14:tracePt t="24911" x="2551113" y="2386013"/>
          <p14:tracePt t="24928" x="2551113" y="2393950"/>
          <p14:tracePt t="24946" x="2551113" y="2400300"/>
          <p14:tracePt t="24979" x="2551113" y="2414588"/>
          <p14:tracePt t="24995" x="2551113" y="2422525"/>
          <p14:tracePt t="24999" x="2557463" y="2436813"/>
          <p14:tracePt t="25023" x="2557463" y="2443163"/>
          <p14:tracePt t="25039" x="2565400" y="2443163"/>
          <p14:tracePt t="25049" x="2565400" y="2451100"/>
          <p14:tracePt t="25063" x="2586038" y="2471738"/>
          <p14:tracePt t="25080" x="2600325" y="2486025"/>
          <p14:tracePt t="25097" x="2614613" y="2514600"/>
          <p14:tracePt t="25115" x="2636838" y="2536825"/>
          <p14:tracePt t="25132" x="2643188" y="2543175"/>
          <p14:tracePt t="25148" x="2643188" y="2551113"/>
          <p14:tracePt t="25165" x="2651125" y="2557463"/>
          <p14:tracePt t="25181" x="2651125" y="2565400"/>
          <p14:tracePt t="25276" x="2657475" y="2565400"/>
          <p14:tracePt t="25308" x="2665413" y="2565400"/>
          <p14:tracePt t="25310" x="2671763" y="2565400"/>
          <p14:tracePt t="25320" x="2679700" y="2565400"/>
          <p14:tracePt t="25336" x="2686050" y="2565400"/>
          <p14:tracePt t="25437" x="2700338" y="2565400"/>
          <p14:tracePt t="25444" x="2708275" y="2557463"/>
          <p14:tracePt t="25455" x="2722563" y="2557463"/>
          <p14:tracePt t="25469" x="2728913" y="2557463"/>
          <p14:tracePt t="25485" x="2728913" y="2551113"/>
          <p14:tracePt t="25502" x="2736850" y="2551113"/>
          <p14:tracePt t="25595" x="2743200" y="2551113"/>
          <p14:tracePt t="25603" x="2751138" y="2551113"/>
          <p14:tracePt t="25617" x="2757488" y="2551113"/>
          <p14:tracePt t="25631" x="2771775" y="2543175"/>
          <p14:tracePt t="25639" x="2779713" y="2543175"/>
          <p14:tracePt t="25656" x="2794000" y="2543175"/>
          <p14:tracePt t="25673" x="2808288" y="2543175"/>
          <p14:tracePt t="25690" x="2822575" y="2543175"/>
          <p14:tracePt t="25705" x="2828925" y="2543175"/>
          <p14:tracePt t="25722" x="2836863" y="2536825"/>
          <p14:tracePt t="25740" x="2843213" y="2536825"/>
          <p14:tracePt t="25756" x="2857500" y="2536825"/>
          <p14:tracePt t="25773" x="2879725" y="2536825"/>
          <p14:tracePt t="25790" x="2900363" y="2536825"/>
          <p14:tracePt t="25807" x="2936875" y="2536825"/>
          <p14:tracePt t="25824" x="2943225" y="2536825"/>
          <p14:tracePt t="25841" x="2965450" y="2536825"/>
          <p14:tracePt t="25858" x="2971800" y="2536825"/>
          <p14:tracePt t="25874" x="2979738" y="2536825"/>
          <p14:tracePt t="25891" x="2986088" y="2536825"/>
          <p14:tracePt t="25908" x="3008313" y="2536825"/>
          <p14:tracePt t="25912" x="3014663" y="2536825"/>
          <p14:tracePt t="25925" x="3022600" y="2536825"/>
          <p14:tracePt t="25943" x="3071813" y="2536825"/>
          <p14:tracePt t="25960" x="3108325" y="2536825"/>
          <p14:tracePt t="25975" x="3136900" y="2536825"/>
          <p14:tracePt t="25992" x="3171825" y="2536825"/>
          <p14:tracePt t="26009" x="3194050" y="2536825"/>
          <p14:tracePt t="26027" x="3208338" y="2536825"/>
          <p14:tracePt t="26043" x="3222625" y="2536825"/>
          <p14:tracePt t="26060" x="3228975" y="2536825"/>
          <p14:tracePt t="26077" x="3236913" y="2536825"/>
          <p14:tracePt t="26094" x="3243263" y="2536825"/>
          <p14:tracePt t="26111" x="3257550" y="2536825"/>
          <p14:tracePt t="26127" x="3271838" y="2543175"/>
          <p14:tracePt t="26145" x="3286125" y="2543175"/>
          <p14:tracePt t="26161" x="3294063" y="2543175"/>
          <p14:tracePt t="26536" x="3300413" y="2543175"/>
          <p14:tracePt t="26544" x="3314700" y="2551113"/>
          <p14:tracePt t="26553" x="3336925" y="2565400"/>
          <p14:tracePt t="26568" x="3357563" y="2586038"/>
          <p14:tracePt t="26585" x="3408363" y="2614613"/>
          <p14:tracePt t="26601" x="3443288" y="2643188"/>
          <p14:tracePt t="26618" x="3486150" y="2665413"/>
          <p14:tracePt t="26635" x="3529013" y="2679700"/>
          <p14:tracePt t="26651" x="3543300" y="2679700"/>
          <p14:tracePt t="27036" x="3543300" y="2686050"/>
          <p14:tracePt t="27197" x="3543300" y="2693988"/>
          <p14:tracePt t="42746" x="3522663" y="2693988"/>
          <p14:tracePt t="42754" x="3500438" y="2693988"/>
          <p14:tracePt t="42762" x="3465513" y="2693988"/>
          <p14:tracePt t="42770" x="3457575" y="2693988"/>
          <p14:tracePt t="42788" x="3422650" y="2700338"/>
          <p14:tracePt t="42806" x="3379788" y="2708275"/>
          <p14:tracePt t="42823" x="3328988" y="2708275"/>
          <p14:tracePt t="42837" x="3300413" y="2722563"/>
          <p14:tracePt t="42854" x="3279775" y="2722563"/>
          <p14:tracePt t="42871" x="3257550" y="2728913"/>
          <p14:tracePt t="42890" x="3236913" y="2728913"/>
          <p14:tracePt t="42907" x="3200400" y="2728913"/>
          <p14:tracePt t="42913" x="3179763" y="2736850"/>
          <p14:tracePt t="42925" x="3128963" y="2736850"/>
          <p14:tracePt t="42940" x="3071813" y="2736850"/>
          <p14:tracePt t="42955" x="3036888" y="2736850"/>
          <p14:tracePt t="42973" x="3000375" y="2736850"/>
          <p14:tracePt t="42992" x="2965450" y="2736850"/>
          <p14:tracePt t="43007" x="2936875" y="2736850"/>
          <p14:tracePt t="43023" x="2922588" y="2736850"/>
          <p14:tracePt t="43041" x="2879725" y="2736850"/>
          <p14:tracePt t="43058" x="2857500" y="2736850"/>
          <p14:tracePt t="43074" x="2814638" y="2736850"/>
          <p14:tracePt t="43091" x="2757488" y="2736850"/>
          <p14:tracePt t="43108" x="2714625" y="2736850"/>
          <p14:tracePt t="43125" x="2657475" y="2743200"/>
          <p14:tracePt t="43142" x="2608263" y="2751138"/>
          <p14:tracePt t="43159" x="2565400" y="2751138"/>
          <p14:tracePt t="43176" x="2536825" y="2751138"/>
          <p14:tracePt t="43193" x="2514600" y="2751138"/>
          <p14:tracePt t="43210" x="2471738" y="2751138"/>
          <p14:tracePt t="43228" x="2408238" y="2751138"/>
          <p14:tracePt t="43243" x="2351088" y="2743200"/>
          <p14:tracePt t="43245" x="2336800" y="2743200"/>
          <p14:tracePt t="43260" x="2286000" y="2765425"/>
          <p14:tracePt t="43277" x="2214563" y="2779713"/>
          <p14:tracePt t="43294" x="2143125" y="2779713"/>
          <p14:tracePt t="43311" x="2093913" y="2779713"/>
          <p14:tracePt t="43330" x="2057400" y="2786063"/>
          <p14:tracePt t="43344" x="2036763" y="2794000"/>
          <p14:tracePt t="43362" x="2022475" y="2800350"/>
          <p14:tracePt t="43385" x="2014538" y="2800350"/>
          <p14:tracePt t="43396" x="2008188" y="2800350"/>
          <p14:tracePt t="43412" x="1985963" y="2800350"/>
          <p14:tracePt t="43429" x="1957388" y="2800350"/>
          <p14:tracePt t="43446" x="1943100" y="2794000"/>
          <p14:tracePt t="43465" x="1900238" y="2794000"/>
          <p14:tracePt t="43480" x="1879600" y="2794000"/>
          <p14:tracePt t="43497" x="1871663" y="2794000"/>
          <p14:tracePt t="43513" x="1865313" y="2794000"/>
          <p14:tracePt t="43549" x="1851025" y="2786063"/>
          <p14:tracePt t="43565" x="1836738" y="2779713"/>
          <p14:tracePt t="43582" x="1822450" y="2779713"/>
          <p14:tracePt t="43599" x="1814513" y="2779713"/>
          <p14:tracePt t="43617" x="1814513" y="2771775"/>
          <p14:tracePt t="43636" x="1808163" y="2757488"/>
          <p14:tracePt t="43650" x="1800225" y="2751138"/>
          <p14:tracePt t="43667" x="1785938" y="2736850"/>
          <p14:tracePt t="43741" x="1779588" y="2736850"/>
          <p14:tracePt t="43764" x="1779588" y="2728913"/>
          <p14:tracePt t="43794" x="1771650" y="2728913"/>
          <p14:tracePt t="43865" x="1771650" y="2722563"/>
          <p14:tracePt t="43871" x="1765300" y="2722563"/>
          <p14:tracePt t="43887" x="1757363" y="2714625"/>
          <p14:tracePt t="43904" x="1743075" y="2700338"/>
          <p14:tracePt t="43925" x="1736725" y="2700338"/>
          <p14:tracePt t="43958" x="1736725" y="2693988"/>
          <p14:tracePt t="43998" x="1728788" y="2693988"/>
          <p14:tracePt t="44020" x="1728788" y="2686050"/>
          <p14:tracePt t="44496" x="1736725" y="2686050"/>
          <p14:tracePt t="44501" x="1743075" y="2686050"/>
          <p14:tracePt t="44510" x="1751013" y="2686050"/>
          <p14:tracePt t="44529" x="1757363" y="2686050"/>
          <p14:tracePt t="44550" x="1765300" y="2686050"/>
          <p14:tracePt t="44632" x="1779588" y="2686050"/>
          <p14:tracePt t="44648" x="1793875" y="2686050"/>
          <p14:tracePt t="44652" x="1800225" y="2686050"/>
          <p14:tracePt t="44662" x="1814513" y="2686050"/>
          <p14:tracePt t="44679" x="1828800" y="2686050"/>
          <p14:tracePt t="44697" x="1836738" y="2686050"/>
          <p14:tracePt t="44714" x="1843088" y="2686050"/>
          <p14:tracePt t="44777" x="1851025" y="2686050"/>
          <p14:tracePt t="44785" x="1857375" y="2686050"/>
          <p14:tracePt t="44798" x="1865313" y="2686050"/>
          <p14:tracePt t="44816" x="1879600" y="2686050"/>
          <p14:tracePt t="44836" x="1885950" y="2686050"/>
          <p14:tracePt t="44850" x="1893888" y="2686050"/>
          <p14:tracePt t="45509" x="1900238" y="2686050"/>
          <p14:tracePt t="45541" x="1914525" y="2686050"/>
          <p14:tracePt t="45559" x="1922463" y="2686050"/>
          <p14:tracePt t="45592" x="1928813" y="2686050"/>
          <p14:tracePt t="45606" x="1943100" y="2686050"/>
          <p14:tracePt t="45630" x="1951038" y="2686050"/>
          <p14:tracePt t="45638" x="1957388" y="2686050"/>
          <p14:tracePt t="45648" x="1965325" y="2686050"/>
          <p14:tracePt t="45659" x="1971675" y="2686050"/>
          <p14:tracePt t="45678" x="1979613" y="2686050"/>
          <p14:tracePt t="45696" x="1985963" y="2686050"/>
          <p14:tracePt t="45714" x="2000250" y="2686050"/>
          <p14:tracePt t="45730" x="2008188" y="2686050"/>
          <p14:tracePt t="45745" x="2014538" y="2686050"/>
          <p14:tracePt t="45762" x="2022475" y="2686050"/>
          <p14:tracePt t="45778" x="2036763" y="2686050"/>
          <p14:tracePt t="45839" x="2043113" y="2686050"/>
          <p14:tracePt t="46171" x="2051050" y="2686050"/>
          <p14:tracePt t="46192" x="2057400" y="2686050"/>
          <p14:tracePt t="46216" x="2065338" y="2686050"/>
          <p14:tracePt t="46288" x="2071688" y="2686050"/>
          <p14:tracePt t="46317" x="2079625" y="2686050"/>
          <p14:tracePt t="46338" x="2085975" y="2686050"/>
          <p14:tracePt t="46355" x="2093913" y="2686050"/>
          <p14:tracePt t="46362" x="2100263" y="2686050"/>
          <p14:tracePt t="46372" x="2108200" y="2686050"/>
          <p14:tracePt t="47630" x="2114550" y="2686050"/>
          <p14:tracePt t="47639" x="2122488" y="2686050"/>
          <p14:tracePt t="47644" x="2136775" y="2686050"/>
          <p14:tracePt t="47657" x="2143125" y="2686050"/>
          <p14:tracePt t="47670" x="2157413" y="2686050"/>
          <p14:tracePt t="47697" x="2171700" y="2686050"/>
          <p14:tracePt t="47706" x="2179638" y="2686050"/>
          <p14:tracePt t="47721" x="2214563" y="2693988"/>
          <p14:tracePt t="47738" x="2228850" y="2693988"/>
          <p14:tracePt t="47755" x="2243138" y="2693988"/>
          <p14:tracePt t="47772" x="2251075" y="2693988"/>
          <p14:tracePt t="47790" x="2265363" y="2693988"/>
          <p14:tracePt t="47866" x="2271713" y="2693988"/>
          <p14:tracePt t="47880" x="2279650" y="2693988"/>
          <p14:tracePt t="47888" x="2293938" y="2693988"/>
          <p14:tracePt t="47894" x="2308225" y="2693988"/>
          <p14:tracePt t="47907" x="2322513" y="2708275"/>
          <p14:tracePt t="47926" x="2343150" y="2708275"/>
          <p14:tracePt t="47940" x="2357438" y="2708275"/>
          <p14:tracePt t="47958" x="2365375" y="2708275"/>
          <p14:tracePt t="47991" x="2379663" y="2708275"/>
          <p14:tracePt t="48025" x="2400300" y="2700338"/>
          <p14:tracePt t="48041" x="2408238" y="2700338"/>
          <p14:tracePt t="48059" x="2422525" y="2700338"/>
          <p14:tracePt t="48075" x="2436813" y="2700338"/>
          <p14:tracePt t="48095" x="2465388" y="2700338"/>
          <p14:tracePt t="48111" x="2471738" y="2700338"/>
          <p14:tracePt t="48148" x="2486025" y="2700338"/>
          <p14:tracePt t="48160" x="2493963" y="2700338"/>
          <p14:tracePt t="48178" x="2508250" y="2700338"/>
          <p14:tracePt t="48195" x="2536825" y="2700338"/>
          <p14:tracePt t="48210" x="2571750" y="2700338"/>
          <p14:tracePt t="48227" x="2608263" y="2700338"/>
          <p14:tracePt t="48244" x="2671763" y="2708275"/>
          <p14:tracePt t="48261" x="2693988" y="2708275"/>
          <p14:tracePt t="48278" x="2708275" y="2708275"/>
          <p14:tracePt t="48295" x="2728913" y="2708275"/>
          <p14:tracePt t="48313" x="2765425" y="2708275"/>
          <p14:tracePt t="48330" x="2786063" y="2714625"/>
          <p14:tracePt t="48347" x="2800350" y="2714625"/>
          <p14:tracePt t="48364" x="2822575" y="2714625"/>
          <p14:tracePt t="48380" x="2836863" y="2714625"/>
          <p14:tracePt t="48396" x="2851150" y="2714625"/>
          <p14:tracePt t="48400" x="2857500" y="2714625"/>
          <p14:tracePt t="48413" x="2865438" y="2708275"/>
          <p14:tracePt t="48431" x="2900363" y="2700338"/>
          <p14:tracePt t="48447" x="2922588" y="2700338"/>
          <p14:tracePt t="48464" x="2951163" y="2700338"/>
          <p14:tracePt t="48481" x="2957513" y="2700338"/>
          <p14:tracePt t="48498" x="2965450" y="2700338"/>
          <p14:tracePt t="48735" x="2957513" y="2700338"/>
          <p14:tracePt t="48751" x="2943225" y="2700338"/>
          <p14:tracePt t="48759" x="2936875" y="2700338"/>
          <p14:tracePt t="48768" x="2928938" y="2700338"/>
          <p14:tracePt t="48785" x="2914650" y="2700338"/>
          <p14:tracePt t="48802" x="2900363" y="2700338"/>
          <p14:tracePt t="48819" x="2894013" y="2700338"/>
          <p14:tracePt t="48902" x="2886075" y="2700338"/>
          <p14:tracePt t="48934" x="2879725" y="2700338"/>
          <p14:tracePt t="49310" x="2871788" y="2700338"/>
          <p14:tracePt t="49331" x="2871788" y="2693988"/>
          <p14:tracePt t="49338" x="2865438" y="2693988"/>
          <p14:tracePt t="49354" x="2857500" y="2693988"/>
          <p14:tracePt t="49449" x="2857500" y="2686050"/>
          <p14:tracePt t="49464" x="2851150" y="2686050"/>
          <p14:tracePt t="49502" x="2843213" y="2679700"/>
          <p14:tracePt t="49518" x="2836863" y="2679700"/>
          <p14:tracePt t="49526" x="2836863" y="2671763"/>
          <p14:tracePt t="49544" x="2828925" y="2671763"/>
          <p14:tracePt t="50082" x="2828925" y="2665413"/>
          <p14:tracePt t="50090" x="2836863" y="2665413"/>
          <p14:tracePt t="50103" x="2857500" y="2651125"/>
          <p14:tracePt t="50120" x="2865438" y="2636838"/>
          <p14:tracePt t="50142" x="2871788" y="2628900"/>
          <p14:tracePt t="50153" x="2871788" y="2622550"/>
          <p14:tracePt t="50170" x="2879725" y="2608263"/>
          <p14:tracePt t="50187" x="2894013" y="2586038"/>
          <p14:tracePt t="50206" x="2914650" y="2543175"/>
          <p14:tracePt t="50223" x="2922588" y="2522538"/>
          <p14:tracePt t="50240" x="2943225" y="2479675"/>
          <p14:tracePt t="50256" x="2971800" y="2414588"/>
          <p14:tracePt t="50272" x="3008313" y="2371725"/>
          <p14:tracePt t="50288" x="3028950" y="2343150"/>
          <p14:tracePt t="50306" x="3071813" y="2314575"/>
          <p14:tracePt t="50324" x="3151188" y="2257425"/>
          <p14:tracePt t="50341" x="3165475" y="2236788"/>
          <p14:tracePt t="50358" x="3186113" y="2228850"/>
          <p14:tracePt t="50375" x="3194050" y="2222500"/>
          <p14:tracePt t="50392" x="3208338" y="2222500"/>
          <p14:tracePt t="50408" x="3228975" y="2222500"/>
          <p14:tracePt t="50424" x="3251200" y="2222500"/>
          <p14:tracePt t="50440" x="3279775" y="2214563"/>
          <p14:tracePt t="50457" x="3308350" y="2208213"/>
          <p14:tracePt t="50474" x="3351213" y="2208213"/>
          <p14:tracePt t="50493" x="3465513" y="2200275"/>
          <p14:tracePt t="50509" x="3571875" y="2200275"/>
          <p14:tracePt t="50525" x="3665538" y="2200275"/>
          <p14:tracePt t="50542" x="3765550" y="2193925"/>
          <p14:tracePt t="50560" x="3851275" y="2193925"/>
          <p14:tracePt t="50579" x="3929063" y="2193925"/>
          <p14:tracePt t="50593" x="3951288" y="2193925"/>
          <p14:tracePt t="50610" x="3957638" y="2193925"/>
          <p14:tracePt t="50626" x="3965575" y="2193925"/>
          <p14:tracePt t="50677" x="3971925" y="2193925"/>
          <p14:tracePt t="50685" x="3971925" y="2200275"/>
          <p14:tracePt t="50695" x="3979863" y="2200275"/>
          <p14:tracePt t="50711" x="4000500" y="2208213"/>
          <p14:tracePt t="50729" x="4043363" y="2214563"/>
          <p14:tracePt t="50745" x="4086225" y="2236788"/>
          <p14:tracePt t="50762" x="4122738" y="2243138"/>
          <p14:tracePt t="50778" x="4143375" y="2251075"/>
          <p14:tracePt t="50795" x="4157663" y="2257425"/>
          <p14:tracePt t="50884" x="4157663" y="2265363"/>
          <p14:tracePt t="50956" x="4143375" y="2265363"/>
          <p14:tracePt t="50964" x="4129088" y="2265363"/>
          <p14:tracePt t="50970" x="4100513" y="2265363"/>
          <p14:tracePt t="50981" x="4051300" y="2265363"/>
          <p14:tracePt t="50998" x="3937000" y="2293938"/>
          <p14:tracePt t="51015" x="3843338" y="2308225"/>
          <p14:tracePt t="51017" x="3779838" y="2322513"/>
          <p14:tracePt t="51033" x="3671888" y="2328863"/>
          <p14:tracePt t="51049" x="3571875" y="2343150"/>
          <p14:tracePt t="51066" x="3471863" y="2351088"/>
          <p14:tracePt t="51082" x="3379788" y="2371725"/>
          <p14:tracePt t="51100" x="3322638" y="2386013"/>
          <p14:tracePt t="51117" x="3279775" y="2414588"/>
          <p14:tracePt t="51136" x="3236913" y="2479675"/>
          <p14:tracePt t="51151" x="3194050" y="2522538"/>
          <p14:tracePt t="51168" x="3157538" y="2543175"/>
          <p14:tracePt t="51185" x="3136900" y="2557463"/>
          <p14:tracePt t="51201" x="3108325" y="2579688"/>
          <p14:tracePt t="51218" x="3079750" y="2586038"/>
          <p14:tracePt t="51235" x="3014663" y="2600325"/>
          <p14:tracePt t="51252" x="2986088" y="2622550"/>
          <p14:tracePt t="51269" x="2957513" y="2636838"/>
          <p14:tracePt t="51286" x="2943225" y="2636838"/>
          <p14:tracePt t="51355" x="2936875" y="2643188"/>
          <p14:tracePt t="51557" x="2979738" y="2643188"/>
          <p14:tracePt t="51564" x="3008313" y="2643188"/>
          <p14:tracePt t="51574" x="3057525" y="2643188"/>
          <p14:tracePt t="51591" x="3151188" y="2636838"/>
          <p14:tracePt t="51609" x="3251200" y="2636838"/>
          <p14:tracePt t="51623" x="3308350" y="2636838"/>
          <p14:tracePt t="51640" x="3371850" y="2636838"/>
          <p14:tracePt t="51657" x="3386138" y="2636838"/>
          <p14:tracePt t="54600" x="3386138" y="2643188"/>
          <p14:tracePt t="54606" x="3379788" y="2643188"/>
          <p14:tracePt t="54614" x="3365500" y="2651125"/>
          <p14:tracePt t="54633" x="3314700" y="2679700"/>
          <p14:tracePt t="54649" x="3271838" y="2686050"/>
          <p14:tracePt t="54666" x="3228975" y="2708275"/>
          <p14:tracePt t="54683" x="3157538" y="2714625"/>
          <p14:tracePt t="54699" x="3100388" y="2743200"/>
          <p14:tracePt t="54717" x="3043238" y="2771775"/>
          <p14:tracePt t="54734" x="3008313" y="2794000"/>
          <p14:tracePt t="54736" x="2994025" y="2800350"/>
          <p14:tracePt t="54751" x="2951163" y="2822575"/>
          <p14:tracePt t="54768" x="2894013" y="2843213"/>
          <p14:tracePt t="54785" x="2843213" y="2857500"/>
          <p14:tracePt t="54800" x="2786063" y="2871788"/>
          <p14:tracePt t="54817" x="2722563" y="2879725"/>
          <p14:tracePt t="54833" x="2693988" y="2894013"/>
          <p14:tracePt t="54852" x="2628900" y="2914650"/>
          <p14:tracePt t="54870" x="2571750" y="2928938"/>
          <p14:tracePt t="54885" x="2500313" y="2928938"/>
          <p14:tracePt t="54902" x="2436813" y="2957513"/>
          <p14:tracePt t="54906" x="2414588" y="2971800"/>
          <p14:tracePt t="54920" x="2371725" y="2971800"/>
          <p14:tracePt t="54937" x="2336800" y="2971800"/>
          <p14:tracePt t="54952" x="2308225" y="2971800"/>
          <p14:tracePt t="54969" x="2279650" y="2986088"/>
          <p14:tracePt t="54985" x="2265363" y="2986088"/>
          <p14:tracePt t="55002" x="2243138" y="2986088"/>
          <p14:tracePt t="55020" x="2222500" y="2986088"/>
          <p14:tracePt t="55037" x="2208213" y="2986088"/>
          <p14:tracePt t="55053" x="2193925" y="2986088"/>
          <p14:tracePt t="55071" x="2171700" y="2979738"/>
          <p14:tracePt t="55087" x="2165350" y="2971800"/>
          <p14:tracePt t="55104" x="2157413" y="2971800"/>
          <p14:tracePt t="55237" x="2157413" y="2965450"/>
          <p14:tracePt t="55252" x="2157413" y="2957513"/>
          <p14:tracePt t="55260" x="2157413" y="2951163"/>
          <p14:tracePt t="55277" x="2165350" y="2951163"/>
          <p14:tracePt t="55293" x="2179638" y="2943225"/>
          <p14:tracePt t="55307" x="2193925" y="2936875"/>
          <p14:tracePt t="55323" x="2193925" y="2928938"/>
          <p14:tracePt t="55341" x="2200275" y="2922588"/>
          <p14:tracePt t="55375" x="2208213" y="2914650"/>
          <p14:tracePt t="55391" x="2208213" y="2908300"/>
          <p14:tracePt t="55410" x="2214563" y="2900363"/>
          <p14:tracePt t="55416" x="2222500" y="2900363"/>
          <p14:tracePt t="55425" x="2222500" y="2894013"/>
          <p14:tracePt t="55443" x="2222500" y="2886075"/>
          <p14:tracePt t="55548" x="2222500" y="2879725"/>
          <p14:tracePt t="55621" x="2228850" y="2871788"/>
          <p14:tracePt t="55639" x="2236788" y="2871788"/>
          <p14:tracePt t="55650" x="2243138" y="2871788"/>
          <p14:tracePt t="55659" x="2257425" y="2871788"/>
          <p14:tracePt t="55665" x="2257425" y="2865438"/>
          <p14:tracePt t="55678" x="2265363" y="2865438"/>
          <p14:tracePt t="55696" x="2308225" y="2865438"/>
          <p14:tracePt t="55712" x="2336800" y="2865438"/>
          <p14:tracePt t="55729" x="2386013" y="2857500"/>
          <p14:tracePt t="55749" x="2436813" y="2857500"/>
          <p14:tracePt t="55765" x="2508250" y="2851150"/>
          <p14:tracePt t="55781" x="2579688" y="2851150"/>
          <p14:tracePt t="55797" x="2622550" y="2851150"/>
          <p14:tracePt t="55813" x="2628900" y="2851150"/>
          <p14:tracePt t="55940" x="2636838" y="2851150"/>
          <p14:tracePt t="55946" x="2643188" y="2851150"/>
          <p14:tracePt t="55954" x="2651125" y="2851150"/>
          <p14:tracePt t="55966" x="2657475" y="2851150"/>
          <p14:tracePt t="55983" x="2679700" y="2851150"/>
          <p14:tracePt t="55999" x="2693988" y="2843213"/>
          <p14:tracePt t="56016" x="2708275" y="2843213"/>
          <p14:tracePt t="61491" x="2693988" y="2843213"/>
          <p14:tracePt t="61502" x="2671763" y="2843213"/>
          <p14:tracePt t="61508" x="2657475" y="2843213"/>
          <p14:tracePt t="61525" x="2628900" y="2851150"/>
          <p14:tracePt t="61542" x="2608263" y="2851150"/>
          <p14:tracePt t="61559" x="2551113" y="2857500"/>
          <p14:tracePt t="61575" x="2493963" y="2857500"/>
          <p14:tracePt t="61593" x="2422525" y="2857500"/>
          <p14:tracePt t="61610" x="2386013" y="2857500"/>
          <p14:tracePt t="61626" x="2365375" y="2857500"/>
          <p14:tracePt t="61642" x="2351088" y="2857500"/>
          <p14:tracePt t="61660" x="2328863" y="2857500"/>
          <p14:tracePt t="61679" x="2243138" y="2857500"/>
          <p14:tracePt t="61695" x="2193925" y="2871788"/>
          <p14:tracePt t="61711" x="2143125" y="2879725"/>
          <p14:tracePt t="61727" x="2122488" y="2879725"/>
          <p14:tracePt t="61744" x="2114550" y="2886075"/>
          <p14:tracePt t="61761" x="2108200" y="2886075"/>
          <p14:tracePt t="61779" x="2071688" y="2886075"/>
          <p14:tracePt t="61797" x="2008188" y="2886075"/>
          <p14:tracePt t="61814" x="1957388" y="2886075"/>
          <p14:tracePt t="61828" x="1936750" y="2886075"/>
          <p14:tracePt t="61845" x="1928813" y="2886075"/>
          <p14:tracePt t="62016" x="1951038" y="2886075"/>
          <p14:tracePt t="62024" x="1957388" y="2886075"/>
          <p14:tracePt t="62033" x="1979613" y="2879725"/>
          <p14:tracePt t="62048" x="2065338" y="2879725"/>
          <p14:tracePt t="62065" x="2136775" y="2879725"/>
          <p14:tracePt t="62082" x="2200275" y="2879725"/>
          <p14:tracePt t="62099" x="2243138" y="2879725"/>
          <p14:tracePt t="62117" x="2265363" y="2871788"/>
          <p14:tracePt t="62135" x="2271713" y="2871788"/>
          <p14:tracePt t="62149" x="2279650" y="2871788"/>
          <p14:tracePt t="62168" x="2293938" y="2871788"/>
          <p14:tracePt t="62185" x="2308225" y="2857500"/>
          <p14:tracePt t="62201" x="2343150" y="2857500"/>
          <p14:tracePt t="62217" x="2393950" y="2843213"/>
          <p14:tracePt t="62234" x="2443163" y="2836863"/>
          <p14:tracePt t="62251" x="2465388" y="2814638"/>
          <p14:tracePt t="62269" x="2471738" y="2814638"/>
          <p14:tracePt t="62344" x="2479675" y="2814638"/>
          <p14:tracePt t="62355" x="2486025" y="2814638"/>
          <p14:tracePt t="62371" x="2493963" y="2814638"/>
          <p14:tracePt t="62376" x="2493963" y="2808288"/>
          <p14:tracePt t="62389" x="2500313" y="2808288"/>
          <p14:tracePt t="62404" x="2522538" y="2808288"/>
          <p14:tracePt t="62410" x="2536825" y="2808288"/>
          <p14:tracePt t="62419" x="2536825" y="2814638"/>
          <p14:tracePt t="62437" x="2579688" y="2814638"/>
          <p14:tracePt t="62453" x="2586038" y="2814638"/>
          <p14:tracePt t="67189" x="2579688" y="2814638"/>
          <p14:tracePt t="67243" x="2579688" y="2822575"/>
          <p14:tracePt t="67266" x="2571750" y="2822575"/>
          <p14:tracePt t="67274" x="2571750" y="2828925"/>
          <p14:tracePt t="67286" x="2565400" y="2828925"/>
          <p14:tracePt t="67303" x="2557463" y="2851150"/>
          <p14:tracePt t="67320" x="2543175" y="2886075"/>
          <p14:tracePt t="67337" x="2536825" y="2914650"/>
          <p14:tracePt t="67353" x="2528888" y="2936875"/>
          <p14:tracePt t="67370" x="2522538" y="2965450"/>
          <p14:tracePt t="67387" x="2522538" y="2994025"/>
          <p14:tracePt t="67405" x="2522538" y="3022600"/>
          <p14:tracePt t="67463" x="2522538" y="3028950"/>
          <p14:tracePt t="67516" x="2522538" y="3036888"/>
          <p14:tracePt t="67548" x="2522538" y="3043238"/>
          <p14:tracePt t="67578" x="2528888" y="3043238"/>
          <p14:tracePt t="67586" x="2536825" y="3043238"/>
          <p14:tracePt t="67593" x="2551113" y="3043238"/>
          <p14:tracePt t="67607" x="2557463" y="3043238"/>
          <p14:tracePt t="67624" x="2579688" y="3043238"/>
          <p14:tracePt t="67641" x="2586038" y="3043238"/>
          <p14:tracePt t="67658" x="2600325" y="3036888"/>
          <p14:tracePt t="67675" x="2628900" y="3036888"/>
          <p14:tracePt t="67692" x="2651125" y="3028950"/>
          <p14:tracePt t="67708" x="2686050" y="3028950"/>
          <p14:tracePt t="67728" x="2757488" y="3022600"/>
          <p14:tracePt t="67746" x="2786063" y="3022600"/>
          <p14:tracePt t="67759" x="2814638" y="3022600"/>
          <p14:tracePt t="67776" x="2828925" y="3014663"/>
          <p14:tracePt t="67793" x="2857500" y="3014663"/>
          <p14:tracePt t="67810" x="2865438" y="3014663"/>
          <p14:tracePt t="67941" x="2871788" y="3014663"/>
          <p14:tracePt t="67948" x="2879725" y="3014663"/>
          <p14:tracePt t="67963" x="2886075" y="3008313"/>
          <p14:tracePt t="67979" x="2894013" y="3008313"/>
          <p14:tracePt t="67996" x="2900363" y="3008313"/>
          <p14:tracePt t="68168" x="2908300" y="3008313"/>
          <p14:tracePt t="68184" x="2922588" y="3008313"/>
          <p14:tracePt t="68188" x="2928938" y="3008313"/>
          <p14:tracePt t="68198" x="2957513" y="3008313"/>
          <p14:tracePt t="68215" x="3008313" y="3008313"/>
          <p14:tracePt t="68232" x="3043238" y="3008313"/>
          <p14:tracePt t="68249" x="3143250" y="3008313"/>
          <p14:tracePt t="68265" x="3208338" y="3008313"/>
          <p14:tracePt t="68283" x="3257550" y="3008313"/>
          <p14:tracePt t="68299" x="3336925" y="3014663"/>
          <p14:tracePt t="68316" x="3394075" y="3028950"/>
          <p14:tracePt t="68333" x="3457575" y="3036888"/>
          <p14:tracePt t="68351" x="3508375" y="3036888"/>
          <p14:tracePt t="68370" x="3514725" y="3036888"/>
          <p14:tracePt t="68385" x="3522663" y="3036888"/>
          <p14:tracePt t="68401" x="3529013" y="3036888"/>
          <p14:tracePt t="68431" x="3536950" y="3036888"/>
          <p14:tracePt t="68451" x="3543300" y="3036888"/>
          <p14:tracePt t="68457" x="3551238" y="3036888"/>
          <p14:tracePt t="68470" x="3565525" y="3036888"/>
          <p14:tracePt t="68485" x="3586163" y="3036888"/>
          <p14:tracePt t="68502" x="3608388" y="3036888"/>
          <p14:tracePt t="68520" x="3636963" y="3036888"/>
          <p14:tracePt t="68553" x="3643313" y="3036888"/>
          <p14:tracePt t="68642" x="3651250" y="3036888"/>
          <p14:tracePt t="68650" x="3651250" y="3028950"/>
          <p14:tracePt t="68657" x="3665538" y="3028950"/>
          <p14:tracePt t="68674" x="3665538" y="3022600"/>
          <p14:tracePt t="68688" x="3679825" y="3022600"/>
          <p14:tracePt t="68706" x="3686175" y="3022600"/>
          <p14:tracePt t="68722" x="3694113" y="3022600"/>
          <p14:tracePt t="68740" x="3708400" y="3022600"/>
          <p14:tracePt t="68758" x="3714750" y="3014663"/>
          <p14:tracePt t="72823" x="3694113" y="3014663"/>
          <p14:tracePt t="72837" x="3686175" y="3014663"/>
          <p14:tracePt t="72845" x="3679825" y="3014663"/>
          <p14:tracePt t="72861" x="3671888" y="3014663"/>
          <p14:tracePt t="72877" x="3665538" y="3014663"/>
          <p14:tracePt t="72898" x="3657600" y="3014663"/>
          <p14:tracePt t="72923" x="3643313" y="3014663"/>
          <p14:tracePt t="72931" x="3643313" y="3022600"/>
          <p14:tracePt t="72938" x="3636963" y="3022600"/>
          <p14:tracePt t="72948" x="3629025" y="3022600"/>
          <p14:tracePt t="72962" x="3622675" y="3022600"/>
          <p14:tracePt t="72980" x="3614738" y="3022600"/>
          <p14:tracePt t="73640" x="3608388" y="3028950"/>
          <p14:tracePt t="73649" x="3594100" y="3028950"/>
          <p14:tracePt t="73658" x="3586163" y="3028950"/>
          <p14:tracePt t="73674" x="3579813" y="3036888"/>
          <p14:tracePt t="73691" x="3565525" y="3043238"/>
          <p14:tracePt t="73709" x="3543300" y="3051175"/>
          <p14:tracePt t="73725" x="3529013" y="3051175"/>
          <p14:tracePt t="73741" x="3514725" y="3051175"/>
          <p14:tracePt t="73758" x="3500438" y="3051175"/>
          <p14:tracePt t="73774" x="3494088" y="3051175"/>
          <p14:tracePt t="73791" x="3479800" y="3051175"/>
          <p14:tracePt t="73808" x="3457575" y="3051175"/>
          <p14:tracePt t="73824" x="3436938" y="3051175"/>
          <p14:tracePt t="73844" x="3414713" y="3051175"/>
          <p14:tracePt t="73922" x="3422650" y="3036888"/>
          <p14:tracePt t="73928" x="3436938" y="3000375"/>
          <p14:tracePt t="73937" x="3457575" y="2957513"/>
          <p14:tracePt t="73946" x="3465513" y="2914650"/>
          <p14:tracePt t="73960" x="3479800" y="2865438"/>
          <p14:tracePt t="73994" x="3479800" y="2857500"/>
          <p14:tracePt t="74040" x="3471863" y="2857500"/>
          <p14:tracePt t="74045" x="3465513" y="2857500"/>
          <p14:tracePt t="74055" x="3457575" y="2865438"/>
          <p14:tracePt t="74063" x="3436938" y="2865438"/>
          <p14:tracePt t="74078" x="3408363" y="2894013"/>
          <p14:tracePt t="74095" x="3351213" y="2914650"/>
          <p14:tracePt t="74112" x="3300413" y="2936875"/>
          <p14:tracePt t="74131" x="3251200" y="2965450"/>
          <p14:tracePt t="74145" x="3236913" y="2971800"/>
          <p14:tracePt t="74165" x="3214688" y="2986088"/>
          <p14:tracePt t="74183" x="3208338" y="2986088"/>
          <p14:tracePt t="74199" x="3194050" y="2986088"/>
          <p14:tracePt t="74215" x="3151188" y="3000375"/>
          <p14:tracePt t="74232" x="3122613" y="3008313"/>
          <p14:tracePt t="74247" x="3094038" y="3028950"/>
          <p14:tracePt t="74249" x="3071813" y="3028950"/>
          <p14:tracePt t="74264" x="3051175" y="3043238"/>
          <p14:tracePt t="74281" x="2979738" y="3065463"/>
          <p14:tracePt t="74297" x="2900363" y="3094038"/>
          <p14:tracePt t="74317" x="2822575" y="3114675"/>
          <p14:tracePt t="74331" x="2771775" y="3128963"/>
          <p14:tracePt t="74350" x="2708275" y="3128963"/>
          <p14:tracePt t="74365" x="2643188" y="3143250"/>
          <p14:tracePt t="74383" x="2579688" y="3143250"/>
          <p14:tracePt t="74399" x="2522538" y="3151188"/>
          <p14:tracePt t="74416" x="2451100" y="3157538"/>
          <p14:tracePt t="74433" x="2386013" y="3171825"/>
          <p14:tracePt t="74450" x="2314575" y="3186113"/>
          <p14:tracePt t="74467" x="2271713" y="3200400"/>
          <p14:tracePt t="74485" x="2251075" y="3214688"/>
          <p14:tracePt t="74501" x="2236788" y="3214688"/>
          <p14:tracePt t="74518" x="2208213" y="3214688"/>
          <p14:tracePt t="74534" x="2185988" y="3214688"/>
          <p14:tracePt t="74551" x="2165350" y="3214688"/>
          <p14:tracePt t="74571" x="2157413" y="3208338"/>
          <p14:tracePt t="74585" x="2151063" y="3208338"/>
          <p14:tracePt t="74704" x="2151063" y="3200400"/>
          <p14:tracePt t="74719" x="2165350" y="3194050"/>
          <p14:tracePt t="74726" x="2165350" y="3186113"/>
          <p14:tracePt t="74739" x="2171700" y="3186113"/>
          <p14:tracePt t="74755" x="2171700" y="3179763"/>
          <p14:tracePt t="75041" x="2165350" y="3179763"/>
          <p14:tracePt t="75056" x="2151063" y="3186113"/>
          <p14:tracePt t="75073" x="2143125" y="3186113"/>
          <p14:tracePt t="75088" x="2136775" y="3186113"/>
          <p14:tracePt t="75095" x="2136775" y="3194050"/>
          <p14:tracePt t="75180" x="2122488" y="3194050"/>
          <p14:tracePt t="75198" x="2114550" y="3194050"/>
          <p14:tracePt t="75204" x="2108200" y="3194050"/>
          <p14:tracePt t="75214" x="2100263" y="3194050"/>
          <p14:tracePt t="75230" x="2093913" y="3194050"/>
          <p14:tracePt t="75246" x="2079625" y="3194050"/>
          <p14:tracePt t="75279" x="2071688" y="3194050"/>
          <p14:tracePt t="75463" x="2065338" y="3186113"/>
          <p14:tracePt t="75468" x="2065338" y="3179763"/>
          <p14:tracePt t="75480" x="2065338" y="3171825"/>
          <p14:tracePt t="75513" x="2065338" y="3165475"/>
          <p14:tracePt t="75545" x="2065338" y="3157538"/>
          <p14:tracePt t="75563" x="2065338" y="3151188"/>
          <p14:tracePt t="75570" x="2065338" y="3143250"/>
          <p14:tracePt t="75582" x="2065338" y="3136900"/>
          <p14:tracePt t="75598" x="2065338" y="3122613"/>
          <p14:tracePt t="75617" x="2065338" y="3114675"/>
          <p14:tracePt t="75633" x="2065338" y="3100388"/>
          <p14:tracePt t="75650" x="2057400" y="3079750"/>
          <p14:tracePt t="75667" x="2057400" y="3065463"/>
          <p14:tracePt t="75683" x="2057400" y="3057525"/>
          <p14:tracePt t="75700" x="2057400" y="3051175"/>
          <p14:tracePt t="75717" x="2065338" y="3043238"/>
          <p14:tracePt t="75734" x="2085975" y="3036888"/>
          <p14:tracePt t="75750" x="2122488" y="3028950"/>
          <p14:tracePt t="75767" x="2151063" y="3022600"/>
          <p14:tracePt t="75784" x="2193925" y="3014663"/>
          <p14:tracePt t="75803" x="2222500" y="3008313"/>
          <p14:tracePt t="75819" x="2236788" y="3008313"/>
          <p14:tracePt t="75837" x="2243138" y="3014663"/>
          <p14:tracePt t="76087" x="2243138" y="3022600"/>
          <p14:tracePt t="76093" x="2271713" y="3028950"/>
          <p14:tracePt t="76105" x="2286000" y="3028950"/>
          <p14:tracePt t="76123" x="2322513" y="3028950"/>
          <p14:tracePt t="76142" x="2343150" y="3043238"/>
          <p14:tracePt t="76156" x="2351088" y="3043238"/>
          <p14:tracePt t="76173" x="2365375" y="3051175"/>
          <p14:tracePt t="76192" x="2379663" y="3051175"/>
          <p14:tracePt t="76207" x="2393950" y="3057525"/>
          <p14:tracePt t="76225" x="2422525" y="3071813"/>
          <p14:tracePt t="76242" x="2428875" y="3071813"/>
          <p14:tracePt t="76259" x="2436813" y="3071813"/>
          <p14:tracePt t="76276" x="2451100" y="3071813"/>
          <p14:tracePt t="76310" x="2457450" y="3071813"/>
          <p14:tracePt t="76327" x="2479675" y="3071813"/>
          <p14:tracePt t="76344" x="2486025" y="3071813"/>
          <p14:tracePt t="76360" x="2500313" y="3071813"/>
          <p14:tracePt t="76377" x="2514600" y="3079750"/>
          <p14:tracePt t="76394" x="2522538" y="3079750"/>
          <p14:tracePt t="76410" x="2528888" y="3079750"/>
          <p14:tracePt t="76428" x="2536825" y="3079750"/>
          <p14:tracePt t="76444" x="2543175" y="3079750"/>
          <p14:tracePt t="76463" x="2551113" y="3079750"/>
          <p14:tracePt t="76478" x="2565400" y="3086100"/>
          <p14:tracePt t="76494" x="2571750" y="3086100"/>
          <p14:tracePt t="76511" x="2593975" y="3086100"/>
          <p14:tracePt t="76529" x="2614613" y="3094038"/>
          <p14:tracePt t="76546" x="2622550" y="3100388"/>
          <p14:tracePt t="76564" x="2628900" y="3100388"/>
          <p14:tracePt t="76783" x="2636838" y="3100388"/>
          <p14:tracePt t="76861" x="2636838" y="3108325"/>
          <p14:tracePt t="76895" x="2643188" y="3108325"/>
          <p14:tracePt t="77764" x="2657475" y="3108325"/>
          <p14:tracePt t="77774" x="2671763" y="3108325"/>
          <p14:tracePt t="77780" x="2686050" y="3108325"/>
          <p14:tracePt t="77795" x="2708275" y="3108325"/>
          <p14:tracePt t="77812" x="2743200" y="3114675"/>
          <p14:tracePt t="77829" x="2794000" y="3128963"/>
          <p14:tracePt t="77846" x="2836863" y="3143250"/>
          <p14:tracePt t="77863" x="2879725" y="3157538"/>
          <p14:tracePt t="77882" x="2928938" y="3157538"/>
          <p14:tracePt t="78003" x="2936875" y="3157538"/>
          <p14:tracePt t="78017" x="2943225" y="3157538"/>
          <p14:tracePt t="78024" x="2951163" y="3157538"/>
          <p14:tracePt t="78032" x="2957513" y="3157538"/>
          <p14:tracePt t="78050" x="2979738" y="3165475"/>
          <p14:tracePt t="78065" x="3014663" y="3171825"/>
          <p14:tracePt t="78068" x="3022600" y="3171825"/>
          <p14:tracePt t="78082" x="3028950" y="3171825"/>
          <p14:tracePt t="78100" x="3051175" y="3179763"/>
          <p14:tracePt t="78117" x="3065463" y="3179763"/>
          <p14:tracePt t="78133" x="3071813" y="3179763"/>
          <p14:tracePt t="78151" x="3086100" y="3179763"/>
          <p14:tracePt t="78169" x="3094038" y="3179763"/>
          <p14:tracePt t="78185" x="3100388" y="3179763"/>
          <p14:tracePt t="78829" x="3086100" y="3179763"/>
          <p14:tracePt t="78839" x="3071813" y="3179763"/>
          <p14:tracePt t="78844" x="3051175" y="3171825"/>
          <p14:tracePt t="78859" x="3014663" y="3165475"/>
          <p14:tracePt t="78876" x="2965450" y="3157538"/>
          <p14:tracePt t="78893" x="2886075" y="3165475"/>
          <p14:tracePt t="78897" x="2836863" y="3165475"/>
          <p14:tracePt t="78910" x="2794000" y="3165475"/>
          <p14:tracePt t="78927" x="2757488" y="3165475"/>
          <p14:tracePt t="78944" x="2708275" y="3165475"/>
          <p14:tracePt t="78961" x="2679700" y="3157538"/>
          <p14:tracePt t="78978" x="2643188" y="3151188"/>
          <p14:tracePt t="78995" x="2600325" y="3143250"/>
          <p14:tracePt t="79011" x="2557463" y="3136900"/>
          <p14:tracePt t="79013" x="2528888" y="3136900"/>
          <p14:tracePt t="79029" x="2514600" y="3136900"/>
          <p14:tracePt t="79046" x="2493963" y="3136900"/>
          <p14:tracePt t="81429" x="2493963" y="3128963"/>
          <p14:tracePt t="81438" x="2486025" y="3114675"/>
          <p14:tracePt t="81447" x="2486025" y="3108325"/>
          <p14:tracePt t="81463" x="2486025" y="3086100"/>
          <p14:tracePt t="81480" x="2479675" y="3071813"/>
          <p14:tracePt t="81603" x="2500313" y="3079750"/>
          <p14:tracePt t="81607" x="2543175" y="3108325"/>
          <p14:tracePt t="81617" x="2600325" y="3108325"/>
          <p14:tracePt t="81631" x="2693988" y="3122613"/>
          <p14:tracePt t="81648" x="2779713" y="3171825"/>
          <p14:tracePt t="81664" x="2822575" y="3208338"/>
          <p14:tracePt t="81681" x="2843213" y="3222625"/>
          <p14:tracePt t="81699" x="2922588" y="3257550"/>
          <p14:tracePt t="81716" x="3000375" y="3279775"/>
          <p14:tracePt t="81732" x="3108325" y="3336925"/>
          <p14:tracePt t="81733" x="3151188" y="3336925"/>
          <p14:tracePt t="81749" x="3257550" y="3357563"/>
          <p14:tracePt t="81766" x="3328988" y="3365500"/>
          <p14:tracePt t="81783" x="3414713" y="3386138"/>
          <p14:tracePt t="81799" x="3451225" y="3394075"/>
          <p14:tracePt t="81818" x="3494088" y="3400425"/>
          <p14:tracePt t="81833" x="3500438" y="3400425"/>
          <p14:tracePt t="81952" x="3514725" y="3400425"/>
          <p14:tracePt t="81959" x="3543300" y="3400425"/>
          <p14:tracePt t="81969" x="3557588" y="3400425"/>
          <p14:tracePt t="81985" x="3579813" y="3400425"/>
          <p14:tracePt t="82003" x="3594100" y="3400425"/>
          <p14:tracePt t="82019" x="3600450" y="3394075"/>
          <p14:tracePt t="82039" x="3600450" y="3386138"/>
          <p14:tracePt t="82116" x="3608388" y="3386138"/>
          <p14:tracePt t="82141" x="3614738" y="3386138"/>
          <p14:tracePt t="82155" x="3622675" y="3386138"/>
          <p14:tracePt t="82180" x="3629025" y="3386138"/>
          <p14:tracePt t="82202" x="3629025" y="3379788"/>
          <p14:tracePt t="82250" x="3629025" y="3371850"/>
          <p14:tracePt t="82282" x="3622675" y="3371850"/>
          <p14:tracePt t="82306" x="3614738" y="3371850"/>
          <p14:tracePt t="82327" x="3600450" y="3371850"/>
          <p14:tracePt t="82336" x="3579813" y="3371850"/>
          <p14:tracePt t="82344" x="3565525" y="3371850"/>
          <p14:tracePt t="82358" x="3529013" y="3371850"/>
          <p14:tracePt t="82375" x="3514725" y="3371850"/>
          <p14:tracePt t="82603" x="3508375" y="3371850"/>
          <p14:tracePt t="82608" x="3494088" y="3371850"/>
          <p14:tracePt t="82617" x="3486150" y="3371850"/>
          <p14:tracePt t="82627" x="3479800" y="3371850"/>
          <p14:tracePt t="82645" x="3457575" y="3379788"/>
          <p14:tracePt t="82661" x="3443288" y="3386138"/>
          <p14:tracePt t="82678" x="3436938" y="3386138"/>
          <p14:tracePt t="82712" x="3408363" y="3386138"/>
          <p14:tracePt t="82729" x="3386138" y="3379788"/>
          <p14:tracePt t="82745" x="3365500" y="3371850"/>
          <p14:tracePt t="82762" x="3351213" y="3365500"/>
          <p14:tracePt t="83052" x="3357563" y="3365500"/>
          <p14:tracePt t="83059" x="3365500" y="3365500"/>
          <p14:tracePt t="83068" x="3371850" y="3365500"/>
          <p14:tracePt t="83084" x="3386138" y="3357563"/>
          <p14:tracePt t="83100" x="3400425" y="3357563"/>
          <p14:tracePt t="83117" x="3422650" y="3357563"/>
          <p14:tracePt t="83134" x="3436938" y="3351213"/>
          <p14:tracePt t="83151" x="3451225" y="3351213"/>
          <p14:tracePt t="83154" x="3471863" y="3351213"/>
          <p14:tracePt t="83185" x="3500438" y="3351213"/>
          <p14:tracePt t="83202" x="3514725" y="3351213"/>
          <p14:tracePt t="83218" x="3529013" y="3351213"/>
          <p14:tracePt t="83235" x="3536950" y="3343275"/>
          <p14:tracePt t="83252" x="3543300" y="3343275"/>
          <p14:tracePt t="83270" x="3551238" y="3343275"/>
          <p14:tracePt t="83286" x="3557588" y="3343275"/>
          <p14:tracePt t="83303" x="3565525" y="3343275"/>
          <p14:tracePt t="83794" x="3557588" y="3336925"/>
          <p14:tracePt t="83819" x="3551238" y="3336925"/>
          <p14:tracePt t="83834" x="3543300" y="3336925"/>
          <p14:tracePt t="83841" x="3536950" y="3336925"/>
          <p14:tracePt t="83850" x="3529013" y="3336925"/>
          <p14:tracePt t="83861" x="3514725" y="3336925"/>
          <p14:tracePt t="83877" x="3500438" y="3336925"/>
          <p14:tracePt t="83896" x="3479800" y="3336925"/>
          <p14:tracePt t="84169" x="3486150" y="3343275"/>
          <p14:tracePt t="84178" x="3494088" y="3343275"/>
          <p14:tracePt t="84185" x="3500438" y="3343275"/>
          <p14:tracePt t="84199" x="3508375" y="3343275"/>
          <p14:tracePt t="84217" x="3529013" y="3343275"/>
          <p14:tracePt t="84235" x="3536950" y="3343275"/>
          <p14:tracePt t="84266" x="3543300" y="3343275"/>
          <p14:tracePt t="84283" x="3551238" y="3343275"/>
          <p14:tracePt t="84300" x="3571875" y="3343275"/>
          <p14:tracePt t="84317" x="3600450" y="3343275"/>
          <p14:tracePt t="84334" x="3614738" y="3343275"/>
          <p14:tracePt t="84351" x="3622675" y="3343275"/>
          <p14:tracePt t="84448" x="3629025" y="3343275"/>
          <p14:tracePt t="84482" x="3643313" y="3343275"/>
          <p14:tracePt t="84498" x="3651250" y="3343275"/>
          <p14:tracePt t="84514" x="3665538" y="3343275"/>
          <p14:tracePt t="84523" x="3671888" y="3343275"/>
          <p14:tracePt t="84539" x="3679825" y="3343275"/>
          <p14:tracePt t="84555" x="3686175" y="3343275"/>
          <p14:tracePt t="84592" x="3694113" y="3343275"/>
          <p14:tracePt t="84623" x="3700463" y="3343275"/>
          <p14:tracePt t="84633" x="3722688" y="3343275"/>
          <p14:tracePt t="84641" x="3729038" y="3343275"/>
          <p14:tracePt t="84656" x="3751263" y="3343275"/>
          <p14:tracePt t="84673" x="3771900" y="3343275"/>
          <p14:tracePt t="84690" x="3786188" y="3336925"/>
          <p14:tracePt t="84706" x="3794125" y="3336925"/>
          <p14:tracePt t="84723" x="3822700" y="3336925"/>
          <p14:tracePt t="84740" x="3829050" y="3336925"/>
          <p14:tracePt t="84756" x="3843338" y="3336925"/>
          <p14:tracePt t="84774" x="3851275" y="3336925"/>
          <p14:tracePt t="85071" x="3857625" y="3336925"/>
          <p14:tracePt t="85780" x="3865563" y="3336925"/>
          <p14:tracePt t="85796" x="3871913" y="3336925"/>
          <p14:tracePt t="85810" x="3886200" y="3343275"/>
          <p14:tracePt t="85819" x="3886200" y="3351213"/>
          <p14:tracePt t="85826" x="3894138" y="3351213"/>
          <p14:tracePt t="85838" x="3908425" y="3351213"/>
          <p14:tracePt t="85855" x="3937000" y="3357563"/>
          <p14:tracePt t="85871" x="3965575" y="3357563"/>
          <p14:tracePt t="85888" x="4008438" y="3357563"/>
          <p14:tracePt t="85905" x="4029075" y="3357563"/>
          <p14:tracePt t="85923" x="4043363" y="3357563"/>
          <p14:tracePt t="85939" x="4051300" y="3357563"/>
          <p14:tracePt t="85956" x="4057650" y="3357563"/>
          <p14:tracePt t="85974" x="4071938" y="3357563"/>
          <p14:tracePt t="85989" x="4086225" y="3357563"/>
          <p14:tracePt t="86010" x="4108450" y="3357563"/>
          <p14:tracePt t="86025" x="4114800" y="3357563"/>
          <p14:tracePt t="86094" x="4122738" y="3357563"/>
          <p14:tracePt t="86110" x="4129088" y="3351213"/>
          <p14:tracePt t="86119" x="4137025" y="3351213"/>
          <p14:tracePt t="86125" x="4143375" y="3351213"/>
          <p14:tracePt t="86143" x="4151313" y="3343275"/>
          <p14:tracePt t="86334" x="4157663" y="3343275"/>
          <p14:tracePt t="86419" x="4165600" y="3343275"/>
          <p14:tracePt t="86429" x="4179888" y="3343275"/>
          <p14:tracePt t="86436" x="4186238" y="3343275"/>
          <p14:tracePt t="86446" x="4194175" y="3343275"/>
          <p14:tracePt t="86463" x="4208463" y="3343275"/>
          <p14:tracePt t="86481" x="4243388" y="3343275"/>
          <p14:tracePt t="86497" x="4265613" y="3351213"/>
          <p14:tracePt t="86513" x="4308475" y="3351213"/>
          <p14:tracePt t="86530" x="4337050" y="3351213"/>
          <p14:tracePt t="86547" x="4351338" y="3351213"/>
          <p14:tracePt t="86640" x="4357688" y="3351213"/>
          <p14:tracePt t="86667" x="4365625" y="3351213"/>
          <p14:tracePt t="86670" x="4371975" y="3351213"/>
          <p14:tracePt t="86682" x="4386263" y="3351213"/>
          <p14:tracePt t="86699" x="4394200" y="3351213"/>
          <p14:tracePt t="86716" x="4400550" y="3351213"/>
          <p14:tracePt t="86735" x="4414838" y="3351213"/>
          <p14:tracePt t="86751" x="4422775" y="3351213"/>
          <p14:tracePt t="86767" x="4429125" y="3351213"/>
          <p14:tracePt t="86783" x="4443413" y="3351213"/>
          <p14:tracePt t="86801" x="4471988" y="3351213"/>
          <p14:tracePt t="86817" x="4494213" y="3351213"/>
          <p14:tracePt t="86834" x="4508500" y="3351213"/>
          <p14:tracePt t="86851" x="4514850" y="3351213"/>
          <p14:tracePt t="87358" x="4508500" y="3351213"/>
          <p14:tracePt t="87477" x="4500563" y="3351213"/>
          <p14:tracePt t="87553" x="4494213" y="3351213"/>
          <p14:tracePt t="88784" x="4486275" y="3351213"/>
          <p14:tracePt t="88795" x="4479925" y="3351213"/>
          <p14:tracePt t="88803" x="4471988" y="3351213"/>
          <p14:tracePt t="88813" x="4465638" y="3351213"/>
          <p14:tracePt t="88830" x="4457700" y="3351213"/>
          <p14:tracePt t="88876" x="4443413" y="3351213"/>
          <p14:tracePt t="88901" x="4437063" y="3351213"/>
          <p14:tracePt t="88915" x="4429125" y="3351213"/>
          <p14:tracePt t="88932" x="4414838" y="3351213"/>
          <p14:tracePt t="88936" x="4408488" y="3351213"/>
          <p14:tracePt t="88951" x="4394200" y="3351213"/>
          <p14:tracePt t="88966" x="4386263" y="3351213"/>
          <p14:tracePt t="88980" x="4371975" y="3351213"/>
          <p14:tracePt t="88999" x="4357688" y="3351213"/>
          <p14:tracePt t="89016" x="4343400" y="3351213"/>
          <p14:tracePt t="89094" x="4337050" y="3351213"/>
          <p14:tracePt t="89444" x="4329113" y="3351213"/>
          <p14:tracePt t="90006" x="4322763" y="3351213"/>
          <p14:tracePt t="90224" x="4329113" y="3351213"/>
          <p14:tracePt t="90241" x="4337050" y="3351213"/>
          <p14:tracePt t="90249" x="4343400" y="3351213"/>
          <p14:tracePt t="90256" x="4351338" y="3357563"/>
          <p14:tracePt t="90264" x="4357688" y="3357563"/>
          <p14:tracePt t="90281" x="4365625" y="3357563"/>
          <p14:tracePt t="90298" x="4371975" y="3357563"/>
          <p14:tracePt t="90315" x="4386263" y="3357563"/>
          <p14:tracePt t="90332" x="4414838" y="3357563"/>
          <p14:tracePt t="90349" x="4422775" y="3357563"/>
          <p14:tracePt t="90453" x="4429125" y="3357563"/>
          <p14:tracePt t="90529" x="4437063" y="3357563"/>
          <p14:tracePt t="90537" x="4443413" y="3357563"/>
          <p14:tracePt t="90546" x="4443413" y="3365500"/>
          <p14:tracePt t="90555" x="4451350" y="3365500"/>
          <p14:tracePt t="90790" x="4457700" y="3365500"/>
          <p14:tracePt t="90821" x="4465638" y="3365500"/>
          <p14:tracePt t="90826" x="4471988" y="3365500"/>
          <p14:tracePt t="90848" x="4479925" y="3365500"/>
          <p14:tracePt t="90857" x="4486275" y="3365500"/>
          <p14:tracePt t="90874" x="4500563" y="3365500"/>
          <p14:tracePt t="90891" x="4508500" y="3365500"/>
          <p14:tracePt t="90945" x="4514850" y="3365500"/>
          <p14:tracePt t="90949" x="4522788" y="3365500"/>
          <p14:tracePt t="90960" x="4522788" y="3371850"/>
          <p14:tracePt t="90976" x="4529138" y="3371850"/>
          <p14:tracePt t="90991" x="4543425" y="3371850"/>
          <p14:tracePt t="91007" x="4565650" y="3365500"/>
          <p14:tracePt t="91024" x="4572000" y="3365500"/>
          <p14:tracePt t="100311" x="4594225" y="3371850"/>
          <p14:tracePt t="100319" x="4608513" y="3386138"/>
          <p14:tracePt t="100325" x="4608513" y="3408363"/>
          <p14:tracePt t="100336" x="4600575" y="3414713"/>
          <p14:tracePt t="100352" x="4494213" y="3443288"/>
          <p14:tracePt t="100368" x="4343400" y="3479800"/>
          <p14:tracePt t="100385" x="3957638" y="3471863"/>
          <p14:tracePt t="100401" x="3822700" y="3465513"/>
          <p14:tracePt t="100420" x="3629025" y="3451225"/>
          <p14:tracePt t="100437" x="3479800" y="3414713"/>
          <p14:tracePt t="100454" x="3351213" y="3394075"/>
          <p14:tracePt t="100470" x="3208338" y="3371850"/>
          <p14:tracePt t="100487" x="3128963" y="3365500"/>
          <p14:tracePt t="100503" x="3036888" y="3357563"/>
          <p14:tracePt t="100520" x="2957513" y="3351213"/>
          <p14:tracePt t="100537" x="2828925" y="3351213"/>
          <p14:tracePt t="100554" x="2728913" y="3328988"/>
          <p14:tracePt t="100570" x="2657475" y="3328988"/>
          <p14:tracePt t="100587" x="2614613" y="3322638"/>
          <p14:tracePt t="100605" x="2600325" y="3322638"/>
          <p14:tracePt t="100670" x="2593975" y="3322638"/>
          <p14:tracePt t="100684" x="2586038" y="3328988"/>
          <p14:tracePt t="100693" x="2565400" y="3343275"/>
          <p14:tracePt t="100707" x="2557463" y="3357563"/>
          <p14:tracePt t="100724" x="2536825" y="3365500"/>
          <p14:tracePt t="100741" x="2508250" y="3365500"/>
          <p14:tracePt t="100758" x="2465388" y="3365500"/>
          <p14:tracePt t="100776" x="2414588" y="3357563"/>
          <p14:tracePt t="100790" x="2379663" y="3351213"/>
          <p14:tracePt t="100811" x="2314575" y="3343275"/>
          <p14:tracePt t="100825" x="2286000" y="3343275"/>
          <p14:tracePt t="100842" x="2279650" y="3343275"/>
          <p14:tracePt t="100858" x="2265363" y="3343275"/>
          <p14:tracePt t="100875" x="2243138" y="3343275"/>
          <p14:tracePt t="100892" x="2222500" y="3351213"/>
          <p14:tracePt t="100909" x="2185988" y="3351213"/>
          <p14:tracePt t="100927" x="2171700" y="3343275"/>
          <p14:tracePt t="100942" x="2151063" y="3343275"/>
          <p14:tracePt t="100959" x="2143125" y="3343275"/>
          <p14:tracePt t="100976" x="2128838" y="3343275"/>
          <p14:tracePt t="100995" x="2122488" y="3343275"/>
          <p14:tracePt t="101027" x="2114550" y="3343275"/>
          <p14:tracePt t="101043" x="2100263" y="3343275"/>
          <p14:tracePt t="101061" x="2085975" y="3343275"/>
          <p14:tracePt t="101078" x="2079625" y="3343275"/>
          <p14:tracePt t="101154" x="2085975" y="3343275"/>
          <p14:tracePt t="101162" x="2100263" y="3343275"/>
          <p14:tracePt t="101170" x="2108200" y="3343275"/>
          <p14:tracePt t="101180" x="2122488" y="3336925"/>
          <p14:tracePt t="101197" x="2128838" y="3336925"/>
          <p14:tracePt t="101215" x="2157413" y="3328988"/>
          <p14:tracePt t="101230" x="2193925" y="3328988"/>
          <p14:tracePt t="101247" x="2222500" y="3336925"/>
          <p14:tracePt t="101263" x="2286000" y="3351213"/>
          <p14:tracePt t="101280" x="2300288" y="3351213"/>
          <p14:tracePt t="101297" x="2351088" y="3351213"/>
          <p14:tracePt t="101314" x="2371725" y="3357563"/>
          <p14:tracePt t="101331" x="2386013" y="3357563"/>
          <p14:tracePt t="101519" x="2393950" y="3357563"/>
          <p14:tracePt t="101528" x="2400300" y="3357563"/>
          <p14:tracePt t="101538" x="2408238" y="3357563"/>
          <p14:tracePt t="101552" x="2414588" y="3357563"/>
          <p14:tracePt t="101600" x="2422525" y="3357563"/>
          <p14:tracePt t="101607" x="2428875" y="3357563"/>
          <p14:tracePt t="101625" x="2436813" y="3357563"/>
          <p14:tracePt t="101639" x="2443163" y="3357563"/>
          <p14:tracePt t="101652" x="2471738" y="3357563"/>
          <p14:tracePt t="101669" x="2486025" y="3357563"/>
          <p14:tracePt t="101687" x="2500313" y="3357563"/>
          <p14:tracePt t="101703" x="2522538" y="3357563"/>
          <p14:tracePt t="101720" x="2528888" y="3357563"/>
          <p14:tracePt t="101737" x="2557463" y="3357563"/>
          <p14:tracePt t="101753" x="2571750" y="3357563"/>
          <p14:tracePt t="101771" x="2586038" y="3357563"/>
          <p14:tracePt t="101788" x="2608263" y="3357563"/>
          <p14:tracePt t="101821" x="2614613" y="3357563"/>
          <p14:tracePt t="101869" x="2622550" y="3357563"/>
          <p14:tracePt t="101895" x="2628900" y="3357563"/>
          <p14:tracePt t="101902" x="2643188" y="3357563"/>
          <p14:tracePt t="101909" x="2651125" y="3357563"/>
          <p14:tracePt t="101922" x="2657475" y="3357563"/>
          <p14:tracePt t="101939" x="2679700" y="3351213"/>
          <p14:tracePt t="101958" x="2693988" y="3351213"/>
          <p14:tracePt t="101998" x="2700338" y="3351213"/>
          <p14:tracePt t="102014" x="2708275" y="3351213"/>
          <p14:tracePt t="102025" x="2714625" y="3351213"/>
          <p14:tracePt t="102041" x="2757488" y="3351213"/>
          <p14:tracePt t="102059" x="2794000" y="3351213"/>
          <p14:tracePt t="102075" x="2808288" y="3351213"/>
          <p14:tracePt t="102163" x="2814638" y="3351213"/>
          <p14:tracePt t="102178" x="2828925" y="3351213"/>
          <p14:tracePt t="102184" x="2843213" y="3351213"/>
          <p14:tracePt t="102200" x="2857500" y="3351213"/>
          <p14:tracePt t="102210" x="2865438" y="3351213"/>
          <p14:tracePt t="102226" x="2886075" y="3343275"/>
          <p14:tracePt t="102244" x="2900363" y="3343275"/>
          <p14:tracePt t="102371" x="2908300" y="3343275"/>
          <p14:tracePt t="102378" x="2914650" y="3343275"/>
          <p14:tracePt t="102393" x="2922588" y="3343275"/>
          <p14:tracePt t="102409" x="2928938" y="3343275"/>
          <p14:tracePt t="102443" x="2936875" y="3343275"/>
          <p14:tracePt t="102450" x="2943225" y="3343275"/>
          <p14:tracePt t="102465" x="2951163" y="3343275"/>
          <p14:tracePt t="102482" x="2965450" y="3343275"/>
          <p14:tracePt t="102492" x="2971800" y="3343275"/>
          <p14:tracePt t="102504" x="2986088" y="3343275"/>
          <p14:tracePt t="102522" x="2994025" y="3343275"/>
          <p14:tracePt t="102530" x="3000375" y="3343275"/>
          <p14:tracePt t="102552" x="3008313" y="3343275"/>
          <p14:tracePt t="102609" x="3014663" y="3343275"/>
          <p14:tracePt t="102653" x="3022600" y="3343275"/>
          <p14:tracePt t="102677" x="3028950" y="3343275"/>
          <p14:tracePt t="102692" x="3036888" y="3343275"/>
          <p14:tracePt t="102699" x="3043238" y="3343275"/>
          <p14:tracePt t="102715" x="3051175" y="3343275"/>
          <p14:tracePt t="102730" x="3065463" y="3343275"/>
          <p14:tracePt t="102747" x="3071813" y="3343275"/>
          <p14:tracePt t="102771" x="3079750" y="3343275"/>
          <p14:tracePt t="102793" x="3086100" y="3343275"/>
          <p14:tracePt t="102808" x="3094038" y="3343275"/>
          <p14:tracePt t="102817" x="3100388" y="3343275"/>
          <p14:tracePt t="102840" x="3114675" y="3343275"/>
          <p14:tracePt t="102848" x="3122613" y="3343275"/>
          <p14:tracePt t="102862" x="3136900" y="3343275"/>
          <p14:tracePt t="102889" x="3143250" y="3343275"/>
          <p14:tracePt t="102915" x="3151188" y="3343275"/>
          <p14:tracePt t="104117" x="3151188" y="3336925"/>
          <p14:tracePt t="104122" x="3136900" y="3328988"/>
          <p14:tracePt t="104137" x="3114675" y="3328988"/>
          <p14:tracePt t="104152" x="3094038" y="3322638"/>
          <p14:tracePt t="104169" x="3079750" y="3322638"/>
          <p14:tracePt t="104186" x="3065463" y="3322638"/>
          <p14:tracePt t="104203" x="3051175" y="3322638"/>
          <p14:tracePt t="104222" x="3036888" y="3322638"/>
          <p14:tracePt t="104243" x="3022600" y="3322638"/>
          <p14:tracePt t="104255" x="3008313" y="3322638"/>
          <p14:tracePt t="104272" x="2979738" y="3322638"/>
          <p14:tracePt t="104288" x="2951163" y="3322638"/>
          <p14:tracePt t="104304" x="2936875" y="3322638"/>
          <p14:tracePt t="104323" x="2922588" y="3322638"/>
          <p14:tracePt t="104340" x="2908300" y="3322638"/>
          <p14:tracePt t="104355" x="2900363" y="3322638"/>
          <p14:tracePt t="104517" x="2914650" y="3322638"/>
          <p14:tracePt t="104526" x="2957513" y="3322638"/>
          <p14:tracePt t="104533" x="2971800" y="3322638"/>
          <p14:tracePt t="104543" x="2994025" y="3328988"/>
          <p14:tracePt t="104558" x="3028950" y="3343275"/>
          <p14:tracePt t="104575" x="3079750" y="3343275"/>
          <p14:tracePt t="104592" x="3100388" y="3351213"/>
          <p14:tracePt t="104611" x="3114675" y="3351213"/>
          <p14:tracePt t="104645" x="3122613" y="3351213"/>
          <p14:tracePt t="104670" x="3128963" y="3351213"/>
          <p14:tracePt t="104686" x="3136900" y="3351213"/>
          <p14:tracePt t="112019" x="3136900" y="3357563"/>
          <p14:tracePt t="112026" x="3128963" y="3371850"/>
          <p14:tracePt t="112033" x="3122613" y="3386138"/>
          <p14:tracePt t="112044" x="3114675" y="3394075"/>
          <p14:tracePt t="112060" x="3094038" y="3414713"/>
          <p14:tracePt t="112077" x="3086100" y="3422650"/>
          <p14:tracePt t="112199" x="3079750" y="3422650"/>
          <p14:tracePt t="112206" x="3065463" y="3422650"/>
          <p14:tracePt t="112214" x="3057525" y="3422650"/>
          <p14:tracePt t="112229" x="3022600" y="3422650"/>
          <p14:tracePt t="112246" x="2986088" y="3422650"/>
          <p14:tracePt t="112263" x="2943225" y="3422650"/>
          <p14:tracePt t="112280" x="2886075" y="3422650"/>
          <p14:tracePt t="112298" x="2786063" y="3429000"/>
          <p14:tracePt t="112313" x="2665413" y="3422650"/>
          <p14:tracePt t="112330" x="2565400" y="3414713"/>
          <p14:tracePt t="112347" x="2465388" y="3414713"/>
          <p14:tracePt t="112366" x="2379663" y="3414713"/>
          <p14:tracePt t="112382" x="2322513" y="3414713"/>
          <p14:tracePt t="112399" x="2293938" y="3414713"/>
          <p14:tracePt t="112527" x="2286000" y="3414713"/>
          <p14:tracePt t="112670" x="2286000" y="3408363"/>
          <p14:tracePt t="112683" x="2286000" y="3400425"/>
          <p14:tracePt t="112707" x="2293938" y="3400425"/>
          <p14:tracePt t="112713" x="2293938" y="3394075"/>
          <p14:tracePt t="112723" x="2308225" y="3394075"/>
          <p14:tracePt t="112738" x="2314575" y="3394075"/>
          <p14:tracePt t="112754" x="2328863" y="3386138"/>
          <p14:tracePt t="112770" x="2343150" y="3379788"/>
          <p14:tracePt t="112786" x="2351088" y="3379788"/>
          <p14:tracePt t="112820" x="2365375" y="3379788"/>
          <p14:tracePt t="112837" x="2386013" y="3379788"/>
          <p14:tracePt t="112854" x="2428875" y="3379788"/>
          <p14:tracePt t="112871" x="2486025" y="3357563"/>
          <p14:tracePt t="112889" x="2543175" y="3351213"/>
          <p14:tracePt t="112907" x="2579688" y="3351213"/>
          <p14:tracePt t="113012" x="2586038" y="3351213"/>
          <p14:tracePt t="113018" x="2608263" y="3351213"/>
          <p14:tracePt t="113026" x="2636838" y="3351213"/>
          <p14:tracePt t="113039" x="2657475" y="3351213"/>
          <p14:tracePt t="113057" x="2714625" y="3351213"/>
          <p14:tracePt t="113074" x="2736850" y="3351213"/>
          <p14:tracePt t="113091" x="2779713" y="3343275"/>
          <p14:tracePt t="113108" x="2794000" y="3343275"/>
          <p14:tracePt t="113124" x="2800350" y="3343275"/>
          <p14:tracePt t="113141" x="2808288" y="3343275"/>
          <p14:tracePt t="113215" x="2814638" y="3343275"/>
          <p14:tracePt t="113221" x="2836863" y="3343275"/>
          <p14:tracePt t="113230" x="2865438" y="3343275"/>
          <p14:tracePt t="113242" x="2914650" y="3343275"/>
          <p14:tracePt t="113259" x="2965450" y="3343275"/>
          <p14:tracePt t="113276" x="2994025" y="3336925"/>
          <p14:tracePt t="113294" x="3028950" y="3336925"/>
          <p14:tracePt t="113310" x="3043238" y="3336925"/>
          <p14:tracePt t="113327" x="3051175" y="3336925"/>
          <p14:tracePt t="113344" x="3065463" y="3336925"/>
          <p14:tracePt t="113362" x="3071813" y="3336925"/>
          <p14:tracePt t="113377" x="3100388" y="3336925"/>
          <p14:tracePt t="113395" x="3114675" y="3328988"/>
          <p14:tracePt t="113399" x="3128963" y="3328988"/>
          <p14:tracePt t="113433" x="3143250" y="3328988"/>
          <p14:tracePt t="113718" x="3136900" y="3322638"/>
          <p14:tracePt t="113721" x="3122613" y="3322638"/>
          <p14:tracePt t="113735" x="3108325" y="3322638"/>
          <p14:tracePt t="113751" x="3065463" y="3322638"/>
          <p14:tracePt t="113768" x="3014663" y="3322638"/>
          <p14:tracePt t="113784" x="2957513" y="3328988"/>
          <p14:tracePt t="113800" x="2908300" y="3328988"/>
          <p14:tracePt t="113819" x="2851150" y="3328988"/>
          <p14:tracePt t="113835" x="2808288" y="3336925"/>
          <p14:tracePt t="113851" x="2786063" y="3336925"/>
          <p14:tracePt t="113853" x="2779713" y="3343275"/>
          <p14:tracePt t="114051" x="2794000" y="3343275"/>
          <p14:tracePt t="114057" x="2808288" y="3343275"/>
          <p14:tracePt t="114075" x="2814638" y="3343275"/>
          <p14:tracePt t="114089" x="2828925" y="3343275"/>
          <p14:tracePt t="114105" x="2836863" y="3343275"/>
          <p14:tracePt t="114121" x="2843213" y="3343275"/>
          <p14:tracePt t="114206" x="2857500" y="3343275"/>
          <p14:tracePt t="114213" x="2871788" y="3343275"/>
          <p14:tracePt t="114227" x="2886075" y="3343275"/>
          <p14:tracePt t="114239" x="2894013" y="3343275"/>
          <p14:tracePt t="114258" x="2900363" y="3343275"/>
          <p14:tracePt t="114420" x="2908300" y="3343275"/>
          <p14:tracePt t="114424" x="2922588" y="3343275"/>
          <p14:tracePt t="114432" x="2943225" y="3343275"/>
          <p14:tracePt t="114443" x="2965450" y="3343275"/>
          <p14:tracePt t="114463" x="3028950" y="3351213"/>
          <p14:tracePt t="114477" x="3071813" y="3351213"/>
          <p14:tracePt t="114493" x="3128963" y="3357563"/>
          <p14:tracePt t="114510" x="3186113" y="3357563"/>
          <p14:tracePt t="114527" x="3243263" y="3357563"/>
          <p14:tracePt t="114544" x="3300413" y="3357563"/>
          <p14:tracePt t="114560" x="3351213" y="3357563"/>
          <p14:tracePt t="114577" x="3429000" y="3351213"/>
          <p14:tracePt t="114596" x="3536950" y="3351213"/>
          <p14:tracePt t="114614" x="3594100" y="3351213"/>
          <p14:tracePt t="114630" x="3622675" y="3343275"/>
          <p14:tracePt t="114644" x="3636963" y="3336925"/>
          <p14:tracePt t="114663" x="3643313" y="3336925"/>
          <p14:tracePt t="114681" x="3643313" y="3328988"/>
          <p14:tracePt t="114722" x="3651250" y="3328988"/>
          <p14:tracePt t="114738" x="3665538" y="3328988"/>
          <p14:tracePt t="114747" x="3679825" y="3328988"/>
          <p14:tracePt t="114764" x="3694113" y="3322638"/>
          <p14:tracePt t="114783" x="3722688" y="3314700"/>
          <p14:tracePt t="114798" x="3736975" y="3314700"/>
          <p14:tracePt t="114813" x="3751263" y="3314700"/>
          <p14:tracePt t="114870" x="3757613" y="3314700"/>
          <p14:tracePt t="116488" x="3751263" y="3322638"/>
          <p14:tracePt t="116494" x="3743325" y="3322638"/>
          <p14:tracePt t="116509" x="3736975" y="3328988"/>
          <p14:tracePt t="116525" x="3729038" y="3328988"/>
          <p14:tracePt t="116539" x="3729038" y="3336925"/>
          <p14:tracePt t="116554" x="3708400" y="3336925"/>
          <p14:tracePt t="116571" x="3686175" y="3343275"/>
          <p14:tracePt t="116588" x="3657600" y="3357563"/>
          <p14:tracePt t="116605" x="3608388" y="3365500"/>
          <p14:tracePt t="116621" x="3565525" y="3365500"/>
          <p14:tracePt t="116638" x="3514725" y="3371850"/>
          <p14:tracePt t="116657" x="3443288" y="3386138"/>
          <p14:tracePt t="116672" x="3386138" y="3394075"/>
          <p14:tracePt t="116690" x="3328988" y="3400425"/>
          <p14:tracePt t="116708" x="3271838" y="3400425"/>
          <p14:tracePt t="116724" x="3194050" y="3408363"/>
          <p14:tracePt t="116740" x="3108325" y="3429000"/>
          <p14:tracePt t="116757" x="3036888" y="3451225"/>
          <p14:tracePt t="116774" x="3014663" y="3465513"/>
          <p14:tracePt t="116792" x="2957513" y="3486150"/>
          <p14:tracePt t="116807" x="2928938" y="3508375"/>
          <p14:tracePt t="116826" x="2914650" y="3514725"/>
          <p14:tracePt t="116842" x="2908300" y="3514725"/>
          <p14:tracePt t="116858" x="2894013" y="3522663"/>
          <p14:tracePt t="116875" x="2879725" y="3529013"/>
          <p14:tracePt t="116894" x="2871788" y="3536950"/>
          <p14:tracePt t="116928" x="2857500" y="3543300"/>
          <p14:tracePt t="116944" x="2851150" y="3551238"/>
          <p14:tracePt t="116959" x="2836863" y="3551238"/>
          <p14:tracePt t="116980" x="2828925" y="3551238"/>
          <p14:tracePt t="116996" x="2808288" y="3551238"/>
          <p14:tracePt t="117012" x="2794000" y="3551238"/>
          <p14:tracePt t="117029" x="2779713" y="3557588"/>
          <p14:tracePt t="117046" x="2751138" y="3557588"/>
          <p14:tracePt t="117061" x="2722563" y="3557588"/>
          <p14:tracePt t="117062" x="2708275" y="3565525"/>
          <p14:tracePt t="117079" x="2700338" y="3565525"/>
          <p14:tracePt t="117095" x="2686050" y="3571875"/>
          <p14:tracePt t="117128" x="2679700" y="3571875"/>
          <p14:tracePt t="117151" x="2671763" y="3571875"/>
          <p14:tracePt t="117162" x="2665413" y="3565525"/>
          <p14:tracePt t="117179" x="2636838" y="3565525"/>
          <p14:tracePt t="117198" x="2608263" y="3557588"/>
          <p14:tracePt t="117215" x="2579688" y="3551238"/>
          <p14:tracePt t="117232" x="2565400" y="3551238"/>
          <p14:tracePt t="117379" x="2557463" y="3543300"/>
          <p14:tracePt t="117387" x="2557463" y="3536950"/>
          <p14:tracePt t="117407" x="2557463" y="3529013"/>
          <p14:tracePt t="117423" x="2557463" y="3522663"/>
          <p14:tracePt t="117440" x="2557463" y="3514725"/>
          <p14:tracePt t="117608" x="2557463" y="3508375"/>
          <p14:tracePt t="117651" x="2551113" y="3508375"/>
          <p14:tracePt t="117700" x="2551113" y="3500438"/>
          <p14:tracePt t="117754" x="2543175" y="3500438"/>
          <p14:tracePt t="117776" x="2536825" y="3500438"/>
          <p14:tracePt t="117798" x="2528888" y="3500438"/>
          <p14:tracePt t="117823" x="2522538" y="3500438"/>
          <p14:tracePt t="117831" x="2514600" y="3500438"/>
          <p14:tracePt t="117846" x="2508250" y="3500438"/>
          <p14:tracePt t="117862" x="2500313" y="3500438"/>
          <p14:tracePt t="117872" x="2479675" y="3500438"/>
          <p14:tracePt t="117890" x="2471738" y="3500438"/>
          <p14:tracePt t="117906" x="2465388" y="3500438"/>
          <p14:tracePt t="117923" x="2457450" y="3508375"/>
          <p14:tracePt t="118050" x="2451100" y="3508375"/>
          <p14:tracePt t="118057" x="2451100" y="3514725"/>
          <p14:tracePt t="118746" x="2465388" y="3514725"/>
          <p14:tracePt t="118752" x="2471738" y="3514725"/>
          <p14:tracePt t="118760" x="2486025" y="3522663"/>
          <p14:tracePt t="118776" x="2493963" y="3522663"/>
          <p14:tracePt t="118785" x="2508250" y="3529013"/>
          <p14:tracePt t="118801" x="2528888" y="3536950"/>
          <p14:tracePt t="118820" x="2536825" y="3543300"/>
          <p14:tracePt t="118835" x="2543175" y="3543300"/>
          <p14:tracePt t="118903" x="2551113" y="3543300"/>
          <p14:tracePt t="118908" x="2551113" y="3551238"/>
          <p14:tracePt t="118925" x="2565400" y="3565525"/>
          <p14:tracePt t="118936" x="2571750" y="3571875"/>
          <p14:tracePt t="118953" x="2622550" y="3594100"/>
          <p14:tracePt t="118970" x="2657475" y="3600450"/>
          <p14:tracePt t="118987" x="2700338" y="3608388"/>
          <p14:tracePt t="119006" x="2736850" y="3622675"/>
          <p14:tracePt t="119025" x="2794000" y="3643313"/>
          <p14:tracePt t="119039" x="2828925" y="3651250"/>
          <p14:tracePt t="119056" x="2857500" y="3651250"/>
          <p14:tracePt t="119073" x="2879725" y="3665538"/>
          <p14:tracePt t="119090" x="2908300" y="3665538"/>
          <p14:tracePt t="119107" x="2914650" y="3665538"/>
          <p14:tracePt t="119124" x="2928938" y="3665538"/>
          <p14:tracePt t="119177" x="2936875" y="3665538"/>
          <p14:tracePt t="119184" x="2943225" y="3665538"/>
          <p14:tracePt t="119197" x="2957513" y="3665538"/>
          <p14:tracePt t="119209" x="2979738" y="3665538"/>
          <p14:tracePt t="119225" x="3000375" y="3665538"/>
          <p14:tracePt t="119243" x="3028950" y="3665538"/>
          <p14:tracePt t="119259" x="3036888" y="3671888"/>
          <p14:tracePt t="119293" x="3043238" y="3671888"/>
          <p14:tracePt t="119381" x="3051175" y="3671888"/>
          <p14:tracePt t="119383" x="3051175" y="3679825"/>
          <p14:tracePt t="119393" x="3065463" y="3679825"/>
          <p14:tracePt t="119409" x="3071813" y="3679825"/>
          <p14:tracePt t="119427" x="3079750" y="3679825"/>
          <p14:tracePt t="119518" x="3086100" y="3679825"/>
          <p14:tracePt t="119532" x="3100388" y="3679825"/>
          <p14:tracePt t="119540" x="3108325" y="3679825"/>
          <p14:tracePt t="119548" x="3128963" y="3679825"/>
          <p14:tracePt t="119563" x="3157538" y="3679825"/>
          <p14:tracePt t="119579" x="3179763" y="3679825"/>
          <p14:tracePt t="119596" x="3186113" y="3679825"/>
          <p14:tracePt t="119612" x="3194050" y="3671888"/>
          <p14:tracePt t="119683" x="3200400" y="3671888"/>
          <p14:tracePt t="119691" x="3208338" y="3671888"/>
          <p14:tracePt t="119697" x="3214688" y="3671888"/>
          <p14:tracePt t="119714" x="3236913" y="3671888"/>
          <p14:tracePt t="119730" x="3271838" y="3657600"/>
          <p14:tracePt t="119747" x="3279775" y="3657600"/>
          <p14:tracePt t="119764" x="3286125" y="3657600"/>
          <p14:tracePt t="119781" x="3294063" y="3657600"/>
          <p14:tracePt t="119863" x="3294063" y="3651250"/>
          <p14:tracePt t="119886" x="3308350" y="3651250"/>
          <p14:tracePt t="119902" x="3314700" y="3651250"/>
          <p14:tracePt t="121533" x="3322638" y="3651250"/>
          <p14:tracePt t="121542" x="3328988" y="3651250"/>
          <p14:tracePt t="121548" x="3336925" y="3651250"/>
          <p14:tracePt t="121558" x="3343275" y="3657600"/>
          <p14:tracePt t="121574" x="3357563" y="3671888"/>
          <p14:tracePt t="121591" x="3371850" y="3671888"/>
          <p14:tracePt t="121606" x="3379788" y="3671888"/>
          <p14:tracePt t="121623" x="3386138" y="3671888"/>
          <p14:tracePt t="121640" x="3400425" y="3671888"/>
          <p14:tracePt t="121657" x="3414713" y="3671888"/>
          <p14:tracePt t="121675" x="3436938" y="3671888"/>
          <p14:tracePt t="121692" x="3451225" y="3671888"/>
          <p14:tracePt t="121710" x="3465513" y="3671888"/>
          <p14:tracePt t="121725" x="3486150" y="3686175"/>
          <p14:tracePt t="121741" x="3522663" y="3694113"/>
          <p14:tracePt t="121759" x="3565525" y="3700463"/>
          <p14:tracePt t="121775" x="3594100" y="3708400"/>
          <p14:tracePt t="121792" x="3608388" y="3714750"/>
          <p14:tracePt t="121810" x="3614738" y="3714750"/>
          <p14:tracePt t="121923" x="3622675" y="3714750"/>
          <p14:tracePt t="121937" x="3629025" y="3722688"/>
          <p14:tracePt t="121954" x="3636963" y="3722688"/>
          <p14:tracePt t="121970" x="3636963" y="3729038"/>
          <p14:tracePt t="122182" x="3643313" y="3729038"/>
          <p14:tracePt t="122223" x="3651250" y="3729038"/>
          <p14:tracePt t="122245" x="3657600" y="3729038"/>
          <p14:tracePt t="122291" x="3665538" y="3729038"/>
          <p14:tracePt t="122308" x="3671888" y="3729038"/>
          <p14:tracePt t="122314" x="3671888" y="3736975"/>
          <p14:tracePt t="122344" x="3679825" y="3736975"/>
          <p14:tracePt t="122403" x="3686175" y="3736975"/>
          <p14:tracePt t="123915" x="3686175" y="3743325"/>
          <p14:tracePt t="123940" x="3694113" y="3743325"/>
          <p14:tracePt t="123946" x="3714750" y="3743325"/>
          <p14:tracePt t="123954" x="3729038" y="3743325"/>
          <p14:tracePt t="123971" x="3743325" y="3743325"/>
          <p14:tracePt t="123991" x="3751263" y="3743325"/>
          <p14:tracePt t="124007" x="3765550" y="3743325"/>
          <p14:tracePt t="124042" x="3771900" y="3743325"/>
          <p14:tracePt t="124079" x="3779838" y="3743325"/>
          <p14:tracePt t="124101" x="3786188" y="3743325"/>
          <p14:tracePt t="124118" x="3786188" y="3736975"/>
          <p14:tracePt t="124126" x="3794125" y="3736975"/>
          <p14:tracePt t="124159" x="3800475" y="3736975"/>
          <p14:tracePt t="124182" x="3808413" y="3729038"/>
          <p14:tracePt t="124196" x="3808413" y="3722688"/>
          <p14:tracePt t="124276" x="3814763" y="3722688"/>
          <p14:tracePt t="124290" x="3829050" y="3722688"/>
          <p14:tracePt t="124298" x="3836988" y="3714750"/>
          <p14:tracePt t="124309" x="3843338" y="3708400"/>
          <p14:tracePt t="124326" x="3879850" y="3700463"/>
          <p14:tracePt t="124343" x="3914775" y="3694113"/>
          <p14:tracePt t="124360" x="3943350" y="3694113"/>
          <p14:tracePt t="124378" x="3971925" y="3694113"/>
          <p14:tracePt t="124395" x="3994150" y="3686175"/>
          <p14:tracePt t="124402" x="4000500" y="3679825"/>
          <p14:tracePt t="124413" x="4014788" y="3679825"/>
          <p14:tracePt t="124429" x="4022725" y="3679825"/>
          <p14:tracePt t="124448" x="4029075" y="3679825"/>
          <p14:tracePt t="124465" x="4037013" y="3679825"/>
          <p14:tracePt t="124478" x="4057650" y="3679825"/>
          <p14:tracePt t="124495" x="4079875" y="3679825"/>
          <p14:tracePt t="124512" x="4114800" y="3679825"/>
          <p14:tracePt t="124530" x="4129088" y="3679825"/>
          <p14:tracePt t="124545" x="4165600" y="3679825"/>
          <p14:tracePt t="124547" x="4186238" y="3679825"/>
          <p14:tracePt t="124563" x="4208463" y="3686175"/>
          <p14:tracePt t="124580" x="4237038" y="3686175"/>
          <p14:tracePt t="124597" x="4265613" y="3686175"/>
          <p14:tracePt t="124613" x="4279900" y="3686175"/>
          <p14:tracePt t="124631" x="4308475" y="3686175"/>
          <p14:tracePt t="124649" x="4322763" y="3694113"/>
          <p14:tracePt t="124666" x="4337050" y="3694113"/>
          <p14:tracePt t="124682" x="4351338" y="3694113"/>
          <p14:tracePt t="124699" x="4365625" y="3700463"/>
          <p14:tracePt t="124717" x="4371975" y="3700463"/>
          <p14:tracePt t="124732" x="4379913" y="3700463"/>
          <p14:tracePt t="124759" x="4386263" y="3700463"/>
          <p14:tracePt t="124886" x="4379913" y="3700463"/>
          <p14:tracePt t="124892" x="4371975" y="3700463"/>
          <p14:tracePt t="124905" x="4357688" y="3700463"/>
          <p14:tracePt t="124919" x="4337050" y="3700463"/>
          <p14:tracePt t="124935" x="4314825" y="3700463"/>
          <p14:tracePt t="124938" x="4294188" y="3700463"/>
          <p14:tracePt t="124951" x="4279900" y="3700463"/>
          <p14:tracePt t="124969" x="4222750" y="3700463"/>
          <p14:tracePt t="124985" x="4171950" y="3700463"/>
          <p14:tracePt t="125002" x="4122738" y="3700463"/>
          <p14:tracePt t="125020" x="4079875" y="3700463"/>
          <p14:tracePt t="125036" x="4051300" y="3700463"/>
          <p14:tracePt t="125053" x="4022725" y="3700463"/>
          <p14:tracePt t="125070" x="4000500" y="3700463"/>
          <p14:tracePt t="125086" x="3994150" y="3700463"/>
          <p14:tracePt t="125240" x="4008438" y="3694113"/>
          <p14:tracePt t="125256" x="4029075" y="3686175"/>
          <p14:tracePt t="125260" x="4043363" y="3686175"/>
          <p14:tracePt t="125274" x="4057650" y="3686175"/>
          <p14:tracePt t="125291" x="4094163" y="3686175"/>
          <p14:tracePt t="125308" x="4129088" y="3686175"/>
          <p14:tracePt t="125325" x="4165600" y="3679825"/>
          <p14:tracePt t="125342" x="4194175" y="3679825"/>
          <p14:tracePt t="125357" x="4214813" y="3679825"/>
          <p14:tracePt t="125358" x="4222750" y="3679825"/>
          <p14:tracePt t="125374" x="4229100" y="3679825"/>
          <p14:tracePt t="126854" x="4214813" y="3679825"/>
          <p14:tracePt t="126862" x="4200525" y="3679825"/>
          <p14:tracePt t="126869" x="4186238" y="3679825"/>
          <p14:tracePt t="126877" x="4179888" y="3679825"/>
          <p14:tracePt t="126895" x="4151313" y="3679825"/>
          <p14:tracePt t="126898" x="4129088" y="3679825"/>
          <p14:tracePt t="126911" x="4108450" y="3679825"/>
          <p14:tracePt t="126932" x="4000500" y="3679825"/>
          <p14:tracePt t="126945" x="3937000" y="3686175"/>
          <p14:tracePt t="126962" x="3879850" y="3686175"/>
          <p14:tracePt t="126979" x="3800475" y="3694113"/>
          <p14:tracePt t="126998" x="3714750" y="3700463"/>
          <p14:tracePt t="127015" x="3622675" y="3700463"/>
          <p14:tracePt t="127029" x="3579813" y="3700463"/>
          <p14:tracePt t="127048" x="3514725" y="3708400"/>
          <p14:tracePt t="127065" x="3422650" y="3708400"/>
          <p14:tracePt t="127080" x="3379788" y="3708400"/>
          <p14:tracePt t="127097" x="3286125" y="3708400"/>
          <p14:tracePt t="127115" x="3208338" y="3722688"/>
          <p14:tracePt t="127131" x="3136900" y="3743325"/>
          <p14:tracePt t="127150" x="3000375" y="3786188"/>
          <p14:tracePt t="127165" x="2957513" y="3800475"/>
          <p14:tracePt t="127182" x="2914650" y="3814763"/>
          <p14:tracePt t="127199" x="2836863" y="3829050"/>
          <p14:tracePt t="127216" x="2786063" y="3836988"/>
          <p14:tracePt t="127233" x="2751138" y="3843338"/>
          <p14:tracePt t="127250" x="2714625" y="3843338"/>
          <p14:tracePt t="127267" x="2700338" y="3843338"/>
          <p14:tracePt t="127283" x="2686050" y="3857625"/>
          <p14:tracePt t="127300" x="2657475" y="3857625"/>
          <p14:tracePt t="127317" x="2628900" y="3871913"/>
          <p14:tracePt t="127333" x="2600325" y="3879850"/>
          <p14:tracePt t="127351" x="2571750" y="3879850"/>
          <p14:tracePt t="127368" x="2528888" y="3886200"/>
          <p14:tracePt t="127384" x="2493963" y="3894138"/>
          <p14:tracePt t="127401" x="2471738" y="3894138"/>
          <p14:tracePt t="127404" x="2457450" y="3894138"/>
          <p14:tracePt t="127420" x="2451100" y="3894138"/>
          <p14:tracePt t="127435" x="2451100" y="3900488"/>
          <p14:tracePt t="127452" x="2436813" y="3900488"/>
          <p14:tracePt t="127470" x="2428875" y="3908425"/>
          <p14:tracePt t="127487" x="2408238" y="3914775"/>
          <p14:tracePt t="127503" x="2386013" y="3914775"/>
          <p14:tracePt t="127519" x="2351088" y="3914775"/>
          <p14:tracePt t="127539" x="2293938" y="3914775"/>
          <p14:tracePt t="127555" x="2265363" y="3914775"/>
          <p14:tracePt t="127572" x="2243138" y="3914775"/>
          <p14:tracePt t="127589" x="2228850" y="3914775"/>
          <p14:tracePt t="127790" x="2222500" y="3914775"/>
          <p14:tracePt t="127807" x="2222500" y="3908425"/>
          <p14:tracePt t="127845" x="2222500" y="3900488"/>
          <p14:tracePt t="127940" x="2214563" y="3900488"/>
          <p14:tracePt t="127946" x="2208213" y="3894138"/>
          <p14:tracePt t="127959" x="2200275" y="3894138"/>
          <p14:tracePt t="127977" x="2193925" y="3879850"/>
          <p14:tracePt t="127992" x="2179638" y="3879850"/>
          <p14:tracePt t="128010" x="2171700" y="3871913"/>
          <p14:tracePt t="128044" x="2165350" y="3865563"/>
          <p14:tracePt t="128088" x="2157413" y="3857625"/>
          <p14:tracePt t="128109" x="2151063" y="3857625"/>
          <p14:tracePt t="128121" x="2151063" y="3851275"/>
          <p14:tracePt t="129112" x="2151063" y="3843338"/>
          <p14:tracePt t="129137" x="2157413" y="3843338"/>
          <p14:tracePt t="129161" x="2165350" y="3843338"/>
          <p14:tracePt t="129197" x="2165350" y="3836988"/>
          <p14:tracePt t="129257" x="2171700" y="3836988"/>
          <p14:tracePt t="129265" x="2171700" y="3829050"/>
          <p14:tracePt t="129299" x="2179638" y="3822700"/>
          <p14:tracePt t="129322" x="2185988" y="3814763"/>
          <p14:tracePt t="129345" x="2193925" y="3814763"/>
          <p14:tracePt t="129369" x="2193925" y="3808413"/>
          <p14:tracePt t="129376" x="2200275" y="3808413"/>
          <p14:tracePt t="129399" x="2200275" y="3800475"/>
          <p14:tracePt t="129430" x="2208213" y="3800475"/>
          <p14:tracePt t="129447" x="2214563" y="3800475"/>
          <p14:tracePt t="129456" x="2214563" y="3794125"/>
          <p14:tracePt t="129472" x="2222500" y="3786188"/>
          <p14:tracePt t="129486" x="2236788" y="3771900"/>
          <p14:tracePt t="129496" x="2236788" y="3765550"/>
          <p14:tracePt t="129513" x="2243138" y="3757613"/>
          <p14:tracePt t="129531" x="2251075" y="3743325"/>
          <p14:tracePt t="129548" x="2251075" y="3729038"/>
          <p14:tracePt t="129564" x="2257425" y="3714750"/>
          <p14:tracePt t="129581" x="2257425" y="3708400"/>
          <p14:tracePt t="129599" x="2265363" y="3671888"/>
          <p14:tracePt t="129619" x="2271713" y="3629025"/>
          <p14:tracePt t="129634" x="2279650" y="3600450"/>
          <p14:tracePt t="129650" x="2279650" y="3579813"/>
          <p14:tracePt t="129667" x="2279650" y="3571875"/>
          <p14:tracePt t="129684" x="2279650" y="3565525"/>
          <p14:tracePt t="129706" x="2279650" y="3557588"/>
          <p14:tracePt t="129716" x="2279650" y="3551238"/>
          <p14:tracePt t="129733" x="2279650" y="3529013"/>
          <p14:tracePt t="129750" x="2286000" y="3508375"/>
          <p14:tracePt t="129767" x="2293938" y="3486150"/>
          <p14:tracePt t="129783" x="2293938" y="3465513"/>
          <p14:tracePt t="129801" x="2293938" y="3436938"/>
          <p14:tracePt t="129818" x="2293938" y="3400425"/>
          <p14:tracePt t="129838" x="2293938" y="3386138"/>
          <p14:tracePt t="129858" x="2308225" y="3379788"/>
          <p14:tracePt t="129868" x="2308225" y="3365500"/>
          <p14:tracePt t="129885" x="2322513" y="3322638"/>
          <p14:tracePt t="129903" x="2343150" y="3271838"/>
          <p14:tracePt t="129909" x="2357438" y="3257550"/>
          <p14:tracePt t="129920" x="2371725" y="3243263"/>
          <p14:tracePt t="129937" x="2379663" y="3236913"/>
          <p14:tracePt t="129952" x="2379663" y="3228975"/>
          <p14:tracePt t="130071" x="2393950" y="3228975"/>
          <p14:tracePt t="130080" x="2400300" y="3228975"/>
          <p14:tracePt t="130095" x="2414588" y="3228975"/>
          <p14:tracePt t="130111" x="2422525" y="3228975"/>
          <p14:tracePt t="130135" x="2436813" y="3228975"/>
          <p14:tracePt t="130158" x="2443163" y="3228975"/>
          <p14:tracePt t="130164" x="2451100" y="3228975"/>
          <p14:tracePt t="130172" x="2465388" y="3228975"/>
          <p14:tracePt t="130189" x="2486025" y="3222625"/>
          <p14:tracePt t="130206" x="2508250" y="3222625"/>
          <p14:tracePt t="130224" x="2536825" y="3222625"/>
          <p14:tracePt t="130240" x="2565400" y="3222625"/>
          <p14:tracePt t="130258" x="2600325" y="3222625"/>
          <p14:tracePt t="130273" x="2628900" y="3222625"/>
          <p14:tracePt t="130291" x="2657475" y="3222625"/>
          <p14:tracePt t="130308" x="2671763" y="3222625"/>
          <p14:tracePt t="130431" x="2679700" y="3222625"/>
          <p14:tracePt t="130461" x="2679700" y="3228975"/>
          <p14:tracePt t="130470" x="2679700" y="3236913"/>
          <p14:tracePt t="130483" x="2679700" y="3251200"/>
          <p14:tracePt t="130493" x="2679700" y="3265488"/>
          <p14:tracePt t="130510" x="2686050" y="3286125"/>
          <p14:tracePt t="130527" x="2693988" y="3300413"/>
          <p14:tracePt t="130544" x="2693988" y="3322638"/>
          <p14:tracePt t="130561" x="2693988" y="3343275"/>
          <p14:tracePt t="130577" x="2693988" y="3357563"/>
          <p14:tracePt t="130596" x="2693988" y="3371850"/>
          <p14:tracePt t="130611" x="2693988" y="3386138"/>
          <p14:tracePt t="130630" x="2693988" y="3400425"/>
          <p14:tracePt t="130645" x="2693988" y="3408363"/>
          <p14:tracePt t="130662" x="2693988" y="3422650"/>
          <p14:tracePt t="130679" x="2693988" y="3443288"/>
          <p14:tracePt t="130697" x="2693988" y="3451225"/>
          <p14:tracePt t="130714" x="2693988" y="3471863"/>
          <p14:tracePt t="130735" x="2686050" y="3500438"/>
          <p14:tracePt t="130749" x="2686050" y="3514725"/>
          <p14:tracePt t="130765" x="2686050" y="3522663"/>
          <p14:tracePt t="130798" x="2679700" y="3536950"/>
          <p14:tracePt t="130821" x="2679700" y="3543300"/>
          <p14:tracePt t="130844" x="2671763" y="3551238"/>
          <p14:tracePt t="130867" x="2671763" y="3557588"/>
          <p14:tracePt t="130929" x="2665413" y="3565525"/>
          <p14:tracePt t="131026" x="2657475" y="3571875"/>
          <p14:tracePt t="131052" x="2657475" y="3586163"/>
          <p14:tracePt t="131057" x="2657475" y="3594100"/>
          <p14:tracePt t="131070" x="2651125" y="3614738"/>
          <p14:tracePt t="131085" x="2643188" y="3636963"/>
          <p14:tracePt t="131102" x="2636838" y="3665538"/>
          <p14:tracePt t="131120" x="2636838" y="3714750"/>
          <p14:tracePt t="131135" x="2636838" y="3765550"/>
          <p14:tracePt t="131153" x="2636838" y="3808413"/>
          <p14:tracePt t="131154" x="2636838" y="3814763"/>
          <p14:tracePt t="131186" x="2636838" y="3836988"/>
          <p14:tracePt t="131203" x="2636838" y="3843338"/>
          <p14:tracePt t="131222" x="2636838" y="3851275"/>
          <p14:tracePt t="145961" x="2651125" y="3857625"/>
          <p14:tracePt t="145967" x="2657475" y="3865563"/>
          <p14:tracePt t="145979" x="2665413" y="3865563"/>
          <p14:tracePt t="145988" x="2671763" y="3865563"/>
          <p14:tracePt t="146005" x="2708275" y="3886200"/>
          <p14:tracePt t="146022" x="2722563" y="3894138"/>
          <p14:tracePt t="146037" x="2751138" y="3908425"/>
          <p14:tracePt t="146055" x="2771775" y="3914775"/>
          <p14:tracePt t="146071" x="2814638" y="3929063"/>
          <p14:tracePt t="146089" x="2828925" y="3937000"/>
          <p14:tracePt t="146107" x="2843213" y="3943350"/>
          <p14:tracePt t="146123" x="2865438" y="3951288"/>
          <p14:tracePt t="146140" x="2871788" y="3951288"/>
          <p14:tracePt t="146156" x="2886075" y="3951288"/>
          <p14:tracePt t="146172" x="2886075" y="3957638"/>
          <p14:tracePt t="146191" x="2894013" y="3965575"/>
          <p14:tracePt t="146245" x="2900363" y="3965575"/>
          <p14:tracePt t="146258" x="2908300" y="3971925"/>
          <p14:tracePt t="146266" x="2914650" y="3971925"/>
          <p14:tracePt t="146276" x="2914650" y="3979863"/>
          <p14:tracePt t="146291" x="2922588" y="3986213"/>
          <p14:tracePt t="146307" x="2936875" y="3986213"/>
          <p14:tracePt t="146324" x="2951163" y="3994150"/>
          <p14:tracePt t="146342" x="2965450" y="4000500"/>
          <p14:tracePt t="146359" x="2979738" y="4008438"/>
          <p14:tracePt t="146375" x="2979738" y="4014788"/>
          <p14:tracePt t="146392" x="2986088" y="4029075"/>
          <p14:tracePt t="146409" x="2994025" y="4029075"/>
          <p14:tracePt t="146412" x="3000375" y="4037013"/>
          <p14:tracePt t="146426" x="3008313" y="4037013"/>
          <p14:tracePt t="146446" x="3014663" y="4037013"/>
          <p14:tracePt t="146460" x="3022600" y="4043363"/>
          <p14:tracePt t="146477" x="3028950" y="4043363"/>
          <p14:tracePt t="146494" x="3036888" y="4057650"/>
          <p14:tracePt t="146511" x="3043238" y="4065588"/>
          <p14:tracePt t="146527" x="3051175" y="4065588"/>
          <p14:tracePt t="146546" x="3057525" y="4071938"/>
          <p14:tracePt t="146587" x="3057525" y="4079875"/>
          <p14:tracePt t="146640" x="3057525" y="4086225"/>
          <p14:tracePt t="146665" x="3065463" y="4086225"/>
          <p14:tracePt t="146681" x="3065463" y="4094163"/>
          <p14:tracePt t="146696" x="3065463" y="4100513"/>
          <p14:tracePt t="146703" x="3079750" y="4108450"/>
          <p14:tracePt t="146713" x="3079750" y="4114800"/>
          <p14:tracePt t="146730" x="3086100" y="4137025"/>
          <p14:tracePt t="146749" x="3108325" y="4157663"/>
          <p14:tracePt t="146860" x="3114675" y="4157663"/>
          <p14:tracePt t="146994" x="3114675" y="4165600"/>
          <p14:tracePt t="147069" x="3114675" y="4171950"/>
          <p14:tracePt t="147087" x="3114675" y="4179888"/>
          <p14:tracePt t="147141" x="3108325" y="4179888"/>
          <p14:tracePt t="147155" x="3100388" y="4179888"/>
          <p14:tracePt t="147161" x="3094038" y="4186238"/>
          <p14:tracePt t="147178" x="3086100" y="4186238"/>
          <p14:tracePt t="147194" x="3079750" y="4186238"/>
          <p14:tracePt t="147259" x="3071813" y="4186238"/>
          <p14:tracePt t="147291" x="3065463" y="4186238"/>
          <p14:tracePt t="147328" x="3057525" y="4186238"/>
          <p14:tracePt t="147999" x="3057525" y="4179888"/>
          <p14:tracePt t="148015" x="3057525" y="4171950"/>
          <p14:tracePt t="148031" x="3057525" y="4165600"/>
          <p14:tracePt t="148805" x="3051175" y="4165600"/>
          <p14:tracePt t="148814" x="3036888" y="4165600"/>
          <p14:tracePt t="148827" x="3022600" y="4171950"/>
          <p14:tracePt t="148844" x="3000375" y="4179888"/>
          <p14:tracePt t="148860" x="2971800" y="4186238"/>
          <p14:tracePt t="148878" x="2936875" y="4208463"/>
          <p14:tracePt t="148895" x="2900363" y="4237038"/>
          <p14:tracePt t="148909" x="2894013" y="4243388"/>
          <p14:tracePt t="148927" x="2857500" y="4271963"/>
          <p14:tracePt t="148943" x="2843213" y="4279900"/>
          <p14:tracePt t="148962" x="2836863" y="4279900"/>
          <p14:tracePt t="148978" x="2828925" y="4279900"/>
          <p14:tracePt t="148994" x="2822575" y="4279900"/>
          <p14:tracePt t="149031" x="2814638" y="4279900"/>
          <p14:tracePt t="149062" x="2808288" y="4279900"/>
          <p14:tracePt t="149075" x="2794000" y="4279900"/>
          <p14:tracePt t="149084" x="2786063" y="4279900"/>
          <p14:tracePt t="149095" x="2779713" y="4279900"/>
          <p14:tracePt t="149113" x="2771775" y="4279900"/>
          <p14:tracePt t="149131" x="2751138" y="4279900"/>
          <p14:tracePt t="149147" x="2743200" y="4279900"/>
          <p14:tracePt t="149163" x="2728913" y="4279900"/>
          <p14:tracePt t="149180" x="2722563" y="4279900"/>
          <p14:tracePt t="149197" x="2708275" y="4279900"/>
          <p14:tracePt t="149214" x="2700338" y="4279900"/>
          <p14:tracePt t="149282" x="2693988" y="4279900"/>
          <p14:tracePt t="149310" x="2686050" y="4279900"/>
          <p14:tracePt t="149326" x="2679700" y="4279900"/>
          <p14:tracePt t="149342" x="2679700" y="4271963"/>
          <p14:tracePt t="149352" x="2679700" y="4265613"/>
          <p14:tracePt t="149359" x="2671763" y="4265613"/>
          <p14:tracePt t="149374" x="2665413" y="4265613"/>
          <p14:tracePt t="149384" x="2657475" y="4257675"/>
          <p14:tracePt t="149400" x="2651125" y="4257675"/>
          <p14:tracePt t="149420" x="2643188" y="4257675"/>
          <p14:tracePt t="149453" x="2636838" y="4257675"/>
          <p14:tracePt t="149469" x="2628900" y="4257675"/>
          <p14:tracePt t="149476" x="2622550" y="4257675"/>
          <p14:tracePt t="149490" x="2614613" y="4257675"/>
          <p14:tracePt t="149506" x="2608263" y="4257675"/>
          <p14:tracePt t="149518" x="2600325" y="4257675"/>
          <p14:tracePt t="149539" x="2593975" y="4257675"/>
          <p14:tracePt t="149551" x="2579688" y="4257675"/>
          <p14:tracePt t="149569" x="2557463" y="4251325"/>
          <p14:tracePt t="149586" x="2551113" y="4243388"/>
          <p14:tracePt t="149603" x="2536825" y="4243388"/>
          <p14:tracePt t="149619" x="2528888" y="4237038"/>
          <p14:tracePt t="149636" x="2514600" y="4237038"/>
          <p14:tracePt t="149653" x="2508250" y="4237038"/>
          <p14:tracePt t="150044" x="2500313" y="4237038"/>
          <p14:tracePt t="150058" x="2500313" y="4229100"/>
          <p14:tracePt t="150061" x="2493963" y="4229100"/>
          <p14:tracePt t="150077" x="2493963" y="4222750"/>
          <p14:tracePt t="150092" x="2479675" y="4214813"/>
          <p14:tracePt t="150109" x="2465388" y="4214813"/>
          <p14:tracePt t="150129" x="2457450" y="4208463"/>
          <p14:tracePt t="150143" x="2443163" y="4208463"/>
          <p14:tracePt t="150144" x="2436813" y="4208463"/>
          <p14:tracePt t="150163" x="2414588" y="4208463"/>
          <p14:tracePt t="150177" x="2400300" y="4208463"/>
          <p14:tracePt t="150194" x="2393950" y="4208463"/>
          <p14:tracePt t="150806" x="2400300" y="4208463"/>
          <p14:tracePt t="150811" x="2422525" y="4208463"/>
          <p14:tracePt t="150822" x="2465388" y="4222750"/>
          <p14:tracePt t="150836" x="2508250" y="4222750"/>
          <p14:tracePt t="150854" x="2557463" y="4229100"/>
          <p14:tracePt t="150871" x="2579688" y="4237038"/>
          <p14:tracePt t="150886" x="2586038" y="4237038"/>
          <p14:tracePt t="151148" x="2600325" y="4237038"/>
          <p14:tracePt t="151162" x="2600325" y="4229100"/>
          <p14:tracePt t="151170" x="2608263" y="4229100"/>
          <p14:tracePt t="151195" x="2614613" y="4229100"/>
          <p14:tracePt t="151204" x="2614613" y="4222750"/>
          <p14:tracePt t="151479" x="2614613" y="4214813"/>
          <p14:tracePt t="156036" x="2608263" y="4214813"/>
          <p14:tracePt t="156052" x="2608263" y="4208463"/>
          <p14:tracePt t="156060" x="2593975" y="4208463"/>
          <p14:tracePt t="156075" x="2579688" y="4200525"/>
          <p14:tracePt t="156091" x="2551113" y="4194175"/>
          <p14:tracePt t="156107" x="2528888" y="4179888"/>
          <p14:tracePt t="156124" x="2508250" y="4179888"/>
          <p14:tracePt t="156141" x="2500313" y="4179888"/>
          <p14:tracePt t="156158" x="2493963" y="4179888"/>
          <p14:tracePt t="156192" x="2486025" y="4179888"/>
          <p14:tracePt t="156209" x="2471738" y="4186238"/>
          <p14:tracePt t="156226" x="2465388" y="4186238"/>
          <p14:tracePt t="156243" x="2451100" y="4186238"/>
          <p14:tracePt t="156259" x="2428875" y="4186238"/>
          <p14:tracePt t="156278" x="2414588" y="4186238"/>
          <p14:tracePt t="156293" x="2408238" y="4194175"/>
          <p14:tracePt t="156310" x="2400300" y="4200525"/>
          <p14:tracePt t="156327" x="2393950" y="4200525"/>
          <p14:tracePt t="156344" x="2379663" y="4208463"/>
          <p14:tracePt t="156361" x="2371725" y="4208463"/>
          <p14:tracePt t="156380" x="2351088" y="4208463"/>
          <p14:tracePt t="156544" x="2351088" y="4214813"/>
          <p14:tracePt t="156560" x="2357438" y="4222750"/>
          <p14:tracePt t="156569" x="2371725" y="4222750"/>
          <p14:tracePt t="156580" x="2386013" y="4222750"/>
          <p14:tracePt t="156597" x="2408238" y="4237038"/>
          <p14:tracePt t="156614" x="2479675" y="4237038"/>
          <p14:tracePt t="156631" x="2528888" y="4243388"/>
          <p14:tracePt t="156648" x="2551113" y="4251325"/>
          <p14:tracePt t="156665" x="2571750" y="4257675"/>
          <p14:tracePt t="156682" x="2579688" y="4257675"/>
          <p14:tracePt t="156768" x="2586038" y="4257675"/>
          <p14:tracePt t="156883" x="2571750" y="4257675"/>
          <p14:tracePt t="156888" x="2565400" y="4257675"/>
          <p14:tracePt t="156904" x="2543175" y="4257675"/>
          <p14:tracePt t="156921" x="2500313" y="4251325"/>
          <p14:tracePt t="156938" x="2486025" y="4251325"/>
          <p14:tracePt t="156953" x="2457450" y="4243388"/>
          <p14:tracePt t="156970" x="2436813" y="4243388"/>
          <p14:tracePt t="156987" x="2428875" y="4243388"/>
          <p14:tracePt t="157003" x="2422525" y="4243388"/>
          <p14:tracePt t="157086" x="2414588" y="4243388"/>
          <p14:tracePt t="157101" x="2408238" y="4243388"/>
          <p14:tracePt t="157234" x="2408238" y="4237038"/>
          <p14:tracePt t="157367" x="2408238" y="4229100"/>
          <p14:tracePt t="157372" x="2414588" y="4229100"/>
          <p14:tracePt t="157411" x="2422525" y="4229100"/>
          <p14:tracePt t="157594" x="2428875" y="4229100"/>
          <p14:tracePt t="157607" x="2436813" y="4229100"/>
          <p14:tracePt t="157615" x="2443163" y="4229100"/>
          <p14:tracePt t="157694" x="2443163" y="4222750"/>
          <p14:tracePt t="157755" x="2436813" y="4222750"/>
          <p14:tracePt t="157765" x="2428875" y="4222750"/>
          <p14:tracePt t="157773" x="2414588" y="4222750"/>
          <p14:tracePt t="157780" x="2400300" y="4222750"/>
          <p14:tracePt t="157797" x="2379663" y="4222750"/>
          <p14:tracePt t="157814" x="2351088" y="4222750"/>
          <p14:tracePt t="157832" x="2343150" y="4222750"/>
          <p14:tracePt t="158053" x="2351088" y="4222750"/>
          <p14:tracePt t="158059" x="2351088" y="4229100"/>
          <p14:tracePt t="158070" x="2365375" y="4229100"/>
          <p14:tracePt t="158084" x="2371725" y="4229100"/>
          <p14:tracePt t="158102" x="2379663" y="4229100"/>
          <p14:tracePt t="158156" x="2386013" y="4229100"/>
          <p14:tracePt t="158172" x="2393950" y="4229100"/>
          <p14:tracePt t="158178" x="2400300" y="4229100"/>
          <p14:tracePt t="158186" x="2414588" y="4229100"/>
          <p14:tracePt t="158202" x="2428875" y="4229100"/>
          <p14:tracePt t="158219" x="2436813" y="4229100"/>
          <p14:tracePt t="158236" x="2451100" y="4229100"/>
          <p14:tracePt t="158271" x="2465388" y="4229100"/>
          <p14:tracePt t="158288" x="2479675" y="4222750"/>
          <p14:tracePt t="158304" x="2500313" y="4222750"/>
          <p14:tracePt t="158320" x="2508250" y="4222750"/>
          <p14:tracePt t="158339" x="2522538" y="4222750"/>
          <p14:tracePt t="158356" x="2551113" y="4214813"/>
          <p14:tracePt t="158373" x="2565400" y="4214813"/>
          <p14:tracePt t="158390" x="2579688" y="4214813"/>
          <p14:tracePt t="158406" x="2586038" y="4214813"/>
          <p14:tracePt t="158412" x="2586038" y="4208463"/>
          <p14:tracePt t="158520" x="2593975" y="4208463"/>
          <p14:tracePt t="158538" x="2600325" y="4208463"/>
          <p14:tracePt t="158570" x="2608263" y="4208463"/>
          <p14:tracePt t="158990" x="2614613" y="4208463"/>
          <p14:tracePt t="159014" x="2622550" y="4208463"/>
          <p14:tracePt t="159040" x="2628900" y="4208463"/>
          <p14:tracePt t="159064" x="2636838" y="4208463"/>
          <p14:tracePt t="159072" x="2643188" y="4208463"/>
          <p14:tracePt t="159081" x="2657475" y="4208463"/>
          <p14:tracePt t="159098" x="2671763" y="4208463"/>
          <p14:tracePt t="159115" x="2700338" y="4208463"/>
          <p14:tracePt t="159132" x="2714625" y="4208463"/>
          <p14:tracePt t="159150" x="2728913" y="4208463"/>
          <p14:tracePt t="159166" x="2743200" y="4208463"/>
          <p14:tracePt t="159183" x="2765425" y="4208463"/>
          <p14:tracePt t="159201" x="2800350" y="4208463"/>
          <p14:tracePt t="159218" x="2843213" y="4208463"/>
          <p14:tracePt t="159235" x="2865438" y="4214813"/>
          <p14:tracePt t="159252" x="2900363" y="4214813"/>
          <p14:tracePt t="159267" x="2943225" y="4214813"/>
          <p14:tracePt t="159268" x="2951163" y="4214813"/>
          <p14:tracePt t="159284" x="2965450" y="4214813"/>
          <p14:tracePt t="159301" x="3000375" y="4208463"/>
          <p14:tracePt t="159317" x="3014663" y="4208463"/>
          <p14:tracePt t="159335" x="3022600" y="4208463"/>
          <p14:tracePt t="159372" x="3028950" y="4208463"/>
          <p14:tracePt t="159385" x="3043238" y="4208463"/>
          <p14:tracePt t="159403" x="3079750" y="4208463"/>
          <p14:tracePt t="159418" x="3108325" y="4208463"/>
          <p14:tracePt t="159436" x="3128963" y="4208463"/>
          <p14:tracePt t="159453" x="3143250" y="4208463"/>
          <p14:tracePt t="159470" x="3157538" y="4194175"/>
          <p14:tracePt t="159486" x="3165475" y="4194175"/>
          <p14:tracePt t="159503" x="3171825" y="4186238"/>
          <p14:tracePt t="159593" x="3179763" y="4186238"/>
          <p14:tracePt t="159598" x="3186113" y="4186238"/>
          <p14:tracePt t="159607" x="3194050" y="4186238"/>
          <p14:tracePt t="159623" x="3208338" y="4179888"/>
          <p14:tracePt t="159640" x="3228975" y="4171950"/>
          <p14:tracePt t="159657" x="3236913" y="4171950"/>
          <p14:tracePt t="160575" x="3236913" y="4165600"/>
          <p14:tracePt t="160619" x="3228975" y="4165600"/>
          <p14:tracePt t="160622" x="3222625" y="4165600"/>
          <p14:tracePt t="160635" x="3214688" y="4165600"/>
          <p14:tracePt t="160656" x="3208338" y="4165600"/>
          <p14:tracePt t="160748" x="3200400" y="4165600"/>
          <p14:tracePt t="161426" x="3194050" y="4165600"/>
          <p14:tracePt t="162519" x="3186113" y="4165600"/>
          <p14:tracePt t="162530" x="3179763" y="4171950"/>
          <p14:tracePt t="162544" x="3171825" y="4171950"/>
          <p14:tracePt t="169453" x="3165475" y="4194175"/>
          <p14:tracePt t="169461" x="3165475" y="4222750"/>
          <p14:tracePt t="169471" x="3143250" y="4251325"/>
          <p14:tracePt t="169489" x="3136900" y="4286250"/>
          <p14:tracePt t="169506" x="3114675" y="4300538"/>
          <p14:tracePt t="169523" x="3100388" y="4314825"/>
          <p14:tracePt t="169539" x="3086100" y="4314825"/>
          <p14:tracePt t="169558" x="3051175" y="4337050"/>
          <p14:tracePt t="169578" x="3022600" y="4351338"/>
          <p14:tracePt t="169590" x="2994025" y="4365625"/>
          <p14:tracePt t="169607" x="2951163" y="4371975"/>
          <p14:tracePt t="169624" x="2943225" y="4379913"/>
          <p14:tracePt t="169641" x="2922588" y="4379913"/>
          <p14:tracePt t="169658" x="2894013" y="4394200"/>
          <p14:tracePt t="169676" x="2865438" y="4394200"/>
          <p14:tracePt t="169691" x="2814638" y="4394200"/>
          <p14:tracePt t="169708" x="2786063" y="4394200"/>
          <p14:tracePt t="169726" x="2757488" y="4394200"/>
          <p14:tracePt t="169745" x="2736850" y="4394200"/>
          <p14:tracePt t="169761" x="2722563" y="4394200"/>
          <p14:tracePt t="169777" x="2693988" y="4394200"/>
          <p14:tracePt t="169794" x="2679700" y="4394200"/>
          <p14:tracePt t="169811" x="2657475" y="4394200"/>
          <p14:tracePt t="169828" x="2628900" y="4386263"/>
          <p14:tracePt t="169844" x="2614613" y="4386263"/>
          <p14:tracePt t="169861" x="2586038" y="4386263"/>
          <p14:tracePt t="169877" x="2571750" y="4386263"/>
          <p14:tracePt t="169896" x="2565400" y="4386263"/>
          <p14:tracePt t="169911" x="2551113" y="4386263"/>
          <p14:tracePt t="169928" x="2543175" y="4386263"/>
          <p14:tracePt t="169945" x="2528888" y="4386263"/>
          <p14:tracePt t="169963" x="2508250" y="4386263"/>
          <p14:tracePt t="169981" x="2500313" y="4386263"/>
          <p14:tracePt t="169997" x="2493963" y="4386263"/>
          <p14:tracePt t="170065" x="2486025" y="4386263"/>
          <p14:tracePt t="170082" x="2479675" y="4386263"/>
          <p14:tracePt t="170109" x="2471738" y="4386263"/>
          <p14:tracePt t="170144" x="2465388" y="4386263"/>
          <p14:tracePt t="170152" x="2457450" y="4386263"/>
          <p14:tracePt t="170160" x="2451100" y="4386263"/>
          <p14:tracePt t="170179" x="2436813" y="4386263"/>
          <p14:tracePt t="170186" x="2428875" y="4386263"/>
          <p14:tracePt t="170217" x="2422525" y="4386263"/>
          <p14:tracePt t="170241" x="2414588" y="4386263"/>
          <p14:tracePt t="170481" x="2414588" y="4379913"/>
          <p14:tracePt t="170496" x="2408238" y="4379913"/>
          <p14:tracePt t="170522" x="2400300" y="4379913"/>
          <p14:tracePt t="170542" x="2393950" y="4379913"/>
          <p14:tracePt t="170558" x="2386013" y="4379913"/>
          <p14:tracePt t="170574" x="2371725" y="4379913"/>
          <p14:tracePt t="170584" x="2365375" y="4379913"/>
          <p14:tracePt t="170594" x="2357438" y="4379913"/>
          <p14:tracePt t="170603" x="2351088" y="4379913"/>
          <p14:tracePt t="170623" x="2328863" y="4379913"/>
          <p14:tracePt t="170826" x="2351088" y="4379913"/>
          <p14:tracePt t="170834" x="2371725" y="4379913"/>
          <p14:tracePt t="170842" x="2386013" y="4379913"/>
          <p14:tracePt t="170858" x="2422525" y="4379913"/>
          <p14:tracePt t="170875" x="2465388" y="4386263"/>
          <p14:tracePt t="170891" x="2493963" y="4386263"/>
          <p14:tracePt t="170893" x="2514600" y="4386263"/>
          <p14:tracePt t="170910" x="2536825" y="4386263"/>
          <p14:tracePt t="170928" x="2551113" y="4386263"/>
          <p14:tracePt t="170966" x="2557463" y="4386263"/>
          <p14:tracePt t="170979" x="2571750" y="4386263"/>
          <p14:tracePt t="170987" x="2579688" y="4386263"/>
          <p14:tracePt t="170996" x="2586038" y="4379913"/>
          <p14:tracePt t="171009" x="2600325" y="4379913"/>
          <p14:tracePt t="171027" x="2636838" y="4379913"/>
          <p14:tracePt t="171043" x="2665413" y="4379913"/>
          <p14:tracePt t="171063" x="2714625" y="4379913"/>
          <p14:tracePt t="171078" x="2751138" y="4379913"/>
          <p14:tracePt t="171094" x="2779713" y="4379913"/>
          <p14:tracePt t="171111" x="2808288" y="4379913"/>
          <p14:tracePt t="171127" x="2857500" y="4371975"/>
          <p14:tracePt t="171145" x="2886075" y="4371975"/>
          <p14:tracePt t="171161" x="2908300" y="4371975"/>
          <p14:tracePt t="171183" x="2922588" y="4371975"/>
          <p14:tracePt t="171372" x="2936875" y="4371975"/>
          <p14:tracePt t="171396" x="2943225" y="4371975"/>
          <p14:tracePt t="171409" x="2951163" y="4371975"/>
          <p14:tracePt t="171418" x="2965450" y="4371975"/>
          <p14:tracePt t="171436" x="2971800" y="4371975"/>
          <p14:tracePt t="171449" x="2986088" y="4371975"/>
          <p14:tracePt t="171466" x="3008313" y="4371975"/>
          <p14:tracePt t="171483" x="3036888" y="4379913"/>
          <p14:tracePt t="171499" x="3051175" y="4379913"/>
          <p14:tracePt t="171516" x="3065463" y="4386263"/>
          <p14:tracePt t="171533" x="3071813" y="4386263"/>
          <p14:tracePt t="171550" x="3079750" y="4386263"/>
          <p14:tracePt t="171568" x="3094038" y="4394200"/>
          <p14:tracePt t="171600" x="3108325" y="4394200"/>
          <p14:tracePt t="171622" x="3122613" y="4394200"/>
          <p14:tracePt t="171635" x="3143250" y="4394200"/>
          <p14:tracePt t="171652" x="3157538" y="4394200"/>
          <p14:tracePt t="171670" x="3171825" y="4394200"/>
          <p14:tracePt t="171686" x="3179763" y="4394200"/>
          <p14:tracePt t="171702" x="3186113" y="4394200"/>
          <p14:tracePt t="171785" x="3194050" y="4394200"/>
          <p14:tracePt t="171850" x="3200400" y="4394200"/>
          <p14:tracePt t="171872" x="3200400" y="4400550"/>
          <p14:tracePt t="175349" x="3200400" y="4408488"/>
          <p14:tracePt t="175353" x="3200400" y="4414838"/>
          <p14:tracePt t="175372" x="3200400" y="4422775"/>
          <p14:tracePt t="175385" x="3186113" y="4429125"/>
          <p14:tracePt t="175402" x="3179763" y="4437063"/>
          <p14:tracePt t="175419" x="3171825" y="4451350"/>
          <p14:tracePt t="175436" x="3165475" y="4457700"/>
          <p14:tracePt t="175453" x="3157538" y="4465638"/>
          <p14:tracePt t="175470" x="3143250" y="4479925"/>
          <p14:tracePt t="175487" x="3136900" y="4494213"/>
          <p14:tracePt t="175504" x="3128963" y="4500563"/>
          <p14:tracePt t="175521" x="3114675" y="4522788"/>
          <p14:tracePt t="175537" x="3100388" y="4537075"/>
          <p14:tracePt t="175556" x="3086100" y="4557713"/>
          <p14:tracePt t="175573" x="3057525" y="4594225"/>
          <p14:tracePt t="175590" x="3043238" y="4600575"/>
          <p14:tracePt t="175608" x="3036888" y="4600575"/>
          <p14:tracePt t="175624" x="3036888" y="4608513"/>
          <p14:tracePt t="175640" x="3036888" y="4614863"/>
          <p14:tracePt t="175657" x="3028950" y="4614863"/>
          <p14:tracePt t="175673" x="3014663" y="4614863"/>
          <p14:tracePt t="175690" x="3008313" y="4614863"/>
          <p14:tracePt t="175730" x="3000375" y="4614863"/>
          <p14:tracePt t="175746" x="2994025" y="4614863"/>
          <p14:tracePt t="175760" x="2986088" y="4614863"/>
          <p14:tracePt t="175774" x="2957513" y="4614863"/>
          <p14:tracePt t="175792" x="2936875" y="4608513"/>
          <p14:tracePt t="175808" x="2928938" y="4600575"/>
          <p14:tracePt t="175826" x="2908300" y="4600575"/>
          <p14:tracePt t="175843" x="2894013" y="4594225"/>
          <p14:tracePt t="175861" x="2886075" y="4586288"/>
          <p14:tracePt t="175878" x="2879725" y="4586288"/>
          <p14:tracePt t="175893" x="2871788" y="4586288"/>
          <p14:tracePt t="175909" x="2857500" y="4579938"/>
          <p14:tracePt t="175927" x="2857500" y="4572000"/>
          <p14:tracePt t="175943" x="2836863" y="4565650"/>
          <p14:tracePt t="175963" x="2822575" y="4565650"/>
          <p14:tracePt t="176130" x="2814638" y="4557713"/>
          <p14:tracePt t="176184" x="2808288" y="4557713"/>
          <p14:tracePt t="176199" x="2800350" y="4557713"/>
          <p14:tracePt t="176207" x="2786063" y="4557713"/>
          <p14:tracePt t="176216" x="2771775" y="4557713"/>
          <p14:tracePt t="176230" x="2728913" y="4557713"/>
          <p14:tracePt t="176247" x="2679700" y="4551363"/>
          <p14:tracePt t="176265" x="2643188" y="4543425"/>
          <p14:tracePt t="176280" x="2628900" y="4543425"/>
          <p14:tracePt t="176299" x="2622550" y="4543425"/>
          <p14:tracePt t="176398" x="2614613" y="4543425"/>
          <p14:tracePt t="176404" x="2614613" y="4551363"/>
          <p14:tracePt t="176422" x="2608263" y="4551363"/>
          <p14:tracePt t="176434" x="2600325" y="4551363"/>
          <p14:tracePt t="176500" x="2600325" y="4557713"/>
          <p14:tracePt t="176596" x="2608263" y="4557713"/>
          <p14:tracePt t="176605" x="2622550" y="4557713"/>
          <p14:tracePt t="176612" x="2643188" y="4565650"/>
          <p14:tracePt t="176621" x="2665413" y="4565650"/>
          <p14:tracePt t="176636" x="2693988" y="4565650"/>
          <p14:tracePt t="176652" x="2765425" y="4565650"/>
          <p14:tracePt t="176669" x="2814638" y="4565650"/>
          <p14:tracePt t="176687" x="2871788" y="4565650"/>
          <p14:tracePt t="176705" x="2928938" y="4565650"/>
          <p14:tracePt t="176722" x="2965450" y="4565650"/>
          <p14:tracePt t="176739" x="2979738" y="4565650"/>
          <p14:tracePt t="176756" x="2986088" y="4565650"/>
          <p14:tracePt t="176772" x="2994025" y="4565650"/>
          <p14:tracePt t="176804" x="3000375" y="4557713"/>
          <p14:tracePt t="176889" x="3008313" y="4557713"/>
          <p14:tracePt t="176920" x="3014663" y="4557713"/>
          <p14:tracePt t="177129" x="3022600" y="4557713"/>
          <p14:tracePt t="177152" x="3028950" y="4557713"/>
          <p14:tracePt t="177166" x="3036888" y="4557713"/>
          <p14:tracePt t="177177" x="3043238" y="4557713"/>
          <p14:tracePt t="177184" x="3057525" y="4557713"/>
          <p14:tracePt t="177200" x="3065463" y="4557713"/>
          <p14:tracePt t="177216" x="3071813" y="4557713"/>
          <p14:tracePt t="177234" x="3079750" y="4557713"/>
          <p14:tracePt t="177251" x="3100388" y="4551363"/>
          <p14:tracePt t="177260" x="3108325" y="4551363"/>
          <p14:tracePt t="177277" x="3114675" y="4551363"/>
          <p14:tracePt t="177295" x="3122613" y="4551363"/>
          <p14:tracePt t="177312" x="3136900" y="4551363"/>
          <p14:tracePt t="177329" x="3165475" y="4551363"/>
          <p14:tracePt t="177346" x="3186113" y="4557713"/>
          <p14:tracePt t="177362" x="3200400" y="4557713"/>
          <p14:tracePt t="177396" x="3214688" y="4557713"/>
          <p14:tracePt t="177416" x="3222625" y="4557713"/>
          <p14:tracePt t="177440" x="3236913" y="4557713"/>
          <p14:tracePt t="177449" x="3251200" y="4557713"/>
          <p14:tracePt t="177465" x="3279775" y="4557713"/>
          <p14:tracePt t="177480" x="3300413" y="4557713"/>
          <p14:tracePt t="177498" x="3322638" y="4557713"/>
          <p14:tracePt t="177515" x="3328988" y="4557713"/>
          <p14:tracePt t="177531" x="3336925" y="4557713"/>
          <p14:tracePt t="177549" x="3351213" y="4557713"/>
          <p14:tracePt t="177566" x="3357563" y="4557713"/>
          <p14:tracePt t="177582" x="3365500" y="4557713"/>
          <p14:tracePt t="177722" x="3371850" y="4557713"/>
          <p14:tracePt t="182557" x="3371850" y="4565650"/>
          <p14:tracePt t="182564" x="3365500" y="4579938"/>
          <p14:tracePt t="182572" x="3357563" y="4594225"/>
          <p14:tracePt t="182596" x="3351213" y="4600575"/>
          <p14:tracePt t="182603" x="3343275" y="4600575"/>
          <p14:tracePt t="182617" x="3336925" y="4600575"/>
          <p14:tracePt t="182633" x="3328988" y="4608513"/>
          <p14:tracePt t="182650" x="3294063" y="4614863"/>
          <p14:tracePt t="182667" x="3257550" y="4629150"/>
          <p14:tracePt t="182684" x="3222625" y="4651375"/>
          <p14:tracePt t="182701" x="3208338" y="4665663"/>
          <p14:tracePt t="182719" x="3136900" y="4708525"/>
          <p14:tracePt t="182735" x="3100388" y="4729163"/>
          <p14:tracePt t="182752" x="3051175" y="4737100"/>
          <p14:tracePt t="182769" x="3000375" y="4737100"/>
          <p14:tracePt t="182786" x="2957513" y="4737100"/>
          <p14:tracePt t="182802" x="2908300" y="4743450"/>
          <p14:tracePt t="182821" x="2843213" y="4751388"/>
          <p14:tracePt t="182838" x="2794000" y="4765675"/>
          <p14:tracePt t="182855" x="2736850" y="4772025"/>
          <p14:tracePt t="182870" x="2686050" y="4772025"/>
          <p14:tracePt t="182888" x="2593975" y="4772025"/>
          <p14:tracePt t="182904" x="2551113" y="4772025"/>
          <p14:tracePt t="182908" x="2528888" y="4772025"/>
          <p14:tracePt t="182921" x="2508250" y="4772025"/>
          <p14:tracePt t="182938" x="2471738" y="4772025"/>
          <p14:tracePt t="182955" x="2443163" y="4772025"/>
          <p14:tracePt t="182973" x="2428875" y="4772025"/>
          <p14:tracePt t="182990" x="2393950" y="4765675"/>
          <p14:tracePt t="183005" x="2379663" y="4757738"/>
          <p14:tracePt t="183023" x="2365375" y="4757738"/>
          <p14:tracePt t="183058" x="2365375" y="4751388"/>
          <p14:tracePt t="183082" x="2357438" y="4751388"/>
          <p14:tracePt t="183128" x="2357438" y="4743450"/>
          <p14:tracePt t="183292" x="2357438" y="4737100"/>
          <p14:tracePt t="183302" x="2365375" y="4729163"/>
          <p14:tracePt t="183311" x="2371725" y="4729163"/>
          <p14:tracePt t="183328" x="2422525" y="4722813"/>
          <p14:tracePt t="183345" x="2451100" y="4714875"/>
          <p14:tracePt t="183362" x="2500313" y="4714875"/>
          <p14:tracePt t="183383" x="2565400" y="4714875"/>
          <p14:tracePt t="183395" x="2593975" y="4714875"/>
          <p14:tracePt t="183398" x="2628900" y="4714875"/>
          <p14:tracePt t="183411" x="2636838" y="4714875"/>
          <p14:tracePt t="183428" x="2679700" y="4714875"/>
          <p14:tracePt t="183447" x="2736850" y="4714875"/>
          <p14:tracePt t="183463" x="2765425" y="4714875"/>
          <p14:tracePt t="183480" x="2808288" y="4714875"/>
          <p14:tracePt t="183496" x="2857500" y="4722813"/>
          <p14:tracePt t="183512" x="2886075" y="4729163"/>
          <p14:tracePt t="183530" x="2914650" y="4729163"/>
          <p14:tracePt t="183547" x="2922588" y="4729163"/>
          <p14:tracePt t="183636" x="2928938" y="4729163"/>
          <p14:tracePt t="183668" x="2936875" y="4729163"/>
          <p14:tracePt t="183692" x="2943225" y="4729163"/>
          <p14:tracePt t="183699" x="2951163" y="4729163"/>
          <p14:tracePt t="183706" x="2957513" y="4729163"/>
          <p14:tracePt t="183715" x="2965450" y="4729163"/>
          <p14:tracePt t="183732" x="2986088" y="4729163"/>
          <p14:tracePt t="183751" x="3000375" y="4729163"/>
          <p14:tracePt t="183767" x="3028950" y="4729163"/>
          <p14:tracePt t="183784" x="3057525" y="4729163"/>
          <p14:tracePt t="183799" x="3086100" y="4714875"/>
          <p14:tracePt t="183817" x="3100388" y="4714875"/>
          <p14:tracePt t="183833" x="3114675" y="4714875"/>
          <p14:tracePt t="183850" x="3157538" y="4714875"/>
          <p14:tracePt t="183867" x="3200400" y="4714875"/>
          <p14:tracePt t="183884" x="3243263" y="4714875"/>
          <p14:tracePt t="183901" x="3257550" y="4714875"/>
          <p14:tracePt t="183918" x="3265488" y="4714875"/>
          <p14:tracePt t="184001" x="3271838" y="4714875"/>
          <p14:tracePt t="184009" x="3279775" y="4714875"/>
          <p14:tracePt t="184019" x="3286125" y="4722813"/>
          <p14:tracePt t="184037" x="3300413" y="4722813"/>
          <p14:tracePt t="184055" x="3308350" y="4722813"/>
          <p14:tracePt t="184071" x="3314700" y="4729163"/>
          <p14:tracePt t="184088" x="3322638" y="4729163"/>
          <p14:tracePt t="184105" x="3328988" y="4729163"/>
          <p14:tracePt t="184140" x="3336925" y="4729163"/>
          <p14:tracePt t="201038" x="3328988" y="4729163"/>
          <p14:tracePt t="201041" x="3328988" y="4722813"/>
          <p14:tracePt t="201051" x="3322638" y="4722813"/>
          <p14:tracePt t="201067" x="3294063" y="4708525"/>
          <p14:tracePt t="201085" x="3279775" y="4700588"/>
          <p14:tracePt t="201104" x="3236913" y="4686300"/>
          <p14:tracePt t="201119" x="3208338" y="4686300"/>
          <p14:tracePt t="201141" x="3194050" y="4686300"/>
          <p14:tracePt t="201152" x="3179763" y="4679950"/>
          <p14:tracePt t="201168" x="3157538" y="4679950"/>
          <p14:tracePt t="201185" x="3136900" y="4672013"/>
          <p14:tracePt t="201202" x="3122613" y="4672013"/>
          <p14:tracePt t="201219" x="3094038" y="4672013"/>
          <p14:tracePt t="201236" x="3079750" y="4657725"/>
          <p14:tracePt t="201253" x="3051175" y="4643438"/>
          <p14:tracePt t="201272" x="3028950" y="4629150"/>
          <p14:tracePt t="201289" x="3008313" y="4614863"/>
          <p14:tracePt t="201305" x="2986088" y="4614863"/>
          <p14:tracePt t="201322" x="2979738" y="4614863"/>
          <p14:tracePt t="201339" x="2971800" y="4608513"/>
          <p14:tracePt t="201356" x="2965450" y="4594225"/>
          <p14:tracePt t="201373" x="2936875" y="4572000"/>
          <p14:tracePt t="201390" x="2914650" y="4537075"/>
          <p14:tracePt t="201405" x="2886075" y="4522788"/>
          <p14:tracePt t="201407" x="2871788" y="4514850"/>
          <p14:tracePt t="201423" x="2857500" y="4500563"/>
          <p14:tracePt t="201439" x="2851150" y="4479925"/>
          <p14:tracePt t="201456" x="2836863" y="4471988"/>
          <p14:tracePt t="201474" x="2836863" y="4457700"/>
          <p14:tracePt t="201491" x="2828925" y="4443413"/>
          <p14:tracePt t="201506" x="2814638" y="4437063"/>
          <p14:tracePt t="201534" x="2800350" y="4422775"/>
          <p14:tracePt t="201544" x="2794000" y="4422775"/>
          <p14:tracePt t="201559" x="2794000" y="4408488"/>
          <p14:tracePt t="201592" x="2786063" y="4400550"/>
          <p14:tracePt t="201597" x="2779713" y="4394200"/>
          <p14:tracePt t="201608" x="2771775" y="4394200"/>
          <p14:tracePt t="201627" x="2757488" y="4394200"/>
          <p14:tracePt t="201643" x="2743200" y="4379913"/>
          <p14:tracePt t="201660" x="2700338" y="4357688"/>
          <p14:tracePt t="201677" x="2665413" y="4322763"/>
          <p14:tracePt t="201695" x="2622550" y="4294188"/>
          <p14:tracePt t="201713" x="2579688" y="4271963"/>
          <p14:tracePt t="201727" x="2571750" y="4271963"/>
          <p14:tracePt t="201744" x="2551113" y="4265613"/>
          <p14:tracePt t="201761" x="2536825" y="4265613"/>
          <p14:tracePt t="201833" x="2536825" y="4257675"/>
          <p14:tracePt t="201840" x="2528888" y="4257675"/>
          <p14:tracePt t="201850" x="2522538" y="4243388"/>
          <p14:tracePt t="201862" x="2500313" y="4229100"/>
          <p14:tracePt t="201879" x="2493963" y="4229100"/>
          <p14:tracePt t="201896" x="2479675" y="4214813"/>
          <p14:tracePt t="201900" x="2471738" y="4214813"/>
          <p14:tracePt t="202015" x="2465388" y="4214813"/>
          <p14:tracePt t="202018" x="2457450" y="4214813"/>
          <p14:tracePt t="202034" x="2443163" y="4222750"/>
          <p14:tracePt t="202047" x="2436813" y="4222750"/>
          <p14:tracePt t="202064" x="2400300" y="4222750"/>
          <p14:tracePt t="202082" x="2371725" y="4229100"/>
          <p14:tracePt t="202099" x="2351088" y="4229100"/>
          <p14:tracePt t="202116" x="2322513" y="4237038"/>
          <p14:tracePt t="202133" x="2300288" y="4243388"/>
          <p14:tracePt t="202191" x="2293938" y="4243388"/>
          <p14:tracePt t="202237" x="2286000" y="4243388"/>
          <p14:tracePt t="202473" x="2279650" y="4243388"/>
          <p14:tracePt t="202495" x="2279650" y="4237038"/>
          <p14:tracePt t="202619" x="2271713" y="4237038"/>
          <p14:tracePt t="202633" x="2265363" y="4237038"/>
          <p14:tracePt t="202649" x="2257425" y="4237038"/>
          <p14:tracePt t="202981" x="2257425" y="4229100"/>
          <p14:tracePt t="202998" x="2257425" y="4222750"/>
          <p14:tracePt t="203004" x="2265363" y="4222750"/>
          <p14:tracePt t="203012" x="2271713" y="4222750"/>
          <p14:tracePt t="203029" x="2279650" y="4214813"/>
          <p14:tracePt t="203045" x="2286000" y="4214813"/>
          <p14:tracePt t="203063" x="2293938" y="4214813"/>
          <p14:tracePt t="203079" x="2308225" y="4214813"/>
          <p14:tracePt t="203096" x="2336800" y="4208463"/>
          <p14:tracePt t="203112" x="2365375" y="4208463"/>
          <p14:tracePt t="203128" x="2393950" y="4208463"/>
          <p14:tracePt t="203147" x="2408238" y="4208463"/>
          <p14:tracePt t="203165" x="2465388" y="4208463"/>
          <p14:tracePt t="203181" x="2500313" y="4200525"/>
          <p14:tracePt t="203197" x="2508250" y="4200525"/>
          <p14:tracePt t="203214" x="2536825" y="4194175"/>
          <p14:tracePt t="203231" x="2551113" y="4186238"/>
          <p14:tracePt t="203247" x="2557463" y="4186238"/>
          <p14:tracePt t="203264" x="2571750" y="4179888"/>
          <p14:tracePt t="203282" x="2593975" y="4171950"/>
          <p14:tracePt t="203299" x="2608263" y="4171950"/>
          <p14:tracePt t="203315" x="2622550" y="4165600"/>
          <p14:tracePt t="203331" x="2628900" y="4165600"/>
          <p14:tracePt t="203348" x="2643188" y="4165600"/>
          <p14:tracePt t="203382" x="2657475" y="4165600"/>
          <p14:tracePt t="203399" x="2671763" y="4165600"/>
          <p14:tracePt t="203415" x="2686050" y="4165600"/>
          <p14:tracePt t="203435" x="2700338" y="4165600"/>
          <p14:tracePt t="203451" x="2714625" y="4165600"/>
          <p14:tracePt t="203467" x="2722563" y="4171950"/>
          <p14:tracePt t="203483" x="2728913" y="4171950"/>
          <p14:tracePt t="203580" x="2736850" y="4179888"/>
          <p14:tracePt t="203768" x="2736850" y="4186238"/>
          <p14:tracePt t="203791" x="2757488" y="4186238"/>
          <p14:tracePt t="203813" x="2771775" y="4186238"/>
          <p14:tracePt t="203827" x="2779713" y="4186238"/>
          <p14:tracePt t="203838" x="2800350" y="4186238"/>
          <p14:tracePt t="203857" x="2814638" y="4186238"/>
          <p14:tracePt t="203873" x="2843213" y="4186238"/>
          <p14:tracePt t="203892" x="2879725" y="4186238"/>
          <p14:tracePt t="203908" x="2914650" y="4179888"/>
          <p14:tracePt t="203923" x="2928938" y="4179888"/>
          <p14:tracePt t="203939" x="2951163" y="4179888"/>
          <p14:tracePt t="203957" x="2965450" y="4179888"/>
          <p14:tracePt t="203992" x="2971800" y="4179888"/>
          <p14:tracePt t="204009" x="2986088" y="4171950"/>
          <p14:tracePt t="204027" x="3008313" y="4171950"/>
          <p14:tracePt t="204041" x="3028950" y="4171950"/>
          <p14:tracePt t="204059" x="3065463" y="4171950"/>
          <p14:tracePt t="204077" x="3100388" y="4165600"/>
          <p14:tracePt t="204093" x="3143250" y="4165600"/>
          <p14:tracePt t="204109" x="3165475" y="4165600"/>
          <p14:tracePt t="204125" x="3179763" y="4165600"/>
          <p14:tracePt t="204127" x="3186113" y="4165600"/>
          <p14:tracePt t="204159" x="3194050" y="4165600"/>
          <p14:tracePt t="204207" x="3200400" y="4165600"/>
          <p14:tracePt t="204247" x="3208338" y="4165600"/>
          <p14:tracePt t="204509" x="3194050" y="4165600"/>
          <p14:tracePt t="204517" x="3179763" y="4165600"/>
          <p14:tracePt t="204527" x="3157538" y="4165600"/>
          <p14:tracePt t="204536" x="3143250" y="4165600"/>
          <p14:tracePt t="204547" x="3108325" y="4165600"/>
          <p14:tracePt t="204564" x="3051175" y="4165600"/>
          <p14:tracePt t="204581" x="2979738" y="4171950"/>
          <p14:tracePt t="204598" x="2922588" y="4171950"/>
          <p14:tracePt t="204617" x="2843213" y="4171950"/>
          <p14:tracePt t="204634" x="2779713" y="4186238"/>
          <p14:tracePt t="204650" x="2728913" y="4186238"/>
          <p14:tracePt t="204667" x="2700338" y="4186238"/>
          <p14:tracePt t="204683" x="2693988" y="4194175"/>
          <p14:tracePt t="204700" x="2686050" y="4194175"/>
          <p14:tracePt t="204717" x="2679700" y="4194175"/>
          <p14:tracePt t="204734" x="2671763" y="4194175"/>
          <p14:tracePt t="204767" x="2665413" y="4194175"/>
          <p14:tracePt t="204787" x="2657475" y="4200525"/>
          <p14:tracePt t="204988" x="2651125" y="4200525"/>
          <p14:tracePt t="205029" x="2636838" y="4200525"/>
          <p14:tracePt t="205031" x="2622550" y="4200525"/>
          <p14:tracePt t="205041" x="2608263" y="4200525"/>
          <p14:tracePt t="205057" x="2579688" y="4200525"/>
          <p14:tracePt t="205071" x="2522538" y="4200525"/>
          <p14:tracePt t="205088" x="2479675" y="4200525"/>
          <p14:tracePt t="205107" x="2443163" y="4200525"/>
          <p14:tracePt t="205124" x="2422525" y="4200525"/>
          <p14:tracePt t="205142" x="2414588" y="4200525"/>
          <p14:tracePt t="205210" x="2408238" y="4200525"/>
          <p14:tracePt t="205246" x="2400300" y="4200525"/>
          <p14:tracePt t="205262" x="2400300" y="4208463"/>
          <p14:tracePt t="205270" x="2393950" y="4208463"/>
          <p14:tracePt t="205288" x="2379663" y="4208463"/>
          <p14:tracePt t="205300" x="2371725" y="4208463"/>
          <p14:tracePt t="205310" x="2365375" y="4208463"/>
          <p14:tracePt t="205517" x="2371725" y="4208463"/>
          <p14:tracePt t="205525" x="2379663" y="4208463"/>
          <p14:tracePt t="205534" x="2386013" y="4208463"/>
          <p14:tracePt t="205545" x="2414588" y="4208463"/>
          <p14:tracePt t="205561" x="2457450" y="4208463"/>
          <p14:tracePt t="205579" x="2486025" y="4208463"/>
          <p14:tracePt t="205595" x="2508250" y="4208463"/>
          <p14:tracePt t="205612" x="2522538" y="4208463"/>
          <p14:tracePt t="205630" x="2536825" y="4208463"/>
          <p14:tracePt t="205646" x="2557463" y="4208463"/>
          <p14:tracePt t="205665" x="2565400" y="4208463"/>
          <p14:tracePt t="205681" x="2579688" y="4214813"/>
          <p14:tracePt t="205697" x="2586038" y="4214813"/>
          <p14:tracePt t="205714" x="2600325" y="4214813"/>
          <p14:tracePt t="205731" x="2643188" y="4214813"/>
          <p14:tracePt t="205747" x="2671763" y="4214813"/>
          <p14:tracePt t="205764" x="2693988" y="4214813"/>
          <p14:tracePt t="205781" x="2736850" y="4214813"/>
          <p14:tracePt t="205798" x="2765425" y="4214813"/>
          <p14:tracePt t="205816" x="2779713" y="4214813"/>
          <p14:tracePt t="205832" x="2794000" y="4214813"/>
          <p14:tracePt t="205849" x="2814638" y="4222750"/>
          <p14:tracePt t="205865" x="2836863" y="4222750"/>
          <p14:tracePt t="205882" x="2914650" y="4222750"/>
          <p14:tracePt t="205899" x="2957513" y="4222750"/>
          <p14:tracePt t="205918" x="2979738" y="4222750"/>
          <p14:tracePt t="205936" x="3008313" y="4222750"/>
          <p14:tracePt t="205953" x="3036888" y="4214813"/>
          <p14:tracePt t="205966" x="3051175" y="4214813"/>
          <p14:tracePt t="205984" x="3065463" y="4208463"/>
          <p14:tracePt t="206002" x="3108325" y="4208463"/>
          <p14:tracePt t="206019" x="3122613" y="4208463"/>
          <p14:tracePt t="206035" x="3151188" y="4208463"/>
          <p14:tracePt t="206053" x="3171825" y="4208463"/>
          <p14:tracePt t="206070" x="3179763" y="4208463"/>
          <p14:tracePt t="206085" x="3200400" y="4208463"/>
          <p14:tracePt t="206086" x="3208338" y="4208463"/>
          <p14:tracePt t="206102" x="3222625" y="4208463"/>
          <p14:tracePt t="206119" x="3243263" y="4208463"/>
          <p14:tracePt t="206137" x="3257550" y="4208463"/>
          <p14:tracePt t="206153" x="3271838" y="4208463"/>
          <p14:tracePt t="206170" x="3300413" y="4200525"/>
          <p14:tracePt t="206186" x="3314700" y="4200525"/>
          <p14:tracePt t="206203" x="3336925" y="4200525"/>
          <p14:tracePt t="206220" x="3343275" y="4200525"/>
          <p14:tracePt t="206237" x="3357563" y="4200525"/>
          <p14:tracePt t="206254" x="3371850" y="4200525"/>
          <p14:tracePt t="206273" x="3386138" y="4200525"/>
          <p14:tracePt t="206288" x="3394075" y="4200525"/>
          <p14:tracePt t="206305" x="3400425" y="4200525"/>
          <p14:tracePt t="208653" x="3408363" y="4200525"/>
          <p14:tracePt t="208697" x="3414713" y="4200525"/>
          <p14:tracePt t="208712" x="3422650" y="4200525"/>
          <p14:tracePt t="208727" x="3429000" y="4200525"/>
          <p14:tracePt t="208759" x="3436938" y="4200525"/>
          <p14:tracePt t="208876" x="3443288" y="4200525"/>
          <p14:tracePt t="216572" x="3429000" y="4200525"/>
          <p14:tracePt t="216579" x="3408363" y="4200525"/>
          <p14:tracePt t="216586" x="3371850" y="4200525"/>
          <p14:tracePt t="216594" x="3322638" y="4200525"/>
          <p14:tracePt t="216611" x="3236913" y="4200525"/>
          <p14:tracePt t="216628" x="3165475" y="4208463"/>
          <p14:tracePt t="216645" x="3100388" y="4214813"/>
          <p14:tracePt t="216662" x="3014663" y="4229100"/>
          <p14:tracePt t="216680" x="2914650" y="4243388"/>
          <p14:tracePt t="216695" x="2822575" y="4271963"/>
          <p14:tracePt t="216714" x="2743200" y="4308475"/>
          <p14:tracePt t="216733" x="2665413" y="4337050"/>
          <p14:tracePt t="216747" x="2586038" y="4365625"/>
          <p14:tracePt t="216749" x="2565400" y="4371975"/>
          <p14:tracePt t="216764" x="2543175" y="4379913"/>
          <p14:tracePt t="216781" x="2514600" y="4386263"/>
          <p14:tracePt t="216798" x="2508250" y="4386263"/>
          <p14:tracePt t="216814" x="2500313" y="4386263"/>
          <p14:tracePt t="216831" x="2493963" y="4394200"/>
          <p14:tracePt t="216848" x="2479675" y="4408488"/>
          <p14:tracePt t="216865" x="2471738" y="4414838"/>
          <p14:tracePt t="216884" x="2443163" y="4429125"/>
          <p14:tracePt t="216901" x="2422525" y="4443413"/>
          <p14:tracePt t="216985" x="2414588" y="4437063"/>
          <p14:tracePt t="216991" x="2408238" y="4422775"/>
          <p14:tracePt t="217000" x="2408238" y="4408488"/>
          <p14:tracePt t="217017" x="2393950" y="4400550"/>
          <p14:tracePt t="217036" x="2386013" y="4394200"/>
          <p14:tracePt t="217149" x="2386013" y="4386263"/>
          <p14:tracePt t="217156" x="2422525" y="4386263"/>
          <p14:tracePt t="217171" x="2479675" y="4386263"/>
          <p14:tracePt t="217188" x="2551113" y="4365625"/>
          <p14:tracePt t="217204" x="2643188" y="4357688"/>
          <p14:tracePt t="217221" x="2736850" y="4337050"/>
          <p14:tracePt t="217236" x="2786063" y="4329113"/>
          <p14:tracePt t="217255" x="2822575" y="4329113"/>
          <p14:tracePt t="217271" x="2843213" y="4329113"/>
          <p14:tracePt t="217288" x="2857500" y="4329113"/>
          <p14:tracePt t="217304" x="2879725" y="4329113"/>
          <p14:tracePt t="217322" x="2894013" y="4329113"/>
          <p14:tracePt t="217338" x="2928938" y="4329113"/>
          <p14:tracePt t="217355" x="2943225" y="4329113"/>
          <p14:tracePt t="217371" x="2951163" y="4329113"/>
          <p14:tracePt t="217389" x="2971800" y="4329113"/>
          <p14:tracePt t="217405" x="2986088" y="4329113"/>
          <p14:tracePt t="217422" x="2994025" y="4329113"/>
          <p14:tracePt t="217439" x="3014663" y="4329113"/>
          <p14:tracePt t="217457" x="3051175" y="4329113"/>
          <p14:tracePt t="217474" x="3100388" y="4329113"/>
          <p14:tracePt t="217490" x="3157538" y="4329113"/>
          <p14:tracePt t="217507" x="3208338" y="4322763"/>
          <p14:tracePt t="217528" x="3214688" y="4322763"/>
          <p14:tracePt t="218304" x="3208338" y="4322763"/>
          <p14:tracePt t="218312" x="3200400" y="4329113"/>
          <p14:tracePt t="218321" x="3194050" y="4329113"/>
          <p14:tracePt t="218335" x="3165475" y="4329113"/>
          <p14:tracePt t="218352" x="3151188" y="4337050"/>
          <p14:tracePt t="218369" x="3108325" y="4343400"/>
          <p14:tracePt t="218385" x="3057525" y="4343400"/>
          <p14:tracePt t="218402" x="3028950" y="4343400"/>
          <p14:tracePt t="218405" x="3008313" y="4343400"/>
          <p14:tracePt t="218419" x="2986088" y="4343400"/>
          <p14:tracePt t="218437" x="2928938" y="4343400"/>
          <p14:tracePt t="218453" x="2908300" y="4351338"/>
          <p14:tracePt t="218470" x="2886075" y="4351338"/>
          <p14:tracePt t="218487" x="2879725" y="4351338"/>
          <p14:tracePt t="218689" x="2886075" y="4351338"/>
          <p14:tracePt t="218697" x="2900363" y="4351338"/>
          <p14:tracePt t="218706" x="2908300" y="4351338"/>
          <p14:tracePt t="218724" x="2936875" y="4343400"/>
          <p14:tracePt t="218741" x="2965450" y="4337050"/>
          <p14:tracePt t="218759" x="2971800" y="4337050"/>
          <p14:tracePt t="218774" x="2979738" y="4337050"/>
          <p14:tracePt t="218791" x="2986088" y="4337050"/>
          <p14:tracePt t="218808" x="2994025" y="4337050"/>
          <p14:tracePt t="218824" x="3008313" y="4337050"/>
          <p14:tracePt t="218841" x="3014663" y="4337050"/>
          <p14:tracePt t="218859" x="3043238" y="4337050"/>
          <p14:tracePt t="218875" x="3065463" y="4337050"/>
          <p14:tracePt t="218892" x="3086100" y="4337050"/>
          <p14:tracePt t="218909" x="3114675" y="4329113"/>
          <p14:tracePt t="218913" x="3128963" y="4329113"/>
          <p14:tracePt t="218928" x="3136900" y="4329113"/>
          <p14:tracePt t="218946" x="3151188" y="4322763"/>
          <p14:tracePt t="218964" x="3157538" y="4322763"/>
          <p14:tracePt t="219040" x="3165475" y="4322763"/>
          <p14:tracePt t="219047" x="3179763" y="4322763"/>
          <p14:tracePt t="219067" x="3186113" y="4322763"/>
          <p14:tracePt t="219079" x="3200400" y="4322763"/>
          <p14:tracePt t="219231" x="3208338" y="4322763"/>
          <p14:tracePt t="219235" x="3214688" y="4322763"/>
          <p14:tracePt t="219247" x="3222625" y="4322763"/>
          <p14:tracePt t="219267" x="3228975" y="4329113"/>
          <p14:tracePt t="219324" x="3236913" y="4329113"/>
          <p14:tracePt t="219371" x="3243263" y="4329113"/>
          <p14:tracePt t="219407" x="3251200" y="4329113"/>
          <p14:tracePt t="220492" x="3251200" y="4337050"/>
          <p14:tracePt t="220805" x="3243263" y="4337050"/>
          <p14:tracePt t="220813" x="3236913" y="4337050"/>
          <p14:tracePt t="220822" x="3228975" y="4337050"/>
          <p14:tracePt t="220837" x="3186113" y="4351338"/>
          <p14:tracePt t="220854" x="3136900" y="4351338"/>
          <p14:tracePt t="220870" x="3057525" y="4365625"/>
          <p14:tracePt t="220889" x="2908300" y="4371975"/>
          <p14:tracePt t="220905" x="2822575" y="4379913"/>
          <p14:tracePt t="220919" x="2779713" y="4379913"/>
          <p14:tracePt t="220937" x="2657475" y="4351338"/>
          <p14:tracePt t="220954" x="2614613" y="4351338"/>
          <p14:tracePt t="220970" x="2571750" y="4351338"/>
          <p14:tracePt t="220987" x="2528888" y="4351338"/>
          <p14:tracePt t="221005" x="2493963" y="4351338"/>
          <p14:tracePt t="221021" x="2465388" y="4351338"/>
          <p14:tracePt t="221042" x="2436813" y="4351338"/>
          <p14:tracePt t="221064" x="2436813" y="4357688"/>
          <p14:tracePt t="221075" x="2428875" y="4357688"/>
          <p14:tracePt t="221143" x="2422525" y="4357688"/>
          <p14:tracePt t="221159" x="2414588" y="4357688"/>
          <p14:tracePt t="221530" x="2422525" y="4357688"/>
          <p14:tracePt t="221539" x="2436813" y="4357688"/>
          <p14:tracePt t="221549" x="2471738" y="4357688"/>
          <p14:tracePt t="221563" x="2508250" y="4357688"/>
          <p14:tracePt t="221580" x="2557463" y="4357688"/>
          <p14:tracePt t="221596" x="2608263" y="4357688"/>
          <p14:tracePt t="221616" x="2628900" y="4357688"/>
          <p14:tracePt t="221629" x="2643188" y="4357688"/>
          <p14:tracePt t="221631" x="2651125" y="4357688"/>
          <p14:tracePt t="221647" x="2671763" y="4371975"/>
          <p14:tracePt t="221663" x="2693988" y="4371975"/>
          <p14:tracePt t="221680" x="2714625" y="4386263"/>
          <p14:tracePt t="221697" x="2743200" y="4394200"/>
          <p14:tracePt t="221714" x="2771775" y="4394200"/>
          <p14:tracePt t="221730" x="2808288" y="4394200"/>
          <p14:tracePt t="221733" x="2828925" y="4394200"/>
          <p14:tracePt t="221749" x="2851150" y="4386263"/>
          <p14:tracePt t="221767" x="2871788" y="4386263"/>
          <p14:tracePt t="221781" x="2879725" y="4386263"/>
          <p14:tracePt t="221798" x="2886075" y="4386263"/>
          <p14:tracePt t="221815" x="2900363" y="4379913"/>
          <p14:tracePt t="221832" x="2922588" y="4379913"/>
          <p14:tracePt t="221851" x="2979738" y="4371975"/>
          <p14:tracePt t="221867" x="3014663" y="4365625"/>
          <p14:tracePt t="221884" x="3071813" y="4357688"/>
          <p14:tracePt t="221900" x="3094038" y="4351338"/>
          <p14:tracePt t="221904" x="3100388" y="4351338"/>
          <p14:tracePt t="221918" x="3108325" y="4343400"/>
          <p14:tracePt t="222656" x="3086100" y="4343400"/>
          <p14:tracePt t="222664" x="3051175" y="4343400"/>
          <p14:tracePt t="222671" x="3022600" y="4351338"/>
          <p14:tracePt t="222680" x="2971800" y="4351338"/>
          <p14:tracePt t="222695" x="2900363" y="4357688"/>
          <p14:tracePt t="222711" x="2800350" y="4357688"/>
          <p14:tracePt t="222727" x="2743200" y="4357688"/>
          <p14:tracePt t="222745" x="2700338" y="4357688"/>
          <p14:tracePt t="222763" x="2665413" y="4357688"/>
          <p14:tracePt t="222778" x="2636838" y="4357688"/>
          <p14:tracePt t="222796" x="2551113" y="4351338"/>
          <p14:tracePt t="222813" x="2500313" y="4351338"/>
          <p14:tracePt t="222829" x="2451100" y="4351338"/>
          <p14:tracePt t="222846" x="2443163" y="4351338"/>
          <p14:tracePt t="222864" x="2422525" y="4351338"/>
          <p14:tracePt t="223112" x="2428875" y="4351338"/>
          <p14:tracePt t="223118" x="2436813" y="4351338"/>
          <p14:tracePt t="223140" x="2479675" y="4351338"/>
          <p14:tracePt t="223150" x="2508250" y="4351338"/>
          <p14:tracePt t="223167" x="2543175" y="4351338"/>
          <p14:tracePt t="223184" x="2579688" y="4351338"/>
          <p14:tracePt t="223202" x="2622550" y="4351338"/>
          <p14:tracePt t="223219" x="2657475" y="4351338"/>
          <p14:tracePt t="223235" x="2700338" y="4357688"/>
          <p14:tracePt t="223251" x="2714625" y="4357688"/>
          <p14:tracePt t="223269" x="2722563" y="4357688"/>
          <p14:tracePt t="223285" x="2722563" y="4365625"/>
          <p14:tracePt t="223408" x="2728913" y="4365625"/>
          <p14:tracePt t="223416" x="2736850" y="4365625"/>
          <p14:tracePt t="223423" x="2743200" y="4365625"/>
          <p14:tracePt t="223439" x="2765425" y="4365625"/>
          <p14:tracePt t="223456" x="2786063" y="4365625"/>
          <p14:tracePt t="223471" x="2808288" y="4365625"/>
          <p14:tracePt t="223488" x="2828925" y="4365625"/>
          <p14:tracePt t="223504" x="2843213" y="4357688"/>
          <p14:tracePt t="223994" x="2851150" y="4357688"/>
          <p14:tracePt t="228438" x="2851150" y="4343400"/>
          <p14:tracePt t="228446" x="2843213" y="4329113"/>
          <p14:tracePt t="228457" x="2843213" y="4322763"/>
          <p14:tracePt t="228474" x="2843213" y="4294188"/>
          <p14:tracePt t="228489" x="2828925" y="4279900"/>
          <p14:tracePt t="228491" x="2828925" y="4271963"/>
          <p14:tracePt t="228506" x="2822575" y="4257675"/>
          <p14:tracePt t="228523" x="2822575" y="4237038"/>
          <p14:tracePt t="228539" x="2822575" y="4222750"/>
          <p14:tracePt t="228558" x="2814638" y="4214813"/>
          <p14:tracePt t="228575" x="2814638" y="4208463"/>
          <p14:tracePt t="228592" x="2814638" y="4200525"/>
          <p14:tracePt t="228610" x="2814638" y="4186238"/>
          <p14:tracePt t="228625" x="2814638" y="4165600"/>
          <p14:tracePt t="228643" x="2814638" y="4151313"/>
          <p14:tracePt t="228659" x="2814638" y="4129088"/>
          <p14:tracePt t="228676" x="2814638" y="4122738"/>
          <p14:tracePt t="228702" x="2808288" y="4122738"/>
          <p14:tracePt t="228766" x="2808288" y="4114800"/>
          <p14:tracePt t="228791" x="2786063" y="4114800"/>
          <p14:tracePt t="228796" x="2765425" y="4114800"/>
          <p14:tracePt t="228810" x="2743200" y="4114800"/>
          <p14:tracePt t="228828" x="2679700" y="4122738"/>
          <p14:tracePt t="228845" x="2643188" y="4129088"/>
          <p14:tracePt t="228862" x="2571750" y="4137025"/>
          <p14:tracePt t="228877" x="2536825" y="4137025"/>
          <p14:tracePt t="228894" x="2493963" y="4137025"/>
          <p14:tracePt t="228897" x="2471738" y="4137025"/>
          <p14:tracePt t="228911" x="2443163" y="4137025"/>
          <p14:tracePt t="228928" x="2386013" y="4137025"/>
          <p14:tracePt t="228947" x="2351088" y="4151313"/>
          <p14:tracePt t="228964" x="2314575" y="4157663"/>
          <p14:tracePt t="228981" x="2271713" y="4165600"/>
          <p14:tracePt t="228997" x="2236788" y="4165600"/>
          <p14:tracePt t="229013" x="2222500" y="4165600"/>
          <p14:tracePt t="229031" x="2208213" y="4165600"/>
          <p14:tracePt t="229047" x="2185988" y="4165600"/>
          <p14:tracePt t="229063" x="2171700" y="4165600"/>
          <p14:tracePt t="229081" x="2165350" y="4165600"/>
          <p14:tracePt t="229187" x="2171700" y="4165600"/>
          <p14:tracePt t="229195" x="2185988" y="4165600"/>
          <p14:tracePt t="229203" x="2200275" y="4165600"/>
          <p14:tracePt t="229217" x="2236788" y="4165600"/>
          <p14:tracePt t="229234" x="2286000" y="4165600"/>
          <p14:tracePt t="229250" x="2328863" y="4165600"/>
          <p14:tracePt t="229267" x="2414588" y="4165600"/>
          <p14:tracePt t="229283" x="2514600" y="4165600"/>
          <p14:tracePt t="229300" x="2579688" y="4165600"/>
          <p14:tracePt t="229317" x="2665413" y="4165600"/>
          <p14:tracePt t="229335" x="2779713" y="4194175"/>
          <p14:tracePt t="229353" x="2822575" y="4194175"/>
          <p14:tracePt t="229369" x="2894013" y="4200525"/>
          <p14:tracePt t="229386" x="2971800" y="4222750"/>
          <p14:tracePt t="229406" x="3086100" y="4222750"/>
          <p14:tracePt t="229418" x="3186113" y="4222750"/>
          <p14:tracePt t="229435" x="3251200" y="4222750"/>
          <p14:tracePt t="229452" x="3328988" y="4222750"/>
          <p14:tracePt t="229469" x="3400425" y="4214813"/>
          <p14:tracePt t="229485" x="3436938" y="4214813"/>
          <p14:tracePt t="229503" x="3479800" y="4222750"/>
          <p14:tracePt t="229521" x="3551238" y="4229100"/>
          <p14:tracePt t="229537" x="3586163" y="4229100"/>
          <p14:tracePt t="229554" x="3629025" y="4229100"/>
          <p14:tracePt t="229571" x="3679825" y="4229100"/>
          <p14:tracePt t="229589" x="3729038" y="4229100"/>
          <p14:tracePt t="229606" x="3765550" y="4229100"/>
          <p14:tracePt t="229623" x="3800475" y="4229100"/>
          <p14:tracePt t="229639" x="3822700" y="4229100"/>
          <p14:tracePt t="229657" x="3851275" y="4229100"/>
          <p14:tracePt t="229673" x="3871913" y="4222750"/>
          <p14:tracePt t="229690" x="3894138" y="4222750"/>
          <p14:tracePt t="229710" x="3914775" y="4222750"/>
          <p14:tracePt t="229723" x="3922713" y="4222750"/>
          <p14:tracePt t="229739" x="3957638" y="4214813"/>
          <p14:tracePt t="229756" x="3971925" y="4208463"/>
          <p14:tracePt t="229774" x="4000500" y="4208463"/>
          <p14:tracePt t="229791" x="4014788" y="4200525"/>
          <p14:tracePt t="229807" x="4029075" y="4200525"/>
          <p14:tracePt t="229824" x="4043363" y="4200525"/>
          <p14:tracePt t="229841" x="4065588" y="4200525"/>
          <p14:tracePt t="229861" x="4071938" y="4200525"/>
          <p14:tracePt t="229877" x="4079875" y="4200525"/>
          <p14:tracePt t="229892" x="4094163" y="4200525"/>
          <p14:tracePt t="229908" x="4108450" y="4200525"/>
          <p14:tracePt t="229925" x="4114800" y="4200525"/>
          <p14:tracePt t="229942" x="4122738" y="4200525"/>
          <p14:tracePt t="229960" x="4129088" y="4200525"/>
          <p14:tracePt t="230648" x="4122738" y="4200525"/>
          <p14:tracePt t="230662" x="4108450" y="4200525"/>
          <p14:tracePt t="230670" x="4086225" y="4214813"/>
          <p14:tracePt t="230677" x="4065588" y="4214813"/>
          <p14:tracePt t="230687" x="4051300" y="4214813"/>
          <p14:tracePt t="230702" x="3994150" y="4214813"/>
          <p14:tracePt t="230720" x="3957638" y="4214813"/>
          <p14:tracePt t="230736" x="3900488" y="4229100"/>
          <p14:tracePt t="230753" x="3851275" y="4243388"/>
          <p14:tracePt t="230771" x="3779838" y="4251325"/>
          <p14:tracePt t="230787" x="3729038" y="4251325"/>
          <p14:tracePt t="230804" x="3686175" y="4251325"/>
          <p14:tracePt t="230821" x="3643313" y="4251325"/>
          <p14:tracePt t="230841" x="3579813" y="4251325"/>
          <p14:tracePt t="230855" x="3557588" y="4251325"/>
          <p14:tracePt t="230871" x="3514725" y="4251325"/>
          <p14:tracePt t="230872" x="3508375" y="4251325"/>
          <p14:tracePt t="230889" x="3465513" y="4251325"/>
          <p14:tracePt t="230905" x="3436938" y="4251325"/>
          <p14:tracePt t="230922" x="3394075" y="4251325"/>
          <p14:tracePt t="230939" x="3351213" y="4251325"/>
          <p14:tracePt t="230956" x="3314700" y="4251325"/>
          <p14:tracePt t="230975" x="3251200" y="4243388"/>
          <p14:tracePt t="230993" x="3222625" y="4229100"/>
          <p14:tracePt t="231006" x="3200400" y="4229100"/>
          <p14:tracePt t="231023" x="3194050" y="4229100"/>
          <p14:tracePt t="231391" x="3200400" y="4229100"/>
          <p14:tracePt t="231400" x="3200400" y="4222750"/>
          <p14:tracePt t="231415" x="3208338" y="4222750"/>
          <p14:tracePt t="231421" x="3222625" y="4222750"/>
          <p14:tracePt t="231430" x="3228975" y="4222750"/>
          <p14:tracePt t="231449" x="3236913" y="4222750"/>
          <p14:tracePt t="231464" x="3243263" y="4214813"/>
          <p14:tracePt t="231481" x="3251200" y="4208463"/>
          <p14:tracePt t="231498" x="3265488" y="4208463"/>
          <p14:tracePt t="231513" x="3286125" y="4208463"/>
          <p14:tracePt t="231530" x="3300413" y="4208463"/>
          <p14:tracePt t="231548" x="3322638" y="4208463"/>
          <p14:tracePt t="231565" x="3343275" y="4208463"/>
          <p14:tracePt t="231581" x="3357563" y="4208463"/>
          <p14:tracePt t="231598" x="3365500" y="4208463"/>
          <p14:tracePt t="231614" x="3379788" y="4200525"/>
          <p14:tracePt t="231807" x="3386138" y="4200525"/>
          <p14:tracePt t="231821" x="3394075" y="4200525"/>
          <p14:tracePt t="231843" x="3400425" y="4200525"/>
          <p14:tracePt t="231851" x="3408363" y="4200525"/>
          <p14:tracePt t="231890" x="3414713" y="4200525"/>
          <p14:tracePt t="231899" x="3429000" y="4200525"/>
          <p14:tracePt t="231904" x="3451225" y="4200525"/>
          <p14:tracePt t="231918" x="3494088" y="4200525"/>
          <p14:tracePt t="231937" x="3522663" y="4200525"/>
          <p14:tracePt t="231954" x="3565525" y="4200525"/>
          <p14:tracePt t="231971" x="3600450" y="4208463"/>
          <p14:tracePt t="231990" x="3665538" y="4208463"/>
          <p14:tracePt t="232006" x="3679825" y="4208463"/>
          <p14:tracePt t="232022" x="3694113" y="4208463"/>
          <p14:tracePt t="232039" x="3700463" y="4208463"/>
          <p14:tracePt t="232135" x="3708400" y="4208463"/>
          <p14:tracePt t="232139" x="3714750" y="4208463"/>
          <p14:tracePt t="232151" x="3722688" y="4208463"/>
          <p14:tracePt t="232157" x="3729038" y="4208463"/>
          <p14:tracePt t="232174" x="3743325" y="4208463"/>
          <p14:tracePt t="232196" x="3751263" y="4208463"/>
          <p14:tracePt t="232226" x="3757613" y="4208463"/>
          <p14:tracePt t="232232" x="3765550" y="4208463"/>
          <p14:tracePt t="232242" x="3771900" y="4208463"/>
          <p14:tracePt t="232259" x="3786188" y="4208463"/>
          <p14:tracePt t="232276" x="3800475" y="4208463"/>
          <p14:tracePt t="232292" x="3829050" y="4208463"/>
          <p14:tracePt t="232307" x="3851275" y="4208463"/>
          <p14:tracePt t="232309" x="3865563" y="4208463"/>
          <p14:tracePt t="232325" x="3879850" y="4208463"/>
          <p14:tracePt t="232341" x="3886200" y="4208463"/>
          <p14:tracePt t="239672" x="3886200" y="4200525"/>
          <p14:tracePt t="239712" x="3886200" y="4208463"/>
          <p14:tracePt t="239716" x="3886200" y="4222750"/>
          <p14:tracePt t="239741" x="3886200" y="4229100"/>
          <p14:tracePt t="239748" x="3886200" y="4237038"/>
          <p14:tracePt t="239764" x="3886200" y="4243388"/>
          <p14:tracePt t="239777" x="3886200" y="4251325"/>
          <p14:tracePt t="239792" x="3879850" y="4257675"/>
          <p14:tracePt t="239811" x="3879850" y="4271963"/>
          <p14:tracePt t="239829" x="3871913" y="4300538"/>
          <p14:tracePt t="239844" x="3865563" y="4337050"/>
          <p14:tracePt t="239860" x="3865563" y="4351338"/>
          <p14:tracePt t="239877" x="3857625" y="4386263"/>
          <p14:tracePt t="239894" x="3851275" y="4408488"/>
          <p14:tracePt t="239895" x="3851275" y="4414838"/>
          <p14:tracePt t="239911" x="3843338" y="4443413"/>
          <p14:tracePt t="239927" x="3836988" y="4465638"/>
          <p14:tracePt t="239945" x="3836988" y="4471988"/>
          <p14:tracePt t="239982" x="3836988" y="4479925"/>
          <p14:tracePt t="240007" x="3822700" y="4479925"/>
          <p14:tracePt t="240013" x="3822700" y="4471988"/>
          <p14:tracePt t="240029" x="3822700" y="4465638"/>
          <p14:tracePt t="240047" x="3814763" y="4457700"/>
          <p14:tracePt t="240064" x="3808413" y="4443413"/>
          <p14:tracePt t="240080" x="3814763" y="4394200"/>
          <p14:tracePt t="240097" x="3836988" y="4343400"/>
          <p14:tracePt t="240113" x="3843338" y="4279900"/>
          <p14:tracePt t="240131" x="3851275" y="4243388"/>
          <p14:tracePt t="240148" x="3857625" y="4214813"/>
          <p14:tracePt t="240164" x="3865563" y="4200525"/>
          <p14:tracePt t="240181" x="3865563" y="4194175"/>
          <p14:tracePt t="240199" x="3871913" y="4171950"/>
          <p14:tracePt t="240384" x="3871913" y="4186238"/>
          <p14:tracePt t="240389" x="3871913" y="4208463"/>
          <p14:tracePt t="240400" x="3871913" y="4214813"/>
          <p14:tracePt t="240420" x="3857625" y="4251325"/>
          <p14:tracePt t="240436" x="3857625" y="4257675"/>
          <p14:tracePt t="240453" x="3857625" y="4271963"/>
          <p14:tracePt t="240470" x="3857625" y="4286250"/>
          <p14:tracePt t="240486" x="3857625" y="4300538"/>
          <p14:tracePt t="240503" x="3851275" y="4337050"/>
          <p14:tracePt t="240519" x="3843338" y="4408488"/>
          <p14:tracePt t="240536" x="3822700" y="4479925"/>
          <p14:tracePt t="240553" x="3814763" y="4508500"/>
          <p14:tracePt t="240569" x="3808413" y="4522788"/>
          <p14:tracePt t="240587" x="3808413" y="4529138"/>
          <p14:tracePt t="240622" x="3808413" y="4537075"/>
          <p14:tracePt t="240812" x="3800475" y="4537075"/>
          <p14:tracePt t="240860" x="3786188" y="4537075"/>
          <p14:tracePt t="240863" x="3786188" y="4529138"/>
          <p14:tracePt t="240873" x="3779838" y="4529138"/>
          <p14:tracePt t="240890" x="3757613" y="4522788"/>
          <p14:tracePt t="240907" x="3700463" y="4494213"/>
          <p14:tracePt t="240910" x="3694113" y="4486275"/>
          <p14:tracePt t="240925" x="3665538" y="4471988"/>
          <p14:tracePt t="240941" x="3636963" y="4457700"/>
          <p14:tracePt t="240958" x="3571875" y="4414838"/>
          <p14:tracePt t="240975" x="3536950" y="4408488"/>
          <p14:tracePt t="240992" x="3514725" y="4386263"/>
          <p14:tracePt t="241008" x="3500438" y="4371975"/>
          <p14:tracePt t="241025" x="3500438" y="4351338"/>
          <p14:tracePt t="241043" x="3471863" y="4300538"/>
          <p14:tracePt t="241060" x="3451225" y="4279900"/>
          <p14:tracePt t="241076" x="3436938" y="4257675"/>
          <p14:tracePt t="241093" x="3422650" y="4251325"/>
          <p14:tracePt t="241113" x="3414713" y="4243388"/>
          <p14:tracePt t="241129" x="3408363" y="4237038"/>
          <p14:tracePt t="241145" x="3400425" y="4222750"/>
          <p14:tracePt t="241291" x="3394075" y="4214813"/>
          <p14:tracePt t="241498" x="3394075" y="4208463"/>
          <p14:tracePt t="241682" x="3394075" y="4194175"/>
          <p14:tracePt t="241704" x="3394075" y="4179888"/>
          <p14:tracePt t="241718" x="3394075" y="4171950"/>
          <p14:tracePt t="241737" x="3394075" y="4165600"/>
          <p14:tracePt t="243366" x="3394075" y="4171950"/>
          <p14:tracePt t="243388" x="3394075" y="4179888"/>
          <p14:tracePt t="243396" x="3394075" y="4186238"/>
          <p14:tracePt t="243413" x="3394075" y="4200525"/>
          <p14:tracePt t="243428" x="3394075" y="4208463"/>
          <p14:tracePt t="243442" x="3386138" y="4214813"/>
          <p14:tracePt t="243459" x="3386138" y="4222750"/>
          <p14:tracePt t="243477" x="3379788" y="4237038"/>
          <p14:tracePt t="243492" x="3371850" y="4251325"/>
          <p14:tracePt t="243509" x="3371850" y="4265613"/>
          <p14:tracePt t="243526" x="3357563" y="4286250"/>
          <p14:tracePt t="243543" x="3357563" y="4300538"/>
          <p14:tracePt t="243561" x="3351213" y="4314825"/>
          <p14:tracePt t="243596" x="3343275" y="4337050"/>
          <p14:tracePt t="243611" x="3343275" y="4343400"/>
          <p14:tracePt t="243628" x="3336925" y="4351338"/>
          <p14:tracePt t="243646" x="3336925" y="4365625"/>
          <p14:tracePt t="243661" x="3336925" y="4379913"/>
          <p14:tracePt t="243678" x="3336925" y="4386263"/>
          <p14:tracePt t="243698" x="3328988" y="4394200"/>
          <p14:tracePt t="243715" x="3328988" y="4408488"/>
          <p14:tracePt t="243731" x="3328988" y="4414838"/>
          <p14:tracePt t="243748" x="3328988" y="4422775"/>
          <p14:tracePt t="243795" x="3328988" y="4429125"/>
          <p14:tracePt t="243833" x="3328988" y="4437063"/>
          <p14:tracePt t="244413" x="3328988" y="4443413"/>
          <p14:tracePt t="244443" x="3322638" y="4443413"/>
          <p14:tracePt t="244536" x="3314700" y="4443413"/>
          <p14:tracePt t="245287" x="3314700" y="4451350"/>
          <p14:tracePt t="245294" x="3314700" y="4465638"/>
          <p14:tracePt t="245304" x="3314700" y="4508500"/>
          <p14:tracePt t="245317" x="3314700" y="4529138"/>
          <p14:tracePt t="245334" x="3314700" y="4543425"/>
          <p14:tracePt t="245353" x="3314700" y="4557713"/>
          <p14:tracePt t="245368" x="3314700" y="4572000"/>
          <p14:tracePt t="245385" x="3314700" y="4594225"/>
          <p14:tracePt t="245401" x="3308350" y="4629150"/>
          <p14:tracePt t="245419" x="3308350" y="4657725"/>
          <p14:tracePt t="245435" x="3308350" y="4679950"/>
          <p14:tracePt t="245452" x="3294063" y="4708525"/>
          <p14:tracePt t="245469" x="3294063" y="4737100"/>
          <p14:tracePt t="245490" x="3286125" y="4765675"/>
          <p14:tracePt t="245505" x="3286125" y="4772025"/>
          <p14:tracePt t="245521" x="3286125" y="4779963"/>
          <p14:tracePt t="245537" x="3279775" y="4794250"/>
          <p14:tracePt t="245554" x="3279775" y="4808538"/>
          <p14:tracePt t="245571" x="3265488" y="4829175"/>
          <p14:tracePt t="245588" x="3251200" y="4851400"/>
          <p14:tracePt t="245589" x="3243263" y="4865688"/>
          <p14:tracePt t="245605" x="3243263" y="4879975"/>
          <p14:tracePt t="245621" x="3236913" y="4894263"/>
          <p14:tracePt t="245640" x="3214688" y="4900613"/>
          <p14:tracePt t="245657" x="3200400" y="4908550"/>
          <p14:tracePt t="245675" x="3157538" y="4914900"/>
          <p14:tracePt t="245691" x="3114675" y="4914900"/>
          <p14:tracePt t="245707" x="3036888" y="4937125"/>
          <p14:tracePt t="245724" x="2971800" y="4957763"/>
          <p14:tracePt t="245741" x="2928938" y="4965700"/>
          <p14:tracePt t="245759" x="2865438" y="4972050"/>
          <p14:tracePt t="245775" x="2822575" y="4972050"/>
          <p14:tracePt t="245791" x="2794000" y="4972050"/>
          <p14:tracePt t="245793" x="2771775" y="4972050"/>
          <p14:tracePt t="245807" x="2751138" y="4972050"/>
          <p14:tracePt t="245826" x="2693988" y="4965700"/>
          <p14:tracePt t="245842" x="2643188" y="4957763"/>
          <p14:tracePt t="245859" x="2614613" y="4951413"/>
          <p14:tracePt t="245877" x="2571750" y="4951413"/>
          <p14:tracePt t="245892" x="2543175" y="4951413"/>
          <p14:tracePt t="245909" x="2508250" y="4937125"/>
          <p14:tracePt t="245925" x="2479675" y="4929188"/>
          <p14:tracePt t="245942" x="2451100" y="4929188"/>
          <p14:tracePt t="245960" x="2408238" y="4922838"/>
          <p14:tracePt t="245976" x="2386013" y="4922838"/>
          <p14:tracePt t="245993" x="2365375" y="4914900"/>
          <p14:tracePt t="246010" x="2336800" y="4908550"/>
          <p14:tracePt t="246279" x="2336800" y="4900613"/>
          <p14:tracePt t="246285" x="2343150" y="4900613"/>
          <p14:tracePt t="246298" x="2365375" y="4900613"/>
          <p14:tracePt t="246315" x="2408238" y="4900613"/>
          <p14:tracePt t="246331" x="2428875" y="4900613"/>
          <p14:tracePt t="246348" x="2465388" y="4900613"/>
          <p14:tracePt t="246365" x="2493963" y="4900613"/>
          <p14:tracePt t="246381" x="2514600" y="4900613"/>
          <p14:tracePt t="246399" x="2536825" y="4900613"/>
          <p14:tracePt t="246403" x="2543175" y="4900613"/>
          <p14:tracePt t="246418" x="2551113" y="4900613"/>
          <p14:tracePt t="246432" x="2571750" y="4900613"/>
          <p14:tracePt t="246449" x="2586038" y="4900613"/>
          <p14:tracePt t="246468" x="2608263" y="4900613"/>
          <p14:tracePt t="246485" x="2636838" y="4900613"/>
          <p14:tracePt t="246499" x="2651125" y="4900613"/>
          <p14:tracePt t="246519" x="2693988" y="4900613"/>
          <p14:tracePt t="246553" x="2714625" y="4900613"/>
          <p14:tracePt t="246663" x="2722563" y="4900613"/>
          <p14:tracePt t="246676" x="2728913" y="4900613"/>
          <p14:tracePt t="247633" x="2728913" y="4894263"/>
          <p14:tracePt t="247652" x="2722563" y="4894263"/>
          <p14:tracePt t="247676" x="2714625" y="4894263"/>
          <p14:tracePt t="247684" x="2708275" y="4894263"/>
          <p14:tracePt t="247701" x="2700338" y="4900613"/>
          <p14:tracePt t="247709" x="2693988" y="4900613"/>
          <p14:tracePt t="247717" x="2686050" y="4900613"/>
          <p14:tracePt t="247733" x="2671763" y="4908550"/>
          <p14:tracePt t="247750" x="2636838" y="4914900"/>
          <p14:tracePt t="247767" x="2593975" y="4914900"/>
          <p14:tracePt t="247784" x="2508250" y="4914900"/>
          <p14:tracePt t="247804" x="2443163" y="4908550"/>
          <p14:tracePt t="247820" x="2414588" y="4908550"/>
          <p14:tracePt t="247836" x="2408238" y="4908550"/>
          <p14:tracePt t="247998" x="2414588" y="4908550"/>
          <p14:tracePt t="248014" x="2422525" y="4908550"/>
          <p14:tracePt t="248037" x="2428875" y="4908550"/>
          <p14:tracePt t="248045" x="2436813" y="4908550"/>
          <p14:tracePt t="248056" x="2451100" y="4908550"/>
          <p14:tracePt t="248071" x="2471738" y="4908550"/>
          <p14:tracePt t="248091" x="2528888" y="4908550"/>
          <p14:tracePt t="248105" x="2571750" y="4908550"/>
          <p14:tracePt t="248122" x="2608263" y="4908550"/>
          <p14:tracePt t="248144" x="2657475" y="4900613"/>
          <p14:tracePt t="248156" x="2671763" y="4900613"/>
          <p14:tracePt t="248173" x="2693988" y="4900613"/>
          <p14:tracePt t="248191" x="2728913" y="4900613"/>
          <p14:tracePt t="248206" x="2751138" y="4900613"/>
          <p14:tracePt t="248223" x="2757488" y="4900613"/>
          <p14:tracePt t="248240" x="2765425" y="4900613"/>
          <p14:tracePt t="248257" x="2771775" y="4900613"/>
          <p14:tracePt t="248275" x="2779713" y="4900613"/>
          <p14:tracePt t="248309" x="2808288" y="4900613"/>
          <p14:tracePt t="248325" x="2822575" y="4900613"/>
          <p14:tracePt t="248342" x="2828925" y="4908550"/>
          <p14:tracePt t="248359" x="2836863" y="4908550"/>
          <p14:tracePt t="248465" x="2828925" y="4908550"/>
          <p14:tracePt t="248471" x="2822575" y="4908550"/>
          <p14:tracePt t="248480" x="2808288" y="4908550"/>
          <p14:tracePt t="248494" x="2786063" y="4908550"/>
          <p14:tracePt t="248511" x="2765425" y="4908550"/>
          <p14:tracePt t="248527" x="2751138" y="4908550"/>
          <p14:tracePt t="248545" x="2736850" y="4908550"/>
          <p14:tracePt t="248561" x="2714625" y="4908550"/>
          <p14:tracePt t="248579" x="2708275" y="4908550"/>
          <p14:tracePt t="248767" x="2722563" y="4908550"/>
          <p14:tracePt t="248769" x="2728913" y="4908550"/>
          <p14:tracePt t="248780" x="2736850" y="4908550"/>
          <p14:tracePt t="248798" x="2765425" y="4908550"/>
          <p14:tracePt t="248814" x="2771775" y="4908550"/>
          <p14:tracePt t="248831" x="2779713" y="4908550"/>
          <p14:tracePt t="248849" x="2786063" y="4908550"/>
          <p14:tracePt t="249037" x="2786063" y="4914900"/>
          <p14:tracePt t="249044" x="2794000" y="4914900"/>
          <p14:tracePt t="249271" x="2800350" y="4914900"/>
          <p14:tracePt t="249278" x="2814638" y="4914900"/>
          <p14:tracePt t="249290" x="2822575" y="4914900"/>
          <p14:tracePt t="249309" x="2857500" y="4914900"/>
          <p14:tracePt t="249321" x="2871788" y="4914900"/>
          <p14:tracePt t="249339" x="2936875" y="4922838"/>
          <p14:tracePt t="249355" x="2971800" y="4922838"/>
          <p14:tracePt t="249372" x="3022600" y="4922838"/>
          <p14:tracePt t="249389" x="3071813" y="4922838"/>
          <p14:tracePt t="249406" x="3114675" y="4922838"/>
          <p14:tracePt t="249411" x="3136900" y="4922838"/>
          <p14:tracePt t="249422" x="3171825" y="4922838"/>
          <p14:tracePt t="249441" x="3200400" y="4929188"/>
          <p14:tracePt t="249458" x="3222625" y="4929188"/>
          <p14:tracePt t="249474" x="3228975" y="4929188"/>
          <p14:tracePt t="249508" x="3236913" y="4929188"/>
          <p14:tracePt t="249525" x="3243263" y="4922838"/>
          <p14:tracePt t="249542" x="3257550" y="4922838"/>
          <p14:tracePt t="249559" x="3279775" y="4922838"/>
          <p14:tracePt t="249575" x="3300413" y="4922838"/>
          <p14:tracePt t="249593" x="3322638" y="4922838"/>
          <p14:tracePt t="249609" x="3343275" y="4922838"/>
          <p14:tracePt t="249626" x="3351213" y="4922838"/>
          <p14:tracePt t="249644" x="3365500" y="4922838"/>
          <p14:tracePt t="249661" x="3371850" y="4914900"/>
          <p14:tracePt t="249678" x="3379788" y="4914900"/>
          <p14:tracePt t="249695" x="3394075" y="4914900"/>
          <p14:tracePt t="249713" x="3422650" y="4914900"/>
          <p14:tracePt t="249730" x="3451225" y="4908550"/>
          <p14:tracePt t="249748" x="3494088" y="4894263"/>
          <p14:tracePt t="249762" x="3536950" y="4886325"/>
          <p14:tracePt t="249779" x="3557588" y="4886325"/>
          <p14:tracePt t="249796" x="3600450" y="4886325"/>
          <p14:tracePt t="249813" x="3629025" y="4879975"/>
          <p14:tracePt t="249831" x="3671888" y="4879975"/>
          <p14:tracePt t="249845" x="3686175" y="4872038"/>
          <p14:tracePt t="249863" x="3714750" y="4872038"/>
          <p14:tracePt t="249881" x="3722688" y="4872038"/>
          <p14:tracePt t="249898" x="3743325" y="4872038"/>
          <p14:tracePt t="249914" x="3751263" y="4865688"/>
          <p14:tracePt t="249931" x="3757613" y="4865688"/>
          <p14:tracePt t="249948" x="3765550" y="4865688"/>
          <p14:tracePt t="249964" x="3779838" y="4865688"/>
          <p14:tracePt t="249981" x="3800475" y="4865688"/>
          <p14:tracePt t="249999" x="3829050" y="4865688"/>
          <p14:tracePt t="250016" x="3836988" y="4865688"/>
          <p14:tracePt t="250031" x="3865563" y="4865688"/>
          <p14:tracePt t="250048" x="3879850" y="4865688"/>
          <p14:tracePt t="250067" x="3914775" y="4865688"/>
          <p14:tracePt t="250083" x="3929063" y="4865688"/>
          <p14:tracePt t="250100" x="3951288" y="4865688"/>
          <p14:tracePt t="250117" x="3957638" y="4872038"/>
          <p14:tracePt t="250134" x="3971925" y="4872038"/>
          <p14:tracePt t="250150" x="3986213" y="4872038"/>
          <p14:tracePt t="250167" x="4000500" y="4872038"/>
          <p14:tracePt t="250183" x="4029075" y="4872038"/>
          <p14:tracePt t="250200" x="4057650" y="4879975"/>
          <p14:tracePt t="250217" x="4086225" y="4879975"/>
          <p14:tracePt t="250234" x="4122738" y="4886325"/>
          <p14:tracePt t="250251" x="4143375" y="4886325"/>
          <p14:tracePt t="250268" x="4151313" y="4886325"/>
          <p14:tracePt t="250286" x="4179888" y="4886325"/>
          <p14:tracePt t="250303" x="4194175" y="4886325"/>
          <p14:tracePt t="250320" x="4214813" y="4886325"/>
          <p14:tracePt t="250337" x="4229100" y="4886325"/>
          <p14:tracePt t="250354" x="4251325" y="4886325"/>
          <p14:tracePt t="250356" x="4257675" y="4886325"/>
          <p14:tracePt t="250371" x="4294188" y="4886325"/>
          <p14:tracePt t="250386" x="4314825" y="4879975"/>
          <p14:tracePt t="250403" x="4322763" y="4879975"/>
          <p14:tracePt t="250426" x="4329113" y="4879975"/>
          <p14:tracePt t="250438" x="4337050" y="4879975"/>
          <p14:tracePt t="250456" x="4351338" y="4879975"/>
          <p14:tracePt t="250470" x="4379913" y="4879975"/>
          <p14:tracePt t="250487" x="4400550" y="4886325"/>
          <p14:tracePt t="250505" x="4429125" y="4886325"/>
          <p14:tracePt t="250521" x="4465638" y="4886325"/>
          <p14:tracePt t="250538" x="4479925" y="4886325"/>
          <p14:tracePt t="250555" x="4508500" y="4886325"/>
          <p14:tracePt t="250572" x="4529138" y="4886325"/>
          <p14:tracePt t="250589" x="4557713" y="4879975"/>
          <p14:tracePt t="250606" x="4565650" y="4872038"/>
          <p14:tracePt t="250623" x="4586288" y="4851400"/>
          <p14:tracePt t="250640" x="4608513" y="4851400"/>
          <p14:tracePt t="250656" x="4629150" y="4851400"/>
          <p14:tracePt t="250673" x="4643438" y="4851400"/>
          <p14:tracePt t="250692" x="4665663" y="4851400"/>
          <p14:tracePt t="250742" x="4672013" y="4851400"/>
          <p14:tracePt t="250756" x="4679950" y="4851400"/>
          <p14:tracePt t="250773" x="4686300" y="4851400"/>
          <p14:tracePt t="250789" x="4694238" y="4851400"/>
          <p14:tracePt t="250842" x="4700588" y="4851400"/>
          <p14:tracePt t="251843" x="4694238" y="4851400"/>
          <p14:tracePt t="251850" x="4686300" y="4851400"/>
          <p14:tracePt t="268134" x="4679950" y="4857750"/>
          <p14:tracePt t="268139" x="4651375" y="4865688"/>
          <p14:tracePt t="268147" x="4651375" y="4872038"/>
          <p14:tracePt t="268160" x="4643438" y="4879975"/>
          <p14:tracePt t="268177" x="4600575" y="4894263"/>
          <p14:tracePt t="268195" x="4557713" y="4914900"/>
          <p14:tracePt t="268211" x="4537075" y="4929188"/>
          <p14:tracePt t="268228" x="4522788" y="4929188"/>
          <p14:tracePt t="268245" x="4500563" y="4937125"/>
          <p14:tracePt t="268262" x="4486275" y="4943475"/>
          <p14:tracePt t="268279" x="4486275" y="4951413"/>
          <p14:tracePt t="268296" x="4471988" y="4951413"/>
          <p14:tracePt t="268313" x="4465638" y="4957763"/>
          <p14:tracePt t="268330" x="4457700" y="4979988"/>
          <p14:tracePt t="268346" x="4451350" y="4986338"/>
          <p14:tracePt t="268363" x="4443413" y="4994275"/>
          <p14:tracePt t="268380" x="4429125" y="5022850"/>
          <p14:tracePt t="268397" x="4408488" y="5029200"/>
          <p14:tracePt t="268414" x="4400550" y="5037138"/>
          <p14:tracePt t="268431" x="4386263" y="5043488"/>
          <p14:tracePt t="268449" x="4371975" y="5051425"/>
          <p14:tracePt t="268465" x="4357688" y="5051425"/>
          <p14:tracePt t="268466" x="4351338" y="5051425"/>
          <p14:tracePt t="268481" x="4343400" y="5051425"/>
          <p14:tracePt t="268498" x="4300538" y="5057775"/>
          <p14:tracePt t="268515" x="4286250" y="5057775"/>
          <p14:tracePt t="268532" x="4265613" y="5057775"/>
          <p14:tracePt t="268549" x="4237038" y="5065713"/>
          <p14:tracePt t="268567" x="4200525" y="5080000"/>
          <p14:tracePt t="268585" x="4137025" y="5100638"/>
          <p14:tracePt t="268601" x="4086225" y="5122863"/>
          <p14:tracePt t="268618" x="4043363" y="5143500"/>
          <p14:tracePt t="268635" x="3994150" y="5151438"/>
          <p14:tracePt t="268652" x="3957638" y="5172075"/>
          <p14:tracePt t="268669" x="3929063" y="5172075"/>
          <p14:tracePt t="268686" x="3894138" y="5194300"/>
          <p14:tracePt t="268703" x="3886200" y="5194300"/>
          <p14:tracePt t="268718" x="3871913" y="5194300"/>
          <p14:tracePt t="268753" x="3857625" y="5186363"/>
          <p14:tracePt t="268771" x="3822700" y="5186363"/>
          <p14:tracePt t="268785" x="3814763" y="5186363"/>
          <p14:tracePt t="268802" x="3765550" y="5180013"/>
          <p14:tracePt t="268819" x="3722688" y="5165725"/>
          <p14:tracePt t="268836" x="3686175" y="5165725"/>
          <p14:tracePt t="268853" x="3657600" y="5165725"/>
          <p14:tracePt t="268870" x="3622675" y="5157788"/>
          <p14:tracePt t="268887" x="3586163" y="5151438"/>
          <p14:tracePt t="268904" x="3557588" y="5151438"/>
          <p14:tracePt t="268905" x="3529013" y="5157788"/>
          <p14:tracePt t="268922" x="3500438" y="5157788"/>
          <p14:tracePt t="268938" x="3465513" y="5157788"/>
          <p14:tracePt t="268955" x="3451225" y="5151438"/>
          <p14:tracePt t="268971" x="3414713" y="5151438"/>
          <p14:tracePt t="268990" x="3386138" y="5137150"/>
          <p14:tracePt t="269007" x="3379788" y="5129213"/>
          <p14:tracePt t="269024" x="3357563" y="5129213"/>
          <p14:tracePt t="269043" x="3343275" y="5129213"/>
          <p14:tracePt t="269057" x="3328988" y="5129213"/>
          <p14:tracePt t="269074" x="3314700" y="5129213"/>
          <p14:tracePt t="269091" x="3279775" y="5129213"/>
          <p14:tracePt t="269108" x="3251200" y="5122863"/>
          <p14:tracePt t="269125" x="3228975" y="5122863"/>
          <p14:tracePt t="269140" x="3194050" y="5100638"/>
          <p14:tracePt t="269159" x="3157538" y="5100638"/>
          <p14:tracePt t="269174" x="3136900" y="5100638"/>
          <p14:tracePt t="269196" x="3071813" y="5094288"/>
          <p14:tracePt t="269210" x="3051175" y="5086350"/>
          <p14:tracePt t="269226" x="3014663" y="5086350"/>
          <p14:tracePt t="269241" x="3008313" y="5086350"/>
          <p14:tracePt t="269258" x="2994025" y="5086350"/>
          <p14:tracePt t="269275" x="2971800" y="5086350"/>
          <p14:tracePt t="269294" x="2914650" y="5072063"/>
          <p14:tracePt t="269310" x="2886075" y="5065713"/>
          <p14:tracePt t="269329" x="2851150" y="5043488"/>
          <p14:tracePt t="269343" x="2822575" y="5037138"/>
          <p14:tracePt t="269360" x="2779713" y="5029200"/>
          <p14:tracePt t="269377" x="2743200" y="5029200"/>
          <p14:tracePt t="269395" x="2728913" y="5029200"/>
          <p14:tracePt t="269402" x="2714625" y="5029200"/>
          <p14:tracePt t="269411" x="2708275" y="5029200"/>
          <p14:tracePt t="269429" x="2686050" y="5029200"/>
          <p14:tracePt t="269447" x="2671763" y="5029200"/>
          <p14:tracePt t="269463" x="2665413" y="5029200"/>
          <p14:tracePt t="269480" x="2657475" y="5037138"/>
          <p14:tracePt t="269498" x="2651125" y="5037138"/>
          <p14:tracePt t="269513" x="2636838" y="5037138"/>
          <p14:tracePt t="269546" x="2628900" y="5037138"/>
          <p14:tracePt t="269802" x="2628900" y="5043488"/>
          <p14:tracePt t="269806" x="2636838" y="5043488"/>
          <p14:tracePt t="269816" x="2651125" y="5051425"/>
          <p14:tracePt t="269834" x="2708275" y="5057775"/>
          <p14:tracePt t="269850" x="2843213" y="5080000"/>
          <p14:tracePt t="269867" x="2908300" y="5094288"/>
          <p14:tracePt t="269884" x="2965450" y="5094288"/>
          <p14:tracePt t="269901" x="3000375" y="5100638"/>
          <p14:tracePt t="269918" x="3014663" y="5100638"/>
          <p14:tracePt t="269934" x="3022600" y="5100638"/>
          <p14:tracePt t="269976" x="3028950" y="5100638"/>
          <p14:tracePt t="270251" x="3014663" y="5100638"/>
          <p14:tracePt t="270258" x="3000375" y="5100638"/>
          <p14:tracePt t="270264" x="2994025" y="5100638"/>
          <p14:tracePt t="270275" x="2971800" y="5100638"/>
          <p14:tracePt t="270289" x="2957513" y="5100638"/>
          <p14:tracePt t="270306" x="2951163" y="5100638"/>
          <p14:tracePt t="270323" x="2936875" y="5100638"/>
          <p14:tracePt t="270411" x="2928938" y="5100638"/>
          <p14:tracePt t="270413" x="2908300" y="5100638"/>
          <p14:tracePt t="270424" x="2900363" y="5100638"/>
          <p14:tracePt t="270442" x="2836863" y="5100638"/>
          <p14:tracePt t="270460" x="2800350" y="5100638"/>
          <p14:tracePt t="270479" x="2794000" y="5100638"/>
          <p14:tracePt t="270524" x="2786063" y="5100638"/>
          <p14:tracePt t="270574" x="2771775" y="5100638"/>
          <p14:tracePt t="270580" x="2757488" y="5094288"/>
          <p14:tracePt t="270593" x="2743200" y="5086350"/>
          <p14:tracePt t="270610" x="2736850" y="5086350"/>
          <p14:tracePt t="270627" x="2728913" y="5086350"/>
          <p14:tracePt t="270831" x="2751138" y="5086350"/>
          <p14:tracePt t="270838" x="2757488" y="5086350"/>
          <p14:tracePt t="270851" x="2779713" y="5094288"/>
          <p14:tracePt t="270864" x="2786063" y="5094288"/>
          <p14:tracePt t="270882" x="2794000" y="5094288"/>
          <p14:tracePt t="270898" x="2814638" y="5094288"/>
          <p14:tracePt t="270914" x="2828925" y="5100638"/>
          <p14:tracePt t="270933" x="2843213" y="5100638"/>
          <p14:tracePt t="270950" x="2871788" y="5100638"/>
          <p14:tracePt t="270965" x="2900363" y="5100638"/>
          <p14:tracePt t="270966" x="2928938" y="5100638"/>
          <p14:tracePt t="270983" x="2951163" y="5100638"/>
          <p14:tracePt t="270999" x="2986088" y="5100638"/>
          <p14:tracePt t="271016" x="3000375" y="5100638"/>
          <p14:tracePt t="271033" x="3022600" y="5100638"/>
          <p14:tracePt t="271049" x="3028950" y="5100638"/>
          <p14:tracePt t="271229" x="3022600" y="5100638"/>
          <p14:tracePt t="271234" x="3014663" y="5100638"/>
          <p14:tracePt t="271243" x="3008313" y="5100638"/>
          <p14:tracePt t="271252" x="3000375" y="5100638"/>
          <p14:tracePt t="271271" x="2971800" y="5094288"/>
          <p14:tracePt t="271289" x="2957513" y="5094288"/>
          <p14:tracePt t="271304" x="2943225" y="5094288"/>
          <p14:tracePt t="271319" x="2922588" y="5094288"/>
          <p14:tracePt t="271337" x="2879725" y="5086350"/>
          <p14:tracePt t="271354" x="2814638" y="5072063"/>
          <p14:tracePt t="271371" x="2743200" y="5057775"/>
          <p14:tracePt t="271388" x="2665413" y="5057775"/>
          <p14:tracePt t="271405" x="2643188" y="5051425"/>
          <p14:tracePt t="271421" x="2628900" y="5051425"/>
          <p14:tracePt t="271571" x="2622550" y="5051425"/>
          <p14:tracePt t="271578" x="2614613" y="5051425"/>
          <p14:tracePt t="271590" x="2600325" y="5051425"/>
          <p14:tracePt t="271607" x="2586038" y="5057775"/>
          <p14:tracePt t="271624" x="2579688" y="5057775"/>
          <p14:tracePt t="271641" x="2571750" y="5065713"/>
          <p14:tracePt t="271658" x="2565400" y="5065713"/>
          <p14:tracePt t="271692" x="2557463" y="5072063"/>
          <p14:tracePt t="271830" x="2565400" y="5072063"/>
          <p14:tracePt t="271836" x="2586038" y="5072063"/>
          <p14:tracePt t="271843" x="2608263" y="5072063"/>
          <p14:tracePt t="271861" x="2643188" y="5080000"/>
          <p14:tracePt t="271878" x="2671763" y="5086350"/>
          <p14:tracePt t="271895" x="2714625" y="5094288"/>
          <p14:tracePt t="271898" x="2722563" y="5094288"/>
          <p14:tracePt t="271913" x="2765425" y="5094288"/>
          <p14:tracePt t="271928" x="2800350" y="5094288"/>
          <p14:tracePt t="271945" x="2828925" y="5094288"/>
          <p14:tracePt t="271962" x="2843213" y="5094288"/>
          <p14:tracePt t="271979" x="2857500" y="5094288"/>
          <p14:tracePt t="271996" x="2865438" y="5094288"/>
          <p14:tracePt t="272013" x="2871788" y="5094288"/>
          <p14:tracePt t="272030" x="2886075" y="5094288"/>
          <p14:tracePt t="272046" x="2914650" y="5094288"/>
          <p14:tracePt t="272063" x="2951163" y="5094288"/>
          <p14:tracePt t="272080" x="2986088" y="5094288"/>
          <p14:tracePt t="272098" x="3008313" y="5094288"/>
          <p14:tracePt t="272114" x="3043238" y="5094288"/>
          <p14:tracePt t="272131" x="3071813" y="5094288"/>
          <p14:tracePt t="272148" x="3100388" y="5094288"/>
          <p14:tracePt t="272165" x="3108325" y="5094288"/>
          <p14:tracePt t="272183" x="3114675" y="5094288"/>
          <p14:tracePt t="272200" x="3136900" y="5094288"/>
          <p14:tracePt t="272221" x="3143250" y="5094288"/>
          <p14:tracePt t="272234" x="3151188" y="5100638"/>
          <p14:tracePt t="272251" x="3157538" y="5100638"/>
          <p14:tracePt t="272267" x="3179763" y="5100638"/>
          <p14:tracePt t="272284" x="3194050" y="5100638"/>
          <p14:tracePt t="272301" x="3222625" y="5100638"/>
          <p14:tracePt t="272317" x="3228975" y="5100638"/>
          <p14:tracePt t="272333" x="3251200" y="5100638"/>
          <p14:tracePt t="272483" x="3257550" y="5100638"/>
          <p14:tracePt t="272493" x="3265488" y="5100638"/>
          <p14:tracePt t="272502" x="3271838" y="5094288"/>
          <p14:tracePt t="272521" x="3308350" y="5086350"/>
          <p14:tracePt t="272537" x="3328988" y="5086350"/>
          <p14:tracePt t="272554" x="3336925" y="5086350"/>
          <p14:tracePt t="272589" x="3343275" y="5086350"/>
          <p14:tracePt t="272604" x="3351213" y="5086350"/>
          <p14:tracePt t="272621" x="3371850" y="5086350"/>
          <p14:tracePt t="272638" x="3379788" y="5086350"/>
          <p14:tracePt t="272655" x="3408363" y="5086350"/>
          <p14:tracePt t="272671" x="3436938" y="5072063"/>
          <p14:tracePt t="272689" x="3457575" y="5065713"/>
          <p14:tracePt t="272705" x="3471863" y="5051425"/>
          <p14:tracePt t="272739" x="3479800" y="5051425"/>
          <p14:tracePt t="272850" x="3494088" y="5051425"/>
          <p14:tracePt t="272865" x="3500438" y="5043488"/>
          <p14:tracePt t="272875" x="3508375" y="5043488"/>
          <p14:tracePt t="272882" x="3514725" y="5043488"/>
          <p14:tracePt t="272899" x="3522663" y="5043488"/>
          <p14:tracePt t="272908" x="3529013" y="5043488"/>
          <p14:tracePt t="272925" x="3536950" y="5043488"/>
          <p14:tracePt t="272943" x="3543300" y="5037138"/>
          <p14:tracePt t="272960" x="3551238" y="5037138"/>
          <p14:tracePt t="273233" x="3551238" y="5029200"/>
          <p14:tracePt t="273271" x="3543300" y="5029200"/>
          <p14:tracePt t="273287" x="3536950" y="5029200"/>
          <p14:tracePt t="273295" x="3529013" y="5029200"/>
          <p14:tracePt t="273326" x="3522663" y="5029200"/>
          <p14:tracePt t="273367" x="3514725" y="5029200"/>
          <p14:tracePt t="273383" x="3508375" y="5029200"/>
          <p14:tracePt t="273390" x="3500438" y="5029200"/>
          <p14:tracePt t="273398" x="3494088" y="5029200"/>
          <p14:tracePt t="273414" x="3479800" y="5029200"/>
          <p14:tracePt t="273432" x="3479800" y="5037138"/>
          <p14:tracePt t="273448" x="3471863" y="5037138"/>
          <p14:tracePt t="273477" x="3465513" y="5037138"/>
          <p14:tracePt t="273547" x="3457575" y="5037138"/>
          <p14:tracePt t="273796" x="3451225" y="5037138"/>
          <p14:tracePt t="274475" x="3443288" y="5037138"/>
          <p14:tracePt t="274491" x="3436938" y="5037138"/>
          <p14:tracePt t="274530" x="3429000" y="5037138"/>
          <p14:tracePt t="274537" x="3422650" y="5037138"/>
          <p14:tracePt t="274554" x="3414713" y="5037138"/>
          <p14:tracePt t="274568" x="3400425" y="5043488"/>
          <p14:tracePt t="274584" x="3394075" y="5043488"/>
          <p14:tracePt t="274597" x="3386138" y="5043488"/>
          <p14:tracePt t="274615" x="3365500" y="5051425"/>
          <p14:tracePt t="274631" x="3343275" y="5051425"/>
          <p14:tracePt t="274649" x="3322638" y="5051425"/>
          <p14:tracePt t="274666" x="3300413" y="5051425"/>
          <p14:tracePt t="274682" x="3279775" y="5051425"/>
          <p14:tracePt t="274699" x="3265488" y="5051425"/>
          <p14:tracePt t="274717" x="3228975" y="5051425"/>
          <p14:tracePt t="274733" x="3200400" y="5051425"/>
          <p14:tracePt t="274750" x="3171825" y="5051425"/>
          <p14:tracePt t="274767" x="3128963" y="5051425"/>
          <p14:tracePt t="274784" x="3100388" y="5051425"/>
          <p14:tracePt t="274801" x="3065463" y="5051425"/>
          <p14:tracePt t="274818" x="3036888" y="5051425"/>
          <p14:tracePt t="274834" x="3008313" y="5051425"/>
          <p14:tracePt t="274851" x="3000375" y="5051425"/>
          <p14:tracePt t="274869" x="2979738" y="5051425"/>
          <p14:tracePt t="274886" x="2957513" y="5051425"/>
          <p14:tracePt t="274903" x="2900363" y="5051425"/>
          <p14:tracePt t="274919" x="2886075" y="5043488"/>
          <p14:tracePt t="274935" x="2857500" y="5043488"/>
          <p14:tracePt t="274953" x="2822575" y="5043488"/>
          <p14:tracePt t="274969" x="2808288" y="5043488"/>
          <p14:tracePt t="274986" x="2786063" y="5037138"/>
          <p14:tracePt t="275003" x="2771775" y="5037138"/>
          <p14:tracePt t="275021" x="2757488" y="5037138"/>
          <p14:tracePt t="275037" x="2728913" y="5037138"/>
          <p14:tracePt t="275055" x="2700338" y="5037138"/>
          <p14:tracePt t="275072" x="2686050" y="5037138"/>
          <p14:tracePt t="275088" x="2657475" y="5029200"/>
          <p14:tracePt t="275104" x="2651125" y="5029200"/>
          <p14:tracePt t="275124" x="2643188" y="5029200"/>
          <p14:tracePt t="275203" x="2636838" y="5029200"/>
          <p14:tracePt t="275235" x="2628900" y="5022850"/>
          <p14:tracePt t="275309" x="2622550" y="5022850"/>
          <p14:tracePt t="275333" x="2614613" y="5022850"/>
          <p14:tracePt t="275366" x="2608263" y="5022850"/>
          <p14:tracePt t="278421" x="2628900" y="5022850"/>
          <p14:tracePt t="278428" x="2671763" y="5029200"/>
          <p14:tracePt t="278436" x="2722563" y="5043488"/>
          <p14:tracePt t="278451" x="2800350" y="5057775"/>
          <p14:tracePt t="278469" x="2936875" y="5080000"/>
          <p14:tracePt t="278486" x="3094038" y="5100638"/>
          <p14:tracePt t="278501" x="3271838" y="5122863"/>
          <p14:tracePt t="278518" x="3529013" y="5143500"/>
          <p14:tracePt t="278535" x="3929063" y="5165725"/>
          <p14:tracePt t="278552" x="4237038" y="5151438"/>
          <p14:tracePt t="278569" x="4343400" y="5151438"/>
          <p14:tracePt t="278585" x="4437063" y="5151438"/>
          <p14:tracePt t="278603" x="4471988" y="5129213"/>
          <p14:tracePt t="278621" x="4537075" y="5108575"/>
          <p14:tracePt t="278638" x="4565650" y="5100638"/>
          <p14:tracePt t="278654" x="4622800" y="5100638"/>
          <p14:tracePt t="278669" x="4700588" y="5100638"/>
          <p14:tracePt t="278687" x="4779963" y="5100638"/>
          <p14:tracePt t="278703" x="4837113" y="5100638"/>
          <p14:tracePt t="278720" x="4914900" y="5108575"/>
          <p14:tracePt t="278737" x="5014913" y="5108575"/>
          <p14:tracePt t="278755" x="5165725" y="5100638"/>
          <p14:tracePt t="278771" x="5229225" y="5094288"/>
          <p14:tracePt t="278788" x="5280025" y="5086350"/>
          <p14:tracePt t="278805" x="5294313" y="5086350"/>
          <p14:tracePt t="279039" x="5286375" y="5086350"/>
          <p14:tracePt t="279044" x="5280025" y="5086350"/>
          <p14:tracePt t="279058" x="5265738" y="5094288"/>
          <p14:tracePt t="279092" x="5257800" y="5100638"/>
          <p14:tracePt t="279140" x="5251450" y="5100638"/>
          <p14:tracePt t="279164" x="5251450" y="5108575"/>
          <p14:tracePt t="279169" x="5243513" y="5108575"/>
          <p14:tracePt t="279181" x="5243513" y="5114925"/>
          <p14:tracePt t="279195" x="5243513" y="5122863"/>
          <p14:tracePt t="279213" x="5237163" y="5129213"/>
          <p14:tracePt t="279229" x="5229225" y="5137150"/>
          <p14:tracePt t="279246" x="5229225" y="5143500"/>
          <p14:tracePt t="279263" x="5222875" y="5165725"/>
          <p14:tracePt t="279279" x="5222875" y="5172075"/>
          <p14:tracePt t="279303" x="5214938" y="5172075"/>
          <p14:tracePt t="279342" x="5214938" y="5180013"/>
          <p14:tracePt t="279375" x="5214938" y="5186363"/>
          <p14:tracePt t="279433" x="5214938" y="5194300"/>
          <p14:tracePt t="279522" x="5208588" y="5194300"/>
          <p14:tracePt t="279569" x="5214938" y="5194300"/>
          <p14:tracePt t="279578" x="5229225" y="5194300"/>
          <p14:tracePt t="279589" x="5251450" y="5194300"/>
          <p14:tracePt t="279599" x="5300663" y="5194300"/>
          <p14:tracePt t="279616" x="5337175" y="5186363"/>
          <p14:tracePt t="279633" x="5365750" y="5186363"/>
          <p14:tracePt t="279650" x="5372100" y="5186363"/>
          <p14:tracePt t="279683" x="5380038" y="5186363"/>
          <p14:tracePt t="279700" x="5386388" y="5186363"/>
          <p14:tracePt t="279748" x="5394325" y="5180013"/>
          <p14:tracePt t="279773" x="5400675" y="5180013"/>
          <p14:tracePt t="280305" x="5394325" y="5180013"/>
          <p14:tracePt t="280319" x="5380038" y="5180013"/>
          <p14:tracePt t="280335" x="5372100" y="5180013"/>
          <p14:tracePt t="280342" x="5365750" y="5180013"/>
          <p14:tracePt t="280351" x="5357813" y="5180013"/>
          <p14:tracePt t="280371" x="5351463" y="5180013"/>
          <p14:tracePt t="280403" x="5343525" y="5180013"/>
          <p14:tracePt t="280420" x="5329238" y="5172075"/>
          <p14:tracePt t="280429" x="5322888" y="5172075"/>
          <p14:tracePt t="280436" x="5308600" y="5172075"/>
          <p14:tracePt t="280443" x="5300663" y="5165725"/>
          <p14:tracePt t="280462" x="5280025" y="5165725"/>
          <p14:tracePt t="280481" x="5265738" y="5165725"/>
          <p14:tracePt t="280511" x="5251450" y="5165725"/>
          <p14:tracePt t="280531" x="5243513" y="5165725"/>
          <p14:tracePt t="280554" x="5237163" y="5165725"/>
          <p14:tracePt t="280579" x="5222875" y="5165725"/>
          <p14:tracePt t="280584" x="5214938" y="5165725"/>
          <p14:tracePt t="280597" x="5208588" y="5165725"/>
          <p14:tracePt t="280614" x="5172075" y="5180013"/>
          <p14:tracePt t="280631" x="5129213" y="5180013"/>
          <p14:tracePt t="280647" x="5094288" y="5186363"/>
          <p14:tracePt t="280663" x="5065713" y="5200650"/>
          <p14:tracePt t="280680" x="5037138" y="5200650"/>
          <p14:tracePt t="280698" x="5000625" y="5200650"/>
          <p14:tracePt t="280715" x="4943475" y="5200650"/>
          <p14:tracePt t="280731" x="4900613" y="5200650"/>
          <p14:tracePt t="280748" x="4837113" y="5222875"/>
          <p14:tracePt t="280765" x="4786313" y="5237163"/>
          <p14:tracePt t="280781" x="4722813" y="5251450"/>
          <p14:tracePt t="280799" x="4629150" y="5265738"/>
          <p14:tracePt t="280816" x="4579938" y="5286375"/>
          <p14:tracePt t="280832" x="4479925" y="5286375"/>
          <p14:tracePt t="280849" x="4429125" y="5286375"/>
          <p14:tracePt t="280866" x="4329113" y="5294313"/>
          <p14:tracePt t="280883" x="4257675" y="5300663"/>
          <p14:tracePt t="280900" x="4186238" y="5314950"/>
          <p14:tracePt t="280904" x="4165600" y="5322888"/>
          <p14:tracePt t="280917" x="4108450" y="5322888"/>
          <p14:tracePt t="280935" x="4008438" y="5337175"/>
          <p14:tracePt t="280952" x="3914775" y="5343525"/>
          <p14:tracePt t="280969" x="3843338" y="5343525"/>
          <p14:tracePt t="280986" x="3800475" y="5343525"/>
          <p14:tracePt t="281003" x="3771900" y="5343525"/>
          <p14:tracePt t="281018" x="3743325" y="5337175"/>
          <p14:tracePt t="281035" x="3722688" y="5329238"/>
          <p14:tracePt t="281052" x="3679825" y="5329238"/>
          <p14:tracePt t="281069" x="3629025" y="5322888"/>
          <p14:tracePt t="281086" x="3557588" y="5308600"/>
          <p14:tracePt t="281104" x="3508375" y="5294313"/>
          <p14:tracePt t="281121" x="3451225" y="5294313"/>
          <p14:tracePt t="281142" x="3400425" y="5286375"/>
          <p14:tracePt t="281153" x="3357563" y="5272088"/>
          <p14:tracePt t="281170" x="3308350" y="5265738"/>
          <p14:tracePt t="281188" x="3222625" y="5243513"/>
          <p14:tracePt t="281204" x="3151188" y="5237163"/>
          <p14:tracePt t="281221" x="3086100" y="5214938"/>
          <p14:tracePt t="281238" x="3028950" y="5200650"/>
          <p14:tracePt t="281256" x="3008313" y="5194300"/>
          <p14:tracePt t="281271" x="2986088" y="5186363"/>
          <p14:tracePt t="281288" x="2971800" y="5180013"/>
          <p14:tracePt t="281306" x="2951163" y="5165725"/>
          <p14:tracePt t="281322" x="2936875" y="5151438"/>
          <p14:tracePt t="281356" x="2928938" y="5151438"/>
          <p14:tracePt t="281420" x="2894013" y="5129213"/>
          <p14:tracePt t="281429" x="2865438" y="5094288"/>
          <p14:tracePt t="281440" x="2808288" y="5080000"/>
          <p14:tracePt t="281458" x="2757488" y="5057775"/>
          <p14:tracePt t="281474" x="2736850" y="5057775"/>
          <p14:tracePt t="281508" x="2728913" y="5057775"/>
          <p14:tracePt t="281735" x="2722563" y="5057775"/>
          <p14:tracePt t="281739" x="2714625" y="5057775"/>
          <p14:tracePt t="281747" x="2708275" y="5057775"/>
          <p14:tracePt t="281765" x="2700338" y="5057775"/>
          <p14:tracePt t="281780" x="2700338" y="5065713"/>
          <p14:tracePt t="281795" x="2693988" y="5065713"/>
          <p14:tracePt t="281818" x="2686050" y="5065713"/>
          <p14:tracePt t="282135" x="2686050" y="5072063"/>
          <p14:tracePt t="282155" x="2686050" y="5080000"/>
          <p14:tracePt t="282180" x="2686050" y="5086350"/>
          <p14:tracePt t="282186" x="2686050" y="5094288"/>
          <p14:tracePt t="282202" x="2686050" y="5100638"/>
          <p14:tracePt t="282207" x="2686050" y="5114925"/>
          <p14:tracePt t="282220" x="2693988" y="5114925"/>
          <p14:tracePt t="282234" x="2693988" y="5137150"/>
          <p14:tracePt t="282254" x="2700338" y="5151438"/>
          <p14:tracePt t="282268" x="2708275" y="5165725"/>
          <p14:tracePt t="282287" x="2714625" y="5180013"/>
          <p14:tracePt t="282304" x="2714625" y="5186363"/>
          <p14:tracePt t="282321" x="2714625" y="5194300"/>
          <p14:tracePt t="282339" x="2722563" y="5200650"/>
          <p14:tracePt t="282358" x="2722563" y="5208588"/>
          <p14:tracePt t="282373" x="2728913" y="5214938"/>
          <p14:tracePt t="282387" x="2736850" y="5214938"/>
          <p14:tracePt t="282405" x="2743200" y="5214938"/>
          <p14:tracePt t="282421" x="2757488" y="5222875"/>
          <p14:tracePt t="282437" x="2786063" y="5229225"/>
          <p14:tracePt t="282454" x="2800350" y="5229225"/>
          <p14:tracePt t="282471" x="2814638" y="5229225"/>
          <p14:tracePt t="282488" x="2828925" y="5229225"/>
          <p14:tracePt t="282639" x="2836863" y="5229225"/>
          <p14:tracePt t="282646" x="2851150" y="5229225"/>
          <p14:tracePt t="282657" x="2865438" y="5229225"/>
          <p14:tracePt t="282674" x="2894013" y="5229225"/>
          <p14:tracePt t="282692" x="2928938" y="5229225"/>
          <p14:tracePt t="282710" x="2943225" y="5229225"/>
          <p14:tracePt t="282726" x="2957513" y="5229225"/>
          <p14:tracePt t="282743" x="2965450" y="5229225"/>
          <p14:tracePt t="282760" x="2979738" y="5229225"/>
          <p14:tracePt t="282778" x="3014663" y="5229225"/>
          <p14:tracePt t="282794" x="3028950" y="5229225"/>
          <p14:tracePt t="282942" x="3036888" y="5229225"/>
          <p14:tracePt t="282950" x="3043238" y="5229225"/>
          <p14:tracePt t="282961" x="3057525" y="5229225"/>
          <p14:tracePt t="282978" x="3065463" y="5229225"/>
          <p14:tracePt t="282995" x="3079750" y="5222875"/>
          <p14:tracePt t="283013" x="3100388" y="5214938"/>
          <p14:tracePt t="283030" x="3108325" y="5214938"/>
          <p14:tracePt t="283047" x="3122613" y="5208588"/>
          <p14:tracePt t="283064" x="3143250" y="5208588"/>
          <p14:tracePt t="283080" x="3165475" y="5208588"/>
          <p14:tracePt t="283097" x="3194050" y="5208588"/>
          <p14:tracePt t="283113" x="3208338" y="5208588"/>
          <p14:tracePt t="283130" x="3214688" y="5208588"/>
          <p14:tracePt t="283163" x="3214688" y="5200650"/>
          <p14:tracePt t="283169" x="3222625" y="5200650"/>
          <p14:tracePt t="283195" x="3228975" y="5200650"/>
          <p14:tracePt t="283199" x="3236913" y="5200650"/>
          <p14:tracePt t="283216" x="3271838" y="5200650"/>
          <p14:tracePt t="283233" x="3294063" y="5200650"/>
          <p14:tracePt t="283249" x="3322638" y="5194300"/>
          <p14:tracePt t="283265" x="3322638" y="5186363"/>
          <p14:tracePt t="283282" x="3328988" y="5180013"/>
          <p14:tracePt t="283299" x="3336925" y="5180013"/>
          <p14:tracePt t="283325" x="3343275" y="5180013"/>
          <p14:tracePt t="283341" x="3351213" y="5180013"/>
          <p14:tracePt t="283350" x="3357563" y="5180013"/>
          <p14:tracePt t="283367" x="3371850" y="5180013"/>
          <p14:tracePt t="283384" x="3379788" y="5180013"/>
          <p14:tracePt t="283451" x="3394075" y="5186363"/>
          <p14:tracePt t="283466" x="3400425" y="5186363"/>
          <p14:tracePt t="283482" x="3422650" y="5186363"/>
          <p14:tracePt t="283497" x="3429000" y="5194300"/>
          <p14:tracePt t="283537" x="3436938" y="5194300"/>
          <p14:tracePt t="283617" x="3451225" y="5194300"/>
          <p14:tracePt t="283631" x="3457575" y="5194300"/>
          <p14:tracePt t="283639" x="3457575" y="5200650"/>
          <p14:tracePt t="283647" x="3465513" y="5200650"/>
          <p14:tracePt t="283675" x="3471863" y="5200650"/>
          <p14:tracePt t="283857" x="3479800" y="5200650"/>
          <p14:tracePt t="283864" x="3486150" y="5200650"/>
          <p14:tracePt t="283874" x="3500438" y="5200650"/>
          <p14:tracePt t="283890" x="3529013" y="5208588"/>
          <p14:tracePt t="283908" x="3543300" y="5208588"/>
          <p14:tracePt t="283911" x="3557588" y="5208588"/>
          <p14:tracePt t="283924" x="3571875" y="5208588"/>
          <p14:tracePt t="283942" x="3608388" y="5214938"/>
          <p14:tracePt t="283959" x="3643313" y="5229225"/>
          <p14:tracePt t="283976" x="3686175" y="5229225"/>
          <p14:tracePt t="283992" x="3722688" y="5237163"/>
          <p14:tracePt t="284008" x="3743325" y="5237163"/>
          <p14:tracePt t="284025" x="3765550" y="5237163"/>
          <p14:tracePt t="284042" x="3786188" y="5237163"/>
          <p14:tracePt t="284059" x="3794125" y="5237163"/>
          <p14:tracePt t="284076" x="3814763" y="5237163"/>
          <p14:tracePt t="284093" x="3836988" y="5237163"/>
          <p14:tracePt t="284111" x="3851275" y="5237163"/>
          <p14:tracePt t="284127" x="3879850" y="5237163"/>
          <p14:tracePt t="284145" x="3922713" y="5237163"/>
          <p14:tracePt t="284166" x="3929063" y="5237163"/>
          <p14:tracePt t="284177" x="3951288" y="5237163"/>
          <p14:tracePt t="284197" x="3971925" y="5237163"/>
          <p14:tracePt t="284213" x="4000500" y="5237163"/>
          <p14:tracePt t="284217" x="4014788" y="5237163"/>
          <p14:tracePt t="284228" x="4037013" y="5237163"/>
          <p14:tracePt t="284248" x="4065588" y="5237163"/>
          <p14:tracePt t="284265" x="4071938" y="5237163"/>
          <p14:tracePt t="284296" x="4079875" y="5237163"/>
          <p14:tracePt t="284313" x="4086225" y="5237163"/>
          <p14:tracePt t="284330" x="4094163" y="5237163"/>
          <p14:tracePt t="284347" x="4129088" y="5237163"/>
          <p14:tracePt t="284365" x="4157663" y="5237163"/>
          <p14:tracePt t="284380" x="4194175" y="5237163"/>
          <p14:tracePt t="284399" x="4214813" y="5237163"/>
          <p14:tracePt t="284419" x="4257675" y="5237163"/>
          <p14:tracePt t="284433" x="4265613" y="5237163"/>
          <p14:tracePt t="284448" x="4271963" y="5237163"/>
          <p14:tracePt t="284556" x="4271963" y="5229225"/>
          <p14:tracePt t="284578" x="4279900" y="5229225"/>
          <p14:tracePt t="284592" x="4279900" y="5222875"/>
          <p14:tracePt t="284632" x="4286250" y="5222875"/>
          <p14:tracePt t="285366" x="4257675" y="5214938"/>
          <p14:tracePt t="285373" x="4251325" y="5214938"/>
          <p14:tracePt t="285384" x="4222750" y="5208588"/>
          <p14:tracePt t="285395" x="4143375" y="5194300"/>
          <p14:tracePt t="285411" x="4129088" y="5194300"/>
          <p14:tracePt t="301182" x="4122738" y="5194300"/>
          <p14:tracePt t="301199" x="4122738" y="5200650"/>
          <p14:tracePt t="301206" x="4114800" y="5208588"/>
          <p14:tracePt t="301214" x="4108450" y="5222875"/>
          <p14:tracePt t="301226" x="4108450" y="5237163"/>
          <p14:tracePt t="301243" x="4094163" y="5265738"/>
          <p14:tracePt t="301259" x="4086225" y="5272088"/>
          <p14:tracePt t="301293" x="4079875" y="5280025"/>
          <p14:tracePt t="301310" x="4071938" y="5280025"/>
          <p14:tracePt t="301340" x="4065588" y="5280025"/>
          <p14:tracePt t="301357" x="4057650" y="5286375"/>
          <p14:tracePt t="301372" x="4051300" y="5286375"/>
          <p14:tracePt t="301388" x="4051300" y="5294313"/>
          <p14:tracePt t="301456" x="4043363" y="5294313"/>
          <p14:tracePt t="301465" x="4043363" y="5300663"/>
          <p14:tracePt t="301472" x="4037013" y="5300663"/>
          <p14:tracePt t="301481" x="4029075" y="5308600"/>
          <p14:tracePt t="301496" x="4014788" y="5343525"/>
          <p14:tracePt t="301514" x="4008438" y="5365750"/>
          <p14:tracePt t="301529" x="4000500" y="5365750"/>
          <p14:tracePt t="301547" x="3994150" y="5372100"/>
          <p14:tracePt t="301738" x="3986213" y="5372100"/>
          <p14:tracePt t="301761" x="3979863" y="5372100"/>
          <p14:tracePt t="301769" x="3965575" y="5372100"/>
          <p14:tracePt t="301776" x="3943350" y="5372100"/>
          <p14:tracePt t="301788" x="3922713" y="5372100"/>
          <p14:tracePt t="301802" x="3879850" y="5372100"/>
          <p14:tracePt t="301818" x="3829050" y="5365750"/>
          <p14:tracePt t="301835" x="3771900" y="5357813"/>
          <p14:tracePt t="301851" x="3714750" y="5365750"/>
          <p14:tracePt t="301853" x="3671888" y="5365750"/>
          <p14:tracePt t="301867" x="3643313" y="5365750"/>
          <p14:tracePt t="301885" x="3565525" y="5357813"/>
          <p14:tracePt t="301903" x="3514725" y="5351463"/>
          <p14:tracePt t="301910" x="3465513" y="5351463"/>
          <p14:tracePt t="301920" x="3422650" y="5337175"/>
          <p14:tracePt t="301937" x="3343275" y="5329238"/>
          <p14:tracePt t="301955" x="3251200" y="5322888"/>
          <p14:tracePt t="301969" x="3200400" y="5322888"/>
          <p14:tracePt t="301988" x="3179763" y="5322888"/>
          <p14:tracePt t="302004" x="3143250" y="5322888"/>
          <p14:tracePt t="302021" x="3128963" y="5322888"/>
          <p14:tracePt t="302036" x="3108325" y="5322888"/>
          <p14:tracePt t="302054" x="3071813" y="5322888"/>
          <p14:tracePt t="302070" x="3036888" y="5322888"/>
          <p14:tracePt t="302087" x="3008313" y="5322888"/>
          <p14:tracePt t="302105" x="2979738" y="5308600"/>
          <p14:tracePt t="302121" x="2957513" y="5308600"/>
          <p14:tracePt t="302138" x="2943225" y="5308600"/>
          <p14:tracePt t="302155" x="2922588" y="5308600"/>
          <p14:tracePt t="302172" x="2914650" y="5308600"/>
          <p14:tracePt t="302190" x="2908300" y="5308600"/>
          <p14:tracePt t="302394" x="2922588" y="5308600"/>
          <p14:tracePt t="302409" x="2928938" y="5308600"/>
          <p14:tracePt t="302417" x="2936875" y="5308600"/>
          <p14:tracePt t="302427" x="2943225" y="5308600"/>
          <p14:tracePt t="302443" x="2965450" y="5308600"/>
          <p14:tracePt t="302460" x="2986088" y="5308600"/>
          <p14:tracePt t="302477" x="3022600" y="5308600"/>
          <p14:tracePt t="302493" x="3065463" y="5308600"/>
          <p14:tracePt t="302509" x="3108325" y="5314950"/>
          <p14:tracePt t="302526" x="3186113" y="5322888"/>
          <p14:tracePt t="302544" x="3236913" y="5329238"/>
          <p14:tracePt t="302560" x="3279775" y="5329238"/>
          <p14:tracePt t="302577" x="3336925" y="5329238"/>
          <p14:tracePt t="302594" x="3408363" y="5329238"/>
          <p14:tracePt t="302611" x="3443288" y="5329238"/>
          <p14:tracePt t="302628" x="3465513" y="5329238"/>
          <p14:tracePt t="302646" x="3479800" y="5329238"/>
          <p14:tracePt t="302661" x="3494088" y="5329238"/>
          <p14:tracePt t="302746" x="3508375" y="5329238"/>
          <p14:tracePt t="302752" x="3514725" y="5329238"/>
          <p14:tracePt t="302764" x="3536950" y="5314950"/>
          <p14:tracePt t="302781" x="3565525" y="5286375"/>
          <p14:tracePt t="302797" x="3586163" y="5272088"/>
          <p14:tracePt t="302798" x="3594100" y="5265738"/>
          <p14:tracePt t="302814" x="3600450" y="5257800"/>
          <p14:tracePt t="302830" x="3600450" y="5251450"/>
          <p14:tracePt t="302909" x="3614738" y="5243513"/>
          <p14:tracePt t="302918" x="3614738" y="5237163"/>
          <p14:tracePt t="302925" x="3614738" y="5222875"/>
          <p14:tracePt t="302935" x="3614738" y="5214938"/>
          <p14:tracePt t="302950" x="3622675" y="5208588"/>
          <p14:tracePt t="303201" x="3608388" y="5208588"/>
          <p14:tracePt t="303206" x="3600450" y="5208588"/>
          <p14:tracePt t="303219" x="3586163" y="5208588"/>
          <p14:tracePt t="303236" x="3551238" y="5208588"/>
          <p14:tracePt t="303253" x="3514725" y="5208588"/>
          <p14:tracePt t="303270" x="3479800" y="5208588"/>
          <p14:tracePt t="303286" x="3457575" y="5208588"/>
          <p14:tracePt t="303304" x="3422650" y="5208588"/>
          <p14:tracePt t="303321" x="3400425" y="5208588"/>
          <p14:tracePt t="303337" x="3379788" y="5208588"/>
          <p14:tracePt t="303355" x="3343275" y="5194300"/>
          <p14:tracePt t="303371" x="3308350" y="5194300"/>
          <p14:tracePt t="303390" x="3286125" y="5194300"/>
          <p14:tracePt t="303410" x="3271838" y="5186363"/>
          <p14:tracePt t="303414" x="3265488" y="5186363"/>
          <p14:tracePt t="303424" x="3257550" y="5186363"/>
          <p14:tracePt t="303441" x="3251200" y="5186363"/>
          <p14:tracePt t="303731" x="3243263" y="5186363"/>
          <p14:tracePt t="303736" x="3236913" y="5186363"/>
          <p14:tracePt t="303746" x="3228975" y="5186363"/>
          <p14:tracePt t="303761" x="3208338" y="5186363"/>
          <p14:tracePt t="303778" x="3171825" y="5180013"/>
          <p14:tracePt t="303794" x="3151188" y="5172075"/>
          <p14:tracePt t="303811" x="3128963" y="5172075"/>
          <p14:tracePt t="303828" x="3114675" y="5172075"/>
          <p14:tracePt t="303949" x="3114675" y="5165725"/>
          <p14:tracePt t="303968" x="3128963" y="5157788"/>
          <p14:tracePt t="303986" x="3136900" y="5157788"/>
          <p14:tracePt t="303995" x="3136900" y="5151438"/>
          <p14:tracePt t="304003" x="3143250" y="5151438"/>
          <p14:tracePt t="304112" x="3151188" y="5143500"/>
          <p14:tracePt t="304120" x="3157538" y="5143500"/>
          <p14:tracePt t="304138" x="3157538" y="5129213"/>
          <p14:tracePt t="304150" x="3165475" y="5122863"/>
          <p14:tracePt t="304361" x="3165475" y="5129213"/>
          <p14:tracePt t="304378" x="3165475" y="5137150"/>
          <p14:tracePt t="304388" x="3165475" y="5143500"/>
          <p14:tracePt t="304403" x="3165475" y="5151438"/>
          <p14:tracePt t="304450" x="3165475" y="5157788"/>
          <p14:tracePt t="304479" x="3165475" y="5165725"/>
          <p14:tracePt t="304495" x="3165475" y="5172075"/>
          <p14:tracePt t="304534" x="3165475" y="5180013"/>
          <p14:tracePt t="304542" x="3171825" y="5180013"/>
          <p14:tracePt t="304566" x="3186113" y="5180013"/>
          <p14:tracePt t="304575" x="3208338" y="5180013"/>
          <p14:tracePt t="304589" x="3222625" y="5180013"/>
          <p14:tracePt t="304607" x="3251200" y="5180013"/>
          <p14:tracePt t="304623" x="3271838" y="5180013"/>
          <p14:tracePt t="304639" x="3308350" y="5180013"/>
          <p14:tracePt t="304641" x="3328988" y="5186363"/>
          <p14:tracePt t="304657" x="3351213" y="5194300"/>
          <p14:tracePt t="304674" x="3379788" y="5200650"/>
          <p14:tracePt t="304691" x="3408363" y="5200650"/>
          <p14:tracePt t="304706" x="3443288" y="5214938"/>
          <p14:tracePt t="304741" x="3451225" y="5214938"/>
          <p14:tracePt t="304823" x="3457575" y="5214938"/>
          <p14:tracePt t="304846" x="3465513" y="5214938"/>
          <p14:tracePt t="304862" x="3471863" y="5214938"/>
          <p14:tracePt t="304869" x="3479800" y="5214938"/>
          <p14:tracePt t="304879" x="3500438" y="5214938"/>
          <p14:tracePt t="304892" x="3514725" y="5214938"/>
          <p14:tracePt t="304909" x="3529013" y="5214938"/>
          <p14:tracePt t="304933" x="3529013" y="5208588"/>
          <p14:tracePt t="305026" x="3536950" y="5208588"/>
          <p14:tracePt t="305056" x="3543300" y="5208588"/>
          <p14:tracePt t="305253" x="3536950" y="5208588"/>
          <p14:tracePt t="305262" x="3514725" y="5243513"/>
          <p14:tracePt t="305268" x="3508375" y="5257800"/>
          <p14:tracePt t="305280" x="3486150" y="5272088"/>
          <p14:tracePt t="305297" x="3471863" y="5286375"/>
          <p14:tracePt t="307386" x="3471863" y="5300663"/>
          <p14:tracePt t="307394" x="3471863" y="5337175"/>
          <p14:tracePt t="307402" x="3471863" y="5351463"/>
          <p14:tracePt t="307410" x="3465513" y="5365750"/>
          <p14:tracePt t="307427" x="3457575" y="5380038"/>
          <p14:tracePt t="307444" x="3451225" y="5380038"/>
          <p14:tracePt t="307462" x="3422650" y="5386388"/>
          <p14:tracePt t="307477" x="3414713" y="5386388"/>
          <p14:tracePt t="307494" x="3400425" y="5394325"/>
          <p14:tracePt t="307511" x="3386138" y="5394325"/>
          <p14:tracePt t="307528" x="3357563" y="5394325"/>
          <p14:tracePt t="307545" x="3300413" y="5394325"/>
          <p14:tracePt t="307561" x="3236913" y="5380038"/>
          <p14:tracePt t="307563" x="3186113" y="5365750"/>
          <p14:tracePt t="307578" x="3122613" y="5357813"/>
          <p14:tracePt t="307595" x="3043238" y="5343525"/>
          <p14:tracePt t="307612" x="2979738" y="5337175"/>
          <p14:tracePt t="307629" x="2914650" y="5322888"/>
          <p14:tracePt t="307646" x="2871788" y="5300663"/>
          <p14:tracePt t="307663" x="2822575" y="5280025"/>
          <p14:tracePt t="307681" x="2779713" y="5243513"/>
          <p14:tracePt t="307696" x="2765425" y="5243513"/>
          <p14:tracePt t="307713" x="2751138" y="5243513"/>
          <p14:tracePt t="307730" x="2743200" y="5243513"/>
          <p14:tracePt t="307848" x="2743200" y="5251450"/>
          <p14:tracePt t="307856" x="2751138" y="5251450"/>
          <p14:tracePt t="307867" x="2765425" y="5272088"/>
          <p14:tracePt t="307884" x="2779713" y="5280025"/>
          <p14:tracePt t="307903" x="2794000" y="5280025"/>
          <p14:tracePt t="307909" x="2800350" y="5280025"/>
          <p14:tracePt t="307926" x="2814638" y="5286375"/>
          <p14:tracePt t="307936" x="2828925" y="5294313"/>
          <p14:tracePt t="307950" x="2843213" y="5300663"/>
          <p14:tracePt t="307967" x="2851150" y="5308600"/>
          <p14:tracePt t="307984" x="2886075" y="5314950"/>
          <p14:tracePt t="308001" x="2914650" y="5329238"/>
          <p14:tracePt t="308017" x="2943225" y="5329238"/>
          <p14:tracePt t="308034" x="2979738" y="5329238"/>
          <p14:tracePt t="308052" x="3022600" y="5343525"/>
          <p14:tracePt t="308069" x="3071813" y="5343525"/>
          <p14:tracePt t="308085" x="3128963" y="5337175"/>
          <p14:tracePt t="308104" x="3194050" y="5343525"/>
          <p14:tracePt t="308121" x="3236913" y="5351463"/>
          <p14:tracePt t="308136" x="3265488" y="5351463"/>
          <p14:tracePt t="308153" x="3300413" y="5357813"/>
          <p14:tracePt t="308170" x="3336925" y="5357813"/>
          <p14:tracePt t="308187" x="3357563" y="5357813"/>
          <p14:tracePt t="308204" x="3400425" y="5357813"/>
          <p14:tracePt t="308222" x="3443288" y="5343525"/>
          <p14:tracePt t="308237" x="3479800" y="5337175"/>
          <p14:tracePt t="308254" x="3508375" y="5337175"/>
          <p14:tracePt t="308271" x="3543300" y="5329238"/>
          <p14:tracePt t="308288" x="3600450" y="5322888"/>
          <p14:tracePt t="308305" x="3622675" y="5314950"/>
          <p14:tracePt t="308322" x="3629025" y="5314950"/>
          <p14:tracePt t="308339" x="3629025" y="5308600"/>
          <p14:tracePt t="309465" x="3622675" y="5308600"/>
          <p14:tracePt t="309472" x="3614738" y="5308600"/>
          <p14:tracePt t="309479" x="3608388" y="5308600"/>
          <p14:tracePt t="309487" x="3600450" y="5314950"/>
          <p14:tracePt t="309504" x="3586163" y="5314950"/>
          <p14:tracePt t="309521" x="3579813" y="5314950"/>
          <p14:tracePt t="309540" x="3571875" y="5314950"/>
          <p14:tracePt t="309558" x="3565525" y="5314950"/>
          <p14:tracePt t="309604" x="3565525" y="5322888"/>
          <p14:tracePt t="309626" x="3565525" y="5329238"/>
          <p14:tracePt t="309634" x="3565525" y="5337175"/>
          <p14:tracePt t="309862" x="3565525" y="5343525"/>
          <p14:tracePt t="309911" x="3557588" y="5343525"/>
          <p14:tracePt t="310485" x="3543300" y="5343525"/>
          <p14:tracePt t="310494" x="3508375" y="5343525"/>
          <p14:tracePt t="310502" x="3457575" y="5351463"/>
          <p14:tracePt t="310518" x="3371850" y="5351463"/>
          <p14:tracePt t="310535" x="3294063" y="5351463"/>
          <p14:tracePt t="310552" x="3222625" y="5329238"/>
          <p14:tracePt t="310571" x="3179763" y="5322888"/>
          <p14:tracePt t="310588" x="3171825" y="5322888"/>
          <p14:tracePt t="310603" x="3157538" y="5322888"/>
          <p14:tracePt t="310620" x="3151188" y="5322888"/>
          <p14:tracePt t="310636" x="3136900" y="5322888"/>
          <p14:tracePt t="310654" x="3122613" y="5329238"/>
          <p14:tracePt t="310670" x="3114675" y="5329238"/>
          <p14:tracePt t="310687" x="3108325" y="5337175"/>
          <p14:tracePt t="310767" x="3100388" y="5337175"/>
          <p14:tracePt t="310781" x="3094038" y="5337175"/>
          <p14:tracePt t="310798" x="3086100" y="5337175"/>
          <p14:tracePt t="310807" x="3079750" y="5337175"/>
          <p14:tracePt t="310816" x="3071813" y="5337175"/>
          <p14:tracePt t="310832" x="3065463" y="5343525"/>
          <p14:tracePt t="310910" x="3057525" y="5343525"/>
          <p14:tracePt t="310939" x="3051175" y="5343525"/>
          <p14:tracePt t="310955" x="3051175" y="5351463"/>
          <p14:tracePt t="310963" x="3043238" y="5351463"/>
          <p14:tracePt t="313624" x="3043238" y="5357813"/>
          <p14:tracePt t="313641" x="3051175" y="5357813"/>
          <p14:tracePt t="313664" x="3051175" y="5365750"/>
          <p14:tracePt t="313674" x="3065463" y="5365750"/>
          <p14:tracePt t="313681" x="3071813" y="5365750"/>
          <p14:tracePt t="313696" x="3071813" y="5372100"/>
          <p14:tracePt t="313711" x="3086100" y="5372100"/>
          <p14:tracePt t="314704" x="3086100" y="5380038"/>
          <p14:tracePt t="314728" x="3086100" y="5386388"/>
          <p14:tracePt t="315196" x="3094038" y="5394325"/>
          <p14:tracePt t="315213" x="3100388" y="5400675"/>
          <p14:tracePt t="315219" x="3108325" y="5400675"/>
          <p14:tracePt t="315245" x="3114675" y="5408613"/>
          <p14:tracePt t="315249" x="3128963" y="5414963"/>
          <p14:tracePt t="315268" x="3157538" y="5429250"/>
          <p14:tracePt t="315283" x="3208338" y="5437188"/>
          <p14:tracePt t="315300" x="3251200" y="5451475"/>
          <p14:tracePt t="315317" x="3300413" y="5472113"/>
          <p14:tracePt t="315335" x="3357563" y="5472113"/>
          <p14:tracePt t="315352" x="3371850" y="5480050"/>
          <p14:tracePt t="315368" x="3379788" y="5480050"/>
          <p14:tracePt t="315385" x="3386138" y="5480050"/>
          <p14:tracePt t="315401" x="3394075" y="5480050"/>
          <p14:tracePt t="315420" x="3400425" y="5486400"/>
          <p14:tracePt t="315453" x="3408363" y="5494338"/>
          <p14:tracePt t="315473" x="3414713" y="5494338"/>
          <p14:tracePt t="315488" x="3429000" y="5494338"/>
          <p14:tracePt t="315502" x="3443288" y="5500688"/>
          <p14:tracePt t="315519" x="3457575" y="5508625"/>
          <p14:tracePt t="315536" x="3479800" y="5514975"/>
          <p14:tracePt t="315553" x="3500438" y="5522913"/>
          <p14:tracePt t="315570" x="3529013" y="5529263"/>
          <p14:tracePt t="315587" x="3536950" y="5543550"/>
          <p14:tracePt t="315603" x="3551238" y="5543550"/>
          <p14:tracePt t="315621" x="3557588" y="5543550"/>
          <p14:tracePt t="315784" x="3565525" y="5543550"/>
          <p14:tracePt t="315792" x="3571875" y="5543550"/>
          <p14:tracePt t="315799" x="3579813" y="5543550"/>
          <p14:tracePt t="315815" x="3594100" y="5543550"/>
          <p14:tracePt t="315824" x="3600450" y="5543550"/>
          <p14:tracePt t="315841" x="3608388" y="5543550"/>
          <p14:tracePt t="315857" x="3614738" y="5543550"/>
          <p14:tracePt t="315874" x="3629025" y="5543550"/>
          <p14:tracePt t="315891" x="3636963" y="5537200"/>
          <p14:tracePt t="315910" x="3643313" y="5537200"/>
          <p14:tracePt t="315916" x="3651250" y="5537200"/>
          <p14:tracePt t="315930" x="3657600" y="5537200"/>
          <p14:tracePt t="315943" x="3671888" y="5537200"/>
          <p14:tracePt t="315958" x="3686175" y="5537200"/>
          <p14:tracePt t="315977" x="3694113" y="5529263"/>
          <p14:tracePt t="315992" x="3700463" y="5529263"/>
          <p14:tracePt t="316009" x="3714750" y="5529263"/>
          <p14:tracePt t="316027" x="3729038" y="5529263"/>
          <p14:tracePt t="316044" x="3736975" y="5522913"/>
          <p14:tracePt t="316061" x="3751263" y="5514975"/>
          <p14:tracePt t="316078" x="3771900" y="5514975"/>
          <p14:tracePt t="316094" x="3786188" y="5514975"/>
          <p14:tracePt t="316150" x="3794125" y="5514975"/>
          <p14:tracePt t="316181" x="3800475" y="5514975"/>
          <p14:tracePt t="316190" x="3808413" y="5514975"/>
          <p14:tracePt t="316200" x="3814763" y="5514975"/>
          <p14:tracePt t="316214" x="3822700" y="5514975"/>
          <p14:tracePt t="316231" x="3829050" y="5514975"/>
          <p14:tracePt t="316822" x="3822700" y="5514975"/>
          <p14:tracePt t="316827" x="3808413" y="5514975"/>
          <p14:tracePt t="316839" x="3794125" y="5514975"/>
          <p14:tracePt t="316856" x="3771900" y="5514975"/>
          <p14:tracePt t="316873" x="3743325" y="5514975"/>
          <p14:tracePt t="316891" x="3694113" y="5508625"/>
          <p14:tracePt t="316907" x="3651250" y="5508625"/>
          <p14:tracePt t="316922" x="3579813" y="5508625"/>
          <p14:tracePt t="316938" x="3522663" y="5500688"/>
          <p14:tracePt t="316956" x="3451225" y="5480050"/>
          <p14:tracePt t="316973" x="3400425" y="5472113"/>
          <p14:tracePt t="316989" x="3351213" y="5465763"/>
          <p14:tracePt t="317009" x="3286125" y="5465763"/>
          <p14:tracePt t="317024" x="3257550" y="5465763"/>
          <p14:tracePt t="317040" x="3222625" y="5465763"/>
          <p14:tracePt t="317057" x="3194050" y="5465763"/>
          <p14:tracePt t="317074" x="3157538" y="5472113"/>
          <p14:tracePt t="317091" x="3151188" y="5472113"/>
          <p14:tracePt t="317107" x="3122613" y="5472113"/>
          <p14:tracePt t="317109" x="3108325" y="5472113"/>
          <p14:tracePt t="317124" x="3079750" y="5480050"/>
          <p14:tracePt t="317141" x="3043238" y="5480050"/>
          <p14:tracePt t="317159" x="3022600" y="5480050"/>
          <p14:tracePt t="317176" x="2994025" y="5480050"/>
          <p14:tracePt t="317192" x="2986088" y="5480050"/>
          <p14:tracePt t="317209" x="2965450" y="5480050"/>
          <p14:tracePt t="317226" x="2943225" y="5480050"/>
          <p14:tracePt t="317243" x="2908300" y="5486400"/>
          <p14:tracePt t="317260" x="2886075" y="5514975"/>
          <p14:tracePt t="317276" x="2865438" y="5551488"/>
          <p14:tracePt t="317294" x="2836863" y="5565775"/>
          <p14:tracePt t="317310" x="2808288" y="5580063"/>
          <p14:tracePt t="317327" x="2794000" y="5580063"/>
          <p14:tracePt t="317346" x="2779713" y="5580063"/>
          <p14:tracePt t="317361" x="2757488" y="5580063"/>
          <p14:tracePt t="317378" x="2743200" y="5580063"/>
          <p14:tracePt t="317395" x="2708275" y="5580063"/>
          <p14:tracePt t="317414" x="2686050" y="5586413"/>
          <p14:tracePt t="317431" x="2671763" y="5594350"/>
          <p14:tracePt t="317449" x="2665413" y="5594350"/>
          <p14:tracePt t="317464" x="2651125" y="5600700"/>
          <p14:tracePt t="317481" x="2636838" y="5600700"/>
          <p14:tracePt t="317496" x="2614613" y="5600700"/>
          <p14:tracePt t="317513" x="2600325" y="5600700"/>
          <p14:tracePt t="317531" x="2571750" y="5594350"/>
          <p14:tracePt t="317547" x="2565400" y="5594350"/>
          <p14:tracePt t="317564" x="2557463" y="5586413"/>
          <p14:tracePt t="317583" x="2551113" y="5580063"/>
          <p14:tracePt t="317599" x="2543175" y="5580063"/>
          <p14:tracePt t="317617" x="2543175" y="5572125"/>
          <p14:tracePt t="317631" x="2536825" y="5572125"/>
          <p14:tracePt t="317648" x="2536825" y="5551488"/>
          <p14:tracePt t="317682" x="2536825" y="5543550"/>
          <p14:tracePt t="317699" x="2536825" y="5537200"/>
          <p14:tracePt t="317716" x="2528888" y="5529263"/>
          <p14:tracePt t="317735" x="2508250" y="5514975"/>
          <p14:tracePt t="317751" x="2493963" y="5514975"/>
          <p14:tracePt t="317767" x="2479675" y="5514975"/>
          <p14:tracePt t="317869" x="2471738" y="5514975"/>
          <p14:tracePt t="317916" x="2457450" y="5514975"/>
          <p14:tracePt t="317930" x="2451100" y="5514975"/>
          <p14:tracePt t="317986" x="2443163" y="5514975"/>
          <p14:tracePt t="318001" x="2436813" y="5514975"/>
          <p14:tracePt t="318025" x="2428875" y="5514975"/>
          <p14:tracePt t="318142" x="2422525" y="5514975"/>
          <p14:tracePt t="318454" x="2428875" y="5514975"/>
          <p14:tracePt t="318470" x="2436813" y="5514975"/>
          <p14:tracePt t="318477" x="2443163" y="5514975"/>
          <p14:tracePt t="318484" x="2451100" y="5514975"/>
          <p14:tracePt t="318499" x="2457450" y="5514975"/>
          <p14:tracePt t="318516" x="2465388" y="5514975"/>
          <p14:tracePt t="318532" x="2471738" y="5514975"/>
          <p14:tracePt t="318544" x="2479675" y="5514975"/>
          <p14:tracePt t="318561" x="2493963" y="5514975"/>
          <p14:tracePt t="318577" x="2508250" y="5514975"/>
          <p14:tracePt t="318595" x="2514600" y="5514975"/>
          <p14:tracePt t="318614" x="2522538" y="5514975"/>
          <p14:tracePt t="318628" x="2536825" y="5522913"/>
          <p14:tracePt t="318647" x="2557463" y="5522913"/>
          <p14:tracePt t="318663" x="2565400" y="5522913"/>
          <p14:tracePt t="318679" x="2586038" y="5529263"/>
          <p14:tracePt t="318696" x="2614613" y="5529263"/>
          <p14:tracePt t="318713" x="2643188" y="5529263"/>
          <p14:tracePt t="318731" x="2657475" y="5529263"/>
          <p14:tracePt t="318747" x="2693988" y="5529263"/>
          <p14:tracePt t="318749" x="2708275" y="5537200"/>
          <p14:tracePt t="318763" x="2722563" y="5537200"/>
          <p14:tracePt t="318780" x="2757488" y="5543550"/>
          <p14:tracePt t="318797" x="2786063" y="5543550"/>
          <p14:tracePt t="318814" x="2800350" y="5543550"/>
          <p14:tracePt t="318831" x="2808288" y="5543550"/>
          <p14:tracePt t="318848" x="2814638" y="5543550"/>
          <p14:tracePt t="321119" x="2814638" y="5551488"/>
          <p14:tracePt t="321134" x="2814638" y="5557838"/>
          <p14:tracePt t="321149" x="2814638" y="5565775"/>
          <p14:tracePt t="321156" x="2814638" y="5572125"/>
          <p14:tracePt t="321172" x="2814638" y="5580063"/>
          <p14:tracePt t="321188" x="2814638" y="5586413"/>
          <p14:tracePt t="321197" x="2814638" y="5594350"/>
          <p14:tracePt t="321215" x="2814638" y="5608638"/>
          <p14:tracePt t="321234" x="2828925" y="5622925"/>
          <p14:tracePt t="321249" x="2836863" y="5643563"/>
          <p14:tracePt t="321265" x="2843213" y="5657850"/>
          <p14:tracePt t="321281" x="2865438" y="5672138"/>
          <p14:tracePt t="321298" x="2900363" y="5686425"/>
          <p14:tracePt t="321314" x="2943225" y="5722938"/>
          <p14:tracePt t="321331" x="2971800" y="5729288"/>
          <p14:tracePt t="321349" x="3008313" y="5743575"/>
          <p14:tracePt t="321365" x="3022600" y="5751513"/>
          <p14:tracePt t="321369" x="3036888" y="5765800"/>
          <p14:tracePt t="321383" x="3051175" y="5765800"/>
          <p14:tracePt t="321400" x="3065463" y="5765800"/>
          <p14:tracePt t="321416" x="3079750" y="5765800"/>
          <p14:tracePt t="321433" x="3100388" y="5765800"/>
          <p14:tracePt t="321450" x="3122613" y="5765800"/>
          <p14:tracePt t="321467" x="3143250" y="5751513"/>
          <p14:tracePt t="321483" x="3151188" y="5751513"/>
          <p14:tracePt t="321500" x="3165475" y="5751513"/>
          <p14:tracePt t="321534" x="3171825" y="5751513"/>
          <p14:tracePt t="321551" x="3186113" y="5751513"/>
          <p14:tracePt t="321568" x="3222625" y="5751513"/>
          <p14:tracePt t="321586" x="3251200" y="5751513"/>
          <p14:tracePt t="321603" x="3286125" y="5751513"/>
          <p14:tracePt t="321620" x="3308350" y="5751513"/>
          <p14:tracePt t="321637" x="3336925" y="5737225"/>
          <p14:tracePt t="321653" x="3351213" y="5722938"/>
          <p14:tracePt t="321655" x="3365500" y="5722938"/>
          <p14:tracePt t="321686" x="3371850" y="5722938"/>
          <p14:tracePt t="321705" x="3379788" y="5722938"/>
          <p14:tracePt t="321759" x="3386138" y="5722938"/>
          <p14:tracePt t="321775" x="3400425" y="5722938"/>
          <p14:tracePt t="321782" x="3408363" y="5722938"/>
          <p14:tracePt t="321789" x="3422650" y="5722938"/>
          <p14:tracePt t="321804" x="3436938" y="5722938"/>
          <p14:tracePt t="321822" x="3479800" y="5729288"/>
          <p14:tracePt t="321840" x="3514725" y="5729288"/>
          <p14:tracePt t="321855" x="3551238" y="5729288"/>
          <p14:tracePt t="321872" x="3565525" y="5729288"/>
          <p14:tracePt t="321889" x="3571875" y="5737225"/>
          <p14:tracePt t="321947" x="3579813" y="5737225"/>
          <p14:tracePt t="321960" x="3586163" y="5737225"/>
          <p14:tracePt t="321986" x="3594100" y="5737225"/>
          <p14:tracePt t="321993" x="3608388" y="5737225"/>
          <p14:tracePt t="322001" x="3622675" y="5737225"/>
          <p14:tracePt t="322010" x="3636963" y="5737225"/>
          <p14:tracePt t="322024" x="3651250" y="5737225"/>
          <p14:tracePt t="322041" x="3665538" y="5737225"/>
          <p14:tracePt t="322058" x="3679825" y="5737225"/>
          <p14:tracePt t="322075" x="3708400" y="5737225"/>
          <p14:tracePt t="322092" x="3757613" y="5737225"/>
          <p14:tracePt t="322109" x="3779838" y="5737225"/>
          <p14:tracePt t="322126" x="3786188" y="5737225"/>
          <p14:tracePt t="322143" x="3794125" y="5737225"/>
          <p14:tracePt t="322164" x="3800475" y="5737225"/>
          <p14:tracePt t="322406" x="3800475" y="5722938"/>
          <p14:tracePt t="322455" x="3794125" y="5722938"/>
          <p14:tracePt t="322461" x="3794125" y="5715000"/>
          <p14:tracePt t="322478" x="3794125" y="5708650"/>
          <p14:tracePt t="322483" x="3786188" y="5708650"/>
          <p14:tracePt t="322497" x="3779838" y="5708650"/>
          <p14:tracePt t="322514" x="3771900" y="5700713"/>
          <p14:tracePt t="322532" x="3736975" y="5700713"/>
          <p14:tracePt t="322548" x="3708400" y="5694363"/>
          <p14:tracePt t="322565" x="3708400" y="5680075"/>
          <p14:tracePt t="322582" x="3700463" y="5680075"/>
          <p14:tracePt t="322599" x="3694113" y="5672138"/>
          <p14:tracePt t="322616" x="3686175" y="5672138"/>
          <p14:tracePt t="322633" x="3665538" y="5665788"/>
          <p14:tracePt t="322649" x="3651250" y="5657850"/>
          <p14:tracePt t="322667" x="3636963" y="5651500"/>
          <p14:tracePt t="322683" x="3629025" y="5651500"/>
          <p14:tracePt t="322701" x="3614738" y="5643563"/>
          <p14:tracePt t="322718" x="3594100" y="5643563"/>
          <p14:tracePt t="322734" x="3586163" y="5637213"/>
          <p14:tracePt t="322751" x="3571875" y="5629275"/>
          <p14:tracePt t="322767" x="3565525" y="5622925"/>
          <p14:tracePt t="322785" x="3557588" y="5622925"/>
          <p14:tracePt t="322804" x="3536950" y="5614988"/>
          <p14:tracePt t="322820" x="3529013" y="5608638"/>
          <p14:tracePt t="322835" x="3522663" y="5608638"/>
          <p14:tracePt t="322852" x="3508375" y="5600700"/>
          <p14:tracePt t="322869" x="3500438" y="5600700"/>
          <p14:tracePt t="322957" x="3500438" y="5594350"/>
          <p14:tracePt t="322979" x="3500438" y="5586413"/>
          <p14:tracePt t="322986" x="3500438" y="5580063"/>
          <p14:tracePt t="322995" x="3500438" y="5572125"/>
          <p14:tracePt t="323007" x="3508375" y="5565775"/>
          <p14:tracePt t="323023" x="3529013" y="5557838"/>
          <p14:tracePt t="323040" x="3536950" y="5551488"/>
          <p14:tracePt t="323057" x="3551238" y="5551488"/>
          <p14:tracePt t="323073" x="3565525" y="5537200"/>
          <p14:tracePt t="323091" x="3571875" y="5537200"/>
          <p14:tracePt t="323108" x="3586163" y="5537200"/>
          <p14:tracePt t="323125" x="3600450" y="5537200"/>
          <p14:tracePt t="323139" x="3622675" y="5529263"/>
          <p14:tracePt t="323157" x="3636963" y="5522913"/>
          <p14:tracePt t="323174" x="3651250" y="5522913"/>
          <p14:tracePt t="323190" x="3657600" y="5522913"/>
          <p14:tracePt t="323288" x="3665538" y="5522913"/>
          <p14:tracePt t="323305" x="3671888" y="5522913"/>
          <p14:tracePt t="323312" x="3679825" y="5522913"/>
          <p14:tracePt t="323337" x="3686175" y="5522913"/>
          <p14:tracePt t="323346" x="3694113" y="5522913"/>
          <p14:tracePt t="323638" x="3686175" y="5522913"/>
          <p14:tracePt t="323837" x="3686175" y="5514975"/>
          <p14:tracePt t="323955" x="3679825" y="5514975"/>
          <p14:tracePt t="323978" x="3671888" y="5508625"/>
          <p14:tracePt t="324016" x="3665538" y="5508625"/>
          <p14:tracePt t="324024" x="3657600" y="5508625"/>
          <p14:tracePt t="324055" x="3643313" y="5508625"/>
          <p14:tracePt t="324062" x="3636963" y="5508625"/>
          <p14:tracePt t="324071" x="3622675" y="5508625"/>
          <p14:tracePt t="324094" x="3614738" y="5508625"/>
          <p14:tracePt t="324103" x="3608388" y="5508625"/>
          <p14:tracePt t="324119" x="3600450" y="5508625"/>
          <p14:tracePt t="324136" x="3594100" y="5508625"/>
          <p14:tracePt t="324181" x="3586163" y="5508625"/>
          <p14:tracePt t="324195" x="3579813" y="5508625"/>
          <p14:tracePt t="324205" x="3571875" y="5508625"/>
          <p14:tracePt t="324217" x="3565525" y="5508625"/>
          <p14:tracePt t="324234" x="3557588" y="5508625"/>
          <p14:tracePt t="324258" x="3543300" y="5508625"/>
          <p14:tracePt t="324265" x="3536950" y="5508625"/>
          <p14:tracePt t="324282" x="3529013" y="5508625"/>
          <p14:tracePt t="324288" x="3522663" y="5508625"/>
          <p14:tracePt t="324307" x="3508375" y="5508625"/>
          <p14:tracePt t="324325" x="3494088" y="5508625"/>
          <p14:tracePt t="324344" x="3479800" y="5508625"/>
          <p14:tracePt t="324373" x="3465513" y="5508625"/>
          <p14:tracePt t="324390" x="3457575" y="5508625"/>
          <p14:tracePt t="324407" x="3436938" y="5500688"/>
          <p14:tracePt t="324423" x="3422650" y="5500688"/>
          <p14:tracePt t="324441" x="3400425" y="5500688"/>
          <p14:tracePt t="324458" x="3379788" y="5494338"/>
          <p14:tracePt t="324475" x="3351213" y="5486400"/>
          <p14:tracePt t="324491" x="3336925" y="5486400"/>
          <p14:tracePt t="324508" x="3308350" y="5486400"/>
          <p14:tracePt t="324525" x="3279775" y="5480050"/>
          <p14:tracePt t="324542" x="3236913" y="5480050"/>
          <p14:tracePt t="324558" x="3222625" y="5480050"/>
          <p14:tracePt t="324577" x="3200400" y="5472113"/>
          <p14:tracePt t="324597" x="3194050" y="5472113"/>
          <p14:tracePt t="324624" x="3186113" y="5472113"/>
          <p14:tracePt t="324640" x="3179763" y="5472113"/>
          <p14:tracePt t="324663" x="3179763" y="5480050"/>
          <p14:tracePt t="324687" x="3171825" y="5480050"/>
          <p14:tracePt t="324696" x="3171825" y="5486400"/>
          <p14:tracePt t="325075" x="3186113" y="5486400"/>
          <p14:tracePt t="325077" x="3200400" y="5494338"/>
          <p14:tracePt t="325086" x="3228975" y="5500688"/>
          <p14:tracePt t="325099" x="3300413" y="5500688"/>
          <p14:tracePt t="325118" x="3336925" y="5500688"/>
          <p14:tracePt t="325135" x="3394075" y="5500688"/>
          <p14:tracePt t="325152" x="3443288" y="5500688"/>
          <p14:tracePt t="325169" x="3471863" y="5500688"/>
          <p14:tracePt t="325262" x="3486150" y="5500688"/>
          <p14:tracePt t="325272" x="3500438" y="5500688"/>
          <p14:tracePt t="325280" x="3514725" y="5500688"/>
          <p14:tracePt t="325290" x="3529013" y="5500688"/>
          <p14:tracePt t="325309" x="3536950" y="5500688"/>
          <p14:tracePt t="325514" x="3543300" y="5500688"/>
          <p14:tracePt t="325523" x="3551238" y="5500688"/>
          <p14:tracePt t="325530" x="3557588" y="5500688"/>
          <p14:tracePt t="325541" x="3571875" y="5500688"/>
          <p14:tracePt t="325557" x="3586163" y="5500688"/>
          <p14:tracePt t="325574" x="3600450" y="5500688"/>
          <p14:tracePt t="325591" x="3608388" y="5500688"/>
          <p14:tracePt t="325608" x="3614738" y="5500688"/>
          <p14:tracePt t="325627" x="3622675" y="5500688"/>
          <p14:tracePt t="325643" x="3629025" y="5500688"/>
          <p14:tracePt t="325659" x="3629025" y="5494338"/>
          <p14:tracePt t="325674" x="3636963" y="5494338"/>
          <p14:tracePt t="325691" x="3643313" y="5494338"/>
          <p14:tracePt t="325711" x="3651250" y="5494338"/>
          <p14:tracePt t="325725" x="3665538" y="5494338"/>
          <p14:tracePt t="325741" x="3671888" y="5494338"/>
          <p14:tracePt t="325758" x="3679825" y="5494338"/>
          <p14:tracePt t="325775" x="3694113" y="5494338"/>
          <p14:tracePt t="325836" x="3700463" y="5494338"/>
          <p14:tracePt t="325845" x="3708400" y="5494338"/>
          <p14:tracePt t="325853" x="3714750" y="5494338"/>
          <p14:tracePt t="325869" x="3729038" y="5494338"/>
          <p14:tracePt t="325877" x="3736975" y="5494338"/>
          <p14:tracePt t="325893" x="3743325" y="5494338"/>
          <p14:tracePt t="325910" x="3751263" y="5500688"/>
          <p14:tracePt t="325931" x="3757613" y="5508625"/>
          <p14:tracePt t="325952" x="3771900" y="5508625"/>
          <p14:tracePt t="325984" x="3779838" y="5508625"/>
          <p14:tracePt t="325994" x="3786188" y="5508625"/>
          <p14:tracePt t="325999" x="3800475" y="5508625"/>
          <p14:tracePt t="326012" x="3808413" y="5508625"/>
          <p14:tracePt t="326028" x="3836988" y="5508625"/>
          <p14:tracePt t="326045" x="3843338" y="5508625"/>
          <p14:tracePt t="326062" x="3857625" y="5508625"/>
          <p14:tracePt t="326156" x="3865563" y="5508625"/>
          <p14:tracePt t="326213" x="3871913" y="5508625"/>
          <p14:tracePt t="326236" x="3879850" y="5508625"/>
          <p14:tracePt t="326259" x="3886200" y="5508625"/>
          <p14:tracePt t="326263" x="3894138" y="5508625"/>
          <p14:tracePt t="326288" x="3900488" y="5508625"/>
          <p14:tracePt t="326529" x="3894138" y="5508625"/>
          <p14:tracePt t="326555" x="3886200" y="5508625"/>
          <p14:tracePt t="326621" x="3879850" y="5508625"/>
          <p14:tracePt t="326637" x="3865563" y="5508625"/>
          <p14:tracePt t="326640" x="3857625" y="5508625"/>
          <p14:tracePt t="326658" x="3843338" y="5508625"/>
          <p14:tracePt t="326675" x="3829050" y="5508625"/>
          <p14:tracePt t="326689" x="3814763" y="5508625"/>
          <p14:tracePt t="326706" x="3771900" y="5500688"/>
          <p14:tracePt t="326721" x="3751263" y="5500688"/>
          <p14:tracePt t="326739" x="3722688" y="5500688"/>
          <p14:tracePt t="326755" x="3700463" y="5494338"/>
          <p14:tracePt t="326772" x="3657600" y="5486400"/>
          <p14:tracePt t="326789" x="3622675" y="5480050"/>
          <p14:tracePt t="326806" x="3608388" y="5472113"/>
          <p14:tracePt t="326823" x="3586163" y="5457825"/>
          <p14:tracePt t="326840" x="3579813" y="5457825"/>
          <p14:tracePt t="326857" x="3557588" y="5451475"/>
          <p14:tracePt t="326874" x="3551238" y="5451475"/>
          <p14:tracePt t="326930" x="3551238" y="5443538"/>
          <p14:tracePt t="326977" x="3551238" y="5437188"/>
          <p14:tracePt t="326984" x="3565525" y="5437188"/>
          <p14:tracePt t="327000" x="3579813" y="5429250"/>
          <p14:tracePt t="327011" x="3586163" y="5429250"/>
          <p14:tracePt t="327026" x="3608388" y="5422900"/>
          <p14:tracePt t="327044" x="3636963" y="5408613"/>
          <p14:tracePt t="327061" x="3651250" y="5408613"/>
          <p14:tracePt t="327078" x="3657600" y="5400675"/>
          <p14:tracePt t="327094" x="3671888" y="5400675"/>
          <p14:tracePt t="327111" x="3694113" y="5400675"/>
          <p14:tracePt t="327132" x="3743325" y="5400675"/>
          <p14:tracePt t="327144" x="3757613" y="5400675"/>
          <p14:tracePt t="327160" x="3794125" y="5400675"/>
          <p14:tracePt t="327178" x="3800475" y="5400675"/>
          <p14:tracePt t="327197" x="3808413" y="5400675"/>
          <p14:tracePt t="327214" x="3814763" y="5400675"/>
          <p14:tracePt t="327230" x="3822700" y="5408613"/>
          <p14:tracePt t="327247" x="3822700" y="5414963"/>
          <p14:tracePt t="327264" x="3829050" y="5414963"/>
          <p14:tracePt t="327307" x="3829050" y="5422900"/>
          <p14:tracePt t="327341" x="3836988" y="5437188"/>
          <p14:tracePt t="327350" x="3836988" y="5443538"/>
          <p14:tracePt t="327366" x="3836988" y="5451475"/>
          <p14:tracePt t="327384" x="3836988" y="5465763"/>
          <p14:tracePt t="327400" x="3836988" y="5472113"/>
          <p14:tracePt t="327416" x="3836988" y="5486400"/>
          <p14:tracePt t="327451" x="3836988" y="5500688"/>
          <p14:tracePt t="327465" x="3829050" y="5508625"/>
          <p14:tracePt t="327483" x="3814763" y="5508625"/>
          <p14:tracePt t="327498" x="3800475" y="5514975"/>
          <p14:tracePt t="327516" x="3786188" y="5514975"/>
          <p14:tracePt t="327532" x="3751263" y="5514975"/>
          <p14:tracePt t="327549" x="3671888" y="5514975"/>
          <p14:tracePt t="327567" x="3636963" y="5514975"/>
          <p14:tracePt t="327583" x="3565525" y="5514975"/>
          <p14:tracePt t="327600" x="3522663" y="5500688"/>
          <p14:tracePt t="327618" x="3494088" y="5494338"/>
          <p14:tracePt t="327634" x="3479800" y="5486400"/>
          <p14:tracePt t="327650" x="3471863" y="5486400"/>
          <p14:tracePt t="327710" x="3471863" y="5480050"/>
          <p14:tracePt t="327728" x="3471863" y="5465763"/>
          <p14:tracePt t="327733" x="3471863" y="5457825"/>
          <p14:tracePt t="327750" x="3471863" y="5451475"/>
          <p14:tracePt t="327773" x="3471863" y="5443538"/>
          <p14:tracePt t="327797" x="3479800" y="5443538"/>
          <p14:tracePt t="327823" x="3486150" y="5443538"/>
          <p14:tracePt t="327842" x="3500438" y="5443538"/>
          <p14:tracePt t="327858" x="3508375" y="5443538"/>
          <p14:tracePt t="327873" x="3514725" y="5443538"/>
          <p14:tracePt t="327882" x="3529013" y="5443538"/>
          <p14:tracePt t="327898" x="3536950" y="5443538"/>
          <p14:tracePt t="327905" x="3543300" y="5443538"/>
          <p14:tracePt t="327921" x="3586163" y="5443538"/>
          <p14:tracePt t="327937" x="3636963" y="5451475"/>
          <p14:tracePt t="327955" x="3679825" y="5457825"/>
          <p14:tracePt t="327972" x="3694113" y="5465763"/>
          <p14:tracePt t="327989" x="3708400" y="5465763"/>
          <p14:tracePt t="328005" x="3714750" y="5472113"/>
          <p14:tracePt t="328023" x="3714750" y="5480050"/>
          <p14:tracePt t="328057" x="3722688" y="5486400"/>
          <p14:tracePt t="328079" x="3729038" y="5494338"/>
          <p14:tracePt t="335109" x="3729038" y="5500688"/>
          <p14:tracePt t="335136" x="3729038" y="5508625"/>
          <p14:tracePt t="335147" x="3729038" y="5514975"/>
          <p14:tracePt t="335163" x="3729038" y="5522913"/>
          <p14:tracePt t="335179" x="3722688" y="5529263"/>
          <p14:tracePt t="335189" x="3722688" y="5537200"/>
          <p14:tracePt t="335205" x="3722688" y="5543550"/>
          <p14:tracePt t="335221" x="3714750" y="5551488"/>
          <p14:tracePt t="335236" x="3714750" y="5557838"/>
          <p14:tracePt t="335254" x="3714750" y="5565775"/>
          <p14:tracePt t="335271" x="3700463" y="5565775"/>
          <p14:tracePt t="335288" x="3686175" y="5580063"/>
          <p14:tracePt t="335304" x="3671888" y="5594350"/>
          <p14:tracePt t="335323" x="3665538" y="5608638"/>
          <p14:tracePt t="335339" x="3665538" y="5629275"/>
          <p14:tracePt t="335340" x="3651250" y="5643563"/>
          <p14:tracePt t="335355" x="3643313" y="5657850"/>
          <p14:tracePt t="335372" x="3629025" y="5665788"/>
          <p14:tracePt t="335389" x="3622675" y="5672138"/>
          <p14:tracePt t="335406" x="3614738" y="5672138"/>
          <p14:tracePt t="335423" x="3608388" y="5672138"/>
          <p14:tracePt t="335440" x="3594100" y="5680075"/>
          <p14:tracePt t="335460" x="3565525" y="5686425"/>
          <p14:tracePt t="335473" x="3551238" y="5686425"/>
          <p14:tracePt t="335490" x="3529013" y="5700713"/>
          <p14:tracePt t="335507" x="3522663" y="5700713"/>
          <p14:tracePt t="335525" x="3486150" y="5715000"/>
          <p14:tracePt t="335559" x="3479800" y="5722938"/>
          <p14:tracePt t="335802" x="3494088" y="5729288"/>
          <p14:tracePt t="335810" x="3500438" y="5729288"/>
          <p14:tracePt t="335818" x="3508375" y="5729288"/>
          <p14:tracePt t="335829" x="3514725" y="5729288"/>
          <p14:tracePt t="335845" x="3522663" y="5729288"/>
          <p14:tracePt t="335862" x="3529013" y="5729288"/>
          <p14:tracePt t="335879" x="3551238" y="5729288"/>
          <p14:tracePt t="335896" x="3557588" y="5729288"/>
          <p14:tracePt t="335914" x="3565525" y="5729288"/>
          <p14:tracePt t="335932" x="3579813" y="5722938"/>
          <p14:tracePt t="335949" x="3586163" y="5722938"/>
          <p14:tracePt t="335965" x="3594100" y="5722938"/>
          <p14:tracePt t="336256" x="3600450" y="5722938"/>
          <p14:tracePt t="336264" x="3608388" y="5715000"/>
          <p14:tracePt t="336282" x="3614738" y="5715000"/>
          <p14:tracePt t="336287" x="3629025" y="5715000"/>
          <p14:tracePt t="336301" x="3643313" y="5715000"/>
          <p14:tracePt t="336319" x="3657600" y="5715000"/>
          <p14:tracePt t="336336" x="3679825" y="5715000"/>
          <p14:tracePt t="336353" x="3686175" y="5715000"/>
          <p14:tracePt t="336370" x="3694113" y="5715000"/>
          <p14:tracePt t="336387" x="3736975" y="5722938"/>
          <p14:tracePt t="336402" x="3743325" y="5722938"/>
          <p14:tracePt t="336421" x="3751263" y="5722938"/>
          <p14:tracePt t="336438" x="3757613" y="5729288"/>
          <p14:tracePt t="336480" x="3771900" y="5729288"/>
          <p14:tracePt t="336491" x="3786188" y="5743575"/>
          <p14:tracePt t="336505" x="3814763" y="5751513"/>
          <p14:tracePt t="336522" x="3851275" y="5765800"/>
          <p14:tracePt t="336538" x="3886200" y="5780088"/>
          <p14:tracePt t="336556" x="3900488" y="5786438"/>
          <p14:tracePt t="336573" x="3937000" y="5786438"/>
          <p14:tracePt t="336588" x="3986213" y="5786438"/>
          <p14:tracePt t="336590" x="4014788" y="5786438"/>
          <p14:tracePt t="336605" x="4043363" y="5786438"/>
          <p14:tracePt t="336622" x="4114800" y="5786438"/>
          <p14:tracePt t="336641" x="4157663" y="5786438"/>
          <p14:tracePt t="336658" x="4194175" y="5786438"/>
          <p14:tracePt t="336673" x="4208463" y="5794375"/>
          <p14:tracePt t="336689" x="4229100" y="5800725"/>
          <p14:tracePt t="336707" x="4243388" y="5800725"/>
          <p14:tracePt t="336723" x="4271963" y="5800725"/>
          <p14:tracePt t="336742" x="4279900" y="5800725"/>
          <p14:tracePt t="336759" x="4300538" y="5800725"/>
          <p14:tracePt t="336777" x="4308475" y="5800725"/>
          <p14:tracePt t="336791" x="4322763" y="5808663"/>
          <p14:tracePt t="336819" x="4329113" y="5808663"/>
          <p14:tracePt t="336838" x="4337050" y="5808663"/>
          <p14:tracePt t="336842" x="4343400" y="5808663"/>
          <p14:tracePt t="336859" x="4351338" y="5808663"/>
          <p14:tracePt t="336876" x="4357688" y="5800725"/>
          <p14:tracePt t="336892" x="4357688" y="5794375"/>
          <p14:tracePt t="337337" x="4357688" y="5786438"/>
          <p14:tracePt t="337359" x="4357688" y="5780088"/>
          <p14:tracePt t="337453" x="4357688" y="5772150"/>
          <p14:tracePt t="337698" x="4357688" y="5765800"/>
          <p14:tracePt t="338110" x="4357688" y="5757863"/>
          <p14:tracePt t="338126" x="4351338" y="5757863"/>
          <p14:tracePt t="338136" x="4343400" y="5757863"/>
          <p14:tracePt t="338146" x="4337050" y="5743575"/>
          <p14:tracePt t="338162" x="4329113" y="5743575"/>
          <p14:tracePt t="338354" x="4322763" y="5737225"/>
          <p14:tracePt t="338546" x="4322763" y="5743575"/>
          <p14:tracePt t="338552" x="4329113" y="5751513"/>
          <p14:tracePt t="338570" x="4337050" y="5751513"/>
          <p14:tracePt t="338582" x="4357688" y="5751513"/>
          <p14:tracePt t="338599" x="4386263" y="5772150"/>
          <p14:tracePt t="338617" x="4437063" y="5794375"/>
          <p14:tracePt t="338633" x="4471988" y="5794375"/>
          <p14:tracePt t="338650" x="4514850" y="5815013"/>
          <p14:tracePt t="338667" x="4557713" y="5822950"/>
          <p14:tracePt t="338684" x="4594225" y="5822950"/>
          <p14:tracePt t="338700" x="4614863" y="5822950"/>
          <p14:tracePt t="338719" x="4629150" y="5822950"/>
          <p14:tracePt t="338737" x="4657725" y="5822950"/>
          <p14:tracePt t="338753" x="4672013" y="5822950"/>
          <p14:tracePt t="338770" x="4700588" y="5822950"/>
          <p14:tracePt t="338786" x="4729163" y="5822950"/>
          <p14:tracePt t="338802" x="4751388" y="5822950"/>
          <p14:tracePt t="338820" x="4757738" y="5822950"/>
          <p14:tracePt t="338837" x="4765675" y="5822950"/>
          <p14:tracePt t="338854" x="4779963" y="5822950"/>
          <p14:tracePt t="338871" x="4808538" y="5822950"/>
          <p14:tracePt t="338888" x="4843463" y="5822950"/>
          <p14:tracePt t="338906" x="4857750" y="5815013"/>
          <p14:tracePt t="338911" x="4865688" y="5815013"/>
          <p14:tracePt t="338921" x="4872038" y="5815013"/>
          <p14:tracePt t="338937" x="4879975" y="5815013"/>
          <p14:tracePt t="339069" x="4879975" y="5808663"/>
          <p14:tracePt t="339101" x="4879975" y="5800725"/>
          <p14:tracePt t="339122" x="4879975" y="5794375"/>
          <p14:tracePt t="339210" x="4879975" y="5786438"/>
          <p14:tracePt t="339256" x="4879975" y="5780088"/>
          <p14:tracePt t="339320" x="4879975" y="5772150"/>
          <p14:tracePt t="340022" x="4894263" y="5772150"/>
          <p14:tracePt t="340029" x="4908550" y="5772150"/>
          <p14:tracePt t="340037" x="4929188" y="5772150"/>
          <p14:tracePt t="340052" x="4943475" y="5772150"/>
          <p14:tracePt t="340070" x="4972050" y="5772150"/>
          <p14:tracePt t="340087" x="4979988" y="5772150"/>
          <p14:tracePt t="340103" x="5014913" y="5772150"/>
          <p14:tracePt t="340120" x="5072063" y="5772150"/>
          <p14:tracePt t="340139" x="5100638" y="5772150"/>
          <p14:tracePt t="340154" x="5114925" y="5772150"/>
          <p14:tracePt t="340172" x="5129213" y="5772150"/>
          <p14:tracePt t="340188" x="5137150" y="5772150"/>
          <p14:tracePt t="340207" x="5143500" y="5772150"/>
          <p14:tracePt t="340222" x="5151438" y="5772150"/>
          <p14:tracePt t="340238" x="5165725" y="5772150"/>
          <p14:tracePt t="340255" x="5186363" y="5751513"/>
          <p14:tracePt t="340272" x="5200650" y="5751513"/>
          <p14:tracePt t="340289" x="5214938" y="5743575"/>
          <p14:tracePt t="340306" x="5222875" y="5737225"/>
          <p14:tracePt t="340383" x="5229225" y="5737225"/>
          <p14:tracePt t="340537" x="5229225" y="5729288"/>
          <p14:tracePt t="340544" x="5237163" y="5729288"/>
          <p14:tracePt t="340560" x="5251450" y="5729288"/>
          <p14:tracePt t="340568" x="5265738" y="5722938"/>
          <p14:tracePt t="340577" x="5272088" y="5722938"/>
          <p14:tracePt t="340594" x="5314950" y="5715000"/>
          <p14:tracePt t="340609" x="5357813" y="5715000"/>
          <p14:tracePt t="340626" x="5386388" y="5715000"/>
          <p14:tracePt t="340644" x="5408613" y="5715000"/>
          <p14:tracePt t="340662" x="5414963" y="5715000"/>
          <p14:tracePt t="340677" x="5422900" y="5715000"/>
          <p14:tracePt t="340694" x="5429250" y="5715000"/>
          <p14:tracePt t="340715" x="5437188" y="5715000"/>
          <p14:tracePt t="340728" x="5457825" y="5715000"/>
          <p14:tracePt t="340745" x="5472113" y="5715000"/>
          <p14:tracePt t="340762" x="5508625" y="5715000"/>
          <p14:tracePt t="340779" x="5529263" y="5715000"/>
          <p14:tracePt t="340796" x="5543550" y="5715000"/>
          <p14:tracePt t="340813" x="5580063" y="5715000"/>
          <p14:tracePt t="340830" x="5608638" y="5722938"/>
          <p14:tracePt t="340846" x="5637213" y="5722938"/>
          <p14:tracePt t="340863" x="5672138" y="5729288"/>
          <p14:tracePt t="340880" x="5700713" y="5729288"/>
          <p14:tracePt t="340897" x="5715000" y="5729288"/>
          <p14:tracePt t="340913" x="5729288" y="5737225"/>
          <p14:tracePt t="340936" x="5743575" y="5737225"/>
          <p14:tracePt t="340947" x="5751513" y="5737225"/>
          <p14:tracePt t="340965" x="5772150" y="5737225"/>
          <p14:tracePt t="340981" x="5786438" y="5737225"/>
          <p14:tracePt t="340998" x="5800725" y="5737225"/>
          <p14:tracePt t="341015" x="5808663" y="5737225"/>
          <p14:tracePt t="341200" x="5815013" y="5737225"/>
          <p14:tracePt t="341431" x="5808663" y="5737225"/>
          <p14:tracePt t="341468" x="5800725" y="5737225"/>
          <p14:tracePt t="341477" x="5794375" y="5737225"/>
          <p14:tracePt t="341514" x="5786438" y="5737225"/>
          <p14:tracePt t="341545" x="5780088" y="5737225"/>
          <p14:tracePt t="341568" x="5772150" y="5737225"/>
          <p14:tracePt t="341615" x="5765800" y="5737225"/>
          <p14:tracePt t="341921" x="5757863" y="5737225"/>
          <p14:tracePt t="341942" x="5757863" y="5743575"/>
          <p14:tracePt t="341950" x="5757863" y="5751513"/>
          <p14:tracePt t="341961" x="5743575" y="5751513"/>
          <p14:tracePt t="341978" x="5737225" y="5751513"/>
          <p14:tracePt t="341997" x="5708650" y="5757863"/>
          <p14:tracePt t="342013" x="5657850" y="5757863"/>
          <p14:tracePt t="342029" x="5614988" y="5757863"/>
          <p14:tracePt t="342046" x="5557838" y="5751513"/>
          <p14:tracePt t="342063" x="5472113" y="5743575"/>
          <p14:tracePt t="342080" x="5380038" y="5722938"/>
          <p14:tracePt t="342096" x="5329238" y="5708650"/>
          <p14:tracePt t="342114" x="5265738" y="5694363"/>
          <p14:tracePt t="342133" x="5243513" y="5686425"/>
          <p14:tracePt t="342147" x="5229225" y="5680075"/>
          <p14:tracePt t="342164" x="5222875" y="5680075"/>
          <p14:tracePt t="342234" x="5214938" y="5680075"/>
          <p14:tracePt t="342258" x="5214938" y="5665788"/>
          <p14:tracePt t="342263" x="5214938" y="5643563"/>
          <p14:tracePt t="342272" x="5214938" y="5637213"/>
          <p14:tracePt t="342284" x="5214938" y="5614988"/>
          <p14:tracePt t="342300" x="5214938" y="5608638"/>
          <p14:tracePt t="342317" x="5222875" y="5572125"/>
          <p14:tracePt t="342335" x="5243513" y="5551488"/>
          <p14:tracePt t="342352" x="5272088" y="5537200"/>
          <p14:tracePt t="342368" x="5308600" y="5514975"/>
          <p14:tracePt t="342383" x="5343525" y="5494338"/>
          <p14:tracePt t="342401" x="5380038" y="5494338"/>
          <p14:tracePt t="342404" x="5394325" y="5486400"/>
          <p14:tracePt t="342417" x="5408613" y="5480050"/>
          <p14:tracePt t="342434" x="5443538" y="5480050"/>
          <p14:tracePt t="342452" x="5465763" y="5472113"/>
          <p14:tracePt t="342468" x="5472113" y="5472113"/>
          <p14:tracePt t="342485" x="5486400" y="5472113"/>
          <p14:tracePt t="342503" x="5494338" y="5480050"/>
          <p14:tracePt t="342519" x="5529263" y="5500688"/>
          <p14:tracePt t="342538" x="5557838" y="5522913"/>
          <p14:tracePt t="342553" x="5586413" y="5529263"/>
          <p14:tracePt t="342570" x="5614988" y="5543550"/>
          <p14:tracePt t="342587" x="5651500" y="5565775"/>
          <p14:tracePt t="342603" x="5680075" y="5580063"/>
          <p14:tracePt t="342620" x="5708650" y="5594350"/>
          <p14:tracePt t="342638" x="5708650" y="5600700"/>
          <p14:tracePt t="342654" x="5708650" y="5608638"/>
          <p14:tracePt t="342671" x="5715000" y="5622925"/>
          <p14:tracePt t="342688" x="5715000" y="5643563"/>
          <p14:tracePt t="342705" x="5715000" y="5665788"/>
          <p14:tracePt t="342722" x="5715000" y="5680075"/>
          <p14:tracePt t="342740" x="5715000" y="5708650"/>
          <p14:tracePt t="342757" x="5708650" y="5715000"/>
          <p14:tracePt t="342774" x="5700713" y="5715000"/>
          <p14:tracePt t="342789" x="5694363" y="5729288"/>
          <p14:tracePt t="342806" x="5680075" y="5729288"/>
          <p14:tracePt t="342823" x="5665788" y="5729288"/>
          <p14:tracePt t="342825" x="5657850" y="5729288"/>
          <p14:tracePt t="342840" x="5651500" y="5729288"/>
          <p14:tracePt t="342857" x="5637213" y="5737225"/>
          <p14:tracePt t="342890" x="5629275" y="5737225"/>
          <p14:tracePt t="347544" x="5614988" y="5737225"/>
          <p14:tracePt t="347553" x="5600700" y="5737225"/>
          <p14:tracePt t="347559" x="5580063" y="5743575"/>
          <p14:tracePt t="347572" x="5557838" y="5751513"/>
          <p14:tracePt t="347589" x="5437188" y="5772150"/>
          <p14:tracePt t="347606" x="5337175" y="5794375"/>
          <p14:tracePt t="347623" x="5294313" y="5808663"/>
          <p14:tracePt t="347640" x="5208588" y="5808663"/>
          <p14:tracePt t="347656" x="5157788" y="5808663"/>
          <p14:tracePt t="347673" x="5122863" y="5822950"/>
          <p14:tracePt t="347689" x="5086350" y="5822950"/>
          <p14:tracePt t="347691" x="5072063" y="5822950"/>
          <p14:tracePt t="347707" x="5037138" y="5822950"/>
          <p14:tracePt t="347726" x="5008563" y="5829300"/>
          <p14:tracePt t="347741" x="4986338" y="5829300"/>
          <p14:tracePt t="347757" x="4957763" y="5829300"/>
          <p14:tracePt t="347773" x="4922838" y="5829300"/>
          <p14:tracePt t="347792" x="4900613" y="5829300"/>
          <p14:tracePt t="347831" x="4843463" y="5822950"/>
          <p14:tracePt t="347841" x="4794250" y="5822950"/>
          <p14:tracePt t="347848" x="4743450" y="5822950"/>
          <p14:tracePt t="347858" x="4722813" y="5829300"/>
          <p14:tracePt t="347875" x="4614863" y="5837238"/>
          <p14:tracePt t="347892" x="4494213" y="5837238"/>
          <p14:tracePt t="347909" x="4286250" y="5851525"/>
          <p14:tracePt t="347926" x="4171950" y="5872163"/>
          <p14:tracePt t="347942" x="4071938" y="5886450"/>
          <p14:tracePt t="347959" x="4022725" y="5886450"/>
          <p14:tracePt t="347978" x="3971925" y="5894388"/>
          <p14:tracePt t="347993" x="3937000" y="5908675"/>
          <p14:tracePt t="347995" x="3914775" y="5915025"/>
          <p14:tracePt t="348011" x="3871913" y="5915025"/>
          <p14:tracePt t="348027" x="3800475" y="5915025"/>
          <p14:tracePt t="348045" x="3714750" y="5915025"/>
          <p14:tracePt t="348062" x="3643313" y="5886450"/>
          <p14:tracePt t="348078" x="3614738" y="5880100"/>
          <p14:tracePt t="348095" x="3529013" y="5857875"/>
          <p14:tracePt t="348113" x="3408363" y="5829300"/>
          <p14:tracePt t="348130" x="3314700" y="5815013"/>
          <p14:tracePt t="348147" x="3251200" y="5815013"/>
          <p14:tracePt t="348165" x="3171825" y="5800725"/>
          <p14:tracePt t="348179" x="3079750" y="5800725"/>
          <p14:tracePt t="348196" x="2986088" y="5794375"/>
          <p14:tracePt t="348213" x="2871788" y="5794375"/>
          <p14:tracePt t="348230" x="2700338" y="5808663"/>
          <p14:tracePt t="348246" x="2628900" y="5808663"/>
          <p14:tracePt t="348264" x="2557463" y="5815013"/>
          <p14:tracePt t="348280" x="2536825" y="5815013"/>
          <p14:tracePt t="348298" x="2514600" y="5815013"/>
          <p14:tracePt t="348315" x="2493963" y="5815013"/>
          <p14:tracePt t="348332" x="2471738" y="5808663"/>
          <p14:tracePt t="348348" x="2451100" y="5808663"/>
          <p14:tracePt t="348367" x="2422525" y="5808663"/>
          <p14:tracePt t="348400" x="2414588" y="5808663"/>
          <p14:tracePt t="348553" x="2428875" y="5808663"/>
          <p14:tracePt t="348559" x="2451100" y="5808663"/>
          <p14:tracePt t="348570" x="2471738" y="5808663"/>
          <p14:tracePt t="348587" x="2500313" y="5808663"/>
          <p14:tracePt t="348605" x="2557463" y="5800725"/>
          <p14:tracePt t="348620" x="2586038" y="5794375"/>
          <p14:tracePt t="348637" x="2628900" y="5794375"/>
          <p14:tracePt t="348653" x="2671763" y="5794375"/>
          <p14:tracePt t="348670" x="2714625" y="5794375"/>
          <p14:tracePt t="348687" x="2751138" y="5800725"/>
          <p14:tracePt t="348704" x="2765425" y="5800725"/>
          <p14:tracePt t="348720" x="2779713" y="5800725"/>
          <p14:tracePt t="348762" x="2786063" y="5800725"/>
          <p14:tracePt t="348779" x="2794000" y="5800725"/>
          <p14:tracePt t="348794" x="2800350" y="5800725"/>
          <p14:tracePt t="348802" x="2808288" y="5800725"/>
          <p14:tracePt t="348818" x="2814638" y="5800725"/>
          <p14:tracePt t="348832" x="2822575" y="5800725"/>
          <p14:tracePt t="349082" x="2828925" y="5800725"/>
          <p14:tracePt t="349115" x="2836863" y="5800725"/>
          <p14:tracePt t="349139" x="2843213" y="5794375"/>
          <p14:tracePt t="349168" x="2851150" y="5794375"/>
          <p14:tracePt t="349176" x="2851150" y="5786438"/>
          <p14:tracePt t="349408" x="2857500" y="5786438"/>
          <p14:tracePt t="349425" x="2865438" y="5786438"/>
          <p14:tracePt t="349442" x="2871788" y="5780088"/>
          <p14:tracePt t="349449" x="2886075" y="5780088"/>
          <p14:tracePt t="349459" x="2900363" y="5772150"/>
          <p14:tracePt t="349475" x="2922588" y="5772150"/>
          <p14:tracePt t="349483" x="2928938" y="5772150"/>
          <p14:tracePt t="349498" x="2943225" y="5772150"/>
          <p14:tracePt t="349513" x="2951163" y="5772150"/>
          <p14:tracePt t="349531" x="2957513" y="5772150"/>
          <p14:tracePt t="349547" x="2965450" y="5772150"/>
          <p14:tracePt t="349618" x="2971800" y="5772150"/>
          <p14:tracePt t="349624" x="2979738" y="5772150"/>
          <p14:tracePt t="349634" x="2986088" y="5772150"/>
          <p14:tracePt t="349651" x="3008313" y="5780088"/>
          <p14:tracePt t="349683" x="3014663" y="5786438"/>
          <p14:tracePt t="349700" x="3028950" y="5786438"/>
          <p14:tracePt t="349738" x="3036888" y="5786438"/>
          <p14:tracePt t="349834" x="3043238" y="5786438"/>
          <p14:tracePt t="351582" x="3043238" y="5794375"/>
          <p14:tracePt t="351590" x="3043238" y="5800725"/>
          <p14:tracePt t="351606" x="3036888" y="5808663"/>
          <p14:tracePt t="351614" x="3028950" y="5808663"/>
          <p14:tracePt t="351626" x="3022600" y="5815013"/>
          <p14:tracePt t="351646" x="2986088" y="5837238"/>
          <p14:tracePt t="351660" x="2986088" y="5843588"/>
          <p14:tracePt t="351680" x="2979738" y="5851525"/>
          <p14:tracePt t="351695" x="2965450" y="5865813"/>
          <p14:tracePt t="351712" x="2943225" y="5872163"/>
          <p14:tracePt t="351729" x="2914650" y="5886450"/>
          <p14:tracePt t="351744" x="2900363" y="5894388"/>
          <p14:tracePt t="351761" x="2894013" y="5900738"/>
          <p14:tracePt t="351778" x="2871788" y="5900738"/>
          <p14:tracePt t="351797" x="2851150" y="5900738"/>
          <p14:tracePt t="351811" x="2828925" y="5908675"/>
          <p14:tracePt t="351830" x="2743200" y="5908675"/>
          <p14:tracePt t="351847" x="2657475" y="5908675"/>
          <p14:tracePt t="351862" x="2571750" y="5915025"/>
          <p14:tracePt t="351879" x="2500313" y="5937250"/>
          <p14:tracePt t="351896" x="2471738" y="5937250"/>
          <p14:tracePt t="351900" x="2451100" y="5937250"/>
          <p14:tracePt t="351915" x="2436813" y="5943600"/>
          <p14:tracePt t="351930" x="2386013" y="5951538"/>
          <p14:tracePt t="351947" x="2336800" y="5951538"/>
          <p14:tracePt t="351964" x="2279650" y="5951538"/>
          <p14:tracePt t="351980" x="2222500" y="5951538"/>
          <p14:tracePt t="351997" x="2179638" y="5943600"/>
          <p14:tracePt t="352014" x="2143125" y="5943600"/>
          <p14:tracePt t="352032" x="2128838" y="5943600"/>
          <p14:tracePt t="352049" x="2114550" y="5951538"/>
          <p14:tracePt t="352480" x="2122488" y="5951538"/>
          <p14:tracePt t="352488" x="2128838" y="5951538"/>
          <p14:tracePt t="352495" x="2136775" y="5951538"/>
          <p14:tracePt t="352505" x="2157413" y="5957888"/>
          <p14:tracePt t="352519" x="2193925" y="5957888"/>
          <p14:tracePt t="352536" x="2243138" y="5972175"/>
          <p14:tracePt t="352553" x="2308225" y="5980113"/>
          <p14:tracePt t="352570" x="2351088" y="5986463"/>
          <p14:tracePt t="352588" x="2400300" y="5986463"/>
          <p14:tracePt t="352604" x="2408238" y="5994400"/>
          <p14:tracePt t="353529" x="2422525" y="5994400"/>
          <p14:tracePt t="353535" x="2428875" y="5994400"/>
          <p14:tracePt t="353547" x="2436813" y="5994400"/>
          <p14:tracePt t="353564" x="2451100" y="5994400"/>
          <p14:tracePt t="353581" x="2465388" y="6000750"/>
          <p14:tracePt t="353599" x="2479675" y="6008688"/>
          <p14:tracePt t="353616" x="2500313" y="6008688"/>
          <p14:tracePt t="353634" x="2514600" y="6008688"/>
          <p14:tracePt t="353650" x="2528888" y="6015038"/>
          <p14:tracePt t="353652" x="2536825" y="6015038"/>
          <p14:tracePt t="353667" x="2543175" y="6015038"/>
          <p14:tracePt t="353683" x="2579688" y="6037263"/>
          <p14:tracePt t="353699" x="2608263" y="6043613"/>
          <p14:tracePt t="353716" x="2636838" y="6051550"/>
          <p14:tracePt t="353732" x="2657475" y="6065838"/>
          <p14:tracePt t="353750" x="2671763" y="6072188"/>
          <p14:tracePt t="353767" x="2686050" y="6072188"/>
          <p14:tracePt t="353783" x="2700338" y="6072188"/>
          <p14:tracePt t="379965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삭제 연산 </a:t>
            </a:r>
            <a:r>
              <a:rPr lang="en-US" altLang="ko-KR" sz="3200" dirty="0" smtClean="0"/>
              <a:t>: </a:t>
            </a:r>
            <a:r>
              <a:rPr lang="ko-KR" altLang="en-US" sz="3200" smtClean="0"/>
              <a:t>반복적인 방법</a:t>
            </a:r>
            <a:endParaRPr lang="ko-KR" altLang="en-US" sz="3200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635" y="1175278"/>
            <a:ext cx="4545505" cy="551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6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978"/>
    </mc:Choice>
    <mc:Fallback xmlns="">
      <p:transition spd="slow" advTm="51897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05812" x="6437313" y="4879975"/>
          <p14:tracePt t="105899" x="6408738" y="4851400"/>
          <p14:tracePt t="105909" x="6351588" y="4800600"/>
          <p14:tracePt t="105916" x="6280150" y="4737100"/>
          <p14:tracePt t="105931" x="6108700" y="4643438"/>
          <p14:tracePt t="105948" x="5986463" y="4586288"/>
          <p14:tracePt t="105964" x="5851525" y="4514850"/>
          <p14:tracePt t="105981" x="5657850" y="4451350"/>
          <p14:tracePt t="105998" x="5480050" y="4379913"/>
          <p14:tracePt t="106015" x="5322888" y="4308475"/>
          <p14:tracePt t="106032" x="5157788" y="4237038"/>
          <p14:tracePt t="106034" x="5100638" y="4179888"/>
          <p14:tracePt t="106050" x="4965700" y="4079875"/>
          <p14:tracePt t="106065" x="4865688" y="3979863"/>
          <p14:tracePt t="106083" x="4757738" y="3900488"/>
          <p14:tracePt t="106099" x="4700588" y="3843338"/>
          <p14:tracePt t="106117" x="4594225" y="3765550"/>
          <p14:tracePt t="106136" x="4543425" y="3722688"/>
          <p14:tracePt t="106141" x="4508500" y="3700463"/>
          <p14:tracePt t="106153" x="4486275" y="3686175"/>
          <p14:tracePt t="106166" x="4357688" y="3629025"/>
          <p14:tracePt t="106184" x="4222750" y="3536950"/>
          <p14:tracePt t="106200" x="4094163" y="3471863"/>
          <p14:tracePt t="106218" x="3971925" y="3429000"/>
          <p14:tracePt t="106235" x="3814763" y="3386138"/>
          <p14:tracePt t="106252" x="3686175" y="3322638"/>
          <p14:tracePt t="106269" x="3571875" y="3265488"/>
          <p14:tracePt t="106285" x="3479800" y="3200400"/>
          <p14:tracePt t="106302" x="3357563" y="3171825"/>
          <p14:tracePt t="106319" x="3265488" y="3128963"/>
          <p14:tracePt t="106336" x="3165475" y="3108325"/>
          <p14:tracePt t="106353" x="3128963" y="3094038"/>
          <p14:tracePt t="106369" x="3071813" y="3071813"/>
          <p14:tracePt t="106386" x="3014663" y="3051175"/>
          <p14:tracePt t="106403" x="2951163" y="3028950"/>
          <p14:tracePt t="106418" x="2900363" y="3022600"/>
          <p14:tracePt t="106435" x="2836863" y="3008313"/>
          <p14:tracePt t="106453" x="2814638" y="3000375"/>
          <p14:tracePt t="106469" x="2779713" y="2986088"/>
          <p14:tracePt t="106485" x="2751138" y="2979738"/>
          <p14:tracePt t="106503" x="2708275" y="2971800"/>
          <p14:tracePt t="106520" x="2657475" y="2943225"/>
          <p14:tracePt t="106537" x="2600325" y="2936875"/>
          <p14:tracePt t="106553" x="2551113" y="2914650"/>
          <p14:tracePt t="106570" x="2514600" y="2900363"/>
          <p14:tracePt t="106587" x="2500313" y="2900363"/>
          <p14:tracePt t="106605" x="2486025" y="2894013"/>
          <p14:tracePt t="106621" x="2479675" y="2894013"/>
          <p14:tracePt t="106665" x="2471738" y="2886075"/>
          <p14:tracePt t="106673" x="2471738" y="2879725"/>
          <p14:tracePt t="106681" x="2457450" y="2879725"/>
          <p14:tracePt t="106687" x="2457450" y="2871788"/>
          <p14:tracePt t="106705" x="2451100" y="2865438"/>
          <p14:tracePt t="106722" x="2422525" y="2857500"/>
          <p14:tracePt t="106740" x="2408238" y="2851150"/>
          <p14:tracePt t="106756" x="2400300" y="2843213"/>
          <p14:tracePt t="106772" x="2386013" y="2843213"/>
          <p14:tracePt t="106996" x="2393950" y="2836863"/>
          <p14:tracePt t="107020" x="2400300" y="2836863"/>
          <p14:tracePt t="107027" x="2422525" y="2836863"/>
          <p14:tracePt t="107039" x="2471738" y="2836863"/>
          <p14:tracePt t="107058" x="2557463" y="2843213"/>
          <p14:tracePt t="107073" x="2600325" y="2843213"/>
          <p14:tracePt t="107090" x="2643188" y="2836863"/>
          <p14:tracePt t="107108" x="2665413" y="2836863"/>
          <p14:tracePt t="107124" x="2700338" y="2836863"/>
          <p14:tracePt t="107157" x="2714625" y="2836863"/>
          <p14:tracePt t="107174" x="2722563" y="2836863"/>
          <p14:tracePt t="107193" x="2728913" y="2836863"/>
          <p14:tracePt t="107209" x="2743200" y="2836863"/>
          <p14:tracePt t="107227" x="2757488" y="2836863"/>
          <p14:tracePt t="107243" x="2771775" y="2836863"/>
          <p14:tracePt t="107277" x="2786063" y="2836863"/>
          <p14:tracePt t="107295" x="2800350" y="2836863"/>
          <p14:tracePt t="107310" x="2822575" y="2843213"/>
          <p14:tracePt t="107327" x="2828925" y="2843213"/>
          <p14:tracePt t="107342" x="2836863" y="2843213"/>
          <p14:tracePt t="107359" x="2843213" y="2843213"/>
          <p14:tracePt t="107486" x="2851150" y="2843213"/>
          <p14:tracePt t="107550" x="2857500" y="2843213"/>
          <p14:tracePt t="107620" x="2865438" y="2843213"/>
          <p14:tracePt t="107625" x="2871788" y="2843213"/>
          <p14:tracePt t="107644" x="2879725" y="2843213"/>
          <p14:tracePt t="107668" x="2894013" y="2843213"/>
          <p14:tracePt t="107685" x="2900363" y="2843213"/>
          <p14:tracePt t="107698" x="2908300" y="2843213"/>
          <p14:tracePt t="107840" x="2914650" y="2843213"/>
          <p14:tracePt t="111643" x="2908300" y="2843213"/>
          <p14:tracePt t="111659" x="2908300" y="2851150"/>
          <p14:tracePt t="111672" x="2900363" y="2851150"/>
          <p14:tracePt t="111680" x="2894013" y="2851150"/>
          <p14:tracePt t="111695" x="2871788" y="2851150"/>
          <p14:tracePt t="111710" x="2865438" y="2851150"/>
          <p14:tracePt t="111729" x="2857500" y="2851150"/>
          <p14:tracePt t="111746" x="2843213" y="2851150"/>
          <p14:tracePt t="111761" x="2836863" y="2851150"/>
          <p14:tracePt t="111779" x="2828925" y="2851150"/>
          <p14:tracePt t="111797" x="2814638" y="2851150"/>
          <p14:tracePt t="111824" x="2808288" y="2851150"/>
          <p14:tracePt t="111843" x="2794000" y="2851150"/>
          <p14:tracePt t="111869" x="2786063" y="2851150"/>
          <p14:tracePt t="111884" x="2779713" y="2851150"/>
          <p14:tracePt t="111892" x="2779713" y="2857500"/>
          <p14:tracePt t="111899" x="2771775" y="2857500"/>
          <p14:tracePt t="111913" x="2765425" y="2857500"/>
          <p14:tracePt t="111929" x="2728913" y="2857500"/>
          <p14:tracePt t="111946" x="2700338" y="2857500"/>
          <p14:tracePt t="111963" x="2686050" y="2857500"/>
          <p14:tracePt t="111980" x="2657475" y="2857500"/>
          <p14:tracePt t="111996" x="2643188" y="2857500"/>
          <p14:tracePt t="112013" x="2628900" y="2857500"/>
          <p14:tracePt t="112047" x="2600325" y="2857500"/>
          <p14:tracePt t="112063" x="2586038" y="2865438"/>
          <p14:tracePt t="112080" x="2579688" y="2871788"/>
          <p14:tracePt t="112097" x="2565400" y="2879725"/>
          <p14:tracePt t="112130" x="2551113" y="2886075"/>
          <p14:tracePt t="112149" x="2536825" y="2886075"/>
          <p14:tracePt t="112166" x="2536825" y="2900363"/>
          <p14:tracePt t="112182" x="2528888" y="2900363"/>
          <p14:tracePt t="112199" x="2522538" y="2900363"/>
          <p14:tracePt t="112233" x="2514600" y="2908300"/>
          <p14:tracePt t="112250" x="2508250" y="2908300"/>
          <p14:tracePt t="113798" x="2508250" y="2914650"/>
          <p14:tracePt t="113853" x="2514600" y="2914650"/>
          <p14:tracePt t="113877" x="2522538" y="2914650"/>
          <p14:tracePt t="113892" x="2528888" y="2914650"/>
          <p14:tracePt t="113910" x="2536825" y="2914650"/>
          <p14:tracePt t="113924" x="2543175" y="2914650"/>
          <p14:tracePt t="113940" x="2551113" y="2914650"/>
          <p14:tracePt t="113972" x="2557463" y="2914650"/>
          <p14:tracePt t="114000" x="2565400" y="2914650"/>
          <p14:tracePt t="114032" x="2571750" y="2914650"/>
          <p14:tracePt t="114088" x="2579688" y="2914650"/>
          <p14:tracePt t="114103" x="2586038" y="2914650"/>
          <p14:tracePt t="114125" x="2593975" y="2914650"/>
          <p14:tracePt t="114171" x="2600325" y="2914650"/>
          <p14:tracePt t="114227" x="2608263" y="2914650"/>
          <p14:tracePt t="114249" x="2614613" y="2914650"/>
          <p14:tracePt t="114266" x="2622550" y="2914650"/>
          <p14:tracePt t="114297" x="2628900" y="2914650"/>
          <p14:tracePt t="114376" x="2636838" y="2914650"/>
          <p14:tracePt t="114401" x="2651125" y="2914650"/>
          <p14:tracePt t="114446" x="2657475" y="2914650"/>
          <p14:tracePt t="114558" x="2665413" y="2914650"/>
          <p14:tracePt t="114566" x="2665413" y="2908300"/>
          <p14:tracePt t="114578" x="2671763" y="2908300"/>
          <p14:tracePt t="114602" x="2679700" y="2908300"/>
          <p14:tracePt t="114619" x="2679700" y="2900363"/>
          <p14:tracePt t="114681" x="2686050" y="2900363"/>
          <p14:tracePt t="114729" x="2700338" y="2900363"/>
          <p14:tracePt t="115339" x="2708275" y="2900363"/>
          <p14:tracePt t="115360" x="2714625" y="2900363"/>
          <p14:tracePt t="116214" x="2728913" y="2900363"/>
          <p14:tracePt t="116238" x="2736850" y="2900363"/>
          <p14:tracePt t="116244" x="2743200" y="2900363"/>
          <p14:tracePt t="116251" x="2751138" y="2900363"/>
          <p14:tracePt t="116273" x="2757488" y="2908300"/>
          <p14:tracePt t="125526" x="2751138" y="2900363"/>
          <p14:tracePt t="125529" x="2743200" y="2900363"/>
          <p14:tracePt t="125546" x="2736850" y="2894013"/>
          <p14:tracePt t="125570" x="2728913" y="2894013"/>
          <p14:tracePt t="125685" x="2722563" y="2894013"/>
          <p14:tracePt t="125694" x="2722563" y="2886075"/>
          <p14:tracePt t="125711" x="2714625" y="2886075"/>
          <p14:tracePt t="126461" x="2708275" y="2886075"/>
          <p14:tracePt t="126598" x="2708275" y="2894013"/>
          <p14:tracePt t="126633" x="2708275" y="2900363"/>
          <p14:tracePt t="126929" x="2708275" y="2908300"/>
          <p14:tracePt t="126976" x="2708275" y="2914650"/>
          <p14:tracePt t="126999" x="2708275" y="2922588"/>
          <p14:tracePt t="127092" x="2708275" y="2928938"/>
          <p14:tracePt t="127123" x="2708275" y="2936875"/>
          <p14:tracePt t="127142" x="2708275" y="2943225"/>
          <p14:tracePt t="127196" x="2708275" y="2951163"/>
          <p14:tracePt t="127257" x="2708275" y="2957513"/>
          <p14:tracePt t="127288" x="2708275" y="2965450"/>
          <p14:tracePt t="127304" x="2708275" y="2971800"/>
          <p14:tracePt t="127927" x="2708275" y="2979738"/>
          <p14:tracePt t="129108" x="2708275" y="2986088"/>
          <p14:tracePt t="129132" x="2708275" y="2994025"/>
          <p14:tracePt t="129147" x="2708275" y="3000375"/>
          <p14:tracePt t="129155" x="2708275" y="3014663"/>
          <p14:tracePt t="129164" x="2708275" y="3022600"/>
          <p14:tracePt t="129172" x="2708275" y="3036888"/>
          <p14:tracePt t="129189" x="2708275" y="3043238"/>
          <p14:tracePt t="129205" x="2708275" y="3051175"/>
          <p14:tracePt t="129234" x="2708275" y="3057525"/>
          <p14:tracePt t="130395" x="2700338" y="3057525"/>
          <p14:tracePt t="130399" x="2693988" y="3057525"/>
          <p14:tracePt t="130405" x="2686050" y="3057525"/>
          <p14:tracePt t="130418" x="2679700" y="3065463"/>
          <p14:tracePt t="130435" x="2671763" y="3071813"/>
          <p14:tracePt t="130452" x="2665413" y="3071813"/>
          <p14:tracePt t="130469" x="2657475" y="3071813"/>
          <p14:tracePt t="130486" x="2636838" y="3071813"/>
          <p14:tracePt t="130547" x="2628900" y="3071813"/>
          <p14:tracePt t="130557" x="2622550" y="3071813"/>
          <p14:tracePt t="130563" x="2614613" y="3071813"/>
          <p14:tracePt t="130571" x="2608263" y="3071813"/>
          <p14:tracePt t="130586" x="2600325" y="3071813"/>
          <p14:tracePt t="130603" x="2579688" y="3071813"/>
          <p14:tracePt t="130621" x="2571750" y="3071813"/>
          <p14:tracePt t="130638" x="2551113" y="3071813"/>
          <p14:tracePt t="130658" x="2536825" y="3079750"/>
          <p14:tracePt t="130670" x="2500313" y="3079750"/>
          <p14:tracePt t="130688" x="2471738" y="3086100"/>
          <p14:tracePt t="130704" x="2457450" y="3086100"/>
          <p14:tracePt t="130722" x="2436813" y="3086100"/>
          <p14:tracePt t="130738" x="2408238" y="3086100"/>
          <p14:tracePt t="130759" x="2371725" y="3086100"/>
          <p14:tracePt t="130774" x="2351088" y="3086100"/>
          <p14:tracePt t="130790" x="2314575" y="3086100"/>
          <p14:tracePt t="130808" x="2300288" y="3079750"/>
          <p14:tracePt t="130823" x="2271713" y="3079750"/>
          <p14:tracePt t="130841" x="2228850" y="3079750"/>
          <p14:tracePt t="130858" x="2200275" y="3079750"/>
          <p14:tracePt t="130875" x="2193925" y="3079750"/>
          <p14:tracePt t="130892" x="2185988" y="3079750"/>
          <p14:tracePt t="130983" x="2185988" y="3086100"/>
          <p14:tracePt t="131032" x="2179638" y="3086100"/>
          <p14:tracePt t="131169" x="2193925" y="3079750"/>
          <p14:tracePt t="131186" x="2200275" y="3079750"/>
          <p14:tracePt t="131195" x="2200275" y="3071813"/>
          <p14:tracePt t="131201" x="2214563" y="3071813"/>
          <p14:tracePt t="131215" x="2222500" y="3071813"/>
          <p14:tracePt t="131228" x="2243138" y="3071813"/>
          <p14:tracePt t="131245" x="2251075" y="3071813"/>
          <p14:tracePt t="131262" x="2265363" y="3071813"/>
          <p14:tracePt t="131279" x="2279650" y="3071813"/>
          <p14:tracePt t="131296" x="2314575" y="3071813"/>
          <p14:tracePt t="131312" x="2336800" y="3071813"/>
          <p14:tracePt t="131328" x="2357438" y="3071813"/>
          <p14:tracePt t="131345" x="2371725" y="3071813"/>
          <p14:tracePt t="131361" x="2379663" y="3071813"/>
          <p14:tracePt t="131381" x="2393950" y="3071813"/>
          <p14:tracePt t="131395" x="2400300" y="3071813"/>
          <p14:tracePt t="131413" x="2414588" y="3071813"/>
          <p14:tracePt t="131429" x="2428875" y="3071813"/>
          <p14:tracePt t="131447" x="2443163" y="3071813"/>
          <p14:tracePt t="131463" x="2479675" y="3071813"/>
          <p14:tracePt t="131483" x="2508250" y="3071813"/>
          <p14:tracePt t="131498" x="2514600" y="3071813"/>
          <p14:tracePt t="144307" x="2522538" y="3079750"/>
          <p14:tracePt t="144314" x="2536825" y="3086100"/>
          <p14:tracePt t="144322" x="2543175" y="3100388"/>
          <p14:tracePt t="144335" x="2557463" y="3122613"/>
          <p14:tracePt t="144353" x="2571750" y="3122613"/>
          <p14:tracePt t="144368" x="2586038" y="3128963"/>
          <p14:tracePt t="144387" x="2593975" y="3136900"/>
          <p14:tracePt t="144445" x="2608263" y="3136900"/>
          <p14:tracePt t="144454" x="2614613" y="3157538"/>
          <p14:tracePt t="144462" x="2622550" y="3157538"/>
          <p14:tracePt t="144471" x="2636838" y="3165475"/>
          <p14:tracePt t="144486" x="2651125" y="3165475"/>
          <p14:tracePt t="144503" x="2679700" y="3171825"/>
          <p14:tracePt t="144520" x="2686050" y="3171825"/>
          <p14:tracePt t="144538" x="2693988" y="3171825"/>
          <p14:tracePt t="145235" x="2708275" y="3171825"/>
          <p14:tracePt t="145258" x="2714625" y="3171825"/>
          <p14:tracePt t="145268" x="2728913" y="3171825"/>
          <p14:tracePt t="145282" x="2736850" y="3171825"/>
          <p14:tracePt t="145291" x="2743200" y="3165475"/>
          <p14:tracePt t="145306" x="2751138" y="3165475"/>
          <p14:tracePt t="145349" x="2757488" y="3165475"/>
          <p14:tracePt t="145361" x="2757488" y="3157538"/>
          <p14:tracePt t="145383" x="2765425" y="3157538"/>
          <p14:tracePt t="145469" x="2765425" y="3151188"/>
          <p14:tracePt t="145485" x="2771775" y="3151188"/>
          <p14:tracePt t="145501" x="2771775" y="3143250"/>
          <p14:tracePt t="145532" x="2771775" y="3136900"/>
          <p14:tracePt t="145579" x="2771775" y="3128963"/>
          <p14:tracePt t="145642" x="2771775" y="3122613"/>
          <p14:tracePt t="146683" x="2771775" y="3114675"/>
          <p14:tracePt t="146715" x="2771775" y="3108325"/>
          <p14:tracePt t="146988" x="2765425" y="3108325"/>
          <p14:tracePt t="148086" x="2771775" y="3108325"/>
          <p14:tracePt t="148244" x="2779713" y="3108325"/>
          <p14:tracePt t="148276" x="2786063" y="3108325"/>
          <p14:tracePt t="151844" x="2771775" y="3108325"/>
          <p14:tracePt t="151868" x="2765425" y="3114675"/>
          <p14:tracePt t="151884" x="2757488" y="3114675"/>
          <p14:tracePt t="151889" x="2751138" y="3122613"/>
          <p14:tracePt t="151905" x="2751138" y="3128963"/>
          <p14:tracePt t="151932" x="2743200" y="3136900"/>
          <p14:tracePt t="151937" x="2736850" y="3136900"/>
          <p14:tracePt t="151951" x="2728913" y="3136900"/>
          <p14:tracePt t="151970" x="2722563" y="3151188"/>
          <p14:tracePt t="151986" x="2714625" y="3151188"/>
          <p14:tracePt t="152001" x="2708275" y="3157538"/>
          <p14:tracePt t="152018" x="2700338" y="3157538"/>
          <p14:tracePt t="152035" x="2700338" y="3165475"/>
          <p14:tracePt t="152051" x="2693988" y="3165475"/>
          <p14:tracePt t="152070" x="2686050" y="3171825"/>
          <p14:tracePt t="152087" x="2686050" y="3179763"/>
          <p14:tracePt t="152104" x="2671763" y="3179763"/>
          <p14:tracePt t="152121" x="2671763" y="3194050"/>
          <p14:tracePt t="152140" x="2665413" y="3200400"/>
          <p14:tracePt t="152154" x="2651125" y="3200400"/>
          <p14:tracePt t="152169" x="2643188" y="3200400"/>
          <p14:tracePt t="152189" x="2636838" y="3200400"/>
          <p14:tracePt t="152207" x="2628900" y="3208338"/>
          <p14:tracePt t="152220" x="2614613" y="3208338"/>
          <p14:tracePt t="152237" x="2600325" y="3214688"/>
          <p14:tracePt t="152259" x="2586038" y="3228975"/>
          <p14:tracePt t="152275" x="2571750" y="3236913"/>
          <p14:tracePt t="152289" x="2565400" y="3243263"/>
          <p14:tracePt t="152304" x="2557463" y="3243263"/>
          <p14:tracePt t="152321" x="2551113" y="3251200"/>
          <p14:tracePt t="152386" x="2551113" y="3257550"/>
          <p14:tracePt t="152409" x="2543175" y="3265488"/>
          <p14:tracePt t="152415" x="2536825" y="3265488"/>
          <p14:tracePt t="152424" x="2528888" y="3265488"/>
          <p14:tracePt t="152439" x="2528888" y="3271838"/>
          <p14:tracePt t="152456" x="2522538" y="3271838"/>
          <p14:tracePt t="152475" x="2522538" y="3279775"/>
          <p14:tracePt t="152517" x="2522538" y="3286125"/>
          <p14:tracePt t="152526" x="2514600" y="3286125"/>
          <p14:tracePt t="152541" x="2514600" y="3294063"/>
          <p14:tracePt t="152544" x="2508250" y="3294063"/>
          <p14:tracePt t="152556" x="2508250" y="3308350"/>
          <p14:tracePt t="152574" x="2500313" y="3308350"/>
          <p14:tracePt t="152591" x="2500313" y="3322638"/>
          <p14:tracePt t="152749" x="2500313" y="3328988"/>
          <p14:tracePt t="152788" x="2493963" y="3328988"/>
          <p14:tracePt t="152949" x="2493963" y="3336925"/>
          <p14:tracePt t="153493" x="2493963" y="3343275"/>
          <p14:tracePt t="153579" x="2500313" y="3343275"/>
          <p14:tracePt t="153674" x="2508250" y="3343275"/>
          <p14:tracePt t="153759" x="2514600" y="3343275"/>
          <p14:tracePt t="153954" x="2522538" y="3343275"/>
          <p14:tracePt t="153978" x="2528888" y="3343275"/>
          <p14:tracePt t="153985" x="2536825" y="3343275"/>
          <p14:tracePt t="154027" x="2536825" y="3336925"/>
          <p14:tracePt t="154032" x="2543175" y="3336925"/>
          <p14:tracePt t="154088" x="2551113" y="3336925"/>
          <p14:tracePt t="154111" x="2557463" y="3336925"/>
          <p14:tracePt t="154119" x="2565400" y="3336925"/>
          <p14:tracePt t="154133" x="2571750" y="3336925"/>
          <p14:tracePt t="154149" x="2579688" y="3328988"/>
          <p14:tracePt t="154157" x="2586038" y="3328988"/>
          <p14:tracePt t="154235" x="2593975" y="3328988"/>
          <p14:tracePt t="154500" x="2593975" y="3322638"/>
          <p14:tracePt t="154538" x="2586038" y="3322638"/>
          <p14:tracePt t="154546" x="2579688" y="3322638"/>
          <p14:tracePt t="154570" x="2571750" y="3322638"/>
          <p14:tracePt t="154578" x="2565400" y="3322638"/>
          <p14:tracePt t="154587" x="2557463" y="3322638"/>
          <p14:tracePt t="154595" x="2543175" y="3322638"/>
          <p14:tracePt t="154612" x="2536825" y="3322638"/>
          <p14:tracePt t="154630" x="2514600" y="3314700"/>
          <p14:tracePt t="154648" x="2508250" y="3314700"/>
          <p14:tracePt t="154720" x="2500313" y="3314700"/>
          <p14:tracePt t="155594" x="2508250" y="3314700"/>
          <p14:tracePt t="155683" x="2514600" y="3314700"/>
          <p14:tracePt t="155712" x="2522538" y="3314700"/>
          <p14:tracePt t="155729" x="2528888" y="3314700"/>
          <p14:tracePt t="155746" x="2543175" y="3314700"/>
          <p14:tracePt t="155768" x="2551113" y="3314700"/>
          <p14:tracePt t="155814" x="2565400" y="3314700"/>
          <p14:tracePt t="155821" x="2565400" y="3322638"/>
          <p14:tracePt t="155830" x="2571750" y="3322638"/>
          <p14:tracePt t="155843" x="2579688" y="3322638"/>
          <p14:tracePt t="155859" x="2593975" y="3328988"/>
          <p14:tracePt t="155876" x="2622550" y="3328988"/>
          <p14:tracePt t="155893" x="2636838" y="3328988"/>
          <p14:tracePt t="155911" x="2665413" y="3336925"/>
          <p14:tracePt t="155927" x="2671763" y="3336925"/>
          <p14:tracePt t="155944" x="2693988" y="3336925"/>
          <p14:tracePt t="155960" x="2714625" y="3336925"/>
          <p14:tracePt t="155977" x="2728913" y="3336925"/>
          <p14:tracePt t="156011" x="2743200" y="3336925"/>
          <p14:tracePt t="156029" x="2757488" y="3336925"/>
          <p14:tracePt t="156067" x="2765425" y="3336925"/>
          <p14:tracePt t="156079" x="2771775" y="3336925"/>
          <p14:tracePt t="156085" x="2779713" y="3336925"/>
          <p14:tracePt t="156103" x="2786063" y="3336925"/>
          <p14:tracePt t="156119" x="2794000" y="3328988"/>
          <p14:tracePt t="156137" x="2800350" y="3328988"/>
          <p14:tracePt t="156152" x="2800350" y="3322638"/>
          <p14:tracePt t="156166" x="2814638" y="3322638"/>
          <p14:tracePt t="156182" x="2822575" y="3322638"/>
          <p14:tracePt t="156268" x="2828925" y="3322638"/>
          <p14:tracePt t="156291" x="2836863" y="3322638"/>
          <p14:tracePt t="156307" x="2836863" y="3314700"/>
          <p14:tracePt t="156311" x="2843213" y="3314700"/>
          <p14:tracePt t="156328" x="2851150" y="3314700"/>
          <p14:tracePt t="156366" x="2857500" y="3314700"/>
          <p14:tracePt t="156495" x="2865438" y="3314700"/>
          <p14:tracePt t="156813" x="2865438" y="3308350"/>
          <p14:tracePt t="156822" x="2871788" y="3300413"/>
          <p14:tracePt t="156829" x="2886075" y="3300413"/>
          <p14:tracePt t="156839" x="2894013" y="3300413"/>
          <p14:tracePt t="156855" x="2922588" y="3294063"/>
          <p14:tracePt t="156872" x="2951163" y="3286125"/>
          <p14:tracePt t="156887" x="2957513" y="3279775"/>
          <p14:tracePt t="156904" x="2971800" y="3271838"/>
          <p14:tracePt t="156921" x="2986088" y="3271838"/>
          <p14:tracePt t="156937" x="3014663" y="3265488"/>
          <p14:tracePt t="156954" x="3028950" y="3257550"/>
          <p14:tracePt t="156972" x="3065463" y="3251200"/>
          <p14:tracePt t="156989" x="3094038" y="3243263"/>
          <p14:tracePt t="157005" x="3122613" y="3228975"/>
          <p14:tracePt t="157022" x="3136900" y="3228975"/>
          <p14:tracePt t="157038" x="3151188" y="3222625"/>
          <p14:tracePt t="157057" x="3165475" y="3222625"/>
          <p14:tracePt t="157073" x="3179763" y="3222625"/>
          <p14:tracePt t="157089" x="3194050" y="3222625"/>
          <p14:tracePt t="157106" x="3208338" y="3214688"/>
          <p14:tracePt t="157195" x="3214688" y="3214688"/>
          <p14:tracePt t="157251" x="3214688" y="3208338"/>
          <p14:tracePt t="157267" x="3222625" y="3208338"/>
          <p14:tracePt t="157277" x="3228975" y="3208338"/>
          <p14:tracePt t="157290" x="3236913" y="3208338"/>
          <p14:tracePt t="157321" x="3243263" y="3208338"/>
          <p14:tracePt t="157327" x="3243263" y="3200400"/>
          <p14:tracePt t="157336" x="3251200" y="3200400"/>
          <p14:tracePt t="157350" x="3257550" y="3200400"/>
          <p14:tracePt t="157360" x="3265488" y="3200400"/>
          <p14:tracePt t="157376" x="3279775" y="3200400"/>
          <p14:tracePt t="157393" x="3294063" y="3200400"/>
          <p14:tracePt t="157409" x="3322638" y="3200400"/>
          <p14:tracePt t="157426" x="3328988" y="3200400"/>
          <p14:tracePt t="157443" x="3343275" y="3194050"/>
          <p14:tracePt t="184813" x="3336925" y="3194050"/>
          <p14:tracePt t="184829" x="3328988" y="3194050"/>
          <p14:tracePt t="184844" x="3322638" y="3200400"/>
          <p14:tracePt t="184862" x="3314700" y="3214688"/>
          <p14:tracePt t="184872" x="3308350" y="3214688"/>
          <p14:tracePt t="184888" x="3300413" y="3214688"/>
          <p14:tracePt t="184895" x="3279775" y="3228975"/>
          <p14:tracePt t="184906" x="3243263" y="3236913"/>
          <p14:tracePt t="184926" x="3214688" y="3236913"/>
          <p14:tracePt t="184941" x="3179763" y="3251200"/>
          <p14:tracePt t="184957" x="3151188" y="3257550"/>
          <p14:tracePt t="184973" x="3122613" y="3265488"/>
          <p14:tracePt t="184992" x="3051175" y="3300413"/>
          <p14:tracePt t="185009" x="2986088" y="3351213"/>
          <p14:tracePt t="185024" x="2965450" y="3386138"/>
          <p14:tracePt t="185040" x="2951163" y="3386138"/>
          <p14:tracePt t="185063" x="2900363" y="3394075"/>
          <p14:tracePt t="185076" x="2894013" y="3394075"/>
          <p14:tracePt t="185093" x="2871788" y="3394075"/>
          <p14:tracePt t="185108" x="2851150" y="3400425"/>
          <p14:tracePt t="185125" x="2828925" y="3414713"/>
          <p14:tracePt t="185141" x="2808288" y="3429000"/>
          <p14:tracePt t="185158" x="2786063" y="3436938"/>
          <p14:tracePt t="185177" x="2757488" y="3436938"/>
          <p14:tracePt t="185194" x="2743200" y="3436938"/>
          <p14:tracePt t="185211" x="2722563" y="3451225"/>
          <p14:tracePt t="185228" x="2700338" y="3457575"/>
          <p14:tracePt t="185286" x="2693988" y="3465513"/>
          <p14:tracePt t="185305" x="2679700" y="3465513"/>
          <p14:tracePt t="185315" x="2665413" y="3465513"/>
          <p14:tracePt t="185329" x="2657475" y="3471863"/>
          <p14:tracePt t="185344" x="2651125" y="3479800"/>
          <p14:tracePt t="185382" x="2643188" y="3479800"/>
          <p14:tracePt t="185473" x="2636838" y="3479800"/>
          <p14:tracePt t="185487" x="2628900" y="3479800"/>
          <p14:tracePt t="185493" x="2622550" y="3479800"/>
          <p14:tracePt t="185510" x="2614613" y="3479800"/>
          <p14:tracePt t="185517" x="2608263" y="3479800"/>
          <p14:tracePt t="185814" x="2600325" y="3479800"/>
          <p14:tracePt t="185955" x="2593975" y="3479800"/>
          <p14:tracePt t="186034" x="2586038" y="3479800"/>
          <p14:tracePt t="186041" x="2579688" y="3479800"/>
          <p14:tracePt t="186051" x="2579688" y="3471863"/>
          <p14:tracePt t="186068" x="2571750" y="3471863"/>
          <p14:tracePt t="186086" x="2543175" y="3471863"/>
          <p14:tracePt t="186102" x="2522538" y="3465513"/>
          <p14:tracePt t="186119" x="2500313" y="3457575"/>
          <p14:tracePt t="186136" x="2493963" y="3457575"/>
          <p14:tracePt t="186140" x="2486025" y="3457575"/>
          <p14:tracePt t="186169" x="2479675" y="3457575"/>
          <p14:tracePt t="186235" x="2471738" y="3457575"/>
          <p14:tracePt t="186251" x="2465388" y="3457575"/>
          <p14:tracePt t="186268" x="2457450" y="3457575"/>
          <p14:tracePt t="186276" x="2451100" y="3457575"/>
          <p14:tracePt t="186296" x="2436813" y="3457575"/>
          <p14:tracePt t="186330" x="2428875" y="3457575"/>
          <p14:tracePt t="186353" x="2422525" y="3457575"/>
          <p14:tracePt t="186417" x="2414588" y="3457575"/>
          <p14:tracePt t="186433" x="2408238" y="3457575"/>
          <p14:tracePt t="186447" x="2400300" y="3457575"/>
          <p14:tracePt t="186472" x="2393950" y="3457575"/>
          <p14:tracePt t="186533" x="2393950" y="3451225"/>
          <p14:tracePt t="186854" x="2400300" y="3451225"/>
          <p14:tracePt t="186870" x="2408238" y="3451225"/>
          <p14:tracePt t="186875" x="2414588" y="3451225"/>
          <p14:tracePt t="186883" x="2422525" y="3451225"/>
          <p14:tracePt t="186894" x="2428875" y="3451225"/>
          <p14:tracePt t="186911" x="2465388" y="3451225"/>
          <p14:tracePt t="186928" x="2493963" y="3451225"/>
          <p14:tracePt t="186945" x="2528888" y="3451225"/>
          <p14:tracePt t="186962" x="2571750" y="3451225"/>
          <p14:tracePt t="186978" x="2608263" y="3451225"/>
          <p14:tracePt t="186995" x="2657475" y="3443288"/>
          <p14:tracePt t="187012" x="2671763" y="3443288"/>
          <p14:tracePt t="187030" x="2686050" y="3436938"/>
          <p14:tracePt t="187045" x="2693988" y="3436938"/>
          <p14:tracePt t="187063" x="2708275" y="3436938"/>
          <p14:tracePt t="187081" x="2714625" y="3436938"/>
          <p14:tracePt t="187096" x="2722563" y="3436938"/>
          <p14:tracePt t="187113" x="2743200" y="3436938"/>
          <p14:tracePt t="187130" x="2779713" y="3436938"/>
          <p14:tracePt t="187135" x="2800350" y="3436938"/>
          <p14:tracePt t="187150" x="2836863" y="3436938"/>
          <p14:tracePt t="187165" x="2857500" y="3436938"/>
          <p14:tracePt t="187181" x="2871788" y="3436938"/>
          <p14:tracePt t="187197" x="2879725" y="3436938"/>
          <p14:tracePt t="201953" x="2871788" y="3436938"/>
          <p14:tracePt t="201975" x="2865438" y="3436938"/>
          <p14:tracePt t="201982" x="2857500" y="3443288"/>
          <p14:tracePt t="201992" x="2851150" y="3451225"/>
          <p14:tracePt t="202008" x="2843213" y="3451225"/>
          <p14:tracePt t="202024" x="2828925" y="3465513"/>
          <p14:tracePt t="202041" x="2814638" y="3471863"/>
          <p14:tracePt t="202057" x="2794000" y="3486150"/>
          <p14:tracePt t="202078" x="2757488" y="3514725"/>
          <p14:tracePt t="202097" x="2743200" y="3529013"/>
          <p14:tracePt t="202108" x="2722563" y="3536950"/>
          <p14:tracePt t="202124" x="2700338" y="3557588"/>
          <p14:tracePt t="202141" x="2679700" y="3586163"/>
          <p14:tracePt t="202158" x="2665413" y="3608388"/>
          <p14:tracePt t="202175" x="2657475" y="3614738"/>
          <p14:tracePt t="202462" x="2665413" y="3608388"/>
          <p14:tracePt t="202469" x="2665413" y="3600450"/>
          <p14:tracePt t="202480" x="2671763" y="3600450"/>
          <p14:tracePt t="202495" x="2671763" y="3594100"/>
          <p14:tracePt t="202512" x="2679700" y="3586163"/>
          <p14:tracePt t="202529" x="2686050" y="3579813"/>
          <p14:tracePt t="202586" x="2693988" y="3579813"/>
          <p14:tracePt t="202617" x="2708275" y="3571875"/>
          <p14:tracePt t="202636" x="2714625" y="3565525"/>
          <p14:tracePt t="202639" x="2722563" y="3557588"/>
          <p14:tracePt t="202653" x="2728913" y="3557588"/>
          <p14:tracePt t="202665" x="2736850" y="3551238"/>
          <p14:tracePt t="202681" x="2751138" y="3551238"/>
          <p14:tracePt t="202698" x="2757488" y="3543300"/>
          <p14:tracePt t="202742" x="2765425" y="3543300"/>
          <p14:tracePt t="202783" x="2765425" y="3536950"/>
          <p14:tracePt t="202790" x="2771775" y="3536950"/>
          <p14:tracePt t="202798" x="2779713" y="3536950"/>
          <p14:tracePt t="202820" x="2808288" y="3536950"/>
          <p14:tracePt t="202834" x="2814638" y="3529013"/>
          <p14:tracePt t="202868" x="2822575" y="3529013"/>
          <p14:tracePt t="203094" x="2814638" y="3529013"/>
          <p14:tracePt t="203102" x="2794000" y="3529013"/>
          <p14:tracePt t="203118" x="2786063" y="3529013"/>
          <p14:tracePt t="203126" x="2771775" y="3529013"/>
          <p14:tracePt t="203135" x="2765425" y="3529013"/>
          <p14:tracePt t="203153" x="2751138" y="3529013"/>
          <p14:tracePt t="203171" x="2728913" y="3529013"/>
          <p14:tracePt t="203190" x="2722563" y="3529013"/>
          <p14:tracePt t="203207" x="2714625" y="3529013"/>
          <p14:tracePt t="203221" x="2708275" y="3529013"/>
          <p14:tracePt t="203563" x="2714625" y="3529013"/>
          <p14:tracePt t="203571" x="2743200" y="3529013"/>
          <p14:tracePt t="203579" x="2771775" y="3522663"/>
          <p14:tracePt t="203592" x="2814638" y="3522663"/>
          <p14:tracePt t="203608" x="2871788" y="3522663"/>
          <p14:tracePt t="203625" x="2894013" y="3529013"/>
          <p14:tracePt t="203643" x="2922588" y="3536950"/>
          <p14:tracePt t="203660" x="2943225" y="3536950"/>
          <p14:tracePt t="203677" x="2951163" y="3536950"/>
          <p14:tracePt t="203709" x="2957513" y="3536950"/>
          <p14:tracePt t="203761" x="2971800" y="3536950"/>
          <p14:tracePt t="203767" x="2986088" y="3536950"/>
          <p14:tracePt t="203777" x="2994025" y="3536950"/>
          <p14:tracePt t="203796" x="3036888" y="3543300"/>
          <p14:tracePt t="203811" x="3051175" y="3551238"/>
          <p14:tracePt t="204109" x="3065463" y="3551238"/>
          <p14:tracePt t="204117" x="3079750" y="3551238"/>
          <p14:tracePt t="204123" x="3100388" y="3551238"/>
          <p14:tracePt t="204131" x="3108325" y="3551238"/>
          <p14:tracePt t="204147" x="3136900" y="3551238"/>
          <p14:tracePt t="204163" x="3151188" y="3551238"/>
          <p14:tracePt t="204180" x="3165475" y="3551238"/>
          <p14:tracePt t="205726" x="3171825" y="3551238"/>
          <p14:tracePt t="206901" x="3179763" y="3551238"/>
          <p14:tracePt t="206923" x="3165475" y="3557588"/>
          <p14:tracePt t="206931" x="3136900" y="3557588"/>
          <p14:tracePt t="206946" x="3108325" y="3557588"/>
          <p14:tracePt t="206962" x="3071813" y="3565525"/>
          <p14:tracePt t="206979" x="3028950" y="3565525"/>
          <p14:tracePt t="206995" x="3014663" y="3565525"/>
          <p14:tracePt t="207013" x="2994025" y="3571875"/>
          <p14:tracePt t="207029" x="2957513" y="3571875"/>
          <p14:tracePt t="207046" x="2928938" y="3586163"/>
          <p14:tracePt t="207063" x="2894013" y="3594100"/>
          <p14:tracePt t="207080" x="2851150" y="3614738"/>
          <p14:tracePt t="207095" x="2808288" y="3614738"/>
          <p14:tracePt t="207114" x="2751138" y="3622675"/>
          <p14:tracePt t="207129" x="2714625" y="3622675"/>
          <p14:tracePt t="207130" x="2693988" y="3622675"/>
          <p14:tracePt t="207147" x="2686050" y="3629025"/>
          <p14:tracePt t="207165" x="2671763" y="3629025"/>
          <p14:tracePt t="207181" x="2651125" y="3636963"/>
          <p14:tracePt t="207198" x="2643188" y="3636963"/>
          <p14:tracePt t="207214" x="2636838" y="3636963"/>
          <p14:tracePt t="207231" x="2614613" y="3636963"/>
          <p14:tracePt t="207249" x="2586038" y="3636963"/>
          <p14:tracePt t="207265" x="2579688" y="3643313"/>
          <p14:tracePt t="207282" x="2557463" y="3651250"/>
          <p14:tracePt t="207297" x="2536825" y="3657600"/>
          <p14:tracePt t="207314" x="2500313" y="3665538"/>
          <p14:tracePt t="207331" x="2451100" y="3665538"/>
          <p14:tracePt t="207348" x="2408238" y="3665538"/>
          <p14:tracePt t="207365" x="2351088" y="3671888"/>
          <p14:tracePt t="207381" x="2343150" y="3671888"/>
          <p14:tracePt t="207492" x="2328863" y="3671888"/>
          <p14:tracePt t="207499" x="2322513" y="3679825"/>
          <p14:tracePt t="207507" x="2314575" y="3679825"/>
          <p14:tracePt t="207523" x="2308225" y="3679825"/>
          <p14:tracePt t="207533" x="2300288" y="3679825"/>
          <p14:tracePt t="207551" x="2293938" y="3679825"/>
          <p14:tracePt t="207567" x="2279650" y="3679825"/>
          <p14:tracePt t="207584" x="2265363" y="3679825"/>
          <p14:tracePt t="207601" x="2251075" y="3679825"/>
          <p14:tracePt t="207617" x="2243138" y="3679825"/>
          <p14:tracePt t="209964" x="2243138" y="3686175"/>
          <p14:tracePt t="209967" x="2243138" y="3700463"/>
          <p14:tracePt t="209976" x="2243138" y="3714750"/>
          <p14:tracePt t="209993" x="2243138" y="3751263"/>
          <p14:tracePt t="210010" x="2243138" y="3794125"/>
          <p14:tracePt t="210027" x="2251075" y="3814763"/>
          <p14:tracePt t="210044" x="2251075" y="3829050"/>
          <p14:tracePt t="210060" x="2257425" y="3843338"/>
          <p14:tracePt t="210079" x="2257425" y="3851275"/>
          <p14:tracePt t="210160" x="2265363" y="3851275"/>
          <p14:tracePt t="210174" x="2265363" y="3857625"/>
          <p14:tracePt t="210180" x="2265363" y="3865563"/>
          <p14:tracePt t="210195" x="2271713" y="3865563"/>
          <p14:tracePt t="210212" x="2271713" y="3871913"/>
          <p14:tracePt t="210229" x="2271713" y="3879850"/>
          <p14:tracePt t="211030" x="2286000" y="3879850"/>
          <p14:tracePt t="211038" x="2300288" y="3879850"/>
          <p14:tracePt t="211046" x="2308225" y="3879850"/>
          <p14:tracePt t="211061" x="2328863" y="3879850"/>
          <p14:tracePt t="211071" x="2336800" y="3879850"/>
          <p14:tracePt t="211088" x="2365375" y="3879850"/>
          <p14:tracePt t="211105" x="2379663" y="3879850"/>
          <p14:tracePt t="211123" x="2386013" y="3879850"/>
          <p14:tracePt t="211140" x="2393950" y="3879850"/>
          <p14:tracePt t="211236" x="2393950" y="3871913"/>
          <p14:tracePt t="211245" x="2408238" y="3871913"/>
          <p14:tracePt t="211250" x="2408238" y="3865563"/>
          <p14:tracePt t="211261" x="2414588" y="3865563"/>
          <p14:tracePt t="212288" x="2428875" y="3857625"/>
          <p14:tracePt t="212319" x="2436813" y="3857625"/>
          <p14:tracePt t="212334" x="2436813" y="3851275"/>
          <p14:tracePt t="212735" x="2436813" y="3843338"/>
          <p14:tracePt t="212743" x="2443163" y="3843338"/>
          <p14:tracePt t="212766" x="2443163" y="3836988"/>
          <p14:tracePt t="212813" x="2451100" y="3829050"/>
          <p14:tracePt t="212821" x="2451100" y="3822700"/>
          <p14:tracePt t="212837" x="2457450" y="3822700"/>
          <p14:tracePt t="212842" x="2465388" y="3822700"/>
          <p14:tracePt t="212857" x="2465388" y="3814763"/>
          <p14:tracePt t="212875" x="2479675" y="3814763"/>
          <p14:tracePt t="212891" x="2479675" y="3808413"/>
          <p14:tracePt t="213072" x="2486025" y="3808413"/>
          <p14:tracePt t="213103" x="2486025" y="3800475"/>
          <p14:tracePt t="213220" x="2493963" y="3800475"/>
          <p14:tracePt t="213264" x="2500313" y="3800475"/>
          <p14:tracePt t="213461" x="2508250" y="3800475"/>
          <p14:tracePt t="214399" x="2514600" y="3800475"/>
          <p14:tracePt t="214414" x="2522538" y="3800475"/>
          <p14:tracePt t="214427" x="2528888" y="3800475"/>
          <p14:tracePt t="214435" x="2536825" y="3800475"/>
          <p14:tracePt t="214452" x="2543175" y="3800475"/>
          <p14:tracePt t="214468" x="2551113" y="3800475"/>
          <p14:tracePt t="214484" x="2565400" y="3800475"/>
          <p14:tracePt t="214492" x="2571750" y="3800475"/>
          <p14:tracePt t="214508" x="2600325" y="3800475"/>
          <p14:tracePt t="214525" x="2614613" y="3800475"/>
          <p14:tracePt t="214542" x="2643188" y="3800475"/>
          <p14:tracePt t="214559" x="2665413" y="3800475"/>
          <p14:tracePt t="214575" x="2686050" y="3808413"/>
          <p14:tracePt t="214594" x="2693988" y="3808413"/>
          <p14:tracePt t="214750" x="2700338" y="3808413"/>
          <p14:tracePt t="214779" x="2708275" y="3808413"/>
          <p14:tracePt t="214803" x="2714625" y="3808413"/>
          <p14:tracePt t="214811" x="2722563" y="3808413"/>
          <p14:tracePt t="214825" x="2728913" y="3800475"/>
          <p14:tracePt t="214842" x="2736850" y="3800475"/>
          <p14:tracePt t="214857" x="2743200" y="3800475"/>
          <p14:tracePt t="214865" x="2751138" y="3800475"/>
          <p14:tracePt t="214881" x="2765425" y="3800475"/>
          <p14:tracePt t="214913" x="2771775" y="3800475"/>
          <p14:tracePt t="214983" x="2771775" y="3794125"/>
          <p14:tracePt t="215011" x="2779713" y="3794125"/>
          <p14:tracePt t="215077" x="2786063" y="3794125"/>
          <p14:tracePt t="215093" x="2794000" y="3794125"/>
          <p14:tracePt t="215109" x="2800350" y="3794125"/>
          <p14:tracePt t="215212" x="2808288" y="3794125"/>
          <p14:tracePt t="215282" x="2814638" y="3794125"/>
          <p14:tracePt t="215305" x="2822575" y="3794125"/>
          <p14:tracePt t="215331" x="2828925" y="3794125"/>
          <p14:tracePt t="215338" x="2843213" y="3794125"/>
          <p14:tracePt t="215350" x="2857500" y="3794125"/>
          <p14:tracePt t="215368" x="2879725" y="3794125"/>
          <p14:tracePt t="215384" x="2894013" y="3794125"/>
          <p14:tracePt t="215402" x="2900363" y="3794125"/>
          <p14:tracePt t="215491" x="2908300" y="3794125"/>
          <p14:tracePt t="215508" x="2914650" y="3794125"/>
          <p14:tracePt t="215531" x="2922588" y="3794125"/>
          <p14:tracePt t="215541" x="2928938" y="3794125"/>
          <p14:tracePt t="215559" x="2936875" y="3794125"/>
          <p14:tracePt t="215641" x="2936875" y="3786188"/>
          <p14:tracePt t="215741" x="2943225" y="3786188"/>
          <p14:tracePt t="215773" x="2951163" y="3786188"/>
          <p14:tracePt t="215796" x="2957513" y="3786188"/>
          <p14:tracePt t="215859" x="2971800" y="3786188"/>
          <p14:tracePt t="215898" x="2979738" y="3786188"/>
          <p14:tracePt t="216461" x="2979738" y="3779838"/>
          <p14:tracePt t="216542" x="2971800" y="3779838"/>
          <p14:tracePt t="216558" x="2965450" y="3779838"/>
          <p14:tracePt t="216576" x="2957513" y="3779838"/>
          <p14:tracePt t="216593" x="2951163" y="3779838"/>
          <p14:tracePt t="216616" x="2943225" y="3779838"/>
          <p14:tracePt t="216624" x="2936875" y="3779838"/>
          <p14:tracePt t="216647" x="2928938" y="3779838"/>
          <p14:tracePt t="216670" x="2922588" y="3779838"/>
          <p14:tracePt t="216685" x="2914650" y="3779838"/>
          <p14:tracePt t="216694" x="2900363" y="3779838"/>
          <p14:tracePt t="216702" x="2894013" y="3779838"/>
          <p14:tracePt t="216718" x="2886075" y="3779838"/>
          <p14:tracePt t="216733" x="2879725" y="3779838"/>
          <p14:tracePt t="216813" x="2871788" y="3779838"/>
          <p14:tracePt t="216844" x="2865438" y="3779838"/>
          <p14:tracePt t="216859" x="2857500" y="3779838"/>
          <p14:tracePt t="216875" x="2851150" y="3779838"/>
          <p14:tracePt t="216970" x="2843213" y="3779838"/>
          <p14:tracePt t="216997" x="2836863" y="3779838"/>
          <p14:tracePt t="217012" x="2828925" y="3779838"/>
          <p14:tracePt t="217037" x="2822575" y="3779838"/>
          <p14:tracePt t="217117" x="2814638" y="3779838"/>
          <p14:tracePt t="217155" x="2808288" y="3779838"/>
          <p14:tracePt t="217231" x="2800350" y="3779838"/>
          <p14:tracePt t="217257" x="2794000" y="3779838"/>
          <p14:tracePt t="217264" x="2786063" y="3779838"/>
          <p14:tracePt t="217327" x="2779713" y="3779838"/>
          <p14:tracePt t="236644" x="2771775" y="3779838"/>
          <p14:tracePt t="237004" x="2779713" y="3779838"/>
          <p14:tracePt t="237012" x="2786063" y="3779838"/>
          <p14:tracePt t="237097" x="2786063" y="3786188"/>
          <p14:tracePt t="237105" x="2794000" y="3786188"/>
          <p14:tracePt t="237118" x="2800350" y="3786188"/>
          <p14:tracePt t="237142" x="2808288" y="3786188"/>
          <p14:tracePt t="237181" x="2814638" y="3786188"/>
          <p14:tracePt t="237213" x="2822575" y="3786188"/>
          <p14:tracePt t="237230" x="2828925" y="3786188"/>
          <p14:tracePt t="237245" x="2836863" y="3786188"/>
          <p14:tracePt t="237255" x="2843213" y="3786188"/>
          <p14:tracePt t="237277" x="2851150" y="3786188"/>
          <p14:tracePt t="237383" x="2857500" y="3786188"/>
          <p14:tracePt t="237527" x="2865438" y="3786188"/>
          <p14:tracePt t="237546" x="2865438" y="3794125"/>
          <p14:tracePt t="237553" x="2865438" y="3800475"/>
          <p14:tracePt t="237589" x="2865438" y="3808413"/>
          <p14:tracePt t="237610" x="2865438" y="3814763"/>
          <p14:tracePt t="237644" x="2865438" y="3822700"/>
          <p14:tracePt t="237652" x="2865438" y="3829050"/>
          <p14:tracePt t="237682" x="2865438" y="3836988"/>
          <p14:tracePt t="237698" x="2865438" y="3843338"/>
          <p14:tracePt t="237728" x="2857500" y="3843338"/>
          <p14:tracePt t="237737" x="2857500" y="3857625"/>
          <p14:tracePt t="237769" x="2851150" y="3865563"/>
          <p14:tracePt t="237790" x="2843213" y="3865563"/>
          <p14:tracePt t="237814" x="2836863" y="3865563"/>
          <p14:tracePt t="237839" x="2836863" y="3871913"/>
          <p14:tracePt t="237848" x="2828925" y="3871913"/>
          <p14:tracePt t="237919" x="2822575" y="3871913"/>
          <p14:tracePt t="237971" x="2814638" y="3871913"/>
          <p14:tracePt t="237986" x="2814638" y="3879850"/>
          <p14:tracePt t="238003" x="2808288" y="3879850"/>
          <p14:tracePt t="238066" x="2800350" y="3879850"/>
          <p14:tracePt t="238104" x="2800350" y="3886200"/>
          <p14:tracePt t="238277" x="2794000" y="3886200"/>
          <p14:tracePt t="238783" x="2800350" y="3886200"/>
          <p14:tracePt t="238799" x="2808288" y="3886200"/>
          <p14:tracePt t="238808" x="2814638" y="3886200"/>
          <p14:tracePt t="238833" x="2822575" y="3886200"/>
          <p14:tracePt t="238856" x="2828925" y="3886200"/>
          <p14:tracePt t="238901" x="2836863" y="3886200"/>
          <p14:tracePt t="238917" x="2843213" y="3886200"/>
          <p14:tracePt t="238939" x="2851150" y="3886200"/>
          <p14:tracePt t="238945" x="2857500" y="3886200"/>
          <p14:tracePt t="238962" x="2865438" y="3886200"/>
          <p14:tracePt t="238973" x="2871788" y="3886200"/>
          <p14:tracePt t="238989" x="2886075" y="3886200"/>
          <p14:tracePt t="239006" x="2894013" y="3886200"/>
          <p14:tracePt t="239023" x="2914650" y="3886200"/>
          <p14:tracePt t="239039" x="2936875" y="3894138"/>
          <p14:tracePt t="239056" x="2943225" y="3900488"/>
          <p14:tracePt t="239074" x="2957513" y="3900488"/>
          <p14:tracePt t="239186" x="2965450" y="3900488"/>
          <p14:tracePt t="239747" x="2971800" y="3900488"/>
          <p14:tracePt t="239760" x="2979738" y="3900488"/>
          <p14:tracePt t="239768" x="2986088" y="3900488"/>
          <p14:tracePt t="239782" x="3000375" y="3900488"/>
          <p14:tracePt t="239858" x="3014663" y="3900488"/>
          <p14:tracePt t="239933" x="3022600" y="3900488"/>
          <p14:tracePt t="239947" x="3028950" y="3900488"/>
          <p14:tracePt t="239962" x="3036888" y="3900488"/>
          <p14:tracePt t="239970" x="3043238" y="3900488"/>
          <p14:tracePt t="239984" x="3071813" y="3900488"/>
          <p14:tracePt t="240000" x="3086100" y="3900488"/>
          <p14:tracePt t="240017" x="3114675" y="3900488"/>
          <p14:tracePt t="240035" x="3157538" y="3900488"/>
          <p14:tracePt t="240054" x="3194050" y="3900488"/>
          <p14:tracePt t="240067" x="3222625" y="3900488"/>
          <p14:tracePt t="240084" x="3243263" y="3900488"/>
          <p14:tracePt t="240101" x="3271838" y="3914775"/>
          <p14:tracePt t="240119" x="3279775" y="3914775"/>
          <p14:tracePt t="240135" x="3294063" y="3914775"/>
          <p14:tracePt t="240152" x="3308350" y="3914775"/>
          <p14:tracePt t="240169" x="3328988" y="3914775"/>
          <p14:tracePt t="240185" x="3343275" y="3914775"/>
          <p14:tracePt t="240187" x="3357563" y="3914775"/>
          <p14:tracePt t="240203" x="3371850" y="3908425"/>
          <p14:tracePt t="240219" x="3386138" y="3900488"/>
          <p14:tracePt t="240814" x="3394075" y="3900488"/>
          <p14:tracePt t="240821" x="3408363" y="3900488"/>
          <p14:tracePt t="240852" x="3414713" y="3900488"/>
          <p14:tracePt t="240860" x="3422650" y="3900488"/>
          <p14:tracePt t="240868" x="3429000" y="3908425"/>
          <p14:tracePt t="240893" x="3436938" y="3914775"/>
          <p14:tracePt t="240899" x="3451225" y="3914775"/>
          <p14:tracePt t="240910" x="3457575" y="3914775"/>
          <p14:tracePt t="240926" x="3465513" y="3914775"/>
          <p14:tracePt t="240944" x="3479800" y="3914775"/>
          <p14:tracePt t="240960" x="3486150" y="3929063"/>
          <p14:tracePt t="240994" x="3508375" y="3943350"/>
          <p14:tracePt t="241011" x="3514725" y="3943350"/>
          <p14:tracePt t="241030" x="3522663" y="3951288"/>
          <p14:tracePt t="241048" x="3536950" y="3951288"/>
          <p14:tracePt t="242071" x="3529013" y="3951288"/>
          <p14:tracePt t="242116" x="3522663" y="3951288"/>
          <p14:tracePt t="242156" x="3514725" y="3951288"/>
          <p14:tracePt t="242165" x="3508375" y="3943350"/>
          <p14:tracePt t="242179" x="3500438" y="3943350"/>
          <p14:tracePt t="242195" x="3494088" y="3943350"/>
          <p14:tracePt t="242207" x="3486150" y="3943350"/>
          <p14:tracePt t="242224" x="3479800" y="3937000"/>
          <p14:tracePt t="242759" x="3471863" y="3937000"/>
          <p14:tracePt t="244067" x="3479800" y="3937000"/>
          <p14:tracePt t="244070" x="3486150" y="3937000"/>
          <p14:tracePt t="244078" x="3508375" y="3929063"/>
          <p14:tracePt t="244094" x="3536950" y="3929063"/>
          <p14:tracePt t="244111" x="3579813" y="3922713"/>
          <p14:tracePt t="244128" x="3614738" y="3914775"/>
          <p14:tracePt t="244145" x="3622675" y="3914775"/>
          <p14:tracePt t="245235" x="3600450" y="3914775"/>
          <p14:tracePt t="245242" x="3579813" y="3914775"/>
          <p14:tracePt t="245249" x="3557588" y="3914775"/>
          <p14:tracePt t="245259" x="3543300" y="3914775"/>
          <p14:tracePt t="245274" x="3500438" y="3914775"/>
          <p14:tracePt t="245291" x="3451225" y="3929063"/>
          <p14:tracePt t="245307" x="3394075" y="3929063"/>
          <p14:tracePt t="245324" x="3343275" y="3937000"/>
          <p14:tracePt t="245341" x="3314700" y="3937000"/>
          <p14:tracePt t="245359" x="3271838" y="3937000"/>
          <p14:tracePt t="245376" x="3228975" y="3922713"/>
          <p14:tracePt t="245393" x="3194050" y="3914775"/>
          <p14:tracePt t="245409" x="3165475" y="3914775"/>
          <p14:tracePt t="245426" x="3136900" y="3914775"/>
          <p14:tracePt t="245443" x="3100388" y="3922713"/>
          <p14:tracePt t="245459" x="3071813" y="3929063"/>
          <p14:tracePt t="245460" x="3065463" y="3929063"/>
          <p14:tracePt t="245477" x="3028950" y="3929063"/>
          <p14:tracePt t="245493" x="2979738" y="3929063"/>
          <p14:tracePt t="245510" x="2928938" y="3922713"/>
          <p14:tracePt t="245527" x="2865438" y="3914775"/>
          <p14:tracePt t="245545" x="2800350" y="3914775"/>
          <p14:tracePt t="245560" x="2743200" y="3914775"/>
          <p14:tracePt t="245578" x="2700338" y="3914775"/>
          <p14:tracePt t="245594" x="2686050" y="3922713"/>
          <p14:tracePt t="245610" x="2679700" y="3922713"/>
          <p14:tracePt t="245644" x="2679700" y="3929063"/>
          <p14:tracePt t="245668" x="2679700" y="3937000"/>
          <p14:tracePt t="245688" x="2671763" y="3943350"/>
          <p14:tracePt t="245716" x="2671763" y="3951288"/>
          <p14:tracePt t="245732" x="2665413" y="3957638"/>
          <p14:tracePt t="245760" x="2665413" y="3965575"/>
          <p14:tracePt t="245779" x="2657475" y="3971925"/>
          <p14:tracePt t="245937" x="2657475" y="3979863"/>
          <p14:tracePt t="245953" x="2657475" y="3986213"/>
          <p14:tracePt t="245969" x="2657475" y="3994150"/>
          <p14:tracePt t="245978" x="2657475" y="4008438"/>
          <p14:tracePt t="245987" x="2657475" y="4014788"/>
          <p14:tracePt t="245998" x="2657475" y="4022725"/>
          <p14:tracePt t="246015" x="2643188" y="4037013"/>
          <p14:tracePt t="246032" x="2643188" y="4043363"/>
          <p14:tracePt t="246051" x="2643188" y="4051300"/>
          <p14:tracePt t="246067" x="2643188" y="4065588"/>
          <p14:tracePt t="246084" x="2643188" y="4079875"/>
          <p14:tracePt t="246101" x="2643188" y="4094163"/>
          <p14:tracePt t="246117" x="2643188" y="4108450"/>
          <p14:tracePt t="246135" x="2643188" y="4114800"/>
          <p14:tracePt t="246141" x="2643188" y="4122738"/>
          <p14:tracePt t="246155" x="2643188" y="4129088"/>
          <p14:tracePt t="246179" x="2643188" y="4137025"/>
          <p14:tracePt t="246250" x="2643188" y="4143375"/>
          <p14:tracePt t="246273" x="2643188" y="4151313"/>
          <p14:tracePt t="246515" x="2651125" y="4151313"/>
          <p14:tracePt t="246523" x="2657475" y="4151313"/>
          <p14:tracePt t="246550" x="2665413" y="4151313"/>
          <p14:tracePt t="246555" x="2671763" y="4151313"/>
          <p14:tracePt t="246564" x="2679700" y="4151313"/>
          <p14:tracePt t="246578" x="2693988" y="4151313"/>
          <p14:tracePt t="246594" x="2700338" y="4151313"/>
          <p14:tracePt t="246604" x="2714625" y="4151313"/>
          <p14:tracePt t="246621" x="2728913" y="4143375"/>
          <p14:tracePt t="246638" x="2757488" y="4143375"/>
          <p14:tracePt t="246642" x="2771775" y="4143375"/>
          <p14:tracePt t="246655" x="2794000" y="4137025"/>
          <p14:tracePt t="246672" x="2814638" y="4137025"/>
          <p14:tracePt t="246689" x="2836863" y="4137025"/>
          <p14:tracePt t="246706" x="2865438" y="4137025"/>
          <p14:tracePt t="246723" x="2879725" y="4137025"/>
          <p14:tracePt t="246740" x="2922588" y="4137025"/>
          <p14:tracePt t="246759" x="2936875" y="4137025"/>
          <p14:tracePt t="246773" x="2943225" y="4137025"/>
          <p14:tracePt t="246790" x="2951163" y="4137025"/>
          <p14:tracePt t="246824" x="2957513" y="4137025"/>
          <p14:tracePt t="246840" x="2965450" y="4137025"/>
          <p14:tracePt t="247315" x="2971800" y="4137025"/>
          <p14:tracePt t="247321" x="2979738" y="4137025"/>
          <p14:tracePt t="247329" x="2986088" y="4137025"/>
          <p14:tracePt t="247346" x="3000375" y="4137025"/>
          <p14:tracePt t="247363" x="3051175" y="4151313"/>
          <p14:tracePt t="247383" x="3122613" y="4157663"/>
          <p14:tracePt t="247398" x="3171825" y="4165600"/>
          <p14:tracePt t="247415" x="3222625" y="4171950"/>
          <p14:tracePt t="247430" x="3228975" y="4171950"/>
          <p14:tracePt t="247447" x="3236913" y="4179888"/>
          <p14:tracePt t="247517" x="3243263" y="4179888"/>
          <p14:tracePt t="247533" x="3251200" y="4179888"/>
          <p14:tracePt t="247548" x="3257550" y="4179888"/>
          <p14:tracePt t="247556" x="3265488" y="4179888"/>
          <p14:tracePt t="247566" x="3271838" y="4179888"/>
          <p14:tracePt t="247583" x="3279775" y="4179888"/>
          <p14:tracePt t="247604" x="3286125" y="4179888"/>
          <p14:tracePt t="247657" x="3294063" y="4179888"/>
          <p14:tracePt t="247666" x="3300413" y="4179888"/>
          <p14:tracePt t="247673" x="3322638" y="4179888"/>
          <p14:tracePt t="247683" x="3343275" y="4179888"/>
          <p14:tracePt t="247700" x="3379788" y="4179888"/>
          <p14:tracePt t="247720" x="3408363" y="4171950"/>
          <p14:tracePt t="247735" x="3414713" y="4171950"/>
          <p14:tracePt t="247775" x="3422650" y="4171950"/>
          <p14:tracePt t="247797" x="3429000" y="4171950"/>
          <p14:tracePt t="247811" x="3443288" y="4171950"/>
          <p14:tracePt t="247821" x="3451225" y="4171950"/>
          <p14:tracePt t="247834" x="3471863" y="4171950"/>
          <p14:tracePt t="247852" x="3508375" y="4171950"/>
          <p14:tracePt t="247868" x="3529013" y="4171950"/>
          <p14:tracePt t="247885" x="3557588" y="4171950"/>
          <p14:tracePt t="247902" x="3571875" y="4171950"/>
          <p14:tracePt t="247918" x="3579813" y="4171950"/>
          <p14:tracePt t="247939" x="3586163" y="4171950"/>
          <p14:tracePt t="247955" x="3594100" y="4171950"/>
          <p14:tracePt t="247969" x="3614738" y="4171950"/>
          <p14:tracePt t="247986" x="3614738" y="4179888"/>
          <p14:tracePt t="248003" x="3636963" y="4179888"/>
          <p14:tracePt t="248020" x="3643313" y="4179888"/>
          <p14:tracePt t="248446" x="3629025" y="4179888"/>
          <p14:tracePt t="248462" x="3622675" y="4179888"/>
          <p14:tracePt t="248477" x="3614738" y="4179888"/>
          <p14:tracePt t="248566" x="3600450" y="4179888"/>
          <p14:tracePt t="248579" x="3594100" y="4179888"/>
          <p14:tracePt t="248587" x="3586163" y="4179888"/>
          <p14:tracePt t="248597" x="3579813" y="4179888"/>
          <p14:tracePt t="248614" x="3571875" y="4179888"/>
          <p14:tracePt t="248629" x="3565525" y="4179888"/>
          <p14:tracePt t="248644" x="3551238" y="4179888"/>
          <p14:tracePt t="248660" x="3536950" y="4179888"/>
          <p14:tracePt t="248677" x="3500438" y="4179888"/>
          <p14:tracePt t="248694" x="3471863" y="4179888"/>
          <p14:tracePt t="248711" x="3443288" y="4179888"/>
          <p14:tracePt t="248729" x="3429000" y="4171950"/>
          <p14:tracePt t="248745" x="3422650" y="4171950"/>
          <p14:tracePt t="248778" x="3414713" y="4171950"/>
          <p14:tracePt t="248795" x="3414713" y="4165600"/>
          <p14:tracePt t="248812" x="3408363" y="4151313"/>
          <p14:tracePt t="248829" x="3400425" y="4137025"/>
          <p14:tracePt t="248847" x="3400425" y="4122738"/>
          <p14:tracePt t="248864" x="3394075" y="4114800"/>
          <p14:tracePt t="248879" x="3394075" y="4108450"/>
          <p14:tracePt t="248896" x="3394075" y="4100513"/>
          <p14:tracePt t="248929" x="3400425" y="4086225"/>
          <p14:tracePt t="248946" x="3408363" y="4079875"/>
          <p14:tracePt t="248963" x="3422650" y="4071938"/>
          <p14:tracePt t="248982" x="3451225" y="4065588"/>
          <p14:tracePt t="248998" x="3457575" y="4065588"/>
          <p14:tracePt t="249014" x="3486150" y="4057650"/>
          <p14:tracePt t="249031" x="3500438" y="4051300"/>
          <p14:tracePt t="249048" x="3522663" y="4051300"/>
          <p14:tracePt t="249065" x="3536950" y="4037013"/>
          <p14:tracePt t="249098" x="3543300" y="4037013"/>
          <p14:tracePt t="249116" x="3551238" y="4037013"/>
          <p14:tracePt t="249133" x="3565525" y="4043363"/>
          <p14:tracePt t="249243" x="3565525" y="4051300"/>
          <p14:tracePt t="249259" x="3565525" y="4057650"/>
          <p14:tracePt t="249275" x="3565525" y="4065588"/>
          <p14:tracePt t="249282" x="3565525" y="4071938"/>
          <p14:tracePt t="249298" x="3565525" y="4079875"/>
          <p14:tracePt t="249305" x="3565525" y="4086225"/>
          <p14:tracePt t="249322" x="3557588" y="4094163"/>
          <p14:tracePt t="249335" x="3551238" y="4100513"/>
          <p14:tracePt t="249351" x="3543300" y="4108450"/>
          <p14:tracePt t="249368" x="3536950" y="4114800"/>
          <p14:tracePt t="249385" x="3522663" y="4122738"/>
          <p14:tracePt t="249401" x="3514725" y="4122738"/>
          <p14:tracePt t="249419" x="3508375" y="4122738"/>
          <p14:tracePt t="249435" x="3500438" y="4122738"/>
          <p14:tracePt t="249452" x="3494088" y="4122738"/>
          <p14:tracePt t="250476" x="3494088" y="4129088"/>
          <p14:tracePt t="250491" x="3471863" y="4129088"/>
          <p14:tracePt t="250500" x="3465513" y="4129088"/>
          <p14:tracePt t="250508" x="3443288" y="4129088"/>
          <p14:tracePt t="250516" x="3436938" y="4129088"/>
          <p14:tracePt t="250530" x="3400425" y="4122738"/>
          <p14:tracePt t="250549" x="3365500" y="4108450"/>
          <p14:tracePt t="250563" x="3314700" y="4100513"/>
          <p14:tracePt t="250581" x="3286125" y="4100513"/>
          <p14:tracePt t="250597" x="3236913" y="4079875"/>
          <p14:tracePt t="250614" x="3200400" y="4071938"/>
          <p14:tracePt t="250631" x="3179763" y="4057650"/>
          <p14:tracePt t="250649" x="3165475" y="4057650"/>
          <p14:tracePt t="250665" x="3157538" y="4051300"/>
          <p14:tracePt t="250699" x="3151188" y="4051300"/>
          <p14:tracePt t="250718" x="3122613" y="4043363"/>
          <p14:tracePt t="250733" x="3114675" y="4043363"/>
          <p14:tracePt t="250751" x="3100388" y="4043363"/>
          <p14:tracePt t="250766" x="3071813" y="4037013"/>
          <p14:tracePt t="250783" x="3057525" y="4037013"/>
          <p14:tracePt t="250800" x="2994025" y="4022725"/>
          <p14:tracePt t="250817" x="2971800" y="4014788"/>
          <p14:tracePt t="250836" x="2922588" y="4008438"/>
          <p14:tracePt t="250850" x="2908300" y="3994150"/>
          <p14:tracePt t="250869" x="2900363" y="3994150"/>
          <p14:tracePt t="250931" x="2894013" y="3994150"/>
          <p14:tracePt t="250953" x="2886075" y="3994150"/>
          <p14:tracePt t="250963" x="2886075" y="3986213"/>
          <p14:tracePt t="250976" x="2879725" y="3986213"/>
          <p14:tracePt t="250985" x="2871788" y="3986213"/>
          <p14:tracePt t="251002" x="2857500" y="3986213"/>
          <p14:tracePt t="251020" x="2851150" y="3986213"/>
          <p14:tracePt t="251037" x="2828925" y="3979863"/>
          <p14:tracePt t="251056" x="2814638" y="3979863"/>
          <p14:tracePt t="251070" x="2808288" y="3979863"/>
          <p14:tracePt t="251135" x="2800350" y="3979863"/>
          <p14:tracePt t="251141" x="2800350" y="3971925"/>
          <p14:tracePt t="251158" x="2794000" y="3971925"/>
          <p14:tracePt t="251170" x="2786063" y="3971925"/>
          <p14:tracePt t="251187" x="2771775" y="3971925"/>
          <p14:tracePt t="251204" x="2757488" y="3971925"/>
          <p14:tracePt t="251240" x="2743200" y="3971925"/>
          <p14:tracePt t="251255" x="2736850" y="3971925"/>
          <p14:tracePt t="251272" x="2700338" y="3965575"/>
          <p14:tracePt t="251289" x="2693988" y="3965575"/>
          <p14:tracePt t="251305" x="2686050" y="3965575"/>
          <p14:tracePt t="251483" x="2679700" y="3965575"/>
          <p14:tracePt t="265459" x="2686050" y="3965575"/>
          <p14:tracePt t="265472" x="2700338" y="3965575"/>
          <p14:tracePt t="265488" x="2708275" y="3965575"/>
          <p14:tracePt t="265504" x="2714625" y="3971925"/>
          <p14:tracePt t="265514" x="2722563" y="3971925"/>
          <p14:tracePt t="265525" x="2728913" y="3971925"/>
          <p14:tracePt t="265542" x="2743200" y="3979863"/>
          <p14:tracePt t="265560" x="2751138" y="3986213"/>
          <p14:tracePt t="265577" x="2757488" y="4000500"/>
          <p14:tracePt t="265594" x="2771775" y="4008438"/>
          <p14:tracePt t="265611" x="2779713" y="4014788"/>
          <p14:tracePt t="265626" x="2786063" y="4022725"/>
          <p14:tracePt t="265628" x="2794000" y="4022725"/>
          <p14:tracePt t="265660" x="2794000" y="4029075"/>
          <p14:tracePt t="265774" x="2786063" y="4029075"/>
          <p14:tracePt t="265777" x="2786063" y="4022725"/>
          <p14:tracePt t="265794" x="2779713" y="4022725"/>
          <p14:tracePt t="265808" x="2771775" y="4022725"/>
          <p14:tracePt t="265832" x="2757488" y="4022725"/>
          <p14:tracePt t="265840" x="2751138" y="4022725"/>
          <p14:tracePt t="265856" x="2736850" y="4022725"/>
          <p14:tracePt t="265865" x="2722563" y="4022725"/>
          <p14:tracePt t="265879" x="2700338" y="4022725"/>
          <p14:tracePt t="265896" x="2679700" y="4022725"/>
          <p14:tracePt t="265913" x="2651125" y="4022725"/>
          <p14:tracePt t="265930" x="2614613" y="4029075"/>
          <p14:tracePt t="265949" x="2543175" y="4043363"/>
          <p14:tracePt t="265965" x="2508250" y="4051300"/>
          <p14:tracePt t="265982" x="2493963" y="4065588"/>
          <p14:tracePt t="265997" x="2465388" y="4071938"/>
          <p14:tracePt t="266014" x="2443163" y="4079875"/>
          <p14:tracePt t="266031" x="2408238" y="4079875"/>
          <p14:tracePt t="266048" x="2365375" y="4086225"/>
          <p14:tracePt t="266066" x="2336800" y="4094163"/>
          <p14:tracePt t="266083" x="2322513" y="4108450"/>
          <p14:tracePt t="266100" x="2308225" y="4108450"/>
          <p14:tracePt t="266117" x="2300288" y="4114800"/>
          <p14:tracePt t="266134" x="2286000" y="4122738"/>
          <p14:tracePt t="266151" x="2271713" y="4143375"/>
          <p14:tracePt t="266166" x="2265363" y="4157663"/>
          <p14:tracePt t="266183" x="2257425" y="4179888"/>
          <p14:tracePt t="266200" x="2251075" y="4186238"/>
          <p14:tracePt t="266217" x="2243138" y="4194175"/>
          <p14:tracePt t="266233" x="2243138" y="4200525"/>
          <p14:tracePt t="266269" x="2236788" y="4200525"/>
          <p14:tracePt t="266285" x="2236788" y="4208463"/>
          <p14:tracePt t="266301" x="2228850" y="4222750"/>
          <p14:tracePt t="266318" x="2222500" y="4222750"/>
          <p14:tracePt t="266334" x="2214563" y="4237038"/>
          <p14:tracePt t="266351" x="2214563" y="4243388"/>
          <p14:tracePt t="266368" x="2214563" y="4257675"/>
          <p14:tracePt t="266385" x="2208213" y="4257675"/>
          <p14:tracePt t="266527" x="2208213" y="4265613"/>
          <p14:tracePt t="266534" x="2214563" y="4265613"/>
          <p14:tracePt t="266545" x="2222500" y="4265613"/>
          <p14:tracePt t="266561" x="2236788" y="4265613"/>
          <p14:tracePt t="266575" x="2243138" y="4265613"/>
          <p14:tracePt t="266589" x="2251075" y="4265613"/>
          <p14:tracePt t="266616" x="2265363" y="4265613"/>
          <p14:tracePt t="266640" x="2279650" y="4265613"/>
          <p14:tracePt t="266646" x="2286000" y="4257675"/>
          <p14:tracePt t="266654" x="2300288" y="4257675"/>
          <p14:tracePt t="266672" x="2322513" y="4243388"/>
          <p14:tracePt t="266688" x="2328863" y="4243388"/>
          <p14:tracePt t="266704" x="2343150" y="4243388"/>
          <p14:tracePt t="266723" x="2357438" y="4243388"/>
          <p14:tracePt t="266740" x="2379663" y="4243388"/>
          <p14:tracePt t="266757" x="2386013" y="4237038"/>
          <p14:tracePt t="266774" x="2408238" y="4237038"/>
          <p14:tracePt t="266788" x="2422525" y="4237038"/>
          <p14:tracePt t="266807" x="2451100" y="4237038"/>
          <p14:tracePt t="266824" x="2457450" y="4237038"/>
          <p14:tracePt t="266841" x="2471738" y="4237038"/>
          <p14:tracePt t="266874" x="2493963" y="4237038"/>
          <p14:tracePt t="266890" x="2514600" y="4237038"/>
          <p14:tracePt t="266906" x="2528888" y="4237038"/>
          <p14:tracePt t="266925" x="2551113" y="4237038"/>
          <p14:tracePt t="266942" x="2557463" y="4237038"/>
          <p14:tracePt t="266959" x="2565400" y="4237038"/>
          <p14:tracePt t="266976" x="2579688" y="4237038"/>
          <p14:tracePt t="267011" x="2614613" y="4237038"/>
          <p14:tracePt t="267028" x="2651125" y="4251325"/>
          <p14:tracePt t="267042" x="2671763" y="4257675"/>
          <p14:tracePt t="267059" x="2686050" y="4265613"/>
          <p14:tracePt t="267076" x="2722563" y="4265613"/>
          <p14:tracePt t="267092" x="2728913" y="4271963"/>
          <p14:tracePt t="267109" x="2743200" y="4279900"/>
          <p14:tracePt t="267126" x="2751138" y="4279900"/>
          <p14:tracePt t="267143" x="2765425" y="4279900"/>
          <p14:tracePt t="267161" x="2771775" y="4279900"/>
          <p14:tracePt t="267177" x="2779713" y="4279900"/>
          <p14:tracePt t="267194" x="2800350" y="4279900"/>
          <p14:tracePt t="267212" x="2822575" y="4271963"/>
          <p14:tracePt t="267229" x="2828925" y="4271963"/>
          <p14:tracePt t="267261" x="2843213" y="4271963"/>
          <p14:tracePt t="267278" x="2851150" y="4271963"/>
          <p14:tracePt t="267311" x="2865438" y="4271963"/>
          <p14:tracePt t="267331" x="2871788" y="4271963"/>
          <p14:tracePt t="267559" x="2886075" y="4279900"/>
          <p14:tracePt t="267567" x="2894013" y="4279900"/>
          <p14:tracePt t="267575" x="2900363" y="4279900"/>
          <p14:tracePt t="267585" x="2914650" y="4286250"/>
          <p14:tracePt t="267598" x="2936875" y="4294188"/>
          <p14:tracePt t="267615" x="2957513" y="4300538"/>
          <p14:tracePt t="267633" x="2994025" y="4300538"/>
          <p14:tracePt t="267639" x="3008313" y="4308475"/>
          <p14:tracePt t="267650" x="3043238" y="4314825"/>
          <p14:tracePt t="267667" x="3100388" y="4322763"/>
          <p14:tracePt t="267682" x="3165475" y="4351338"/>
          <p14:tracePt t="267699" x="3208338" y="4357688"/>
          <p14:tracePt t="267716" x="3236913" y="4371975"/>
          <p14:tracePt t="267733" x="3251200" y="4371975"/>
          <p14:tracePt t="267771" x="3251200" y="4379913"/>
          <p14:tracePt t="267792" x="3257550" y="4379913"/>
          <p14:tracePt t="267809" x="3257550" y="4386263"/>
          <p14:tracePt t="267867" x="3265488" y="4386263"/>
          <p14:tracePt t="267894" x="3265488" y="4394200"/>
          <p14:tracePt t="267904" x="3265488" y="4400550"/>
          <p14:tracePt t="267911" x="3271838" y="4408488"/>
          <p14:tracePt t="267921" x="3271838" y="4422775"/>
          <p14:tracePt t="267934" x="3286125" y="4457700"/>
          <p14:tracePt t="267953" x="3294063" y="4479925"/>
          <p14:tracePt t="267968" x="3308350" y="4494213"/>
          <p14:tracePt t="267987" x="3314700" y="4508500"/>
          <p14:tracePt t="268004" x="3314700" y="4514850"/>
          <p14:tracePt t="268020" x="3314700" y="4529138"/>
          <p14:tracePt t="268037" x="3314700" y="4543425"/>
          <p14:tracePt t="268058" x="3314700" y="4572000"/>
          <p14:tracePt t="268069" x="3314700" y="4586288"/>
          <p14:tracePt t="268086" x="3314700" y="4637088"/>
          <p14:tracePt t="268103" x="3314700" y="4665663"/>
          <p14:tracePt t="268120" x="3314700" y="4729163"/>
          <p14:tracePt t="268137" x="3314700" y="4751388"/>
          <p14:tracePt t="268154" x="3314700" y="4765675"/>
          <p14:tracePt t="268172" x="3314700" y="4800600"/>
          <p14:tracePt t="268187" x="3308350" y="4822825"/>
          <p14:tracePt t="268204" x="3300413" y="4865688"/>
          <p14:tracePt t="268222" x="3294063" y="4879975"/>
          <p14:tracePt t="268238" x="3279775" y="4894263"/>
          <p14:tracePt t="268255" x="3265488" y="4929188"/>
          <p14:tracePt t="268272" x="3251200" y="4972050"/>
          <p14:tracePt t="268291" x="3222625" y="5037138"/>
          <p14:tracePt t="268308" x="3208338" y="5057775"/>
          <p14:tracePt t="268324" x="3200400" y="5086350"/>
          <p14:tracePt t="268339" x="3179763" y="5129213"/>
          <p14:tracePt t="268356" x="3165475" y="5165725"/>
          <p14:tracePt t="268373" x="3151188" y="5180013"/>
          <p14:tracePt t="268390" x="3143250" y="5186363"/>
          <p14:tracePt t="268407" x="3136900" y="5186363"/>
          <p14:tracePt t="268425" x="3122613" y="5186363"/>
          <p14:tracePt t="268440" x="3114675" y="5186363"/>
          <p14:tracePt t="268529" x="3108325" y="5186363"/>
          <p14:tracePt t="268534" x="3100388" y="5180013"/>
          <p14:tracePt t="268542" x="3079750" y="5180013"/>
          <p14:tracePt t="268559" x="3051175" y="5172075"/>
          <p14:tracePt t="268575" x="3022600" y="5157788"/>
          <p14:tracePt t="268592" x="2994025" y="5157788"/>
          <p14:tracePt t="268609" x="2971800" y="5151438"/>
          <p14:tracePt t="268626" x="2965450" y="5137150"/>
          <p14:tracePt t="268643" x="2951163" y="5129213"/>
          <p14:tracePt t="268662" x="2936875" y="5114925"/>
          <p14:tracePt t="268676" x="2928938" y="5108575"/>
          <p14:tracePt t="268694" x="2908300" y="5086350"/>
          <p14:tracePt t="268710" x="2894013" y="5057775"/>
          <p14:tracePt t="268727" x="2886075" y="5029200"/>
          <p14:tracePt t="268743" x="2857500" y="4986338"/>
          <p14:tracePt t="268746" x="2843213" y="4979988"/>
          <p14:tracePt t="268760" x="2828925" y="4965700"/>
          <p14:tracePt t="268777" x="2828925" y="4951413"/>
          <p14:tracePt t="268794" x="2822575" y="4937125"/>
          <p14:tracePt t="268811" x="2808288" y="4937125"/>
          <p14:tracePt t="268828" x="2800350" y="4908550"/>
          <p14:tracePt t="268845" x="2800350" y="4886325"/>
          <p14:tracePt t="268861" x="2794000" y="4843463"/>
          <p14:tracePt t="268863" x="2786063" y="4822825"/>
          <p14:tracePt t="268879" x="2786063" y="4794250"/>
          <p14:tracePt t="268895" x="2779713" y="4765675"/>
          <p14:tracePt t="268912" x="2779713" y="4714875"/>
          <p14:tracePt t="268929" x="2786063" y="4651375"/>
          <p14:tracePt t="268946" x="2786063" y="4622800"/>
          <p14:tracePt t="268962" x="2800350" y="4594225"/>
          <p14:tracePt t="268981" x="2800350" y="4579938"/>
          <p14:tracePt t="268998" x="2814638" y="4557713"/>
          <p14:tracePt t="269014" x="2828925" y="4537075"/>
          <p14:tracePt t="269031" x="2865438" y="4500563"/>
          <p14:tracePt t="269047" x="2894013" y="4471988"/>
          <p14:tracePt t="269048" x="2908300" y="4451350"/>
          <p14:tracePt t="269063" x="2922588" y="4451350"/>
          <p14:tracePt t="269080" x="2979738" y="4414838"/>
          <p14:tracePt t="269098" x="2994025" y="4414838"/>
          <p14:tracePt t="269114" x="3014663" y="4408488"/>
          <p14:tracePt t="269131" x="3036888" y="4400550"/>
          <p14:tracePt t="269134" x="3043238" y="4394200"/>
          <p14:tracePt t="269148" x="3071813" y="4386263"/>
          <p14:tracePt t="269165" x="3100388" y="4371975"/>
          <p14:tracePt t="269184" x="3157538" y="4357688"/>
          <p14:tracePt t="269200" x="3200400" y="4357688"/>
          <p14:tracePt t="269215" x="3236913" y="4357688"/>
          <p14:tracePt t="269232" x="3286125" y="4365625"/>
          <p14:tracePt t="269249" x="3336925" y="4365625"/>
          <p14:tracePt t="269265" x="3394075" y="4371975"/>
          <p14:tracePt t="269282" x="3436938" y="4379913"/>
          <p14:tracePt t="269299" x="3457575" y="4386263"/>
          <p14:tracePt t="269336" x="3465513" y="4386263"/>
          <p14:tracePt t="269352" x="3471863" y="4394200"/>
          <p14:tracePt t="269374" x="3479800" y="4400550"/>
          <p14:tracePt t="269385" x="3500438" y="4414838"/>
          <p14:tracePt t="269401" x="3536950" y="4457700"/>
          <p14:tracePt t="269418" x="3557588" y="4500563"/>
          <p14:tracePt t="269435" x="3579813" y="4537075"/>
          <p14:tracePt t="269451" x="3594100" y="4557713"/>
          <p14:tracePt t="269468" x="3600450" y="4579938"/>
          <p14:tracePt t="269487" x="3600450" y="4608513"/>
          <p14:tracePt t="269502" x="3600450" y="4643438"/>
          <p14:tracePt t="269518" x="3600450" y="4679950"/>
          <p14:tracePt t="269535" x="3594100" y="4708525"/>
          <p14:tracePt t="269552" x="3586163" y="4737100"/>
          <p14:tracePt t="269569" x="3571875" y="4765675"/>
          <p14:tracePt t="269586" x="3551238" y="4800600"/>
          <p14:tracePt t="269603" x="3536950" y="4872038"/>
          <p14:tracePt t="269620" x="3522663" y="4908550"/>
          <p14:tracePt t="269636" x="3522663" y="4943475"/>
          <p14:tracePt t="269653" x="3508375" y="4965700"/>
          <p14:tracePt t="269670" x="3500438" y="4986338"/>
          <p14:tracePt t="269687" x="3494088" y="5000625"/>
          <p14:tracePt t="269704" x="3471863" y="5037138"/>
          <p14:tracePt t="269721" x="3451225" y="5057775"/>
          <p14:tracePt t="269739" x="3429000" y="5065713"/>
          <p14:tracePt t="269757" x="3414713" y="5072063"/>
          <p14:tracePt t="269773" x="3408363" y="5072063"/>
          <p14:tracePt t="269789" x="3394075" y="5086350"/>
          <p14:tracePt t="269806" x="3386138" y="5094288"/>
          <p14:tracePt t="269823" x="3371850" y="5108575"/>
          <p14:tracePt t="269840" x="3357563" y="5114925"/>
          <p14:tracePt t="269857" x="3343275" y="5122863"/>
          <p14:tracePt t="269874" x="3336925" y="5122863"/>
          <p14:tracePt t="269890" x="3328988" y="5122863"/>
          <p14:tracePt t="269908" x="3314700" y="5122863"/>
          <p14:tracePt t="269925" x="3308350" y="5122863"/>
          <p14:tracePt t="269940" x="3300413" y="5122863"/>
          <p14:tracePt t="269956" x="3286125" y="5122863"/>
          <p14:tracePt t="269973" x="3265488" y="5122863"/>
          <p14:tracePt t="269992" x="3251200" y="5122863"/>
          <p14:tracePt t="270009" x="3236913" y="5114925"/>
          <p14:tracePt t="270024" x="3214688" y="5108575"/>
          <p14:tracePt t="270041" x="3200400" y="5100638"/>
          <p14:tracePt t="270061" x="3186113" y="5094288"/>
          <p14:tracePt t="270076" x="3171825" y="5080000"/>
          <p14:tracePt t="270093" x="3151188" y="5065713"/>
          <p14:tracePt t="270110" x="3128963" y="5043488"/>
          <p14:tracePt t="270127" x="3122613" y="5037138"/>
          <p14:tracePt t="270142" x="3114675" y="5014913"/>
          <p14:tracePt t="270158" x="3108325" y="5008563"/>
          <p14:tracePt t="270175" x="3100388" y="4979988"/>
          <p14:tracePt t="270192" x="3100388" y="4965700"/>
          <p14:tracePt t="270210" x="3086100" y="4937125"/>
          <p14:tracePt t="270226" x="3086100" y="4894263"/>
          <p14:tracePt t="270243" x="3079750" y="4851400"/>
          <p14:tracePt t="270260" x="3071813" y="4808538"/>
          <p14:tracePt t="270277" x="3071813" y="4779963"/>
          <p14:tracePt t="270293" x="3071813" y="4737100"/>
          <p14:tracePt t="270310" x="3065463" y="4686300"/>
          <p14:tracePt t="270327" x="3065463" y="4643438"/>
          <p14:tracePt t="270344" x="3071813" y="4608513"/>
          <p14:tracePt t="270363" x="3079750" y="4551363"/>
          <p14:tracePt t="270379" x="3094038" y="4522788"/>
          <p14:tracePt t="270394" x="3094038" y="4508500"/>
          <p14:tracePt t="270411" x="3094038" y="4494213"/>
          <p14:tracePt t="270428" x="3100388" y="4494213"/>
          <p14:tracePt t="270445" x="3108325" y="4486275"/>
          <p14:tracePt t="270464" x="3128963" y="4471988"/>
          <p14:tracePt t="270480" x="3157538" y="4451350"/>
          <p14:tracePt t="270496" x="3186113" y="4437063"/>
          <p14:tracePt t="270513" x="3208338" y="4429125"/>
          <p14:tracePt t="270530" x="3228975" y="4422775"/>
          <p14:tracePt t="270546" x="3257550" y="4422775"/>
          <p14:tracePt t="270563" x="3265488" y="4422775"/>
          <p14:tracePt t="270581" x="3314700" y="4414838"/>
          <p14:tracePt t="270599" x="3357563" y="4414838"/>
          <p14:tracePt t="270615" x="3408363" y="4414838"/>
          <p14:tracePt t="270634" x="3457575" y="4414838"/>
          <p14:tracePt t="270639" x="3486150" y="4414838"/>
          <p14:tracePt t="270649" x="3500438" y="4414838"/>
          <p14:tracePt t="270664" x="3529013" y="4422775"/>
          <p14:tracePt t="270681" x="3543300" y="4422775"/>
          <p14:tracePt t="270697" x="3565525" y="4429125"/>
          <p14:tracePt t="270715" x="3571875" y="4429125"/>
          <p14:tracePt t="270731" x="3594100" y="4437063"/>
          <p14:tracePt t="270748" x="3600450" y="4443413"/>
          <p14:tracePt t="270765" x="3614738" y="4457700"/>
          <p14:tracePt t="270782" x="3636963" y="4471988"/>
          <p14:tracePt t="270799" x="3657600" y="4494213"/>
          <p14:tracePt t="270818" x="3679825" y="4529138"/>
          <p14:tracePt t="270833" x="3694113" y="4543425"/>
          <p14:tracePt t="270850" x="3694113" y="4565650"/>
          <p14:tracePt t="270868" x="3700463" y="4600575"/>
          <p14:tracePt t="270885" x="3700463" y="4622800"/>
          <p14:tracePt t="270901" x="3700463" y="4651375"/>
          <p14:tracePt t="270917" x="3708400" y="4665663"/>
          <p14:tracePt t="270934" x="3708400" y="4700588"/>
          <p14:tracePt t="270950" x="3700463" y="4743450"/>
          <p14:tracePt t="270968" x="3700463" y="4808538"/>
          <p14:tracePt t="270984" x="3694113" y="4851400"/>
          <p14:tracePt t="271001" x="3686175" y="4894263"/>
          <p14:tracePt t="271018" x="3643313" y="4943475"/>
          <p14:tracePt t="271037" x="3622675" y="4986338"/>
          <p14:tracePt t="271053" x="3608388" y="5008563"/>
          <p14:tracePt t="271073" x="3571875" y="5037138"/>
          <p14:tracePt t="271087" x="3565525" y="5051425"/>
          <p14:tracePt t="271106" x="3551238" y="5065713"/>
          <p14:tracePt t="271121" x="3529013" y="5072063"/>
          <p14:tracePt t="271137" x="3522663" y="5086350"/>
          <p14:tracePt t="271143" x="3514725" y="5086350"/>
          <p14:tracePt t="271152" x="3500438" y="5086350"/>
          <p14:tracePt t="271170" x="3486150" y="5086350"/>
          <p14:tracePt t="271186" x="3479800" y="5086350"/>
          <p14:tracePt t="271205" x="3451225" y="5086350"/>
          <p14:tracePt t="271222" x="3443288" y="5086350"/>
          <p14:tracePt t="271238" x="3422650" y="5086350"/>
          <p14:tracePt t="271257" x="3414713" y="5080000"/>
          <p14:tracePt t="271271" x="3408363" y="5080000"/>
          <p14:tracePt t="271287" x="3400425" y="5080000"/>
          <p14:tracePt t="271304" x="3400425" y="5072063"/>
          <p14:tracePt t="271321" x="3386138" y="5057775"/>
          <p14:tracePt t="271338" x="3365500" y="5037138"/>
          <p14:tracePt t="271355" x="3343275" y="5022850"/>
          <p14:tracePt t="271371" x="3328988" y="4994275"/>
          <p14:tracePt t="271388" x="3314700" y="4957763"/>
          <p14:tracePt t="271407" x="3300413" y="4914900"/>
          <p14:tracePt t="271423" x="3279775" y="4872038"/>
          <p14:tracePt t="271424" x="3265488" y="4865688"/>
          <p14:tracePt t="271439" x="3257550" y="4843463"/>
          <p14:tracePt t="271456" x="3251200" y="4822825"/>
          <p14:tracePt t="271475" x="3236913" y="4800600"/>
          <p14:tracePt t="271489" x="3228975" y="4779963"/>
          <p14:tracePt t="271510" x="3208338" y="4737100"/>
          <p14:tracePt t="271526" x="3200400" y="4714875"/>
          <p14:tracePt t="271542" x="3194050" y="4694238"/>
          <p14:tracePt t="271559" x="3186113" y="4657725"/>
          <p14:tracePt t="271575" x="3179763" y="4637088"/>
          <p14:tracePt t="271591" x="3179763" y="4608513"/>
          <p14:tracePt t="271608" x="3179763" y="4594225"/>
          <p14:tracePt t="271624" x="3179763" y="4557713"/>
          <p14:tracePt t="271641" x="3179763" y="4543425"/>
          <p14:tracePt t="271645" x="3186113" y="4537075"/>
          <p14:tracePt t="271660" x="3186113" y="4522788"/>
          <p14:tracePt t="271675" x="3186113" y="4508500"/>
          <p14:tracePt t="271694" x="3194050" y="4500563"/>
          <p14:tracePt t="271709" x="3194050" y="4479925"/>
          <p14:tracePt t="271725" x="3200400" y="4465638"/>
          <p14:tracePt t="271744" x="3222625" y="4443413"/>
          <p14:tracePt t="271760" x="3243263" y="4437063"/>
          <p14:tracePt t="271776" x="3257550" y="4429125"/>
          <p14:tracePt t="271795" x="3265488" y="4422775"/>
          <p14:tracePt t="271811" x="3271838" y="4422775"/>
          <p14:tracePt t="271827" x="3286125" y="4422775"/>
          <p14:tracePt t="271844" x="3314700" y="4400550"/>
          <p14:tracePt t="271860" x="3328988" y="4394200"/>
          <p14:tracePt t="271879" x="3343275" y="4394200"/>
          <p14:tracePt t="271894" x="3371850" y="4394200"/>
          <p14:tracePt t="271911" x="3386138" y="4386263"/>
          <p14:tracePt t="271929" x="3414713" y="4386263"/>
          <p14:tracePt t="271944" x="3436938" y="4386263"/>
          <p14:tracePt t="271964" x="3479800" y="4386263"/>
          <p14:tracePt t="271981" x="3508375" y="4379913"/>
          <p14:tracePt t="271997" x="3565525" y="4379913"/>
          <p14:tracePt t="272013" x="3608388" y="4379913"/>
          <p14:tracePt t="272030" x="3651250" y="4379913"/>
          <p14:tracePt t="272047" x="3700463" y="4394200"/>
          <p14:tracePt t="272063" x="3729038" y="4400550"/>
          <p14:tracePt t="272064" x="3736975" y="4400550"/>
          <p14:tracePt t="272079" x="3743325" y="4400550"/>
          <p14:tracePt t="272096" x="3765550" y="4408488"/>
          <p14:tracePt t="272113" x="3771900" y="4414838"/>
          <p14:tracePt t="272130" x="3779838" y="4429125"/>
          <p14:tracePt t="272135" x="3786188" y="4429125"/>
          <p14:tracePt t="272149" x="3786188" y="4437063"/>
          <p14:tracePt t="272164" x="3786188" y="4443413"/>
          <p14:tracePt t="272181" x="3800475" y="4465638"/>
          <p14:tracePt t="272197" x="3808413" y="4471988"/>
          <p14:tracePt t="272214" x="3808413" y="4500563"/>
          <p14:tracePt t="272231" x="3822700" y="4522788"/>
          <p14:tracePt t="272248" x="3829050" y="4557713"/>
          <p14:tracePt t="272265" x="3829050" y="4572000"/>
          <p14:tracePt t="272282" x="3836988" y="4608513"/>
          <p14:tracePt t="272298" x="3843338" y="4643438"/>
          <p14:tracePt t="272315" x="3851275" y="4686300"/>
          <p14:tracePt t="272332" x="3851275" y="4722813"/>
          <p14:tracePt t="272349" x="3851275" y="4737100"/>
          <p14:tracePt t="272366" x="3851275" y="4786313"/>
          <p14:tracePt t="272382" x="3843338" y="4808538"/>
          <p14:tracePt t="272401" x="3836988" y="4851400"/>
          <p14:tracePt t="272417" x="3836988" y="4865688"/>
          <p14:tracePt t="272433" x="3829050" y="4879975"/>
          <p14:tracePt t="272451" x="3822700" y="4900613"/>
          <p14:tracePt t="272468" x="3808413" y="4914900"/>
          <p14:tracePt t="272485" x="3800475" y="4929188"/>
          <p14:tracePt t="272502" x="3786188" y="4937125"/>
          <p14:tracePt t="272517" x="3779838" y="4943475"/>
          <p14:tracePt t="272537" x="3779838" y="4951413"/>
          <p14:tracePt t="272552" x="3771900" y="4951413"/>
          <p14:tracePt t="272570" x="3771900" y="4957763"/>
          <p14:tracePt t="272608" x="3765550" y="4957763"/>
          <p14:tracePt t="272689" x="3757613" y="4957763"/>
          <p14:tracePt t="272712" x="3751263" y="4957763"/>
          <p14:tracePt t="272738" x="3743325" y="4957763"/>
          <p14:tracePt t="272776" x="3736975" y="4957763"/>
          <p14:tracePt t="273231" x="3729038" y="4914900"/>
          <p14:tracePt t="273239" x="3714750" y="4857750"/>
          <p14:tracePt t="273247" x="3700463" y="4800600"/>
          <p14:tracePt t="273259" x="3686175" y="4708525"/>
          <p14:tracePt t="273276" x="3657600" y="4594225"/>
          <p14:tracePt t="273292" x="3629025" y="4514850"/>
          <p14:tracePt t="273310" x="3622675" y="4471988"/>
          <p14:tracePt t="273326" x="3600450" y="4437063"/>
          <p14:tracePt t="273343" x="3600450" y="4408488"/>
          <p14:tracePt t="273360" x="3594100" y="4322763"/>
          <p14:tracePt t="273377" x="3586163" y="4271963"/>
          <p14:tracePt t="273393" x="3586163" y="4214813"/>
          <p14:tracePt t="273411" x="3579813" y="4171950"/>
          <p14:tracePt t="273427" x="3579813" y="4151313"/>
          <p14:tracePt t="273444" x="3579813" y="4129088"/>
          <p14:tracePt t="273463" x="3579813" y="4100513"/>
          <p14:tracePt t="273479" x="3579813" y="4079875"/>
          <p14:tracePt t="273496" x="3571875" y="4057650"/>
          <p14:tracePt t="273513" x="3565525" y="4029075"/>
          <p14:tracePt t="273530" x="3565525" y="4008438"/>
          <p14:tracePt t="273547" x="3565525" y="3994150"/>
          <p14:tracePt t="273564" x="3565525" y="3965575"/>
          <p14:tracePt t="273580" x="3565525" y="3957638"/>
          <p14:tracePt t="273597" x="3565525" y="3951288"/>
          <p14:tracePt t="273614" x="3565525" y="3943350"/>
          <p14:tracePt t="273631" x="3557588" y="3929063"/>
          <p14:tracePt t="273637" x="3557588" y="3914775"/>
          <p14:tracePt t="273648" x="3551238" y="3908425"/>
          <p14:tracePt t="273665" x="3551238" y="3886200"/>
          <p14:tracePt t="273681" x="3543300" y="3851275"/>
          <p14:tracePt t="273698" x="3543300" y="3822700"/>
          <p14:tracePt t="273732" x="3543300" y="3814763"/>
          <p14:tracePt t="273753" x="3543300" y="3808413"/>
          <p14:tracePt t="273798" x="3543300" y="3800475"/>
          <p14:tracePt t="273808" x="3543300" y="3794125"/>
          <p14:tracePt t="273840" x="3543300" y="3786188"/>
          <p14:tracePt t="274035" x="3536950" y="3786188"/>
          <p14:tracePt t="274042" x="3536950" y="3794125"/>
          <p14:tracePt t="274057" x="3536950" y="3800475"/>
          <p14:tracePt t="274076" x="3536950" y="3808413"/>
          <p14:tracePt t="274098" x="3536950" y="3814763"/>
          <p14:tracePt t="274106" x="3536950" y="3822700"/>
          <p14:tracePt t="274120" x="3529013" y="3829050"/>
          <p14:tracePt t="274136" x="3529013" y="3843338"/>
          <p14:tracePt t="274142" x="3529013" y="3851275"/>
          <p14:tracePt t="274152" x="3529013" y="3871913"/>
          <p14:tracePt t="274169" x="3529013" y="3886200"/>
          <p14:tracePt t="274185" x="3529013" y="3929063"/>
          <p14:tracePt t="274203" x="3529013" y="3957638"/>
          <p14:tracePt t="274220" x="3529013" y="4000500"/>
          <p14:tracePt t="274221" x="3529013" y="4022725"/>
          <p14:tracePt t="274236" x="3529013" y="4057650"/>
          <p14:tracePt t="274253" x="3529013" y="4071938"/>
          <p14:tracePt t="274270" x="3529013" y="4094163"/>
          <p14:tracePt t="274287" x="3529013" y="4108450"/>
          <p14:tracePt t="274304" x="3529013" y="4122738"/>
          <p14:tracePt t="274323" x="3529013" y="4157663"/>
          <p14:tracePt t="274339" x="3529013" y="4186238"/>
          <p14:tracePt t="274355" x="3522663" y="4208463"/>
          <p14:tracePt t="274373" x="3522663" y="4237038"/>
          <p14:tracePt t="274389" x="3522663" y="4243388"/>
          <p14:tracePt t="274449" x="3522663" y="4251325"/>
          <p14:tracePt t="274458" x="3522663" y="4257675"/>
          <p14:tracePt t="276541" x="3522663" y="4251325"/>
          <p14:tracePt t="276549" x="3522663" y="4222750"/>
          <p14:tracePt t="276561" x="3514725" y="4200525"/>
          <p14:tracePt t="276578" x="3500438" y="4079875"/>
          <p14:tracePt t="276596" x="3486150" y="4014788"/>
          <p14:tracePt t="276613" x="3486150" y="3951288"/>
          <p14:tracePt t="276629" x="3486150" y="3929063"/>
          <p14:tracePt t="276647" x="3486150" y="3879850"/>
          <p14:tracePt t="276664" x="3486150" y="3822700"/>
          <p14:tracePt t="276679" x="3479800" y="3794125"/>
          <p14:tracePt t="276696" x="3471863" y="3722688"/>
          <p14:tracePt t="276713" x="3471863" y="3679825"/>
          <p14:tracePt t="276729" x="3457575" y="3636963"/>
          <p14:tracePt t="276747" x="3457575" y="3586163"/>
          <p14:tracePt t="276764" x="3451225" y="3557588"/>
          <p14:tracePt t="276780" x="3451225" y="3529013"/>
          <p14:tracePt t="276797" x="3451225" y="3494088"/>
          <p14:tracePt t="276814" x="3451225" y="3457575"/>
          <p14:tracePt t="276831" x="3451225" y="3443288"/>
          <p14:tracePt t="276848" x="3451225" y="3414713"/>
          <p14:tracePt t="276864" x="3451225" y="3394075"/>
          <p14:tracePt t="276881" x="3451225" y="3379788"/>
          <p14:tracePt t="276899" x="3451225" y="3371850"/>
          <p14:tracePt t="277072" x="3451225" y="3379788"/>
          <p14:tracePt t="277080" x="3443288" y="3386138"/>
          <p14:tracePt t="277088" x="3443288" y="3400425"/>
          <p14:tracePt t="277100" x="3443288" y="3408363"/>
          <p14:tracePt t="277117" x="3443288" y="3414713"/>
          <p14:tracePt t="277134" x="3443288" y="3443288"/>
          <p14:tracePt t="277154" x="3443288" y="3457575"/>
          <p14:tracePt t="277168" x="3443288" y="3465513"/>
          <p14:tracePt t="277185" x="3436938" y="3486150"/>
          <p14:tracePt t="277201" x="3436938" y="3500438"/>
          <p14:tracePt t="277219" x="3436938" y="3529013"/>
          <p14:tracePt t="277235" x="3429000" y="3557588"/>
          <p14:tracePt t="277252" x="3429000" y="3594100"/>
          <p14:tracePt t="277268" x="3429000" y="3614738"/>
          <p14:tracePt t="277287" x="3429000" y="3643313"/>
          <p14:tracePt t="277302" x="3429000" y="3686175"/>
          <p14:tracePt t="277320" x="3414713" y="3751263"/>
          <p14:tracePt t="277336" x="3414713" y="3794125"/>
          <p14:tracePt t="277353" x="3414713" y="3829050"/>
          <p14:tracePt t="277371" x="3414713" y="3865563"/>
          <p14:tracePt t="277386" x="3414713" y="3908425"/>
          <p14:tracePt t="277403" x="3414713" y="3929063"/>
          <p14:tracePt t="277420" x="3414713" y="3951288"/>
          <p14:tracePt t="277437" x="3414713" y="3986213"/>
          <p14:tracePt t="277454" x="3414713" y="4043363"/>
          <p14:tracePt t="277471" x="3414713" y="4079875"/>
          <p14:tracePt t="277488" x="3414713" y="4108450"/>
          <p14:tracePt t="277505" x="3414713" y="4137025"/>
          <p14:tracePt t="277523" x="3414713" y="4151313"/>
          <p14:tracePt t="277539" x="3414713" y="4165600"/>
          <p14:tracePt t="277541" x="3414713" y="4171950"/>
          <p14:tracePt t="277573" x="3414713" y="4179888"/>
          <p14:tracePt t="278173" x="3414713" y="4165600"/>
          <p14:tracePt t="278181" x="3414713" y="4143375"/>
          <p14:tracePt t="278189" x="3414713" y="4114800"/>
          <p14:tracePt t="278198" x="3414713" y="4108450"/>
          <p14:tracePt t="278212" x="3414713" y="4057650"/>
          <p14:tracePt t="278231" x="3414713" y="4008438"/>
          <p14:tracePt t="278247" x="3414713" y="3965575"/>
          <p14:tracePt t="278263" x="3422650" y="3900488"/>
          <p14:tracePt t="278280" x="3429000" y="3836988"/>
          <p14:tracePt t="278296" x="3436938" y="3786188"/>
          <p14:tracePt t="278313" x="3436938" y="3736975"/>
          <p14:tracePt t="278330" x="3436938" y="3657600"/>
          <p14:tracePt t="278347" x="3436938" y="3614738"/>
          <p14:tracePt t="278364" x="3436938" y="3543300"/>
          <p14:tracePt t="278382" x="3436938" y="3500438"/>
          <p14:tracePt t="278402" x="3436938" y="3451225"/>
          <p14:tracePt t="278415" x="3436938" y="3422650"/>
          <p14:tracePt t="278431" x="3443288" y="3386138"/>
          <p14:tracePt t="278449" x="3451225" y="3357563"/>
          <p14:tracePt t="278465" x="3457575" y="3336925"/>
          <p14:tracePt t="278482" x="3457575" y="3322638"/>
          <p14:tracePt t="278498" x="3465513" y="3308350"/>
          <p14:tracePt t="278516" x="3471863" y="3286125"/>
          <p14:tracePt t="278533" x="3471863" y="3271838"/>
          <p14:tracePt t="278549" x="3471863" y="3251200"/>
          <p14:tracePt t="278566" x="3479800" y="3243263"/>
          <p14:tracePt t="278583" x="3486150" y="3228975"/>
          <p14:tracePt t="278603" x="3486150" y="3214688"/>
          <p14:tracePt t="278617" x="3486150" y="3208338"/>
          <p14:tracePt t="281055" x="3451225" y="3208338"/>
          <p14:tracePt t="281063" x="3408363" y="3214688"/>
          <p14:tracePt t="281072" x="3365500" y="3214688"/>
          <p14:tracePt t="281080" x="3308350" y="3214688"/>
          <p14:tracePt t="281095" x="3171825" y="3194050"/>
          <p14:tracePt t="281112" x="3128963" y="3171825"/>
          <p14:tracePt t="281126" x="3086100" y="3171825"/>
          <p14:tracePt t="281144" x="3028950" y="3165475"/>
          <p14:tracePt t="281160" x="3008313" y="3157538"/>
          <p14:tracePt t="281177" x="2979738" y="3157538"/>
          <p14:tracePt t="281194" x="2951163" y="3157538"/>
          <p14:tracePt t="281211" x="2908300" y="3157538"/>
          <p14:tracePt t="281228" x="2871788" y="3157538"/>
          <p14:tracePt t="281245" x="2857500" y="3165475"/>
          <p14:tracePt t="281263" x="2836863" y="3165475"/>
          <p14:tracePt t="281279" x="2794000" y="3171825"/>
          <p14:tracePt t="281296" x="2751138" y="3171825"/>
          <p14:tracePt t="281312" x="2708275" y="3179763"/>
          <p14:tracePt t="281330" x="2671763" y="3186113"/>
          <p14:tracePt t="281346" x="2657475" y="3194050"/>
          <p14:tracePt t="281363" x="2622550" y="3200400"/>
          <p14:tracePt t="281380" x="2608263" y="3208338"/>
          <p14:tracePt t="281397" x="2586038" y="3214688"/>
          <p14:tracePt t="281414" x="2565400" y="3228975"/>
          <p14:tracePt t="281430" x="2551113" y="3251200"/>
          <p14:tracePt t="281448" x="2536825" y="3251200"/>
          <p14:tracePt t="281465" x="2528888" y="3257550"/>
          <p14:tracePt t="281482" x="2522538" y="3265488"/>
          <p14:tracePt t="281498" x="2514600" y="3265488"/>
          <p14:tracePt t="281531" x="2508250" y="3265488"/>
          <p14:tracePt t="281600" x="2500313" y="3265488"/>
          <p14:tracePt t="281622" x="2500313" y="3271838"/>
          <p14:tracePt t="282011" x="2522538" y="3271838"/>
          <p14:tracePt t="282020" x="2536825" y="3271838"/>
          <p14:tracePt t="282026" x="2551113" y="3271838"/>
          <p14:tracePt t="282038" x="2557463" y="3271838"/>
          <p14:tracePt t="282055" x="2586038" y="3271838"/>
          <p14:tracePt t="282071" x="2628900" y="3271838"/>
          <p14:tracePt t="282087" x="2651125" y="3271838"/>
          <p14:tracePt t="282104" x="2657475" y="3271838"/>
          <p14:tracePt t="282121" x="2665413" y="3271838"/>
          <p14:tracePt t="282183" x="2671763" y="3271838"/>
          <p14:tracePt t="282209" x="2679700" y="3271838"/>
          <p14:tracePt t="282211" x="2686050" y="3271838"/>
          <p14:tracePt t="282222" x="2700338" y="3271838"/>
          <p14:tracePt t="282241" x="2743200" y="3271838"/>
          <p14:tracePt t="282256" x="2751138" y="3271838"/>
          <p14:tracePt t="282273" x="2757488" y="3271838"/>
          <p14:tracePt t="282315" x="2765425" y="3271838"/>
          <p14:tracePt t="282338" x="2771775" y="3271838"/>
          <p14:tracePt t="282345" x="2779713" y="3271838"/>
          <p14:tracePt t="282361" x="2786063" y="3271838"/>
          <p14:tracePt t="282374" x="2822575" y="3271838"/>
          <p14:tracePt t="282390" x="2865438" y="3271838"/>
          <p14:tracePt t="282407" x="2871788" y="3279775"/>
          <p14:tracePt t="282424" x="2886075" y="3279775"/>
          <p14:tracePt t="282589" x="2894013" y="3279775"/>
          <p14:tracePt t="283314" x="2900363" y="3286125"/>
          <p14:tracePt t="283322" x="2914650" y="3286125"/>
          <p14:tracePt t="283338" x="2936875" y="3286125"/>
          <p14:tracePt t="283350" x="2943225" y="3286125"/>
          <p14:tracePt t="283368" x="2965450" y="3286125"/>
          <p14:tracePt t="283384" x="2971800" y="3286125"/>
          <p14:tracePt t="283468" x="2979738" y="3286125"/>
          <p14:tracePt t="283502" x="2986088" y="3286125"/>
          <p14:tracePt t="283920" x="2994025" y="3286125"/>
          <p14:tracePt t="283932" x="3000375" y="3286125"/>
          <p14:tracePt t="283954" x="3008313" y="3286125"/>
          <p14:tracePt t="284011" x="3014663" y="3286125"/>
          <p14:tracePt t="284035" x="3022600" y="3286125"/>
          <p14:tracePt t="284065" x="3028950" y="3286125"/>
          <p14:tracePt t="284082" x="3036888" y="3286125"/>
          <p14:tracePt t="284106" x="3043238" y="3286125"/>
          <p14:tracePt t="284114" x="3051175" y="3286125"/>
          <p14:tracePt t="286342" x="3065463" y="3279775"/>
          <p14:tracePt t="286348" x="3086100" y="3265488"/>
          <p14:tracePt t="286353" x="3100388" y="3257550"/>
          <p14:tracePt t="286371" x="3108325" y="3251200"/>
          <p14:tracePt t="286454" x="3108325" y="3271838"/>
          <p14:tracePt t="286463" x="3108325" y="3286125"/>
          <p14:tracePt t="286487" x="3108325" y="3294063"/>
          <p14:tracePt t="286494" x="3100388" y="3294063"/>
          <p14:tracePt t="286512" x="3094038" y="3294063"/>
          <p14:tracePt t="286518" x="3086100" y="3294063"/>
          <p14:tracePt t="286547" x="3079750" y="3294063"/>
          <p14:tracePt t="286580" x="3071813" y="3294063"/>
          <p14:tracePt t="286587" x="3065463" y="3294063"/>
          <p14:tracePt t="286596" x="3057525" y="3294063"/>
          <p14:tracePt t="286602" x="3043238" y="3286125"/>
          <p14:tracePt t="286620" x="3008313" y="3286125"/>
          <p14:tracePt t="286637" x="2979738" y="3286125"/>
          <p14:tracePt t="286640" x="2965450" y="3286125"/>
          <p14:tracePt t="286654" x="2951163" y="3286125"/>
          <p14:tracePt t="286671" x="2894013" y="3265488"/>
          <p14:tracePt t="286687" x="2857500" y="3236913"/>
          <p14:tracePt t="286704" x="2800350" y="3186113"/>
          <p14:tracePt t="286723" x="2765425" y="3151188"/>
          <p14:tracePt t="286737" x="2751138" y="3136900"/>
          <p14:tracePt t="286755" x="2751138" y="3128963"/>
          <p14:tracePt t="286903" x="2743200" y="3128963"/>
          <p14:tracePt t="286963" x="2743200" y="3136900"/>
          <p14:tracePt t="286981" x="2743200" y="3143250"/>
          <p14:tracePt t="286985" x="2743200" y="3151188"/>
          <p14:tracePt t="286994" x="2743200" y="3157538"/>
          <p14:tracePt t="287007" x="2743200" y="3194050"/>
          <p14:tracePt t="287025" x="2743200" y="3222625"/>
          <p14:tracePt t="287041" x="2743200" y="3236913"/>
          <p14:tracePt t="287058" x="2751138" y="3265488"/>
          <p14:tracePt t="287074" x="2765425" y="3286125"/>
          <p14:tracePt t="287091" x="2765425" y="3314700"/>
          <p14:tracePt t="287110" x="2779713" y="3357563"/>
          <p14:tracePt t="287126" x="2786063" y="3386138"/>
          <p14:tracePt t="287143" x="2786063" y="3414713"/>
          <p14:tracePt t="287160" x="2786063" y="3436938"/>
          <p14:tracePt t="287176" x="2786063" y="3443288"/>
          <p14:tracePt t="287195" x="2786063" y="3471863"/>
          <p14:tracePt t="287211" x="2786063" y="3500438"/>
          <p14:tracePt t="287228" x="2786063" y="3514725"/>
          <p14:tracePt t="287244" x="2794000" y="3543300"/>
          <p14:tracePt t="287261" x="2794000" y="3571875"/>
          <p14:tracePt t="287278" x="2794000" y="3600450"/>
          <p14:tracePt t="287294" x="2794000" y="3643313"/>
          <p14:tracePt t="287313" x="2794000" y="3671888"/>
          <p14:tracePt t="287327" x="2794000" y="3686175"/>
          <p14:tracePt t="287378" x="2794000" y="3694113"/>
          <p14:tracePt t="287394" x="2794000" y="3708400"/>
          <p14:tracePt t="287401" x="2794000" y="3722688"/>
          <p14:tracePt t="287413" x="2786063" y="3736975"/>
          <p14:tracePt t="287428" x="2786063" y="3765550"/>
          <p14:tracePt t="287445" x="2779713" y="3779838"/>
          <p14:tracePt t="287462" x="2779713" y="3808413"/>
          <p14:tracePt t="287479" x="2771775" y="3822700"/>
          <p14:tracePt t="287497" x="2757488" y="3865563"/>
          <p14:tracePt t="287512" x="2751138" y="3900488"/>
          <p14:tracePt t="287529" x="2751138" y="3914775"/>
          <p14:tracePt t="287548" x="2743200" y="3937000"/>
          <p14:tracePt t="287580" x="2736850" y="3937000"/>
          <p14:tracePt t="287597" x="2736850" y="3943350"/>
          <p14:tracePt t="287616" x="2728913" y="3951288"/>
          <p14:tracePt t="287632" x="2728913" y="3957638"/>
          <p14:tracePt t="287648" x="2722563" y="3957638"/>
          <p14:tracePt t="287667" x="2722563" y="3965575"/>
          <p14:tracePt t="287681" x="2714625" y="3965575"/>
          <p14:tracePt t="287698" x="2708275" y="3971925"/>
          <p14:tracePt t="287715" x="2693988" y="3979863"/>
          <p14:tracePt t="287732" x="2679700" y="3979863"/>
          <p14:tracePt t="287749" x="2679700" y="3986213"/>
          <p14:tracePt t="287766" x="2651125" y="4000500"/>
          <p14:tracePt t="287784" x="2628900" y="4000500"/>
          <p14:tracePt t="287800" x="2600325" y="4000500"/>
          <p14:tracePt t="287817" x="2586038" y="4000500"/>
          <p14:tracePt t="287834" x="2571750" y="4000500"/>
          <p14:tracePt t="287851" x="2565400" y="4000500"/>
          <p14:tracePt t="287868" x="2557463" y="4000500"/>
          <p14:tracePt t="287884" x="2543175" y="4000500"/>
          <p14:tracePt t="287919" x="2528888" y="4000500"/>
          <p14:tracePt t="287937" x="2500313" y="3994150"/>
          <p14:tracePt t="287953" x="2493963" y="3986213"/>
          <p14:tracePt t="287970" x="2486025" y="3986213"/>
          <p14:tracePt t="287986" x="2479675" y="3979863"/>
          <p14:tracePt t="288002" x="2471738" y="3971925"/>
          <p14:tracePt t="288037" x="2457450" y="3957638"/>
          <p14:tracePt t="288055" x="2436813" y="3929063"/>
          <p14:tracePt t="288072" x="2428875" y="3922713"/>
          <p14:tracePt t="288088" x="2422525" y="3894138"/>
          <p14:tracePt t="288104" x="2400300" y="3871913"/>
          <p14:tracePt t="288121" x="2379663" y="3851275"/>
          <p14:tracePt t="288139" x="2371725" y="3814763"/>
          <p14:tracePt t="288146" x="2371725" y="3800475"/>
          <p14:tracePt t="288154" x="2371725" y="3779838"/>
          <p14:tracePt t="288172" x="2357438" y="3729038"/>
          <p14:tracePt t="288189" x="2351088" y="3694113"/>
          <p14:tracePt t="288207" x="2343150" y="3651250"/>
          <p14:tracePt t="288224" x="2343150" y="3629025"/>
          <p14:tracePt t="288241" x="2351088" y="3600450"/>
          <p14:tracePt t="288256" x="2351088" y="3557588"/>
          <p14:tracePt t="288258" x="2351088" y="3551238"/>
          <p14:tracePt t="288273" x="2351088" y="3529013"/>
          <p14:tracePt t="288290" x="2351088" y="3494088"/>
          <p14:tracePt t="288307" x="2351088" y="3443288"/>
          <p14:tracePt t="288324" x="2357438" y="3400425"/>
          <p14:tracePt t="288342" x="2365375" y="3371850"/>
          <p14:tracePt t="288359" x="2379663" y="3351213"/>
          <p14:tracePt t="288376" x="2386013" y="3343275"/>
          <p14:tracePt t="288391" x="2386013" y="3336925"/>
          <p14:tracePt t="288408" x="2400300" y="3336925"/>
          <p14:tracePt t="288425" x="2408238" y="3336925"/>
          <p14:tracePt t="288442" x="2422525" y="3336925"/>
          <p14:tracePt t="288459" x="2443163" y="3336925"/>
          <p14:tracePt t="288478" x="2471738" y="3322638"/>
          <p14:tracePt t="288495" x="2493963" y="3322638"/>
          <p14:tracePt t="288511" x="2508250" y="3322638"/>
          <p14:tracePt t="288528" x="2528888" y="3322638"/>
          <p14:tracePt t="288545" x="2536825" y="3314700"/>
          <p14:tracePt t="288560" x="2543175" y="3314700"/>
          <p14:tracePt t="288579" x="2551113" y="3308350"/>
          <p14:tracePt t="288594" x="2571750" y="3308350"/>
          <p14:tracePt t="288612" x="2600325" y="3308350"/>
          <p14:tracePt t="288629" x="2622550" y="3308350"/>
          <p14:tracePt t="288637" x="2643188" y="3308350"/>
          <p14:tracePt t="288646" x="2657475" y="3322638"/>
          <p14:tracePt t="288665" x="2693988" y="3343275"/>
          <p14:tracePt t="288697" x="2714625" y="3351213"/>
          <p14:tracePt t="288713" x="2728913" y="3351213"/>
          <p14:tracePt t="288729" x="2757488" y="3365500"/>
          <p14:tracePt t="288746" x="2779713" y="3365500"/>
          <p14:tracePt t="288763" x="2794000" y="3365500"/>
          <p14:tracePt t="288780" x="2814638" y="3371850"/>
          <p14:tracePt t="288797" x="2836863" y="3379788"/>
          <p14:tracePt t="288814" x="2843213" y="3379788"/>
          <p14:tracePt t="288830" x="2851150" y="3394075"/>
          <p14:tracePt t="288847" x="2871788" y="3408363"/>
          <p14:tracePt t="288865" x="2886075" y="3429000"/>
          <p14:tracePt t="288883" x="2894013" y="3436938"/>
          <p14:tracePt t="288898" x="2908300" y="3451225"/>
          <p14:tracePt t="288915" x="2914650" y="3465513"/>
          <p14:tracePt t="288932" x="2922588" y="3479800"/>
          <p14:tracePt t="288949" x="2928938" y="3486150"/>
          <p14:tracePt t="288966" x="2943225" y="3514725"/>
          <p14:tracePt t="288983" x="2951163" y="3522663"/>
          <p14:tracePt t="288999" x="2957513" y="3536950"/>
          <p14:tracePt t="289001" x="2957513" y="3551238"/>
          <p14:tracePt t="289016" x="2957513" y="3579813"/>
          <p14:tracePt t="289033" x="2965450" y="3622675"/>
          <p14:tracePt t="289052" x="2971800" y="3651250"/>
          <p14:tracePt t="289072" x="2971800" y="3679825"/>
          <p14:tracePt t="289085" x="2971800" y="3714750"/>
          <p14:tracePt t="289102" x="2971800" y="3729038"/>
          <p14:tracePt t="289118" x="2971800" y="3743325"/>
          <p14:tracePt t="289134" x="2971800" y="3765550"/>
          <p14:tracePt t="289151" x="2971800" y="3771900"/>
          <p14:tracePt t="289168" x="2971800" y="3800475"/>
          <p14:tracePt t="289186" x="2971800" y="3836988"/>
          <p14:tracePt t="289203" x="2965450" y="3871913"/>
          <p14:tracePt t="289222" x="2951163" y="3894138"/>
          <p14:tracePt t="289237" x="2936875" y="3914775"/>
          <p14:tracePt t="289254" x="2936875" y="3929063"/>
          <p14:tracePt t="289271" x="2928938" y="3943350"/>
          <p14:tracePt t="289290" x="2922588" y="3957638"/>
          <p14:tracePt t="289305" x="2914650" y="3971925"/>
          <p14:tracePt t="289321" x="2900363" y="3986213"/>
          <p14:tracePt t="289338" x="2879725" y="4000500"/>
          <p14:tracePt t="289355" x="2865438" y="4037013"/>
          <p14:tracePt t="289371" x="2836863" y="4057650"/>
          <p14:tracePt t="289390" x="2808288" y="4071938"/>
          <p14:tracePt t="289407" x="2786063" y="4079875"/>
          <p14:tracePt t="289422" x="2765425" y="4086225"/>
          <p14:tracePt t="289438" x="2743200" y="4086225"/>
          <p14:tracePt t="289455" x="2714625" y="4094163"/>
          <p14:tracePt t="289473" x="2708275" y="4094163"/>
          <p14:tracePt t="289489" x="2693988" y="4094163"/>
          <p14:tracePt t="289506" x="2686050" y="4100513"/>
          <p14:tracePt t="289524" x="2679700" y="4100513"/>
          <p14:tracePt t="289540" x="2657475" y="4094163"/>
          <p14:tracePt t="289557" x="2636838" y="4086225"/>
          <p14:tracePt t="289574" x="2608263" y="4086225"/>
          <p14:tracePt t="289591" x="2579688" y="4079875"/>
          <p14:tracePt t="289608" x="2528888" y="4065588"/>
          <p14:tracePt t="289625" x="2486025" y="4057650"/>
          <p14:tracePt t="289642" x="2479675" y="4057650"/>
          <p14:tracePt t="289658" x="2471738" y="4057650"/>
          <p14:tracePt t="289736" x="2471738" y="4051300"/>
          <p14:tracePt t="289744" x="2465388" y="4043363"/>
          <p14:tracePt t="289751" x="2465388" y="4029075"/>
          <p14:tracePt t="289759" x="2457450" y="4029075"/>
          <p14:tracePt t="289777" x="2457450" y="4014788"/>
          <p14:tracePt t="289794" x="2457450" y="4000500"/>
          <p14:tracePt t="289811" x="2457450" y="3979863"/>
          <p14:tracePt t="289827" x="2451100" y="3943350"/>
          <p14:tracePt t="289844" x="2436813" y="3908425"/>
          <p14:tracePt t="289861" x="2436813" y="3865563"/>
          <p14:tracePt t="289878" x="2436813" y="3829050"/>
          <p14:tracePt t="289895" x="2436813" y="3800475"/>
          <p14:tracePt t="289912" x="2436813" y="3779838"/>
          <p14:tracePt t="289930" x="2457450" y="3736975"/>
          <p14:tracePt t="289946" x="2465388" y="3708400"/>
          <p14:tracePt t="289963" x="2479675" y="3686175"/>
          <p14:tracePt t="289979" x="2493963" y="3665538"/>
          <p14:tracePt t="289996" x="2508250" y="3643313"/>
          <p14:tracePt t="290013" x="2528888" y="3636963"/>
          <p14:tracePt t="290030" x="2579688" y="3622675"/>
          <p14:tracePt t="290047" x="2622550" y="3600450"/>
          <p14:tracePt t="290064" x="2643188" y="3594100"/>
          <p14:tracePt t="290081" x="2665413" y="3586163"/>
          <p14:tracePt t="290099" x="2671763" y="3586163"/>
          <p14:tracePt t="290118" x="2686050" y="3579813"/>
          <p14:tracePt t="290133" x="2728913" y="3579813"/>
          <p14:tracePt t="290150" x="2779713" y="3565525"/>
          <p14:tracePt t="290167" x="2836863" y="3557588"/>
          <p14:tracePt t="290183" x="2908300" y="3557588"/>
          <p14:tracePt t="290199" x="2951163" y="3557588"/>
          <p14:tracePt t="290217" x="2994025" y="3557588"/>
          <p14:tracePt t="290233" x="3028950" y="3557588"/>
          <p14:tracePt t="290250" x="3108325" y="3557588"/>
          <p14:tracePt t="290266" x="3136900" y="3557588"/>
          <p14:tracePt t="290285" x="3186113" y="3557588"/>
          <p14:tracePt t="290301" x="3200400" y="3557588"/>
          <p14:tracePt t="290317" x="3222625" y="3557588"/>
          <p14:tracePt t="290336" x="3251200" y="3557588"/>
          <p14:tracePt t="290369" x="3271838" y="3557588"/>
          <p14:tracePt t="290386" x="3294063" y="3565525"/>
          <p14:tracePt t="290402" x="3308350" y="3579813"/>
          <p14:tracePt t="290419" x="3322638" y="3600450"/>
          <p14:tracePt t="290436" x="3365500" y="3636963"/>
          <p14:tracePt t="290452" x="3394075" y="3679825"/>
          <p14:tracePt t="290469" x="3400425" y="3708400"/>
          <p14:tracePt t="290486" x="3408363" y="3736975"/>
          <p14:tracePt t="290503" x="3408363" y="3779838"/>
          <p14:tracePt t="290520" x="3408363" y="3822700"/>
          <p14:tracePt t="290538" x="3408363" y="3857625"/>
          <p14:tracePt t="290554" x="3394075" y="3879850"/>
          <p14:tracePt t="290572" x="3379788" y="3900488"/>
          <p14:tracePt t="290589" x="3379788" y="3922713"/>
          <p14:tracePt t="290606" x="3357563" y="3929063"/>
          <p14:tracePt t="290624" x="3336925" y="3943350"/>
          <p14:tracePt t="290639" x="3328988" y="3943350"/>
          <p14:tracePt t="290644" x="3322638" y="3951288"/>
          <p14:tracePt t="290655" x="3308350" y="3957638"/>
          <p14:tracePt t="290672" x="3251200" y="3986213"/>
          <p14:tracePt t="290689" x="3222625" y="4008438"/>
          <p14:tracePt t="290707" x="3186113" y="4014788"/>
          <p14:tracePt t="290723" x="3171825" y="4014788"/>
          <p14:tracePt t="290740" x="3128963" y="4014788"/>
          <p14:tracePt t="290757" x="3094038" y="4014788"/>
          <p14:tracePt t="290775" x="3071813" y="4008438"/>
          <p14:tracePt t="290792" x="3028950" y="4000500"/>
          <p14:tracePt t="290809" x="3000375" y="3994150"/>
          <p14:tracePt t="290828" x="2928938" y="3971925"/>
          <p14:tracePt t="290843" x="2894013" y="3957638"/>
          <p14:tracePt t="290860" x="2865438" y="3929063"/>
          <p14:tracePt t="290877" x="2843213" y="3914775"/>
          <p14:tracePt t="290893" x="2814638" y="3886200"/>
          <p14:tracePt t="290910" x="2779713" y="3857625"/>
          <p14:tracePt t="290927" x="2743200" y="3836988"/>
          <p14:tracePt t="290943" x="2722563" y="3814763"/>
          <p14:tracePt t="290960" x="2693988" y="3765550"/>
          <p14:tracePt t="290976" x="2679700" y="3736975"/>
          <p14:tracePt t="290993" x="2665413" y="3700463"/>
          <p14:tracePt t="291010" x="2651125" y="3679825"/>
          <p14:tracePt t="291027" x="2643188" y="3636963"/>
          <p14:tracePt t="291044" x="2622550" y="3594100"/>
          <p14:tracePt t="291060" x="2622550" y="3543300"/>
          <p14:tracePt t="291078" x="2614613" y="3471863"/>
          <p14:tracePt t="291095" x="2614613" y="3429000"/>
          <p14:tracePt t="291111" x="2614613" y="3400425"/>
          <p14:tracePt t="291132" x="2614613" y="3371850"/>
          <p14:tracePt t="291135" x="2614613" y="3357563"/>
          <p14:tracePt t="291145" x="2614613" y="3343275"/>
          <p14:tracePt t="291162" x="2628900" y="3322638"/>
          <p14:tracePt t="291179" x="2643188" y="3314700"/>
          <p14:tracePt t="291198" x="2657475" y="3314700"/>
          <p14:tracePt t="291214" x="2665413" y="3314700"/>
          <p14:tracePt t="291231" x="2679700" y="3308350"/>
          <p14:tracePt t="291251" x="2700338" y="3308350"/>
          <p14:tracePt t="291264" x="2722563" y="3300413"/>
          <p14:tracePt t="291281" x="2728913" y="3300413"/>
          <p14:tracePt t="291297" x="2743200" y="3294063"/>
          <p14:tracePt t="291316" x="2757488" y="3294063"/>
          <p14:tracePt t="291348" x="2765425" y="3294063"/>
          <p14:tracePt t="291376" x="2771775" y="3294063"/>
          <p14:tracePt t="291384" x="2779713" y="3294063"/>
          <p14:tracePt t="291398" x="2800350" y="3300413"/>
          <p14:tracePt t="291416" x="2822575" y="3300413"/>
          <p14:tracePt t="291432" x="2836863" y="3308350"/>
          <p14:tracePt t="291449" x="2843213" y="3314700"/>
          <p14:tracePt t="291468" x="2857500" y="3343275"/>
          <p14:tracePt t="291485" x="2871788" y="3357563"/>
          <p14:tracePt t="291501" x="2886075" y="3379788"/>
          <p14:tracePt t="291519" x="2894013" y="3400425"/>
          <p14:tracePt t="291535" x="2908300" y="3414713"/>
          <p14:tracePt t="291551" x="2908300" y="3436938"/>
          <p14:tracePt t="291568" x="2922588" y="3465513"/>
          <p14:tracePt t="291586" x="2936875" y="3494088"/>
          <p14:tracePt t="291603" x="2943225" y="3508375"/>
          <p14:tracePt t="291619" x="2957513" y="3536950"/>
          <p14:tracePt t="291636" x="2971800" y="3565525"/>
          <p14:tracePt t="291641" x="2971800" y="3571875"/>
          <p14:tracePt t="291652" x="2986088" y="3594100"/>
          <p14:tracePt t="291669" x="2994025" y="3614738"/>
          <p14:tracePt t="291686" x="3008313" y="3651250"/>
          <p14:tracePt t="291703" x="3008313" y="3657600"/>
          <p14:tracePt t="291721" x="3008313" y="3679825"/>
          <p14:tracePt t="291736" x="3008313" y="3714750"/>
          <p14:tracePt t="291754" x="3008313" y="3729038"/>
          <p14:tracePt t="291770" x="3008313" y="3751263"/>
          <p14:tracePt t="291791" x="3022600" y="3779838"/>
          <p14:tracePt t="291806" x="3028950" y="3794125"/>
          <p14:tracePt t="291823" x="3036888" y="3808413"/>
          <p14:tracePt t="291839" x="3036888" y="3843338"/>
          <p14:tracePt t="291855" x="3036888" y="3865563"/>
          <p14:tracePt t="291874" x="3036888" y="3908425"/>
          <p14:tracePt t="291890" x="3036888" y="3922713"/>
          <p14:tracePt t="291907" x="3036888" y="3943350"/>
          <p14:tracePt t="291922" x="3036888" y="3971925"/>
          <p14:tracePt t="291939" x="3036888" y="3994150"/>
          <p14:tracePt t="291958" x="3036888" y="4000500"/>
          <p14:tracePt t="291992" x="3036888" y="4014788"/>
          <p14:tracePt t="292008" x="3036888" y="4022725"/>
          <p14:tracePt t="292025" x="3036888" y="4029075"/>
          <p14:tracePt t="292041" x="3028950" y="4043363"/>
          <p14:tracePt t="292058" x="3028950" y="4051300"/>
          <p14:tracePt t="292074" x="3022600" y="4051300"/>
          <p14:tracePt t="292091" x="3022600" y="4057650"/>
          <p14:tracePt t="292125" x="3014663" y="4065588"/>
          <p14:tracePt t="293917" x="3022600" y="4057650"/>
          <p14:tracePt t="297113" x="3028950" y="4057650"/>
          <p14:tracePt t="297128" x="3028950" y="4065588"/>
          <p14:tracePt t="297139" x="3028950" y="4071938"/>
          <p14:tracePt t="297148" x="3028950" y="4079875"/>
          <p14:tracePt t="297162" x="3028950" y="4094163"/>
          <p14:tracePt t="297179" x="3028950" y="4108450"/>
          <p14:tracePt t="297195" x="3028950" y="4122738"/>
          <p14:tracePt t="297212" x="3028950" y="4129088"/>
          <p14:tracePt t="297227" x="3028950" y="4151313"/>
          <p14:tracePt t="297245" x="3028950" y="4165600"/>
          <p14:tracePt t="297261" x="3028950" y="4186238"/>
          <p14:tracePt t="297278" x="3022600" y="4222750"/>
          <p14:tracePt t="297295" x="3014663" y="4251325"/>
          <p14:tracePt t="297312" x="3008313" y="4286250"/>
          <p14:tracePt t="297329" x="3000375" y="4300538"/>
          <p14:tracePt t="297349" x="2994025" y="4322763"/>
          <p14:tracePt t="297363" x="2971800" y="4343400"/>
          <p14:tracePt t="297380" x="2936875" y="4371975"/>
          <p14:tracePt t="297397" x="2922588" y="4400550"/>
          <p14:tracePt t="297414" x="2900363" y="4429125"/>
          <p14:tracePt t="297431" x="2886075" y="4451350"/>
          <p14:tracePt t="297448" x="2865438" y="4471988"/>
          <p14:tracePt t="297464" x="2857500" y="4486275"/>
          <p14:tracePt t="297483" x="2836863" y="4537075"/>
          <p14:tracePt t="297500" x="2814638" y="4600575"/>
          <p14:tracePt t="297517" x="2794000" y="4651375"/>
          <p14:tracePt t="297533" x="2779713" y="4694238"/>
          <p14:tracePt t="297549" x="2757488" y="4751388"/>
          <p14:tracePt t="297567" x="2736850" y="4786313"/>
          <p14:tracePt t="297584" x="2714625" y="4814888"/>
          <p14:tracePt t="297605" x="2714625" y="4829175"/>
          <p14:tracePt t="297618" x="2700338" y="4837113"/>
          <p14:tracePt t="297635" x="2693988" y="4851400"/>
          <p14:tracePt t="297641" x="2693988" y="4865688"/>
          <p14:tracePt t="297651" x="2693988" y="4872038"/>
          <p14:tracePt t="297667" x="2686050" y="4886325"/>
          <p14:tracePt t="297684" x="2679700" y="4894263"/>
          <p14:tracePt t="297703" x="2657475" y="4937125"/>
          <p14:tracePt t="297718" x="2628900" y="4957763"/>
          <p14:tracePt t="297735" x="2614613" y="4965700"/>
          <p14:tracePt t="297751" x="2600325" y="4972050"/>
          <p14:tracePt t="297769" x="2586038" y="4972050"/>
          <p14:tracePt t="297785" x="2565400" y="4972050"/>
          <p14:tracePt t="297804" x="2536825" y="4979988"/>
          <p14:tracePt t="297820" x="2522538" y="4994275"/>
          <p14:tracePt t="297837" x="2508250" y="5000625"/>
          <p14:tracePt t="297854" x="2486025" y="5008563"/>
          <p14:tracePt t="297872" x="2457450" y="5014913"/>
          <p14:tracePt t="297889" x="2436813" y="5022850"/>
          <p14:tracePt t="297905" x="2414588" y="5029200"/>
          <p14:tracePt t="297921" x="2379663" y="5029200"/>
          <p14:tracePt t="297937" x="2351088" y="5037138"/>
          <p14:tracePt t="297956" x="2314575" y="5043488"/>
          <p14:tracePt t="297973" x="2286000" y="5051425"/>
          <p14:tracePt t="297991" x="2265363" y="5065713"/>
          <p14:tracePt t="298007" x="2251075" y="5072063"/>
          <p14:tracePt t="298024" x="2243138" y="5072063"/>
          <p14:tracePt t="298121" x="2243138" y="5080000"/>
          <p14:tracePt t="298153" x="2236788" y="5080000"/>
          <p14:tracePt t="299071" x="2243138" y="5080000"/>
          <p14:tracePt t="303158" x="2236788" y="5080000"/>
          <p14:tracePt t="303173" x="2228850" y="5080000"/>
          <p14:tracePt t="306900" x="2243138" y="5094288"/>
          <p14:tracePt t="306905" x="2257425" y="5100638"/>
          <p14:tracePt t="306913" x="2271713" y="5108575"/>
          <p14:tracePt t="306926" x="2308225" y="5122863"/>
          <p14:tracePt t="306944" x="2351088" y="5129213"/>
          <p14:tracePt t="306959" x="2379663" y="5143500"/>
          <p14:tracePt t="306976" x="2422525" y="5143500"/>
          <p14:tracePt t="306993" x="2443163" y="5151438"/>
          <p14:tracePt t="307010" x="2500313" y="5165725"/>
          <p14:tracePt t="307029" x="2565400" y="5172075"/>
          <p14:tracePt t="307047" x="2571750" y="5172075"/>
          <p14:tracePt t="307198" x="2579688" y="5180013"/>
          <p14:tracePt t="307399" x="2571750" y="5180013"/>
          <p14:tracePt t="307405" x="2565400" y="5180013"/>
          <p14:tracePt t="307417" x="2557463" y="5180013"/>
          <p14:tracePt t="307433" x="2551113" y="5180013"/>
          <p14:tracePt t="307450" x="2536825" y="5180013"/>
          <p14:tracePt t="307899" x="2543175" y="5180013"/>
          <p14:tracePt t="307993" x="2551113" y="5180013"/>
          <p14:tracePt t="308007" x="2557463" y="5180013"/>
          <p14:tracePt t="308030" x="2565400" y="5180013"/>
          <p14:tracePt t="308038" x="2571750" y="5180013"/>
          <p14:tracePt t="308124" x="2579688" y="5180013"/>
          <p14:tracePt t="308154" x="2586038" y="5180013"/>
          <p14:tracePt t="308263" x="2586038" y="5172075"/>
          <p14:tracePt t="308298" x="2586038" y="5165725"/>
          <p14:tracePt t="308499" x="2593975" y="5165725"/>
          <p14:tracePt t="308514" x="2600325" y="5165725"/>
          <p14:tracePt t="311205" x="2600325" y="5172075"/>
          <p14:tracePt t="311226" x="2600325" y="5180013"/>
          <p14:tracePt t="311276" x="2600325" y="5186363"/>
          <p14:tracePt t="311302" x="2600325" y="5194300"/>
          <p14:tracePt t="311319" x="2600325" y="5200650"/>
          <p14:tracePt t="311341" x="2600325" y="5208588"/>
          <p14:tracePt t="311365" x="2600325" y="5214938"/>
          <p14:tracePt t="311373" x="2600325" y="5222875"/>
          <p14:tracePt t="311382" x="2600325" y="5229225"/>
          <p14:tracePt t="311395" x="2593975" y="5229225"/>
          <p14:tracePt t="311460" x="2593975" y="5237163"/>
          <p14:tracePt t="311490" x="2593975" y="5243513"/>
          <p14:tracePt t="311513" x="2593975" y="5251450"/>
          <p14:tracePt t="311530" x="2593975" y="5257800"/>
          <p14:tracePt t="311552" x="2593975" y="5265738"/>
          <p14:tracePt t="311575" x="2593975" y="5280025"/>
          <p14:tracePt t="311601" x="2586038" y="5286375"/>
          <p14:tracePt t="311608" x="2586038" y="5294313"/>
          <p14:tracePt t="311630" x="2586038" y="5300663"/>
          <p14:tracePt t="311640" x="2586038" y="5308600"/>
          <p14:tracePt t="311704" x="2579688" y="5314950"/>
          <p14:tracePt t="311727" x="2579688" y="5322888"/>
          <p14:tracePt t="311774" x="2579688" y="5329238"/>
          <p14:tracePt t="311781" x="2571750" y="5337175"/>
          <p14:tracePt t="311813" x="2571750" y="5343525"/>
          <p14:tracePt t="311835" x="2565400" y="5343525"/>
          <p14:tracePt t="311881" x="2565400" y="5351463"/>
          <p14:tracePt t="311944" x="2557463" y="5351463"/>
          <p14:tracePt t="312046" x="2557463" y="5357813"/>
          <p14:tracePt t="312076" x="2551113" y="5357813"/>
          <p14:tracePt t="312609" x="2543175" y="5357813"/>
          <p14:tracePt t="312618" x="2543175" y="5365750"/>
          <p14:tracePt t="312781" x="2543175" y="5372100"/>
          <p14:tracePt t="312806" x="2551113" y="5372100"/>
          <p14:tracePt t="312809" x="2565400" y="5372100"/>
          <p14:tracePt t="312829" x="2571750" y="5372100"/>
          <p14:tracePt t="312846" x="2579688" y="5372100"/>
          <p14:tracePt t="312856" x="2593975" y="5380038"/>
          <p14:tracePt t="312892" x="2600325" y="5380038"/>
          <p14:tracePt t="312907" x="2608263" y="5380038"/>
          <p14:tracePt t="312952" x="2614613" y="5380038"/>
          <p14:tracePt t="312965" x="2622550" y="5380038"/>
          <p14:tracePt t="313014" x="2628900" y="5380038"/>
          <p14:tracePt t="313047" x="2636838" y="5380038"/>
          <p14:tracePt t="313085" x="2643188" y="5380038"/>
          <p14:tracePt t="313103" x="2651125" y="5380038"/>
          <p14:tracePt t="313110" x="2651125" y="5372100"/>
          <p14:tracePt t="313124" x="2657475" y="5372100"/>
          <p14:tracePt t="313132" x="2665413" y="5372100"/>
          <p14:tracePt t="313145" x="2671763" y="5372100"/>
          <p14:tracePt t="313162" x="2686050" y="5365750"/>
          <p14:tracePt t="313179" x="2693988" y="5365750"/>
          <p14:tracePt t="313196" x="2700338" y="5365750"/>
          <p14:tracePt t="313213" x="2714625" y="5357813"/>
          <p14:tracePt t="313230" x="2743200" y="5357813"/>
          <p14:tracePt t="313257" x="2751138" y="5357813"/>
          <p14:tracePt t="313281" x="2757488" y="5357813"/>
          <p14:tracePt t="313311" x="2765425" y="5357813"/>
          <p14:tracePt t="313360" x="2771775" y="5357813"/>
          <p14:tracePt t="313374" x="2779713" y="5357813"/>
          <p14:tracePt t="313398" x="2786063" y="5357813"/>
          <p14:tracePt t="313695" x="2794000" y="5357813"/>
          <p14:tracePt t="313819" x="2800350" y="5357813"/>
          <p14:tracePt t="313825" x="2800350" y="5351463"/>
          <p14:tracePt t="314048" x="2794000" y="5351463"/>
          <p14:tracePt t="314060" x="2786063" y="5351463"/>
          <p14:tracePt t="337350" x="2794000" y="5343525"/>
          <p14:tracePt t="337368" x="2800350" y="5343525"/>
          <p14:tracePt t="337374" x="2808288" y="5343525"/>
          <p14:tracePt t="337391" x="2851150" y="5337175"/>
          <p14:tracePt t="337408" x="2871788" y="5337175"/>
          <p14:tracePt t="337423" x="2922588" y="5329238"/>
          <p14:tracePt t="337440" x="2951163" y="5329238"/>
          <p14:tracePt t="337458" x="2979738" y="5322888"/>
          <p14:tracePt t="337579" x="2986088" y="5322888"/>
          <p14:tracePt t="337585" x="2994025" y="5322888"/>
          <p14:tracePt t="337599" x="3000375" y="5322888"/>
          <p14:tracePt t="337662" x="3008313" y="5322888"/>
          <p14:tracePt t="337667" x="3014663" y="5322888"/>
          <p14:tracePt t="337677" x="3022600" y="5322888"/>
          <p14:tracePt t="337695" x="3028950" y="5314950"/>
          <p14:tracePt t="337712" x="3057525" y="5314950"/>
          <p14:tracePt t="337729" x="3071813" y="5314950"/>
          <p14:tracePt t="337746" x="3094038" y="5308600"/>
          <p14:tracePt t="337787" x="3100388" y="5308600"/>
          <p14:tracePt t="337819" x="3108325" y="5308600"/>
          <p14:tracePt t="337835" x="3114675" y="5308600"/>
          <p14:tracePt t="337851" x="3122613" y="5308600"/>
          <p14:tracePt t="337873" x="3128963" y="5308600"/>
          <p14:tracePt t="337900" x="3136900" y="5308600"/>
          <p14:tracePt t="338012" x="3143250" y="5308600"/>
          <p14:tracePt t="338113" x="3136900" y="5308600"/>
          <p14:tracePt t="338129" x="3122613" y="5308600"/>
          <p14:tracePt t="338137" x="3114675" y="5314950"/>
          <p14:tracePt t="338149" x="3108325" y="5314950"/>
          <p14:tracePt t="338167" x="3071813" y="5329238"/>
          <p14:tracePt t="338184" x="3043238" y="5329238"/>
          <p14:tracePt t="338201" x="3008313" y="5337175"/>
          <p14:tracePt t="338217" x="2957513" y="5351463"/>
          <p14:tracePt t="338234" x="2922588" y="5351463"/>
          <p14:tracePt t="338251" x="2871788" y="5357813"/>
          <p14:tracePt t="338269" x="2786063" y="5365750"/>
          <p14:tracePt t="338286" x="2743200" y="5365750"/>
          <p14:tracePt t="338303" x="2679700" y="5365750"/>
          <p14:tracePt t="338319" x="2643188" y="5372100"/>
          <p14:tracePt t="338336" x="2628900" y="5372100"/>
          <p14:tracePt t="338355" x="2614613" y="5372100"/>
          <p14:tracePt t="338371" x="2600325" y="5372100"/>
          <p14:tracePt t="338387" x="2593975" y="5372100"/>
          <p14:tracePt t="338404" x="2579688" y="5372100"/>
          <p14:tracePt t="338420" x="2543175" y="5372100"/>
          <p14:tracePt t="338437" x="2500313" y="5372100"/>
          <p14:tracePt t="338453" x="2457450" y="5372100"/>
          <p14:tracePt t="338474" x="2422525" y="5372100"/>
          <p14:tracePt t="338489" x="2408238" y="5380038"/>
          <p14:tracePt t="338506" x="2400300" y="5380038"/>
          <p14:tracePt t="338523" x="2393950" y="5380038"/>
          <p14:tracePt t="338555" x="2386013" y="5380038"/>
          <p14:tracePt t="338571" x="2365375" y="5394325"/>
          <p14:tracePt t="338589" x="2343150" y="5408613"/>
          <p14:tracePt t="338606" x="2328863" y="5408613"/>
          <p14:tracePt t="338624" x="2308225" y="5408613"/>
          <p14:tracePt t="338640" x="2293938" y="5408613"/>
          <p14:tracePt t="338770" x="2286000" y="5408613"/>
          <p14:tracePt t="338840" x="2279650" y="5408613"/>
          <p14:tracePt t="338864" x="2271713" y="5408613"/>
          <p14:tracePt t="338887" x="2271713" y="5414963"/>
          <p14:tracePt t="338926" x="2265363" y="5414963"/>
          <p14:tracePt t="338943" x="2257425" y="5414963"/>
          <p14:tracePt t="338961" x="2251075" y="5414963"/>
          <p14:tracePt t="338979" x="2236788" y="5414963"/>
          <p14:tracePt t="338988" x="2228850" y="5422900"/>
          <p14:tracePt t="339153" x="2236788" y="5422900"/>
          <p14:tracePt t="339161" x="2257425" y="5422900"/>
          <p14:tracePt t="339169" x="2271713" y="5422900"/>
          <p14:tracePt t="339180" x="2279650" y="5422900"/>
          <p14:tracePt t="339198" x="2357438" y="5422900"/>
          <p14:tracePt t="339215" x="2400300" y="5429250"/>
          <p14:tracePt t="339231" x="2465388" y="5437188"/>
          <p14:tracePt t="339248" x="2486025" y="5437188"/>
          <p14:tracePt t="339281" x="2493963" y="5437188"/>
          <p14:tracePt t="339298" x="2500313" y="5437188"/>
          <p14:tracePt t="339317" x="2508250" y="5437188"/>
          <p14:tracePt t="339334" x="2522538" y="5437188"/>
          <p14:tracePt t="339353" x="2536825" y="5443538"/>
          <p14:tracePt t="339366" x="2571750" y="5451475"/>
          <p14:tracePt t="339383" x="2593975" y="5451475"/>
          <p14:tracePt t="339524" x="2600325" y="5451475"/>
          <p14:tracePt t="339544" x="2608263" y="5451475"/>
          <p14:tracePt t="339561" x="2614613" y="5451475"/>
          <p14:tracePt t="339567" x="2622550" y="5451475"/>
          <p14:tracePt t="339573" x="2628900" y="5451475"/>
          <p14:tracePt t="339586" x="2643188" y="5451475"/>
          <p14:tracePt t="339603" x="2657475" y="5451475"/>
          <p14:tracePt t="339619" x="2665413" y="5451475"/>
          <p14:tracePt t="339653" x="2671763" y="5451475"/>
          <p14:tracePt t="339712" x="2679700" y="5451475"/>
          <p14:tracePt t="339715" x="2686050" y="5451475"/>
          <p14:tracePt t="339724" x="2693988" y="5451475"/>
          <p14:tracePt t="339740" x="2700338" y="5443538"/>
          <p14:tracePt t="339754" x="2714625" y="5437188"/>
          <p14:tracePt t="339771" x="2722563" y="5437188"/>
          <p14:tracePt t="339788" x="2728913" y="5437188"/>
          <p14:tracePt t="339805" x="2736850" y="5429250"/>
          <p14:tracePt t="339823" x="2743200" y="5429250"/>
          <p14:tracePt t="339839" x="2757488" y="5429250"/>
          <p14:tracePt t="339856" x="2771775" y="5422900"/>
          <p14:tracePt t="339873" x="2794000" y="5414963"/>
          <p14:tracePt t="339889" x="2808288" y="5414963"/>
          <p14:tracePt t="339907" x="2814638" y="5414963"/>
          <p14:tracePt t="339923" x="2828925" y="5414963"/>
          <p14:tracePt t="339940" x="2843213" y="5414963"/>
          <p14:tracePt t="351669" x="2836863" y="5414963"/>
          <p14:tracePt t="351675" x="2814638" y="5414963"/>
          <p14:tracePt t="351684" x="2808288" y="5414963"/>
          <p14:tracePt t="351701" x="2779713" y="5414963"/>
          <p14:tracePt t="351717" x="2757488" y="5414963"/>
          <p14:tracePt t="351734" x="2728913" y="5422900"/>
          <p14:tracePt t="351752" x="2671763" y="5429250"/>
          <p14:tracePt t="351769" x="2636838" y="5437188"/>
          <p14:tracePt t="351785" x="2600325" y="5437188"/>
          <p14:tracePt t="351801" x="2565400" y="5437188"/>
          <p14:tracePt t="351820" x="2543175" y="5429250"/>
          <p14:tracePt t="351837" x="2493963" y="5408613"/>
          <p14:tracePt t="351852" x="2351088" y="5380038"/>
          <p14:tracePt t="351868" x="2265363" y="5365750"/>
          <p14:tracePt t="351886" x="2171700" y="5357813"/>
          <p14:tracePt t="351903" x="2100263" y="5357813"/>
          <p14:tracePt t="351922" x="2071688" y="5357813"/>
          <p14:tracePt t="352210" x="2108200" y="5372100"/>
          <p14:tracePt t="352215" x="2122488" y="5372100"/>
          <p14:tracePt t="352224" x="2128838" y="5372100"/>
          <p14:tracePt t="352245" x="2136775" y="5372100"/>
          <p14:tracePt t="352257" x="2143125" y="5372100"/>
          <p14:tracePt t="352279" x="2151063" y="5372100"/>
          <p14:tracePt t="352346" x="2151063" y="5380038"/>
          <p14:tracePt t="352353" x="2157413" y="5380038"/>
          <p14:tracePt t="352924" x="2165350" y="5380038"/>
          <p14:tracePt t="352949" x="2171700" y="5380038"/>
          <p14:tracePt t="353069" x="2185988" y="5380038"/>
          <p14:tracePt t="353072" x="2193925" y="5380038"/>
          <p14:tracePt t="353085" x="2193925" y="5365750"/>
          <p14:tracePt t="353103" x="2214563" y="5337175"/>
          <p14:tracePt t="353119" x="2222500" y="5322888"/>
          <p14:tracePt t="353136" x="2222500" y="5314950"/>
          <p14:tracePt t="353154" x="2222500" y="5300663"/>
          <p14:tracePt t="353187" x="2222500" y="5280025"/>
          <p14:tracePt t="353204" x="2222500" y="5251450"/>
          <p14:tracePt t="353220" x="2222500" y="5243513"/>
          <p14:tracePt t="353238" x="2222500" y="5229225"/>
          <p14:tracePt t="353293" x="2228850" y="5229225"/>
          <p14:tracePt t="353302" x="2228850" y="5222875"/>
          <p14:tracePt t="353559" x="2228850" y="5229225"/>
          <p14:tracePt t="353576" x="2228850" y="5237163"/>
          <p14:tracePt t="353582" x="2228850" y="5243513"/>
          <p14:tracePt t="353606" x="2228850" y="5251450"/>
          <p14:tracePt t="353623" x="2228850" y="5257800"/>
          <p14:tracePt t="353761" x="2228850" y="5265738"/>
          <p14:tracePt t="353769" x="2236788" y="5265738"/>
          <p14:tracePt t="353788" x="2236788" y="5272088"/>
          <p14:tracePt t="353809" x="2236788" y="5280025"/>
          <p14:tracePt t="353848" x="2236788" y="5286375"/>
          <p14:tracePt t="354061" x="2243138" y="5286375"/>
          <p14:tracePt t="354065" x="2257425" y="5286375"/>
          <p14:tracePt t="354071" x="2265363" y="5286375"/>
          <p14:tracePt t="354083" x="2271713" y="5294313"/>
          <p14:tracePt t="354099" x="2293938" y="5294313"/>
          <p14:tracePt t="354116" x="2314575" y="5308600"/>
          <p14:tracePt t="354133" x="2328863" y="5314950"/>
          <p14:tracePt t="354138" x="2336800" y="5314950"/>
          <p14:tracePt t="354152" x="2351088" y="5314950"/>
          <p14:tracePt t="354169" x="2351088" y="5322888"/>
          <p14:tracePt t="354185" x="2351088" y="5329238"/>
          <p14:tracePt t="354202" x="2357438" y="5329238"/>
          <p14:tracePt t="354266" x="2365375" y="5337175"/>
          <p14:tracePt t="354291" x="2365375" y="5343525"/>
          <p14:tracePt t="354354" x="2365375" y="5351463"/>
          <p14:tracePt t="354361" x="2365375" y="5357813"/>
          <p14:tracePt t="354379" x="2365375" y="5372100"/>
          <p14:tracePt t="354389" x="2365375" y="5380038"/>
          <p14:tracePt t="354405" x="2357438" y="5386388"/>
          <p14:tracePt t="354420" x="2351088" y="5386388"/>
          <p14:tracePt t="354437" x="2343150" y="5386388"/>
          <p14:tracePt t="354786" x="2351088" y="5380038"/>
          <p14:tracePt t="354799" x="2351088" y="5372100"/>
          <p14:tracePt t="354949" x="2351088" y="5365750"/>
          <p14:tracePt t="354973" x="2351088" y="5357813"/>
          <p14:tracePt t="354988" x="2343150" y="5357813"/>
          <p14:tracePt t="354994" x="2336800" y="5357813"/>
          <p14:tracePt t="355011" x="2328863" y="5357813"/>
          <p14:tracePt t="355028" x="2322513" y="5357813"/>
          <p14:tracePt t="355065" x="2314575" y="5357813"/>
          <p14:tracePt t="355075" x="2314575" y="5365750"/>
          <p14:tracePt t="355082" x="2308225" y="5365750"/>
          <p14:tracePt t="355116" x="2308225" y="5372100"/>
          <p14:tracePt t="355174" x="2308225" y="5380038"/>
          <p14:tracePt t="355190" x="2300288" y="5380038"/>
          <p14:tracePt t="355224" x="2300288" y="5386388"/>
          <p14:tracePt t="355270" x="2300288" y="5394325"/>
          <p14:tracePt t="355315" x="2293938" y="5394325"/>
          <p14:tracePt t="355329" x="2293938" y="5400675"/>
          <p14:tracePt t="355423" x="2293938" y="5408613"/>
          <p14:tracePt t="356223" x="2293938" y="5400675"/>
          <p14:tracePt t="356237" x="2293938" y="5394325"/>
          <p14:tracePt t="356284" x="2293938" y="5386388"/>
          <p14:tracePt t="356300" x="2293938" y="5380038"/>
          <p14:tracePt t="356324" x="2293938" y="5372100"/>
          <p14:tracePt t="356335" x="2293938" y="5365750"/>
          <p14:tracePt t="356349" x="2293938" y="5357813"/>
          <p14:tracePt t="356369" x="2293938" y="5351463"/>
          <p14:tracePt t="356401" x="2293938" y="5343525"/>
          <p14:tracePt t="356422" x="2293938" y="5337175"/>
          <p14:tracePt t="356433" x="2293938" y="5329238"/>
          <p14:tracePt t="356450" x="2293938" y="5322888"/>
          <p14:tracePt t="356552" x="2293938" y="5314950"/>
          <p14:tracePt t="356557" x="2293938" y="5308600"/>
          <p14:tracePt t="356635" x="2293938" y="5300663"/>
          <p14:tracePt t="356716" x="2300288" y="5300663"/>
          <p14:tracePt t="356756" x="2308225" y="5300663"/>
          <p14:tracePt t="356761" x="2314575" y="5300663"/>
          <p14:tracePt t="356787" x="2322513" y="5300663"/>
          <p14:tracePt t="356793" x="2322513" y="5294313"/>
          <p14:tracePt t="356804" x="2336800" y="5294313"/>
          <p14:tracePt t="356821" x="2351088" y="5294313"/>
          <p14:tracePt t="356838" x="2357438" y="5294313"/>
          <p14:tracePt t="356853" x="2371725" y="5294313"/>
          <p14:tracePt t="356870" x="2386013" y="5294313"/>
          <p14:tracePt t="356889" x="2393950" y="5294313"/>
          <p14:tracePt t="356905" x="2400300" y="5294313"/>
          <p14:tracePt t="356909" x="2408238" y="5294313"/>
          <p14:tracePt t="356922" x="2414588" y="5286375"/>
          <p14:tracePt t="356938" x="2428875" y="5286375"/>
          <p14:tracePt t="356956" x="2443163" y="5286375"/>
          <p14:tracePt t="356973" x="2451100" y="5286375"/>
          <p14:tracePt t="356991" x="2465388" y="5286375"/>
          <p14:tracePt t="357005" x="2486025" y="5286375"/>
          <p14:tracePt t="357023" x="2508250" y="5286375"/>
          <p14:tracePt t="357039" x="2522538" y="5286375"/>
          <p14:tracePt t="357041" x="2528888" y="5286375"/>
          <p14:tracePt t="357061" x="2536825" y="5286375"/>
          <p14:tracePt t="357081" x="2543175" y="5286375"/>
          <p14:tracePt t="357224" x="2551113" y="5286375"/>
          <p14:tracePt t="357231" x="2557463" y="5286375"/>
          <p14:tracePt t="357245" x="2565400" y="5286375"/>
          <p14:tracePt t="357261" x="2586038" y="5286375"/>
          <p14:tracePt t="357277" x="2593975" y="5286375"/>
          <p14:tracePt t="357293" x="2608263" y="5286375"/>
          <p14:tracePt t="357309" x="2614613" y="5294313"/>
          <p14:tracePt t="357326" x="2622550" y="5294313"/>
          <p14:tracePt t="357343" x="2628900" y="5294313"/>
          <p14:tracePt t="357361" x="2643188" y="5294313"/>
          <p14:tracePt t="357394" x="2651125" y="5294313"/>
          <p14:tracePt t="357411" x="2657475" y="5294313"/>
          <p14:tracePt t="357428" x="2671763" y="5294313"/>
          <p14:tracePt t="357445" x="2679700" y="5294313"/>
          <p14:tracePt t="357462" x="2700338" y="5294313"/>
          <p14:tracePt t="357478" x="2714625" y="5294313"/>
          <p14:tracePt t="357496" x="2728913" y="5294313"/>
          <p14:tracePt t="357512" x="2736850" y="5294313"/>
          <p14:tracePt t="357529" x="2743200" y="5294313"/>
          <p14:tracePt t="357563" x="2757488" y="5294313"/>
          <p14:tracePt t="357580" x="2765425" y="5294313"/>
          <p14:tracePt t="357597" x="2794000" y="5294313"/>
          <p14:tracePt t="357614" x="2843213" y="5294313"/>
          <p14:tracePt t="357630" x="2879725" y="5294313"/>
          <p14:tracePt t="357634" x="2900363" y="5294313"/>
          <p14:tracePt t="357649" x="2922588" y="5294313"/>
          <p14:tracePt t="357664" x="2936875" y="5294313"/>
          <p14:tracePt t="357787" x="2943225" y="5294313"/>
          <p14:tracePt t="357793" x="2951163" y="5294313"/>
          <p14:tracePt t="357839" x="2957513" y="5294313"/>
          <p14:tracePt t="359753" x="2951163" y="5294313"/>
          <p14:tracePt t="359801" x="2943225" y="5294313"/>
          <p14:tracePt t="359805" x="2936875" y="5294313"/>
          <p14:tracePt t="359814" x="2928938" y="5294313"/>
          <p14:tracePt t="359828" x="2922588" y="5294313"/>
          <p14:tracePt t="359848" x="2914650" y="5294313"/>
          <p14:tracePt t="360495" x="2914650" y="5300663"/>
          <p14:tracePt t="360511" x="2914650" y="5308600"/>
          <p14:tracePt t="360542" x="2914650" y="5314950"/>
          <p14:tracePt t="360580" x="2914650" y="5322888"/>
          <p14:tracePt t="360587" x="2914650" y="5329238"/>
          <p14:tracePt t="360605" x="2914650" y="5337175"/>
          <p14:tracePt t="360620" x="2914650" y="5357813"/>
          <p14:tracePt t="360626" x="2914650" y="5365750"/>
          <p14:tracePt t="360638" x="2914650" y="5386388"/>
          <p14:tracePt t="360656" x="2914650" y="5400675"/>
          <p14:tracePt t="360672" x="2908300" y="5414963"/>
          <p14:tracePt t="360689" x="2908300" y="5422900"/>
          <p14:tracePt t="360867" x="2908300" y="5429250"/>
          <p14:tracePt t="360885" x="2908300" y="5443538"/>
          <p14:tracePt t="360900" x="2908300" y="5451475"/>
          <p14:tracePt t="360908" x="2900363" y="5457825"/>
          <p14:tracePt t="360918" x="2900363" y="5465763"/>
          <p14:tracePt t="360928" x="2900363" y="5472113"/>
          <p14:tracePt t="360943" x="2900363" y="5480050"/>
          <p14:tracePt t="360965" x="2900363" y="5494338"/>
          <p14:tracePt t="360982" x="2894013" y="5494338"/>
          <p14:tracePt t="360994" x="2894013" y="5500688"/>
          <p14:tracePt t="361011" x="2894013" y="5514975"/>
          <p14:tracePt t="361043" x="2894013" y="5522913"/>
          <p14:tracePt t="361060" x="2894013" y="5529263"/>
          <p14:tracePt t="361077" x="2894013" y="5537200"/>
          <p14:tracePt t="361094" x="2894013" y="5543550"/>
          <p14:tracePt t="361183" x="2886075" y="5543550"/>
          <p14:tracePt t="361323" x="2879725" y="5551488"/>
          <p14:tracePt t="361408" x="2871788" y="5551488"/>
          <p14:tracePt t="361623" x="2865438" y="5551488"/>
          <p14:tracePt t="361651" x="2865438" y="5557838"/>
          <p14:tracePt t="361684" x="2865438" y="5565775"/>
          <p14:tracePt t="361916" x="2879725" y="5565775"/>
          <p14:tracePt t="361923" x="2894013" y="5565775"/>
          <p14:tracePt t="361936" x="2900363" y="5565775"/>
          <p14:tracePt t="361940" x="2914650" y="5565775"/>
          <p14:tracePt t="361955" x="2928938" y="5565775"/>
          <p14:tracePt t="361973" x="2943225" y="5572125"/>
          <p14:tracePt t="361989" x="2951163" y="5572125"/>
          <p14:tracePt t="362158" x="2943225" y="5565775"/>
          <p14:tracePt t="362165" x="2928938" y="5551488"/>
          <p14:tracePt t="362177" x="2914650" y="5551488"/>
          <p14:tracePt t="362195" x="2894013" y="5543550"/>
          <p14:tracePt t="362212" x="2865438" y="5543550"/>
          <p14:tracePt t="362229" x="2851150" y="5543550"/>
          <p14:tracePt t="362252" x="2843213" y="5543550"/>
          <p14:tracePt t="362260" x="2836863" y="5543550"/>
          <p14:tracePt t="362278" x="2822575" y="5543550"/>
          <p14:tracePt t="362295" x="2794000" y="5543550"/>
          <p14:tracePt t="362310" x="2757488" y="5543550"/>
          <p14:tracePt t="362312" x="2751138" y="5543550"/>
          <p14:tracePt t="362327" x="2722563" y="5543550"/>
          <p14:tracePt t="362344" x="2700338" y="5543550"/>
          <p14:tracePt t="362495" x="2693988" y="5543550"/>
          <p14:tracePt t="362514" x="2686050" y="5543550"/>
          <p14:tracePt t="362534" x="2679700" y="5543550"/>
          <p14:tracePt t="362564" x="2671763" y="5543550"/>
          <p14:tracePt t="362577" x="2657475" y="5543550"/>
          <p14:tracePt t="362588" x="2651125" y="5543550"/>
          <p14:tracePt t="362598" x="2643188" y="5543550"/>
          <p14:tracePt t="362616" x="2636838" y="5543550"/>
          <p14:tracePt t="362635" x="2614613" y="5543550"/>
          <p14:tracePt t="362648" x="2593975" y="5543550"/>
          <p14:tracePt t="362665" x="2593975" y="5551488"/>
          <p14:tracePt t="362900" x="2600325" y="5551488"/>
          <p14:tracePt t="362917" x="2614613" y="5551488"/>
          <p14:tracePt t="362933" x="2628900" y="5551488"/>
          <p14:tracePt t="362939" x="2636838" y="5551488"/>
          <p14:tracePt t="362953" x="2665413" y="5551488"/>
          <p14:tracePt t="362970" x="2686050" y="5551488"/>
          <p14:tracePt t="362988" x="2708275" y="5551488"/>
          <p14:tracePt t="363006" x="2722563" y="5551488"/>
          <p14:tracePt t="363063" x="2728913" y="5551488"/>
          <p14:tracePt t="363081" x="2736850" y="5551488"/>
          <p14:tracePt t="363106" x="2751138" y="5551488"/>
          <p14:tracePt t="363122" x="2757488" y="5551488"/>
          <p14:tracePt t="363126" x="2779713" y="5551488"/>
          <p14:tracePt t="363138" x="2786063" y="5551488"/>
          <p14:tracePt t="363155" x="2794000" y="5551488"/>
          <p14:tracePt t="363174" x="2800350" y="5551488"/>
          <p14:tracePt t="363306" x="2808288" y="5551488"/>
          <p14:tracePt t="363313" x="2814638" y="5551488"/>
          <p14:tracePt t="363324" x="2822575" y="5551488"/>
          <p14:tracePt t="363341" x="2828925" y="5551488"/>
          <p14:tracePt t="363359" x="2843213" y="5551488"/>
          <p14:tracePt t="363415" x="2851150" y="5551488"/>
          <p14:tracePt t="363456" x="2865438" y="5551488"/>
          <p14:tracePt t="363461" x="2871788" y="5551488"/>
          <p14:tracePt t="363469" x="2879725" y="5557838"/>
          <p14:tracePt t="363480" x="2886075" y="5557838"/>
          <p14:tracePt t="363497" x="2900363" y="5565775"/>
          <p14:tracePt t="363511" x="2914650" y="5572125"/>
          <p14:tracePt t="363529" x="2922588" y="5572125"/>
          <p14:tracePt t="363546" x="2951163" y="5580063"/>
          <p14:tracePt t="363563" x="2979738" y="5580063"/>
          <p14:tracePt t="363578" x="2986088" y="5580063"/>
          <p14:tracePt t="363594" x="2994025" y="5580063"/>
          <p14:tracePt t="363611" x="3000375" y="5580063"/>
          <p14:tracePt t="363631" x="3008313" y="5580063"/>
          <p14:tracePt t="363645" x="3022600" y="5580063"/>
          <p14:tracePt t="363666" x="3028950" y="5580063"/>
          <p14:tracePt t="363684" x="3036888" y="5580063"/>
          <p14:tracePt t="363699" x="3051175" y="5580063"/>
          <p14:tracePt t="363714" x="3057525" y="5580063"/>
          <p14:tracePt t="363731" x="3071813" y="5580063"/>
          <p14:tracePt t="363748" x="3100388" y="5580063"/>
          <p14:tracePt t="363765" x="3122613" y="5572125"/>
          <p14:tracePt t="363782" x="3171825" y="5565775"/>
          <p14:tracePt t="363797" x="3179763" y="5565775"/>
          <p14:tracePt t="363814" x="3186113" y="5565775"/>
          <p14:tracePt t="363899" x="3194050" y="5565775"/>
          <p14:tracePt t="363906" x="3208338" y="5565775"/>
          <p14:tracePt t="363933" x="3222625" y="5565775"/>
          <p14:tracePt t="363937" x="3236913" y="5565775"/>
          <p14:tracePt t="363951" x="3243263" y="5565775"/>
          <p14:tracePt t="363970" x="3271838" y="5565775"/>
          <p14:tracePt t="363984" x="3286125" y="5565775"/>
          <p14:tracePt t="364000" x="3294063" y="5565775"/>
          <p14:tracePt t="364040" x="3308350" y="5572125"/>
          <p14:tracePt t="364052" x="3322638" y="5572125"/>
          <p14:tracePt t="364069" x="3365500" y="5572125"/>
          <p14:tracePt t="364087" x="3429000" y="5572125"/>
          <p14:tracePt t="364103" x="3457575" y="5572125"/>
          <p14:tracePt t="364123" x="3471863" y="5572125"/>
          <p14:tracePt t="364206" x="3479800" y="5572125"/>
          <p14:tracePt t="370885" x="3471863" y="5572125"/>
          <p14:tracePt t="370901" x="3465513" y="5580063"/>
          <p14:tracePt t="370910" x="3457575" y="5580063"/>
          <p14:tracePt t="370914" x="3443288" y="5586413"/>
          <p14:tracePt t="370928" x="3422650" y="5586413"/>
          <p14:tracePt t="370944" x="3400425" y="5594350"/>
          <p14:tracePt t="370961" x="3365500" y="5608638"/>
          <p14:tracePt t="370978" x="3314700" y="5622925"/>
          <p14:tracePt t="370995" x="3271838" y="5622925"/>
          <p14:tracePt t="371014" x="3186113" y="5629275"/>
          <p14:tracePt t="371029" x="3171825" y="5629275"/>
          <p14:tracePt t="371048" x="3151188" y="5629275"/>
          <p14:tracePt t="371063" x="3143250" y="5629275"/>
          <p14:tracePt t="371079" x="3128963" y="5629275"/>
          <p14:tracePt t="371096" x="3114675" y="5629275"/>
          <p14:tracePt t="371113" x="3086100" y="5629275"/>
          <p14:tracePt t="371130" x="3043238" y="5637213"/>
          <p14:tracePt t="371134" x="3028950" y="5637213"/>
          <p14:tracePt t="371149" x="2994025" y="5637213"/>
          <p14:tracePt t="371165" x="2971800" y="5637213"/>
          <p14:tracePt t="371181" x="2943225" y="5637213"/>
          <p14:tracePt t="371198" x="2894013" y="5637213"/>
          <p14:tracePt t="371214" x="2851150" y="5637213"/>
          <p14:tracePt t="371231" x="2814638" y="5637213"/>
          <p14:tracePt t="371248" x="2779713" y="5637213"/>
          <p14:tracePt t="371265" x="2765425" y="5637213"/>
          <p14:tracePt t="371299" x="2757488" y="5637213"/>
          <p14:tracePt t="371320" x="2751138" y="5637213"/>
          <p14:tracePt t="371333" x="2743200" y="5637213"/>
          <p14:tracePt t="371350" x="2736850" y="5643563"/>
          <p14:tracePt t="371368" x="2728913" y="5643563"/>
          <p14:tracePt t="371384" x="2728913" y="5651500"/>
          <p14:tracePt t="371400" x="2722563" y="5651500"/>
          <p14:tracePt t="371417" x="2714625" y="5651500"/>
          <p14:tracePt t="371451" x="2714625" y="5657850"/>
          <p14:tracePt t="371703" x="2722563" y="5657850"/>
          <p14:tracePt t="371711" x="2728913" y="5657850"/>
          <p14:tracePt t="371721" x="2736850" y="5657850"/>
          <p14:tracePt t="371738" x="2765425" y="5657850"/>
          <p14:tracePt t="371756" x="2779713" y="5657850"/>
          <p14:tracePt t="371772" x="2794000" y="5657850"/>
          <p14:tracePt t="371790" x="2808288" y="5657850"/>
          <p14:tracePt t="371828" x="2814638" y="5657850"/>
          <p14:tracePt t="371844" x="2822575" y="5657850"/>
          <p14:tracePt t="371860" x="2836863" y="5657850"/>
          <p14:tracePt t="371874" x="2851150" y="5657850"/>
          <p14:tracePt t="371891" x="2886075" y="5657850"/>
          <p14:tracePt t="371911" x="2922588" y="5657850"/>
          <p14:tracePt t="371926" x="2951163" y="5657850"/>
          <p14:tracePt t="371946" x="2957513" y="5657850"/>
          <p14:tracePt t="371958" x="2957513" y="5665788"/>
          <p14:tracePt t="371975" x="2965450" y="5665788"/>
          <p14:tracePt t="371991" x="2979738" y="5665788"/>
          <p14:tracePt t="372030" x="3000375" y="5665788"/>
          <p14:tracePt t="372044" x="3008313" y="5665788"/>
          <p14:tracePt t="372060" x="3036888" y="5665788"/>
          <p14:tracePt t="372076" x="3051175" y="5672138"/>
          <p14:tracePt t="372094" x="3071813" y="5672138"/>
          <p14:tracePt t="372111" x="3079750" y="5672138"/>
          <p14:tracePt t="372127" x="3086100" y="5672138"/>
          <p14:tracePt t="372144" x="3094038" y="5672138"/>
          <p14:tracePt t="372221" x="3100388" y="5672138"/>
          <p14:tracePt t="372245" x="3108325" y="5672138"/>
          <p14:tracePt t="372268" x="3122613" y="5672138"/>
          <p14:tracePt t="372274" x="3128963" y="5672138"/>
          <p14:tracePt t="372283" x="3143250" y="5672138"/>
          <p14:tracePt t="372299" x="3151188" y="5672138"/>
          <p14:tracePt t="372313" x="3157538" y="5665788"/>
          <p14:tracePt t="372330" x="3165475" y="5665788"/>
          <p14:tracePt t="372349" x="3179763" y="5665788"/>
          <p14:tracePt t="372363" x="3194050" y="5665788"/>
          <p14:tracePt t="372380" x="3200400" y="5665788"/>
          <p14:tracePt t="372414" x="3208338" y="5665788"/>
          <p14:tracePt t="372428" x="3214688" y="5665788"/>
          <p14:tracePt t="372820" x="3208338" y="5665788"/>
          <p14:tracePt t="372827" x="3194050" y="5665788"/>
          <p14:tracePt t="372836" x="3171825" y="5665788"/>
          <p14:tracePt t="372853" x="3157538" y="5665788"/>
          <p14:tracePt t="372870" x="3143250" y="5665788"/>
          <p14:tracePt t="372887" x="3108325" y="5672138"/>
          <p14:tracePt t="372904" x="3079750" y="5672138"/>
          <p14:tracePt t="372921" x="3028950" y="5672138"/>
          <p14:tracePt t="372938" x="2965450" y="5680075"/>
          <p14:tracePt t="372955" x="2900363" y="5686425"/>
          <p14:tracePt t="372971" x="2851150" y="5686425"/>
          <p14:tracePt t="372989" x="2828925" y="5686425"/>
          <p14:tracePt t="373006" x="2808288" y="5686425"/>
          <p14:tracePt t="373023" x="2794000" y="5694363"/>
          <p14:tracePt t="373041" x="2786063" y="5700713"/>
          <p14:tracePt t="373061" x="2765425" y="5700713"/>
          <p14:tracePt t="373074" x="2757488" y="5700713"/>
          <p14:tracePt t="373089" x="2751138" y="5700713"/>
          <p14:tracePt t="373108" x="2728913" y="5700713"/>
          <p14:tracePt t="373126" x="2714625" y="5700713"/>
          <p14:tracePt t="373164" x="2708275" y="5700713"/>
          <p14:tracePt t="373179" x="2700338" y="5708650"/>
          <p14:tracePt t="373191" x="2700338" y="5715000"/>
          <p14:tracePt t="373208" x="2665413" y="5715000"/>
          <p14:tracePt t="373226" x="2651125" y="5715000"/>
          <p14:tracePt t="373243" x="2636838" y="5715000"/>
          <p14:tracePt t="373259" x="2622550" y="5715000"/>
          <p14:tracePt t="373276" x="2614613" y="5715000"/>
          <p14:tracePt t="373421" x="2614613" y="5722938"/>
          <p14:tracePt t="373560" x="2622550" y="5722938"/>
          <p14:tracePt t="373570" x="2643188" y="5722938"/>
          <p14:tracePt t="373580" x="2665413" y="5722938"/>
          <p14:tracePt t="373599" x="2708275" y="5722938"/>
          <p14:tracePt t="373614" x="2736850" y="5722938"/>
          <p14:tracePt t="373617" x="2743200" y="5722938"/>
          <p14:tracePt t="373631" x="2757488" y="5729288"/>
          <p14:tracePt t="373680" x="2765425" y="5729288"/>
          <p14:tracePt t="373687" x="2771775" y="5729288"/>
          <p14:tracePt t="373698" x="2779713" y="5729288"/>
          <p14:tracePt t="373717" x="2794000" y="5737225"/>
          <p14:tracePt t="373733" x="2800350" y="5737225"/>
          <p14:tracePt t="373750" x="2808288" y="5743575"/>
          <p14:tracePt t="373767" x="2822575" y="5743575"/>
          <p14:tracePt t="373784" x="2836863" y="5743575"/>
          <p14:tracePt t="373800" x="2843213" y="5743575"/>
          <p14:tracePt t="374003" x="2851150" y="5743575"/>
          <p14:tracePt t="374016" x="2851150" y="5751513"/>
          <p14:tracePt t="374024" x="2857500" y="5751513"/>
          <p14:tracePt t="374041" x="2865438" y="5751513"/>
          <p14:tracePt t="374056" x="2908300" y="5757863"/>
          <p14:tracePt t="374070" x="2936875" y="5765800"/>
          <p14:tracePt t="374087" x="2951163" y="5765800"/>
          <p14:tracePt t="374106" x="2957513" y="5765800"/>
          <p14:tracePt t="374206" x="2965450" y="5765800"/>
          <p14:tracePt t="374214" x="2971800" y="5765800"/>
          <p14:tracePt t="374223" x="2994025" y="5765800"/>
          <p14:tracePt t="374241" x="3065463" y="5765800"/>
          <p14:tracePt t="374259" x="3108325" y="5765800"/>
          <p14:tracePt t="374274" x="3151188" y="5772150"/>
          <p14:tracePt t="374291" x="3171825" y="5772150"/>
          <p14:tracePt t="374310" x="3194050" y="5780088"/>
          <p14:tracePt t="374341" x="3200400" y="5780088"/>
          <p14:tracePt t="374360" x="3208338" y="5780088"/>
          <p14:tracePt t="374377" x="3214688" y="5780088"/>
          <p14:tracePt t="374392" x="3243263" y="5780088"/>
          <p14:tracePt t="374408" x="3286125" y="5786438"/>
          <p14:tracePt t="374425" x="3308350" y="5786438"/>
          <p14:tracePt t="374442" x="3351213" y="5794375"/>
          <p14:tracePt t="374459" x="3371850" y="5794375"/>
          <p14:tracePt t="374475" x="3386138" y="5794375"/>
          <p14:tracePt t="374492" x="3394075" y="5794375"/>
          <p14:tracePt t="383460" x="3400425" y="5800725"/>
          <p14:tracePt t="383467" x="3408363" y="5808663"/>
          <p14:tracePt t="383476" x="3414713" y="5815013"/>
          <p14:tracePt t="383484" x="3429000" y="5815013"/>
          <p14:tracePt t="383500" x="3443288" y="5822950"/>
          <p14:tracePt t="383516" x="3457575" y="5829300"/>
          <p14:tracePt t="383533" x="3486150" y="5837238"/>
          <p14:tracePt t="383548" x="3514725" y="5843588"/>
          <p14:tracePt t="383567" x="3536950" y="5851525"/>
          <p14:tracePt t="383584" x="3622675" y="5857875"/>
          <p14:tracePt t="383601" x="3671888" y="5865813"/>
          <p14:tracePt t="383616" x="3694113" y="5865813"/>
          <p14:tracePt t="383633" x="3700463" y="5865813"/>
          <p14:tracePt t="383652" x="3708400" y="5865813"/>
          <p14:tracePt t="383778" x="3722688" y="5865813"/>
          <p14:tracePt t="384384" x="3714750" y="5865813"/>
          <p14:tracePt t="384389" x="3708400" y="5865813"/>
          <p14:tracePt t="384400" x="3694113" y="5865813"/>
          <p14:tracePt t="384417" x="3679825" y="5865813"/>
          <p14:tracePt t="384427" x="3657600" y="5865813"/>
          <p14:tracePt t="384444" x="3651250" y="5865813"/>
          <p14:tracePt t="384461" x="3643313" y="5865813"/>
          <p14:tracePt t="384478" x="3636963" y="5865813"/>
          <p14:tracePt t="384496" x="3622675" y="5865813"/>
          <p14:tracePt t="384512" x="3608388" y="5865813"/>
          <p14:tracePt t="384529" x="3586163" y="5857875"/>
          <p14:tracePt t="384545" x="3571875" y="5857875"/>
          <p14:tracePt t="384563" x="3557588" y="5851525"/>
          <p14:tracePt t="384579" x="3522663" y="5843588"/>
          <p14:tracePt t="384596" x="3486150" y="5829300"/>
          <p14:tracePt t="384613" x="3471863" y="5822950"/>
          <p14:tracePt t="384630" x="3451225" y="5822950"/>
          <p14:tracePt t="384648" x="3429000" y="5815013"/>
          <p14:tracePt t="384663" x="3414713" y="5815013"/>
          <p14:tracePt t="384680" x="3400425" y="5808663"/>
          <p14:tracePt t="384698" x="3386138" y="5800725"/>
          <p14:tracePt t="384714" x="3371850" y="5800725"/>
          <p14:tracePt t="384731" x="3371850" y="5794375"/>
          <p14:tracePt t="384837" x="3365500" y="5794375"/>
          <p14:tracePt t="384843" x="3357563" y="5794375"/>
          <p14:tracePt t="384855" x="3343275" y="5800725"/>
          <p14:tracePt t="384868" x="3328988" y="5800725"/>
          <p14:tracePt t="384884" x="3314700" y="5808663"/>
          <p14:tracePt t="384900" x="3308350" y="5808663"/>
          <p14:tracePt t="385070" x="3308350" y="5815013"/>
          <p14:tracePt t="385086" x="3308350" y="5822950"/>
          <p14:tracePt t="385108" x="3308350" y="5829300"/>
          <p14:tracePt t="385156" x="3308350" y="5837238"/>
          <p14:tracePt t="385163" x="3314700" y="5837238"/>
          <p14:tracePt t="385336" x="3322638" y="5837238"/>
          <p14:tracePt t="385341" x="3322638" y="5843588"/>
          <p14:tracePt t="385356" x="3328988" y="5851525"/>
          <p14:tracePt t="385390" x="3336925" y="5851525"/>
          <p14:tracePt t="385408" x="3343275" y="5851525"/>
          <p14:tracePt t="385424" x="3343275" y="5857875"/>
          <p14:tracePt t="385653" x="3351213" y="5857875"/>
          <p14:tracePt t="392594" x="3343275" y="5857875"/>
          <p14:tracePt t="392602" x="3328988" y="5857875"/>
          <p14:tracePt t="392609" x="3294063" y="5857875"/>
          <p14:tracePt t="392623" x="3257550" y="5857875"/>
          <p14:tracePt t="392644" x="3200400" y="5857875"/>
          <p14:tracePt t="392647" x="3179763" y="5857875"/>
          <p14:tracePt t="392655" x="3151188" y="5865813"/>
          <p14:tracePt t="392673" x="3108325" y="5865813"/>
          <p14:tracePt t="392689" x="3100388" y="5865813"/>
          <p14:tracePt t="392788" x="3086100" y="5865813"/>
          <p14:tracePt t="392801" x="3079750" y="5865813"/>
          <p14:tracePt t="392888" x="3079750" y="5872163"/>
          <p14:tracePt t="392903" x="3071813" y="5872163"/>
          <p14:tracePt t="392920" x="3065463" y="5872163"/>
          <p14:tracePt t="392928" x="3065463" y="5880100"/>
          <p14:tracePt t="392935" x="3057525" y="5880100"/>
          <p14:tracePt t="392945" x="3057525" y="5886450"/>
          <p14:tracePt t="393007" x="3051175" y="5886450"/>
          <p14:tracePt t="393038" x="3043238" y="5886450"/>
          <p14:tracePt t="393124" x="3028950" y="5886450"/>
          <p14:tracePt t="393131" x="3014663" y="5886450"/>
          <p14:tracePt t="393146" x="3008313" y="5886450"/>
          <p14:tracePt t="393163" x="3000375" y="5886450"/>
          <p14:tracePt t="393231" x="3000375" y="5880100"/>
          <p14:tracePt t="393240" x="3000375" y="5865813"/>
          <p14:tracePt t="393248" x="3000375" y="5851525"/>
          <p14:tracePt t="393265" x="3000375" y="5837238"/>
          <p14:tracePt t="393282" x="3000375" y="5815013"/>
          <p14:tracePt t="393299" x="3000375" y="5808663"/>
          <p14:tracePt t="393315" x="3000375" y="5800725"/>
          <p14:tracePt t="393331" x="3008313" y="5800725"/>
          <p14:tracePt t="393349" x="3014663" y="5794375"/>
          <p14:tracePt t="393366" x="3036888" y="5794375"/>
          <p14:tracePt t="393384" x="3057525" y="5794375"/>
          <p14:tracePt t="393400" x="3065463" y="5786438"/>
          <p14:tracePt t="393420" x="3065463" y="5780088"/>
          <p14:tracePt t="393436" x="3071813" y="5780088"/>
          <p14:tracePt t="393449" x="3086100" y="5772150"/>
          <p14:tracePt t="393483" x="3108325" y="5765800"/>
          <p14:tracePt t="393500" x="3114675" y="5765800"/>
          <p14:tracePt t="393517" x="3136900" y="5757863"/>
          <p14:tracePt t="393534" x="3165475" y="5757863"/>
          <p14:tracePt t="393551" x="3194050" y="5757863"/>
          <p14:tracePt t="393825" x="3194050" y="5765800"/>
          <p14:tracePt t="393834" x="3194050" y="5772150"/>
          <p14:tracePt t="393841" x="3194050" y="5780088"/>
          <p14:tracePt t="393874" x="3194050" y="5794375"/>
          <p14:tracePt t="393887" x="3194050" y="5800725"/>
          <p14:tracePt t="393903" x="3200400" y="5808663"/>
          <p14:tracePt t="393990" x="3200400" y="5815013"/>
          <p14:tracePt t="394007" x="3200400" y="5822950"/>
          <p14:tracePt t="394101" x="3194050" y="5829300"/>
          <p14:tracePt t="394122" x="3186113" y="5829300"/>
          <p14:tracePt t="394139" x="3179763" y="5829300"/>
          <p14:tracePt t="394154" x="3171825" y="5829300"/>
          <p14:tracePt t="394169" x="3165475" y="5829300"/>
          <p14:tracePt t="394178" x="3165475" y="5837238"/>
          <p14:tracePt t="394193" x="3157538" y="5837238"/>
          <p14:tracePt t="394210" x="3128963" y="5837238"/>
          <p14:tracePt t="394228" x="3114675" y="5843588"/>
          <p14:tracePt t="394245" x="3094038" y="5851525"/>
          <p14:tracePt t="394247" x="3086100" y="5851525"/>
          <p14:tracePt t="394261" x="3079750" y="5851525"/>
          <p14:tracePt t="394279" x="3071813" y="5851525"/>
          <p14:tracePt t="394360" x="3071813" y="5857875"/>
          <p14:tracePt t="394372" x="3065463" y="5857875"/>
          <p14:tracePt t="394381" x="3065463" y="5865813"/>
          <p14:tracePt t="394397" x="3057525" y="5865813"/>
          <p14:tracePt t="394412" x="3051175" y="5865813"/>
          <p14:tracePt t="394429" x="3051175" y="5872163"/>
          <p14:tracePt t="394446" x="3043238" y="5872163"/>
          <p14:tracePt t="394709" x="3043238" y="5880100"/>
          <p14:tracePt t="394716" x="3057525" y="5886450"/>
          <p14:tracePt t="394724" x="3079750" y="5900738"/>
          <p14:tracePt t="394733" x="3086100" y="5900738"/>
          <p14:tracePt t="394752" x="3136900" y="5908675"/>
          <p14:tracePt t="394767" x="3194050" y="5915025"/>
          <p14:tracePt t="394769" x="3208338" y="5922963"/>
          <p14:tracePt t="394784" x="3243263" y="5922963"/>
          <p14:tracePt t="394803" x="3257550" y="5922963"/>
          <p14:tracePt t="394818" x="3265488" y="5922963"/>
          <p14:tracePt t="395419" x="3251200" y="5922963"/>
          <p14:tracePt t="395427" x="3222625" y="5915025"/>
          <p14:tracePt t="395435" x="3194050" y="5908675"/>
          <p14:tracePt t="395444" x="3179763" y="5908675"/>
          <p14:tracePt t="395460" x="3151188" y="5894388"/>
          <p14:tracePt t="395478" x="3136900" y="5894388"/>
          <p14:tracePt t="395495" x="3108325" y="5894388"/>
          <p14:tracePt t="395513" x="3079750" y="5900738"/>
          <p14:tracePt t="395527" x="3051175" y="5908675"/>
          <p14:tracePt t="395545" x="3028950" y="5908675"/>
          <p14:tracePt t="395562" x="3014663" y="5908675"/>
          <p14:tracePt t="395578" x="2965450" y="5894388"/>
          <p14:tracePt t="395596" x="2894013" y="5886450"/>
          <p14:tracePt t="395612" x="2879725" y="5886450"/>
          <p14:tracePt t="395630" x="2836863" y="5880100"/>
          <p14:tracePt t="395647" x="2808288" y="5880100"/>
          <p14:tracePt t="395664" x="2794000" y="5880100"/>
          <p14:tracePt t="395681" x="2771775" y="5880100"/>
          <p14:tracePt t="395699" x="2714625" y="5880100"/>
          <p14:tracePt t="395714" x="2665413" y="5880100"/>
          <p14:tracePt t="395730" x="2600325" y="5872163"/>
          <p14:tracePt t="395747" x="2557463" y="5865813"/>
          <p14:tracePt t="395764" x="2528888" y="5865813"/>
          <p14:tracePt t="395781" x="2457450" y="5857875"/>
          <p14:tracePt t="395798" x="2436813" y="5857875"/>
          <p14:tracePt t="395815" x="2414588" y="5857875"/>
          <p14:tracePt t="395832" x="2386013" y="5857875"/>
          <p14:tracePt t="395849" x="2371725" y="5857875"/>
          <p14:tracePt t="395867" x="2357438" y="5857875"/>
          <p14:tracePt t="395901" x="2343150" y="5857875"/>
          <p14:tracePt t="395918" x="2286000" y="5857875"/>
          <p14:tracePt t="395935" x="2257425" y="5857875"/>
          <p14:tracePt t="395951" x="2214563" y="5857875"/>
          <p14:tracePt t="395968" x="2179638" y="5857875"/>
          <p14:tracePt t="395985" x="2157413" y="5857875"/>
          <p14:tracePt t="396005" x="2143125" y="5857875"/>
          <p14:tracePt t="396020" x="2136775" y="5857875"/>
          <p14:tracePt t="396035" x="2128838" y="5865813"/>
          <p14:tracePt t="396052" x="2122488" y="5865813"/>
          <p14:tracePt t="396139" x="2114550" y="5865813"/>
          <p14:tracePt t="396490" x="2114550" y="5872163"/>
          <p14:tracePt t="396498" x="2128838" y="5872163"/>
          <p14:tracePt t="396507" x="2143125" y="5880100"/>
          <p14:tracePt t="396524" x="2165350" y="5886450"/>
          <p14:tracePt t="396541" x="2179638" y="5886450"/>
          <p14:tracePt t="396543" x="2185988" y="5886450"/>
          <p14:tracePt t="396644" x="2193925" y="5886450"/>
          <p14:tracePt t="396669" x="2193925" y="5894388"/>
          <p14:tracePt t="396679" x="2208213" y="5894388"/>
          <p14:tracePt t="396682" x="2222500" y="5900738"/>
          <p14:tracePt t="396693" x="2236788" y="5900738"/>
          <p14:tracePt t="396710" x="2251075" y="5900738"/>
          <p14:tracePt t="396746" x="2257425" y="5900738"/>
          <p14:tracePt t="396856" x="2271713" y="5900738"/>
          <p14:tracePt t="396983" x="2279650" y="5900738"/>
          <p14:tracePt t="397014" x="2286000" y="5900738"/>
          <p14:tracePt t="397130" x="2293938" y="5900738"/>
          <p14:tracePt t="401475" x="2300288" y="5900738"/>
          <p14:tracePt t="401481" x="2308225" y="5900738"/>
          <p14:tracePt t="401498" x="2314575" y="5900738"/>
          <p14:tracePt t="401508" x="2322513" y="5900738"/>
          <p14:tracePt t="401526" x="2336800" y="5900738"/>
          <p14:tracePt t="401559" x="2343150" y="5900738"/>
          <p14:tracePt t="401576" x="2351088" y="5900738"/>
          <p14:tracePt t="401597" x="2357438" y="5900738"/>
          <p14:tracePt t="401613" x="2371725" y="5900738"/>
          <p14:tracePt t="401645" x="2393950" y="5900738"/>
          <p14:tracePt t="401665" x="2400300" y="5900738"/>
          <p14:tracePt t="401679" x="2408238" y="5900738"/>
          <p14:tracePt t="401771" x="2414588" y="5900738"/>
          <p14:tracePt t="401779" x="2422525" y="5900738"/>
          <p14:tracePt t="401795" x="2428875" y="5900738"/>
          <p14:tracePt t="401813" x="2436813" y="5900738"/>
          <p14:tracePt t="401960" x="2443163" y="5900738"/>
          <p14:tracePt t="401984" x="2451100" y="5900738"/>
          <p14:tracePt t="401989" x="2457450" y="5900738"/>
          <p14:tracePt t="402277" x="2457450" y="5908675"/>
          <p14:tracePt t="402294" x="2451100" y="5908675"/>
          <p14:tracePt t="402355" x="2443163" y="5908675"/>
          <p14:tracePt t="402399" x="2436813" y="5908675"/>
          <p14:tracePt t="402403" x="2428875" y="5908675"/>
          <p14:tracePt t="402418" x="2422525" y="5908675"/>
          <p14:tracePt t="402432" x="2414588" y="5908675"/>
          <p14:tracePt t="402449" x="2408238" y="5908675"/>
          <p14:tracePt t="402459" x="2400300" y="5908675"/>
          <p14:tracePt t="402472" x="2393950" y="5908675"/>
          <p14:tracePt t="402495" x="2386013" y="5908675"/>
          <p14:tracePt t="402505" x="2386013" y="5915025"/>
          <p14:tracePt t="402804" x="2379663" y="5915025"/>
          <p14:tracePt t="402819" x="2371725" y="5915025"/>
          <p14:tracePt t="402832" x="2365375" y="5915025"/>
          <p14:tracePt t="402860" x="2357438" y="5908675"/>
          <p14:tracePt t="402935" x="2357438" y="5900738"/>
          <p14:tracePt t="403247" x="2357438" y="5894388"/>
          <p14:tracePt t="403294" x="2365375" y="5894388"/>
          <p14:tracePt t="403310" x="2371725" y="5894388"/>
          <p14:tracePt t="403323" x="2379663" y="5894388"/>
          <p14:tracePt t="403340" x="2386013" y="5886450"/>
          <p14:tracePt t="403379" x="2386013" y="5880100"/>
          <p14:tracePt t="403393" x="2393950" y="5880100"/>
          <p14:tracePt t="404364" x="2400300" y="5880100"/>
          <p14:tracePt t="404371" x="2408238" y="5880100"/>
          <p14:tracePt t="404381" x="2414588" y="5880100"/>
          <p14:tracePt t="404398" x="2436813" y="5880100"/>
          <p14:tracePt t="404415" x="2443163" y="5880100"/>
          <p14:tracePt t="404433" x="2465388" y="5886450"/>
          <p14:tracePt t="404449" x="2479675" y="5886450"/>
          <p14:tracePt t="404465" x="2479675" y="5894388"/>
          <p14:tracePt t="404482" x="2500313" y="5894388"/>
          <p14:tracePt t="404499" x="2551113" y="5894388"/>
          <p14:tracePt t="404516" x="2622550" y="5900738"/>
          <p14:tracePt t="404535" x="2686050" y="5915025"/>
          <p14:tracePt t="404552" x="2722563" y="5922963"/>
          <p14:tracePt t="404570" x="2751138" y="5922963"/>
          <p14:tracePt t="404585" x="2771775" y="5922963"/>
          <p14:tracePt t="404601" x="2786063" y="5922963"/>
          <p14:tracePt t="404617" x="2800350" y="5922963"/>
          <p14:tracePt t="404634" x="2814638" y="5922963"/>
          <p14:tracePt t="404668" x="2828925" y="5915025"/>
          <p14:tracePt t="404685" x="2843213" y="5915025"/>
          <p14:tracePt t="404702" x="2851150" y="5908675"/>
          <p14:tracePt t="404719" x="2865438" y="5900738"/>
          <p14:tracePt t="404737" x="2886075" y="5900738"/>
          <p14:tracePt t="405123" x="2894013" y="5900738"/>
          <p14:tracePt t="405148" x="2900363" y="5900738"/>
          <p14:tracePt t="405255" x="2908300" y="5900738"/>
          <p14:tracePt t="405271" x="2922588" y="5900738"/>
          <p14:tracePt t="405287" x="2928938" y="5900738"/>
          <p14:tracePt t="405293" x="2936875" y="5900738"/>
          <p14:tracePt t="405305" x="2943225" y="5900738"/>
          <p14:tracePt t="405310" x="2951163" y="5900738"/>
          <p14:tracePt t="405327" x="2957513" y="5900738"/>
          <p14:tracePt t="405344" x="2979738" y="5894388"/>
          <p14:tracePt t="405361" x="2994025" y="5894388"/>
          <p14:tracePt t="405378" x="3008313" y="5894388"/>
          <p14:tracePt t="405989" x="2994025" y="5894388"/>
          <p14:tracePt t="405997" x="2965450" y="5894388"/>
          <p14:tracePt t="406006" x="2943225" y="5894388"/>
          <p14:tracePt t="406020" x="2886075" y="5894388"/>
          <p14:tracePt t="406039" x="2851150" y="5886450"/>
          <p14:tracePt t="406057" x="2779713" y="5886450"/>
          <p14:tracePt t="406070" x="2771775" y="5886450"/>
          <p14:tracePt t="406088" x="2708275" y="5886450"/>
          <p14:tracePt t="406104" x="2671763" y="5886450"/>
          <p14:tracePt t="406121" x="2643188" y="5886450"/>
          <p14:tracePt t="406139" x="2614613" y="5886450"/>
          <p14:tracePt t="406155" x="2586038" y="5886450"/>
          <p14:tracePt t="406159" x="2571750" y="5886450"/>
          <p14:tracePt t="406172" x="2565400" y="5886450"/>
          <p14:tracePt t="406189" x="2543175" y="5886450"/>
          <p14:tracePt t="406206" x="2508250" y="5886450"/>
          <p14:tracePt t="406223" x="2493963" y="5886450"/>
          <p14:tracePt t="406240" x="2457450" y="5886450"/>
          <p14:tracePt t="406257" x="2428875" y="5886450"/>
          <p14:tracePt t="406273" x="2393950" y="5886450"/>
          <p14:tracePt t="406290" x="2371725" y="5880100"/>
          <p14:tracePt t="406292" x="2351088" y="5872163"/>
          <p14:tracePt t="406307" x="2336800" y="5872163"/>
          <p14:tracePt t="406325" x="2322513" y="5872163"/>
          <p14:tracePt t="406694" x="2336800" y="5872163"/>
          <p14:tracePt t="406701" x="2365375" y="5872163"/>
          <p14:tracePt t="406714" x="2414588" y="5872163"/>
          <p14:tracePt t="406730" x="2443163" y="5872163"/>
          <p14:tracePt t="406747" x="2471738" y="5872163"/>
          <p14:tracePt t="406764" x="2508250" y="5872163"/>
          <p14:tracePt t="406780" x="2557463" y="5872163"/>
          <p14:tracePt t="406798" x="2636838" y="5872163"/>
          <p14:tracePt t="406814" x="2693988" y="5872163"/>
          <p14:tracePt t="406831" x="2757488" y="5872163"/>
          <p14:tracePt t="406848" x="2808288" y="5880100"/>
          <p14:tracePt t="406867" x="2828925" y="5880100"/>
          <p14:tracePt t="406882" x="2843213" y="5886450"/>
          <p14:tracePt t="406922" x="2851150" y="5886450"/>
          <p14:tracePt t="406945" x="2857500" y="5886450"/>
          <p14:tracePt t="406953" x="2865438" y="5886450"/>
          <p14:tracePt t="406966" x="2871788" y="5886450"/>
          <p14:tracePt t="406987" x="2879725" y="5886450"/>
          <p14:tracePt t="406999" x="2886075" y="5886450"/>
          <p14:tracePt t="407016" x="2894013" y="5886450"/>
          <p14:tracePt t="407037" x="2900363" y="5886450"/>
          <p14:tracePt t="407052" x="2922588" y="5886450"/>
          <p14:tracePt t="407070" x="2951163" y="5880100"/>
          <p14:tracePt t="407085" x="2979738" y="5880100"/>
          <p14:tracePt t="407450" x="2965450" y="5880100"/>
          <p14:tracePt t="407457" x="2943225" y="5880100"/>
          <p14:tracePt t="407462" x="2936875" y="5886450"/>
          <p14:tracePt t="407473" x="2928938" y="5886450"/>
          <p14:tracePt t="407490" x="2894013" y="5894388"/>
          <p14:tracePt t="407507" x="2871788" y="5894388"/>
          <p14:tracePt t="407526" x="2843213" y="5894388"/>
          <p14:tracePt t="407540" x="2836863" y="5894388"/>
          <p14:tracePt t="407558" x="2828925" y="5894388"/>
          <p14:tracePt t="407608" x="2822575" y="5894388"/>
          <p14:tracePt t="407622" x="2814638" y="5894388"/>
          <p14:tracePt t="407685" x="2814638" y="5886450"/>
          <p14:tracePt t="407712" x="2814638" y="5857875"/>
          <p14:tracePt t="407729" x="2814638" y="5829300"/>
          <p14:tracePt t="407744" x="2822575" y="5800725"/>
          <p14:tracePt t="407760" x="2828925" y="5786438"/>
          <p14:tracePt t="407777" x="2828925" y="5780088"/>
          <p14:tracePt t="407794" x="2828925" y="5772150"/>
          <p14:tracePt t="407812" x="2836863" y="5765800"/>
          <p14:tracePt t="407828" x="2851150" y="5751513"/>
          <p14:tracePt t="407845" x="2871788" y="5751513"/>
          <p14:tracePt t="407862" x="2879725" y="5743575"/>
          <p14:tracePt t="407904" x="2886075" y="5743575"/>
          <p14:tracePt t="407920" x="2900363" y="5737225"/>
          <p14:tracePt t="407937" x="2908300" y="5737225"/>
          <p14:tracePt t="407948" x="2922588" y="5729288"/>
          <p14:tracePt t="407967" x="2936875" y="5729288"/>
          <p14:tracePt t="407981" x="2951163" y="5729288"/>
          <p14:tracePt t="407998" x="2971800" y="5729288"/>
          <p14:tracePt t="408015" x="2986088" y="5737225"/>
          <p14:tracePt t="408032" x="3000375" y="5751513"/>
          <p14:tracePt t="408049" x="3043238" y="5765800"/>
          <p14:tracePt t="408066" x="3071813" y="5772150"/>
          <p14:tracePt t="408082" x="3086100" y="5772150"/>
          <p14:tracePt t="408099" x="3086100" y="5780088"/>
          <p14:tracePt t="408194" x="3086100" y="5786438"/>
          <p14:tracePt t="408199" x="3086100" y="5800725"/>
          <p14:tracePt t="408212" x="3065463" y="5822950"/>
          <p14:tracePt t="408235" x="3036888" y="5843588"/>
          <p14:tracePt t="408250" x="3014663" y="5857875"/>
          <p14:tracePt t="408253" x="3000375" y="5865813"/>
          <p14:tracePt t="408267" x="2986088" y="5880100"/>
          <p14:tracePt t="408285" x="2936875" y="5894388"/>
          <p14:tracePt t="408318" x="2928938" y="5894388"/>
          <p14:tracePt t="409962" x="2928938" y="5900738"/>
          <p14:tracePt t="409979" x="2922588" y="5908675"/>
          <p14:tracePt t="409994" x="2914650" y="5908675"/>
          <p14:tracePt t="410003" x="2908300" y="5908675"/>
          <p14:tracePt t="410011" x="2908300" y="5915025"/>
          <p14:tracePt t="410026" x="2894013" y="5922963"/>
          <p14:tracePt t="410043" x="2886075" y="5929313"/>
          <p14:tracePt t="410060" x="2871788" y="5937250"/>
          <p14:tracePt t="410075" x="2843213" y="5957888"/>
          <p14:tracePt t="410092" x="2822575" y="5972175"/>
          <p14:tracePt t="410109" x="2808288" y="5980113"/>
          <p14:tracePt t="410126" x="2786063" y="5994400"/>
          <p14:tracePt t="410142" x="2765425" y="6000750"/>
          <p14:tracePt t="410160" x="2757488" y="6015038"/>
          <p14:tracePt t="410195" x="2751138" y="6022975"/>
          <p14:tracePt t="410213" x="2743200" y="6022975"/>
          <p14:tracePt t="410244" x="2736850" y="6022975"/>
          <p14:tracePt t="410264" x="2728913" y="6022975"/>
          <p14:tracePt t="410283" x="2722563" y="6022975"/>
          <p14:tracePt t="410296" x="2714625" y="6022975"/>
          <p14:tracePt t="410318" x="2708275" y="6022975"/>
          <p14:tracePt t="410350" x="2700338" y="6022975"/>
          <p14:tracePt t="410367" x="2693988" y="6022975"/>
          <p14:tracePt t="410534" x="2686050" y="6022975"/>
          <p14:tracePt t="411792" x="2679700" y="6022975"/>
          <p14:tracePt t="411903" x="2671763" y="6022975"/>
          <p14:tracePt t="411974" x="2665413" y="6022975"/>
          <p14:tracePt t="411979" x="2657475" y="6022975"/>
          <p14:tracePt t="412019" x="2651125" y="6022975"/>
          <p14:tracePt t="412043" x="2643188" y="6022975"/>
          <p14:tracePt t="412081" x="2636838" y="6022975"/>
          <p14:tracePt t="412110" x="2628900" y="6022975"/>
          <p14:tracePt t="412128" x="2622550" y="6022975"/>
          <p14:tracePt t="412150" x="2608263" y="6022975"/>
          <p14:tracePt t="412176" x="2600325" y="6022975"/>
          <p14:tracePt t="412260" x="2593975" y="6022975"/>
          <p14:tracePt t="412268" x="2593975" y="6029325"/>
          <p14:tracePt t="412276" x="2586038" y="6029325"/>
          <p14:tracePt t="412293" x="2579688" y="6029325"/>
          <p14:tracePt t="412574" x="2586038" y="6037263"/>
          <p14:tracePt t="412591" x="2593975" y="6037263"/>
          <p14:tracePt t="412605" x="2600325" y="6037263"/>
          <p14:tracePt t="412612" x="2608263" y="6037263"/>
          <p14:tracePt t="412628" x="2614613" y="6037263"/>
          <p14:tracePt t="412635" x="2622550" y="6037263"/>
          <p14:tracePt t="412649" x="2628900" y="6037263"/>
          <p14:tracePt t="412669" x="2636838" y="6037263"/>
          <p14:tracePt t="412683" x="2643188" y="6037263"/>
          <p14:tracePt t="412701" x="2651125" y="6037263"/>
          <p14:tracePt t="412718" x="2657475" y="6037263"/>
          <p14:tracePt t="412740" x="2665413" y="6037263"/>
          <p14:tracePt t="412762" x="2679700" y="6037263"/>
          <p14:tracePt t="412768" x="2686050" y="6029325"/>
          <p14:tracePt t="412785" x="2700338" y="6029325"/>
          <p14:tracePt t="412801" x="2722563" y="6029325"/>
          <p14:tracePt t="412818" x="2736850" y="6029325"/>
          <p14:tracePt t="412835" x="2743200" y="6029325"/>
          <p14:tracePt t="412853" x="2751138" y="6029325"/>
          <p14:tracePt t="412871" x="2757488" y="6029325"/>
          <p14:tracePt t="412922" x="2765425" y="6029325"/>
          <p14:tracePt t="412932" x="2771775" y="6029325"/>
          <p14:tracePt t="412940" x="2786063" y="6029325"/>
          <p14:tracePt t="412954" x="2808288" y="6029325"/>
          <p14:tracePt t="412972" x="2843213" y="6029325"/>
          <p14:tracePt t="412990" x="2865438" y="6029325"/>
          <p14:tracePt t="413023" x="2871788" y="6029325"/>
          <p14:tracePt t="413152" x="2879725" y="6029325"/>
          <p14:tracePt t="413167" x="2886075" y="6029325"/>
          <p14:tracePt t="413254" x="2894013" y="6029325"/>
          <p14:tracePt t="413276" x="2900363" y="6029325"/>
          <p14:tracePt t="413292" x="2922588" y="6029325"/>
          <p14:tracePt t="413308" x="2928938" y="6029325"/>
          <p14:tracePt t="413323" x="2943225" y="6029325"/>
          <p14:tracePt t="413334" x="2951163" y="6029325"/>
          <p14:tracePt t="413344" x="2965450" y="6029325"/>
          <p14:tracePt t="413362" x="2979738" y="6029325"/>
          <p14:tracePt t="413399" x="2986088" y="6029325"/>
          <p14:tracePt t="413414" x="2994025" y="6029325"/>
          <p14:tracePt t="413428" x="3000375" y="6029325"/>
          <p14:tracePt t="413445" x="3008313" y="6029325"/>
          <p14:tracePt t="413462" x="3022600" y="6029325"/>
          <p14:tracePt t="413479" x="3036888" y="6029325"/>
          <p14:tracePt t="413496" x="3051175" y="6029325"/>
          <p14:tracePt t="413536" x="3051175" y="6022975"/>
          <p14:tracePt t="413578" x="3057525" y="6022975"/>
          <p14:tracePt t="413586" x="3079750" y="6022975"/>
          <p14:tracePt t="413598" x="3100388" y="6022975"/>
          <p14:tracePt t="413615" x="3114675" y="6022975"/>
          <p14:tracePt t="413631" x="3122613" y="6022975"/>
          <p14:tracePt t="413689" x="3128963" y="6022975"/>
          <p14:tracePt t="413729" x="3136900" y="6022975"/>
          <p14:tracePt t="413745" x="3143250" y="6022975"/>
          <p14:tracePt t="413753" x="3157538" y="6022975"/>
          <p14:tracePt t="413761" x="3171825" y="6022975"/>
          <p14:tracePt t="413775" x="3186113" y="6022975"/>
          <p14:tracePt t="413784" x="3194050" y="6022975"/>
          <p14:tracePt t="413801" x="3214688" y="6022975"/>
          <p14:tracePt t="413835" x="3222625" y="6022975"/>
          <p14:tracePt t="413855" x="3228975" y="6022975"/>
          <p14:tracePt t="413877" x="3243263" y="6022975"/>
          <p14:tracePt t="413910" x="3251200" y="6022975"/>
          <p14:tracePt t="413918" x="3257550" y="6022975"/>
          <p14:tracePt t="413926" x="3265488" y="6022975"/>
          <p14:tracePt t="413940" x="3271838" y="6022975"/>
          <p14:tracePt t="413958" x="3279775" y="6022975"/>
          <p14:tracePt t="413974" x="3286125" y="6022975"/>
          <p14:tracePt t="413989" x="3294063" y="6022975"/>
          <p14:tracePt t="414006" x="3300413" y="6029325"/>
          <p14:tracePt t="414022" x="3308350" y="6029325"/>
          <p14:tracePt t="414038" x="3322638" y="6029325"/>
          <p14:tracePt t="414057" x="3357563" y="6037263"/>
          <p14:tracePt t="414074" x="3379788" y="6037263"/>
          <p14:tracePt t="414091" x="3408363" y="6037263"/>
          <p14:tracePt t="414108" x="3429000" y="6037263"/>
          <p14:tracePt t="414123" x="3436938" y="6037263"/>
          <p14:tracePt t="414171" x="3443288" y="6037263"/>
          <p14:tracePt t="414191" x="3451225" y="6037263"/>
          <p14:tracePt t="414197" x="3465513" y="6037263"/>
          <p14:tracePt t="414207" x="3479800" y="6043613"/>
          <p14:tracePt t="414225" x="3508375" y="6043613"/>
          <p14:tracePt t="414242" x="3529013" y="6043613"/>
          <p14:tracePt t="414258" x="3557588" y="6043613"/>
          <p14:tracePt t="414275" x="3579813" y="6043613"/>
          <p14:tracePt t="414292" x="3586163" y="6043613"/>
          <p14:tracePt t="414309" x="3594100" y="6043613"/>
          <p14:tracePt t="414343" x="3600450" y="6043613"/>
          <p14:tracePt t="414363" x="3608388" y="6043613"/>
          <p14:tracePt t="414380" x="3622675" y="6043613"/>
          <p14:tracePt t="414402" x="3629025" y="6043613"/>
          <p14:tracePt t="414412" x="3636963" y="6043613"/>
          <p14:tracePt t="414428" x="3643313" y="6043613"/>
          <p14:tracePt t="414445" x="3651250" y="6043613"/>
          <p14:tracePt t="414462" x="3665538" y="6051550"/>
          <p14:tracePt t="414480" x="3671888" y="6057900"/>
          <p14:tracePt t="414497" x="3686175" y="6057900"/>
          <p14:tracePt t="414513" x="3694113" y="6057900"/>
          <p14:tracePt t="427391" x="3700463" y="6057900"/>
          <p14:tracePt t="427397" x="3708400" y="6057900"/>
          <p14:tracePt t="427414" x="3714750" y="6057900"/>
          <p14:tracePt t="427424" x="3722688" y="6057900"/>
          <p14:tracePt t="427748" x="3722688" y="6051550"/>
          <p14:tracePt t="427756" x="3722688" y="6043613"/>
          <p14:tracePt t="427890" x="3722688" y="6037263"/>
          <p14:tracePt t="427897" x="3714750" y="6029325"/>
          <p14:tracePt t="427915" x="3714750" y="6022975"/>
          <p14:tracePt t="427927" x="3714750" y="6015038"/>
          <p14:tracePt t="427934" x="3708400" y="6015038"/>
          <p14:tracePt t="428345" x="3714750" y="6015038"/>
          <p14:tracePt t="428375" x="3714750" y="6008688"/>
          <p14:tracePt t="428555" x="3722688" y="6008688"/>
          <p14:tracePt t="433039" x="3729038" y="6008688"/>
          <p14:tracePt t="433043" x="3765550" y="6008688"/>
          <p14:tracePt t="433054" x="3814763" y="6008688"/>
          <p14:tracePt t="433067" x="3865563" y="6008688"/>
          <p14:tracePt t="433398" x="3865563" y="6015038"/>
          <p14:tracePt t="433401" x="3865563" y="6022975"/>
          <p14:tracePt t="433409" x="3865563" y="6037263"/>
          <p14:tracePt t="433421" x="3865563" y="6043613"/>
          <p14:tracePt t="433438" x="3871913" y="6065838"/>
          <p14:tracePt t="433456" x="3886200" y="6086475"/>
          <p14:tracePt t="433474" x="3886200" y="6094413"/>
          <p14:tracePt t="433489" x="3894138" y="6094413"/>
          <p14:tracePt t="433506" x="3900488" y="6100763"/>
          <p14:tracePt t="433523" x="3908425" y="6100763"/>
          <p14:tracePt t="433540" x="3908425" y="6115050"/>
          <p14:tracePt t="433557" x="3908425" y="6137275"/>
          <p14:tracePt t="433574" x="3908425" y="6151563"/>
          <p14:tracePt t="433591" x="3908425" y="6157913"/>
          <p14:tracePt t="433608" x="3908425" y="6172200"/>
          <p14:tracePt t="433625" x="3908425" y="6186488"/>
          <p14:tracePt t="433642" x="3908425" y="6194425"/>
          <p14:tracePt t="433711" x="3908425" y="6200775"/>
          <p14:tracePt t="433748" x="3900488" y="6200775"/>
          <p14:tracePt t="433770" x="3894138" y="6200775"/>
          <p14:tracePt t="434162" x="3886200" y="6194425"/>
          <p14:tracePt t="434167" x="3871913" y="6186488"/>
          <p14:tracePt t="434178" x="3865563" y="6180138"/>
          <p14:tracePt t="434186" x="3851275" y="6172200"/>
          <p14:tracePt t="434203" x="3843338" y="6172200"/>
          <p14:tracePt t="434218" x="3843338" y="6165850"/>
          <p14:tracePt t="434235" x="3836988" y="6165850"/>
          <p14:tracePt t="434252" x="3829050" y="6157913"/>
          <p14:tracePt t="434269" x="3814763" y="6151563"/>
          <p14:tracePt t="434285" x="3808413" y="6151563"/>
          <p14:tracePt t="434303" x="3794125" y="6143625"/>
          <p14:tracePt t="434320" x="3779838" y="6143625"/>
          <p14:tracePt t="434336" x="3771900" y="6143625"/>
          <p14:tracePt t="434354" x="3765550" y="6143625"/>
          <p14:tracePt t="434370" x="3757613" y="6143625"/>
          <p14:tracePt t="434388" x="3743325" y="6143625"/>
          <p14:tracePt t="434404" x="3736975" y="6137275"/>
          <p14:tracePt t="434422" x="3729038" y="6137275"/>
          <p14:tracePt t="435581" x="3722688" y="6137275"/>
          <p14:tracePt t="435597" x="3714750" y="6137275"/>
          <p14:tracePt t="435667" x="3700463" y="6129338"/>
          <p14:tracePt t="435682" x="3694113" y="6129338"/>
          <p14:tracePt t="435690" x="3694113" y="6122988"/>
          <p14:tracePt t="435701" x="3686175" y="6122988"/>
          <p14:tracePt t="435709" x="3679825" y="6122988"/>
          <p14:tracePt t="435739" x="3671888" y="6122988"/>
          <p14:tracePt t="435839" x="3671888" y="6115050"/>
          <p14:tracePt t="435857" x="3665538" y="6108700"/>
          <p14:tracePt t="435864" x="3665538" y="6100763"/>
          <p14:tracePt t="435871" x="3665538" y="6094413"/>
          <p14:tracePt t="435881" x="3665538" y="6080125"/>
          <p14:tracePt t="435902" x="3665538" y="6072188"/>
          <p14:tracePt t="435912" x="3657600" y="6072188"/>
          <p14:tracePt t="435929" x="3657600" y="6065838"/>
          <p14:tracePt t="435950" x="3657600" y="6057900"/>
          <p14:tracePt t="435965" x="3665538" y="6051550"/>
          <p14:tracePt t="435982" x="3686175" y="6051550"/>
          <p14:tracePt t="435999" x="3722688" y="6051550"/>
          <p14:tracePt t="436016" x="3786188" y="6043613"/>
          <p14:tracePt t="436032" x="3829050" y="6043613"/>
          <p14:tracePt t="436048" x="3894138" y="6043613"/>
          <p14:tracePt t="436066" x="3900488" y="6043613"/>
          <p14:tracePt t="436160" x="3900488" y="6057900"/>
          <p14:tracePt t="436168" x="3900488" y="6065838"/>
          <p14:tracePt t="436178" x="3900488" y="6072188"/>
          <p14:tracePt t="436186" x="3900488" y="6080125"/>
          <p14:tracePt t="436202" x="3900488" y="6094413"/>
          <p14:tracePt t="436219" x="3900488" y="6100763"/>
          <p14:tracePt t="436236" x="3894138" y="6108700"/>
          <p14:tracePt t="436268" x="3886200" y="6115050"/>
          <p14:tracePt t="436285" x="3879850" y="6122988"/>
          <p14:tracePt t="436379" x="3871913" y="6122988"/>
          <p14:tracePt t="436394" x="3865563" y="6122988"/>
          <p14:tracePt t="436409" x="3857625" y="6122988"/>
          <p14:tracePt t="436425" x="3851275" y="6122988"/>
          <p14:tracePt t="436442" x="3843338" y="6122988"/>
          <p14:tracePt t="436448" x="3836988" y="6122988"/>
          <p14:tracePt t="436467" x="3814763" y="6122988"/>
          <p14:tracePt t="436478" x="3794125" y="6122988"/>
          <p14:tracePt t="436490" x="3771900" y="6115050"/>
          <p14:tracePt t="436509" x="3729038" y="6108700"/>
          <p14:tracePt t="436523" x="3708400" y="6094413"/>
          <p14:tracePt t="436539" x="3686175" y="6086475"/>
          <p14:tracePt t="436556" x="3651250" y="6086475"/>
          <p14:tracePt t="436573" x="3629025" y="6086475"/>
          <p14:tracePt t="436590" x="3608388" y="6080125"/>
          <p14:tracePt t="436607" x="3594100" y="6072188"/>
          <p14:tracePt t="436624" x="3571875" y="6065838"/>
          <p14:tracePt t="436641" x="3529013" y="6057900"/>
          <p14:tracePt t="436658" x="3471863" y="6029325"/>
          <p14:tracePt t="436674" x="3436938" y="6022975"/>
          <p14:tracePt t="436692" x="3422650" y="6015038"/>
          <p14:tracePt t="436709" x="3408363" y="6000750"/>
          <p14:tracePt t="436752" x="3400425" y="5994400"/>
          <p14:tracePt t="436761" x="3394075" y="5994400"/>
          <p14:tracePt t="436777" x="3371850" y="5986463"/>
          <p14:tracePt t="436794" x="3357563" y="5972175"/>
          <p14:tracePt t="436812" x="3322638" y="5972175"/>
          <p14:tracePt t="436829" x="3300413" y="5965825"/>
          <p14:tracePt t="436846" x="3243263" y="5957888"/>
          <p14:tracePt t="436861" x="3228975" y="5957888"/>
          <p14:tracePt t="436878" x="3194050" y="5951538"/>
          <p14:tracePt t="436897" x="3186113" y="5943600"/>
          <p14:tracePt t="436914" x="3165475" y="5943600"/>
          <p14:tracePt t="436929" x="3151188" y="5937250"/>
          <p14:tracePt t="436946" x="3143250" y="5937250"/>
          <p14:tracePt t="436963" x="3128963" y="5937250"/>
          <p14:tracePt t="436980" x="3114675" y="5937250"/>
          <p14:tracePt t="436996" x="3108325" y="5937250"/>
          <p14:tracePt t="437014" x="3086100" y="5937250"/>
          <p14:tracePt t="437030" x="3071813" y="5943600"/>
          <p14:tracePt t="437048" x="3051175" y="5965825"/>
          <p14:tracePt t="437064" x="3036888" y="5965825"/>
          <p14:tracePt t="437100" x="3028950" y="5972175"/>
          <p14:tracePt t="437211" x="3028950" y="5980113"/>
          <p14:tracePt t="437254" x="3022600" y="5980113"/>
          <p14:tracePt t="437294" x="3014663" y="5980113"/>
          <p14:tracePt t="437302" x="3008313" y="5986463"/>
          <p14:tracePt t="437653" x="3014663" y="5986463"/>
          <p14:tracePt t="437669" x="3043238" y="5986463"/>
          <p14:tracePt t="437679" x="3057525" y="5986463"/>
          <p14:tracePt t="437694" x="3086100" y="5986463"/>
          <p14:tracePt t="437709" x="3114675" y="5986463"/>
          <p14:tracePt t="437725" x="3151188" y="5986463"/>
          <p14:tracePt t="437742" x="3171825" y="5994400"/>
          <p14:tracePt t="437761" x="3208338" y="6008688"/>
          <p14:tracePt t="437777" x="3251200" y="6015038"/>
          <p14:tracePt t="437794" x="3271838" y="6015038"/>
          <p14:tracePt t="437811" x="3300413" y="6022975"/>
          <p14:tracePt t="437827" x="3328988" y="6022975"/>
          <p14:tracePt t="437844" x="3357563" y="6029325"/>
          <p14:tracePt t="437861" x="3386138" y="6037263"/>
          <p14:tracePt t="437878" x="3422650" y="6051550"/>
          <p14:tracePt t="437895" x="3451225" y="6051550"/>
          <p14:tracePt t="437912" x="3471863" y="6051550"/>
          <p14:tracePt t="437930" x="3500438" y="6051550"/>
          <p14:tracePt t="437945" x="3508375" y="6051550"/>
          <p14:tracePt t="438056" x="3514725" y="6051550"/>
          <p14:tracePt t="438064" x="3522663" y="6051550"/>
          <p14:tracePt t="438651" x="3529013" y="6051550"/>
          <p14:tracePt t="438700" x="3536950" y="6051550"/>
          <p14:tracePt t="438754" x="3536950" y="6043613"/>
          <p14:tracePt t="438771" x="3543300" y="6043613"/>
          <p14:tracePt t="438786" x="3551238" y="6043613"/>
          <p14:tracePt t="439052" x="3543300" y="6043613"/>
          <p14:tracePt t="439057" x="3536950" y="6043613"/>
          <p14:tracePt t="439086" x="3529013" y="6043613"/>
          <p14:tracePt t="439101" x="3514725" y="6043613"/>
          <p14:tracePt t="439105" x="3494088" y="6051550"/>
          <p14:tracePt t="439114" x="3486150" y="6065838"/>
          <p14:tracePt t="439131" x="3457575" y="6065838"/>
          <p14:tracePt t="439149" x="3414713" y="6065838"/>
          <p14:tracePt t="439152" x="3394075" y="6065838"/>
          <p14:tracePt t="439165" x="3379788" y="6065838"/>
          <p14:tracePt t="439183" x="3308350" y="6072188"/>
          <p14:tracePt t="439202" x="3294063" y="6072188"/>
          <p14:tracePt t="439216" x="3271838" y="6072188"/>
          <p14:tracePt t="439234" x="3257550" y="6072188"/>
          <p14:tracePt t="439250" x="3243263" y="6072188"/>
          <p14:tracePt t="439267" x="3228975" y="6072188"/>
          <p14:tracePt t="439286" x="3208338" y="6072188"/>
          <p14:tracePt t="439303" x="3194050" y="6072188"/>
          <p14:tracePt t="439320" x="3179763" y="6072188"/>
          <p14:tracePt t="439339" x="3165475" y="6080125"/>
          <p14:tracePt t="439352" x="3157538" y="6080125"/>
          <p14:tracePt t="439369" x="3122613" y="6080125"/>
          <p14:tracePt t="439386" x="3079750" y="6080125"/>
          <p14:tracePt t="439402" x="3043238" y="6080125"/>
          <p14:tracePt t="439420" x="2986088" y="6080125"/>
          <p14:tracePt t="439436" x="2951163" y="6080125"/>
          <p14:tracePt t="439454" x="2943225" y="6080125"/>
          <p14:tracePt t="439471" x="2936875" y="6080125"/>
          <p14:tracePt t="439487" x="2922588" y="6080125"/>
          <p14:tracePt t="439504" x="2908300" y="6080125"/>
          <p14:tracePt t="439522" x="2894013" y="6086475"/>
          <p14:tracePt t="439538" x="2865438" y="6086475"/>
          <p14:tracePt t="439556" x="2822575" y="6100763"/>
          <p14:tracePt t="439572" x="2794000" y="6100763"/>
          <p14:tracePt t="439589" x="2771775" y="6100763"/>
          <p14:tracePt t="439608" x="2757488" y="6100763"/>
          <p14:tracePt t="439626" x="2728913" y="6100763"/>
          <p14:tracePt t="439640" x="2722563" y="6100763"/>
          <p14:tracePt t="439658" x="2708275" y="6100763"/>
          <p14:tracePt t="439678" x="2700338" y="6100763"/>
          <p14:tracePt t="439691" x="2693988" y="6108700"/>
          <p14:tracePt t="439762" x="2686050" y="6108700"/>
          <p14:tracePt t="439784" x="2679700" y="6115050"/>
          <p14:tracePt t="439800" x="2679700" y="6122988"/>
          <p14:tracePt t="439834" x="2671763" y="6122988"/>
          <p14:tracePt t="440002" x="2671763" y="6129338"/>
          <p14:tracePt t="440038" x="2671763" y="6137275"/>
          <p14:tracePt t="440085" x="2665413" y="6137275"/>
          <p14:tracePt t="440088" x="2665413" y="6143625"/>
          <p14:tracePt t="440107" x="2657475" y="6143625"/>
          <p14:tracePt t="440129" x="2657475" y="6151563"/>
          <p14:tracePt t="440270" x="2651125" y="6151563"/>
          <p14:tracePt t="440307" x="2643188" y="6151563"/>
          <p14:tracePt t="440636" x="2651125" y="6151563"/>
          <p14:tracePt t="440642" x="2657475" y="6151563"/>
          <p14:tracePt t="440650" x="2665413" y="6151563"/>
          <p14:tracePt t="440660" x="2686050" y="6151563"/>
          <p14:tracePt t="440674" x="2722563" y="6151563"/>
          <p14:tracePt t="440690" x="2743200" y="6151563"/>
          <p14:tracePt t="440707" x="2779713" y="6151563"/>
          <p14:tracePt t="440724" x="2786063" y="6151563"/>
          <p14:tracePt t="440758" x="2794000" y="6151563"/>
          <p14:tracePt t="440848" x="2800350" y="6151563"/>
          <p14:tracePt t="440855" x="2808288" y="6143625"/>
          <p14:tracePt t="440869" x="2828925" y="6143625"/>
          <p14:tracePt t="440886" x="2836863" y="6143625"/>
          <p14:tracePt t="440956" x="2843213" y="6143625"/>
          <p14:tracePt t="440981" x="2851150" y="6143625"/>
          <p14:tracePt t="440988" x="2871788" y="6143625"/>
          <p14:tracePt t="440996" x="2886075" y="6143625"/>
          <p14:tracePt t="441013" x="2928938" y="6143625"/>
          <p14:tracePt t="441029" x="2951163" y="6157913"/>
          <p14:tracePt t="441046" x="2979738" y="6157913"/>
          <p14:tracePt t="441064" x="2994025" y="6165850"/>
          <p14:tracePt t="441144" x="3000375" y="6165850"/>
          <p14:tracePt t="441151" x="3008313" y="6165850"/>
          <p14:tracePt t="441159" x="3014663" y="6165850"/>
          <p14:tracePt t="441168" x="3022600" y="6165850"/>
          <p14:tracePt t="441185" x="3036888" y="6165850"/>
          <p14:tracePt t="441200" x="3043238" y="6165850"/>
          <p14:tracePt t="441215" x="3051175" y="6165850"/>
          <p14:tracePt t="441374" x="3065463" y="6165850"/>
          <p14:tracePt t="441380" x="3079750" y="6165850"/>
          <p14:tracePt t="441385" x="3100388" y="6165850"/>
          <p14:tracePt t="441402" x="3128963" y="6165850"/>
          <p14:tracePt t="441419" x="3151188" y="6165850"/>
          <p14:tracePt t="441436" x="3157538" y="6165850"/>
          <p14:tracePt t="441453" x="3179763" y="6165850"/>
          <p14:tracePt t="441470" x="3194050" y="6180138"/>
          <p14:tracePt t="441487" x="3228975" y="6180138"/>
          <p14:tracePt t="441504" x="3271838" y="6194425"/>
          <p14:tracePt t="441521" x="3322638" y="6200775"/>
          <p14:tracePt t="441538" x="3371850" y="6208713"/>
          <p14:tracePt t="441555" x="3386138" y="6208713"/>
          <p14:tracePt t="441653" x="3394075" y="6208713"/>
          <p14:tracePt t="441663" x="3408363" y="6215063"/>
          <p14:tracePt t="441675" x="3443288" y="6229350"/>
          <p14:tracePt t="441692" x="3500438" y="6229350"/>
          <p14:tracePt t="441708" x="3522663" y="6229350"/>
          <p14:tracePt t="441724" x="3551238" y="6229350"/>
          <p14:tracePt t="441741" x="3565525" y="6223000"/>
          <p14:tracePt t="441758" x="3579813" y="6223000"/>
          <p14:tracePt t="441775" x="3614738" y="6223000"/>
          <p14:tracePt t="441791" x="3636963" y="6223000"/>
          <p14:tracePt t="441809" x="3671888" y="6215063"/>
          <p14:tracePt t="441826" x="3700463" y="6208713"/>
          <p14:tracePt t="441842" x="3722688" y="6200775"/>
          <p14:tracePt t="441860" x="3743325" y="6200775"/>
          <p14:tracePt t="441877" x="3765550" y="6200775"/>
          <p14:tracePt t="441893" x="3779838" y="6200775"/>
          <p14:tracePt t="441910" x="3794125" y="6200775"/>
          <p14:tracePt t="441928" x="3800475" y="6200775"/>
          <p14:tracePt t="442425" x="3786188" y="6200775"/>
          <p14:tracePt t="442433" x="3771900" y="6200775"/>
          <p14:tracePt t="442442" x="3757613" y="6208713"/>
          <p14:tracePt t="442452" x="3743325" y="6208713"/>
          <p14:tracePt t="442470" x="3714750" y="6215063"/>
          <p14:tracePt t="442486" x="3665538" y="6215063"/>
          <p14:tracePt t="442504" x="3622675" y="6215063"/>
          <p14:tracePt t="442523" x="3594100" y="6208713"/>
          <p14:tracePt t="442539" x="3543300" y="6208713"/>
          <p14:tracePt t="442541" x="3514725" y="6208713"/>
          <p14:tracePt t="442556" x="3479800" y="6208713"/>
          <p14:tracePt t="442573" x="3400425" y="6200775"/>
          <p14:tracePt t="442590" x="3343275" y="6200775"/>
          <p14:tracePt t="442606" x="3314700" y="6200775"/>
          <p14:tracePt t="442624" x="3251200" y="6194425"/>
          <p14:tracePt t="442640" x="3214688" y="6194425"/>
          <p14:tracePt t="442655" x="3165475" y="6194425"/>
          <p14:tracePt t="442675" x="3122613" y="6180138"/>
          <p14:tracePt t="442691" x="3086100" y="6180138"/>
          <p14:tracePt t="442707" x="3043238" y="6172200"/>
          <p14:tracePt t="442724" x="3036888" y="6172200"/>
          <p14:tracePt t="442740" x="2994025" y="6172200"/>
          <p14:tracePt t="442758" x="2979738" y="6172200"/>
          <p14:tracePt t="442774" x="2965450" y="6172200"/>
          <p14:tracePt t="442808" x="2957513" y="6172200"/>
          <p14:tracePt t="442895" x="2951163" y="6172200"/>
          <p14:tracePt t="442951" x="2951163" y="6180138"/>
          <p14:tracePt t="442964" x="2951163" y="6186488"/>
          <p14:tracePt t="442980" x="2951163" y="6194425"/>
          <p14:tracePt t="442996" x="2951163" y="6200775"/>
          <p14:tracePt t="443003" x="2951163" y="6208713"/>
          <p14:tracePt t="443013" x="2951163" y="6215063"/>
          <p14:tracePt t="443028" x="2951163" y="6229350"/>
          <p14:tracePt t="443045" x="2951163" y="6237288"/>
          <p14:tracePt t="443068" x="2951163" y="6251575"/>
          <p14:tracePt t="443083" x="2951163" y="6257925"/>
          <p14:tracePt t="443098" x="2951163" y="6265863"/>
          <p14:tracePt t="443115" x="2951163" y="6280150"/>
          <p14:tracePt t="443132" x="2951163" y="6286500"/>
          <p14:tracePt t="443149" x="2951163" y="6329363"/>
          <p14:tracePt t="443154" x="2951163" y="6343650"/>
          <p14:tracePt t="443166" x="2951163" y="6365875"/>
          <p14:tracePt t="443183" x="2951163" y="6372225"/>
          <p14:tracePt t="443480" x="2957513" y="6372225"/>
          <p14:tracePt t="443497" x="2965450" y="6372225"/>
          <p14:tracePt t="443514" x="2971800" y="6372225"/>
          <p14:tracePt t="443517" x="2979738" y="6372225"/>
          <p14:tracePt t="443535" x="2986088" y="6372225"/>
          <p14:tracePt t="443568" x="2994025" y="6372225"/>
          <p14:tracePt t="443817" x="3008313" y="6372225"/>
          <p14:tracePt t="443824" x="3036888" y="6372225"/>
          <p14:tracePt t="443831" x="3071813" y="6372225"/>
          <p14:tracePt t="443843" x="3100388" y="6372225"/>
          <p14:tracePt t="443859" x="3143250" y="6372225"/>
          <p14:tracePt t="443876" x="3157538" y="6372225"/>
          <p14:tracePt t="444394" x="3151188" y="6372225"/>
          <p14:tracePt t="444409" x="3143250" y="6372225"/>
          <p14:tracePt t="444417" x="3136900" y="6372225"/>
          <p14:tracePt t="444425" x="3128963" y="6372225"/>
          <p14:tracePt t="444439" x="3122613" y="6372225"/>
          <p14:tracePt t="444457" x="3114675" y="6372225"/>
          <p14:tracePt t="444606" x="3128963" y="6372225"/>
          <p14:tracePt t="444613" x="3179763" y="6380163"/>
          <p14:tracePt t="444624" x="3214688" y="6380163"/>
          <p14:tracePt t="444640" x="3243263" y="6380163"/>
          <p14:tracePt t="444656" x="3271838" y="6380163"/>
          <p14:tracePt t="444661" x="3279775" y="6380163"/>
          <p14:tracePt t="444677" x="3286125" y="6380163"/>
          <p14:tracePt t="444754" x="3294063" y="6380163"/>
          <p14:tracePt t="444785" x="3308350" y="6380163"/>
          <p14:tracePt t="444801" x="3314700" y="6380163"/>
          <p14:tracePt t="444810" x="3343275" y="6380163"/>
          <p14:tracePt t="444817" x="3357563" y="6380163"/>
          <p14:tracePt t="444826" x="3371850" y="6380163"/>
          <p14:tracePt t="444843" x="3429000" y="6380163"/>
          <p14:tracePt t="444858" x="3465513" y="6365875"/>
          <p14:tracePt t="444860" x="3471863" y="6365875"/>
          <p14:tracePt t="444876" x="3494088" y="6357938"/>
          <p14:tracePt t="444892" x="3500438" y="6357938"/>
          <p14:tracePt t="444909" x="3514725" y="6357938"/>
          <p14:tracePt t="444927" x="3522663" y="6357938"/>
          <p14:tracePt t="444944" x="3536950" y="6351588"/>
          <p14:tracePt t="444960" x="3565525" y="6351588"/>
          <p14:tracePt t="444978" x="3594100" y="6351588"/>
          <p14:tracePt t="444994" x="3608388" y="6343650"/>
          <p14:tracePt t="445011" x="3614738" y="6343650"/>
          <p14:tracePt t="445092" x="3622675" y="6343650"/>
          <p14:tracePt t="445107" x="3622675" y="6337300"/>
          <p14:tracePt t="445114" x="3629025" y="6337300"/>
          <p14:tracePt t="445131" x="3643313" y="6337300"/>
          <p14:tracePt t="445148" x="3657600" y="6337300"/>
          <p14:tracePt t="445155" x="3679825" y="6337300"/>
          <p14:tracePt t="445167" x="3694113" y="6337300"/>
          <p14:tracePt t="445182" x="3700463" y="6337300"/>
          <p14:tracePt t="445325" x="3708400" y="6337300"/>
          <p14:tracePt t="445349" x="3714750" y="6337300"/>
          <p14:tracePt t="445361" x="3722688" y="6337300"/>
          <p14:tracePt t="445370" x="3729038" y="6337300"/>
          <p14:tracePt t="445385" x="3736975" y="6337300"/>
          <p14:tracePt t="445401" x="3757613" y="6337300"/>
          <p14:tracePt t="445417" x="3765550" y="6337300"/>
          <p14:tracePt t="445434" x="3779838" y="6337300"/>
          <p14:tracePt t="445453" x="3800475" y="6329363"/>
          <p14:tracePt t="445468" x="3814763" y="6329363"/>
          <p14:tracePt t="445699" x="3822700" y="6329363"/>
          <p14:tracePt t="445717" x="3822700" y="6337300"/>
          <p14:tracePt t="445731" x="3822700" y="6343650"/>
          <p14:tracePt t="445769" x="3822700" y="6351588"/>
          <p14:tracePt t="445808" x="3814763" y="6351588"/>
          <p14:tracePt t="445816" x="3808413" y="6351588"/>
          <p14:tracePt t="445834" x="3800475" y="6351588"/>
          <p14:tracePt t="445843" x="3794125" y="6351588"/>
          <p14:tracePt t="445888" x="3786188" y="6357938"/>
          <p14:tracePt t="445921" x="3786188" y="6365875"/>
          <p14:tracePt t="445933" x="3779838" y="6365875"/>
          <p14:tracePt t="445957" x="3765550" y="6365875"/>
          <p14:tracePt t="446001" x="3757613" y="6365875"/>
          <p14:tracePt t="446011" x="3757613" y="6372225"/>
          <p14:tracePt t="446027" x="3743325" y="6372225"/>
          <p14:tracePt t="446059" x="3736975" y="6372225"/>
          <p14:tracePt t="446064" x="3722688" y="6372225"/>
          <p14:tracePt t="446082" x="3714750" y="6372225"/>
          <p14:tracePt t="446100" x="3708400" y="6372225"/>
          <p14:tracePt t="446114" x="3694113" y="6372225"/>
          <p14:tracePt t="446131" x="3679825" y="6372225"/>
          <p14:tracePt t="446151" x="3671888" y="6372225"/>
          <p14:tracePt t="446163" x="3665538" y="6372225"/>
          <p14:tracePt t="446180" x="3651250" y="6372225"/>
          <p14:tracePt t="446197" x="3629025" y="6365875"/>
          <p14:tracePt t="446214" x="3622675" y="6365875"/>
          <p14:tracePt t="446323" x="3614738" y="6365875"/>
          <p14:tracePt t="446462" x="3614738" y="6357938"/>
          <p14:tracePt t="446471" x="3622675" y="6337300"/>
          <p14:tracePt t="446478" x="3629025" y="6323013"/>
          <p14:tracePt t="446574" x="3629025" y="6315075"/>
          <p14:tracePt t="446579" x="3636963" y="6308725"/>
          <p14:tracePt t="446590" x="3643313" y="6308725"/>
          <p14:tracePt t="446603" x="3665538" y="6300788"/>
          <p14:tracePt t="446621" x="3671888" y="6300788"/>
          <p14:tracePt t="446638" x="3694113" y="6294438"/>
          <p14:tracePt t="446656" x="3708400" y="6280150"/>
          <p14:tracePt t="446661" x="3714750" y="6280150"/>
          <p14:tracePt t="446672" x="3729038" y="6272213"/>
          <p14:tracePt t="446722" x="3736975" y="6272213"/>
          <p14:tracePt t="446730" x="3751263" y="6272213"/>
          <p14:tracePt t="446739" x="3757613" y="6272213"/>
          <p14:tracePt t="446756" x="3779838" y="6272213"/>
          <p14:tracePt t="446773" x="3794125" y="6272213"/>
          <p14:tracePt t="446790" x="3843338" y="6272213"/>
          <p14:tracePt t="446807" x="3894138" y="6272213"/>
          <p14:tracePt t="446824" x="3922713" y="6272213"/>
          <p14:tracePt t="446842" x="3951288" y="6280150"/>
          <p14:tracePt t="446858" x="3971925" y="6294438"/>
          <p14:tracePt t="446875" x="3979863" y="6294438"/>
          <p14:tracePt t="446891" x="3986213" y="6294438"/>
          <p14:tracePt t="446940" x="3986213" y="6300788"/>
          <p14:tracePt t="446979" x="3986213" y="6308725"/>
          <p14:tracePt t="446996" x="3979863" y="6308725"/>
          <p14:tracePt t="447010" x="3979863" y="6315075"/>
          <p14:tracePt t="447028" x="3971925" y="6323013"/>
          <p14:tracePt t="447033" x="3965575" y="6323013"/>
          <p14:tracePt t="447051" x="3957638" y="6323013"/>
          <p14:tracePt t="447068" x="3951288" y="6323013"/>
          <p14:tracePt t="447083" x="3943350" y="6329363"/>
          <p14:tracePt t="447096" x="3937000" y="6329363"/>
          <p14:tracePt t="447114" x="3929063" y="6337300"/>
          <p14:tracePt t="447137" x="3922713" y="6337300"/>
          <p14:tracePt t="447155" x="3914775" y="6337300"/>
          <p14:tracePt t="447162" x="3908425" y="6337300"/>
          <p14:tracePt t="447179" x="3908425" y="6343650"/>
          <p14:tracePt t="447199" x="3900488" y="6343650"/>
          <p14:tracePt t="447222" x="3894138" y="6343650"/>
          <p14:tracePt t="447261" x="3886200" y="6343650"/>
          <p14:tracePt t="493146" x="3836988" y="6257925"/>
          <p14:tracePt t="493153" x="3794125" y="6208713"/>
          <p14:tracePt t="493164" x="3757613" y="6137275"/>
          <p14:tracePt t="493182" x="3665538" y="5957888"/>
          <p14:tracePt t="493199" x="3594100" y="5865813"/>
          <p14:tracePt t="493216" x="3557588" y="5780088"/>
          <p14:tracePt t="493232" x="3536950" y="5708650"/>
          <p14:tracePt t="493251" x="3522663" y="5651500"/>
          <p14:tracePt t="493266" x="3514725" y="5614988"/>
          <p14:tracePt t="493284" x="3494088" y="5572125"/>
          <p14:tracePt t="493300" x="3494088" y="5543550"/>
          <p14:tracePt t="493317" x="3494088" y="5486400"/>
          <p14:tracePt t="493334" x="3494088" y="5372100"/>
          <p14:tracePt t="493351" x="3486150" y="5286375"/>
          <p14:tracePt t="493370" x="3422650" y="5143500"/>
          <p14:tracePt t="493386" x="3394075" y="5057775"/>
          <p14:tracePt t="493403" x="3379788" y="5000625"/>
          <p14:tracePt t="493419" x="3365500" y="4908550"/>
          <p14:tracePt t="493436" x="3365500" y="4851400"/>
          <p14:tracePt t="493452" x="3357563" y="4757738"/>
          <p14:tracePt t="493470" x="3343275" y="4672013"/>
          <p14:tracePt t="493487" x="3336925" y="4586288"/>
          <p14:tracePt t="493504" x="3336925" y="4537075"/>
          <p14:tracePt t="493521" x="3343275" y="4500563"/>
          <p14:tracePt t="493538" x="3351213" y="4451350"/>
          <p14:tracePt t="493554" x="3379788" y="4322763"/>
          <p14:tracePt t="493572" x="3400425" y="4208463"/>
          <p14:tracePt t="493574" x="3414713" y="4157663"/>
          <p14:tracePt t="493590" x="3436938" y="4086225"/>
          <p14:tracePt t="493607" x="3443288" y="3971925"/>
          <p14:tracePt t="493623" x="3471863" y="3822700"/>
          <p14:tracePt t="493641" x="3486150" y="3714750"/>
          <p14:tracePt t="493658" x="3486150" y="3514725"/>
          <p14:tracePt t="493672" x="3486150" y="3443288"/>
          <p14:tracePt t="493690" x="3494088" y="3214688"/>
          <p14:tracePt t="493706" x="3494088" y="3079750"/>
          <p14:tracePt t="493724" x="3494088" y="2957513"/>
          <p14:tracePt t="493741" x="3479800" y="2865438"/>
          <p14:tracePt t="493758" x="3471863" y="2786063"/>
          <p14:tracePt t="493776" x="3471863" y="2714625"/>
          <p14:tracePt t="493792" x="3471863" y="2643188"/>
          <p14:tracePt t="493809" x="3471863" y="2600325"/>
          <p14:tracePt t="493826" x="3471863" y="2565400"/>
          <p14:tracePt t="493843" x="3471863" y="2551113"/>
          <p14:tracePt t="493861" x="3479800" y="2536825"/>
          <p14:tracePt t="493876" x="3494088" y="2528888"/>
          <p14:tracePt t="493878" x="3500438" y="2528888"/>
          <p14:tracePt t="493893" x="3514725" y="2514600"/>
          <p14:tracePt t="493910" x="3514725" y="2500313"/>
          <p14:tracePt t="493927" x="3522663" y="2493963"/>
          <p14:tracePt t="493944" x="3529013" y="2486025"/>
          <p14:tracePt t="493961" x="3536950" y="2479675"/>
          <p14:tracePt t="493995" x="3543300" y="2465388"/>
          <p14:tracePt t="494029" x="3551238" y="2465388"/>
          <p14:tracePt t="494047" x="3557588" y="2451100"/>
          <p14:tracePt t="494063" x="3557588" y="2422525"/>
          <p14:tracePt t="494083" x="3522663" y="2343150"/>
          <p14:tracePt t="494098" x="3508375" y="2293938"/>
          <p14:tracePt t="494113" x="3494088" y="2257425"/>
          <p14:tracePt t="494131" x="3486150" y="2228850"/>
          <p14:tracePt t="494147" x="3479800" y="2222500"/>
          <p14:tracePt t="494151" x="3479800" y="2214563"/>
          <p14:tracePt t="494247" x="3479800" y="2208213"/>
          <p14:tracePt t="494262" x="3479800" y="2200275"/>
          <p14:tracePt t="494279" x="3471863" y="2200275"/>
          <p14:tracePt t="494288" x="3471863" y="2193925"/>
          <p14:tracePt t="494315" x="3471863" y="2185988"/>
          <p14:tracePt t="494323" x="3471863" y="2179638"/>
          <p14:tracePt t="494333" x="3457575" y="2171700"/>
          <p14:tracePt t="494350" x="3429000" y="2143125"/>
          <p14:tracePt t="494367" x="3400425" y="2136775"/>
          <p14:tracePt t="494384" x="3365500" y="2108200"/>
          <p14:tracePt t="494401" x="3314700" y="2079625"/>
          <p14:tracePt t="494418" x="3294063" y="2071688"/>
          <p14:tracePt t="494436" x="3279775" y="2071688"/>
          <p14:tracePt t="494452" x="3265488" y="2057400"/>
          <p14:tracePt t="494471" x="3222625" y="2051050"/>
          <p14:tracePt t="494487" x="3194050" y="2051050"/>
          <p14:tracePt t="494505" x="3114675" y="2051050"/>
          <p14:tracePt t="494520" x="3036888" y="2051050"/>
          <p14:tracePt t="494540" x="2943225" y="2051050"/>
          <p14:tracePt t="494559" x="2808288" y="2051050"/>
          <p14:tracePt t="494572" x="2708275" y="2043113"/>
          <p14:tracePt t="494588" x="2671763" y="2028825"/>
          <p14:tracePt t="494605" x="2628900" y="2028825"/>
          <p14:tracePt t="494622" x="2557463" y="2022475"/>
          <p14:tracePt t="494639" x="2522538" y="2022475"/>
          <p14:tracePt t="494656" x="2479675" y="2022475"/>
          <p14:tracePt t="494662" x="2457450" y="2022475"/>
          <p14:tracePt t="494674" x="2422525" y="2014538"/>
          <p14:tracePt t="494690" x="2379663" y="2014538"/>
          <p14:tracePt t="494706" x="2351088" y="2008188"/>
          <p14:tracePt t="494723" x="2322513" y="2008188"/>
          <p14:tracePt t="494740" x="2308225" y="2000250"/>
          <p14:tracePt t="494759" x="2293938" y="2000250"/>
          <p14:tracePt t="494774" x="2286000" y="2000250"/>
          <p14:tracePt t="494808" x="2265363" y="1993900"/>
          <p14:tracePt t="494825" x="2236788" y="1993900"/>
          <p14:tracePt t="494842" x="2222500" y="1979613"/>
          <p14:tracePt t="494860" x="2200275" y="1979613"/>
          <p14:tracePt t="494876" x="2185988" y="1971675"/>
          <p14:tracePt t="494980" x="2179638" y="1965325"/>
          <p14:tracePt t="494996" x="2171700" y="1965325"/>
          <p14:tracePt t="495007" x="2171700" y="1957388"/>
          <p14:tracePt t="495014" x="2165350" y="1957388"/>
          <p14:tracePt t="495030" x="2157413" y="1951038"/>
          <p14:tracePt t="495047" x="2151063" y="1951038"/>
          <p14:tracePt t="495167" x="2143125" y="1951038"/>
          <p14:tracePt t="495175" x="2136775" y="1951038"/>
          <p14:tracePt t="495193" x="2136775" y="1957388"/>
          <p14:tracePt t="495200" x="2128838" y="1965325"/>
          <p14:tracePt t="495218" x="2128838" y="1971675"/>
          <p14:tracePt t="495233" x="2114550" y="1985963"/>
          <p14:tracePt t="495272" x="2108200" y="1993900"/>
          <p14:tracePt t="495289" x="2108200" y="2000250"/>
          <p14:tracePt t="495308" x="2100263" y="2008188"/>
          <p14:tracePt t="495363" x="2093913" y="2014538"/>
          <p14:tracePt t="495402" x="2085975" y="2014538"/>
          <p14:tracePt t="495691" x="2085975" y="2022475"/>
          <p14:tracePt t="495729" x="2093913" y="2022475"/>
          <p14:tracePt t="495779" x="2100263" y="2022475"/>
          <p14:tracePt t="495787" x="2114550" y="2022475"/>
          <p14:tracePt t="495793" x="2128838" y="2022475"/>
          <p14:tracePt t="495809" x="2165350" y="2014538"/>
          <p14:tracePt t="495829" x="2185988" y="2008188"/>
          <p14:tracePt t="495841" x="2222500" y="1993900"/>
          <p14:tracePt t="495859" x="2243138" y="1985963"/>
          <p14:tracePt t="495875" x="2257425" y="1979613"/>
          <p14:tracePt t="495892" x="2279650" y="1971675"/>
          <p14:tracePt t="495909" x="2308225" y="1971675"/>
          <p14:tracePt t="495927" x="2336800" y="1971675"/>
          <p14:tracePt t="495945" x="2386013" y="1971675"/>
          <p14:tracePt t="495960" x="2400300" y="1971675"/>
          <p14:tracePt t="495978" x="2428875" y="1971675"/>
          <p14:tracePt t="495994" x="2443163" y="1971675"/>
          <p14:tracePt t="496011" x="2451100" y="1965325"/>
          <p14:tracePt t="496029" x="2465388" y="1965325"/>
          <p14:tracePt t="496045" x="2479675" y="1965325"/>
          <p14:tracePt t="496062" x="2493963" y="1957388"/>
          <p14:tracePt t="496079" x="2522538" y="1951038"/>
          <p14:tracePt t="496098" x="2557463" y="1943100"/>
          <p14:tracePt t="496117" x="2565400" y="1936750"/>
          <p14:tracePt t="496135" x="2571750" y="1936750"/>
          <p14:tracePt t="496216" x="2571750" y="1928813"/>
          <p14:tracePt t="496230" x="2579688" y="1928813"/>
          <p14:tracePt t="496246" x="2586038" y="1922463"/>
          <p14:tracePt t="496256" x="2586038" y="1914525"/>
          <p14:tracePt t="496265" x="2593975" y="1914525"/>
          <p14:tracePt t="496282" x="2600325" y="1908175"/>
          <p14:tracePt t="496300" x="2608263" y="1885950"/>
          <p14:tracePt t="496495" x="2614613" y="1885950"/>
          <p14:tracePt t="496521" x="2614613" y="1893888"/>
          <p14:tracePt t="496527" x="2614613" y="1900238"/>
          <p14:tracePt t="496542" x="2614613" y="1908175"/>
          <p14:tracePt t="496556" x="2614613" y="1922463"/>
          <p14:tracePt t="496572" x="2614613" y="1936750"/>
          <p14:tracePt t="496589" x="2614613" y="1951038"/>
          <p14:tracePt t="496604" x="2614613" y="1957388"/>
          <p14:tracePt t="496621" x="2614613" y="1971675"/>
          <p14:tracePt t="496638" x="2622550" y="1979613"/>
          <p14:tracePt t="496674" x="2622550" y="1985963"/>
          <p14:tracePt t="496697" x="2622550" y="1993900"/>
          <p14:tracePt t="496710" x="2622550" y="2000250"/>
          <p14:tracePt t="496967" x="2622550" y="2008188"/>
          <p14:tracePt t="496996" x="2622550" y="2014538"/>
          <p14:tracePt t="497021" x="2622550" y="2022475"/>
          <p14:tracePt t="497028" x="2622550" y="2028825"/>
          <p14:tracePt t="497042" x="2622550" y="2036763"/>
          <p14:tracePt t="497052" x="2622550" y="2043113"/>
          <p14:tracePt t="497064" x="2622550" y="2057400"/>
          <p14:tracePt t="497082" x="2622550" y="2065338"/>
          <p14:tracePt t="497096" x="2622550" y="2071688"/>
          <p14:tracePt t="497113" x="2622550" y="2079625"/>
          <p14:tracePt t="497146" x="2628900" y="2085975"/>
          <p14:tracePt t="497164" x="2628900" y="2100263"/>
          <p14:tracePt t="497183" x="2636838" y="2108200"/>
          <p14:tracePt t="497255" x="2636838" y="2114550"/>
          <p14:tracePt t="497325" x="2636838" y="2122488"/>
          <p14:tracePt t="497335" x="2636838" y="2128838"/>
          <p14:tracePt t="497386" x="2636838" y="2136775"/>
          <p14:tracePt t="497472" x="2628900" y="2136775"/>
          <p14:tracePt t="497537" x="2628900" y="2143125"/>
          <p14:tracePt t="497550" x="2622550" y="2143125"/>
          <p14:tracePt t="497567" x="2614613" y="2143125"/>
          <p14:tracePt t="497584" x="2608263" y="2143125"/>
          <p14:tracePt t="497591" x="2600325" y="2143125"/>
          <p14:tracePt t="497617" x="2593975" y="2143125"/>
          <p14:tracePt t="497630" x="2586038" y="2143125"/>
          <p14:tracePt t="497644" x="2579688" y="2143125"/>
          <p14:tracePt t="497655" x="2571750" y="2143125"/>
          <p14:tracePt t="497673" x="2543175" y="2143125"/>
          <p14:tracePt t="497689" x="2514600" y="2143125"/>
          <p14:tracePt t="497690" x="2500313" y="2143125"/>
          <p14:tracePt t="497706" x="2451100" y="2143125"/>
          <p14:tracePt t="497724" x="2436813" y="2143125"/>
          <p14:tracePt t="497741" x="2408238" y="2136775"/>
          <p14:tracePt t="497758" x="2393950" y="2128838"/>
          <p14:tracePt t="497775" x="2386013" y="2128838"/>
          <p14:tracePt t="497793" x="2379663" y="2122488"/>
          <p14:tracePt t="497808" x="2371725" y="2122488"/>
          <p14:tracePt t="497825" x="2357438" y="2122488"/>
          <p14:tracePt t="497841" x="2336800" y="2122488"/>
          <p14:tracePt t="497858" x="2328863" y="2122488"/>
          <p14:tracePt t="497875" x="2322513" y="2114550"/>
          <p14:tracePt t="497892" x="2314575" y="2114550"/>
          <p14:tracePt t="498075" x="2322513" y="2114550"/>
          <p14:tracePt t="498081" x="2336800" y="2114550"/>
          <p14:tracePt t="498089" x="2343150" y="2114550"/>
          <p14:tracePt t="498106" x="2357438" y="2114550"/>
          <p14:tracePt t="498114" x="2365375" y="2114550"/>
          <p14:tracePt t="498129" x="2386013" y="2114550"/>
          <p14:tracePt t="498146" x="2393950" y="2114550"/>
          <p14:tracePt t="498150" x="2400300" y="2114550"/>
          <p14:tracePt t="498167" x="2422525" y="2114550"/>
          <p14:tracePt t="498179" x="2428875" y="2114550"/>
          <p14:tracePt t="498198" x="2443163" y="2114550"/>
          <p14:tracePt t="498214" x="2471738" y="2114550"/>
          <p14:tracePt t="498233" x="2500313" y="2122488"/>
          <p14:tracePt t="498250" x="2522538" y="2122488"/>
          <p14:tracePt t="498266" x="2543175" y="2122488"/>
          <p14:tracePt t="498283" x="2557463" y="2122488"/>
          <p14:tracePt t="498317" x="2565400" y="2122488"/>
          <p14:tracePt t="498334" x="2579688" y="2122488"/>
          <p14:tracePt t="498349" x="2586038" y="2122488"/>
          <p14:tracePt t="498367" x="2600325" y="2122488"/>
          <p14:tracePt t="498387" x="2614613" y="2122488"/>
          <p14:tracePt t="498402" x="2628900" y="2122488"/>
          <p14:tracePt t="498417" x="2651125" y="2114550"/>
          <p14:tracePt t="498434" x="2665413" y="2114550"/>
          <p14:tracePt t="498479" x="2671763" y="2114550"/>
          <p14:tracePt t="498489" x="2679700" y="2114550"/>
          <p14:tracePt t="498504" x="2686050" y="2114550"/>
          <p14:tracePt t="498519" x="2700338" y="2114550"/>
          <p14:tracePt t="498536" x="2722563" y="2114550"/>
          <p14:tracePt t="498553" x="2757488" y="2122488"/>
          <p14:tracePt t="498570" x="2771775" y="2128838"/>
          <p14:tracePt t="498586" x="2779713" y="2128838"/>
          <p14:tracePt t="498694" x="2786063" y="2128838"/>
          <p14:tracePt t="498724" x="2794000" y="2128838"/>
          <p14:tracePt t="498738" x="2800350" y="2128838"/>
          <p14:tracePt t="498754" x="2808288" y="2128838"/>
          <p14:tracePt t="498762" x="2814638" y="2128838"/>
          <p14:tracePt t="498873" x="2822575" y="2128838"/>
          <p14:tracePt t="499160" x="2822575" y="2136775"/>
          <p14:tracePt t="500029" x="2822575" y="2143125"/>
          <p14:tracePt t="500042" x="2822575" y="2151063"/>
          <p14:tracePt t="500049" x="2822575" y="2157413"/>
          <p14:tracePt t="500062" x="2822575" y="2165350"/>
          <p14:tracePt t="500079" x="2822575" y="2179638"/>
          <p14:tracePt t="500096" x="2822575" y="2185988"/>
          <p14:tracePt t="500113" x="2822575" y="2193925"/>
          <p14:tracePt t="500129" x="2822575" y="2208213"/>
          <p14:tracePt t="500145" x="2822575" y="2214563"/>
          <p14:tracePt t="500170" x="2822575" y="2228850"/>
          <p14:tracePt t="500186" x="2822575" y="2236788"/>
          <p14:tracePt t="500197" x="2822575" y="2243138"/>
          <p14:tracePt t="500214" x="2822575" y="2279650"/>
          <p14:tracePt t="500231" x="2828925" y="2293938"/>
          <p14:tracePt t="500247" x="2828925" y="2336800"/>
          <p14:tracePt t="500264" x="2836863" y="2357438"/>
          <p14:tracePt t="500282" x="2843213" y="2379663"/>
          <p14:tracePt t="500298" x="2851150" y="2400300"/>
          <p14:tracePt t="500316" x="2851150" y="2408238"/>
          <p14:tracePt t="500334" x="2851150" y="2422525"/>
          <p14:tracePt t="500353" x="2851150" y="2471738"/>
          <p14:tracePt t="500365" x="2851150" y="2493963"/>
          <p14:tracePt t="500382" x="2836863" y="2528888"/>
          <p14:tracePt t="500400" x="2828925" y="2593975"/>
          <p14:tracePt t="500416" x="2814638" y="2614613"/>
          <p14:tracePt t="500433" x="2814638" y="2628900"/>
          <p14:tracePt t="500451" x="2808288" y="2651125"/>
          <p14:tracePt t="500467" x="2794000" y="2657475"/>
          <p14:tracePt t="500484" x="2779713" y="2686050"/>
          <p14:tracePt t="500502" x="2765425" y="2722563"/>
          <p14:tracePt t="500518" x="2757488" y="2743200"/>
          <p14:tracePt t="500535" x="2728913" y="2808288"/>
          <p14:tracePt t="500552" x="2708275" y="2857500"/>
          <p14:tracePt t="500570" x="2679700" y="2886075"/>
          <p14:tracePt t="500586" x="2665413" y="2894013"/>
          <p14:tracePt t="500603" x="2657475" y="2908300"/>
          <p14:tracePt t="500604" x="2651125" y="2914650"/>
          <p14:tracePt t="500619" x="2636838" y="2922588"/>
          <p14:tracePt t="500637" x="2622550" y="2922588"/>
          <p14:tracePt t="500653" x="2593975" y="2922588"/>
          <p14:tracePt t="500670" x="2543175" y="2900363"/>
          <p14:tracePt t="500688" x="2422525" y="2843213"/>
          <p14:tracePt t="500704" x="2328863" y="2808288"/>
          <p14:tracePt t="500721" x="2222500" y="2765425"/>
          <p14:tracePt t="500738" x="2128838" y="2743200"/>
          <p14:tracePt t="500756" x="2071688" y="2708275"/>
          <p14:tracePt t="500774" x="2065338" y="2693988"/>
          <p14:tracePt t="500790" x="2057400" y="2665413"/>
          <p14:tracePt t="500808" x="2057400" y="2622550"/>
          <p14:tracePt t="500825" x="2071688" y="2565400"/>
          <p14:tracePt t="500841" x="2085975" y="2500313"/>
          <p14:tracePt t="500857" x="2085975" y="2428875"/>
          <p14:tracePt t="500874" x="2093913" y="2393950"/>
          <p14:tracePt t="500891" x="2108200" y="2357438"/>
          <p14:tracePt t="500908" x="2114550" y="2314575"/>
          <p14:tracePt t="500925" x="2136775" y="2300288"/>
          <p14:tracePt t="500941" x="2157413" y="2279650"/>
          <p14:tracePt t="500959" x="2179638" y="2265363"/>
          <p14:tracePt t="500975" x="2208213" y="2243138"/>
          <p14:tracePt t="500992" x="2236788" y="2222500"/>
          <p14:tracePt t="501011" x="2279650" y="2193925"/>
          <p14:tracePt t="501027" x="2308225" y="2185988"/>
          <p14:tracePt t="501044" x="2322513" y="2179638"/>
          <p14:tracePt t="501061" x="2351088" y="2171700"/>
          <p14:tracePt t="501078" x="2393950" y="2165350"/>
          <p14:tracePt t="501094" x="2451100" y="2151063"/>
          <p14:tracePt t="501111" x="2543175" y="2151063"/>
          <p14:tracePt t="501128" x="2614613" y="2143125"/>
          <p14:tracePt t="501145" x="2657475" y="2151063"/>
          <p14:tracePt t="501150" x="2679700" y="2151063"/>
          <p14:tracePt t="501162" x="2700338" y="2151063"/>
          <p14:tracePt t="501179" x="2722563" y="2151063"/>
          <p14:tracePt t="501195" x="2736850" y="2157413"/>
          <p14:tracePt t="501213" x="2757488" y="2171700"/>
          <p14:tracePt t="501231" x="2786063" y="2185988"/>
          <p14:tracePt t="501248" x="2808288" y="2200275"/>
          <p14:tracePt t="501266" x="2836863" y="2200275"/>
          <p14:tracePt t="501283" x="2865438" y="2228850"/>
          <p14:tracePt t="501298" x="2871788" y="2251075"/>
          <p14:tracePt t="501314" x="2894013" y="2300288"/>
          <p14:tracePt t="501332" x="2914650" y="2322513"/>
          <p14:tracePt t="501350" x="2922588" y="2371725"/>
          <p14:tracePt t="501367" x="2928938" y="2393950"/>
          <p14:tracePt t="501386" x="2928938" y="2414588"/>
          <p14:tracePt t="501399" x="2928938" y="2436813"/>
          <p14:tracePt t="501416" x="2936875" y="2486025"/>
          <p14:tracePt t="501433" x="2936875" y="2536825"/>
          <p14:tracePt t="501450" x="2936875" y="2571750"/>
          <p14:tracePt t="501467" x="2922588" y="2614613"/>
          <p14:tracePt t="501483" x="2908300" y="2643188"/>
          <p14:tracePt t="501502" x="2886075" y="2686050"/>
          <p14:tracePt t="501518" x="2879725" y="2700338"/>
          <p14:tracePt t="501535" x="2857500" y="2736850"/>
          <p14:tracePt t="501551" x="2822575" y="2765425"/>
          <p14:tracePt t="501570" x="2794000" y="2800350"/>
          <p14:tracePt t="501585" x="2751138" y="2828925"/>
          <p14:tracePt t="501602" x="2679700" y="2886075"/>
          <p14:tracePt t="501619" x="2643188" y="2900363"/>
          <p14:tracePt t="501636" x="2608263" y="2894013"/>
          <p14:tracePt t="501654" x="2557463" y="2886075"/>
          <p14:tracePt t="501657" x="2528888" y="2879725"/>
          <p14:tracePt t="501672" x="2479675" y="2865438"/>
          <p14:tracePt t="501689" x="2379663" y="2828925"/>
          <p14:tracePt t="501706" x="2322513" y="2808288"/>
          <p14:tracePt t="501721" x="2293938" y="2786063"/>
          <p14:tracePt t="501740" x="2236788" y="2771775"/>
          <p14:tracePt t="501757" x="2208213" y="2728913"/>
          <p14:tracePt t="501772" x="2179638" y="2693988"/>
          <p14:tracePt t="501790" x="2136775" y="2651125"/>
          <p14:tracePt t="501807" x="2114550" y="2608263"/>
          <p14:tracePt t="501823" x="2108200" y="2579688"/>
          <p14:tracePt t="501840" x="2108200" y="2536825"/>
          <p14:tracePt t="501857" x="2108200" y="2493963"/>
          <p14:tracePt t="501873" x="2108200" y="2479675"/>
          <p14:tracePt t="501890" x="2108200" y="2443163"/>
          <p14:tracePt t="501909" x="2108200" y="2408238"/>
          <p14:tracePt t="501925" x="2114550" y="2379663"/>
          <p14:tracePt t="501941" x="2136775" y="2343150"/>
          <p14:tracePt t="501961" x="2151063" y="2314575"/>
          <p14:tracePt t="501977" x="2157413" y="2300288"/>
          <p14:tracePt t="501979" x="2171700" y="2293938"/>
          <p14:tracePt t="501994" x="2185988" y="2286000"/>
          <p14:tracePt t="502011" x="2222500" y="2271713"/>
          <p14:tracePt t="502029" x="2257425" y="2265363"/>
          <p14:tracePt t="502044" x="2286000" y="2257425"/>
          <p14:tracePt t="502065" x="2336800" y="2243138"/>
          <p14:tracePt t="502077" x="2365375" y="2243138"/>
          <p14:tracePt t="502094" x="2428875" y="2243138"/>
          <p14:tracePt t="502111" x="2457450" y="2243138"/>
          <p14:tracePt t="502128" x="2493963" y="2243138"/>
          <p14:tracePt t="502145" x="2536825" y="2243138"/>
          <p14:tracePt t="502161" x="2565400" y="2243138"/>
          <p14:tracePt t="502182" x="2593975" y="2257425"/>
          <p14:tracePt t="502197" x="2614613" y="2265363"/>
          <p14:tracePt t="502216" x="2628900" y="2271713"/>
          <p14:tracePt t="502230" x="2665413" y="2279650"/>
          <p14:tracePt t="502247" x="2708275" y="2286000"/>
          <p14:tracePt t="502264" x="2757488" y="2293938"/>
          <p14:tracePt t="502281" x="2786063" y="2308225"/>
          <p14:tracePt t="502297" x="2822575" y="2328863"/>
          <p14:tracePt t="502314" x="2836863" y="2351088"/>
          <p14:tracePt t="502333" x="2843213" y="2365375"/>
          <p14:tracePt t="502348" x="2851150" y="2379663"/>
          <p14:tracePt t="502365" x="2865438" y="2393950"/>
          <p14:tracePt t="502382" x="2879725" y="2422525"/>
          <p14:tracePt t="502399" x="2886075" y="2443163"/>
          <p14:tracePt t="502417" x="2886075" y="2486025"/>
          <p14:tracePt t="502432" x="2886075" y="2514600"/>
          <p14:tracePt t="502451" x="2886075" y="2536825"/>
          <p14:tracePt t="502466" x="2886075" y="2571750"/>
          <p14:tracePt t="502483" x="2871788" y="2586038"/>
          <p14:tracePt t="502500" x="2865438" y="2608263"/>
          <p14:tracePt t="502521" x="2828925" y="2636838"/>
          <p14:tracePt t="502536" x="2800350" y="2651125"/>
          <p14:tracePt t="502553" x="2786063" y="2665413"/>
          <p14:tracePt t="502568" x="2757488" y="2686050"/>
          <p14:tracePt t="502585" x="2736850" y="2708275"/>
          <p14:tracePt t="502604" x="2700338" y="2722563"/>
          <p14:tracePt t="502620" x="2665413" y="2728913"/>
          <p14:tracePt t="502637" x="2657475" y="2728913"/>
          <p14:tracePt t="502655" x="2643188" y="2728913"/>
          <p14:tracePt t="502671" x="2636838" y="2728913"/>
          <p14:tracePt t="502689" x="2628900" y="2728913"/>
          <p14:tracePt t="502706" x="2628900" y="2736850"/>
          <p14:tracePt t="502730" x="2622550" y="2736850"/>
          <p14:tracePt t="503214" x="2614613" y="2736850"/>
          <p14:tracePt t="503221" x="2614613" y="2743200"/>
          <p14:tracePt t="503237" x="2614613" y="2751138"/>
          <p14:tracePt t="503246" x="2614613" y="2757488"/>
          <p14:tracePt t="503263" x="2614613" y="2771775"/>
          <p14:tracePt t="503281" x="2608263" y="2779713"/>
          <p14:tracePt t="503313" x="2608263" y="2786063"/>
          <p14:tracePt t="503332" x="2600325" y="2794000"/>
          <p14:tracePt t="503350" x="2600325" y="2800350"/>
          <p14:tracePt t="503367" x="2600325" y="2814638"/>
          <p14:tracePt t="503385" x="2586038" y="2836863"/>
          <p14:tracePt t="503415" x="2586038" y="2843213"/>
          <p14:tracePt t="503423" x="2586038" y="2851150"/>
          <p14:tracePt t="503456" x="2586038" y="2857500"/>
          <p14:tracePt t="503764" x="2586038" y="2851150"/>
          <p14:tracePt t="504000" x="2586038" y="2843213"/>
          <p14:tracePt t="504036" x="2579688" y="2843213"/>
          <p14:tracePt t="504044" x="2579688" y="2836863"/>
          <p14:tracePt t="504066" x="2579688" y="2828925"/>
          <p14:tracePt t="504073" x="2579688" y="2822575"/>
          <p14:tracePt t="504099" x="2579688" y="2814638"/>
          <p14:tracePt t="504120" x="2579688" y="2808288"/>
          <p14:tracePt t="504128" x="2579688" y="2800350"/>
          <p14:tracePt t="504135" x="2579688" y="2794000"/>
          <p14:tracePt t="504387" x="2579688" y="2800350"/>
          <p14:tracePt t="504405" x="2571750" y="2800350"/>
          <p14:tracePt t="504409" x="2571750" y="2808288"/>
          <p14:tracePt t="504425" x="2565400" y="2822575"/>
          <p14:tracePt t="504456" x="2565400" y="2828925"/>
          <p14:tracePt t="504560" x="2565400" y="2836863"/>
          <p14:tracePt t="504576" x="2565400" y="2843213"/>
          <p14:tracePt t="504589" x="2565400" y="2851150"/>
          <p14:tracePt t="504697" x="2565400" y="2857500"/>
          <p14:tracePt t="505285" x="2571750" y="2857500"/>
          <p14:tracePt t="505292" x="2579688" y="2857500"/>
          <p14:tracePt t="505301" x="2586038" y="2857500"/>
          <p14:tracePt t="505314" x="2614613" y="2857500"/>
          <p14:tracePt t="505330" x="2636838" y="2857500"/>
          <p14:tracePt t="505347" x="2657475" y="2857500"/>
          <p14:tracePt t="505364" x="2693988" y="2857500"/>
          <p14:tracePt t="505381" x="2743200" y="2865438"/>
          <p14:tracePt t="505400" x="2836863" y="2894013"/>
          <p14:tracePt t="505416" x="2879725" y="2900363"/>
          <p14:tracePt t="505432" x="2908300" y="2900363"/>
          <p14:tracePt t="505449" x="2957513" y="2900363"/>
          <p14:tracePt t="505466" x="2979738" y="2900363"/>
          <p14:tracePt t="505483" x="2994025" y="2900363"/>
          <p14:tracePt t="505500" x="3000375" y="2900363"/>
          <p14:tracePt t="505516" x="3008313" y="2908300"/>
          <p14:tracePt t="505550" x="3022600" y="2908300"/>
          <p14:tracePt t="505567" x="3043238" y="2908300"/>
          <p14:tracePt t="505602" x="3057525" y="2908300"/>
          <p14:tracePt t="505619" x="3065463" y="2908300"/>
          <p14:tracePt t="505636" x="3079750" y="2922588"/>
          <p14:tracePt t="505652" x="3094038" y="2922588"/>
          <p14:tracePt t="505669" x="3114675" y="2928938"/>
          <p14:tracePt t="505686" x="3122613" y="2928938"/>
          <p14:tracePt t="505704" x="3128963" y="2928938"/>
          <p14:tracePt t="505989" x="3143250" y="2928938"/>
          <p14:tracePt t="505996" x="3143250" y="2936875"/>
          <p14:tracePt t="506009" x="3157538" y="2936875"/>
          <p14:tracePt t="506026" x="3179763" y="2951163"/>
          <p14:tracePt t="506043" x="3194050" y="2957513"/>
          <p14:tracePt t="506062" x="3200400" y="2957513"/>
          <p14:tracePt t="506076" x="3214688" y="2965450"/>
          <p14:tracePt t="506093" x="3243263" y="2971800"/>
          <p14:tracePt t="506110" x="3279775" y="2979738"/>
          <p14:tracePt t="506126" x="3286125" y="2986088"/>
          <p14:tracePt t="506143" x="3300413" y="3000375"/>
          <p14:tracePt t="506160" x="3336925" y="3008313"/>
          <p14:tracePt t="506177" x="3357563" y="3022600"/>
          <p14:tracePt t="506197" x="3379788" y="3028950"/>
          <p14:tracePt t="513071" x="3379788" y="3008313"/>
          <p14:tracePt t="513079" x="3379788" y="2994025"/>
          <p14:tracePt t="513090" x="3365500" y="2971800"/>
          <p14:tracePt t="513107" x="3336925" y="2914650"/>
          <p14:tracePt t="513124" x="3286125" y="2843213"/>
          <p14:tracePt t="513141" x="3228975" y="2779713"/>
          <p14:tracePt t="513158" x="3228975" y="2751138"/>
          <p14:tracePt t="513177" x="3222625" y="2708275"/>
          <p14:tracePt t="513194" x="3186113" y="2665413"/>
          <p14:tracePt t="513210" x="3179763" y="2628900"/>
          <p14:tracePt t="513227" x="3157538" y="2586038"/>
          <p14:tracePt t="513244" x="3128963" y="2565400"/>
          <p14:tracePt t="513260" x="3108325" y="2551113"/>
          <p14:tracePt t="513277" x="3094038" y="2536825"/>
          <p14:tracePt t="513310" x="3094038" y="2528888"/>
          <p14:tracePt t="513328" x="3094038" y="2508250"/>
          <p14:tracePt t="513345" x="3094038" y="2493963"/>
          <p14:tracePt t="513361" x="3086100" y="2465388"/>
          <p14:tracePt t="513378" x="3065463" y="2408238"/>
          <p14:tracePt t="513395" x="3028950" y="2365375"/>
          <p14:tracePt t="513413" x="3022600" y="2351088"/>
          <p14:tracePt t="513429" x="3014663" y="2336800"/>
          <p14:tracePt t="513509" x="3008313" y="2336800"/>
          <p14:tracePt t="513564" x="3014663" y="2336800"/>
          <p14:tracePt t="513583" x="3028950" y="2336800"/>
          <p14:tracePt t="513589" x="3043238" y="2336800"/>
          <p14:tracePt t="513601" x="3057525" y="2351088"/>
          <p14:tracePt t="513617" x="3094038" y="2371725"/>
          <p14:tracePt t="513632" x="3214688" y="2422525"/>
          <p14:tracePt t="513649" x="3271838" y="2451100"/>
          <p14:tracePt t="513666" x="3328988" y="2465388"/>
          <p14:tracePt t="513683" x="3400425" y="2486025"/>
          <p14:tracePt t="513700" x="3451225" y="2514600"/>
          <p14:tracePt t="513717" x="3465513" y="2536825"/>
          <p14:tracePt t="513734" x="3522663" y="2571750"/>
          <p14:tracePt t="513751" x="3586163" y="2600325"/>
          <p14:tracePt t="513768" x="3671888" y="2651125"/>
          <p14:tracePt t="513785" x="3751263" y="2693988"/>
          <p14:tracePt t="513802" x="3800475" y="2728913"/>
          <p14:tracePt t="513819" x="3865563" y="2751138"/>
          <p14:tracePt t="513820" x="3886200" y="2757488"/>
          <p14:tracePt t="513836" x="3929063" y="2771775"/>
          <p14:tracePt t="513853" x="3971925" y="2794000"/>
          <p14:tracePt t="513869" x="4022725" y="2808288"/>
          <p14:tracePt t="513887" x="4086225" y="2843213"/>
          <p14:tracePt t="513906" x="4186238" y="2886075"/>
          <p14:tracePt t="513922" x="4251325" y="2914650"/>
          <p14:tracePt t="513938" x="4308475" y="2922588"/>
          <p14:tracePt t="513954" x="4365625" y="2943225"/>
          <p14:tracePt t="513972" x="4429125" y="2965450"/>
          <p14:tracePt t="513988" x="4494213" y="2979738"/>
          <p14:tracePt t="514005" x="4522788" y="3000375"/>
          <p14:tracePt t="514023" x="4557713" y="3008313"/>
          <p14:tracePt t="514042" x="4651375" y="3028950"/>
          <p14:tracePt t="514058" x="4729163" y="3043238"/>
          <p14:tracePt t="514073" x="4814888" y="3057525"/>
          <p14:tracePt t="514090" x="4922838" y="3079750"/>
          <p14:tracePt t="514107" x="4957763" y="3086100"/>
          <p14:tracePt t="514124" x="5008563" y="3094038"/>
          <p14:tracePt t="514141" x="5029200" y="3100388"/>
          <p14:tracePt t="514157" x="5051425" y="3100388"/>
          <p14:tracePt t="514175" x="5057775" y="3100388"/>
          <p14:tracePt t="514194" x="5072063" y="3108325"/>
          <p14:tracePt t="514211" x="5086350" y="3108325"/>
          <p14:tracePt t="514227" x="5094288" y="3122613"/>
          <p14:tracePt t="514263" x="5094288" y="3128963"/>
          <p14:tracePt t="514278" x="5100638" y="3143250"/>
          <p14:tracePt t="514295" x="5100638" y="3165475"/>
          <p14:tracePt t="514312" x="5108575" y="3236913"/>
          <p14:tracePt t="514328" x="5108575" y="3279775"/>
          <p14:tracePt t="514344" x="5114925" y="3365500"/>
          <p14:tracePt t="514361" x="5100638" y="3386138"/>
          <p14:tracePt t="514378" x="5072063" y="3400425"/>
          <p14:tracePt t="514395" x="5043488" y="3408363"/>
          <p14:tracePt t="514412" x="5037138" y="3408363"/>
          <p14:tracePt t="514429" x="5022850" y="3408363"/>
          <p14:tracePt t="514446" x="4979988" y="3422650"/>
          <p14:tracePt t="514463" x="4957763" y="3429000"/>
          <p14:tracePt t="514480" x="4914900" y="3443288"/>
          <p14:tracePt t="514497" x="4879975" y="3443288"/>
          <p14:tracePt t="514514" x="4865688" y="3443288"/>
          <p14:tracePt t="514530" x="4857750" y="3443288"/>
          <p14:tracePt t="514547" x="4843463" y="3443288"/>
          <p14:tracePt t="514564" x="4837113" y="3443288"/>
          <p14:tracePt t="514581" x="4829175" y="3443288"/>
          <p14:tracePt t="514600" x="4808538" y="3443288"/>
          <p14:tracePt t="514616" x="4779963" y="3443288"/>
          <p14:tracePt t="514633" x="4765675" y="3443288"/>
          <p14:tracePt t="514649" x="4743450" y="3436938"/>
          <p14:tracePt t="514666" x="4729163" y="3436938"/>
          <p14:tracePt t="514683" x="4708525" y="3436938"/>
          <p14:tracePt t="514700" x="4686300" y="3436938"/>
          <p14:tracePt t="514717" x="4651375" y="3429000"/>
          <p14:tracePt t="514734" x="4522788" y="3408363"/>
          <p14:tracePt t="514750" x="4465638" y="3400425"/>
          <p14:tracePt t="514768" x="4408488" y="3400425"/>
          <p14:tracePt t="514784" x="4365625" y="3400425"/>
          <p14:tracePt t="514802" x="4343400" y="3400425"/>
          <p14:tracePt t="514819" x="4337050" y="3400425"/>
          <p14:tracePt t="515268" x="4329113" y="3400425"/>
          <p14:tracePt t="515368" x="4329113" y="3394075"/>
          <p14:tracePt t="515400" x="4329113" y="3386138"/>
          <p14:tracePt t="515449" x="4322763" y="3386138"/>
          <p14:tracePt t="515470" x="4314825" y="3386138"/>
          <p14:tracePt t="515477" x="4308475" y="3386138"/>
          <p14:tracePt t="515494" x="4300538" y="3386138"/>
          <p14:tracePt t="515509" x="4294188" y="3386138"/>
          <p14:tracePt t="515517" x="4294188" y="3379788"/>
          <p14:tracePt t="515531" x="4271963" y="3379788"/>
          <p14:tracePt t="515548" x="4251325" y="3365500"/>
          <p14:tracePt t="515564" x="4243388" y="3365500"/>
          <p14:tracePt t="515582" x="4237038" y="3357563"/>
          <p14:tracePt t="515598" x="4229100" y="3357563"/>
          <p14:tracePt t="515615" x="4229100" y="3351213"/>
          <p14:tracePt t="518676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이진 탐색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모양을 왼쪽으로 </a:t>
            </a:r>
            <a:r>
              <a:rPr lang="en-US" altLang="ko-KR" dirty="0" smtClean="0"/>
              <a:t>90</a:t>
            </a:r>
            <a:r>
              <a:rPr lang="ko-KR" altLang="en-US" smtClean="0"/>
              <a:t>도 회전하여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RVL </a:t>
            </a:r>
            <a:r>
              <a:rPr lang="ko-KR" altLang="en-US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2573905"/>
            <a:ext cx="5805645" cy="36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3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59"/>
    </mc:Choice>
    <mc:Fallback xmlns="">
      <p:transition spd="slow" advTm="7285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268" x="7500938" y="4229100"/>
          <p14:tracePt t="8576" x="7494588" y="4222750"/>
          <p14:tracePt t="8579" x="7494588" y="4214813"/>
          <p14:tracePt t="8589" x="7486650" y="4200525"/>
          <p14:tracePt t="8602" x="7480300" y="4157663"/>
          <p14:tracePt t="8619" x="7472363" y="4143375"/>
          <p14:tracePt t="8643" x="7466013" y="4114800"/>
          <p14:tracePt t="8654" x="7466013" y="4108450"/>
          <p14:tracePt t="8775" x="7466013" y="4100513"/>
          <p14:tracePt t="8799" x="7451725" y="4071938"/>
          <p14:tracePt t="8808" x="7443788" y="4037013"/>
          <p14:tracePt t="8814" x="7423150" y="4008438"/>
          <p14:tracePt t="8822" x="7394575" y="3979863"/>
          <p14:tracePt t="8846" x="7386638" y="3951288"/>
          <p14:tracePt t="8857" x="7380288" y="3943350"/>
          <p14:tracePt t="8895" x="7380288" y="3937000"/>
          <p14:tracePt t="9221" x="7351713" y="3937000"/>
          <p14:tracePt t="9228" x="7329488" y="3937000"/>
          <p14:tracePt t="9237" x="7286625" y="3922713"/>
          <p14:tracePt t="9249" x="7223125" y="3914775"/>
          <p14:tracePt t="9268" x="7143750" y="3894138"/>
          <p14:tracePt t="9283" x="7072313" y="3857625"/>
          <p14:tracePt t="9300" x="7015163" y="3829050"/>
          <p14:tracePt t="9318" x="6951663" y="3800475"/>
          <p14:tracePt t="9336" x="6837363" y="3751263"/>
          <p14:tracePt t="9353" x="6757988" y="3729038"/>
          <p14:tracePt t="9369" x="6665913" y="3694113"/>
          <p14:tracePt t="9394" x="6515100" y="3657600"/>
          <p14:tracePt t="9404" x="6443663" y="3651250"/>
          <p14:tracePt t="9421" x="6251575" y="3586163"/>
          <p14:tracePt t="9437" x="6100763" y="3551238"/>
          <p14:tracePt t="9455" x="6000750" y="3522663"/>
          <p14:tracePt t="9471" x="5929313" y="3494088"/>
          <p14:tracePt t="9487" x="5851525" y="3451225"/>
          <p14:tracePt t="9506" x="5815013" y="3436938"/>
          <p14:tracePt t="9526" x="5751513" y="3394075"/>
          <p14:tracePt t="9540" x="5708650" y="3371850"/>
          <p14:tracePt t="9559" x="5657850" y="3343275"/>
          <p14:tracePt t="9574" x="5622925" y="3322638"/>
          <p14:tracePt t="9595" x="5614988" y="3314700"/>
          <p14:tracePt t="9651" x="5614988" y="3308350"/>
          <p14:tracePt t="9666" x="5614988" y="3300413"/>
          <p14:tracePt t="9671" x="5608638" y="3300413"/>
          <p14:tracePt t="9689" x="5600700" y="3294063"/>
          <p14:tracePt t="9705" x="5594350" y="3294063"/>
          <p14:tracePt t="9784" x="5586413" y="3286125"/>
          <p14:tracePt t="9792" x="5572125" y="3265488"/>
          <p14:tracePt t="9800" x="5572125" y="3251200"/>
          <p14:tracePt t="9810" x="5565775" y="3243263"/>
          <p14:tracePt t="9828" x="5494338" y="3194050"/>
          <p14:tracePt t="9844" x="5472113" y="3179763"/>
          <p14:tracePt t="9863" x="5457825" y="3171825"/>
          <p14:tracePt t="9880" x="5457825" y="3165475"/>
          <p14:tracePt t="9897" x="5451475" y="3157538"/>
          <p14:tracePt t="9918" x="5437188" y="3151188"/>
          <p14:tracePt t="9930" x="5414963" y="3114675"/>
          <p14:tracePt t="9947" x="5372100" y="3079750"/>
          <p14:tracePt t="9964" x="5300663" y="3028950"/>
          <p14:tracePt t="9981" x="5280025" y="3014663"/>
          <p14:tracePt t="9998" x="5265738" y="2994025"/>
          <p14:tracePt t="10016" x="5257800" y="2994025"/>
          <p14:tracePt t="10064" x="5257800" y="2986088"/>
          <p14:tracePt t="10094" x="5251450" y="2979738"/>
          <p14:tracePt t="10103" x="5251450" y="2971800"/>
          <p14:tracePt t="10110" x="5251450" y="2965450"/>
          <p14:tracePt t="10121" x="5251450" y="2957513"/>
          <p14:tracePt t="10134" x="5251450" y="2922588"/>
          <p14:tracePt t="10154" x="5237163" y="2894013"/>
          <p14:tracePt t="10171" x="5214938" y="2814638"/>
          <p14:tracePt t="10186" x="5200650" y="2786063"/>
          <p14:tracePt t="10203" x="5172075" y="2708275"/>
          <p14:tracePt t="10219" x="5157788" y="2665413"/>
          <p14:tracePt t="10237" x="5143500" y="2628900"/>
          <p14:tracePt t="10254" x="5129213" y="2600325"/>
          <p14:tracePt t="10271" x="5122863" y="2565400"/>
          <p14:tracePt t="10289" x="5108575" y="2528888"/>
          <p14:tracePt t="10291" x="5108575" y="2522538"/>
          <p14:tracePt t="10305" x="5108575" y="2493963"/>
          <p14:tracePt t="10322" x="5100638" y="2486025"/>
          <p14:tracePt t="10340" x="5100638" y="2479675"/>
          <p14:tracePt t="10375" x="5100638" y="2471738"/>
          <p14:tracePt t="10415" x="5094288" y="2471738"/>
          <p14:tracePt t="10422" x="5094288" y="2465388"/>
          <p14:tracePt t="10430" x="5094288" y="2451100"/>
          <p14:tracePt t="10441" x="5086350" y="2443163"/>
          <p14:tracePt t="10458" x="5080000" y="2428875"/>
          <p14:tracePt t="10475" x="5072063" y="2422525"/>
          <p14:tracePt t="10493" x="5072063" y="2414588"/>
          <p14:tracePt t="10988" x="5065713" y="2408238"/>
          <p14:tracePt t="10992" x="5065713" y="2400300"/>
          <p14:tracePt t="11008" x="5065713" y="2393950"/>
          <p14:tracePt t="11136" x="5065713" y="2386013"/>
          <p14:tracePt t="11273" x="5057775" y="2386013"/>
          <p14:tracePt t="11294" x="5057775" y="2379663"/>
          <p14:tracePt t="11323" x="5057775" y="2371725"/>
          <p14:tracePt t="11454" x="5051425" y="2371725"/>
          <p14:tracePt t="11485" x="5043488" y="2371725"/>
          <p14:tracePt t="11494" x="5043488" y="2365375"/>
          <p14:tracePt t="11501" x="5029200" y="2357438"/>
          <p14:tracePt t="11515" x="5014913" y="2351088"/>
          <p14:tracePt t="11533" x="4994275" y="2343150"/>
          <p14:tracePt t="11549" x="4979988" y="2343150"/>
          <p14:tracePt t="11566" x="4957763" y="2343150"/>
          <p14:tracePt t="11584" x="4922838" y="2343150"/>
          <p14:tracePt t="11601" x="4900613" y="2336800"/>
          <p14:tracePt t="11619" x="4879975" y="2336800"/>
          <p14:tracePt t="11636" x="4865688" y="2336800"/>
          <p14:tracePt t="11654" x="4857750" y="2336800"/>
          <p14:tracePt t="11672" x="4843463" y="2336800"/>
          <p14:tracePt t="12317" x="4837113" y="2336800"/>
          <p14:tracePt t="12346" x="4829175" y="2336800"/>
          <p14:tracePt t="12374" x="4822825" y="2336800"/>
          <p14:tracePt t="12384" x="4814888" y="2336800"/>
          <p14:tracePt t="12389" x="4808538" y="2336800"/>
          <p14:tracePt t="12475" x="4800600" y="2336800"/>
          <p14:tracePt t="12623" x="4794250" y="2336800"/>
          <p14:tracePt t="16347" x="4794250" y="2343150"/>
          <p14:tracePt t="16356" x="4794250" y="2351088"/>
          <p14:tracePt t="16362" x="4794250" y="2365375"/>
          <p14:tracePt t="16373" x="4800600" y="2393950"/>
          <p14:tracePt t="16389" x="4829175" y="2451100"/>
          <p14:tracePt t="16405" x="4843463" y="2500313"/>
          <p14:tracePt t="16422" x="4865688" y="2543175"/>
          <p14:tracePt t="16439" x="4872038" y="2579688"/>
          <p14:tracePt t="16456" x="4879975" y="2593975"/>
          <p14:tracePt t="16474" x="4886325" y="2622550"/>
          <p14:tracePt t="16492" x="4886325" y="2657475"/>
          <p14:tracePt t="16509" x="4886325" y="2686050"/>
          <p14:tracePt t="16526" x="4900613" y="2714625"/>
          <p14:tracePt t="16542" x="4900613" y="2736850"/>
          <p14:tracePt t="16559" x="4908550" y="2779713"/>
          <p14:tracePt t="16575" x="4908550" y="2786063"/>
          <p14:tracePt t="16594" x="4908550" y="2836863"/>
          <p14:tracePt t="16611" x="4900613" y="2865438"/>
          <p14:tracePt t="16628" x="4900613" y="2894013"/>
          <p14:tracePt t="16644" x="4900613" y="2900363"/>
          <p14:tracePt t="16660" x="4894263" y="2914650"/>
          <p14:tracePt t="16664" x="4894263" y="2928938"/>
          <p14:tracePt t="16680" x="4894263" y="2965450"/>
          <p14:tracePt t="16696" x="4879975" y="3000375"/>
          <p14:tracePt t="16714" x="4872038" y="3028950"/>
          <p14:tracePt t="16731" x="4872038" y="3051175"/>
          <p14:tracePt t="16751" x="4872038" y="3065463"/>
          <p14:tracePt t="16767" x="4872038" y="3071813"/>
          <p14:tracePt t="16797" x="4872038" y="3086100"/>
          <p14:tracePt t="16818" x="4872038" y="3094038"/>
          <p14:tracePt t="16834" x="4872038" y="3122613"/>
          <p14:tracePt t="16839" x="4865688" y="3143250"/>
          <p14:tracePt t="16852" x="4851400" y="3200400"/>
          <p14:tracePt t="16868" x="4851400" y="3236913"/>
          <p14:tracePt t="16885" x="4851400" y="3265488"/>
          <p14:tracePt t="16901" x="4843463" y="3279775"/>
          <p14:tracePt t="16916" x="4837113" y="3286125"/>
          <p14:tracePt t="16935" x="4837113" y="3294063"/>
          <p14:tracePt t="16986" x="4829175" y="3300413"/>
          <p14:tracePt t="16992" x="4829175" y="3308350"/>
          <p14:tracePt t="17002" x="4829175" y="3322638"/>
          <p14:tracePt t="17019" x="4822825" y="3343275"/>
          <p14:tracePt t="17036" x="4800600" y="3386138"/>
          <p14:tracePt t="17053" x="4786313" y="3429000"/>
          <p14:tracePt t="17070" x="4772025" y="3451225"/>
          <p14:tracePt t="17090" x="4772025" y="3457575"/>
          <p14:tracePt t="17105" x="4757738" y="3465513"/>
          <p14:tracePt t="17124" x="4751388" y="3471863"/>
          <p14:tracePt t="17143" x="4737100" y="3494088"/>
          <p14:tracePt t="17159" x="4722813" y="3514725"/>
          <p14:tracePt t="17172" x="4708525" y="3522663"/>
          <p14:tracePt t="17189" x="4708525" y="3536950"/>
          <p14:tracePt t="17206" x="4700588" y="3543300"/>
          <p14:tracePt t="17223" x="4694238" y="3543300"/>
          <p14:tracePt t="17241" x="4686300" y="3557588"/>
          <p14:tracePt t="17321" x="4679950" y="3557588"/>
          <p14:tracePt t="17510" x="4722813" y="3557588"/>
          <p14:tracePt t="17516" x="4757738" y="3557588"/>
          <p14:tracePt t="17530" x="4851400" y="3536950"/>
          <p14:tracePt t="17548" x="4894263" y="3514725"/>
          <p14:tracePt t="17569" x="4922838" y="3494088"/>
          <p14:tracePt t="17582" x="4957763" y="3457575"/>
          <p14:tracePt t="17599" x="5022850" y="3379788"/>
          <p14:tracePt t="17619" x="5143500" y="3271838"/>
          <p14:tracePt t="17634" x="5322888" y="3165475"/>
          <p14:tracePt t="17650" x="5529263" y="2957513"/>
          <p14:tracePt t="17667" x="5772150" y="2671763"/>
          <p14:tracePt t="17672" x="5822950" y="2600325"/>
          <p14:tracePt t="17683" x="5851525" y="2557463"/>
          <p14:tracePt t="17702" x="5900738" y="2508250"/>
          <p14:tracePt t="17790" x="5900738" y="2500313"/>
          <p14:tracePt t="17795" x="5915025" y="2486025"/>
          <p14:tracePt t="17808" x="5922963" y="2479675"/>
          <p14:tracePt t="17821" x="5943600" y="2457450"/>
          <p14:tracePt t="17838" x="5980113" y="2436813"/>
          <p14:tracePt t="17854" x="6000750" y="2428875"/>
          <p14:tracePt t="17871" x="6037263" y="2408238"/>
          <p14:tracePt t="17888" x="6057900" y="2386013"/>
          <p14:tracePt t="17907" x="6065838" y="2379663"/>
          <p14:tracePt t="17924" x="6065838" y="2371725"/>
          <p14:tracePt t="17939" x="6072188" y="2365375"/>
          <p14:tracePt t="17956" x="6108700" y="2336800"/>
          <p14:tracePt t="17973" x="6137275" y="2293938"/>
          <p14:tracePt t="17993" x="6172200" y="2257425"/>
          <p14:tracePt t="18010" x="6180138" y="2257425"/>
          <p14:tracePt t="28886" x="6165850" y="2257425"/>
          <p14:tracePt t="28893" x="6122988" y="2257425"/>
          <p14:tracePt t="28902" x="6065838" y="2257425"/>
          <p14:tracePt t="28913" x="6037263" y="2257425"/>
          <p14:tracePt t="28929" x="5972175" y="2265363"/>
          <p14:tracePt t="28948" x="5865813" y="2265363"/>
          <p14:tracePt t="28963" x="5757863" y="2265363"/>
          <p14:tracePt t="28981" x="5643563" y="2271713"/>
          <p14:tracePt t="28997" x="5543550" y="2300288"/>
          <p14:tracePt t="29019" x="5494338" y="2314575"/>
          <p14:tracePt t="29034" x="5486400" y="2322513"/>
          <p14:tracePt t="29067" x="5480050" y="2322513"/>
          <p14:tracePt t="29083" x="5486400" y="2322513"/>
          <p14:tracePt t="29104" x="5722938" y="2328863"/>
          <p14:tracePt t="29118" x="5815013" y="2314575"/>
          <p14:tracePt t="29134" x="6108700" y="2308225"/>
          <p14:tracePt t="29136" x="6115050" y="2314575"/>
          <p14:tracePt t="29573" x="6115050" y="2322513"/>
          <p14:tracePt t="29590" x="6115050" y="2328863"/>
          <p14:tracePt t="29596" x="6094413" y="2357438"/>
          <p14:tracePt t="29614" x="6072188" y="2400300"/>
          <p14:tracePt t="29630" x="6022975" y="2451100"/>
          <p14:tracePt t="29648" x="5951538" y="2479675"/>
          <p14:tracePt t="29664" x="5857875" y="2528888"/>
          <p14:tracePt t="29667" x="5808663" y="2543175"/>
          <p14:tracePt t="29680" x="5780088" y="2557463"/>
          <p14:tracePt t="29697" x="5737225" y="2600325"/>
          <p14:tracePt t="29714" x="5686425" y="2643188"/>
          <p14:tracePt t="29732" x="5622925" y="2665413"/>
          <p14:tracePt t="29748" x="5529263" y="2693988"/>
          <p14:tracePt t="29765" x="5408613" y="2751138"/>
          <p14:tracePt t="29782" x="5314950" y="2786063"/>
          <p14:tracePt t="29800" x="5143500" y="2865438"/>
          <p14:tracePt t="29815" x="4994275" y="2928938"/>
          <p14:tracePt t="29833" x="4879975" y="2994025"/>
          <p14:tracePt t="29850" x="4714875" y="3043238"/>
          <p14:tracePt t="29867" x="4608513" y="3086100"/>
          <p14:tracePt t="29884" x="4500563" y="3094038"/>
          <p14:tracePt t="29901" x="4408488" y="3100388"/>
          <p14:tracePt t="29918" x="4337050" y="3100388"/>
          <p14:tracePt t="29936" x="4257675" y="3122613"/>
          <p14:tracePt t="29953" x="4186238" y="3128963"/>
          <p14:tracePt t="29970" x="4086225" y="3200400"/>
          <p14:tracePt t="29986" x="4037013" y="3236913"/>
          <p14:tracePt t="30004" x="3979863" y="3279775"/>
          <p14:tracePt t="30022" x="3914775" y="3308350"/>
          <p14:tracePt t="30040" x="3836988" y="3343275"/>
          <p14:tracePt t="30041" x="3800475" y="3357563"/>
          <p14:tracePt t="30055" x="3736975" y="3357563"/>
          <p14:tracePt t="30076" x="3600450" y="3386138"/>
          <p14:tracePt t="30092" x="3486150" y="3400425"/>
          <p14:tracePt t="30108" x="3386138" y="3408363"/>
          <p14:tracePt t="30124" x="3336925" y="3414713"/>
          <p14:tracePt t="30142" x="3243263" y="3422650"/>
          <p14:tracePt t="30159" x="3194050" y="3422650"/>
          <p14:tracePt t="30173" x="3186113" y="3422650"/>
          <p14:tracePt t="30191" x="3165475" y="3422650"/>
          <p14:tracePt t="30208" x="3151188" y="3429000"/>
          <p14:tracePt t="30226" x="3128963" y="3429000"/>
          <p14:tracePt t="30242" x="3094038" y="3429000"/>
          <p14:tracePt t="30259" x="3036888" y="3429000"/>
          <p14:tracePt t="30276" x="3014663" y="3429000"/>
          <p14:tracePt t="30293" x="3000375" y="3436938"/>
          <p14:tracePt t="30310" x="2986088" y="3443288"/>
          <p14:tracePt t="30330" x="2979738" y="3451225"/>
          <p14:tracePt t="30417" x="2986088" y="3457575"/>
          <p14:tracePt t="30426" x="3000375" y="3465513"/>
          <p14:tracePt t="30434" x="3014663" y="3479800"/>
          <p14:tracePt t="30449" x="3057525" y="3486150"/>
          <p14:tracePt t="30465" x="3086100" y="3486150"/>
          <p14:tracePt t="30481" x="3094038" y="3486150"/>
          <p14:tracePt t="31002" x="3094038" y="3494088"/>
          <p14:tracePt t="31010" x="3094038" y="3500438"/>
          <p14:tracePt t="31018" x="3094038" y="3508375"/>
          <p14:tracePt t="31029" x="3100388" y="3522663"/>
          <p14:tracePt t="31043" x="3100388" y="3536950"/>
          <p14:tracePt t="31060" x="3100388" y="3557588"/>
          <p14:tracePt t="31077" x="3100388" y="3571875"/>
          <p14:tracePt t="31094" x="3100388" y="3586163"/>
          <p14:tracePt t="31114" x="3108325" y="3594100"/>
          <p14:tracePt t="31130" x="3108325" y="3600450"/>
          <p14:tracePt t="31146" x="3108325" y="3608388"/>
          <p14:tracePt t="31162" x="3108325" y="3622675"/>
          <p14:tracePt t="31181" x="3108325" y="3643313"/>
          <p14:tracePt t="31196" x="3108325" y="3651250"/>
          <p14:tracePt t="31213" x="3108325" y="3657600"/>
          <p14:tracePt t="31260" x="3108325" y="3665538"/>
          <p14:tracePt t="31285" x="3108325" y="3671888"/>
          <p14:tracePt t="31300" x="3108325" y="3679825"/>
          <p14:tracePt t="31318" x="3108325" y="3694113"/>
          <p14:tracePt t="31356" x="3108325" y="3700463"/>
          <p14:tracePt t="31373" x="3108325" y="3708400"/>
          <p14:tracePt t="31481" x="3108325" y="3714750"/>
          <p14:tracePt t="31496" x="3108325" y="3722688"/>
          <p14:tracePt t="31612" x="3108325" y="3729038"/>
          <p14:tracePt t="31643" x="3100388" y="3729038"/>
          <p14:tracePt t="31651" x="3100388" y="3736975"/>
          <p14:tracePt t="31776" x="3086100" y="3736975"/>
          <p14:tracePt t="31807" x="3079750" y="3736975"/>
          <p14:tracePt t="34651" x="3086100" y="3736975"/>
          <p14:tracePt t="34814" x="3094038" y="3736975"/>
          <p14:tracePt t="34824" x="3100388" y="3736975"/>
          <p14:tracePt t="34846" x="3108325" y="3736975"/>
          <p14:tracePt t="34871" x="3122613" y="3736975"/>
          <p14:tracePt t="34910" x="3122613" y="3729038"/>
          <p14:tracePt t="34956" x="3128963" y="3729038"/>
          <p14:tracePt t="34962" x="3128963" y="3722688"/>
          <p14:tracePt t="34978" x="3128963" y="3714750"/>
          <p14:tracePt t="35074" x="3136900" y="3714750"/>
          <p14:tracePt t="35089" x="3136900" y="3708400"/>
          <p14:tracePt t="35104" x="3151188" y="3708400"/>
          <p14:tracePt t="35111" x="3151188" y="3700463"/>
          <p14:tracePt t="35138" x="3157538" y="3694113"/>
          <p14:tracePt t="35142" x="3157538" y="3686175"/>
          <p14:tracePt t="35167" x="3165475" y="3686175"/>
          <p14:tracePt t="35174" x="3171825" y="3679825"/>
          <p14:tracePt t="35185" x="3186113" y="3671888"/>
          <p14:tracePt t="35201" x="3194050" y="3651250"/>
          <p14:tracePt t="35218" x="3200400" y="3643313"/>
          <p14:tracePt t="35253" x="3208338" y="3643313"/>
          <p14:tracePt t="35262" x="3208338" y="3636963"/>
          <p14:tracePt t="35298" x="3214688" y="3629025"/>
          <p14:tracePt t="35306" x="3222625" y="3622675"/>
          <p14:tracePt t="35314" x="3228975" y="3614738"/>
          <p14:tracePt t="35339" x="3236913" y="3614738"/>
          <p14:tracePt t="35346" x="3236913" y="3608388"/>
          <p14:tracePt t="35424" x="3236913" y="3600450"/>
          <p14:tracePt t="36754" x="3243263" y="3600450"/>
          <p14:tracePt t="36779" x="3251200" y="3600450"/>
          <p14:tracePt t="36793" x="3257550" y="3600450"/>
          <p14:tracePt t="36815" x="3271838" y="3600450"/>
          <p14:tracePt t="36848" x="3279775" y="3600450"/>
          <p14:tracePt t="36902" x="3286125" y="3600450"/>
          <p14:tracePt t="36909" x="3294063" y="3600450"/>
          <p14:tracePt t="36921" x="3300413" y="3600450"/>
          <p14:tracePt t="36942" x="3308350" y="3600450"/>
          <p14:tracePt t="36958" x="3314700" y="3594100"/>
          <p14:tracePt t="36975" x="3328988" y="3594100"/>
          <p14:tracePt t="36989" x="3343275" y="3594100"/>
          <p14:tracePt t="37010" x="3371850" y="3594100"/>
          <p14:tracePt t="37041" x="3379788" y="3594100"/>
          <p14:tracePt t="37057" x="3386138" y="3594100"/>
          <p14:tracePt t="37075" x="3394075" y="3594100"/>
          <p14:tracePt t="37092" x="3400425" y="3594100"/>
          <p14:tracePt t="37110" x="3414713" y="3594100"/>
          <p14:tracePt t="37127" x="3429000" y="3594100"/>
          <p14:tracePt t="37161" x="3443288" y="3594100"/>
          <p14:tracePt t="37196" x="3451225" y="3594100"/>
          <p14:tracePt t="37216" x="3451225" y="3586163"/>
          <p14:tracePt t="37228" x="3457575" y="3586163"/>
          <p14:tracePt t="37249" x="3471863" y="3586163"/>
          <p14:tracePt t="37263" x="3479800" y="3586163"/>
          <p14:tracePt t="37297" x="3494088" y="3586163"/>
          <p14:tracePt t="37314" x="3500438" y="3586163"/>
          <p14:tracePt t="37330" x="3514725" y="3579813"/>
          <p14:tracePt t="37347" x="3522663" y="3579813"/>
          <p14:tracePt t="37364" x="3536950" y="3579813"/>
          <p14:tracePt t="37385" x="3543300" y="3579813"/>
          <p14:tracePt t="37401" x="3551238" y="3579813"/>
          <p14:tracePt t="37420" x="3565525" y="3571875"/>
          <p14:tracePt t="37452" x="3571875" y="3571875"/>
          <p14:tracePt t="37467" x="3586163" y="3571875"/>
          <p14:tracePt t="37485" x="3608388" y="3565525"/>
          <p14:tracePt t="37518" x="3622675" y="3565525"/>
          <p14:tracePt t="37537" x="3629025" y="3565525"/>
          <p14:tracePt t="37552" x="3636963" y="3565525"/>
          <p14:tracePt t="37663" x="3643313" y="3565525"/>
          <p14:tracePt t="37666" x="3651250" y="3565525"/>
          <p14:tracePt t="37675" x="3657600" y="3565525"/>
          <p14:tracePt t="37688" x="3665538" y="3565525"/>
          <p14:tracePt t="37709" x="3671888" y="3565525"/>
          <p14:tracePt t="37725" x="3679825" y="3565525"/>
          <p14:tracePt t="37769" x="3686175" y="3565525"/>
          <p14:tracePt t="37823" x="3694113" y="3565525"/>
          <p14:tracePt t="37841" x="3700463" y="3565525"/>
          <p14:tracePt t="37858" x="3714750" y="3565525"/>
          <p14:tracePt t="37871" x="3729038" y="3565525"/>
          <p14:tracePt t="37880" x="3736975" y="3565525"/>
          <p14:tracePt t="37893" x="3757613" y="3565525"/>
          <p14:tracePt t="37909" x="3771900" y="3557588"/>
          <p14:tracePt t="37929" x="3786188" y="3557588"/>
          <p14:tracePt t="37945" x="3794125" y="3557588"/>
          <p14:tracePt t="38135" x="3800475" y="3557588"/>
          <p14:tracePt t="38984" x="3808413" y="3557588"/>
          <p14:tracePt t="39059" x="3814763" y="3557588"/>
          <p14:tracePt t="39099" x="3822700" y="3557588"/>
          <p14:tracePt t="39124" x="3829050" y="3557588"/>
          <p14:tracePt t="39134" x="3836988" y="3557588"/>
          <p14:tracePt t="39142" x="3843338" y="3557588"/>
          <p14:tracePt t="39168" x="3851275" y="3557588"/>
          <p14:tracePt t="39175" x="3851275" y="3551238"/>
          <p14:tracePt t="39213" x="3857625" y="3551238"/>
          <p14:tracePt t="39236" x="3865563" y="3551238"/>
          <p14:tracePt t="40127" x="3857625" y="3551238"/>
          <p14:tracePt t="40151" x="3851275" y="3557588"/>
          <p14:tracePt t="40169" x="3851275" y="3565525"/>
          <p14:tracePt t="40185" x="3843338" y="3565525"/>
          <p14:tracePt t="40188" x="3843338" y="3571875"/>
          <p14:tracePt t="40206" x="3829050" y="3571875"/>
          <p14:tracePt t="40217" x="3829050" y="3579813"/>
          <p14:tracePt t="40228" x="3808413" y="3594100"/>
          <p14:tracePt t="40245" x="3808413" y="3608388"/>
          <p14:tracePt t="40261" x="3786188" y="3622675"/>
          <p14:tracePt t="40279" x="3786188" y="3643313"/>
          <p14:tracePt t="40296" x="3771900" y="3651250"/>
          <p14:tracePt t="40314" x="3757613" y="3671888"/>
          <p14:tracePt t="40332" x="3751263" y="3679825"/>
          <p14:tracePt t="40346" x="3743325" y="3686175"/>
          <p14:tracePt t="40363" x="3736975" y="3700463"/>
          <p14:tracePt t="40380" x="3729038" y="3708400"/>
          <p14:tracePt t="40402" x="3729038" y="3722688"/>
          <p14:tracePt t="40414" x="3722688" y="3722688"/>
          <p14:tracePt t="40436" x="3708400" y="3736975"/>
          <p14:tracePt t="40438" x="3708400" y="3743325"/>
          <p14:tracePt t="40450" x="3700463" y="3743325"/>
          <p14:tracePt t="40466" x="3700463" y="3757613"/>
          <p14:tracePt t="40482" x="3694113" y="3765550"/>
          <p14:tracePt t="40503" x="3694113" y="3771900"/>
          <p14:tracePt t="40565" x="3686175" y="3779838"/>
          <p14:tracePt t="40581" x="3679825" y="3779838"/>
          <p14:tracePt t="40587" x="3679825" y="3786188"/>
          <p14:tracePt t="40830" x="3679825" y="3779838"/>
          <p14:tracePt t="41377" x="3679825" y="3786188"/>
          <p14:tracePt t="41432" x="3679825" y="3794125"/>
          <p14:tracePt t="41450" x="3679825" y="3800475"/>
          <p14:tracePt t="41465" x="3679825" y="3808413"/>
          <p14:tracePt t="41487" x="3679825" y="3814763"/>
          <p14:tracePt t="41510" x="3679825" y="3822700"/>
          <p14:tracePt t="41543" x="3679825" y="3836988"/>
          <p14:tracePt t="41556" x="3679825" y="3843338"/>
          <p14:tracePt t="41576" x="3671888" y="3851275"/>
          <p14:tracePt t="41588" x="3671888" y="3857625"/>
          <p14:tracePt t="41634" x="3671888" y="3865563"/>
          <p14:tracePt t="41659" x="3671888" y="3871913"/>
          <p14:tracePt t="41681" x="3671888" y="3879850"/>
          <p14:tracePt t="41705" x="3671888" y="3886200"/>
          <p14:tracePt t="41723" x="3671888" y="3894138"/>
          <p14:tracePt t="41737" x="3665538" y="3900488"/>
          <p14:tracePt t="41767" x="3665538" y="3908425"/>
          <p14:tracePt t="41782" x="3665538" y="3914775"/>
          <p14:tracePt t="41807" x="3665538" y="3922713"/>
          <p14:tracePt t="41815" x="3665538" y="3929063"/>
          <p14:tracePt t="41828" x="3657600" y="3937000"/>
          <p14:tracePt t="41845" x="3657600" y="3943350"/>
          <p14:tracePt t="41862" x="3657600" y="3951288"/>
          <p14:tracePt t="41868" x="3657600" y="3957638"/>
          <p14:tracePt t="41885" x="3657600" y="3965575"/>
          <p14:tracePt t="41897" x="3657600" y="3971925"/>
          <p14:tracePt t="41916" x="3657600" y="3986213"/>
          <p14:tracePt t="41971" x="3657600" y="3994150"/>
          <p14:tracePt t="41987" x="3657600" y="4000500"/>
          <p14:tracePt t="42003" x="3657600" y="4008438"/>
          <p14:tracePt t="42019" x="3657600" y="4014788"/>
          <p14:tracePt t="42033" x="3657600" y="4022725"/>
          <p14:tracePt t="42048" x="3657600" y="4029075"/>
          <p14:tracePt t="42064" x="3657600" y="4037013"/>
          <p14:tracePt t="42095" x="3657600" y="4043363"/>
          <p14:tracePt t="42153" x="3657600" y="4051300"/>
          <p14:tracePt t="42182" x="3657600" y="4057650"/>
          <p14:tracePt t="42198" x="3665538" y="4065588"/>
          <p14:tracePt t="42214" x="3665538" y="4071938"/>
          <p14:tracePt t="42221" x="3671888" y="4071938"/>
          <p14:tracePt t="42228" x="3679825" y="4086225"/>
          <p14:tracePt t="42239" x="3679825" y="4094163"/>
          <p14:tracePt t="42256" x="3679825" y="4100513"/>
          <p14:tracePt t="42369" x="3686175" y="4108450"/>
          <p14:tracePt t="43137" x="3700463" y="4108450"/>
          <p14:tracePt t="43152" x="3722688" y="4108450"/>
          <p14:tracePt t="43155" x="3736975" y="4108450"/>
          <p14:tracePt t="43173" x="3751263" y="4108450"/>
          <p14:tracePt t="43183" x="3765550" y="4108450"/>
          <p14:tracePt t="43198" x="3771900" y="4108450"/>
          <p14:tracePt t="43210" x="3786188" y="4108450"/>
          <p14:tracePt t="43228" x="3822700" y="4108450"/>
          <p14:tracePt t="43247" x="3865563" y="4108450"/>
          <p14:tracePt t="43261" x="3900488" y="4108450"/>
          <p14:tracePt t="43277" x="3943350" y="4108450"/>
          <p14:tracePt t="43294" x="3979863" y="4108450"/>
          <p14:tracePt t="43311" x="4022725" y="4108450"/>
          <p14:tracePt t="43329" x="4065588" y="4108450"/>
          <p14:tracePt t="43345" x="4071938" y="4108450"/>
          <p14:tracePt t="43363" x="4086225" y="4100513"/>
          <p14:tracePt t="43379" x="4094163" y="4100513"/>
          <p14:tracePt t="43403" x="4100513" y="4100513"/>
          <p14:tracePt t="43414" x="4108450" y="4100513"/>
          <p14:tracePt t="43430" x="4165600" y="4086225"/>
          <p14:tracePt t="43448" x="4214813" y="4086225"/>
          <p14:tracePt t="43464" x="4265613" y="4094163"/>
          <p14:tracePt t="43482" x="4308475" y="4094163"/>
          <p14:tracePt t="43501" x="4379913" y="4094163"/>
          <p14:tracePt t="43516" x="4414838" y="4094163"/>
          <p14:tracePt t="43533" x="4429125" y="4094163"/>
          <p14:tracePt t="43550" x="4443413" y="4094163"/>
          <p14:tracePt t="43567" x="4457700" y="4094163"/>
          <p14:tracePt t="43585" x="4508500" y="4094163"/>
          <p14:tracePt t="43601" x="4551363" y="4094163"/>
          <p14:tracePt t="43619" x="4594225" y="4100513"/>
          <p14:tracePt t="43638" x="4637088" y="4100513"/>
          <p14:tracePt t="43656" x="4694238" y="4108450"/>
          <p14:tracePt t="43672" x="4729163" y="4108450"/>
          <p14:tracePt t="43687" x="4751388" y="4114800"/>
          <p14:tracePt t="43703" x="4779963" y="4114800"/>
          <p14:tracePt t="43726" x="4794250" y="4114800"/>
          <p14:tracePt t="43737" x="4800600" y="4114800"/>
          <p14:tracePt t="43755" x="4808538" y="4114800"/>
          <p14:tracePt t="43775" x="4822825" y="4122738"/>
          <p14:tracePt t="43790" x="4837113" y="4129088"/>
          <p14:tracePt t="43806" x="4865688" y="4129088"/>
          <p14:tracePt t="43824" x="4879975" y="4129088"/>
          <p14:tracePt t="43841" x="4886325" y="4137025"/>
          <p14:tracePt t="47307" x="4879975" y="4137025"/>
          <p14:tracePt t="47312" x="4872038" y="4137025"/>
          <p14:tracePt t="47322" x="4857750" y="4137025"/>
          <p14:tracePt t="47333" x="4837113" y="4137025"/>
          <p14:tracePt t="47355" x="4786313" y="4137025"/>
          <p14:tracePt t="47368" x="4743450" y="4137025"/>
          <p14:tracePt t="47385" x="4708525" y="4137025"/>
          <p14:tracePt t="47401" x="4679950" y="4143375"/>
          <p14:tracePt t="47418" x="4643438" y="4143375"/>
          <p14:tracePt t="47435" x="4594225" y="4151313"/>
          <p14:tracePt t="47454" x="4508500" y="4165600"/>
          <p14:tracePt t="47470" x="4457700" y="4179888"/>
          <p14:tracePt t="47487" x="4400550" y="4179888"/>
          <p14:tracePt t="47504" x="4322763" y="4200525"/>
          <p14:tracePt t="47522" x="4286250" y="4208463"/>
          <p14:tracePt t="47538" x="4251325" y="4208463"/>
          <p14:tracePt t="47539" x="4243388" y="4208463"/>
          <p14:tracePt t="47556" x="4200525" y="4208463"/>
          <p14:tracePt t="47572" x="4157663" y="4208463"/>
          <p14:tracePt t="47594" x="4108450" y="4214813"/>
          <p14:tracePt t="47606" x="4094163" y="4214813"/>
          <p14:tracePt t="47624" x="4051300" y="4214813"/>
          <p14:tracePt t="47641" x="4000500" y="4243388"/>
          <p14:tracePt t="47657" x="3971925" y="4257675"/>
          <p14:tracePt t="47673" x="3951288" y="4257675"/>
          <p14:tracePt t="47691" x="3914775" y="4257675"/>
          <p14:tracePt t="47709" x="3865563" y="4279900"/>
          <p14:tracePt t="47725" x="3857625" y="4286250"/>
          <p14:tracePt t="47743" x="3822700" y="4294188"/>
          <p14:tracePt t="47760" x="3814763" y="4294188"/>
          <p14:tracePt t="47777" x="3808413" y="4294188"/>
          <p14:tracePt t="47823" x="3800475" y="4300538"/>
          <p14:tracePt t="48089" x="3800475" y="4308475"/>
          <p14:tracePt t="48119" x="3800475" y="4314825"/>
          <p14:tracePt t="48134" x="3800475" y="4322763"/>
          <p14:tracePt t="48157" x="3800475" y="4329113"/>
          <p14:tracePt t="48185" x="3800475" y="4337050"/>
          <p14:tracePt t="48192" x="3800475" y="4343400"/>
          <p14:tracePt t="48214" x="3800475" y="4351338"/>
          <p14:tracePt t="48218" x="3800475" y="4365625"/>
          <p14:tracePt t="48235" x="3800475" y="4394200"/>
          <p14:tracePt t="48253" x="3794125" y="4408488"/>
          <p14:tracePt t="48270" x="3794125" y="4414838"/>
          <p14:tracePt t="48304" x="3786188" y="4422775"/>
          <p14:tracePt t="48339" x="3779838" y="4422775"/>
          <p14:tracePt t="48355" x="3765550" y="4422775"/>
          <p14:tracePt t="48373" x="3751263" y="4422775"/>
          <p14:tracePt t="48390" x="3736975" y="4437063"/>
          <p14:tracePt t="48407" x="3729038" y="4437063"/>
          <p14:tracePt t="48425" x="3714750" y="4437063"/>
          <p14:tracePt t="48477" x="3708400" y="4437063"/>
          <p14:tracePt t="48492" x="3708400" y="4429125"/>
          <p14:tracePt t="48501" x="3700463" y="4429125"/>
          <p14:tracePt t="48510" x="3694113" y="4422775"/>
          <p14:tracePt t="48528" x="3686175" y="4414838"/>
          <p14:tracePt t="48559" x="3679825" y="4414838"/>
          <p14:tracePt t="48577" x="3665538" y="4400550"/>
          <p14:tracePt t="48594" x="3657600" y="4394200"/>
          <p14:tracePt t="48611" x="3651250" y="4379913"/>
          <p14:tracePt t="48628" x="3651250" y="4365625"/>
          <p14:tracePt t="48644" x="3643313" y="4351338"/>
          <p14:tracePt t="48661" x="3643313" y="4337050"/>
          <p14:tracePt t="48665" x="3643313" y="4322763"/>
          <p14:tracePt t="48684" x="3643313" y="4308475"/>
          <p14:tracePt t="48697" x="3643313" y="4286250"/>
          <p14:tracePt t="48713" x="3643313" y="4265613"/>
          <p14:tracePt t="48732" x="3651250" y="4251325"/>
          <p14:tracePt t="48747" x="3657600" y="4237038"/>
          <p14:tracePt t="48765" x="3665538" y="4229100"/>
          <p14:tracePt t="48781" x="3671888" y="4214813"/>
          <p14:tracePt t="48798" x="3694113" y="4200525"/>
          <p14:tracePt t="48815" x="3700463" y="4194175"/>
          <p14:tracePt t="48849" x="3708400" y="4194175"/>
          <p14:tracePt t="48867" x="3722688" y="4194175"/>
          <p14:tracePt t="48884" x="3751263" y="4194175"/>
          <p14:tracePt t="48901" x="3765550" y="4194175"/>
          <p14:tracePt t="48917" x="3779838" y="4194175"/>
          <p14:tracePt t="48935" x="3786188" y="4194175"/>
          <p14:tracePt t="48954" x="3822700" y="4194175"/>
          <p14:tracePt t="48970" x="3843338" y="4200525"/>
          <p14:tracePt t="48985" x="3886200" y="4214813"/>
          <p14:tracePt t="49004" x="3908425" y="4237038"/>
          <p14:tracePt t="49021" x="3922713" y="4243388"/>
          <p14:tracePt t="49038" x="3957638" y="4257675"/>
          <p14:tracePt t="49054" x="3971925" y="4271963"/>
          <p14:tracePt t="49071" x="3986213" y="4279900"/>
          <p14:tracePt t="49089" x="3994150" y="4294188"/>
          <p14:tracePt t="49109" x="4000500" y="4322763"/>
          <p14:tracePt t="49125" x="4014788" y="4365625"/>
          <p14:tracePt t="49140" x="4029075" y="4394200"/>
          <p14:tracePt t="49157" x="4029075" y="4400550"/>
          <p14:tracePt t="49173" x="4037013" y="4422775"/>
          <p14:tracePt t="49198" x="4037013" y="4429125"/>
          <p14:tracePt t="49207" x="4029075" y="4429125"/>
          <p14:tracePt t="49224" x="4029075" y="4437063"/>
          <p14:tracePt t="49245" x="4014788" y="4457700"/>
          <p14:tracePt t="49259" x="4008438" y="4471988"/>
          <p14:tracePt t="49277" x="4000500" y="4479925"/>
          <p14:tracePt t="49293" x="3994150" y="4479925"/>
          <p14:tracePt t="50088" x="3986213" y="4479925"/>
          <p14:tracePt t="53939" x="3986213" y="4500563"/>
          <p14:tracePt t="53947" x="3986213" y="4522788"/>
          <p14:tracePt t="53952" x="3986213" y="4543425"/>
          <p14:tracePt t="53962" x="3986213" y="4565650"/>
          <p14:tracePt t="53978" x="3986213" y="4622800"/>
          <p14:tracePt t="53997" x="3986213" y="4657725"/>
          <p14:tracePt t="54013" x="3986213" y="4686300"/>
          <p14:tracePt t="54029" x="3986213" y="4714875"/>
          <p14:tracePt t="54046" x="3986213" y="4729163"/>
          <p14:tracePt t="54063" x="3986213" y="4751388"/>
          <p14:tracePt t="54081" x="3986213" y="4772025"/>
          <p14:tracePt t="54097" x="3986213" y="4786313"/>
          <p14:tracePt t="54115" x="3986213" y="4822825"/>
          <p14:tracePt t="54118" x="3986213" y="4837113"/>
          <p14:tracePt t="54132" x="3986213" y="4865688"/>
          <p14:tracePt t="54153" x="3994150" y="4886325"/>
          <p14:tracePt t="54165" x="3994150" y="4914900"/>
          <p14:tracePt t="54183" x="4000500" y="4972050"/>
          <p14:tracePt t="54200" x="4000500" y="5029200"/>
          <p14:tracePt t="54218" x="4000500" y="5072063"/>
          <p14:tracePt t="54234" x="4000500" y="5086350"/>
          <p14:tracePt t="54251" x="4000500" y="5100638"/>
          <p14:tracePt t="54268" x="4000500" y="5108575"/>
          <p14:tracePt t="54286" x="4000500" y="5137150"/>
          <p14:tracePt t="54303" x="3994150" y="5180013"/>
          <p14:tracePt t="54320" x="3994150" y="5237163"/>
          <p14:tracePt t="54336" x="3994150" y="5265738"/>
          <p14:tracePt t="54353" x="3986213" y="5286375"/>
          <p14:tracePt t="54371" x="3986213" y="5294313"/>
          <p14:tracePt t="54387" x="3979863" y="5337175"/>
          <p14:tracePt t="54406" x="3979863" y="5357813"/>
          <p14:tracePt t="54423" x="3979863" y="5365750"/>
          <p14:tracePt t="54461" x="3979863" y="5372100"/>
          <p14:tracePt t="54485" x="3979863" y="5380038"/>
          <p14:tracePt t="54493" x="3979863" y="5386388"/>
          <p14:tracePt t="54508" x="3971925" y="5422900"/>
          <p14:tracePt t="54525" x="3971925" y="5443538"/>
          <p14:tracePt t="54542" x="3971925" y="5486400"/>
          <p14:tracePt t="54559" x="3971925" y="5514975"/>
          <p14:tracePt t="54574" x="3971925" y="5522913"/>
          <p14:tracePt t="54593" x="3971925" y="5543550"/>
          <p14:tracePt t="54610" x="3971925" y="5551488"/>
          <p14:tracePt t="54627" x="3971925" y="5557838"/>
          <p14:tracePt t="54643" x="3965575" y="5608638"/>
          <p14:tracePt t="54660" x="3965575" y="5622925"/>
          <p14:tracePt t="54696" x="3965575" y="5629275"/>
          <p14:tracePt t="55124" x="3957638" y="5622925"/>
          <p14:tracePt t="55141" x="3957638" y="5614988"/>
          <p14:tracePt t="55150" x="3957638" y="5608638"/>
          <p14:tracePt t="55173" x="3957638" y="5600700"/>
          <p14:tracePt t="55179" x="3957638" y="5594350"/>
          <p14:tracePt t="55206" x="3951288" y="5594350"/>
          <p14:tracePt t="55215" x="3951288" y="5586413"/>
          <p14:tracePt t="55251" x="3951288" y="5580063"/>
          <p14:tracePt t="55267" x="3951288" y="5572125"/>
          <p14:tracePt t="55275" x="3951288" y="5565775"/>
          <p14:tracePt t="55290" x="3951288" y="5551488"/>
          <p14:tracePt t="55305" x="3951288" y="5543550"/>
          <p14:tracePt t="55313" x="3943350" y="5537200"/>
          <p14:tracePt t="55324" x="3943350" y="5529263"/>
          <p14:tracePt t="55341" x="3943350" y="5514975"/>
          <p14:tracePt t="55358" x="3943350" y="5486400"/>
          <p14:tracePt t="55379" x="3937000" y="5480050"/>
          <p14:tracePt t="55424" x="3929063" y="5472113"/>
          <p14:tracePt t="55445" x="3929063" y="5465763"/>
          <p14:tracePt t="55452" x="3929063" y="5451475"/>
          <p14:tracePt t="55462" x="3929063" y="5443538"/>
          <p14:tracePt t="55479" x="3922713" y="5422900"/>
          <p14:tracePt t="55495" x="3922713" y="5414963"/>
          <p14:tracePt t="55587" x="3922713" y="5408613"/>
          <p14:tracePt t="55591" x="3922713" y="5400675"/>
          <p14:tracePt t="55609" x="3922713" y="5386388"/>
          <p14:tracePt t="55773" x="3922713" y="5380038"/>
          <p14:tracePt t="55799" x="3922713" y="5372100"/>
          <p14:tracePt t="55909" x="3922713" y="5365750"/>
          <p14:tracePt t="55918" x="3922713" y="5357813"/>
          <p14:tracePt t="55932" x="3922713" y="5351463"/>
          <p14:tracePt t="55945" x="3922713" y="5343525"/>
          <p14:tracePt t="55969" x="3922713" y="5337175"/>
          <p14:tracePt t="55985" x="3922713" y="5329238"/>
          <p14:tracePt t="55993" x="3922713" y="5322888"/>
          <p14:tracePt t="56009" x="3922713" y="5308600"/>
          <p14:tracePt t="56064" x="3922713" y="5300663"/>
          <p14:tracePt t="56251" x="3922713" y="5308600"/>
          <p14:tracePt t="56259" x="3922713" y="5314950"/>
          <p14:tracePt t="56274" x="3922713" y="5322888"/>
          <p14:tracePt t="56281" x="3922713" y="5329238"/>
          <p14:tracePt t="56295" x="3922713" y="5343525"/>
          <p14:tracePt t="56313" x="3914775" y="5372100"/>
          <p14:tracePt t="56329" x="3908425" y="5394325"/>
          <p14:tracePt t="56346" x="3900488" y="5400675"/>
          <p14:tracePt t="56366" x="3900488" y="5414963"/>
          <p14:tracePt t="56383" x="3900488" y="5429250"/>
          <p14:tracePt t="56399" x="3900488" y="5451475"/>
          <p14:tracePt t="56415" x="3894138" y="5465763"/>
          <p14:tracePt t="56431" x="3886200" y="5486400"/>
          <p14:tracePt t="56449" x="3886200" y="5508625"/>
          <p14:tracePt t="56466" x="3886200" y="5522913"/>
          <p14:tracePt t="56483" x="3879850" y="5551488"/>
          <p14:tracePt t="56500" x="3879850" y="5557838"/>
          <p14:tracePt t="56517" x="3879850" y="5565775"/>
          <p14:tracePt t="56534" x="3871913" y="5572125"/>
          <p14:tracePt t="56557" x="3871913" y="5594350"/>
          <p14:tracePt t="56571" x="3865563" y="5622925"/>
          <p14:tracePt t="56586" x="3865563" y="5629275"/>
          <p14:tracePt t="56690" x="3865563" y="5637213"/>
          <p14:tracePt t="56699" x="3865563" y="5643563"/>
          <p14:tracePt t="56705" x="3865563" y="5651500"/>
          <p14:tracePt t="56722" x="3857625" y="5657850"/>
          <p14:tracePt t="56738" x="3857625" y="5672138"/>
          <p14:tracePt t="56756" x="3857625" y="5680075"/>
          <p14:tracePt t="56774" x="3857625" y="5686425"/>
          <p14:tracePt t="57235" x="3865563" y="5686425"/>
          <p14:tracePt t="57246" x="3871913" y="5686425"/>
          <p14:tracePt t="57250" x="3886200" y="5686425"/>
          <p14:tracePt t="57268" x="3929063" y="5686425"/>
          <p14:tracePt t="57284" x="3965575" y="5686425"/>
          <p14:tracePt t="57304" x="4022725" y="5680075"/>
          <p14:tracePt t="57321" x="4057650" y="5680075"/>
          <p14:tracePt t="57338" x="4086225" y="5694363"/>
          <p14:tracePt t="57352" x="4122738" y="5694363"/>
          <p14:tracePt t="57370" x="4171950" y="5694363"/>
          <p14:tracePt t="57388" x="4200525" y="5700713"/>
          <p14:tracePt t="57407" x="4294188" y="5708650"/>
          <p14:tracePt t="57421" x="4329113" y="5708650"/>
          <p14:tracePt t="57438" x="4365625" y="5708650"/>
          <p14:tracePt t="57460" x="4371975" y="5708650"/>
          <p14:tracePt t="57628" x="4379913" y="5708650"/>
          <p14:tracePt t="57634" x="4386263" y="5708650"/>
          <p14:tracePt t="57642" x="4394200" y="5700713"/>
          <p14:tracePt t="57659" x="4414838" y="5694363"/>
          <p14:tracePt t="57679" x="4465638" y="5680075"/>
          <p14:tracePt t="57691" x="4471988" y="5672138"/>
          <p14:tracePt t="57694" x="4486275" y="5665788"/>
          <p14:tracePt t="57710" x="4565650" y="5637213"/>
          <p14:tracePt t="57730" x="4637088" y="5614988"/>
          <p14:tracePt t="57749" x="4686300" y="5608638"/>
          <p14:tracePt t="57764" x="4757738" y="5586413"/>
          <p14:tracePt t="57778" x="4772025" y="5580063"/>
          <p14:tracePt t="57795" x="4808538" y="5580063"/>
          <p14:tracePt t="57812" x="4822825" y="5580063"/>
          <p14:tracePt t="57831" x="4829175" y="5580063"/>
          <p14:tracePt t="57887" x="4829175" y="5572125"/>
          <p14:tracePt t="57902" x="4837113" y="5565775"/>
          <p14:tracePt t="57917" x="4837113" y="5557838"/>
          <p14:tracePt t="57924" x="4843463" y="5551488"/>
          <p14:tracePt t="57936" x="4851400" y="5543550"/>
          <p14:tracePt t="57948" x="4851400" y="5537200"/>
          <p14:tracePt t="57966" x="4857750" y="5522913"/>
          <p14:tracePt t="57984" x="4894263" y="5394325"/>
          <p14:tracePt t="58000" x="4922838" y="5272088"/>
          <p14:tracePt t="58016" x="4951413" y="5172075"/>
          <p14:tracePt t="58034" x="4957763" y="5137150"/>
          <p14:tracePt t="58050" x="4965700" y="5114925"/>
          <p14:tracePt t="58067" x="4965700" y="5094288"/>
          <p14:tracePt t="58084" x="4972050" y="5057775"/>
          <p14:tracePt t="58102" x="4979988" y="5043488"/>
          <p14:tracePt t="58120" x="4994275" y="5000625"/>
          <p14:tracePt t="58136" x="5008563" y="4957763"/>
          <p14:tracePt t="58153" x="5022850" y="4908550"/>
          <p14:tracePt t="58171" x="5057775" y="4814888"/>
          <p14:tracePt t="58177" x="5057775" y="4786313"/>
          <p14:tracePt t="58186" x="5057775" y="4751388"/>
          <p14:tracePt t="58204" x="5065713" y="4729163"/>
          <p14:tracePt t="58221" x="5072063" y="4722813"/>
          <p14:tracePt t="58267" x="5086350" y="4722813"/>
          <p14:tracePt t="58273" x="5094288" y="4708525"/>
          <p14:tracePt t="58291" x="5114925" y="4694238"/>
          <p14:tracePt t="58307" x="5129213" y="4657725"/>
          <p14:tracePt t="58326" x="5137150" y="4629150"/>
          <p14:tracePt t="58341" x="5143500" y="4629150"/>
          <p14:tracePt t="59076" x="5137150" y="4629150"/>
          <p14:tracePt t="59085" x="5122863" y="4643438"/>
          <p14:tracePt t="59092" x="5114925" y="4643438"/>
          <p14:tracePt t="59107" x="5086350" y="4657725"/>
          <p14:tracePt t="59127" x="5051425" y="4672013"/>
          <p14:tracePt t="59142" x="5029200" y="4672013"/>
          <p14:tracePt t="59158" x="4986338" y="4679950"/>
          <p14:tracePt t="59176" x="4972050" y="4694238"/>
          <p14:tracePt t="59182" x="4957763" y="4694238"/>
          <p14:tracePt t="59192" x="4943475" y="4700588"/>
          <p14:tracePt t="59211" x="4886325" y="4714875"/>
          <p14:tracePt t="59227" x="4851400" y="4722813"/>
          <p14:tracePt t="59244" x="4800600" y="4737100"/>
          <p14:tracePt t="59260" x="4751388" y="4737100"/>
          <p14:tracePt t="59282" x="4686300" y="4743450"/>
          <p14:tracePt t="59296" x="4651375" y="4757738"/>
          <p14:tracePt t="59313" x="4614863" y="4772025"/>
          <p14:tracePt t="59329" x="4579938" y="4794250"/>
          <p14:tracePt t="59346" x="4565650" y="4800600"/>
          <p14:tracePt t="59364" x="4543425" y="4800600"/>
          <p14:tracePt t="59380" x="4514850" y="4800600"/>
          <p14:tracePt t="59384" x="4500563" y="4800600"/>
          <p14:tracePt t="59397" x="4479925" y="4808538"/>
          <p14:tracePt t="59416" x="4457700" y="4814888"/>
          <p14:tracePt t="59432" x="4443413" y="4822825"/>
          <p14:tracePt t="59448" x="4429125" y="4822825"/>
          <p14:tracePt t="59470" x="4422775" y="4822825"/>
          <p14:tracePt t="59487" x="4408488" y="4822825"/>
          <p14:tracePt t="59501" x="4394200" y="4822825"/>
          <p14:tracePt t="59517" x="4386263" y="4822825"/>
          <p14:tracePt t="59535" x="4371975" y="4829175"/>
          <p14:tracePt t="59551" x="4357688" y="4829175"/>
          <p14:tracePt t="59568" x="4329113" y="4837113"/>
          <p14:tracePt t="59589" x="4322763" y="4837113"/>
          <p14:tracePt t="59605" x="4308475" y="4837113"/>
          <p14:tracePt t="59622" x="4279900" y="4837113"/>
          <p14:tracePt t="59624" x="4271963" y="4837113"/>
          <p14:tracePt t="59636" x="4257675" y="4837113"/>
          <p14:tracePt t="59654" x="4243388" y="4837113"/>
          <p14:tracePt t="59670" x="4229100" y="4837113"/>
          <p14:tracePt t="59748" x="4222750" y="4837113"/>
          <p14:tracePt t="59789" x="4214813" y="4837113"/>
          <p14:tracePt t="59813" x="4208463" y="4837113"/>
          <p14:tracePt t="60449" x="4208463" y="4843463"/>
          <p14:tracePt t="60453" x="4208463" y="4872038"/>
          <p14:tracePt t="60460" x="4200525" y="4894263"/>
          <p14:tracePt t="60471" x="4200525" y="4922838"/>
          <p14:tracePt t="60488" x="4200525" y="5037138"/>
          <p14:tracePt t="60505" x="4194175" y="5200650"/>
          <p14:tracePt t="60524" x="4194175" y="5280025"/>
          <p14:tracePt t="60540" x="4194175" y="5294313"/>
          <p14:tracePt t="60559" x="4194175" y="5308600"/>
          <p14:tracePt t="60572" x="4194175" y="5314950"/>
          <p14:tracePt t="60591" x="4194175" y="5322888"/>
          <p14:tracePt t="60637" x="4194175" y="5329238"/>
          <p14:tracePt t="60960" x="4194175" y="5314950"/>
          <p14:tracePt t="60969" x="4194175" y="5300663"/>
          <p14:tracePt t="60976" x="4200525" y="5280025"/>
          <p14:tracePt t="60983" x="4200525" y="5272088"/>
          <p14:tracePt t="61000" x="4200525" y="5243513"/>
          <p14:tracePt t="61016" x="4200525" y="5222875"/>
          <p14:tracePt t="61033" x="4200525" y="5200650"/>
          <p14:tracePt t="61050" x="4200525" y="5157788"/>
          <p14:tracePt t="61068" x="4208463" y="5129213"/>
          <p14:tracePt t="61085" x="4208463" y="5094288"/>
          <p14:tracePt t="61102" x="4208463" y="5086350"/>
          <p14:tracePt t="61119" x="4214813" y="5057775"/>
          <p14:tracePt t="61135" x="4214813" y="5037138"/>
          <p14:tracePt t="61153" x="4214813" y="5008563"/>
          <p14:tracePt t="61241" x="4214813" y="5000625"/>
          <p14:tracePt t="61257" x="4214813" y="4994275"/>
          <p14:tracePt t="61263" x="4214813" y="4986338"/>
          <p14:tracePt t="61276" x="4214813" y="4972050"/>
          <p14:tracePt t="61291" x="4214813" y="4951413"/>
          <p14:tracePt t="61306" x="4214813" y="4937125"/>
          <p14:tracePt t="61323" x="4214813" y="4922838"/>
          <p14:tracePt t="61343" x="4214813" y="4914900"/>
          <p14:tracePt t="61360" x="4214813" y="4908550"/>
          <p14:tracePt t="61375" x="4214813" y="4900613"/>
          <p14:tracePt t="61391" x="4214813" y="4894263"/>
          <p14:tracePt t="61409" x="4214813" y="4879975"/>
          <p14:tracePt t="61425" x="4214813" y="4872038"/>
          <p14:tracePt t="61442" x="4208463" y="4857750"/>
          <p14:tracePt t="61460" x="4208463" y="4851400"/>
          <p14:tracePt t="61477" x="4200525" y="4851400"/>
          <p14:tracePt t="61586" x="4200525" y="4843463"/>
          <p14:tracePt t="62203" x="4200525" y="4851400"/>
          <p14:tracePt t="62218" x="4200525" y="4857750"/>
          <p14:tracePt t="62234" x="4208463" y="4857750"/>
          <p14:tracePt t="62250" x="4208463" y="4865688"/>
          <p14:tracePt t="62266" x="4208463" y="4872038"/>
          <p14:tracePt t="62282" x="4214813" y="4879975"/>
          <p14:tracePt t="62297" x="4214813" y="4886325"/>
          <p14:tracePt t="62302" x="4214813" y="4894263"/>
          <p14:tracePt t="62318" x="4222750" y="4900613"/>
          <p14:tracePt t="62327" x="4222750" y="4908550"/>
          <p14:tracePt t="62358" x="4222750" y="4914900"/>
          <p14:tracePt t="62368" x="4229100" y="4914900"/>
          <p14:tracePt t="62392" x="4237038" y="4922838"/>
          <p14:tracePt t="62431" x="4243388" y="4929188"/>
          <p14:tracePt t="62445" x="4243388" y="4937125"/>
          <p14:tracePt t="62491" x="4251325" y="4943475"/>
          <p14:tracePt t="62532" x="4251325" y="4951413"/>
          <p14:tracePt t="62538" x="4257675" y="4951413"/>
          <p14:tracePt t="62556" x="4257675" y="4957763"/>
          <p14:tracePt t="62566" x="4265613" y="4957763"/>
          <p14:tracePt t="62930" x="4265613" y="4965700"/>
          <p14:tracePt t="62936" x="4265613" y="4972050"/>
          <p14:tracePt t="62947" x="4271963" y="4986338"/>
          <p14:tracePt t="62959" x="4271963" y="5022850"/>
          <p14:tracePt t="62978" x="4271963" y="5065713"/>
          <p14:tracePt t="62994" x="4271963" y="5094288"/>
          <p14:tracePt t="63011" x="4271963" y="5137150"/>
          <p14:tracePt t="63028" x="4271963" y="5157788"/>
          <p14:tracePt t="63045" x="4271963" y="5180013"/>
          <p14:tracePt t="63062" x="4279900" y="5194300"/>
          <p14:tracePt t="63079" x="4279900" y="5208588"/>
          <p14:tracePt t="63095" x="4279900" y="5222875"/>
          <p14:tracePt t="63113" x="4286250" y="5237163"/>
          <p14:tracePt t="63129" x="4286250" y="5251450"/>
          <p14:tracePt t="63146" x="4286250" y="5257800"/>
          <p14:tracePt t="63165" x="4286250" y="5272088"/>
          <p14:tracePt t="63180" x="4294188" y="5272088"/>
          <p14:tracePt t="63198" x="4294188" y="5286375"/>
          <p14:tracePt t="63214" x="4294188" y="5294313"/>
          <p14:tracePt t="63380" x="4294188" y="5300663"/>
          <p14:tracePt t="63474" x="4300538" y="5300663"/>
          <p14:tracePt t="63492" x="4308475" y="5300663"/>
          <p14:tracePt t="63516" x="4314825" y="5300663"/>
          <p14:tracePt t="63522" x="4322763" y="5300663"/>
          <p14:tracePt t="63542" x="4343400" y="5300663"/>
          <p14:tracePt t="63555" x="4365625" y="5300663"/>
          <p14:tracePt t="63576" x="4379913" y="5300663"/>
          <p14:tracePt t="63588" x="4386263" y="5300663"/>
          <p14:tracePt t="63635" x="4394200" y="5300663"/>
          <p14:tracePt t="63658" x="4400550" y="5300663"/>
          <p14:tracePt t="63679" x="4414838" y="5300663"/>
          <p14:tracePt t="63702" x="4422775" y="5300663"/>
          <p14:tracePt t="63709" x="4429125" y="5300663"/>
          <p14:tracePt t="63726" x="4437063" y="5300663"/>
          <p14:tracePt t="63751" x="4443413" y="5300663"/>
          <p14:tracePt t="63845" x="4451350" y="5300663"/>
          <p14:tracePt t="63853" x="4457700" y="5300663"/>
          <p14:tracePt t="63871" x="4465638" y="5300663"/>
          <p14:tracePt t="63879" x="4471988" y="5300663"/>
          <p14:tracePt t="64010" x="4471988" y="5308600"/>
          <p14:tracePt t="64017" x="4479925" y="5308600"/>
          <p14:tracePt t="64078" x="4486275" y="5308600"/>
          <p14:tracePt t="72420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탐색, 삽입, 삭제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</a:t>
            </a:r>
            <a:r>
              <a:rPr lang="ko-KR" altLang="en-US" dirty="0" smtClean="0"/>
              <a:t>실행 </a:t>
            </a:r>
            <a:r>
              <a:rPr lang="ko-KR" altLang="ko-KR" dirty="0" smtClean="0"/>
              <a:t>시간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트리의 높이</a:t>
            </a:r>
            <a:r>
              <a:rPr lang="ko-KR" altLang="en-US" dirty="0" smtClean="0"/>
              <a:t>에 비례함</a:t>
            </a:r>
          </a:p>
          <a:p>
            <a:endParaRPr lang="en-US" altLang="ko-KR" dirty="0" smtClean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이진탐색트리의</a:t>
            </a:r>
            <a:r>
              <a:rPr lang="ko-KR" altLang="en-US" sz="3200" dirty="0" smtClean="0"/>
              <a:t> 성능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1910022"/>
            <a:ext cx="6435715" cy="17440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3654025"/>
            <a:ext cx="7290810" cy="28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98"/>
    </mc:Choice>
    <mc:Fallback xmlns="">
      <p:transition spd="slow" advTm="7549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105" x="7215188" y="3871913"/>
          <p14:tracePt t="17250" x="7215188" y="3865563"/>
          <p14:tracePt t="17254" x="7208838" y="3836988"/>
          <p14:tracePt t="17270" x="7172325" y="3751263"/>
          <p14:tracePt t="17286" x="7151688" y="3679825"/>
          <p14:tracePt t="17302" x="7100888" y="3594100"/>
          <p14:tracePt t="17320" x="7065963" y="3508375"/>
          <p14:tracePt t="17336" x="7023100" y="3394075"/>
          <p14:tracePt t="17356" x="6965950" y="3286125"/>
          <p14:tracePt t="17371" x="6951663" y="3208338"/>
          <p14:tracePt t="17388" x="6929438" y="3157538"/>
          <p14:tracePt t="17407" x="6900863" y="3079750"/>
          <p14:tracePt t="17422" x="6886575" y="3008313"/>
          <p14:tracePt t="17439" x="6865938" y="2922588"/>
          <p14:tracePt t="17456" x="6829425" y="2865438"/>
          <p14:tracePt t="17475" x="6780213" y="2708275"/>
          <p14:tracePt t="17491" x="6757988" y="2671763"/>
          <p14:tracePt t="17507" x="6751638" y="2636838"/>
          <p14:tracePt t="17524" x="6737350" y="2608263"/>
          <p14:tracePt t="17542" x="6729413" y="2586038"/>
          <p14:tracePt t="17559" x="6723063" y="2543175"/>
          <p14:tracePt t="17576" x="6708775" y="2508250"/>
          <p14:tracePt t="17581" x="6708775" y="2479675"/>
          <p14:tracePt t="17595" x="6708775" y="2457450"/>
          <p14:tracePt t="17611" x="6708775" y="2422525"/>
          <p14:tracePt t="17629" x="6700838" y="2393950"/>
          <p14:tracePt t="17644" x="6694488" y="2379663"/>
          <p14:tracePt t="17662" x="6686550" y="2351088"/>
          <p14:tracePt t="17679" x="6686550" y="2336800"/>
          <p14:tracePt t="17696" x="6686550" y="2328863"/>
          <p14:tracePt t="17730" x="6686550" y="2322513"/>
          <p14:tracePt t="17747" x="6686550" y="2314575"/>
          <p14:tracePt t="17764" x="6686550" y="2300288"/>
          <p14:tracePt t="17781" x="6686550" y="2286000"/>
          <p14:tracePt t="17801" x="6686550" y="2251075"/>
          <p14:tracePt t="17817" x="6686550" y="2236788"/>
          <p14:tracePt t="17873" x="6686550" y="2228850"/>
          <p14:tracePt t="17903" x="6686550" y="2222500"/>
          <p14:tracePt t="17913" x="6686550" y="2214563"/>
          <p14:tracePt t="17919" x="6686550" y="2208213"/>
          <p14:tracePt t="17942" x="6686550" y="2200275"/>
          <p14:tracePt t="18270" x="6680200" y="2200275"/>
          <p14:tracePt t="18277" x="6672263" y="2185988"/>
          <p14:tracePt t="18303" x="6665913" y="2185988"/>
          <p14:tracePt t="18313" x="6665913" y="2179638"/>
          <p14:tracePt t="18474" x="6651625" y="2179638"/>
          <p14:tracePt t="18496" x="6643688" y="2179638"/>
          <p14:tracePt t="18521" x="6637338" y="2179638"/>
          <p14:tracePt t="18536" x="6629400" y="2179638"/>
          <p14:tracePt t="18544" x="6623050" y="2185988"/>
          <p14:tracePt t="18552" x="6623050" y="2193925"/>
          <p14:tracePt t="18569" x="6615113" y="2200275"/>
          <p14:tracePt t="18585" x="6615113" y="2208213"/>
          <p14:tracePt t="18605" x="6600825" y="2228850"/>
          <p14:tracePt t="18639" x="6586538" y="2236788"/>
          <p14:tracePt t="18654" x="6580188" y="2243138"/>
          <p14:tracePt t="18671" x="6580188" y="2257425"/>
          <p14:tracePt t="18687" x="6565900" y="2271713"/>
          <p14:tracePt t="18704" x="6565900" y="2300288"/>
          <p14:tracePt t="18723" x="6529388" y="2343150"/>
          <p14:tracePt t="18738" x="6523038" y="2365375"/>
          <p14:tracePt t="18758" x="6515100" y="2379663"/>
          <p14:tracePt t="18774" x="6500813" y="2393950"/>
          <p14:tracePt t="18793" x="6494463" y="2414588"/>
          <p14:tracePt t="18808" x="6480175" y="2428875"/>
          <p14:tracePt t="18826" x="6457950" y="2457450"/>
          <p14:tracePt t="18841" x="6451600" y="2457450"/>
          <p14:tracePt t="18858" x="6443663" y="2471738"/>
          <p14:tracePt t="18876" x="6429375" y="2500313"/>
          <p14:tracePt t="18892" x="6423025" y="2514600"/>
          <p14:tracePt t="18909" x="6394450" y="2557463"/>
          <p14:tracePt t="18928" x="6394450" y="2571750"/>
          <p14:tracePt t="18943" x="6386513" y="2586038"/>
          <p14:tracePt t="18960" x="6372225" y="2593975"/>
          <p14:tracePt t="18978" x="6365875" y="2608263"/>
          <p14:tracePt t="18994" x="6351588" y="2622550"/>
          <p14:tracePt t="19012" x="6343650" y="2636838"/>
          <p14:tracePt t="19029" x="6329363" y="2651125"/>
          <p14:tracePt t="19047" x="6323013" y="2665413"/>
          <p14:tracePt t="19065" x="6308725" y="2693988"/>
          <p14:tracePt t="19082" x="6300788" y="2708275"/>
          <p14:tracePt t="19099" x="6294438" y="2722563"/>
          <p14:tracePt t="19116" x="6280150" y="2736850"/>
          <p14:tracePt t="19134" x="6272213" y="2757488"/>
          <p14:tracePt t="19149" x="6272213" y="2765425"/>
          <p14:tracePt t="19167" x="6272213" y="2779713"/>
          <p14:tracePt t="19184" x="6265863" y="2786063"/>
          <p14:tracePt t="19201" x="6257925" y="2808288"/>
          <p14:tracePt t="19217" x="6237288" y="2828925"/>
          <p14:tracePt t="19236" x="6223000" y="2857500"/>
          <p14:tracePt t="19252" x="6223000" y="2871788"/>
          <p14:tracePt t="19254" x="6223000" y="2886075"/>
          <p14:tracePt t="19270" x="6215063" y="2908300"/>
          <p14:tracePt t="19286" x="6208713" y="2922588"/>
          <p14:tracePt t="19304" x="6200775" y="2922588"/>
          <p14:tracePt t="19337" x="6200775" y="2928938"/>
          <p14:tracePt t="19354" x="6194425" y="2936875"/>
          <p14:tracePt t="19371" x="6186488" y="2943225"/>
          <p14:tracePt t="19388" x="6186488" y="2957513"/>
          <p14:tracePt t="19425" x="6172200" y="2979738"/>
          <p14:tracePt t="19442" x="6165850" y="2994025"/>
          <p14:tracePt t="19457" x="6165850" y="3000375"/>
          <p14:tracePt t="19492" x="6157913" y="3000375"/>
          <p14:tracePt t="19509" x="6157913" y="3008313"/>
          <p14:tracePt t="19528" x="6151563" y="3008313"/>
          <p14:tracePt t="19543" x="6151563" y="3014663"/>
          <p14:tracePt t="19562" x="6151563" y="3022600"/>
          <p14:tracePt t="19579" x="6143625" y="3028950"/>
          <p14:tracePt t="19630" x="6137275" y="3028950"/>
          <p14:tracePt t="19651" x="6137275" y="3036888"/>
          <p14:tracePt t="19715" x="6129338" y="3036888"/>
          <p14:tracePt t="20037" x="6137275" y="3028950"/>
          <p14:tracePt t="20044" x="6143625" y="3008313"/>
          <p14:tracePt t="20056" x="6151563" y="2994025"/>
          <p14:tracePt t="20073" x="6200775" y="2936875"/>
          <p14:tracePt t="20089" x="6229350" y="2914650"/>
          <p14:tracePt t="20106" x="6251575" y="2871788"/>
          <p14:tracePt t="20123" x="6280150" y="2851150"/>
          <p14:tracePt t="20140" x="6300788" y="2822575"/>
          <p14:tracePt t="20157" x="6308725" y="2800350"/>
          <p14:tracePt t="20176" x="6329363" y="2751138"/>
          <p14:tracePt t="20196" x="6351588" y="2722563"/>
          <p14:tracePt t="20215" x="6380163" y="2665413"/>
          <p14:tracePt t="20227" x="6394450" y="2651125"/>
          <p14:tracePt t="20245" x="6408738" y="2628900"/>
          <p14:tracePt t="20259" x="6415088" y="2622550"/>
          <p14:tracePt t="20277" x="6423025" y="2593975"/>
          <p14:tracePt t="20297" x="6443663" y="2551113"/>
          <p14:tracePt t="20312" x="6480175" y="2486025"/>
          <p14:tracePt t="20329" x="6486525" y="2457450"/>
          <p14:tracePt t="20347" x="6494463" y="2393950"/>
          <p14:tracePt t="20366" x="6500813" y="2365375"/>
          <p14:tracePt t="20381" x="6508750" y="2343150"/>
          <p14:tracePt t="20398" x="6515100" y="2328863"/>
          <p14:tracePt t="20416" x="6515100" y="2322513"/>
          <p14:tracePt t="20442" x="6523038" y="2314575"/>
          <p14:tracePt t="20451" x="6529388" y="2308225"/>
          <p14:tracePt t="20464" x="6529388" y="2300288"/>
          <p14:tracePt t="20483" x="6537325" y="2279650"/>
          <p14:tracePt t="20498" x="6537325" y="2271713"/>
          <p14:tracePt t="20515" x="6543675" y="2251075"/>
          <p14:tracePt t="20988" x="6543675" y="2257425"/>
          <p14:tracePt t="21030" x="6537325" y="2265363"/>
          <p14:tracePt t="21053" x="6537325" y="2271713"/>
          <p14:tracePt t="21058" x="6529388" y="2271713"/>
          <p14:tracePt t="21066" x="6523038" y="2279650"/>
          <p14:tracePt t="21079" x="6515100" y="2279650"/>
          <p14:tracePt t="21096" x="6515100" y="2286000"/>
          <p14:tracePt t="21328" x="6515100" y="2293938"/>
          <p14:tracePt t="21335" x="6508750" y="2293938"/>
          <p14:tracePt t="21366" x="6508750" y="2300288"/>
          <p14:tracePt t="21384" x="6500813" y="2300288"/>
          <p14:tracePt t="21394" x="6500813" y="2308225"/>
          <p14:tracePt t="21407" x="6494463" y="2308225"/>
          <p14:tracePt t="21421" x="6486525" y="2314575"/>
          <p14:tracePt t="21438" x="6486525" y="2322513"/>
          <p14:tracePt t="21455" x="6480175" y="2328863"/>
          <p14:tracePt t="21490" x="6480175" y="2336800"/>
          <p14:tracePt t="21506" x="6472238" y="2351088"/>
          <p14:tracePt t="21524" x="6472238" y="2357438"/>
          <p14:tracePt t="21541" x="6465888" y="2357438"/>
          <p14:tracePt t="21557" x="6457950" y="2357438"/>
          <p14:tracePt t="21584" x="6457950" y="2365375"/>
          <p14:tracePt t="21593" x="6451600" y="2365375"/>
          <p14:tracePt t="21610" x="6451600" y="2371725"/>
          <p14:tracePt t="21626" x="6443663" y="2379663"/>
          <p14:tracePt t="21662" x="6443663" y="2386013"/>
          <p14:tracePt t="21678" x="6437313" y="2386013"/>
          <p14:tracePt t="21702" x="6437313" y="2393950"/>
          <p14:tracePt t="21716" x="6429375" y="2393950"/>
          <p14:tracePt t="21746" x="6429375" y="2400300"/>
          <p14:tracePt t="21780" x="6423025" y="2408238"/>
          <p14:tracePt t="21786" x="6415088" y="2428875"/>
          <p14:tracePt t="21801" x="6408738" y="2457450"/>
          <p14:tracePt t="21814" x="6400800" y="2457450"/>
          <p14:tracePt t="21831" x="6400800" y="2471738"/>
          <p14:tracePt t="21944" x="6400800" y="2479675"/>
          <p14:tracePt t="21950" x="6400800" y="2486025"/>
          <p14:tracePt t="21957" x="6400800" y="2493963"/>
          <p14:tracePt t="21969" x="6400800" y="2508250"/>
          <p14:tracePt t="21985" x="6400800" y="2528888"/>
          <p14:tracePt t="22005" x="6394450" y="2551113"/>
          <p14:tracePt t="22020" x="6394450" y="2557463"/>
          <p14:tracePt t="22050" x="6394450" y="2565400"/>
          <p14:tracePt t="22058" x="6394450" y="2571750"/>
          <p14:tracePt t="22073" x="6380163" y="2593975"/>
          <p14:tracePt t="22089" x="6380163" y="2600325"/>
          <p14:tracePt t="22105" x="6372225" y="2614613"/>
          <p14:tracePt t="22122" x="6365875" y="2622550"/>
          <p14:tracePt t="22139" x="6351588" y="2643188"/>
          <p14:tracePt t="22157" x="6351588" y="2651125"/>
          <p14:tracePt t="22173" x="6343650" y="2657475"/>
          <p14:tracePt t="22195" x="6343650" y="2665413"/>
          <p14:tracePt t="22211" x="6329363" y="2679700"/>
          <p14:tracePt t="22228" x="6323013" y="2686050"/>
          <p14:tracePt t="22242" x="6323013" y="2700338"/>
          <p14:tracePt t="22262" x="6300788" y="2722563"/>
          <p14:tracePt t="22279" x="6294438" y="2728913"/>
          <p14:tracePt t="22314" x="6294438" y="2736850"/>
          <p14:tracePt t="22328" x="6286500" y="2743200"/>
          <p14:tracePt t="22362" x="6272213" y="2757488"/>
          <p14:tracePt t="22378" x="6265863" y="2771775"/>
          <p14:tracePt t="22396" x="6251575" y="2786063"/>
          <p14:tracePt t="22412" x="6251575" y="2794000"/>
          <p14:tracePt t="22431" x="6251575" y="2800350"/>
          <p14:tracePt t="22447" x="6243638" y="2808288"/>
          <p14:tracePt t="22465" x="6243638" y="2814638"/>
          <p14:tracePt t="22484" x="6243638" y="2822575"/>
          <p14:tracePt t="22501" x="6237288" y="2836863"/>
          <p14:tracePt t="22532" x="6229350" y="2843213"/>
          <p14:tracePt t="22559" x="6229350" y="2851150"/>
          <p14:tracePt t="22586" x="6223000" y="2851150"/>
          <p14:tracePt t="22632" x="6215063" y="2857500"/>
          <p14:tracePt t="22638" x="6215063" y="2865438"/>
          <p14:tracePt t="22652" x="6200775" y="2871788"/>
          <p14:tracePt t="22669" x="6194425" y="2886075"/>
          <p14:tracePt t="22689" x="6194425" y="2900363"/>
          <p14:tracePt t="22705" x="6180138" y="2914650"/>
          <p14:tracePt t="22726" x="6157913" y="2922588"/>
          <p14:tracePt t="22740" x="6151563" y="2922588"/>
          <p14:tracePt t="22757" x="6143625" y="2922588"/>
          <p14:tracePt t="22772" x="6143625" y="2928938"/>
          <p14:tracePt t="22789" x="6137275" y="2928938"/>
          <p14:tracePt t="22807" x="6122988" y="2936875"/>
          <p14:tracePt t="22824" x="6100763" y="2965450"/>
          <p14:tracePt t="22840" x="6086475" y="2971800"/>
          <p14:tracePt t="22858" x="6080125" y="2994025"/>
          <p14:tracePt t="22875" x="6065838" y="3000375"/>
          <p14:tracePt t="22910" x="6057900" y="3008313"/>
          <p14:tracePt t="23490" x="6072188" y="3008313"/>
          <p14:tracePt t="23496" x="6094413" y="3014663"/>
          <p14:tracePt t="23512" x="6108700" y="3014663"/>
          <p14:tracePt t="23522" x="6129338" y="3014663"/>
          <p14:tracePt t="23542" x="6180138" y="3014663"/>
          <p14:tracePt t="23557" x="6215063" y="3008313"/>
          <p14:tracePt t="23574" x="6243638" y="3008313"/>
          <p14:tracePt t="23591" x="6257925" y="3008313"/>
          <p14:tracePt t="23609" x="6257925" y="3000375"/>
          <p14:tracePt t="23626" x="6265863" y="3000375"/>
          <p14:tracePt t="23808" x="6272213" y="3000375"/>
          <p14:tracePt t="23817" x="6286500" y="3000375"/>
          <p14:tracePt t="23824" x="6294438" y="2994025"/>
          <p14:tracePt t="23833" x="6300788" y="2994025"/>
          <p14:tracePt t="23850" x="6329363" y="2979738"/>
          <p14:tracePt t="23867" x="6351588" y="2957513"/>
          <p14:tracePt t="23882" x="6365875" y="2951163"/>
          <p14:tracePt t="23899" x="6380163" y="2936875"/>
          <p14:tracePt t="23916" x="6386513" y="2922588"/>
          <p14:tracePt t="23933" x="6400800" y="2922588"/>
          <p14:tracePt t="23952" x="6408738" y="2922588"/>
          <p14:tracePt t="23984" x="6415088" y="2922588"/>
          <p14:tracePt t="24001" x="6423025" y="2922588"/>
          <p14:tracePt t="24102" x="6423025" y="2914650"/>
          <p14:tracePt t="24121" x="6429375" y="2914650"/>
          <p14:tracePt t="24247" x="6423025" y="2914650"/>
          <p14:tracePt t="24253" x="6423025" y="2943225"/>
          <p14:tracePt t="24263" x="6400800" y="2951163"/>
          <p14:tracePt t="24274" x="6394450" y="2965450"/>
          <p14:tracePt t="24292" x="6372225" y="2994025"/>
          <p14:tracePt t="24312" x="6343650" y="3014663"/>
          <p14:tracePt t="24328" x="6323013" y="3028950"/>
          <p14:tracePt t="24343" x="6323013" y="3043238"/>
          <p14:tracePt t="24361" x="6323013" y="3051175"/>
          <p14:tracePt t="26910" x="6329363" y="3065463"/>
          <p14:tracePt t="26926" x="6351588" y="3094038"/>
          <p14:tracePt t="26935" x="6365875" y="3128963"/>
          <p14:tracePt t="26941" x="6380163" y="3157538"/>
          <p14:tracePt t="26957" x="6408738" y="3214688"/>
          <p14:tracePt t="26975" x="6429375" y="3286125"/>
          <p14:tracePt t="26991" x="6443663" y="3386138"/>
          <p14:tracePt t="27010" x="6465888" y="3471863"/>
          <p14:tracePt t="27027" x="6465888" y="3565525"/>
          <p14:tracePt t="27044" x="6480175" y="3629025"/>
          <p14:tracePt t="27060" x="6480175" y="3686175"/>
          <p14:tracePt t="27077" x="6480175" y="3729038"/>
          <p14:tracePt t="27080" x="6480175" y="3757613"/>
          <p14:tracePt t="27094" x="6486525" y="3779838"/>
          <p14:tracePt t="27112" x="6486525" y="3894138"/>
          <p14:tracePt t="27129" x="6500813" y="3943350"/>
          <p14:tracePt t="27146" x="6500813" y="3979863"/>
          <p14:tracePt t="27163" x="6515100" y="4014788"/>
          <p14:tracePt t="27182" x="6515100" y="4057650"/>
          <p14:tracePt t="27198" x="6523038" y="4114800"/>
          <p14:tracePt t="27215" x="6529388" y="4151313"/>
          <p14:tracePt t="27231" x="6529388" y="4179888"/>
          <p14:tracePt t="27250" x="6529388" y="4208463"/>
          <p14:tracePt t="27266" x="6529388" y="4243388"/>
          <p14:tracePt t="27282" x="6529388" y="4279900"/>
          <p14:tracePt t="27301" x="6529388" y="4308475"/>
          <p14:tracePt t="27318" x="6529388" y="4329113"/>
          <p14:tracePt t="27335" x="6529388" y="4343400"/>
          <p14:tracePt t="27351" x="6529388" y="4365625"/>
          <p14:tracePt t="27371" x="6529388" y="4394200"/>
          <p14:tracePt t="27386" x="6523038" y="4414838"/>
          <p14:tracePt t="27403" x="6523038" y="4422775"/>
          <p14:tracePt t="27420" x="6515100" y="4451350"/>
          <p14:tracePt t="27436" x="6508750" y="4471988"/>
          <p14:tracePt t="27453" x="6508750" y="4494213"/>
          <p14:tracePt t="27471" x="6494463" y="4508500"/>
          <p14:tracePt t="27487" x="6494463" y="4514850"/>
          <p14:tracePt t="27505" x="6494463" y="4522788"/>
          <p14:tracePt t="27552" x="6494463" y="4529138"/>
          <p14:tracePt t="27561" x="6486525" y="4529138"/>
          <p14:tracePt t="27574" x="6486525" y="4537075"/>
          <p14:tracePt t="27591" x="6486525" y="4543425"/>
          <p14:tracePt t="27607" x="6480175" y="4543425"/>
          <p14:tracePt t="27624" x="6480175" y="4551363"/>
          <p14:tracePt t="27669" x="6472238" y="4551363"/>
          <p14:tracePt t="27676" x="6472238" y="4557713"/>
          <p14:tracePt t="27695" x="6465888" y="4557713"/>
          <p14:tracePt t="27905" x="6465888" y="4551363"/>
          <p14:tracePt t="27997" x="6465888" y="4543425"/>
          <p14:tracePt t="28022" x="6457950" y="4543425"/>
          <p14:tracePt t="28026" x="6457950" y="4537075"/>
          <p14:tracePt t="28041" x="6443663" y="4522788"/>
          <p14:tracePt t="28053" x="6437313" y="4514850"/>
          <p14:tracePt t="28069" x="6423025" y="4508500"/>
          <p14:tracePt t="28086" x="6400800" y="4494213"/>
          <p14:tracePt t="28091" x="6386513" y="4479925"/>
          <p14:tracePt t="28108" x="6372225" y="4465638"/>
          <p14:tracePt t="28126" x="6365875" y="4457700"/>
          <p14:tracePt t="28140" x="6351588" y="4443413"/>
          <p14:tracePt t="28155" x="6337300" y="4443413"/>
          <p14:tracePt t="28172" x="6337300" y="4437063"/>
          <p14:tracePt t="28309" x="6329363" y="4437063"/>
          <p14:tracePt t="28324" x="6329363" y="4429125"/>
          <p14:tracePt t="28331" x="6329363" y="4422775"/>
          <p14:tracePt t="28344" x="6323013" y="4422775"/>
          <p14:tracePt t="28361" x="6308725" y="4408488"/>
          <p14:tracePt t="28380" x="6286500" y="4394200"/>
          <p14:tracePt t="28397" x="6280150" y="4386263"/>
          <p14:tracePt t="28414" x="6280150" y="4371975"/>
          <p14:tracePt t="28430" x="6257925" y="4337050"/>
          <p14:tracePt t="28446" x="6257925" y="4314825"/>
          <p14:tracePt t="28448" x="6257925" y="4308475"/>
          <p14:tracePt t="28464" x="6251575" y="4271963"/>
          <p14:tracePt t="28481" x="6237288" y="4257675"/>
          <p14:tracePt t="28497" x="6229350" y="4251325"/>
          <p14:tracePt t="28530" x="6223000" y="4243388"/>
          <p14:tracePt t="28590" x="6223000" y="4237038"/>
          <p14:tracePt t="28600" x="6223000" y="4229100"/>
          <p14:tracePt t="28606" x="6223000" y="4222750"/>
          <p14:tracePt t="28617" x="6215063" y="4208463"/>
          <p14:tracePt t="28633" x="6208713" y="4194175"/>
          <p14:tracePt t="28651" x="6194425" y="4165600"/>
          <p14:tracePt t="28667" x="6194425" y="4151313"/>
          <p14:tracePt t="29030" x="6194425" y="4157663"/>
          <p14:tracePt t="29045" x="6194425" y="4165600"/>
          <p14:tracePt t="29061" x="6194425" y="4171950"/>
          <p14:tracePt t="29079" x="6194425" y="4186238"/>
          <p14:tracePt t="29090" x="6194425" y="4194175"/>
          <p14:tracePt t="29099" x="6194425" y="4200525"/>
          <p14:tracePt t="29111" x="6194425" y="4208463"/>
          <p14:tracePt t="29128" x="6194425" y="4222750"/>
          <p14:tracePt t="29146" x="6194425" y="4229100"/>
          <p14:tracePt t="29163" x="6186488" y="4237038"/>
          <p14:tracePt t="29181" x="6186488" y="4251325"/>
          <p14:tracePt t="29198" x="6186488" y="4271963"/>
          <p14:tracePt t="29215" x="6186488" y="4300538"/>
          <p14:tracePt t="29230" x="6186488" y="4314825"/>
          <p14:tracePt t="29247" x="6186488" y="4337050"/>
          <p14:tracePt t="29265" x="6186488" y="4357688"/>
          <p14:tracePt t="29281" x="6186488" y="4371975"/>
          <p14:tracePt t="29299" x="6186488" y="4379913"/>
          <p14:tracePt t="29316" x="6186488" y="4422775"/>
          <p14:tracePt t="29333" x="6186488" y="4429125"/>
          <p14:tracePt t="29350" x="6186488" y="4443413"/>
          <p14:tracePt t="29367" x="6186488" y="4457700"/>
          <p14:tracePt t="29386" x="6180138" y="4486275"/>
          <p14:tracePt t="29402" x="6180138" y="4500563"/>
          <p14:tracePt t="29418" x="6180138" y="4508500"/>
          <p14:tracePt t="29436" x="6180138" y="4522788"/>
          <p14:tracePt t="29455" x="6186488" y="4543425"/>
          <p14:tracePt t="29471" x="6186488" y="4594225"/>
          <p14:tracePt t="29488" x="6186488" y="4614863"/>
          <p14:tracePt t="29504" x="6186488" y="4629150"/>
          <p14:tracePt t="29521" x="6186488" y="4643438"/>
          <p14:tracePt t="29538" x="6186488" y="4665663"/>
          <p14:tracePt t="29556" x="6186488" y="4679950"/>
          <p14:tracePt t="29573" x="6186488" y="4686300"/>
          <p14:tracePt t="29635" x="6186488" y="4694238"/>
          <p14:tracePt t="29651" x="6186488" y="4700588"/>
          <p14:tracePt t="29660" x="6186488" y="4708525"/>
          <p14:tracePt t="29667" x="6180138" y="4714875"/>
          <p14:tracePt t="29953" x="6172200" y="4714875"/>
          <p14:tracePt t="29958" x="6165850" y="4714875"/>
          <p14:tracePt t="29980" x="6157913" y="4714875"/>
          <p14:tracePt t="29988" x="6143625" y="4714875"/>
          <p14:tracePt t="30206" x="6151563" y="4714875"/>
          <p14:tracePt t="30214" x="6157913" y="4714875"/>
          <p14:tracePt t="30230" x="6172200" y="4714875"/>
          <p14:tracePt t="30239" x="6194425" y="4714875"/>
          <p14:tracePt t="30256" x="6215063" y="4714875"/>
          <p14:tracePt t="30274" x="6229350" y="4714875"/>
          <p14:tracePt t="30291" x="6237288" y="4714875"/>
          <p14:tracePt t="30307" x="6243638" y="4714875"/>
          <p14:tracePt t="30325" x="6243638" y="4722813"/>
          <p14:tracePt t="30344" x="6251575" y="4722813"/>
          <p14:tracePt t="30359" x="6265863" y="4722813"/>
          <p14:tracePt t="30376" x="6272213" y="4722813"/>
          <p14:tracePt t="30393" x="6280150" y="4729163"/>
          <p14:tracePt t="30431" x="6286500" y="4729163"/>
          <p14:tracePt t="30528" x="6294438" y="4729163"/>
          <p14:tracePt t="30583" x="6294438" y="4737100"/>
          <p14:tracePt t="30644" x="6300788" y="4737100"/>
          <p14:tracePt t="30673" x="6308725" y="4737100"/>
          <p14:tracePt t="30682" x="6315075" y="4737100"/>
          <p14:tracePt t="30699" x="6323013" y="4737100"/>
          <p14:tracePt t="30714" x="6329363" y="4737100"/>
          <p14:tracePt t="31114" x="6323013" y="4737100"/>
          <p14:tracePt t="31120" x="6315075" y="4737100"/>
          <p14:tracePt t="31136" x="6308725" y="4737100"/>
          <p14:tracePt t="31148" x="6300788" y="4737100"/>
          <p14:tracePt t="31163" x="6294438" y="4737100"/>
          <p14:tracePt t="31180" x="6272213" y="4737100"/>
          <p14:tracePt t="31198" x="6257925" y="4737100"/>
          <p14:tracePt t="31214" x="6243638" y="4737100"/>
          <p14:tracePt t="31231" x="6223000" y="4737100"/>
          <p14:tracePt t="31247" x="6200775" y="4737100"/>
          <p14:tracePt t="31267" x="6186488" y="4737100"/>
          <p14:tracePt t="31284" x="6180138" y="4737100"/>
          <p14:tracePt t="31322" x="6172200" y="4737100"/>
          <p14:tracePt t="31355" x="6165850" y="4737100"/>
          <p14:tracePt t="31370" x="6157913" y="4737100"/>
          <p14:tracePt t="32177" x="6165850" y="4737100"/>
          <p14:tracePt t="32181" x="6172200" y="4737100"/>
          <p14:tracePt t="32201" x="6180138" y="4737100"/>
          <p14:tracePt t="32211" x="6186488" y="4737100"/>
          <p14:tracePt t="32225" x="6208713" y="4729163"/>
          <p14:tracePt t="32239" x="6243638" y="4729163"/>
          <p14:tracePt t="32256" x="6286500" y="4714875"/>
          <p14:tracePt t="32273" x="6323013" y="4714875"/>
          <p14:tracePt t="32296" x="6443663" y="4700588"/>
          <p14:tracePt t="32307" x="6508750" y="4672013"/>
          <p14:tracePt t="32324" x="6572250" y="4643438"/>
          <p14:tracePt t="32340" x="6600825" y="4629150"/>
          <p14:tracePt t="32358" x="6629400" y="4614863"/>
          <p14:tracePt t="32375" x="6651625" y="4608513"/>
          <p14:tracePt t="32394" x="6686550" y="4579938"/>
          <p14:tracePt t="32411" x="6729413" y="4551363"/>
          <p14:tracePt t="32427" x="6765925" y="4522788"/>
          <p14:tracePt t="32445" x="6794500" y="4494213"/>
          <p14:tracePt t="32461" x="6843713" y="4451350"/>
          <p14:tracePt t="32478" x="6872288" y="4429125"/>
          <p14:tracePt t="32478" x="6894513" y="4408488"/>
          <p14:tracePt t="32495" x="6929438" y="4394200"/>
          <p14:tracePt t="32513" x="6965950" y="4386263"/>
          <p14:tracePt t="32530" x="6994525" y="4379913"/>
          <p14:tracePt t="32547" x="7015163" y="4379913"/>
          <p14:tracePt t="32564" x="7023100" y="4371975"/>
          <p14:tracePt t="32582" x="7051675" y="4365625"/>
          <p14:tracePt t="32598" x="7080250" y="4351338"/>
          <p14:tracePt t="32615" x="7100888" y="4351338"/>
          <p14:tracePt t="32633" x="7123113" y="4343400"/>
          <p14:tracePt t="32649" x="7137400" y="4343400"/>
          <p14:tracePt t="32667" x="7143750" y="4343400"/>
          <p14:tracePt t="32807" x="7151688" y="4343400"/>
          <p14:tracePt t="32886" x="7158038" y="4343400"/>
          <p14:tracePt t="32893" x="7165975" y="4343400"/>
          <p14:tracePt t="32904" x="7172325" y="4343400"/>
          <p14:tracePt t="32923" x="7208838" y="4343400"/>
          <p14:tracePt t="32940" x="7251700" y="4337050"/>
          <p14:tracePt t="32957" x="7258050" y="4329113"/>
          <p14:tracePt t="32973" x="7272338" y="4314825"/>
          <p14:tracePt t="33025" x="7280275" y="4314825"/>
          <p14:tracePt t="33049" x="7286625" y="4314825"/>
          <p14:tracePt t="33060" x="7294563" y="4308475"/>
          <p14:tracePt t="33076" x="7300913" y="4308475"/>
          <p14:tracePt t="33379" x="7272338" y="4300538"/>
          <p14:tracePt t="33386" x="7215188" y="4265613"/>
          <p14:tracePt t="33394" x="7172325" y="4251325"/>
          <p14:tracePt t="33402" x="7129463" y="4229100"/>
          <p14:tracePt t="33417" x="7043738" y="4171950"/>
          <p14:tracePt t="33434" x="6965950" y="4114800"/>
          <p14:tracePt t="33451" x="6872288" y="4057650"/>
          <p14:tracePt t="33468" x="6829425" y="4037013"/>
          <p14:tracePt t="33485" x="6800850" y="3994150"/>
          <p14:tracePt t="33502" x="6794500" y="3979863"/>
          <p14:tracePt t="33606" x="6794500" y="3971925"/>
          <p14:tracePt t="33621" x="6794500" y="3965575"/>
          <p14:tracePt t="33673" x="6794500" y="3957638"/>
          <p14:tracePt t="33854" x="6786563" y="3957638"/>
          <p14:tracePt t="33863" x="6780213" y="3943350"/>
          <p14:tracePt t="33870" x="6772275" y="3929063"/>
          <p14:tracePt t="33880" x="6765925" y="3900488"/>
          <p14:tracePt t="33896" x="6751638" y="3851275"/>
          <p14:tracePt t="33915" x="6715125" y="3736975"/>
          <p14:tracePt t="33933" x="6694488" y="3643313"/>
          <p14:tracePt t="33947" x="6680200" y="3600450"/>
          <p14:tracePt t="33968" x="6680200" y="3579813"/>
          <p14:tracePt t="33981" x="6672263" y="3557588"/>
          <p14:tracePt t="34000" x="6672263" y="3536950"/>
          <p14:tracePt t="34017" x="6665913" y="3479800"/>
          <p14:tracePt t="34033" x="6665913" y="3471863"/>
          <p14:tracePt t="34323" x="6665913" y="3508375"/>
          <p14:tracePt t="34330" x="6672263" y="3529013"/>
          <p14:tracePt t="34340" x="6672263" y="3543300"/>
          <p14:tracePt t="34359" x="6672263" y="3565525"/>
          <p14:tracePt t="34376" x="6686550" y="3608388"/>
          <p14:tracePt t="34378" x="6694488" y="3629025"/>
          <p14:tracePt t="34392" x="6715125" y="3694113"/>
          <p14:tracePt t="34409" x="6729413" y="3743325"/>
          <p14:tracePt t="34426" x="6765925" y="3843338"/>
          <p14:tracePt t="34449" x="6786563" y="3951288"/>
          <p14:tracePt t="34464" x="6815138" y="4014788"/>
          <p14:tracePt t="34481" x="6829425" y="4057650"/>
          <p14:tracePt t="34497" x="6851650" y="4100513"/>
          <p14:tracePt t="34512" x="6858000" y="4122738"/>
          <p14:tracePt t="34529" x="6872288" y="4157663"/>
          <p14:tracePt t="34545" x="6872288" y="4194175"/>
          <p14:tracePt t="34566" x="6886575" y="4257675"/>
          <p14:tracePt t="34584" x="6900863" y="4286250"/>
          <p14:tracePt t="34589" x="6915150" y="4314825"/>
          <p14:tracePt t="34599" x="6923088" y="4337050"/>
          <p14:tracePt t="34614" x="6929438" y="4357688"/>
          <p14:tracePt t="34636" x="6958013" y="4414838"/>
          <p14:tracePt t="34651" x="6980238" y="4443413"/>
          <p14:tracePt t="34670" x="6986588" y="4486275"/>
          <p14:tracePt t="34686" x="7000875" y="4514850"/>
          <p14:tracePt t="34703" x="7008813" y="4522788"/>
          <p14:tracePt t="34718" x="7023100" y="4543425"/>
          <p14:tracePt t="34721" x="7029450" y="4543425"/>
          <p14:tracePt t="34735" x="7051675" y="4565650"/>
          <p14:tracePt t="34752" x="7072313" y="4572000"/>
          <p14:tracePt t="34774" x="7094538" y="4600575"/>
          <p14:tracePt t="34786" x="7108825" y="4608513"/>
          <p14:tracePt t="34808" x="7115175" y="4637088"/>
          <p14:tracePt t="34823" x="7129463" y="4637088"/>
          <p14:tracePt t="34840" x="7143750" y="4657725"/>
          <p14:tracePt t="34853" x="7151688" y="4665663"/>
          <p14:tracePt t="34872" x="7158038" y="4665663"/>
          <p14:tracePt t="35265" x="7165975" y="4665663"/>
          <p14:tracePt t="35269" x="7180263" y="4672013"/>
          <p14:tracePt t="35279" x="7200900" y="4672013"/>
          <p14:tracePt t="35296" x="7237413" y="4672013"/>
          <p14:tracePt t="35314" x="7280275" y="4672013"/>
          <p14:tracePt t="35331" x="7372350" y="4694238"/>
          <p14:tracePt t="35348" x="7429500" y="4694238"/>
          <p14:tracePt t="35365" x="7486650" y="4700588"/>
          <p14:tracePt t="35382" x="7500938" y="4708525"/>
          <p14:tracePt t="35399" x="7515225" y="4708525"/>
          <p14:tracePt t="37557" x="7508875" y="4708525"/>
          <p14:tracePt t="39650" x="7508875" y="4700588"/>
          <p14:tracePt t="40433" x="7508875" y="4708525"/>
          <p14:tracePt t="40441" x="7508875" y="4714875"/>
          <p14:tracePt t="40448" x="7508875" y="4722813"/>
          <p14:tracePt t="40458" x="7508875" y="4737100"/>
          <p14:tracePt t="40476" x="7500938" y="4757738"/>
          <p14:tracePt t="40494" x="7500938" y="4814888"/>
          <p14:tracePt t="40509" x="7500938" y="4857750"/>
          <p14:tracePt t="40526" x="7508875" y="4900613"/>
          <p14:tracePt t="40544" x="7508875" y="4943475"/>
          <p14:tracePt t="40563" x="7515225" y="5008563"/>
          <p14:tracePt t="40578" x="7515225" y="5051425"/>
          <p14:tracePt t="40581" x="7515225" y="5072063"/>
          <p14:tracePt t="40595" x="7523163" y="5094288"/>
          <p14:tracePt t="40612" x="7523163" y="5237163"/>
          <p14:tracePt t="40629" x="7523163" y="5294313"/>
          <p14:tracePt t="40646" x="7523163" y="5329238"/>
          <p14:tracePt t="40663" x="7523163" y="5357813"/>
          <p14:tracePt t="40681" x="7523163" y="5386388"/>
          <p14:tracePt t="40698" x="7523163" y="5408613"/>
          <p14:tracePt t="40717" x="7523163" y="5429250"/>
          <p14:tracePt t="40735" x="7523163" y="5443538"/>
          <p14:tracePt t="40749" x="7523163" y="5451475"/>
          <p14:tracePt t="40838" x="7523163" y="5457825"/>
          <p14:tracePt t="40848" x="7523163" y="5465763"/>
          <p14:tracePt t="41519" x="7523163" y="5472113"/>
          <p14:tracePt t="41523" x="7523163" y="5480050"/>
          <p14:tracePt t="41541" x="7523163" y="5494338"/>
          <p14:tracePt t="41556" x="7523163" y="5500688"/>
          <p14:tracePt t="41568" x="7523163" y="5522913"/>
          <p14:tracePt t="41586" x="7523163" y="5543550"/>
          <p14:tracePt t="41606" x="7529513" y="5580063"/>
          <p14:tracePt t="41625" x="7529513" y="5622925"/>
          <p14:tracePt t="41637" x="7529513" y="5629275"/>
          <p14:tracePt t="41654" x="7529513" y="5637213"/>
          <p14:tracePt t="41671" x="7529513" y="5651500"/>
          <p14:tracePt t="41689" x="7529513" y="5657850"/>
          <p14:tracePt t="41706" x="7537450" y="5672138"/>
          <p14:tracePt t="41723" x="7537450" y="5694363"/>
          <p14:tracePt t="41740" x="7537450" y="5729288"/>
          <p14:tracePt t="41759" x="7529513" y="5794375"/>
          <p14:tracePt t="41775" x="7529513" y="5865813"/>
          <p14:tracePt t="41791" x="7529513" y="5886450"/>
          <p14:tracePt t="41808" x="7523163" y="5894388"/>
          <p14:tracePt t="41825" x="7523163" y="5900738"/>
          <p14:tracePt t="42199" x="7523163" y="5908675"/>
          <p14:tracePt t="42442" x="7523163" y="5915025"/>
          <p14:tracePt t="42450" x="7523163" y="5922963"/>
          <p14:tracePt t="42463" x="7523163" y="5929313"/>
          <p14:tracePt t="42474" x="7523163" y="5937250"/>
          <p14:tracePt t="42492" x="7523163" y="5943600"/>
          <p14:tracePt t="42509" x="7529513" y="5965825"/>
          <p14:tracePt t="42527" x="7537450" y="5986463"/>
          <p14:tracePt t="42542" x="7543800" y="6043613"/>
          <p14:tracePt t="42560" x="7551738" y="6072188"/>
          <p14:tracePt t="42577" x="7551738" y="6086475"/>
          <p14:tracePt t="42581" x="7551738" y="6094413"/>
          <p14:tracePt t="42596" x="7551738" y="6100763"/>
          <p14:tracePt t="42612" x="7551738" y="6108700"/>
          <p14:tracePt t="42631" x="7551738" y="6115050"/>
          <p14:tracePt t="42697" x="7551738" y="6122988"/>
          <p14:tracePt t="42721" x="7551738" y="6129338"/>
          <p14:tracePt t="42737" x="7551738" y="6137275"/>
          <p14:tracePt t="43135" x="7551738" y="6143625"/>
          <p14:tracePt t="43166" x="7558088" y="6143625"/>
          <p14:tracePt t="43206" x="7558088" y="6137275"/>
          <p14:tracePt t="43330" x="7558088" y="6129338"/>
          <p14:tracePt t="43338" x="7558088" y="6122988"/>
          <p14:tracePt t="43350" x="7566025" y="6115050"/>
          <p14:tracePt t="43364" x="7566025" y="6108700"/>
          <p14:tracePt t="43381" x="7566025" y="6094413"/>
          <p14:tracePt t="43397" x="7566025" y="6072188"/>
          <p14:tracePt t="43414" x="7572375" y="6057900"/>
          <p14:tracePt t="43431" x="7572375" y="6037263"/>
          <p14:tracePt t="43448" x="7572375" y="6008688"/>
          <p14:tracePt t="43465" x="7572375" y="5994400"/>
          <p14:tracePt t="43483" x="7572375" y="5972175"/>
          <p14:tracePt t="43499" x="7572375" y="5951538"/>
          <p14:tracePt t="43517" x="7572375" y="5929313"/>
          <p14:tracePt t="43535" x="7572375" y="5915025"/>
          <p14:tracePt t="43550" x="7572375" y="5880100"/>
          <p14:tracePt t="43567" x="7566025" y="5857875"/>
          <p14:tracePt t="43585" x="7566025" y="5851525"/>
          <p14:tracePt t="43589" x="7566025" y="5843588"/>
          <p14:tracePt t="43603" x="7566025" y="5837238"/>
          <p14:tracePt t="43620" x="7566025" y="5822950"/>
          <p14:tracePt t="43637" x="7566025" y="5815013"/>
          <p14:tracePt t="43654" x="7566025" y="5808663"/>
          <p14:tracePt t="43671" x="7566025" y="5800725"/>
          <p14:tracePt t="43687" x="7566025" y="5794375"/>
          <p14:tracePt t="43704" x="7566025" y="5780088"/>
          <p14:tracePt t="43722" x="7566025" y="5772150"/>
          <p14:tracePt t="43739" x="7566025" y="5757863"/>
          <p14:tracePt t="43773" x="7566025" y="5751513"/>
          <p14:tracePt t="43790" x="7572375" y="5722938"/>
          <p14:tracePt t="43807" x="7572375" y="5715000"/>
          <p14:tracePt t="43824" x="7572375" y="5708650"/>
          <p14:tracePt t="43841" x="7572375" y="5700713"/>
          <p14:tracePt t="43862" x="7572375" y="5694363"/>
          <p14:tracePt t="43930" x="7572375" y="5686425"/>
          <p14:tracePt t="43950" x="7572375" y="5680075"/>
          <p14:tracePt t="43955" x="7572375" y="5672138"/>
          <p14:tracePt t="43963" x="7572375" y="5665788"/>
          <p14:tracePt t="44135" x="7572375" y="5657850"/>
          <p14:tracePt t="44167" x="7572375" y="5651500"/>
          <p14:tracePt t="44182" x="7572375" y="5643563"/>
          <p14:tracePt t="44201" x="7572375" y="5637213"/>
          <p14:tracePt t="44204" x="7566025" y="5637213"/>
          <p14:tracePt t="44221" x="7566025" y="5629275"/>
          <p14:tracePt t="44255" x="7566025" y="5622925"/>
          <p14:tracePt t="44258" x="7566025" y="5614988"/>
          <p14:tracePt t="44284" x="7566025" y="5608638"/>
          <p14:tracePt t="44289" x="7566025" y="5600700"/>
          <p14:tracePt t="44316" x="7566025" y="5594350"/>
          <p14:tracePt t="44323" x="7566025" y="5586413"/>
          <p14:tracePt t="44337" x="7566025" y="5580063"/>
          <p14:tracePt t="44353" x="7566025" y="5543550"/>
          <p14:tracePt t="44373" x="7566025" y="5514975"/>
          <p14:tracePt t="44388" x="7566025" y="5494338"/>
          <p14:tracePt t="44408" x="7558088" y="5429250"/>
          <p14:tracePt t="44423" x="7551738" y="5400675"/>
          <p14:tracePt t="44441" x="7543800" y="5365750"/>
          <p14:tracePt t="44458" x="7543800" y="5343525"/>
          <p14:tracePt t="44474" x="7543800" y="5314950"/>
          <p14:tracePt t="44491" x="7543800" y="5286375"/>
          <p14:tracePt t="44508" x="7543800" y="5222875"/>
          <p14:tracePt t="44526" x="7543800" y="5165725"/>
          <p14:tracePt t="44544" x="7543800" y="5137150"/>
          <p14:tracePt t="44561" x="7551738" y="5094288"/>
          <p14:tracePt t="44576" x="7551738" y="5072063"/>
          <p14:tracePt t="44581" x="7551738" y="5043488"/>
          <p14:tracePt t="44594" x="7551738" y="5022850"/>
          <p14:tracePt t="44611" x="7551738" y="5000625"/>
          <p14:tracePt t="44633" x="7551738" y="4986338"/>
          <p14:tracePt t="44647" x="7551738" y="4979988"/>
          <p14:tracePt t="44662" x="7543800" y="4957763"/>
          <p14:tracePt t="44679" x="7543800" y="4914900"/>
          <p14:tracePt t="44698" x="7537450" y="4894263"/>
          <p14:tracePt t="44716" x="7537450" y="4886325"/>
          <p14:tracePt t="44782" x="7537450" y="4879975"/>
          <p14:tracePt t="44832" x="7529513" y="4879975"/>
          <p14:tracePt t="44869" x="7529513" y="4872038"/>
          <p14:tracePt t="44889" x="7529513" y="4865688"/>
          <p14:tracePt t="44892" x="7529513" y="4857750"/>
          <p14:tracePt t="44901" x="7529513" y="4851400"/>
          <p14:tracePt t="44918" x="7529513" y="4837113"/>
          <p14:tracePt t="44934" x="7529513" y="4822825"/>
          <p14:tracePt t="44952" x="7523163" y="4800600"/>
          <p14:tracePt t="44969" x="7515225" y="4765675"/>
          <p14:tracePt t="44987" x="7515225" y="4751388"/>
          <p14:tracePt t="45003" x="7515225" y="4737100"/>
          <p14:tracePt t="45112" x="7515225" y="4729163"/>
          <p14:tracePt t="46446" x="7515225" y="4722813"/>
          <p14:tracePt t="46633" x="7515225" y="4757738"/>
          <p14:tracePt t="46646" x="7515225" y="4772025"/>
          <p14:tracePt t="46666" x="7515225" y="4808538"/>
          <p14:tracePt t="46679" x="7515225" y="4843463"/>
          <p14:tracePt t="46696" x="7515225" y="4857750"/>
          <p14:tracePt t="46713" x="7515225" y="4886325"/>
          <p14:tracePt t="46730" x="7523163" y="4929188"/>
          <p14:tracePt t="46747" x="7529513" y="4979988"/>
          <p14:tracePt t="46764" x="7537450" y="5008563"/>
          <p14:tracePt t="46782" x="7537450" y="5065713"/>
          <p14:tracePt t="46798" x="7543800" y="5094288"/>
          <p14:tracePt t="46816" x="7543800" y="5122863"/>
          <p14:tracePt t="46833" x="7543800" y="5143500"/>
          <p14:tracePt t="46850" x="7543800" y="5165725"/>
          <p14:tracePt t="46867" x="7543800" y="5186363"/>
          <p14:tracePt t="46885" x="7543800" y="5200650"/>
          <p14:tracePt t="46900" x="7543800" y="5214938"/>
          <p14:tracePt t="46917" x="7543800" y="5237163"/>
          <p14:tracePt t="46935" x="7543800" y="5265738"/>
          <p14:tracePt t="46952" x="7543800" y="5286375"/>
          <p14:tracePt t="46954" x="7543800" y="5300663"/>
          <p14:tracePt t="46969" x="7543800" y="5308600"/>
          <p14:tracePt t="46986" x="7543800" y="5351463"/>
          <p14:tracePt t="47002" x="7551738" y="5400675"/>
          <p14:tracePt t="47020" x="7558088" y="5429250"/>
          <p14:tracePt t="47038" x="7558088" y="5457825"/>
          <p14:tracePt t="47053" x="7558088" y="5465763"/>
          <p14:tracePt t="47055" x="7558088" y="5472113"/>
          <p14:tracePt t="47070" x="7558088" y="5480050"/>
          <p14:tracePt t="47112" x="7558088" y="5486400"/>
          <p14:tracePt t="47131" x="7558088" y="5494338"/>
          <p14:tracePt t="47152" x="7558088" y="5500688"/>
          <p14:tracePt t="47183" x="7558088" y="5508625"/>
          <p14:tracePt t="51602" x="7551738" y="5500688"/>
          <p14:tracePt t="51611" x="7529513" y="5494338"/>
          <p14:tracePt t="51619" x="7500938" y="5494338"/>
          <p14:tracePt t="51633" x="7458075" y="5480050"/>
          <p14:tracePt t="51650" x="7429500" y="5472113"/>
          <p14:tracePt t="51667" x="7400925" y="5472113"/>
          <p14:tracePt t="51685" x="7386638" y="5472113"/>
          <p14:tracePt t="51704" x="7366000" y="5465763"/>
          <p14:tracePt t="51720" x="7358063" y="5457825"/>
          <p14:tracePt t="51737" x="7343775" y="5457825"/>
          <p14:tracePt t="51754" x="7315200" y="5457825"/>
          <p14:tracePt t="51771" x="7294563" y="5443538"/>
          <p14:tracePt t="51773" x="7280275" y="5437188"/>
          <p14:tracePt t="51789" x="7251700" y="5422900"/>
          <p14:tracePt t="51807" x="7229475" y="5408613"/>
          <p14:tracePt t="51822" x="7200900" y="5408613"/>
          <p14:tracePt t="51839" x="7186613" y="5394325"/>
          <p14:tracePt t="51856" x="7165975" y="5394325"/>
          <p14:tracePt t="51875" x="7108825" y="5365750"/>
          <p14:tracePt t="51893" x="7072313" y="5351463"/>
          <p14:tracePt t="51909" x="7023100" y="5337175"/>
          <p14:tracePt t="51924" x="6980238" y="5329238"/>
          <p14:tracePt t="51941" x="6965950" y="5329238"/>
          <p14:tracePt t="51963" x="6937375" y="5322888"/>
          <p14:tracePt t="51976" x="6923088" y="5308600"/>
          <p14:tracePt t="52000" x="6880225" y="5300663"/>
          <p14:tracePt t="52012" x="6865938" y="5294313"/>
          <p14:tracePt t="52027" x="6815138" y="5280025"/>
          <p14:tracePt t="52044" x="6757988" y="5272088"/>
          <p14:tracePt t="52062" x="6680200" y="5243513"/>
          <p14:tracePt t="52079" x="6657975" y="5229225"/>
          <p14:tracePt t="52095" x="6623050" y="5214938"/>
          <p14:tracePt t="52114" x="6608763" y="5208588"/>
          <p14:tracePt t="52132" x="6572250" y="5194300"/>
          <p14:tracePt t="52147" x="6551613" y="5194300"/>
          <p14:tracePt t="52164" x="6508750" y="5180013"/>
          <p14:tracePt t="52181" x="6480175" y="5172075"/>
          <p14:tracePt t="52198" x="6429375" y="5172075"/>
          <p14:tracePt t="52215" x="6394450" y="5165725"/>
          <p14:tracePt t="52233" x="6351588" y="5151438"/>
          <p14:tracePt t="52249" x="6308725" y="5151438"/>
          <p14:tracePt t="52267" x="6272213" y="5129213"/>
          <p14:tracePt t="52285" x="6243638" y="5129213"/>
          <p14:tracePt t="52301" x="6215063" y="5114925"/>
          <p14:tracePt t="52318" x="6194425" y="5114925"/>
          <p14:tracePt t="52335" x="6165850" y="5114925"/>
          <p14:tracePt t="52353" x="6137275" y="5114925"/>
          <p14:tracePt t="52369" x="6122988" y="5108575"/>
          <p14:tracePt t="52387" x="6108700" y="5108575"/>
          <p14:tracePt t="52861" x="6100763" y="5108575"/>
          <p14:tracePt t="52868" x="6100763" y="5100638"/>
          <p14:tracePt t="52932" x="6108700" y="5100638"/>
          <p14:tracePt t="52950" x="6115050" y="5100638"/>
          <p14:tracePt t="52970" x="6122988" y="5094288"/>
          <p14:tracePt t="52992" x="6129338" y="5094288"/>
          <p14:tracePt t="53018" x="6137275" y="5094288"/>
          <p14:tracePt t="53041" x="6143625" y="5094288"/>
          <p14:tracePt t="53047" x="6151563" y="5094288"/>
          <p14:tracePt t="53064" x="6157913" y="5094288"/>
          <p14:tracePt t="53070" x="6165850" y="5094288"/>
          <p14:tracePt t="53088" x="6186488" y="5094288"/>
          <p14:tracePt t="53104" x="6194425" y="5094288"/>
          <p14:tracePt t="53121" x="6208713" y="5094288"/>
          <p14:tracePt t="53137" x="6215063" y="5094288"/>
          <p14:tracePt t="53155" x="6243638" y="5094288"/>
          <p14:tracePt t="53172" x="6251575" y="5094288"/>
          <p14:tracePt t="53191" x="6272213" y="5094288"/>
          <p14:tracePt t="53210" x="6308725" y="5094288"/>
          <p14:tracePt t="53224" x="6323013" y="5086350"/>
          <p14:tracePt t="53241" x="6343650" y="5086350"/>
          <p14:tracePt t="53259" x="6357938" y="5086350"/>
          <p14:tracePt t="53276" x="6386513" y="5086350"/>
          <p14:tracePt t="53292" x="6400800" y="5086350"/>
          <p14:tracePt t="53309" x="6423025" y="5086350"/>
          <p14:tracePt t="53325" x="6437313" y="5086350"/>
          <p14:tracePt t="53347" x="6465888" y="5086350"/>
          <p14:tracePt t="53359" x="6494463" y="5086350"/>
          <p14:tracePt t="53377" x="6508750" y="5086350"/>
          <p14:tracePt t="53393" x="6537325" y="5086350"/>
          <p14:tracePt t="53410" x="6551613" y="5086350"/>
          <p14:tracePt t="53428" x="6572250" y="5080000"/>
          <p14:tracePt t="53444" x="6623050" y="5080000"/>
          <p14:tracePt t="53461" x="6657975" y="5072063"/>
          <p14:tracePt t="53479" x="6700838" y="5057775"/>
          <p14:tracePt t="53496" x="6751638" y="5043488"/>
          <p14:tracePt t="53513" x="6800850" y="5037138"/>
          <p14:tracePt t="53531" x="6858000" y="5022850"/>
          <p14:tracePt t="53547" x="6886575" y="5022850"/>
          <p14:tracePt t="53569" x="6943725" y="5014913"/>
          <p14:tracePt t="53581" x="6965950" y="5014913"/>
          <p14:tracePt t="53585" x="6972300" y="5014913"/>
          <p14:tracePt t="53598" x="6986588" y="5014913"/>
          <p14:tracePt t="53619" x="7037388" y="5014913"/>
          <p14:tracePt t="53634" x="7058025" y="5014913"/>
          <p14:tracePt t="53651" x="7129463" y="5014913"/>
          <p14:tracePt t="53667" x="7151688" y="5014913"/>
          <p14:tracePt t="53685" x="7223125" y="5014913"/>
          <p14:tracePt t="53701" x="7294563" y="5014913"/>
          <p14:tracePt t="53722" x="7415213" y="5037138"/>
          <p14:tracePt t="53737" x="7486650" y="5051425"/>
          <p14:tracePt t="53753" x="7551738" y="5065713"/>
          <p14:tracePt t="53769" x="7580313" y="5065713"/>
          <p14:tracePt t="53787" x="7586663" y="5065713"/>
          <p14:tracePt t="53830" x="7594600" y="5065713"/>
          <p14:tracePt t="53853" x="7600950" y="5065713"/>
          <p14:tracePt t="53861" x="7608888" y="5065713"/>
          <p14:tracePt t="53873" x="7623175" y="5065713"/>
          <p14:tracePt t="53890" x="7651750" y="5057775"/>
          <p14:tracePt t="53907" x="7680325" y="5043488"/>
          <p14:tracePt t="53924" x="7708900" y="5043488"/>
          <p14:tracePt t="53942" x="7737475" y="5043488"/>
          <p14:tracePt t="53962" x="7786688" y="5051425"/>
          <p14:tracePt t="53979" x="7837488" y="5051425"/>
          <p14:tracePt t="53994" x="7872413" y="5051425"/>
          <p14:tracePt t="54010" x="7894638" y="5051425"/>
          <p14:tracePt t="54026" x="7915275" y="5043488"/>
          <p14:tracePt t="54044" x="7923213" y="5029200"/>
          <p14:tracePt t="54061" x="7929563" y="5029200"/>
          <p14:tracePt t="54120" x="7937500" y="5029200"/>
          <p14:tracePt t="54134" x="7937500" y="5022850"/>
          <p14:tracePt t="54192" x="7943850" y="5022850"/>
          <p14:tracePt t="54205" x="7951788" y="5014913"/>
          <p14:tracePt t="54209" x="7958138" y="5014913"/>
          <p14:tracePt t="54220" x="7966075" y="5000625"/>
          <p14:tracePt t="54230" x="7972425" y="4986338"/>
          <p14:tracePt t="54254" x="7986713" y="4951413"/>
          <p14:tracePt t="54267" x="7986713" y="4943475"/>
          <p14:tracePt t="54283" x="7994650" y="4943475"/>
          <p14:tracePt t="54317" x="7994650" y="4937125"/>
          <p14:tracePt t="54338" x="8001000" y="4937125"/>
          <p14:tracePt t="54351" x="8001000" y="4929188"/>
          <p14:tracePt t="68072" x="7994650" y="4929188"/>
          <p14:tracePt t="68077" x="7966075" y="4929188"/>
          <p14:tracePt t="68089" x="7943850" y="4929188"/>
          <p14:tracePt t="68108" x="7894638" y="4943475"/>
          <p14:tracePt t="68123" x="7837488" y="4951413"/>
          <p14:tracePt t="68141" x="7800975" y="4979988"/>
          <p14:tracePt t="68156" x="7766050" y="4979988"/>
          <p14:tracePt t="68179" x="7743825" y="4986338"/>
          <p14:tracePt t="68194" x="7723188" y="4986338"/>
          <p14:tracePt t="68209" x="7715250" y="4986338"/>
          <p14:tracePt t="68226" x="7694613" y="4986338"/>
          <p14:tracePt t="68243" x="7672388" y="4986338"/>
          <p14:tracePt t="68260" x="7658100" y="4986338"/>
          <p14:tracePt t="68277" x="7623175" y="4986338"/>
          <p14:tracePt t="68294" x="7572375" y="5008563"/>
          <p14:tracePt t="68314" x="7523163" y="5022850"/>
          <p14:tracePt t="68330" x="7480300" y="5043488"/>
          <p14:tracePt t="68347" x="7437438" y="5065713"/>
          <p14:tracePt t="68363" x="7380288" y="5072063"/>
          <p14:tracePt t="68380" x="7358063" y="5072063"/>
          <p14:tracePt t="68397" x="7286625" y="5072063"/>
          <p14:tracePt t="68414" x="7251700" y="5072063"/>
          <p14:tracePt t="68431" x="7208838" y="5072063"/>
          <p14:tracePt t="68449" x="7186613" y="5080000"/>
          <p14:tracePt t="68467" x="7158038" y="5080000"/>
          <p14:tracePt t="68483" x="7137400" y="5086350"/>
          <p14:tracePt t="68501" x="7123113" y="5086350"/>
          <p14:tracePt t="68516" x="7100888" y="5094288"/>
          <p14:tracePt t="68535" x="7065963" y="5094288"/>
          <p14:tracePt t="68550" x="7037388" y="5094288"/>
          <p14:tracePt t="68569" x="6972300" y="5086350"/>
          <p14:tracePt t="68589" x="6937375" y="5086350"/>
          <p14:tracePt t="68595" x="6923088" y="5086350"/>
          <p14:tracePt t="68604" x="6900863" y="5080000"/>
          <p14:tracePt t="68620" x="6843713" y="5080000"/>
          <p14:tracePt t="68637" x="6815138" y="5080000"/>
          <p14:tracePt t="68654" x="6786563" y="5080000"/>
          <p14:tracePt t="68672" x="6772275" y="5080000"/>
          <p14:tracePt t="68690" x="6751638" y="5080000"/>
          <p14:tracePt t="68706" x="6729413" y="5080000"/>
          <p14:tracePt t="68722" x="6700838" y="5080000"/>
          <p14:tracePt t="68743" x="6657975" y="5080000"/>
          <p14:tracePt t="68760" x="6643688" y="5080000"/>
          <p14:tracePt t="68774" x="6623050" y="5080000"/>
          <p14:tracePt t="68791" x="6600825" y="5080000"/>
          <p14:tracePt t="68808" x="6557963" y="5080000"/>
          <p14:tracePt t="68825" x="6523038" y="5080000"/>
          <p14:tracePt t="68843" x="6500813" y="5080000"/>
          <p14:tracePt t="68859" x="6480175" y="5086350"/>
          <p14:tracePt t="68878" x="6451600" y="5086350"/>
          <p14:tracePt t="68894" x="6443663" y="5086350"/>
          <p14:tracePt t="68910" x="6437313" y="5086350"/>
          <p14:tracePt t="69092" x="6443663" y="5086350"/>
          <p14:tracePt t="69100" x="6457950" y="5080000"/>
          <p14:tracePt t="69108" x="6472238" y="5080000"/>
          <p14:tracePt t="69121" x="6480175" y="5080000"/>
          <p14:tracePt t="69133" x="6537325" y="5080000"/>
          <p14:tracePt t="69150" x="6594475" y="5080000"/>
          <p14:tracePt t="69167" x="6651625" y="5086350"/>
          <p14:tracePt t="69185" x="6737350" y="5086350"/>
          <p14:tracePt t="69206" x="6823075" y="5065713"/>
          <p14:tracePt t="69219" x="6865938" y="5065713"/>
          <p14:tracePt t="69239" x="6937375" y="5072063"/>
          <p14:tracePt t="69256" x="6986588" y="5072063"/>
          <p14:tracePt t="69272" x="7023100" y="5072063"/>
          <p14:tracePt t="69289" x="7051675" y="5072063"/>
          <p14:tracePt t="69306" x="7094538" y="5072063"/>
          <p14:tracePt t="69322" x="7100888" y="5072063"/>
          <p14:tracePt t="69339" x="7115175" y="5072063"/>
          <p14:tracePt t="69394" x="7123113" y="5072063"/>
          <p14:tracePt t="69408" x="7129463" y="5072063"/>
          <p14:tracePt t="69425" x="7143750" y="5072063"/>
          <p14:tracePt t="69438" x="7151688" y="5072063"/>
          <p14:tracePt t="69445" x="7158038" y="5072063"/>
          <p14:tracePt t="70360" x="7165975" y="5072063"/>
          <p14:tracePt t="70388" x="7172325" y="5072063"/>
          <p14:tracePt t="70414" x="7186613" y="5072063"/>
          <p14:tracePt t="70430" x="7194550" y="5072063"/>
          <p14:tracePt t="70576" x="7200900" y="5072063"/>
          <p14:tracePt t="70583" x="7200900" y="5065713"/>
          <p14:tracePt t="70599" x="7200900" y="5051425"/>
          <p14:tracePt t="70624" x="7200900" y="5043488"/>
          <p14:tracePt t="70632" x="7200900" y="5029200"/>
          <p14:tracePt t="70642" x="7200900" y="5014913"/>
          <p14:tracePt t="70660" x="7200900" y="5000625"/>
          <p14:tracePt t="70677" x="7215188" y="4979988"/>
          <p14:tracePt t="70695" x="7223125" y="4972050"/>
          <p14:tracePt t="70716" x="7229475" y="4957763"/>
          <p14:tracePt t="70732" x="7243763" y="4914900"/>
          <p14:tracePt t="70748" x="7258050" y="4894263"/>
          <p14:tracePt t="70763" x="7265988" y="4879975"/>
          <p14:tracePt t="70779" x="7265988" y="4865688"/>
          <p14:tracePt t="70797" x="7272338" y="4843463"/>
          <p14:tracePt t="70815" x="7286625" y="4822825"/>
          <p14:tracePt t="70833" x="7294563" y="4786313"/>
          <p14:tracePt t="70849" x="7300913" y="4751388"/>
          <p14:tracePt t="70868" x="7308850" y="4729163"/>
          <p14:tracePt t="70883" x="7315200" y="4708525"/>
          <p14:tracePt t="70899" x="7323138" y="4672013"/>
          <p14:tracePt t="70916" x="7323138" y="4614863"/>
          <p14:tracePt t="70937" x="7323138" y="4565650"/>
          <p14:tracePt t="70951" x="7323138" y="4522788"/>
          <p14:tracePt t="70968" x="7337425" y="4479925"/>
          <p14:tracePt t="70985" x="7337425" y="4437063"/>
          <p14:tracePt t="71002" x="7343775" y="4400550"/>
          <p14:tracePt t="71019" x="7351713" y="4371975"/>
          <p14:tracePt t="71036" x="7351713" y="4322763"/>
          <p14:tracePt t="71054" x="7372350" y="4222750"/>
          <p14:tracePt t="71070" x="7386638" y="4151313"/>
          <p14:tracePt t="71089" x="7408863" y="4071938"/>
          <p14:tracePt t="71095" x="7423150" y="4037013"/>
          <p14:tracePt t="71104" x="7429500" y="4008438"/>
          <p14:tracePt t="71123" x="7451725" y="3900488"/>
          <p14:tracePt t="71140" x="7458075" y="3843338"/>
          <p14:tracePt t="71158" x="7466013" y="3771900"/>
          <p14:tracePt t="71174" x="7472363" y="3694113"/>
          <p14:tracePt t="71192" x="7472363" y="3643313"/>
          <p14:tracePt t="71194" x="7480300" y="3608388"/>
          <p14:tracePt t="71208" x="7486650" y="3586163"/>
          <p14:tracePt t="71224" x="7486650" y="3551238"/>
          <p14:tracePt t="71225" x="7486650" y="3536950"/>
          <p14:tracePt t="71241" x="7494588" y="3486150"/>
          <p14:tracePt t="71260" x="7500938" y="3457575"/>
          <p14:tracePt t="71277" x="7508875" y="3422650"/>
          <p14:tracePt t="71294" x="7515225" y="3386138"/>
          <p14:tracePt t="71310" x="7537450" y="3314700"/>
          <p14:tracePt t="71327" x="7566025" y="3265488"/>
          <p14:tracePt t="71347" x="7572375" y="3222625"/>
          <p14:tracePt t="71361" x="7600950" y="3157538"/>
          <p14:tracePt t="71380" x="7608888" y="3122613"/>
          <p14:tracePt t="71397" x="7623175" y="3086100"/>
          <p14:tracePt t="71414" x="7637463" y="3057525"/>
          <p14:tracePt t="71430" x="7643813" y="3036888"/>
          <p14:tracePt t="71464" x="7651750" y="3028950"/>
          <p14:tracePt t="71490" x="7651750" y="3022600"/>
          <p14:tracePt t="71506" x="7651750" y="3014663"/>
          <p14:tracePt t="71522" x="7651750" y="3000375"/>
          <p14:tracePt t="71539" x="7666038" y="3000375"/>
          <p14:tracePt t="71550" x="7666038" y="2994025"/>
          <p14:tracePt t="71567" x="7666038" y="2979738"/>
          <p14:tracePt t="71585" x="7672388" y="2979738"/>
          <p14:tracePt t="71602" x="7680325" y="2971800"/>
          <p14:tracePt t="71637" x="7686675" y="2957513"/>
          <p14:tracePt t="71653" x="7694613" y="2957513"/>
          <p14:tracePt t="71689" x="7694613" y="2951163"/>
          <p14:tracePt t="71726" x="7700963" y="2951163"/>
          <p14:tracePt t="71741" x="7700963" y="2943225"/>
          <p14:tracePt t="72234" x="7708900" y="2943225"/>
          <p14:tracePt t="72597" x="7700963" y="2943225"/>
          <p14:tracePt t="72600" x="7694613" y="2951163"/>
          <p14:tracePt t="72612" x="7694613" y="2957513"/>
          <p14:tracePt t="72629" x="7680325" y="2965450"/>
          <p14:tracePt t="72650" x="7672388" y="2971800"/>
          <p14:tracePt t="72690" x="7666038" y="2979738"/>
          <p14:tracePt t="72704" x="7658100" y="2986088"/>
          <p14:tracePt t="72724" x="7651750" y="2994025"/>
          <p14:tracePt t="72740" x="7637463" y="3000375"/>
          <p14:tracePt t="72756" x="7629525" y="3008313"/>
          <p14:tracePt t="72779" x="7623175" y="3014663"/>
          <p14:tracePt t="72789" x="7615238" y="3014663"/>
          <p14:tracePt t="72805" x="7615238" y="3022600"/>
          <p14:tracePt t="72818" x="7608888" y="3022600"/>
          <p14:tracePt t="72835" x="7600950" y="3036888"/>
          <p14:tracePt t="72853" x="7594600" y="3036888"/>
          <p14:tracePt t="72870" x="7586663" y="3043238"/>
          <p14:tracePt t="72887" x="7572375" y="3057525"/>
          <p14:tracePt t="72905" x="7572375" y="3065463"/>
          <p14:tracePt t="72922" x="7566025" y="3065463"/>
          <p14:tracePt t="72939" x="7566025" y="3071813"/>
          <p14:tracePt t="72974" x="7566025" y="3079750"/>
          <p14:tracePt t="73000" x="7566025" y="3086100"/>
          <p14:tracePt t="73070" x="7566025" y="3094038"/>
          <p14:tracePt t="75197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이진탐색트리를 </a:t>
            </a:r>
            <a:r>
              <a:rPr lang="ko-KR" altLang="en-US" dirty="0"/>
              <a:t>이용한 </a:t>
            </a:r>
            <a:r>
              <a:rPr lang="ko-KR" altLang="en-US" dirty="0" smtClean="0"/>
              <a:t>맵 클래스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410" y="1202661"/>
            <a:ext cx="7099386" cy="8550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0" y="2073949"/>
            <a:ext cx="7099386" cy="8280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410" y="2918171"/>
            <a:ext cx="7099386" cy="11077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410" y="4042077"/>
            <a:ext cx="7067420" cy="16481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410" y="5714002"/>
            <a:ext cx="7067420" cy="5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76"/>
    </mc:Choice>
    <mc:Fallback xmlns="">
      <p:transition spd="slow" advTm="3377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492375"/>
            <a:ext cx="7848600" cy="2952750"/>
          </a:xfrm>
          <a:noFill/>
        </p:spPr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이진 탐색 트리 </a:t>
            </a:r>
            <a:r>
              <a:rPr lang="en-US" altLang="ko-KR" dirty="0" smtClean="0">
                <a:ea typeface="굴림" panose="020B0600000101010101" pitchFamily="50" charset="-127"/>
              </a:rPr>
              <a:t>(Binary Search Trees)</a:t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		</a:t>
            </a:r>
            <a:r>
              <a:rPr lang="ko-KR" altLang="en-US" smtClean="0">
                <a:ea typeface="굴림" panose="020B0600000101010101" pitchFamily="50" charset="-127"/>
              </a:rPr>
              <a:t>배열로 구현</a:t>
            </a:r>
            <a:endParaRPr lang="en-US" altLang="ko-KR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097489"/>
      </p:ext>
    </p:extLst>
  </p:cSld>
  <p:clrMapOvr>
    <a:masterClrMapping/>
  </p:clrMapOvr>
  <p:transition advTm="15795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이진 탐색 </a:t>
            </a:r>
            <a:r>
              <a:rPr lang="ko-KR" altLang="en-US" dirty="0" err="1" smtClean="0">
                <a:ea typeface="굴림" panose="020B0600000101010101" pitchFamily="50" charset="-127"/>
              </a:rPr>
              <a:t>트리를</a:t>
            </a:r>
            <a:r>
              <a:rPr lang="ko-KR" altLang="en-US" dirty="0" smtClean="0">
                <a:ea typeface="굴림" panose="020B0600000101010101" pitchFamily="50" charset="-127"/>
              </a:rPr>
              <a:t> 배열로 구현 </a:t>
            </a:r>
            <a:r>
              <a:rPr lang="en-US" altLang="ko-KR" dirty="0" smtClean="0">
                <a:ea typeface="굴림" panose="020B0600000101010101" pitchFamily="50" charset="-127"/>
              </a:rPr>
              <a:t>– 1/5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075" name="내용 개체 틀 2"/>
          <p:cNvSpPr>
            <a:spLocks noGrp="1"/>
          </p:cNvSpPr>
          <p:nvPr>
            <p:ph idx="1"/>
          </p:nvPr>
        </p:nvSpPr>
        <p:spPr>
          <a:xfrm>
            <a:off x="684213" y="1190625"/>
            <a:ext cx="7848600" cy="5486400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방법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1: </a:t>
            </a:r>
            <a:r>
              <a:rPr lang="ko-KR" altLang="en-US" sz="2800" smtClean="0">
                <a:latin typeface="굴림" panose="020B0600000101010101" pitchFamily="50" charset="-127"/>
                <a:ea typeface="굴림" panose="020B0600000101010101" pitchFamily="50" charset="-127"/>
              </a:rPr>
              <a:t>이진 트리는 최대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800" smtClean="0">
                <a:latin typeface="굴림" panose="020B0600000101010101" pitchFamily="50" charset="-127"/>
                <a:ea typeface="굴림" panose="020B0600000101010101" pitchFamily="50" charset="-127"/>
              </a:rPr>
              <a:t>개의 자식 노드를 갖는다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800" smtClean="0">
                <a:latin typeface="굴림" panose="020B0600000101010101" pitchFamily="50" charset="-127"/>
                <a:ea typeface="굴림" panose="020B0600000101010101" pitchFamily="50" charset="-127"/>
              </a:rPr>
              <a:t>트리를 루트부터 각 레벨 별로 노드에 일련 번호를 매겨 노드의 번호에 해당되는 배열의 인덱스에 이진 트리의 데이터를 저장한다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63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72"/>
    </mc:Choice>
    <mc:Fallback xmlns="">
      <p:transition spd="slow" advTm="2437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이진 탐색 트리를 배열로 구현</a:t>
            </a:r>
            <a:r>
              <a:rPr lang="en-US" altLang="ko-KR" smtClean="0">
                <a:ea typeface="굴림" panose="020B0600000101010101" pitchFamily="50" charset="-127"/>
              </a:rPr>
              <a:t> – 2/5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graphicFrame>
        <p:nvGraphicFramePr>
          <p:cNvPr id="18" name="내용 개체 틀 17"/>
          <p:cNvGraphicFramePr>
            <a:graphicFrameLocks noGrp="1"/>
          </p:cNvGraphicFramePr>
          <p:nvPr>
            <p:ph idx="1"/>
          </p:nvPr>
        </p:nvGraphicFramePr>
        <p:xfrm>
          <a:off x="1187450" y="5589588"/>
          <a:ext cx="5600700" cy="43180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30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15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25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40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117" name="타원 3"/>
          <p:cNvSpPr>
            <a:spLocks noChangeArrowheads="1"/>
          </p:cNvSpPr>
          <p:nvPr/>
        </p:nvSpPr>
        <p:spPr bwMode="auto">
          <a:xfrm>
            <a:off x="3276600" y="1773238"/>
            <a:ext cx="719138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18" name="타원 4"/>
          <p:cNvSpPr>
            <a:spLocks noChangeArrowheads="1"/>
          </p:cNvSpPr>
          <p:nvPr/>
        </p:nvSpPr>
        <p:spPr bwMode="auto">
          <a:xfrm>
            <a:off x="4360863" y="2603500"/>
            <a:ext cx="720725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19" name="타원 5"/>
          <p:cNvSpPr>
            <a:spLocks noChangeArrowheads="1"/>
          </p:cNvSpPr>
          <p:nvPr/>
        </p:nvSpPr>
        <p:spPr bwMode="auto">
          <a:xfrm>
            <a:off x="2409825" y="2641600"/>
            <a:ext cx="719138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20" name="타원 6"/>
          <p:cNvSpPr>
            <a:spLocks noChangeArrowheads="1"/>
          </p:cNvSpPr>
          <p:nvPr/>
        </p:nvSpPr>
        <p:spPr bwMode="auto">
          <a:xfrm>
            <a:off x="1619250" y="3552825"/>
            <a:ext cx="720725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121" name="직선 연결선 9"/>
          <p:cNvCxnSpPr>
            <a:cxnSpLocks noChangeShapeType="1"/>
            <a:stCxn id="4117" idx="3"/>
            <a:endCxn id="4119" idx="7"/>
          </p:cNvCxnSpPr>
          <p:nvPr/>
        </p:nvCxnSpPr>
        <p:spPr bwMode="auto">
          <a:xfrm flipH="1">
            <a:off x="3024188" y="2325688"/>
            <a:ext cx="357187" cy="4095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2" name="직선 연결선 12"/>
          <p:cNvCxnSpPr>
            <a:cxnSpLocks noChangeShapeType="1"/>
          </p:cNvCxnSpPr>
          <p:nvPr/>
        </p:nvCxnSpPr>
        <p:spPr bwMode="auto">
          <a:xfrm flipH="1">
            <a:off x="2230438" y="3244850"/>
            <a:ext cx="357187" cy="4095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3" name="직선 연결선 13"/>
          <p:cNvCxnSpPr>
            <a:cxnSpLocks noChangeShapeType="1"/>
          </p:cNvCxnSpPr>
          <p:nvPr/>
        </p:nvCxnSpPr>
        <p:spPr bwMode="auto">
          <a:xfrm>
            <a:off x="3900488" y="2314575"/>
            <a:ext cx="527050" cy="4206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84275" y="5084763"/>
          <a:ext cx="5603875" cy="43180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800100"/>
                <a:gridCol w="801688"/>
                <a:gridCol w="800100"/>
                <a:gridCol w="800100"/>
                <a:gridCol w="80168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[0]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[1]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[2]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[3]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[4]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[5]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[6]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42" name="타원 5"/>
          <p:cNvSpPr>
            <a:spLocks noChangeArrowheads="1"/>
          </p:cNvSpPr>
          <p:nvPr/>
        </p:nvSpPr>
        <p:spPr bwMode="auto">
          <a:xfrm>
            <a:off x="3008313" y="3556000"/>
            <a:ext cx="719137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43" name="타원 5"/>
          <p:cNvSpPr>
            <a:spLocks noChangeArrowheads="1"/>
          </p:cNvSpPr>
          <p:nvPr/>
        </p:nvSpPr>
        <p:spPr bwMode="auto">
          <a:xfrm>
            <a:off x="3900488" y="3544888"/>
            <a:ext cx="719137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44" name="타원 5"/>
          <p:cNvSpPr>
            <a:spLocks noChangeArrowheads="1"/>
          </p:cNvSpPr>
          <p:nvPr/>
        </p:nvSpPr>
        <p:spPr bwMode="auto">
          <a:xfrm>
            <a:off x="5292725" y="3544888"/>
            <a:ext cx="719138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4145" name="직선 연결선 13"/>
          <p:cNvCxnSpPr>
            <a:cxnSpLocks noChangeShapeType="1"/>
          </p:cNvCxnSpPr>
          <p:nvPr/>
        </p:nvCxnSpPr>
        <p:spPr bwMode="auto">
          <a:xfrm>
            <a:off x="2959100" y="3244850"/>
            <a:ext cx="328613" cy="3111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6" name="직선 연결선 13"/>
          <p:cNvCxnSpPr>
            <a:cxnSpLocks noChangeShapeType="1"/>
          </p:cNvCxnSpPr>
          <p:nvPr/>
        </p:nvCxnSpPr>
        <p:spPr bwMode="auto">
          <a:xfrm>
            <a:off x="4932363" y="3179763"/>
            <a:ext cx="527050" cy="4222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47" name="직선 연결선 12"/>
          <p:cNvCxnSpPr>
            <a:cxnSpLocks noChangeShapeType="1"/>
          </p:cNvCxnSpPr>
          <p:nvPr/>
        </p:nvCxnSpPr>
        <p:spPr bwMode="auto">
          <a:xfrm flipH="1">
            <a:off x="4279900" y="3205163"/>
            <a:ext cx="279400" cy="3492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48" name="TextBox 3"/>
          <p:cNvSpPr txBox="1">
            <a:spLocks noChangeArrowheads="1"/>
          </p:cNvSpPr>
          <p:nvPr/>
        </p:nvSpPr>
        <p:spPr bwMode="auto">
          <a:xfrm>
            <a:off x="3468688" y="1365250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ko-KR" altLang="en-US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49" name="TextBox 22"/>
          <p:cNvSpPr txBox="1">
            <a:spLocks noChangeArrowheads="1"/>
          </p:cNvSpPr>
          <p:nvPr/>
        </p:nvSpPr>
        <p:spPr bwMode="auto">
          <a:xfrm>
            <a:off x="2527300" y="2220913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ko-KR" altLang="en-US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50" name="TextBox 23"/>
          <p:cNvSpPr txBox="1">
            <a:spLocks noChangeArrowheads="1"/>
          </p:cNvSpPr>
          <p:nvPr/>
        </p:nvSpPr>
        <p:spPr bwMode="auto">
          <a:xfrm>
            <a:off x="4605338" y="2203450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ko-KR" altLang="en-US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51" name="TextBox 24"/>
          <p:cNvSpPr txBox="1">
            <a:spLocks noChangeArrowheads="1"/>
          </p:cNvSpPr>
          <p:nvPr/>
        </p:nvSpPr>
        <p:spPr bwMode="auto">
          <a:xfrm>
            <a:off x="1763713" y="3144838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  <a:endParaRPr lang="ko-KR" altLang="en-US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52" name="TextBox 25"/>
          <p:cNvSpPr txBox="1">
            <a:spLocks noChangeArrowheads="1"/>
          </p:cNvSpPr>
          <p:nvPr/>
        </p:nvSpPr>
        <p:spPr bwMode="auto">
          <a:xfrm>
            <a:off x="3209925" y="3162300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  <a:endParaRPr lang="ko-KR" altLang="en-US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53" name="TextBox 26"/>
          <p:cNvSpPr txBox="1">
            <a:spLocks noChangeArrowheads="1"/>
          </p:cNvSpPr>
          <p:nvPr/>
        </p:nvSpPr>
        <p:spPr bwMode="auto">
          <a:xfrm>
            <a:off x="3965575" y="3187700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  <a:endParaRPr lang="ko-KR" altLang="en-US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154" name="TextBox 27"/>
          <p:cNvSpPr txBox="1">
            <a:spLocks noChangeArrowheads="1"/>
          </p:cNvSpPr>
          <p:nvPr/>
        </p:nvSpPr>
        <p:spPr bwMode="auto">
          <a:xfrm>
            <a:off x="5435600" y="3198813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  <a:endParaRPr lang="ko-KR" altLang="en-US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11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00"/>
    </mc:Choice>
    <mc:Fallback xmlns="">
      <p:transition spd="slow" advTm="3300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790" x="6486525" y="4286250"/>
          <p14:tracePt t="3871" x="6480175" y="4286250"/>
          <p14:tracePt t="3887" x="6465888" y="4279900"/>
          <p14:tracePt t="3894" x="6443663" y="4257675"/>
          <p14:tracePt t="3904" x="6429375" y="4251325"/>
          <p14:tracePt t="3922" x="6386513" y="4222750"/>
          <p14:tracePt t="3942" x="6300788" y="4151313"/>
          <p14:tracePt t="3956" x="6243638" y="4108450"/>
          <p14:tracePt t="3972" x="6172200" y="4065588"/>
          <p14:tracePt t="3990" x="6072188" y="4000500"/>
          <p14:tracePt t="4005" x="6000750" y="3965575"/>
          <p14:tracePt t="4022" x="5943600" y="3943350"/>
          <p14:tracePt t="4040" x="5886450" y="3922713"/>
          <p14:tracePt t="4056" x="5808663" y="3894138"/>
          <p14:tracePt t="4073" x="5757863" y="3886200"/>
          <p14:tracePt t="4091" x="5694363" y="3865563"/>
          <p14:tracePt t="4107" x="5643563" y="3851275"/>
          <p14:tracePt t="4124" x="5594350" y="3843338"/>
          <p14:tracePt t="4143" x="5457825" y="3808413"/>
          <p14:tracePt t="4159" x="5400675" y="3786188"/>
          <p14:tracePt t="4176" x="5308600" y="3765550"/>
          <p14:tracePt t="4193" x="5200650" y="3722688"/>
          <p14:tracePt t="4209" x="5080000" y="3694113"/>
          <p14:tracePt t="4227" x="5029200" y="3686175"/>
          <p14:tracePt t="4243" x="4979988" y="3679825"/>
          <p14:tracePt t="4244" x="4951413" y="3665538"/>
          <p14:tracePt t="4262" x="4900613" y="3665538"/>
          <p14:tracePt t="4278" x="4843463" y="3651250"/>
          <p14:tracePt t="4294" x="4808538" y="3651250"/>
          <p14:tracePt t="4311" x="4779963" y="3651250"/>
          <p14:tracePt t="4327" x="4751388" y="3657600"/>
          <p14:tracePt t="4345" x="4708525" y="3671888"/>
          <p14:tracePt t="4364" x="4665663" y="3700463"/>
          <p14:tracePt t="4381" x="4643438" y="3708400"/>
          <p14:tracePt t="4396" x="4637088" y="3722688"/>
          <p14:tracePt t="4413" x="4622800" y="3729038"/>
          <p14:tracePt t="4428" x="4600575" y="3736975"/>
          <p14:tracePt t="4445" x="4579938" y="3751263"/>
          <p14:tracePt t="4462" x="4572000" y="3757613"/>
          <p14:tracePt t="4479" x="4514850" y="3836988"/>
          <p14:tracePt t="4496" x="4457700" y="3929063"/>
          <p14:tracePt t="4513" x="4400550" y="3979863"/>
          <p14:tracePt t="4529" x="4365625" y="4008438"/>
          <p14:tracePt t="4549" x="4300538" y="4071938"/>
          <p14:tracePt t="4565" x="4229100" y="4151313"/>
          <p14:tracePt t="4582" x="4157663" y="4243388"/>
          <p14:tracePt t="4598" x="4108450" y="4322763"/>
          <p14:tracePt t="4614" x="4037013" y="4400550"/>
          <p14:tracePt t="4631" x="3965575" y="4479925"/>
          <p14:tracePt t="4648" x="3894138" y="4529138"/>
          <p14:tracePt t="4665" x="3814763" y="4572000"/>
          <p14:tracePt t="4683" x="3657600" y="4637088"/>
          <p14:tracePt t="4702" x="3579813" y="4722813"/>
          <p14:tracePt t="4717" x="3508375" y="4786313"/>
          <p14:tracePt t="4734" x="3457575" y="4829175"/>
          <p14:tracePt t="4750" x="3400425" y="4879975"/>
          <p14:tracePt t="4766" x="3351213" y="4922838"/>
          <p14:tracePt t="4783" x="3286125" y="4957763"/>
          <p14:tracePt t="4800" x="3208338" y="4994275"/>
          <p14:tracePt t="4817" x="3171825" y="5008563"/>
          <p14:tracePt t="4833" x="3136900" y="5029200"/>
          <p14:tracePt t="4850" x="3122613" y="5037138"/>
          <p14:tracePt t="4867" x="3100388" y="5037138"/>
          <p14:tracePt t="4884" x="3094038" y="5043488"/>
          <p14:tracePt t="4920" x="3086100" y="5051425"/>
          <p14:tracePt t="4954" x="3079750" y="5057775"/>
          <p14:tracePt t="5175" x="3071813" y="5057775"/>
          <p14:tracePt t="5183" x="3057525" y="5057775"/>
          <p14:tracePt t="5191" x="3043238" y="5080000"/>
          <p14:tracePt t="5205" x="3036888" y="5094288"/>
          <p14:tracePt t="5222" x="3022600" y="5122863"/>
          <p14:tracePt t="5239" x="3014663" y="5137150"/>
          <p14:tracePt t="5257" x="3008313" y="5151438"/>
          <p14:tracePt t="5273" x="3008313" y="5157788"/>
          <p14:tracePt t="5353" x="2994025" y="5157788"/>
          <p14:tracePt t="5355" x="2971800" y="5157788"/>
          <p14:tracePt t="5364" x="2951163" y="5165725"/>
          <p14:tracePt t="5376" x="2922588" y="5180013"/>
          <p14:tracePt t="5395" x="2886075" y="5186363"/>
          <p14:tracePt t="5410" x="2851150" y="5186363"/>
          <p14:tracePt t="5443" x="2843213" y="5186363"/>
          <p14:tracePt t="5482" x="2843213" y="5172075"/>
          <p14:tracePt t="5489" x="2843213" y="5165725"/>
          <p14:tracePt t="5497" x="2843213" y="5157788"/>
          <p14:tracePt t="5510" x="2843213" y="5129213"/>
          <p14:tracePt t="5527" x="2843213" y="5100638"/>
          <p14:tracePt t="5546" x="2843213" y="5080000"/>
          <p14:tracePt t="5562" x="2843213" y="5043488"/>
          <p14:tracePt t="5577" x="2828925" y="4986338"/>
          <p14:tracePt t="5595" x="2828925" y="4943475"/>
          <p14:tracePt t="5611" x="2865438" y="4822825"/>
          <p14:tracePt t="5627" x="2879725" y="4779963"/>
          <p14:tracePt t="5645" x="2908300" y="4622800"/>
          <p14:tracePt t="5662" x="2908300" y="4572000"/>
          <p14:tracePt t="5681" x="2908300" y="4565650"/>
          <p14:tracePt t="5696" x="2908300" y="4557713"/>
          <p14:tracePt t="5712" x="2908300" y="4529138"/>
          <p14:tracePt t="5729" x="2908300" y="4486275"/>
          <p14:tracePt t="5746" x="2908300" y="4443413"/>
          <p14:tracePt t="5763" x="2908300" y="4400550"/>
          <p14:tracePt t="5780" x="2914650" y="4357688"/>
          <p14:tracePt t="5797" x="2928938" y="4329113"/>
          <p14:tracePt t="5814" x="2943225" y="4286250"/>
          <p14:tracePt t="5831" x="2951163" y="4257675"/>
          <p14:tracePt t="5847" x="2965450" y="4229100"/>
          <p14:tracePt t="5864" x="2986088" y="4179888"/>
          <p14:tracePt t="5882" x="3000375" y="4086225"/>
          <p14:tracePt t="5898" x="3028950" y="3951288"/>
          <p14:tracePt t="5915" x="3043238" y="3800475"/>
          <p14:tracePt t="5932" x="3057525" y="3614738"/>
          <p14:tracePt t="5949" x="3071813" y="3522663"/>
          <p14:tracePt t="5966" x="3071813" y="3443288"/>
          <p14:tracePt t="5982" x="3079750" y="3400425"/>
          <p14:tracePt t="6001" x="3086100" y="3328988"/>
          <p14:tracePt t="6016" x="3100388" y="3257550"/>
          <p14:tracePt t="6033" x="3122613" y="3094038"/>
          <p14:tracePt t="6050" x="3136900" y="2957513"/>
          <p14:tracePt t="6068" x="3143250" y="2871788"/>
          <p14:tracePt t="6084" x="3151188" y="2836863"/>
          <p14:tracePt t="6101" x="3165475" y="2808288"/>
          <p14:tracePt t="6118" x="3171825" y="2794000"/>
          <p14:tracePt t="6136" x="3179763" y="2786063"/>
          <p14:tracePt t="6159" x="3186113" y="2779713"/>
          <p14:tracePt t="6169" x="3186113" y="2771775"/>
          <p14:tracePt t="6185" x="3194050" y="2765425"/>
          <p14:tracePt t="6203" x="3200400" y="2728913"/>
          <p14:tracePt t="6219" x="3214688" y="2700338"/>
          <p14:tracePt t="6237" x="3236913" y="2679700"/>
          <p14:tracePt t="6254" x="3243263" y="2665413"/>
          <p14:tracePt t="6287" x="3243263" y="2657475"/>
          <p14:tracePt t="6304" x="3243263" y="2651125"/>
          <p14:tracePt t="6320" x="3243263" y="2643188"/>
          <p14:tracePt t="6337" x="3243263" y="2628900"/>
          <p14:tracePt t="6354" x="3251200" y="2600325"/>
          <p14:tracePt t="6447" x="3251200" y="2614613"/>
          <p14:tracePt t="6458" x="3251200" y="2628900"/>
          <p14:tracePt t="6463" x="3251200" y="2643188"/>
          <p14:tracePt t="6472" x="3243263" y="2643188"/>
          <p14:tracePt t="6489" x="3236913" y="2657475"/>
          <p14:tracePt t="6508" x="3236913" y="2665413"/>
          <p14:tracePt t="6523" x="3228975" y="2671763"/>
          <p14:tracePt t="6542" x="3222625" y="2700338"/>
          <p14:tracePt t="6559" x="3222625" y="2708275"/>
          <p14:tracePt t="6574" x="3208338" y="2736850"/>
          <p14:tracePt t="6591" x="3208338" y="2751138"/>
          <p14:tracePt t="6608" x="3194050" y="2765425"/>
          <p14:tracePt t="6612" x="3194050" y="2771775"/>
          <p14:tracePt t="6625" x="3179763" y="2779713"/>
          <p14:tracePt t="6641" x="3179763" y="2786063"/>
          <p14:tracePt t="6662" x="3165475" y="2786063"/>
          <p14:tracePt t="6678" x="3157538" y="2786063"/>
          <p14:tracePt t="6694" x="3143250" y="2800350"/>
          <p14:tracePt t="6712" x="3136900" y="2808288"/>
          <p14:tracePt t="6726" x="3128963" y="2828925"/>
          <p14:tracePt t="6743" x="3114675" y="2843213"/>
          <p14:tracePt t="6760" x="3108325" y="2879725"/>
          <p14:tracePt t="6777" x="3100388" y="2894013"/>
          <p14:tracePt t="6793" x="3100388" y="2908300"/>
          <p14:tracePt t="6811" x="3100388" y="2922588"/>
          <p14:tracePt t="6828" x="3086100" y="2943225"/>
          <p14:tracePt t="6844" x="3079750" y="2951163"/>
          <p14:tracePt t="6862" x="3079750" y="2986088"/>
          <p14:tracePt t="6880" x="3071813" y="3051175"/>
          <p14:tracePt t="6897" x="3051175" y="3086100"/>
          <p14:tracePt t="6913" x="3043238" y="3122613"/>
          <p14:tracePt t="6930" x="3043238" y="3128963"/>
          <p14:tracePt t="6950" x="3036888" y="3136900"/>
          <p14:tracePt t="6989" x="3036888" y="3143250"/>
          <p14:tracePt t="7011" x="3028950" y="3151188"/>
          <p14:tracePt t="7021" x="3028950" y="3165475"/>
          <p14:tracePt t="7030" x="3028950" y="3186113"/>
          <p14:tracePt t="7047" x="3022600" y="3200400"/>
          <p14:tracePt t="7064" x="3014663" y="3228975"/>
          <p14:tracePt t="7085" x="3014663" y="3236913"/>
          <p14:tracePt t="7137" x="3014663" y="3243263"/>
          <p14:tracePt t="7144" x="3008313" y="3243263"/>
          <p14:tracePt t="7159" x="3008313" y="3251200"/>
          <p14:tracePt t="7176" x="3008313" y="3257550"/>
          <p14:tracePt t="7186" x="3000375" y="3257550"/>
          <p14:tracePt t="7200" x="3000375" y="3265488"/>
          <p14:tracePt t="7309" x="3000375" y="3271838"/>
          <p14:tracePt t="7403" x="3000375" y="3279775"/>
          <p14:tracePt t="7435" x="2994025" y="3279775"/>
          <p14:tracePt t="7441" x="2979738" y="3279775"/>
          <p14:tracePt t="7452" x="2965450" y="3286125"/>
          <p14:tracePt t="7469" x="2943225" y="3322638"/>
          <p14:tracePt t="7488" x="2914650" y="3365500"/>
          <p14:tracePt t="7504" x="2900363" y="3394075"/>
          <p14:tracePt t="7520" x="2886075" y="3429000"/>
          <p14:tracePt t="7537" x="2886075" y="3436938"/>
          <p14:tracePt t="7554" x="2886075" y="3443288"/>
          <p14:tracePt t="7699" x="2886075" y="3451225"/>
          <p14:tracePt t="7707" x="2886075" y="3465513"/>
          <p14:tracePt t="7713" x="2886075" y="3479800"/>
          <p14:tracePt t="7726" x="2886075" y="3500438"/>
          <p14:tracePt t="7740" x="2879725" y="3536950"/>
          <p14:tracePt t="7757" x="2871788" y="3579813"/>
          <p14:tracePt t="7773" x="2865438" y="3629025"/>
          <p14:tracePt t="7791" x="2865438" y="3657600"/>
          <p14:tracePt t="7807" x="2865438" y="3671888"/>
          <p14:tracePt t="7824" x="2865438" y="3679825"/>
          <p14:tracePt t="7872" x="2865438" y="3694113"/>
          <p14:tracePt t="7882" x="2865438" y="3700463"/>
          <p14:tracePt t="7893" x="2865438" y="3722688"/>
          <p14:tracePt t="7910" x="2851150" y="3743325"/>
          <p14:tracePt t="7926" x="2843213" y="3771900"/>
          <p14:tracePt t="7944" x="2843213" y="3822700"/>
          <p14:tracePt t="7961" x="2836863" y="3857625"/>
          <p14:tracePt t="7964" x="2828925" y="3857625"/>
          <p14:tracePt t="7980" x="2828925" y="3886200"/>
          <p14:tracePt t="7995" x="2814638" y="3908425"/>
          <p14:tracePt t="8011" x="2814638" y="3937000"/>
          <p14:tracePt t="8028" x="2814638" y="3951288"/>
          <p14:tracePt t="8044" x="2808288" y="3979863"/>
          <p14:tracePt t="8062" x="2794000" y="4022725"/>
          <p14:tracePt t="8078" x="2786063" y="4065588"/>
          <p14:tracePt t="8082" x="2779713" y="4079875"/>
          <p14:tracePt t="8095" x="2765425" y="4108450"/>
          <p14:tracePt t="8111" x="2765425" y="4137025"/>
          <p14:tracePt t="8128" x="2765425" y="4151313"/>
          <p14:tracePt t="8147" x="2765425" y="4157663"/>
          <p14:tracePt t="8162" x="2765425" y="4165600"/>
          <p14:tracePt t="8179" x="2765425" y="4171950"/>
          <p14:tracePt t="8198" x="2765425" y="4186238"/>
          <p14:tracePt t="8232" x="2757488" y="4194175"/>
          <p14:tracePt t="8314" x="2757488" y="4208463"/>
          <p14:tracePt t="8355" x="2757488" y="4214813"/>
          <p14:tracePt t="8386" x="2757488" y="4222750"/>
          <p14:tracePt t="8395" x="2751138" y="4222750"/>
          <p14:tracePt t="8525" x="2743200" y="4237038"/>
          <p14:tracePt t="8534" x="2743200" y="4243388"/>
          <p14:tracePt t="8551" x="2743200" y="4251325"/>
          <p14:tracePt t="8872" x="2743200" y="4257675"/>
          <p14:tracePt t="8885" x="2743200" y="4265613"/>
          <p14:tracePt t="8893" x="2743200" y="4279900"/>
          <p14:tracePt t="8906" x="2743200" y="4294188"/>
          <p14:tracePt t="8922" x="2736850" y="4308475"/>
          <p14:tracePt t="8939" x="2728913" y="4337050"/>
          <p14:tracePt t="8956" x="2722563" y="4371975"/>
          <p14:tracePt t="8975" x="2700338" y="4408488"/>
          <p14:tracePt t="8991" x="2693988" y="4451350"/>
          <p14:tracePt t="9008" x="2686050" y="4479925"/>
          <p14:tracePt t="9025" x="2671763" y="4522788"/>
          <p14:tracePt t="9043" x="2657475" y="4543425"/>
          <p14:tracePt t="9058" x="2657475" y="4551363"/>
          <p14:tracePt t="9074" x="2643188" y="4557713"/>
          <p14:tracePt t="9091" x="2643188" y="4572000"/>
          <p14:tracePt t="9109" x="2628900" y="4586288"/>
          <p14:tracePt t="9113" x="2622550" y="4600575"/>
          <p14:tracePt t="9125" x="2608263" y="4614863"/>
          <p14:tracePt t="9142" x="2557463" y="4743450"/>
          <p14:tracePt t="9159" x="2508250" y="4829175"/>
          <p14:tracePt t="9176" x="2451100" y="4908550"/>
          <p14:tracePt t="9193" x="2408238" y="4951413"/>
          <p14:tracePt t="9211" x="2393950" y="4957763"/>
          <p14:tracePt t="9228" x="2393950" y="4965700"/>
          <p14:tracePt t="9275" x="2393950" y="4972050"/>
          <p14:tracePt t="9301" x="2386013" y="4979988"/>
          <p14:tracePt t="9309" x="2371725" y="4994275"/>
          <p14:tracePt t="9326" x="2365375" y="5000625"/>
          <p14:tracePt t="9334" x="2357438" y="5008563"/>
          <p14:tracePt t="9345" x="2351088" y="5008563"/>
          <p14:tracePt t="9362" x="2336800" y="5014913"/>
          <p14:tracePt t="9378" x="2322513" y="5029200"/>
          <p14:tracePt t="9395" x="2293938" y="5029200"/>
          <p14:tracePt t="9412" x="2271713" y="5037138"/>
          <p14:tracePt t="9429" x="2236788" y="5043488"/>
          <p14:tracePt t="9446" x="2222500" y="5057775"/>
          <p14:tracePt t="9464" x="2193925" y="5065713"/>
          <p14:tracePt t="9481" x="2171700" y="5065713"/>
          <p14:tracePt t="9496" x="2165350" y="5065713"/>
          <p14:tracePt t="9514" x="2157413" y="5065713"/>
          <p14:tracePt t="9531" x="2151063" y="5072063"/>
          <p14:tracePt t="9548" x="2143125" y="5072063"/>
          <p14:tracePt t="9565" x="2136775" y="5072063"/>
          <p14:tracePt t="9715" x="2128838" y="5072063"/>
          <p14:tracePt t="9769" x="2122488" y="5072063"/>
          <p14:tracePt t="9775" x="2114550" y="5072063"/>
          <p14:tracePt t="9792" x="2108200" y="5072063"/>
          <p14:tracePt t="9808" x="2100263" y="5072063"/>
          <p14:tracePt t="9818" x="2093913" y="5080000"/>
          <p14:tracePt t="9834" x="2085975" y="5086350"/>
          <p14:tracePt t="9853" x="2079625" y="5086350"/>
          <p14:tracePt t="9870" x="2071688" y="5086350"/>
          <p14:tracePt t="9924" x="2057400" y="5094288"/>
          <p14:tracePt t="9940" x="2051050" y="5100638"/>
          <p14:tracePt t="9956" x="2036763" y="5100638"/>
          <p14:tracePt t="9972" x="2028825" y="5108575"/>
          <p14:tracePt t="9987" x="2014538" y="5157788"/>
          <p14:tracePt t="10003" x="2000250" y="5186363"/>
          <p14:tracePt t="10022" x="1985963" y="5200650"/>
          <p14:tracePt t="10057" x="1985963" y="5214938"/>
          <p14:tracePt t="10072" x="1979613" y="5214938"/>
          <p14:tracePt t="10088" x="1971675" y="5222875"/>
          <p14:tracePt t="10105" x="1957388" y="5229225"/>
          <p14:tracePt t="10122" x="1957388" y="5237163"/>
          <p14:tracePt t="10126" x="1951038" y="5243513"/>
          <p14:tracePt t="10141" x="1943100" y="5257800"/>
          <p14:tracePt t="10156" x="1928813" y="5294313"/>
          <p14:tracePt t="10173" x="1908175" y="5308600"/>
          <p14:tracePt t="10189" x="1879600" y="5308600"/>
          <p14:tracePt t="10207" x="1865313" y="5314950"/>
          <p14:tracePt t="10240" x="1857375" y="5329238"/>
          <p14:tracePt t="10257" x="1851025" y="5329238"/>
          <p14:tracePt t="10274" x="1836738" y="5343525"/>
          <p14:tracePt t="10291" x="1828800" y="5343525"/>
          <p14:tracePt t="10308" x="1822450" y="5351463"/>
          <p14:tracePt t="10326" x="1814513" y="5380038"/>
          <p14:tracePt t="10341" x="1800225" y="5414963"/>
          <p14:tracePt t="10363" x="1785938" y="5422900"/>
          <p14:tracePt t="10377" x="1779588" y="5422900"/>
          <p14:tracePt t="10431" x="1771650" y="5422900"/>
          <p14:tracePt t="10439" x="1771650" y="5429250"/>
          <p14:tracePt t="10456" x="1765300" y="5429250"/>
          <p14:tracePt t="10496" x="1757363" y="5429250"/>
          <p14:tracePt t="10516" x="1757363" y="5437188"/>
          <p14:tracePt t="10559" x="1751013" y="5437188"/>
          <p14:tracePt t="10588" x="1743075" y="5437188"/>
          <p14:tracePt t="10746" x="1743075" y="5443538"/>
          <p14:tracePt t="10896" x="1751013" y="5443538"/>
          <p14:tracePt t="10904" x="1757363" y="5443538"/>
          <p14:tracePt t="11145" x="1751013" y="5443538"/>
          <p14:tracePt t="11165" x="1751013" y="5451475"/>
          <p14:tracePt t="11174" x="1743075" y="5451475"/>
          <p14:tracePt t="11214" x="1736725" y="5451475"/>
          <p14:tracePt t="11224" x="1736725" y="5457825"/>
          <p14:tracePt t="11240" x="1728788" y="5457825"/>
          <p14:tracePt t="11245" x="1722438" y="5457825"/>
          <p14:tracePt t="11268" x="1714500" y="5457825"/>
          <p14:tracePt t="11284" x="1714500" y="5465763"/>
          <p14:tracePt t="11301" x="1708150" y="5465763"/>
          <p14:tracePt t="11316" x="1693863" y="5465763"/>
          <p14:tracePt t="11331" x="1685925" y="5465763"/>
          <p14:tracePt t="11338" x="1679575" y="5465763"/>
          <p14:tracePt t="11355" x="1671638" y="5465763"/>
          <p14:tracePt t="11373" x="1665288" y="5465763"/>
          <p14:tracePt t="11390" x="1651000" y="5465763"/>
          <p14:tracePt t="11423" x="1636713" y="5465763"/>
          <p14:tracePt t="11440" x="1628775" y="5465763"/>
          <p14:tracePt t="11457" x="1622425" y="5472113"/>
          <p14:tracePt t="11474" x="1608138" y="5472113"/>
          <p14:tracePt t="11491" x="1600200" y="5472113"/>
          <p14:tracePt t="11508" x="1585913" y="5472113"/>
          <p14:tracePt t="11524" x="1579563" y="5472113"/>
          <p14:tracePt t="11541" x="1571625" y="5472113"/>
          <p14:tracePt t="11711" x="1571625" y="5486400"/>
          <p14:tracePt t="11717" x="1571625" y="5494338"/>
          <p14:tracePt t="11729" x="1565275" y="5514975"/>
          <p14:tracePt t="11745" x="1565275" y="5557838"/>
          <p14:tracePt t="11761" x="1565275" y="5572125"/>
          <p14:tracePt t="11778" x="1565275" y="5594350"/>
          <p14:tracePt t="11796" x="1565275" y="5608638"/>
          <p14:tracePt t="11812" x="1565275" y="5614988"/>
          <p14:tracePt t="11829" x="1565275" y="5637213"/>
          <p14:tracePt t="11847" x="1557338" y="5686425"/>
          <p14:tracePt t="11888" x="1557338" y="5694363"/>
          <p14:tracePt t="11975" x="1557338" y="5686425"/>
          <p14:tracePt t="11985" x="1557338" y="5680075"/>
          <p14:tracePt t="11998" x="1585913" y="5637213"/>
          <p14:tracePt t="12014" x="1636713" y="5551488"/>
          <p14:tracePt t="12031" x="1693863" y="5386388"/>
          <p14:tracePt t="12048" x="1908175" y="5022850"/>
          <p14:tracePt t="12065" x="2071688" y="4751388"/>
          <p14:tracePt t="12082" x="2293938" y="4451350"/>
          <p14:tracePt t="12099" x="2365375" y="4286250"/>
          <p14:tracePt t="12116" x="2422525" y="4122738"/>
          <p14:tracePt t="12121" x="2443163" y="4071938"/>
          <p14:tracePt t="12132" x="2471738" y="4014788"/>
          <p14:tracePt t="12149" x="2514600" y="3922713"/>
          <p14:tracePt t="12166" x="2636838" y="3757613"/>
          <p14:tracePt t="12185" x="2722563" y="3608388"/>
          <p14:tracePt t="12205" x="2814638" y="3257550"/>
          <p14:tracePt t="12221" x="2871788" y="3143250"/>
          <p14:tracePt t="12235" x="2886075" y="3114675"/>
          <p14:tracePt t="12252" x="2900363" y="3094038"/>
          <p14:tracePt t="12259" x="2900363" y="3086100"/>
          <p14:tracePt t="12268" x="2908300" y="3079750"/>
          <p14:tracePt t="12284" x="2914650" y="3057525"/>
          <p14:tracePt t="12303" x="2957513" y="3022600"/>
          <p14:tracePt t="12320" x="2994025" y="2986088"/>
          <p14:tracePt t="12338" x="3108325" y="2936875"/>
          <p14:tracePt t="12354" x="3179763" y="2908300"/>
          <p14:tracePt t="12371" x="3243263" y="2900363"/>
          <p14:tracePt t="12386" x="3308350" y="2851150"/>
          <p14:tracePt t="12403" x="3379788" y="2765425"/>
          <p14:tracePt t="12420" x="3436938" y="2651125"/>
          <p14:tracePt t="12437" x="3465513" y="2571750"/>
          <p14:tracePt t="12439" x="3471863" y="2551113"/>
          <p14:tracePt t="12454" x="3471863" y="2528888"/>
          <p14:tracePt t="12471" x="3471863" y="2514600"/>
          <p14:tracePt t="12487" x="3471863" y="2500313"/>
          <p14:tracePt t="12504" x="3471863" y="2479675"/>
          <p14:tracePt t="12521" x="3479800" y="2451100"/>
          <p14:tracePt t="12538" x="3486150" y="2428875"/>
          <p14:tracePt t="12555" x="3500438" y="2408238"/>
          <p14:tracePt t="12572" x="3508375" y="2386013"/>
          <p14:tracePt t="12589" x="3508375" y="2371725"/>
          <p14:tracePt t="12606" x="3514725" y="2371725"/>
          <p14:tracePt t="12623" x="3514725" y="2365375"/>
          <p14:tracePt t="12707" x="3514725" y="2357438"/>
          <p14:tracePt t="12715" x="3514725" y="2351088"/>
          <p14:tracePt t="12725" x="3514725" y="2343150"/>
          <p14:tracePt t="12742" x="3514725" y="2328863"/>
          <p14:tracePt t="12759" x="3514725" y="2308225"/>
          <p14:tracePt t="12776" x="3514725" y="2300288"/>
          <p14:tracePt t="12809" x="3514725" y="2293938"/>
          <p14:tracePt t="12932" x="3508375" y="2293938"/>
          <p14:tracePt t="12940" x="3494088" y="2293938"/>
          <p14:tracePt t="12964" x="3486150" y="2293938"/>
          <p14:tracePt t="12973" x="3479800" y="2308225"/>
          <p14:tracePt t="12980" x="3471863" y="2314575"/>
          <p14:tracePt t="12996" x="3471863" y="2322513"/>
          <p14:tracePt t="13059" x="3465513" y="2322513"/>
          <p14:tracePt t="13097" x="3457575" y="2328863"/>
          <p14:tracePt t="13131" x="3457575" y="2336800"/>
          <p14:tracePt t="13283" x="3451225" y="2336800"/>
          <p14:tracePt t="13330" x="3443288" y="2336800"/>
          <p14:tracePt t="13482" x="3443288" y="2343150"/>
          <p14:tracePt t="13697" x="3436938" y="2343150"/>
          <p14:tracePt t="13724" x="3429000" y="2343150"/>
          <p14:tracePt t="13755" x="3414713" y="2343150"/>
          <p14:tracePt t="13793" x="3408363" y="2343150"/>
          <p14:tracePt t="13837" x="3400425" y="2351088"/>
          <p14:tracePt t="13904" x="3394075" y="2351088"/>
          <p14:tracePt t="13927" x="3386138" y="2351088"/>
          <p14:tracePt t="14106" x="3379788" y="2351088"/>
          <p14:tracePt t="15170" x="3394075" y="2351088"/>
          <p14:tracePt t="15177" x="3400425" y="2351088"/>
          <p14:tracePt t="15192" x="3422650" y="2351088"/>
          <p14:tracePt t="15211" x="3443288" y="2351088"/>
          <p14:tracePt t="15225" x="3457575" y="2343150"/>
          <p14:tracePt t="15246" x="3465513" y="2343150"/>
          <p14:tracePt t="15258" x="3471863" y="2343150"/>
          <p14:tracePt t="15287" x="3479800" y="2343150"/>
          <p14:tracePt t="15303" x="3486150" y="2343150"/>
          <p14:tracePt t="15309" x="3494088" y="2343150"/>
          <p14:tracePt t="15326" x="3500438" y="2351088"/>
          <p14:tracePt t="15343" x="3522663" y="2351088"/>
          <p14:tracePt t="15361" x="3536950" y="2351088"/>
          <p14:tracePt t="15377" x="3543300" y="2351088"/>
          <p14:tracePt t="15472" x="3543300" y="2357438"/>
          <p14:tracePt t="15480" x="3529013" y="2357438"/>
          <p14:tracePt t="15486" x="3522663" y="2357438"/>
          <p14:tracePt t="15503" x="3508375" y="2365375"/>
          <p14:tracePt t="15511" x="3486150" y="2371725"/>
          <p14:tracePt t="15530" x="3465513" y="2386013"/>
          <p14:tracePt t="15548" x="3443288" y="2393950"/>
          <p14:tracePt t="15565" x="3436938" y="2393950"/>
          <p14:tracePt t="15762" x="3443288" y="2393950"/>
          <p14:tracePt t="16092" x="3451225" y="2393950"/>
          <p14:tracePt t="16319" x="3451225" y="2400300"/>
          <p14:tracePt t="16324" x="3451225" y="2408238"/>
          <p14:tracePt t="16333" x="3451225" y="2414588"/>
          <p14:tracePt t="16339" x="3443288" y="2422525"/>
          <p14:tracePt t="16356" x="3436938" y="2436813"/>
          <p14:tracePt t="16374" x="3414713" y="2465388"/>
          <p14:tracePt t="16390" x="3394075" y="2479675"/>
          <p14:tracePt t="16408" x="3343275" y="2514600"/>
          <p14:tracePt t="16424" x="3300413" y="2551113"/>
          <p14:tracePt t="16443" x="3251200" y="2600325"/>
          <p14:tracePt t="16459" x="3222625" y="2665413"/>
          <p14:tracePt t="16475" x="3200400" y="2714625"/>
          <p14:tracePt t="16492" x="3171825" y="2751138"/>
          <p14:tracePt t="16510" x="3165475" y="2757488"/>
          <p14:tracePt t="16527" x="3151188" y="2786063"/>
          <p14:tracePt t="16544" x="3136900" y="2822575"/>
          <p14:tracePt t="16561" x="3128963" y="2851150"/>
          <p14:tracePt t="16582" x="3114675" y="2865438"/>
          <p14:tracePt t="16594" x="3100388" y="2879725"/>
          <p14:tracePt t="16610" x="3094038" y="2900363"/>
          <p14:tracePt t="16627" x="3071813" y="2936875"/>
          <p14:tracePt t="16646" x="3057525" y="2979738"/>
          <p14:tracePt t="16661" x="3028950" y="3014663"/>
          <p14:tracePt t="16680" x="3008313" y="3065463"/>
          <p14:tracePt t="16694" x="2994025" y="3079750"/>
          <p14:tracePt t="16716" x="2965450" y="3122613"/>
          <p14:tracePt t="16729" x="2928938" y="3157538"/>
          <p14:tracePt t="16745" x="2908300" y="3179763"/>
          <p14:tracePt t="16763" x="2894013" y="3194050"/>
          <p14:tracePt t="16780" x="2879725" y="3200400"/>
          <p14:tracePt t="16799" x="2857500" y="3208338"/>
          <p14:tracePt t="16813" x="2851150" y="3208338"/>
          <p14:tracePt t="16832" x="2836863" y="3214688"/>
          <p14:tracePt t="16848" x="2822575" y="3214688"/>
          <p14:tracePt t="16885" x="2814638" y="3214688"/>
          <p14:tracePt t="16897" x="2808288" y="3214688"/>
          <p14:tracePt t="16916" x="2800350" y="3214688"/>
          <p14:tracePt t="16931" x="2794000" y="3222625"/>
          <p14:tracePt t="16948" x="2779713" y="3222625"/>
          <p14:tracePt t="16965" x="2771775" y="3222625"/>
          <p14:tracePt t="16998" x="2765425" y="3222625"/>
          <p14:tracePt t="17144" x="2757488" y="3222625"/>
          <p14:tracePt t="18232" x="2771775" y="3222625"/>
          <p14:tracePt t="18238" x="2800350" y="3222625"/>
          <p14:tracePt t="18248" x="2865438" y="3222625"/>
          <p14:tracePt t="18266" x="3094038" y="3222625"/>
          <p14:tracePt t="18282" x="3300413" y="3222625"/>
          <p14:tracePt t="18299" x="3494088" y="3194050"/>
          <p14:tracePt t="18316" x="3636963" y="3171825"/>
          <p14:tracePt t="18334" x="3800475" y="3136900"/>
          <p14:tracePt t="18350" x="3894138" y="3136900"/>
          <p14:tracePt t="18367" x="4014788" y="3136900"/>
          <p14:tracePt t="18368" x="4065588" y="3143250"/>
          <p14:tracePt t="18387" x="4214813" y="3165475"/>
          <p14:tracePt t="18401" x="4371975" y="3165475"/>
          <p14:tracePt t="18418" x="4514850" y="3165475"/>
          <p14:tracePt t="18435" x="4557713" y="3157538"/>
          <p14:tracePt t="18453" x="4614863" y="3143250"/>
          <p14:tracePt t="18469" x="4679950" y="3143250"/>
          <p14:tracePt t="18485" x="4686300" y="3143250"/>
          <p14:tracePt t="18502" x="4694238" y="3143250"/>
          <p14:tracePt t="18706" x="4686300" y="3151188"/>
          <p14:tracePt t="18711" x="4657725" y="3165475"/>
          <p14:tracePt t="18721" x="4622800" y="3200400"/>
          <p14:tracePt t="18739" x="4565650" y="3279775"/>
          <p14:tracePt t="18756" x="4500563" y="3371850"/>
          <p14:tracePt t="18773" x="4414838" y="3500438"/>
          <p14:tracePt t="18790" x="4237038" y="3694113"/>
          <p14:tracePt t="18807" x="4079875" y="3922713"/>
          <p14:tracePt t="18823" x="3922713" y="4200525"/>
          <p14:tracePt t="18840" x="3765550" y="4437063"/>
          <p14:tracePt t="18857" x="3651250" y="4572000"/>
          <p14:tracePt t="18875" x="3451225" y="4765675"/>
          <p14:tracePt t="18891" x="3336925" y="4857750"/>
          <p14:tracePt t="18908" x="3179763" y="4929188"/>
          <p14:tracePt t="18925" x="3079750" y="5008563"/>
          <p14:tracePt t="18943" x="2965450" y="5043488"/>
          <p14:tracePt t="18959" x="2857500" y="5086350"/>
          <p14:tracePt t="18975" x="2722563" y="5137150"/>
          <p14:tracePt t="18993" x="2600325" y="5214938"/>
          <p14:tracePt t="19010" x="2551113" y="5280025"/>
          <p14:tracePt t="19027" x="2493963" y="5351463"/>
          <p14:tracePt t="19044" x="2457450" y="5414963"/>
          <p14:tracePt t="19060" x="2436813" y="5443538"/>
          <p14:tracePt t="19077" x="2436813" y="5457825"/>
          <p14:tracePt t="19095" x="2428875" y="5457825"/>
          <p14:tracePt t="19199" x="2428875" y="5465763"/>
          <p14:tracePt t="19225" x="2428875" y="5480050"/>
          <p14:tracePt t="19228" x="2428875" y="5494338"/>
          <p14:tracePt t="19248" x="2428875" y="5508625"/>
          <p14:tracePt t="19262" x="2428875" y="5565775"/>
          <p14:tracePt t="19280" x="2428875" y="5594350"/>
          <p14:tracePt t="19296" x="2428875" y="5622925"/>
          <p14:tracePt t="19314" x="2422525" y="5643563"/>
          <p14:tracePt t="19330" x="2422525" y="5657850"/>
          <p14:tracePt t="19347" x="2414588" y="5680075"/>
          <p14:tracePt t="19364" x="2400300" y="5694363"/>
          <p14:tracePt t="19382" x="2400300" y="5715000"/>
          <p14:tracePt t="19398" x="2400300" y="5722938"/>
          <p14:tracePt t="19416" x="2400300" y="5737225"/>
          <p14:tracePt t="19449" x="2400300" y="5743575"/>
          <p14:tracePt t="19465" x="2408238" y="5751513"/>
          <p14:tracePt t="19482" x="2451100" y="5751513"/>
          <p14:tracePt t="19499" x="2471738" y="5757863"/>
          <p14:tracePt t="19516" x="2528888" y="5765800"/>
          <p14:tracePt t="19534" x="2579688" y="5772150"/>
          <p14:tracePt t="19551" x="2651125" y="5786438"/>
          <p14:tracePt t="19567" x="2686050" y="5786438"/>
          <p14:tracePt t="19584" x="2728913" y="5794375"/>
          <p14:tracePt t="19617" x="2751138" y="5800725"/>
          <p14:tracePt t="19621" x="2765425" y="5800725"/>
          <p14:tracePt t="19634" x="2779713" y="5800725"/>
          <p14:tracePt t="19651" x="2800350" y="5800725"/>
          <p14:tracePt t="19668" x="2814638" y="5800725"/>
          <p14:tracePt t="19685" x="2836863" y="5800725"/>
          <p14:tracePt t="19707" x="2865438" y="5800725"/>
          <p14:tracePt t="19721" x="2894013" y="5794375"/>
          <p14:tracePt t="19737" x="2908300" y="5794375"/>
          <p14:tracePt t="19754" x="2936875" y="5794375"/>
          <p14:tracePt t="19771" x="2943225" y="5794375"/>
          <p14:tracePt t="19805" x="2957513" y="5794375"/>
          <p14:tracePt t="19822" x="2965450" y="5794375"/>
          <p14:tracePt t="19839" x="2971800" y="5794375"/>
          <p14:tracePt t="19855" x="2994025" y="5794375"/>
          <p14:tracePt t="19871" x="3022600" y="5800725"/>
          <p14:tracePt t="19889" x="3028950" y="5800725"/>
          <p14:tracePt t="19904" x="3043238" y="5800725"/>
          <p14:tracePt t="19907" x="3051175" y="5800725"/>
          <p14:tracePt t="19923" x="3057525" y="5800725"/>
          <p14:tracePt t="20026" x="3065463" y="5800725"/>
          <p14:tracePt t="20034" x="3086100" y="5800725"/>
          <p14:tracePt t="20048" x="3100388" y="5800725"/>
          <p14:tracePt t="20056" x="3108325" y="5800725"/>
          <p14:tracePt t="20362" x="3100388" y="5800725"/>
          <p14:tracePt t="20370" x="3086100" y="5800725"/>
          <p14:tracePt t="20380" x="3079750" y="5800725"/>
          <p14:tracePt t="20396" x="3028950" y="5800725"/>
          <p14:tracePt t="20411" x="2986088" y="5794375"/>
          <p14:tracePt t="20429" x="2943225" y="5794375"/>
          <p14:tracePt t="20445" x="2900363" y="5794375"/>
          <p14:tracePt t="20446" x="2871788" y="5794375"/>
          <p14:tracePt t="20462" x="2828925" y="5794375"/>
          <p14:tracePt t="20479" x="2794000" y="5794375"/>
          <p14:tracePt t="20496" x="2714625" y="5780088"/>
          <p14:tracePt t="20514" x="2651125" y="5772150"/>
          <p14:tracePt t="20531" x="2614613" y="5757863"/>
          <p14:tracePt t="20534" x="2608263" y="5757863"/>
          <p14:tracePt t="20548" x="2579688" y="5757863"/>
          <p14:tracePt t="20566" x="2571750" y="5757863"/>
          <p14:tracePt t="20683" x="2571750" y="5751513"/>
          <p14:tracePt t="20689" x="2565400" y="5751513"/>
          <p14:tracePt t="20701" x="2557463" y="5751513"/>
          <p14:tracePt t="20729" x="2557463" y="5743575"/>
          <p14:tracePt t="20737" x="2557463" y="5737225"/>
          <p14:tracePt t="20750" x="2551113" y="5729288"/>
          <p14:tracePt t="20766" x="2536825" y="5715000"/>
          <p14:tracePt t="20783" x="2522538" y="5708650"/>
          <p14:tracePt t="20800" x="2493963" y="5700713"/>
          <p14:tracePt t="20817" x="2486025" y="5686425"/>
          <p14:tracePt t="20834" x="2471738" y="5686425"/>
          <p14:tracePt t="20852" x="2465388" y="5686425"/>
          <p14:tracePt t="20925" x="2457450" y="5680075"/>
          <p14:tracePt t="21042" x="2465388" y="5680075"/>
          <p14:tracePt t="21051" x="2471738" y="5680075"/>
          <p14:tracePt t="21059" x="2493963" y="5680075"/>
          <p14:tracePt t="21071" x="2528888" y="5680075"/>
          <p14:tracePt t="21087" x="2614613" y="5680075"/>
          <p14:tracePt t="21104" x="2728913" y="5680075"/>
          <p14:tracePt t="21121" x="2822575" y="5680075"/>
          <p14:tracePt t="21138" x="2908300" y="5680075"/>
          <p14:tracePt t="21156" x="3000375" y="5686425"/>
          <p14:tracePt t="21173" x="3036888" y="5694363"/>
          <p14:tracePt t="21190" x="3051175" y="5694363"/>
          <p14:tracePt t="21205" x="3071813" y="5700713"/>
          <p14:tracePt t="21223" x="3108325" y="5715000"/>
          <p14:tracePt t="21240" x="3179763" y="5743575"/>
          <p14:tracePt t="21261" x="3271838" y="5765800"/>
          <p14:tracePt t="21275" x="3286125" y="5765800"/>
          <p14:tracePt t="21384" x="3300413" y="5765800"/>
          <p14:tracePt t="21393" x="3343275" y="5772150"/>
          <p14:tracePt t="21400" x="3379788" y="5772150"/>
          <p14:tracePt t="21410" x="3429000" y="5772150"/>
          <p14:tracePt t="21425" x="3608388" y="5757863"/>
          <p14:tracePt t="21443" x="3751263" y="5757863"/>
          <p14:tracePt t="21459" x="3851275" y="5772150"/>
          <p14:tracePt t="21476" x="3943350" y="5780088"/>
          <p14:tracePt t="21493" x="3986213" y="5780088"/>
          <p14:tracePt t="21510" x="4057650" y="5786438"/>
          <p14:tracePt t="21527" x="4114800" y="5786438"/>
          <p14:tracePt t="21543" x="4194175" y="5786438"/>
          <p14:tracePt t="21561" x="4222750" y="5786438"/>
          <p14:tracePt t="21578" x="4229100" y="5786438"/>
          <p14:tracePt t="21690" x="4237038" y="5786438"/>
          <p14:tracePt t="21696" x="4251325" y="5786438"/>
          <p14:tracePt t="21706" x="4279900" y="5786438"/>
          <p14:tracePt t="21712" x="4294188" y="5786438"/>
          <p14:tracePt t="21731" x="4329113" y="5786438"/>
          <p14:tracePt t="21746" x="4386263" y="5786438"/>
          <p14:tracePt t="21765" x="4465638" y="5786438"/>
          <p14:tracePt t="21782" x="4594225" y="5786438"/>
          <p14:tracePt t="21799" x="4657725" y="5786438"/>
          <p14:tracePt t="21816" x="4757738" y="5808663"/>
          <p14:tracePt t="21833" x="4837113" y="5822950"/>
          <p14:tracePt t="21848" x="4908550" y="5822950"/>
          <p14:tracePt t="21865" x="4937125" y="5822950"/>
          <p14:tracePt t="21883" x="4972050" y="5822950"/>
          <p14:tracePt t="21915" x="4979988" y="5822950"/>
          <p14:tracePt t="21957" x="5000625" y="5822950"/>
          <p14:tracePt t="21960" x="5029200" y="5822950"/>
          <p14:tracePt t="21971" x="5051425" y="5822950"/>
          <p14:tracePt t="21985" x="5114925" y="5808663"/>
          <p14:tracePt t="22001" x="5208588" y="5794375"/>
          <p14:tracePt t="22019" x="5308600" y="5772150"/>
          <p14:tracePt t="22036" x="5400675" y="5751513"/>
          <p14:tracePt t="22052" x="5472113" y="5737225"/>
          <p14:tracePt t="22069" x="5522913" y="5729288"/>
          <p14:tracePt t="22086" x="5557838" y="5722938"/>
          <p14:tracePt t="22103" x="5580063" y="5722938"/>
          <p14:tracePt t="22120" x="5622925" y="5708650"/>
          <p14:tracePt t="22126" x="5637213" y="5708650"/>
          <p14:tracePt t="22137" x="5657850" y="5708650"/>
          <p14:tracePt t="22152" x="5694363" y="5680075"/>
          <p14:tracePt t="22169" x="5715000" y="5665788"/>
          <p14:tracePt t="22186" x="5743575" y="5651500"/>
          <p14:tracePt t="22189" x="5765800" y="5643563"/>
          <p14:tracePt t="22204" x="5772150" y="5637213"/>
          <p14:tracePt t="22219" x="5794375" y="5637213"/>
          <p14:tracePt t="22237" x="5800725" y="5637213"/>
          <p14:tracePt t="22253" x="5815013" y="5637213"/>
          <p14:tracePt t="22270" x="5829300" y="5637213"/>
          <p14:tracePt t="22287" x="5865813" y="5637213"/>
          <p14:tracePt t="22304" x="5894388" y="5637213"/>
          <p14:tracePt t="22321" x="5915025" y="5629275"/>
          <p14:tracePt t="22338" x="5922963" y="5622925"/>
          <p14:tracePt t="22354" x="5929313" y="5622925"/>
          <p14:tracePt t="22463" x="5937250" y="5622925"/>
          <p14:tracePt t="22473" x="5943600" y="5622925"/>
          <p14:tracePt t="22487" x="5957888" y="5622925"/>
          <p14:tracePt t="22494" x="5972175" y="5622925"/>
          <p14:tracePt t="22509" x="5986463" y="5622925"/>
          <p14:tracePt t="22524" x="6000750" y="5629275"/>
          <p14:tracePt t="22540" x="6015038" y="5629275"/>
          <p14:tracePt t="22557" x="6022975" y="5629275"/>
          <p14:tracePt t="22604" x="6029325" y="5629275"/>
          <p14:tracePt t="22619" x="6037263" y="5637213"/>
          <p14:tracePt t="22627" x="6043613" y="5637213"/>
          <p14:tracePt t="22643" x="6051550" y="5637213"/>
          <p14:tracePt t="22660" x="6057900" y="5637213"/>
          <p14:tracePt t="22675" x="6080125" y="5643563"/>
          <p14:tracePt t="22692" x="6100763" y="5643563"/>
          <p14:tracePt t="22709" x="6122988" y="5643563"/>
          <p14:tracePt t="22726" x="6137275" y="5651500"/>
          <p14:tracePt t="22910" x="6143625" y="5651500"/>
          <p14:tracePt t="22915" x="6143625" y="5665788"/>
          <p14:tracePt t="22933" x="6151563" y="5672138"/>
          <p14:tracePt t="22948" x="6151563" y="5680075"/>
          <p14:tracePt t="22970" x="6157913" y="5680075"/>
          <p14:tracePt t="22987" x="6157913" y="5686425"/>
          <p14:tracePt t="22998" x="6165850" y="5686425"/>
          <p14:tracePt t="23015" x="6165850" y="5694363"/>
          <p14:tracePt t="23030" x="6186488" y="5700713"/>
          <p14:tracePt t="23048" x="6194425" y="5700713"/>
          <p14:tracePt t="23064" x="6200775" y="5708650"/>
          <p14:tracePt t="23082" x="6223000" y="5722938"/>
          <p14:tracePt t="23098" x="6237288" y="5722938"/>
          <p14:tracePt t="23115" x="6257925" y="5737225"/>
          <p14:tracePt t="23118" x="6265863" y="5737225"/>
          <p14:tracePt t="23132" x="6286500" y="5743575"/>
          <p14:tracePt t="23150" x="6315075" y="5751513"/>
          <p14:tracePt t="23167" x="6337300" y="5757863"/>
          <p14:tracePt t="23184" x="6343650" y="5757863"/>
          <p14:tracePt t="23201" x="6357938" y="5765800"/>
          <p14:tracePt t="23234" x="6365875" y="5765800"/>
          <p14:tracePt t="23292" x="6365875" y="5772150"/>
          <p14:tracePt t="23300" x="6372225" y="5772150"/>
          <p14:tracePt t="23321" x="6380163" y="5772150"/>
          <p14:tracePt t="23352" x="6386513" y="5772150"/>
          <p14:tracePt t="23362" x="6394450" y="5772150"/>
          <p14:tracePt t="23432" x="6400800" y="5772150"/>
          <p14:tracePt t="23474" x="6408738" y="5772150"/>
          <p14:tracePt t="23556" x="6415088" y="5772150"/>
          <p14:tracePt t="23565" x="6423025" y="5780088"/>
          <p14:tracePt t="23573" x="6437313" y="5780088"/>
          <p14:tracePt t="23588" x="6443663" y="5786438"/>
          <p14:tracePt t="23605" x="6472238" y="5786438"/>
          <p14:tracePt t="23622" x="6486525" y="5786438"/>
          <p14:tracePt t="23628" x="6494463" y="5786438"/>
          <p14:tracePt t="23640" x="6500813" y="5786438"/>
          <p14:tracePt t="23697" x="6508750" y="5786438"/>
          <p14:tracePt t="23706" x="6523038" y="5786438"/>
          <p14:tracePt t="23711" x="6537325" y="5786438"/>
          <p14:tracePt t="23723" x="6551613" y="5786438"/>
          <p14:tracePt t="23740" x="6580188" y="5786438"/>
          <p14:tracePt t="23759" x="6615113" y="5780088"/>
          <p14:tracePt t="23774" x="6637338" y="5780088"/>
          <p14:tracePt t="23791" x="6643688" y="5780088"/>
          <p14:tracePt t="23809" x="6651625" y="5780088"/>
          <p14:tracePt t="24569" x="6657975" y="5772150"/>
          <p14:tracePt t="24574" x="6657975" y="5751513"/>
          <p14:tracePt t="24584" x="6657975" y="5729288"/>
          <p14:tracePt t="24602" x="6672263" y="5665788"/>
          <p14:tracePt t="24619" x="6686550" y="5480050"/>
          <p14:tracePt t="24635" x="6715125" y="5272088"/>
          <p14:tracePt t="24653" x="6737350" y="5065713"/>
          <p14:tracePt t="24669" x="6757988" y="4872038"/>
          <p14:tracePt t="24687" x="6800850" y="4600575"/>
          <p14:tracePt t="24705" x="6800850" y="4457700"/>
          <p14:tracePt t="24720" x="6823075" y="4351338"/>
          <p14:tracePt t="24737" x="6829425" y="4314825"/>
          <p14:tracePt t="24755" x="6837363" y="4300538"/>
          <p14:tracePt t="24772" x="6837363" y="4294188"/>
          <p14:tracePt t="24789" x="6843713" y="4294188"/>
          <p14:tracePt t="24809" x="6851650" y="4286250"/>
          <p14:tracePt t="24824" x="6858000" y="4279900"/>
          <p14:tracePt t="24838" x="6872288" y="4257675"/>
          <p14:tracePt t="24855" x="6880225" y="4214813"/>
          <p14:tracePt t="24872" x="6900863" y="4179888"/>
          <p14:tracePt t="24891" x="6943725" y="4094163"/>
          <p14:tracePt t="24908" x="6951663" y="4065588"/>
          <p14:tracePt t="24924" x="6958013" y="4057650"/>
          <p14:tracePt t="25004" x="6965950" y="4051300"/>
          <p14:tracePt t="25009" x="6965950" y="4043363"/>
          <p14:tracePt t="25024" x="6986588" y="4029075"/>
          <p14:tracePt t="25041" x="7008813" y="4000500"/>
          <p14:tracePt t="25058" x="7015163" y="3986213"/>
          <p14:tracePt t="25075" x="7023100" y="3986213"/>
          <p14:tracePt t="25127" x="7029450" y="3986213"/>
          <p14:tracePt t="25133" x="7029450" y="3979863"/>
          <p14:tracePt t="25145" x="7037388" y="3971925"/>
          <p14:tracePt t="25159" x="7037388" y="3965575"/>
          <p14:tracePt t="25178" x="7051675" y="3957638"/>
          <p14:tracePt t="25193" x="7051675" y="3943350"/>
          <p14:tracePt t="25195" x="7051675" y="3937000"/>
          <p14:tracePt t="25213" x="7058025" y="3937000"/>
          <p14:tracePt t="25230" x="7065963" y="3922713"/>
          <p14:tracePt t="25246" x="7072313" y="3914775"/>
          <p14:tracePt t="25260" x="7086600" y="3900488"/>
          <p14:tracePt t="25277" x="7094538" y="3886200"/>
          <p14:tracePt t="25294" x="7100888" y="3879850"/>
          <p14:tracePt t="25328" x="7108825" y="3879850"/>
          <p14:tracePt t="32792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이진 탐색 트리를 배열로 구현 </a:t>
            </a:r>
            <a:r>
              <a:rPr lang="en-US" altLang="ko-KR" smtClean="0">
                <a:ea typeface="굴림" panose="020B0600000101010101" pitchFamily="50" charset="-127"/>
              </a:rPr>
              <a:t>– 3/5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684213" y="1190625"/>
            <a:ext cx="7848600" cy="5486400"/>
          </a:xfrm>
        </p:spPr>
        <p:txBody>
          <a:bodyPr/>
          <a:lstStyle/>
          <a:p>
            <a:r>
              <a:rPr lang="ko-KR" altLang="en-US" sz="2400" dirty="0" smtClean="0">
                <a:ea typeface="굴림" panose="020B0600000101010101" pitchFamily="50" charset="-127"/>
              </a:rPr>
              <a:t>인덱스 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i</a:t>
            </a:r>
            <a:r>
              <a:rPr lang="ko-KR" altLang="en-US" sz="2400" smtClean="0">
                <a:ea typeface="굴림" panose="020B0600000101010101" pitchFamily="50" charset="-127"/>
              </a:rPr>
              <a:t>의 노드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2400" dirty="0" smtClean="0">
                <a:ea typeface="굴림" panose="020B0600000101010101" pitchFamily="50" charset="-127"/>
              </a:rPr>
              <a:t>왼쪽 자식 </a:t>
            </a:r>
            <a:r>
              <a:rPr lang="ko-KR" altLang="en-US" sz="2400" dirty="0" err="1" smtClean="0">
                <a:ea typeface="굴림" panose="020B0600000101010101" pitchFamily="50" charset="-127"/>
              </a:rPr>
              <a:t>노드</a:t>
            </a:r>
            <a:r>
              <a:rPr lang="ko-KR" altLang="en-US" sz="2400" dirty="0" smtClean="0">
                <a:ea typeface="굴림" panose="020B0600000101010101" pitchFamily="50" charset="-127"/>
              </a:rPr>
              <a:t> 의 인덱스 </a:t>
            </a:r>
            <a:r>
              <a:rPr lang="en-US" altLang="ko-KR" sz="2400" dirty="0" smtClean="0">
                <a:ea typeface="굴림" panose="020B0600000101010101" pitchFamily="50" charset="-127"/>
              </a:rPr>
              <a:t>2i + 1</a:t>
            </a:r>
          </a:p>
          <a:p>
            <a:pPr lvl="1"/>
            <a:r>
              <a:rPr lang="ko-KR" altLang="en-US" sz="2400" dirty="0" smtClean="0">
                <a:ea typeface="굴림" panose="020B0600000101010101" pitchFamily="50" charset="-127"/>
              </a:rPr>
              <a:t>오른쪽 자식 </a:t>
            </a:r>
            <a:r>
              <a:rPr lang="ko-KR" altLang="en-US" sz="2400" dirty="0" err="1" smtClean="0">
                <a:ea typeface="굴림" panose="020B0600000101010101" pitchFamily="50" charset="-127"/>
              </a:rPr>
              <a:t>노드의</a:t>
            </a:r>
            <a:r>
              <a:rPr lang="ko-KR" altLang="en-US" sz="2400" dirty="0" smtClean="0">
                <a:ea typeface="굴림" panose="020B0600000101010101" pitchFamily="50" charset="-127"/>
              </a:rPr>
              <a:t> 인덱스 </a:t>
            </a:r>
            <a:r>
              <a:rPr lang="en-US" altLang="ko-KR" sz="2400" dirty="0" smtClean="0">
                <a:ea typeface="굴림" panose="020B0600000101010101" pitchFamily="50" charset="-127"/>
              </a:rPr>
              <a:t>2i + 2</a:t>
            </a:r>
          </a:p>
          <a:p>
            <a:r>
              <a:rPr lang="ko-KR" altLang="en-US" sz="2400" dirty="0" smtClean="0">
                <a:ea typeface="굴림" panose="020B0600000101010101" pitchFamily="50" charset="-127"/>
              </a:rPr>
              <a:t>인덱스 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i</a:t>
            </a:r>
            <a:r>
              <a:rPr lang="ko-KR" altLang="en-US" sz="2400" smtClean="0">
                <a:ea typeface="굴림" panose="020B0600000101010101" pitchFamily="50" charset="-127"/>
              </a:rPr>
              <a:t>의 부모 노드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 (i-1)/2 </a:t>
            </a:r>
          </a:p>
        </p:txBody>
      </p:sp>
      <p:grpSp>
        <p:nvGrpSpPr>
          <p:cNvPr id="5124" name="그룹 22"/>
          <p:cNvGrpSpPr>
            <a:grpSpLocks/>
          </p:cNvGrpSpPr>
          <p:nvPr/>
        </p:nvGrpSpPr>
        <p:grpSpPr bwMode="auto">
          <a:xfrm>
            <a:off x="1601670" y="3197226"/>
            <a:ext cx="1145816" cy="252412"/>
            <a:chOff x="1444377" y="3265165"/>
            <a:chExt cx="952500" cy="288032"/>
          </a:xfrm>
        </p:grpSpPr>
        <p:cxnSp>
          <p:nvCxnSpPr>
            <p:cNvPr id="5175" name="직선 연결선 7"/>
            <p:cNvCxnSpPr>
              <a:cxnSpLocks noChangeShapeType="1"/>
            </p:cNvCxnSpPr>
            <p:nvPr/>
          </p:nvCxnSpPr>
          <p:spPr bwMode="auto">
            <a:xfrm>
              <a:off x="2396877" y="3265165"/>
              <a:ext cx="0" cy="28803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6" name="직선 연결선 9"/>
            <p:cNvCxnSpPr>
              <a:cxnSpLocks noChangeShapeType="1"/>
            </p:cNvCxnSpPr>
            <p:nvPr/>
          </p:nvCxnSpPr>
          <p:spPr bwMode="auto">
            <a:xfrm>
              <a:off x="2252861" y="3553197"/>
              <a:ext cx="14401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7" name="직선 연결선 12"/>
            <p:cNvCxnSpPr>
              <a:cxnSpLocks noChangeShapeType="1"/>
            </p:cNvCxnSpPr>
            <p:nvPr/>
          </p:nvCxnSpPr>
          <p:spPr bwMode="auto">
            <a:xfrm>
              <a:off x="1444377" y="3265165"/>
              <a:ext cx="0" cy="28803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8" name="직선 연결선 13"/>
            <p:cNvCxnSpPr>
              <a:cxnSpLocks noChangeShapeType="1"/>
            </p:cNvCxnSpPr>
            <p:nvPr/>
          </p:nvCxnSpPr>
          <p:spPr bwMode="auto">
            <a:xfrm>
              <a:off x="1452761" y="3543672"/>
              <a:ext cx="144016" cy="95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9" name="내용 개체 틀 17"/>
          <p:cNvGraphicFramePr>
            <a:graphicFrameLocks/>
          </p:cNvGraphicFramePr>
          <p:nvPr/>
        </p:nvGraphicFramePr>
        <p:xfrm>
          <a:off x="1187450" y="6170613"/>
          <a:ext cx="7200900" cy="43180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. . .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. . .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h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m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147" name="타원 3"/>
          <p:cNvSpPr>
            <a:spLocks noChangeArrowheads="1"/>
          </p:cNvSpPr>
          <p:nvPr/>
        </p:nvSpPr>
        <p:spPr bwMode="auto">
          <a:xfrm>
            <a:off x="3524250" y="3868738"/>
            <a:ext cx="719138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k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48" name="타원 4"/>
          <p:cNvSpPr>
            <a:spLocks noChangeArrowheads="1"/>
          </p:cNvSpPr>
          <p:nvPr/>
        </p:nvSpPr>
        <p:spPr bwMode="auto">
          <a:xfrm>
            <a:off x="4608513" y="4699000"/>
            <a:ext cx="720725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49" name="타원 5"/>
          <p:cNvSpPr>
            <a:spLocks noChangeArrowheads="1"/>
          </p:cNvSpPr>
          <p:nvPr/>
        </p:nvSpPr>
        <p:spPr bwMode="auto">
          <a:xfrm>
            <a:off x="2657475" y="4737100"/>
            <a:ext cx="719138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5150" name="직선 연결선 9"/>
          <p:cNvCxnSpPr>
            <a:cxnSpLocks noChangeShapeType="1"/>
            <a:stCxn id="5147" idx="3"/>
            <a:endCxn id="5149" idx="7"/>
          </p:cNvCxnSpPr>
          <p:nvPr/>
        </p:nvCxnSpPr>
        <p:spPr bwMode="auto">
          <a:xfrm flipH="1">
            <a:off x="3271838" y="4421188"/>
            <a:ext cx="357187" cy="4095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직선 연결선 13"/>
          <p:cNvCxnSpPr>
            <a:cxnSpLocks noChangeShapeType="1"/>
          </p:cNvCxnSpPr>
          <p:nvPr/>
        </p:nvCxnSpPr>
        <p:spPr bwMode="auto">
          <a:xfrm>
            <a:off x="4148138" y="4410075"/>
            <a:ext cx="527050" cy="4206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84275" y="5665788"/>
          <a:ext cx="7204075" cy="43180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800100"/>
                <a:gridCol w="801688"/>
                <a:gridCol w="800100"/>
                <a:gridCol w="800100"/>
                <a:gridCol w="801687"/>
                <a:gridCol w="800100"/>
                <a:gridCol w="8001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[0]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[1]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[i]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[2i+1]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[2i+2]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174" name="직선 연결선 8"/>
          <p:cNvCxnSpPr>
            <a:cxnSpLocks noChangeShapeType="1"/>
          </p:cNvCxnSpPr>
          <p:nvPr/>
        </p:nvCxnSpPr>
        <p:spPr bwMode="auto">
          <a:xfrm>
            <a:off x="2976563" y="3449638"/>
            <a:ext cx="649287" cy="5048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940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70"/>
    </mc:Choice>
    <mc:Fallback xmlns="">
      <p:transition spd="slow" advTm="2807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이진 탐색 트리를 배열로 구현 </a:t>
            </a:r>
            <a:r>
              <a:rPr lang="en-US" altLang="ko-KR" smtClean="0">
                <a:ea typeface="굴림" panose="020B0600000101010101" pitchFamily="50" charset="-127"/>
              </a:rPr>
              <a:t>– 4/5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graphicFrame>
        <p:nvGraphicFramePr>
          <p:cNvPr id="18" name="내용 개체 틀 17"/>
          <p:cNvGraphicFramePr>
            <a:graphicFrameLocks noGrp="1"/>
          </p:cNvGraphicFramePr>
          <p:nvPr>
            <p:ph idx="1"/>
          </p:nvPr>
        </p:nvGraphicFramePr>
        <p:xfrm>
          <a:off x="1187450" y="5608638"/>
          <a:ext cx="7200900" cy="43180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30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8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6169" name="그룹 1"/>
          <p:cNvGrpSpPr>
            <a:grpSpLocks/>
          </p:cNvGrpSpPr>
          <p:nvPr/>
        </p:nvGrpSpPr>
        <p:grpSpPr bwMode="auto">
          <a:xfrm>
            <a:off x="1679575" y="2582863"/>
            <a:ext cx="3529013" cy="2427287"/>
            <a:chOff x="1619250" y="2335213"/>
            <a:chExt cx="3462338" cy="3168650"/>
          </a:xfrm>
        </p:grpSpPr>
        <p:sp>
          <p:nvSpPr>
            <p:cNvPr id="6193" name="타원 3"/>
            <p:cNvSpPr>
              <a:spLocks noChangeArrowheads="1"/>
            </p:cNvSpPr>
            <p:nvPr/>
          </p:nvSpPr>
          <p:spPr bwMode="auto">
            <a:xfrm>
              <a:off x="3276600" y="2335213"/>
              <a:ext cx="719138" cy="6477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20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4" name="타원 4"/>
            <p:cNvSpPr>
              <a:spLocks noChangeArrowheads="1"/>
            </p:cNvSpPr>
            <p:nvPr/>
          </p:nvSpPr>
          <p:spPr bwMode="auto">
            <a:xfrm>
              <a:off x="4360863" y="3165475"/>
              <a:ext cx="720725" cy="6477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" name="타원 5"/>
            <p:cNvSpPr>
              <a:spLocks noChangeArrowheads="1"/>
            </p:cNvSpPr>
            <p:nvPr/>
          </p:nvSpPr>
          <p:spPr bwMode="auto">
            <a:xfrm>
              <a:off x="2409825" y="3203575"/>
              <a:ext cx="719138" cy="6477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6" name="타원 6"/>
            <p:cNvSpPr>
              <a:spLocks noChangeArrowheads="1"/>
            </p:cNvSpPr>
            <p:nvPr/>
          </p:nvSpPr>
          <p:spPr bwMode="auto">
            <a:xfrm>
              <a:off x="1619250" y="4114800"/>
              <a:ext cx="720725" cy="6477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7" name="타원 7"/>
            <p:cNvSpPr>
              <a:spLocks noChangeArrowheads="1"/>
            </p:cNvSpPr>
            <p:nvPr/>
          </p:nvSpPr>
          <p:spPr bwMode="auto">
            <a:xfrm>
              <a:off x="2768600" y="4854575"/>
              <a:ext cx="720725" cy="649288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6198" name="직선 연결선 9"/>
            <p:cNvCxnSpPr>
              <a:cxnSpLocks noChangeShapeType="1"/>
              <a:stCxn id="6193" idx="3"/>
              <a:endCxn id="6195" idx="7"/>
            </p:cNvCxnSpPr>
            <p:nvPr/>
          </p:nvCxnSpPr>
          <p:spPr bwMode="auto">
            <a:xfrm flipH="1">
              <a:off x="3024188" y="2887663"/>
              <a:ext cx="357187" cy="4095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9" name="직선 연결선 12"/>
            <p:cNvCxnSpPr>
              <a:cxnSpLocks noChangeShapeType="1"/>
            </p:cNvCxnSpPr>
            <p:nvPr/>
          </p:nvCxnSpPr>
          <p:spPr bwMode="auto">
            <a:xfrm flipH="1">
              <a:off x="2230438" y="3806825"/>
              <a:ext cx="357187" cy="4095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0" name="직선 연결선 13"/>
            <p:cNvCxnSpPr>
              <a:cxnSpLocks noChangeShapeType="1"/>
            </p:cNvCxnSpPr>
            <p:nvPr/>
          </p:nvCxnSpPr>
          <p:spPr bwMode="auto">
            <a:xfrm>
              <a:off x="3900488" y="2876550"/>
              <a:ext cx="527050" cy="4206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1" name="직선 연결선 16"/>
            <p:cNvCxnSpPr>
              <a:cxnSpLocks noChangeShapeType="1"/>
            </p:cNvCxnSpPr>
            <p:nvPr/>
          </p:nvCxnSpPr>
          <p:spPr bwMode="auto">
            <a:xfrm>
              <a:off x="2324100" y="4551363"/>
              <a:ext cx="527050" cy="4222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84275" y="5103813"/>
          <a:ext cx="7204075" cy="43180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800100"/>
                <a:gridCol w="801688"/>
                <a:gridCol w="800100"/>
                <a:gridCol w="800100"/>
                <a:gridCol w="801687"/>
                <a:gridCol w="800100"/>
                <a:gridCol w="8001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[0]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[1]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[2]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[3]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[4]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[5]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[6]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[7]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[8]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92" name="내용 개체 틀 2"/>
          <p:cNvSpPr txBox="1">
            <a:spLocks/>
          </p:cNvSpPr>
          <p:nvPr/>
        </p:nvSpPr>
        <p:spPr bwMode="auto">
          <a:xfrm>
            <a:off x="684213" y="1190625"/>
            <a:ext cx="792003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ko-KR" altLang="en-US">
                <a:ea typeface="굴림" panose="020B0600000101010101" pitchFamily="50" charset="-127"/>
              </a:rPr>
              <a:t>방법 </a:t>
            </a:r>
            <a:r>
              <a:rPr lang="en-US" altLang="ko-KR">
                <a:ea typeface="굴림" panose="020B0600000101010101" pitchFamily="50" charset="-127"/>
              </a:rPr>
              <a:t>1</a:t>
            </a:r>
            <a:r>
              <a:rPr lang="ko-KR" altLang="en-US">
                <a:ea typeface="굴림" panose="020B0600000101010101" pitchFamily="50" charset="-127"/>
              </a:rPr>
              <a:t>의 문제점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ko-KR" altLang="en-US">
                <a:ea typeface="굴림" panose="020B0600000101010101" pitchFamily="50" charset="-127"/>
              </a:rPr>
              <a:t>트리의 각 레벨에 데이터가  모두 차지 않으면 공간의 낭비가 많다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  <a:r>
              <a:rPr lang="ko-KR" altLang="en-US">
                <a:ea typeface="굴림" panose="020B0600000101010101" pitchFamily="50" charset="-127"/>
              </a:rPr>
              <a:t> 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310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64"/>
    </mc:Choice>
    <mc:Fallback xmlns="">
      <p:transition spd="slow" advTm="2456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302" x="7000875" y="4057650"/>
          <p14:tracePt t="5438" x="6986588" y="4051300"/>
          <p14:tracePt t="5447" x="6915150" y="4037013"/>
          <p14:tracePt t="5458" x="6843713" y="4029075"/>
          <p14:tracePt t="5475" x="6472238" y="3943350"/>
          <p14:tracePt t="5494" x="6043613" y="3879850"/>
          <p14:tracePt t="5509" x="5565775" y="3779838"/>
          <p14:tracePt t="5527" x="5114925" y="3694113"/>
          <p14:tracePt t="5544" x="4786313" y="3622675"/>
          <p14:tracePt t="5560" x="4365625" y="3500438"/>
          <p14:tracePt t="5562" x="4243388" y="3465513"/>
          <p14:tracePt t="5579" x="4079875" y="3422650"/>
          <p14:tracePt t="5595" x="3951288" y="3379788"/>
          <p14:tracePt t="5612" x="3871913" y="3351213"/>
          <p14:tracePt t="5629" x="3836988" y="3328988"/>
          <p14:tracePt t="5645" x="3808413" y="3322638"/>
          <p14:tracePt t="5661" x="3800475" y="3308350"/>
          <p14:tracePt t="5679" x="3786188" y="3271838"/>
          <p14:tracePt t="5695" x="3736975" y="3222625"/>
          <p14:tracePt t="5712" x="3643313" y="3171825"/>
          <p14:tracePt t="5729" x="3500438" y="3122613"/>
          <p14:tracePt t="5748" x="3343275" y="3071813"/>
          <p14:tracePt t="5763" x="3222625" y="3051175"/>
          <p14:tracePt t="5780" x="3094038" y="3022600"/>
          <p14:tracePt t="5797" x="3086100" y="3014663"/>
          <p14:tracePt t="5831" x="3100388" y="3008313"/>
          <p14:tracePt t="5848" x="3151188" y="3008313"/>
          <p14:tracePt t="5865" x="3200400" y="3008313"/>
          <p14:tracePt t="5882" x="3294063" y="3008313"/>
          <p14:tracePt t="5898" x="3351213" y="3008313"/>
          <p14:tracePt t="5916" x="3422650" y="3008313"/>
          <p14:tracePt t="5932" x="3451225" y="3008313"/>
          <p14:tracePt t="5949" x="3457575" y="3008313"/>
          <p14:tracePt t="6090" x="3457575" y="3014663"/>
          <p14:tracePt t="6098" x="3457575" y="3022600"/>
          <p14:tracePt t="6103" x="3457575" y="3028950"/>
          <p14:tracePt t="6119" x="3436938" y="3079750"/>
          <p14:tracePt t="6136" x="3414713" y="3108325"/>
          <p14:tracePt t="6153" x="3394075" y="3143250"/>
          <p14:tracePt t="6168" x="3379788" y="3165475"/>
          <p14:tracePt t="6187" x="3343275" y="3214688"/>
          <p14:tracePt t="6203" x="3314700" y="3243263"/>
          <p14:tracePt t="6220" x="3294063" y="3265488"/>
          <p14:tracePt t="6236" x="3251200" y="3300413"/>
          <p14:tracePt t="6255" x="3228975" y="3336925"/>
          <p14:tracePt t="6271" x="3194050" y="3379788"/>
          <p14:tracePt t="6288" x="3165475" y="3414713"/>
          <p14:tracePt t="6305" x="3151188" y="3436938"/>
          <p14:tracePt t="6320" x="3143250" y="3451225"/>
          <p14:tracePt t="6337" x="3143250" y="3457575"/>
          <p14:tracePt t="6416" x="3136900" y="3465513"/>
          <p14:tracePt t="6423" x="3128963" y="3471863"/>
          <p14:tracePt t="6430" x="3122613" y="3479800"/>
          <p14:tracePt t="6444" x="3114675" y="3486150"/>
          <p14:tracePt t="6529" x="3157538" y="3486150"/>
          <p14:tracePt t="6541" x="3186113" y="3486150"/>
          <p14:tracePt t="6557" x="3294063" y="3494088"/>
          <p14:tracePt t="6573" x="3394075" y="3508375"/>
          <p14:tracePt t="6590" x="3500438" y="3529013"/>
          <p14:tracePt t="6607" x="3643313" y="3571875"/>
          <p14:tracePt t="6626" x="3894138" y="3629025"/>
          <p14:tracePt t="6643" x="4037013" y="3636963"/>
          <p14:tracePt t="6661" x="4179888" y="3636963"/>
          <p14:tracePt t="6676" x="4343400" y="3636963"/>
          <p14:tracePt t="6696" x="4486275" y="3657600"/>
          <p14:tracePt t="6710" x="4579938" y="3671888"/>
          <p14:tracePt t="6726" x="4679950" y="3686175"/>
          <p14:tracePt t="6745" x="4708525" y="3686175"/>
          <p14:tracePt t="6761" x="4714875" y="3686175"/>
          <p14:tracePt t="6777" x="4722813" y="3686175"/>
          <p14:tracePt t="6860" x="4722813" y="3694113"/>
          <p14:tracePt t="6868" x="4708525" y="3694113"/>
          <p14:tracePt t="6878" x="4679950" y="3708400"/>
          <p14:tracePt t="6894" x="4608513" y="3722688"/>
          <p14:tracePt t="6911" x="4451350" y="3765550"/>
          <p14:tracePt t="6928" x="4322763" y="3786188"/>
          <p14:tracePt t="6945" x="4122738" y="3800475"/>
          <p14:tracePt t="6962" x="3986213" y="3836988"/>
          <p14:tracePt t="6979" x="3879850" y="3879850"/>
          <p14:tracePt t="6996" x="3794125" y="3900488"/>
          <p14:tracePt t="6999" x="3729038" y="3922713"/>
          <p14:tracePt t="7015" x="3629025" y="3951288"/>
          <p14:tracePt t="7032" x="3565525" y="3994150"/>
          <p14:tracePt t="7050" x="3471863" y="4037013"/>
          <p14:tracePt t="7065" x="3422650" y="4043363"/>
          <p14:tracePt t="7082" x="3365500" y="4051300"/>
          <p14:tracePt t="7098" x="3308350" y="4057650"/>
          <p14:tracePt t="7115" x="3165475" y="4057650"/>
          <p14:tracePt t="7131" x="3057525" y="4057650"/>
          <p14:tracePt t="7148" x="2936875" y="4094163"/>
          <p14:tracePt t="7165" x="2865438" y="4114800"/>
          <p14:tracePt t="7182" x="2728913" y="4171950"/>
          <p14:tracePt t="7199" x="2600325" y="4194175"/>
          <p14:tracePt t="7216" x="2522538" y="4200525"/>
          <p14:tracePt t="7232" x="2451100" y="4208463"/>
          <p14:tracePt t="7235" x="2428875" y="4208463"/>
          <p14:tracePt t="7251" x="2371725" y="4208463"/>
          <p14:tracePt t="7268" x="2322513" y="4208463"/>
          <p14:tracePt t="7285" x="2286000" y="4208463"/>
          <p14:tracePt t="7302" x="2251075" y="4200525"/>
          <p14:tracePt t="7317" x="2222500" y="4200525"/>
          <p14:tracePt t="7319" x="2208213" y="4200525"/>
          <p14:tracePt t="7334" x="2200275" y="4200525"/>
          <p14:tracePt t="7351" x="2193925" y="4200525"/>
          <p14:tracePt t="7398" x="2200275" y="4200525"/>
          <p14:tracePt t="7407" x="2214563" y="4200525"/>
          <p14:tracePt t="7418" x="2214563" y="4186238"/>
          <p14:tracePt t="7436" x="2251075" y="4151313"/>
          <p14:tracePt t="7453" x="2314575" y="4122738"/>
          <p14:tracePt t="7469" x="2351088" y="4108450"/>
          <p14:tracePt t="7487" x="2393950" y="4079875"/>
          <p14:tracePt t="7491" x="2414588" y="4065588"/>
          <p14:tracePt t="7503" x="2428875" y="4057650"/>
          <p14:tracePt t="7522" x="2479675" y="4037013"/>
          <p14:tracePt t="7538" x="2500313" y="4022725"/>
          <p14:tracePt t="7556" x="2543175" y="4000500"/>
          <p14:tracePt t="7574" x="2608263" y="3979863"/>
          <p14:tracePt t="7589" x="2686050" y="3957638"/>
          <p14:tracePt t="7606" x="2728913" y="3951288"/>
          <p14:tracePt t="7621" x="2808288" y="3929063"/>
          <p14:tracePt t="7638" x="2843213" y="3922713"/>
          <p14:tracePt t="7656" x="2871788" y="3908425"/>
          <p14:tracePt t="7676" x="2879725" y="3908425"/>
          <p14:tracePt t="7727" x="2879725" y="3900488"/>
          <p14:tracePt t="7736" x="2894013" y="3894138"/>
          <p14:tracePt t="7743" x="2908300" y="3871913"/>
          <p14:tracePt t="7758" x="2928938" y="3836988"/>
          <p14:tracePt t="7775" x="2943225" y="3836988"/>
          <p14:tracePt t="7792" x="2957513" y="3822700"/>
          <p14:tracePt t="7809" x="2965450" y="3822700"/>
          <p14:tracePt t="7824" x="2971800" y="3822700"/>
          <p14:tracePt t="7841" x="2979738" y="3814763"/>
          <p14:tracePt t="7857" x="2979738" y="3808413"/>
          <p14:tracePt t="7875" x="2986088" y="3800475"/>
          <p14:tracePt t="7893" x="2994025" y="3800475"/>
          <p14:tracePt t="7908" x="3000375" y="3800475"/>
          <p14:tracePt t="7930" x="3008313" y="3800475"/>
          <p14:tracePt t="7980" x="3014663" y="3808413"/>
          <p14:tracePt t="7985" x="3014663" y="3822700"/>
          <p14:tracePt t="7992" x="3022600" y="3836988"/>
          <p14:tracePt t="8011" x="3051175" y="3871913"/>
          <p14:tracePt t="8027" x="3094038" y="3922713"/>
          <p14:tracePt t="8043" x="3128963" y="3965575"/>
          <p14:tracePt t="8061" x="3179763" y="4029075"/>
          <p14:tracePt t="8079" x="3300413" y="4165600"/>
          <p14:tracePt t="8095" x="3386138" y="4243388"/>
          <p14:tracePt t="8113" x="3422650" y="4279900"/>
          <p14:tracePt t="8129" x="3479800" y="4322763"/>
          <p14:tracePt t="8146" x="3494088" y="4322763"/>
          <p14:tracePt t="8244" x="3508375" y="4329113"/>
          <p14:tracePt t="8252" x="3529013" y="4329113"/>
          <p14:tracePt t="8263" x="3565525" y="4322763"/>
          <p14:tracePt t="8281" x="3686175" y="4271963"/>
          <p14:tracePt t="8298" x="3800475" y="4214813"/>
          <p14:tracePt t="8316" x="3922713" y="4179888"/>
          <p14:tracePt t="8331" x="4000500" y="4143375"/>
          <p14:tracePt t="8347" x="4051300" y="4108450"/>
          <p14:tracePt t="8366" x="4137025" y="4071938"/>
          <p14:tracePt t="8381" x="4222750" y="4037013"/>
          <p14:tracePt t="8398" x="4300538" y="4008438"/>
          <p14:tracePt t="8415" x="4379913" y="3971925"/>
          <p14:tracePt t="8433" x="4429125" y="3951288"/>
          <p14:tracePt t="8452" x="4529138" y="3871913"/>
          <p14:tracePt t="8466" x="4551363" y="3843338"/>
          <p14:tracePt t="8483" x="4586288" y="3808413"/>
          <p14:tracePt t="8501" x="4594225" y="3808413"/>
          <p14:tracePt t="8517" x="4614863" y="3808413"/>
          <p14:tracePt t="8534" x="4622800" y="3808413"/>
          <p14:tracePt t="8551" x="4637088" y="3800475"/>
          <p14:tracePt t="8568" x="4657725" y="3800475"/>
          <p14:tracePt t="8585" x="4672013" y="3794125"/>
          <p14:tracePt t="8601" x="4714875" y="3786188"/>
          <p14:tracePt t="8618" x="4729163" y="3779838"/>
          <p14:tracePt t="8635" x="4751388" y="3771900"/>
          <p14:tracePt t="8652" x="4786313" y="3771900"/>
          <p14:tracePt t="8669" x="4851400" y="3751263"/>
          <p14:tracePt t="8688" x="4886325" y="3751263"/>
          <p14:tracePt t="8704" x="4937125" y="3794125"/>
          <p14:tracePt t="8722" x="4979988" y="3865563"/>
          <p14:tracePt t="8738" x="5094288" y="3979863"/>
          <p14:tracePt t="8755" x="5200650" y="4029075"/>
          <p14:tracePt t="8772" x="5337175" y="4071938"/>
          <p14:tracePt t="8788" x="5380038" y="4071938"/>
          <p14:tracePt t="8805" x="5414963" y="4071938"/>
          <p14:tracePt t="8822" x="5422900" y="4071938"/>
          <p14:tracePt t="8899" x="5422900" y="4079875"/>
          <p14:tracePt t="8908" x="5422900" y="4094163"/>
          <p14:tracePt t="8914" x="5422900" y="4100513"/>
          <p14:tracePt t="8924" x="5414963" y="4114800"/>
          <p14:tracePt t="8939" x="5408613" y="4122738"/>
          <p14:tracePt t="8956" x="5394325" y="4137025"/>
          <p14:tracePt t="8974" x="5380038" y="4143375"/>
          <p14:tracePt t="8992" x="5337175" y="4143375"/>
          <p14:tracePt t="9008" x="5280025" y="4143375"/>
          <p14:tracePt t="9024" x="5265738" y="4137025"/>
          <p14:tracePt t="9040" x="5237163" y="4129088"/>
          <p14:tracePt t="9057" x="5208588" y="4122738"/>
          <p14:tracePt t="9074" x="5194300" y="4122738"/>
          <p14:tracePt t="9091" x="5186363" y="4122738"/>
          <p14:tracePt t="9161" x="5172075" y="4122738"/>
          <p14:tracePt t="9173" x="5157788" y="4122738"/>
          <p14:tracePt t="9178" x="5129213" y="4137025"/>
          <p14:tracePt t="9194" x="5080000" y="4151313"/>
          <p14:tracePt t="9211" x="5008563" y="4171950"/>
          <p14:tracePt t="9228" x="4879975" y="4171950"/>
          <p14:tracePt t="9245" x="4751388" y="4151313"/>
          <p14:tracePt t="9262" x="4665663" y="4151313"/>
          <p14:tracePt t="9278" x="4586288" y="4151313"/>
          <p14:tracePt t="9296" x="4514850" y="4179888"/>
          <p14:tracePt t="9311" x="4500563" y="4186238"/>
          <p14:tracePt t="9432" x="4486275" y="4186238"/>
          <p14:tracePt t="9441" x="4451350" y="4186238"/>
          <p14:tracePt t="9447" x="4386263" y="4186238"/>
          <p14:tracePt t="9463" x="4294188" y="4194175"/>
          <p14:tracePt t="9480" x="4208463" y="4179888"/>
          <p14:tracePt t="9496" x="4179888" y="4171950"/>
          <p14:tracePt t="9501" x="4157663" y="4165600"/>
          <p14:tracePt t="9513" x="4100513" y="4143375"/>
          <p14:tracePt t="9531" x="4008438" y="4114800"/>
          <p14:tracePt t="9547" x="3886200" y="4108450"/>
          <p14:tracePt t="9564" x="3722688" y="4108450"/>
          <p14:tracePt t="9581" x="3594100" y="4108450"/>
          <p14:tracePt t="9598" x="3522663" y="4114800"/>
          <p14:tracePt t="9615" x="3443288" y="4129088"/>
          <p14:tracePt t="9632" x="3429000" y="4137025"/>
          <p14:tracePt t="9704" x="3422650" y="4137025"/>
          <p14:tracePt t="9711" x="3408363" y="4137025"/>
          <p14:tracePt t="9721" x="3394075" y="4137025"/>
          <p14:tracePt t="9733" x="3365500" y="4143375"/>
          <p14:tracePt t="9750" x="3343275" y="4151313"/>
          <p14:tracePt t="9767" x="3328988" y="4157663"/>
          <p14:tracePt t="9784" x="3314700" y="4157663"/>
          <p14:tracePt t="9801" x="3308350" y="4157663"/>
          <p14:tracePt t="9818" x="3300413" y="4157663"/>
          <p14:tracePt t="9834" x="3286125" y="4165600"/>
          <p14:tracePt t="9851" x="3236913" y="4194175"/>
          <p14:tracePt t="9868" x="3194050" y="4251325"/>
          <p14:tracePt t="9885" x="3136900" y="4314825"/>
          <p14:tracePt t="9904" x="3094038" y="4457700"/>
          <p14:tracePt t="9920" x="3051175" y="4508500"/>
          <p14:tracePt t="9925" x="3043238" y="4508500"/>
          <p14:tracePt t="9937" x="3036888" y="4508500"/>
          <p14:tracePt t="9953" x="3028950" y="4522788"/>
          <p14:tracePt t="10016" x="3065463" y="4551363"/>
          <p14:tracePt t="10025" x="3086100" y="4572000"/>
          <p14:tracePt t="10037" x="3151188" y="4637088"/>
          <p14:tracePt t="10054" x="3208338" y="4665663"/>
          <p14:tracePt t="10071" x="3257550" y="4686300"/>
          <p14:tracePt t="10088" x="3279775" y="4700588"/>
          <p14:tracePt t="10182" x="3279775" y="4714875"/>
          <p14:tracePt t="10189" x="3279775" y="4757738"/>
          <p14:tracePt t="10194" x="3279775" y="4800600"/>
          <p14:tracePt t="10206" x="3271838" y="4837113"/>
          <p14:tracePt t="10223" x="3257550" y="4957763"/>
          <p14:tracePt t="10242" x="3228975" y="5094288"/>
          <p14:tracePt t="10259" x="3222625" y="5151438"/>
          <p14:tracePt t="10274" x="3208338" y="5186363"/>
          <p14:tracePt t="10290" x="3179763" y="5214938"/>
          <p14:tracePt t="10307" x="3136900" y="5229225"/>
          <p14:tracePt t="10324" x="3071813" y="5243513"/>
          <p14:tracePt t="10341" x="3000375" y="5257800"/>
          <p14:tracePt t="10358" x="2836863" y="5351463"/>
          <p14:tracePt t="10375" x="2722563" y="5408613"/>
          <p14:tracePt t="10392" x="2608263" y="5472113"/>
          <p14:tracePt t="10410" x="2500313" y="5514975"/>
          <p14:tracePt t="10426" x="2400300" y="5543550"/>
          <p14:tracePt t="10443" x="2214563" y="5565775"/>
          <p14:tracePt t="10461" x="2071688" y="5580063"/>
          <p14:tracePt t="10476" x="1900238" y="5580063"/>
          <p14:tracePt t="10493" x="1771650" y="5580063"/>
          <p14:tracePt t="10510" x="1685925" y="5572125"/>
          <p14:tracePt t="10527" x="1636713" y="5580063"/>
          <p14:tracePt t="10545" x="1571625" y="5629275"/>
          <p14:tracePt t="10561" x="1543050" y="5643563"/>
          <p14:tracePt t="10578" x="1536700" y="5643563"/>
          <p14:tracePt t="10673" x="1536700" y="5637213"/>
          <p14:tracePt t="10689" x="1536700" y="5629275"/>
          <p14:tracePt t="10694" x="1543050" y="5629275"/>
          <p14:tracePt t="10704" x="1543050" y="5622925"/>
          <p14:tracePt t="10714" x="1557338" y="5622925"/>
          <p14:tracePt t="10731" x="1593850" y="5614988"/>
          <p14:tracePt t="10747" x="1671638" y="5614988"/>
          <p14:tracePt t="10764" x="1808163" y="5614988"/>
          <p14:tracePt t="10780" x="2022475" y="5614988"/>
          <p14:tracePt t="10799" x="2143125" y="5594350"/>
          <p14:tracePt t="10816" x="2257425" y="5580063"/>
          <p14:tracePt t="10835" x="2328863" y="5580063"/>
          <p14:tracePt t="10852" x="2343150" y="5580063"/>
          <p14:tracePt t="10868" x="2351088" y="5580063"/>
          <p14:tracePt t="10899" x="2379663" y="5580063"/>
          <p14:tracePt t="10916" x="2400300" y="5580063"/>
          <p14:tracePt t="10933" x="2443163" y="5580063"/>
          <p14:tracePt t="10952" x="2557463" y="5565775"/>
          <p14:tracePt t="10968" x="2671763" y="5557838"/>
          <p14:tracePt t="10984" x="2771775" y="5551488"/>
          <p14:tracePt t="11001" x="2851150" y="5551488"/>
          <p14:tracePt t="11018" x="2914650" y="5551488"/>
          <p14:tracePt t="11035" x="2986088" y="5551488"/>
          <p14:tracePt t="11051" x="3071813" y="5551488"/>
          <p14:tracePt t="11069" x="3208338" y="5537200"/>
          <p14:tracePt t="11085" x="3322638" y="5514975"/>
          <p14:tracePt t="11102" x="3394075" y="5500688"/>
          <p14:tracePt t="11119" x="3457575" y="5494338"/>
          <p14:tracePt t="11136" x="3486150" y="5494338"/>
          <p14:tracePt t="11154" x="3522663" y="5494338"/>
          <p14:tracePt t="11171" x="3551238" y="5494338"/>
          <p14:tracePt t="11188" x="3600450" y="5500688"/>
          <p14:tracePt t="11205" x="3643313" y="5500688"/>
          <p14:tracePt t="11221" x="3694113" y="5500688"/>
          <p14:tracePt t="11239" x="3736975" y="5508625"/>
          <p14:tracePt t="11256" x="3814763" y="5514975"/>
          <p14:tracePt t="11274" x="3857625" y="5514975"/>
          <p14:tracePt t="11290" x="3900488" y="5514975"/>
          <p14:tracePt t="11306" x="3957638" y="5514975"/>
          <p14:tracePt t="11323" x="4022725" y="5514975"/>
          <p14:tracePt t="11340" x="4086225" y="5514975"/>
          <p14:tracePt t="11357" x="4157663" y="5514975"/>
          <p14:tracePt t="11374" x="4214813" y="5514975"/>
          <p14:tracePt t="11391" x="4279900" y="5514975"/>
          <p14:tracePt t="11408" x="4351338" y="5514975"/>
          <p14:tracePt t="11425" x="4422775" y="5514975"/>
          <p14:tracePt t="11441" x="4465638" y="5514975"/>
          <p14:tracePt t="11458" x="4529138" y="5514975"/>
          <p14:tracePt t="11475" x="4614863" y="5514975"/>
          <p14:tracePt t="11492" x="4700588" y="5514975"/>
          <p14:tracePt t="11510" x="4800600" y="5514975"/>
          <p14:tracePt t="11527" x="4872038" y="5514975"/>
          <p14:tracePt t="11545" x="4957763" y="5508625"/>
          <p14:tracePt t="11561" x="5051425" y="5500688"/>
          <p14:tracePt t="11579" x="5086350" y="5500688"/>
          <p14:tracePt t="11594" x="5137150" y="5500688"/>
          <p14:tracePt t="11611" x="5200650" y="5500688"/>
          <p14:tracePt t="11629" x="5272088" y="5508625"/>
          <p14:tracePt t="11646" x="5329238" y="5508625"/>
          <p14:tracePt t="11663" x="5422900" y="5514975"/>
          <p14:tracePt t="11680" x="5472113" y="5514975"/>
          <p14:tracePt t="11696" x="5557838" y="5500688"/>
          <p14:tracePt t="11713" x="5651500" y="5494338"/>
          <p14:tracePt t="11729" x="5715000" y="5486400"/>
          <p14:tracePt t="11750" x="5829300" y="5480050"/>
          <p14:tracePt t="11764" x="5886450" y="5480050"/>
          <p14:tracePt t="11781" x="5943600" y="5480050"/>
          <p14:tracePt t="11797" x="6000750" y="5480050"/>
          <p14:tracePt t="11816" x="6015038" y="5480050"/>
          <p14:tracePt t="11834" x="6057900" y="5480050"/>
          <p14:tracePt t="11850" x="6115050" y="5486400"/>
          <p14:tracePt t="11865" x="6180138" y="5486400"/>
          <p14:tracePt t="11882" x="6223000" y="5486400"/>
          <p14:tracePt t="11898" x="6300788" y="5486400"/>
          <p14:tracePt t="11915" x="6329363" y="5486400"/>
          <p14:tracePt t="11932" x="6380163" y="5486400"/>
          <p14:tracePt t="11955" x="6500813" y="5500688"/>
          <p14:tracePt t="11966" x="6551613" y="5500688"/>
          <p14:tracePt t="11984" x="6680200" y="5514975"/>
          <p14:tracePt t="12002" x="6765925" y="5514975"/>
          <p14:tracePt t="12020" x="6843713" y="5514975"/>
          <p14:tracePt t="12034" x="6894513" y="5514975"/>
          <p14:tracePt t="12037" x="6929438" y="5514975"/>
          <p14:tracePt t="12054" x="6986588" y="5514975"/>
          <p14:tracePt t="12069" x="7008813" y="5514975"/>
          <p14:tracePt t="12085" x="7100888" y="5514975"/>
          <p14:tracePt t="12103" x="7151688" y="5514975"/>
          <p14:tracePt t="12124" x="7215188" y="5486400"/>
          <p14:tracePt t="12137" x="7223125" y="5486400"/>
          <p14:tracePt t="12152" x="7258050" y="5472113"/>
          <p14:tracePt t="12171" x="7286625" y="5451475"/>
          <p14:tracePt t="12279" x="7272338" y="5457825"/>
          <p14:tracePt t="12288" x="7258050" y="5465763"/>
          <p14:tracePt t="12295" x="7237413" y="5480050"/>
          <p14:tracePt t="12305" x="7194550" y="5480050"/>
          <p14:tracePt t="12322" x="7100888" y="5514975"/>
          <p14:tracePt t="12339" x="6994525" y="5529263"/>
          <p14:tracePt t="12356" x="6886575" y="5557838"/>
          <p14:tracePt t="12373" x="6757988" y="5586413"/>
          <p14:tracePt t="12392" x="6665913" y="5600700"/>
          <p14:tracePt t="12408" x="6586538" y="5600700"/>
          <p14:tracePt t="12424" x="6515100" y="5614988"/>
          <p14:tracePt t="12441" x="6486525" y="5629275"/>
          <p14:tracePt t="12458" x="6457950" y="5629275"/>
          <p14:tracePt t="12475" x="6423025" y="5637213"/>
          <p14:tracePt t="12493" x="6400800" y="5637213"/>
          <p14:tracePt t="12512" x="6394450" y="5637213"/>
          <p14:tracePt t="12525" x="6380163" y="5637213"/>
          <p14:tracePt t="12543" x="6329363" y="5637213"/>
          <p14:tracePt t="12561" x="6251575" y="5629275"/>
          <p14:tracePt t="12579" x="6172200" y="5629275"/>
          <p14:tracePt t="12595" x="6100763" y="5629275"/>
          <p14:tracePt t="12612" x="6000750" y="5629275"/>
          <p14:tracePt t="12629" x="5900738" y="5629275"/>
          <p14:tracePt t="12646" x="5765800" y="5629275"/>
          <p14:tracePt t="12662" x="5622925" y="5629275"/>
          <p14:tracePt t="12678" x="5543550" y="5629275"/>
          <p14:tracePt t="12695" x="5480050" y="5637213"/>
          <p14:tracePt t="12712" x="5422900" y="5643563"/>
          <p14:tracePt t="12729" x="5365750" y="5657850"/>
          <p14:tracePt t="12746" x="5280025" y="5665788"/>
          <p14:tracePt t="12763" x="5143500" y="5708650"/>
          <p14:tracePt t="12784" x="5043488" y="5722938"/>
          <p14:tracePt t="12798" x="4951413" y="5737225"/>
          <p14:tracePt t="12818" x="4857750" y="5743575"/>
          <p14:tracePt t="12830" x="4751388" y="5743575"/>
          <p14:tracePt t="12847" x="4665663" y="5715000"/>
          <p14:tracePt t="12865" x="4551363" y="5694363"/>
          <p14:tracePt t="12883" x="4479925" y="5665788"/>
          <p14:tracePt t="12900" x="4394200" y="5643563"/>
          <p14:tracePt t="12917" x="4294188" y="5594350"/>
          <p14:tracePt t="12933" x="4151313" y="5522913"/>
          <p14:tracePt t="12949" x="4000500" y="5429250"/>
          <p14:tracePt t="12967" x="3857625" y="5372100"/>
          <p14:tracePt t="12983" x="3700463" y="5329238"/>
          <p14:tracePt t="13000" x="3614738" y="5300663"/>
          <p14:tracePt t="13017" x="3586163" y="5300663"/>
          <p14:tracePt t="13034" x="3579813" y="5300663"/>
          <p14:tracePt t="13103" x="3571875" y="5300663"/>
          <p14:tracePt t="13108" x="3557588" y="5272088"/>
          <p14:tracePt t="13120" x="3522663" y="5251450"/>
          <p14:tracePt t="13135" x="3479800" y="5208588"/>
          <p14:tracePt t="13152" x="3436938" y="5200650"/>
          <p14:tracePt t="13171" x="3371850" y="5194300"/>
          <p14:tracePt t="13190" x="3336925" y="5200650"/>
          <p14:tracePt t="13205" x="3322638" y="5208588"/>
          <p14:tracePt t="13221" x="3294063" y="5222875"/>
          <p14:tracePt t="13240" x="3251200" y="5265738"/>
          <p14:tracePt t="13256" x="3236913" y="5294313"/>
          <p14:tracePt t="13271" x="3214688" y="5343525"/>
          <p14:tracePt t="13288" x="3186113" y="5380038"/>
          <p14:tracePt t="13305" x="3171825" y="5422900"/>
          <p14:tracePt t="13322" x="3143250" y="5457825"/>
          <p14:tracePt t="13339" x="3128963" y="5486400"/>
          <p14:tracePt t="13356" x="3122613" y="5514975"/>
          <p14:tracePt t="13373" x="3108325" y="5565775"/>
          <p14:tracePt t="13391" x="3108325" y="5586413"/>
          <p14:tracePt t="13408" x="3100388" y="5594350"/>
          <p14:tracePt t="13425" x="3100388" y="5600700"/>
          <p14:tracePt t="13442" x="3100388" y="5608638"/>
          <p14:tracePt t="13458" x="3100388" y="5622925"/>
          <p14:tracePt t="13475" x="3100388" y="5643563"/>
          <p14:tracePt t="13491" x="3108325" y="5657850"/>
          <p14:tracePt t="13508" x="3122613" y="5694363"/>
          <p14:tracePt t="13526" x="3136900" y="5743575"/>
          <p14:tracePt t="13544" x="3179763" y="5808663"/>
          <p14:tracePt t="13560" x="3228975" y="5829300"/>
          <p14:tracePt t="13576" x="3328988" y="5851525"/>
          <p14:tracePt t="13579" x="3365500" y="5857875"/>
          <p14:tracePt t="13594" x="3479800" y="5865813"/>
          <p14:tracePt t="13610" x="3565525" y="5880100"/>
          <p14:tracePt t="13628" x="3657600" y="5886450"/>
          <p14:tracePt t="13644" x="3736975" y="5894388"/>
          <p14:tracePt t="13662" x="3779838" y="5894388"/>
          <p14:tracePt t="13678" x="3814763" y="5894388"/>
          <p14:tracePt t="13695" x="3829050" y="5894388"/>
          <p14:tracePt t="13712" x="3851275" y="5894388"/>
          <p14:tracePt t="13728" x="3857625" y="5894388"/>
          <p14:tracePt t="13746" x="3879850" y="5894388"/>
          <p14:tracePt t="13763" x="3965575" y="5865813"/>
          <p14:tracePt t="13779" x="4057650" y="5837238"/>
          <p14:tracePt t="13797" x="4143375" y="5808663"/>
          <p14:tracePt t="13816" x="4194175" y="5794375"/>
          <p14:tracePt t="13832" x="4251325" y="5786438"/>
          <p14:tracePt t="13847" x="4286250" y="5780088"/>
          <p14:tracePt t="13849" x="4300538" y="5780088"/>
          <p14:tracePt t="13864" x="4308475" y="5780088"/>
          <p14:tracePt t="13883" x="4357688" y="5772150"/>
          <p14:tracePt t="13898" x="4386263" y="5765800"/>
          <p14:tracePt t="13917" x="4414838" y="5757863"/>
          <p14:tracePt t="13937" x="4437063" y="5757863"/>
          <p14:tracePt t="13951" x="4486275" y="5743575"/>
          <p14:tracePt t="13965" x="4514850" y="5743575"/>
          <p14:tracePt t="13984" x="4600575" y="5743575"/>
          <p14:tracePt t="13999" x="4651375" y="5743575"/>
          <p14:tracePt t="14018" x="4686300" y="5743575"/>
          <p14:tracePt t="14035" x="4700588" y="5743575"/>
          <p14:tracePt t="14054" x="4708525" y="5743575"/>
          <p14:tracePt t="14125" x="4714875" y="5743575"/>
          <p14:tracePt t="14133" x="4722813" y="5743575"/>
          <p14:tracePt t="14141" x="4729163" y="5743575"/>
          <p14:tracePt t="14152" x="4737100" y="5743575"/>
          <p14:tracePt t="14169" x="4765675" y="5751513"/>
          <p14:tracePt t="14186" x="4772025" y="5751513"/>
          <p14:tracePt t="14319" x="4786313" y="5751513"/>
          <p14:tracePt t="14326" x="4800600" y="5751513"/>
          <p14:tracePt t="14338" x="4829175" y="5751513"/>
          <p14:tracePt t="14356" x="4943475" y="5757863"/>
          <p14:tracePt t="14374" x="5086350" y="5765800"/>
          <p14:tracePt t="14391" x="5165725" y="5765800"/>
          <p14:tracePt t="14407" x="5257800" y="5780088"/>
          <p14:tracePt t="14423" x="5300663" y="5786438"/>
          <p14:tracePt t="14441" x="5343525" y="5800725"/>
          <p14:tracePt t="14457" x="5372100" y="5808663"/>
          <p14:tracePt t="14474" x="5394325" y="5808663"/>
          <p14:tracePt t="14475" x="5414963" y="5808663"/>
          <p14:tracePt t="14491" x="5437188" y="5808663"/>
          <p14:tracePt t="14508" x="5457825" y="5808663"/>
          <p14:tracePt t="14525" x="5472113" y="5808663"/>
          <p14:tracePt t="14542" x="5500688" y="5808663"/>
          <p14:tracePt t="14559" x="5543550" y="5808663"/>
          <p14:tracePt t="14576" x="5629275" y="5808663"/>
          <p14:tracePt t="14592" x="5700713" y="5808663"/>
          <p14:tracePt t="14610" x="5757863" y="5808663"/>
          <p14:tracePt t="14627" x="5829300" y="5808663"/>
          <p14:tracePt t="14644" x="5922963" y="5808663"/>
          <p14:tracePt t="14662" x="5980113" y="5800725"/>
          <p14:tracePt t="14679" x="6057900" y="5808663"/>
          <p14:tracePt t="14696" x="6122988" y="5808663"/>
          <p14:tracePt t="14713" x="6172200" y="5808663"/>
          <p14:tracePt t="14730" x="6186488" y="5808663"/>
          <p14:tracePt t="14745" x="6208713" y="5808663"/>
          <p14:tracePt t="14764" x="6243638" y="5815013"/>
          <p14:tracePt t="14780" x="6280150" y="5822950"/>
          <p14:tracePt t="14797" x="6323013" y="5822950"/>
          <p14:tracePt t="14813" x="6372225" y="5829300"/>
          <p14:tracePt t="14830" x="6423025" y="5829300"/>
          <p14:tracePt t="14847" x="6457950" y="5837238"/>
          <p14:tracePt t="14864" x="6486525" y="5837238"/>
          <p14:tracePt t="14881" x="6557963" y="5837238"/>
          <p14:tracePt t="14899" x="6629400" y="5837238"/>
          <p14:tracePt t="14915" x="6672263" y="5851525"/>
          <p14:tracePt t="14933" x="6751638" y="5857875"/>
          <p14:tracePt t="14949" x="6794500" y="5857875"/>
          <p14:tracePt t="14966" x="6815138" y="5857875"/>
          <p14:tracePt t="14983" x="6843713" y="5851525"/>
          <p14:tracePt t="14985" x="6851650" y="5851525"/>
          <p14:tracePt t="15000" x="6858000" y="5851525"/>
          <p14:tracePt t="15016" x="6865938" y="5851525"/>
          <p14:tracePt t="15087" x="6872288" y="5851525"/>
          <p14:tracePt t="15384" x="6880225" y="5851525"/>
          <p14:tracePt t="15392" x="6886575" y="5851525"/>
          <p14:tracePt t="15400" x="6894513" y="5851525"/>
          <p14:tracePt t="15414" x="6908800" y="5843588"/>
          <p14:tracePt t="15424" x="6915150" y="5843588"/>
          <p14:tracePt t="15440" x="6923088" y="5843588"/>
          <p14:tracePt t="15457" x="6929438" y="5843588"/>
          <p14:tracePt t="15474" x="6937375" y="5843588"/>
          <p14:tracePt t="15618" x="6943725" y="5843588"/>
          <p14:tracePt t="15643" x="6951663" y="5837238"/>
          <p14:tracePt t="15650" x="6958013" y="5837238"/>
          <p14:tracePt t="15664" x="6972300" y="5837238"/>
          <p14:tracePt t="15677" x="6986588" y="5837238"/>
          <p14:tracePt t="15694" x="6994525" y="5829300"/>
          <p14:tracePt t="15711" x="7000875" y="5822950"/>
          <p14:tracePt t="15729" x="7008813" y="5822950"/>
          <p14:tracePt t="15746" x="7015163" y="5822950"/>
          <p14:tracePt t="16155" x="7029450" y="5822950"/>
          <p14:tracePt t="16163" x="7037388" y="5822950"/>
          <p14:tracePt t="16171" x="7051675" y="5815013"/>
          <p14:tracePt t="16185" x="7094538" y="5815013"/>
          <p14:tracePt t="16204" x="7158038" y="5815013"/>
          <p14:tracePt t="16221" x="7280275" y="5815013"/>
          <p14:tracePt t="16238" x="7372350" y="5794375"/>
          <p14:tracePt t="16256" x="7508875" y="5772150"/>
          <p14:tracePt t="16272" x="7580313" y="5751513"/>
          <p14:tracePt t="16288" x="7651750" y="5743575"/>
          <p14:tracePt t="16305" x="7708900" y="5722938"/>
          <p14:tracePt t="16321" x="7729538" y="5722938"/>
          <p14:tracePt t="16338" x="7743825" y="5722938"/>
          <p14:tracePt t="16355" x="7751763" y="5722938"/>
          <p14:tracePt t="16445" x="7758113" y="5722938"/>
          <p14:tracePt t="16473" x="7772400" y="5715000"/>
          <p14:tracePt t="16486" x="7786688" y="5715000"/>
          <p14:tracePt t="16491" x="7794625" y="5708650"/>
          <p14:tracePt t="16507" x="7815263" y="5700713"/>
          <p14:tracePt t="16524" x="7823200" y="5700713"/>
          <p14:tracePt t="16633" x="7823200" y="5694363"/>
          <p14:tracePt t="16642" x="7837488" y="5694363"/>
          <p14:tracePt t="16646" x="7843838" y="5694363"/>
          <p14:tracePt t="16663" x="7858125" y="5686425"/>
          <p14:tracePt t="16679" x="7894638" y="5672138"/>
          <p14:tracePt t="16696" x="7923213" y="5665788"/>
          <p14:tracePt t="16713" x="7943850" y="5665788"/>
          <p14:tracePt t="16728" x="7972425" y="5651500"/>
          <p14:tracePt t="16744" x="8001000" y="5643563"/>
          <p14:tracePt t="16761" x="8015288" y="5643563"/>
          <p14:tracePt t="16779" x="8023225" y="5637213"/>
          <p14:tracePt t="16795" x="8023225" y="5629275"/>
          <p14:tracePt t="17383" x="8023225" y="5643563"/>
          <p14:tracePt t="17392" x="8023225" y="5651500"/>
          <p14:tracePt t="17399" x="8023225" y="5657850"/>
          <p14:tracePt t="17797" x="8015288" y="5657850"/>
          <p14:tracePt t="18015" x="8015288" y="5651500"/>
          <p14:tracePt t="18031" x="8015288" y="5643563"/>
          <p14:tracePt t="18047" x="8015288" y="5637213"/>
          <p14:tracePt t="18187" x="8015288" y="5629275"/>
          <p14:tracePt t="18397" x="8015288" y="5643563"/>
          <p14:tracePt t="18406" x="8015288" y="5657850"/>
          <p14:tracePt t="18413" x="8015288" y="5672138"/>
          <p14:tracePt t="18428" x="8015288" y="5686425"/>
          <p14:tracePt t="18439" x="8015288" y="5694363"/>
          <p14:tracePt t="18456" x="8015288" y="5708650"/>
          <p14:tracePt t="18473" x="8015288" y="5722938"/>
          <p14:tracePt t="18491" x="8008938" y="5737225"/>
          <p14:tracePt t="18507" x="7994650" y="5737225"/>
          <p14:tracePt t="18523" x="7966075" y="5751513"/>
          <p14:tracePt t="18543" x="7908925" y="5765800"/>
          <p14:tracePt t="18559" x="7758113" y="5786438"/>
          <p14:tracePt t="18576" x="7672388" y="5786438"/>
          <p14:tracePt t="18593" x="7543800" y="5772150"/>
          <p14:tracePt t="18609" x="7394575" y="5765800"/>
          <p14:tracePt t="18626" x="7200900" y="5765800"/>
          <p14:tracePt t="18643" x="6958013" y="5765800"/>
          <p14:tracePt t="18659" x="6657975" y="5757863"/>
          <p14:tracePt t="18677" x="5843588" y="5614988"/>
          <p14:tracePt t="18693" x="5243513" y="5537200"/>
          <p14:tracePt t="18711" x="4651375" y="5472113"/>
          <p14:tracePt t="18727" x="4079875" y="5351463"/>
          <p14:tracePt t="18744" x="3686175" y="5286375"/>
          <p14:tracePt t="18760" x="3286125" y="5194300"/>
          <p14:tracePt t="18779" x="2922588" y="5072063"/>
          <p14:tracePt t="18796" x="2751138" y="5008563"/>
          <p14:tracePt t="18812" x="2565400" y="4951413"/>
          <p14:tracePt t="18829" x="2400300" y="4922838"/>
          <p14:tracePt t="18847" x="2328863" y="4900613"/>
          <p14:tracePt t="18864" x="2314575" y="4900613"/>
          <p14:tracePt t="18883" x="2308225" y="4900613"/>
          <p14:tracePt t="18896" x="2308225" y="4894263"/>
          <p14:tracePt t="18913" x="2308225" y="4879975"/>
          <p14:tracePt t="18930" x="2314575" y="4857750"/>
          <p14:tracePt t="18947" x="2314575" y="4843463"/>
          <p14:tracePt t="18981" x="2314575" y="4837113"/>
          <p14:tracePt t="18997" x="2328863" y="4837113"/>
          <p14:tracePt t="19015" x="2357438" y="4837113"/>
          <p14:tracePt t="19031" x="2408238" y="4829175"/>
          <p14:tracePt t="19049" x="2508250" y="4822825"/>
          <p14:tracePt t="19066" x="2608263" y="4822825"/>
          <p14:tracePt t="19085" x="2786063" y="4822825"/>
          <p14:tracePt t="19100" x="2922588" y="4843463"/>
          <p14:tracePt t="19116" x="3100388" y="4900613"/>
          <p14:tracePt t="19133" x="3379788" y="4957763"/>
          <p14:tracePt t="19150" x="3622675" y="5043488"/>
          <p14:tracePt t="19167" x="3900488" y="5143500"/>
          <p14:tracePt t="19185" x="4222750" y="5222875"/>
          <p14:tracePt t="19201" x="4700588" y="5308600"/>
          <p14:tracePt t="19218" x="4922838" y="5337175"/>
          <p14:tracePt t="19236" x="5129213" y="5372100"/>
          <p14:tracePt t="19254" x="5508625" y="5437188"/>
          <p14:tracePt t="19272" x="6137275" y="5537200"/>
          <p14:tracePt t="19288" x="6480175" y="5551488"/>
          <p14:tracePt t="19304" x="6765925" y="5608638"/>
          <p14:tracePt t="19320" x="7008813" y="5665788"/>
          <p14:tracePt t="19337" x="7158038" y="5686425"/>
          <p14:tracePt t="19354" x="7243763" y="5694363"/>
          <p14:tracePt t="19371" x="7323138" y="5694363"/>
          <p14:tracePt t="19387" x="7358063" y="5694363"/>
          <p14:tracePt t="19404" x="7380288" y="5694363"/>
          <p14:tracePt t="19423" x="7386638" y="5694363"/>
          <p14:tracePt t="19439" x="7394575" y="5694363"/>
          <p14:tracePt t="19472" x="7400925" y="5694363"/>
          <p14:tracePt t="19490" x="7451725" y="5694363"/>
          <p14:tracePt t="19508" x="7529513" y="5708650"/>
          <p14:tracePt t="19525" x="7637463" y="5722938"/>
          <p14:tracePt t="19541" x="7743825" y="5737225"/>
          <p14:tracePt t="19557" x="7829550" y="5737225"/>
          <p14:tracePt t="19574" x="7866063" y="5743575"/>
          <p14:tracePt t="19593" x="7886700" y="5743575"/>
          <p14:tracePt t="19642" x="7886700" y="5751513"/>
          <p14:tracePt t="19651" x="7894638" y="5757863"/>
          <p14:tracePt t="19659" x="7900988" y="5765800"/>
          <p14:tracePt t="19676" x="7915275" y="5772150"/>
          <p14:tracePt t="19693" x="7923213" y="5786438"/>
          <p14:tracePt t="19709" x="7923213" y="5794375"/>
          <p14:tracePt t="19727" x="7929563" y="5800725"/>
          <p14:tracePt t="19744" x="7937500" y="5800725"/>
          <p14:tracePt t="20219" x="7937500" y="5794375"/>
          <p14:tracePt t="20224" x="7937500" y="5786438"/>
          <p14:tracePt t="20235" x="7937500" y="5772150"/>
          <p14:tracePt t="20252" x="7929563" y="5722938"/>
          <p14:tracePt t="20269" x="7908925" y="5651500"/>
          <p14:tracePt t="20287" x="7886700" y="5514975"/>
          <p14:tracePt t="20302" x="7866063" y="5394325"/>
          <p14:tracePt t="20319" x="7829550" y="5294313"/>
          <p14:tracePt t="20336" x="7815263" y="5257800"/>
          <p14:tracePt t="20354" x="7800975" y="5229225"/>
          <p14:tracePt t="20371" x="7800975" y="5214938"/>
          <p14:tracePt t="20388" x="7772400" y="5172075"/>
          <p14:tracePt t="20404" x="7743825" y="5094288"/>
          <p14:tracePt t="20421" x="7715250" y="5022850"/>
          <p14:tracePt t="20438" x="7686675" y="4979988"/>
          <p14:tracePt t="20459" x="7672388" y="4972050"/>
          <p14:tracePt t="20603" x="7666038" y="4972050"/>
          <p14:tracePt t="20639" x="7658100" y="4972050"/>
          <p14:tracePt t="20655" x="7643813" y="4972050"/>
          <p14:tracePt t="20663" x="7629525" y="4979988"/>
          <p14:tracePt t="20675" x="7615238" y="4986338"/>
          <p14:tracePt t="20693" x="7572375" y="5014913"/>
          <p14:tracePt t="20709" x="7558088" y="5014913"/>
          <p14:tracePt t="20727" x="7543800" y="5029200"/>
          <p14:tracePt t="20760" x="7543800" y="5037138"/>
          <p14:tracePt t="20778" x="7537450" y="5051425"/>
          <p14:tracePt t="20797" x="7537450" y="5080000"/>
          <p14:tracePt t="20813" x="7537450" y="5108575"/>
          <p14:tracePt t="20832" x="7537450" y="5129213"/>
          <p14:tracePt t="20845" x="7537450" y="5151438"/>
          <p14:tracePt t="20862" x="7543800" y="5165725"/>
          <p14:tracePt t="20882" x="7551738" y="5165725"/>
          <p14:tracePt t="20896" x="7551738" y="5172075"/>
          <p14:tracePt t="20922" x="7551738" y="5180013"/>
          <p14:tracePt t="21293" x="7551738" y="5172075"/>
          <p14:tracePt t="21309" x="7551738" y="5165725"/>
          <p14:tracePt t="21319" x="7551738" y="5157788"/>
          <p14:tracePt t="21326" x="7537450" y="5157788"/>
          <p14:tracePt t="21336" x="7537450" y="5151438"/>
          <p14:tracePt t="21353" x="7515225" y="5129213"/>
          <p14:tracePt t="21370" x="7486650" y="5114925"/>
          <p14:tracePt t="21388" x="7458075" y="5100638"/>
          <p14:tracePt t="21404" x="7437438" y="5086350"/>
          <p14:tracePt t="21422" x="7429500" y="5080000"/>
          <p14:tracePt t="21440" x="7415213" y="5080000"/>
          <p14:tracePt t="21457" x="7400925" y="5065713"/>
          <p14:tracePt t="21474" x="7394575" y="5065713"/>
          <p14:tracePt t="21493" x="7366000" y="5065713"/>
          <p14:tracePt t="21514" x="7343775" y="5100638"/>
          <p14:tracePt t="21524" x="7337425" y="5122863"/>
          <p14:tracePt t="21541" x="7337425" y="5172075"/>
          <p14:tracePt t="21558" x="7337425" y="5265738"/>
          <p14:tracePt t="21575" x="7343775" y="5400675"/>
          <p14:tracePt t="21592" x="7366000" y="5451475"/>
          <p14:tracePt t="21608" x="7386638" y="5494338"/>
          <p14:tracePt t="21624" x="7394575" y="5508625"/>
          <p14:tracePt t="21641" x="7415213" y="5537200"/>
          <p14:tracePt t="21659" x="7415213" y="5580063"/>
          <p14:tracePt t="21678" x="7423150" y="5657850"/>
          <p14:tracePt t="21694" x="7423150" y="5751513"/>
          <p14:tracePt t="21711" x="7423150" y="5786438"/>
          <p14:tracePt t="21727" x="7423150" y="5815013"/>
          <p14:tracePt t="21744" x="7423150" y="5843588"/>
          <p14:tracePt t="21761" x="7400925" y="5886450"/>
          <p14:tracePt t="21778" x="7351713" y="5922963"/>
          <p14:tracePt t="21795" x="7337425" y="5937250"/>
          <p14:tracePt t="21811" x="7258050" y="5994400"/>
          <p14:tracePt t="21828" x="7151688" y="6086475"/>
          <p14:tracePt t="21844" x="7037388" y="6122988"/>
          <p14:tracePt t="21862" x="6929438" y="6143625"/>
          <p14:tracePt t="21878" x="6851650" y="6165850"/>
          <p14:tracePt t="21895" x="6672263" y="6200775"/>
          <p14:tracePt t="21912" x="6580188" y="6208713"/>
          <p14:tracePt t="21929" x="6472238" y="6208713"/>
          <p14:tracePt t="21947" x="6380163" y="6200775"/>
          <p14:tracePt t="21963" x="6272213" y="6194425"/>
          <p14:tracePt t="21980" x="6194425" y="6186488"/>
          <p14:tracePt t="21997" x="6108700" y="6180138"/>
          <p14:tracePt t="22014" x="6051550" y="6143625"/>
          <p14:tracePt t="22032" x="6015038" y="6086475"/>
          <p14:tracePt t="22048" x="6000750" y="5994400"/>
          <p14:tracePt t="22066" x="5980113" y="5880100"/>
          <p14:tracePt t="22082" x="5980113" y="5737225"/>
          <p14:tracePt t="22099" x="5980113" y="5614988"/>
          <p14:tracePt t="22117" x="6000750" y="5451475"/>
          <p14:tracePt t="22134" x="6015038" y="5280025"/>
          <p14:tracePt t="22151" x="6022975" y="5108575"/>
          <p14:tracePt t="22168" x="6051550" y="4837113"/>
          <p14:tracePt t="22184" x="6072188" y="4608513"/>
          <p14:tracePt t="22187" x="6094413" y="4529138"/>
          <p14:tracePt t="22201" x="6108700" y="4414838"/>
          <p14:tracePt t="22218" x="6122988" y="4357688"/>
          <p14:tracePt t="22234" x="6137275" y="4271963"/>
          <p14:tracePt t="22251" x="6151563" y="4229100"/>
          <p14:tracePt t="22270" x="6165850" y="4194175"/>
          <p14:tracePt t="22287" x="6180138" y="4157663"/>
          <p14:tracePt t="22302" x="6194425" y="4143375"/>
          <p14:tracePt t="22319" x="6194425" y="4137025"/>
          <p14:tracePt t="22336" x="6200775" y="4122738"/>
          <p14:tracePt t="22352" x="6208713" y="4122738"/>
          <p14:tracePt t="22469" x="6215063" y="4122738"/>
          <p14:tracePt t="22498" x="6223000" y="4122738"/>
          <p14:tracePt t="2424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9.1 </a:t>
            </a:r>
            <a:r>
              <a:rPr lang="ko-KR" altLang="en-US" dirty="0" err="1">
                <a:solidFill>
                  <a:srgbClr val="0000FF"/>
                </a:solidFill>
              </a:rPr>
              <a:t>탐색트리란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kern="0" dirty="0" err="1" smtClean="0">
                <a:solidFill>
                  <a:schemeClr val="tx2"/>
                </a:solidFill>
              </a:rPr>
              <a:t>탐색트리는</a:t>
            </a:r>
            <a:r>
              <a:rPr lang="ko-KR" altLang="en-US" sz="2400" kern="0" dirty="0" smtClean="0">
                <a:solidFill>
                  <a:schemeClr val="tx2"/>
                </a:solidFill>
              </a:rPr>
              <a:t> </a:t>
            </a:r>
            <a:r>
              <a:rPr lang="ko-KR" altLang="en-US" sz="2400" kern="0" dirty="0">
                <a:solidFill>
                  <a:schemeClr val="tx2"/>
                </a:solidFill>
              </a:rPr>
              <a:t>탐색을 위한 트리 기반의 자료구조이다</a:t>
            </a:r>
            <a:r>
              <a:rPr lang="en-US" altLang="ko-KR" sz="2400" kern="0" dirty="0">
                <a:solidFill>
                  <a:schemeClr val="tx2"/>
                </a:solidFill>
              </a:rPr>
              <a:t>.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82"/>
    </mc:Choice>
    <mc:Fallback xmlns="">
      <p:transition spd="slow" advTm="57482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이진 탐색 트리를 배열로 구현 </a:t>
            </a:r>
            <a:r>
              <a:rPr lang="en-US" altLang="ko-KR" smtClean="0">
                <a:ea typeface="굴림" panose="020B0600000101010101" pitchFamily="50" charset="-127"/>
              </a:rPr>
              <a:t>– 5/5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628359" y="1069032"/>
            <a:ext cx="7918450" cy="5526088"/>
          </a:xfrm>
        </p:spPr>
        <p:txBody>
          <a:bodyPr/>
          <a:lstStyle/>
          <a:p>
            <a:r>
              <a:rPr lang="ko-KR" altLang="en-US" sz="2800" dirty="0" smtClean="0">
                <a:ea typeface="굴림" panose="020B0600000101010101" pitchFamily="50" charset="-127"/>
              </a:rPr>
              <a:t>방법</a:t>
            </a:r>
            <a:r>
              <a:rPr lang="en-US" altLang="ko-KR" sz="2800" dirty="0" smtClean="0">
                <a:ea typeface="굴림" panose="020B0600000101010101" pitchFamily="50" charset="-127"/>
              </a:rPr>
              <a:t> 2: </a:t>
            </a:r>
            <a:r>
              <a:rPr lang="ko-KR" altLang="en-US" sz="2800" smtClean="0">
                <a:ea typeface="굴림" panose="020B0600000101010101" pitchFamily="50" charset="-127"/>
              </a:rPr>
              <a:t>연결 리스트의 왼쪽</a:t>
            </a:r>
            <a:r>
              <a:rPr lang="en-US" altLang="ko-KR" sz="2800" dirty="0" smtClean="0">
                <a:ea typeface="굴림" panose="020B0600000101010101" pitchFamily="50" charset="-127"/>
              </a:rPr>
              <a:t>, </a:t>
            </a:r>
            <a:r>
              <a:rPr lang="ko-KR" altLang="en-US" sz="2800" smtClean="0">
                <a:ea typeface="굴림" panose="020B0600000101010101" pitchFamily="50" charset="-127"/>
              </a:rPr>
              <a:t>오른쪽 필드가 자식 노드의 주소를 갖는 것과 마찬가지 방법으로 각 노드의 왼쪽</a:t>
            </a:r>
            <a:r>
              <a:rPr lang="en-US" altLang="ko-KR" sz="2800" dirty="0" smtClean="0">
                <a:ea typeface="굴림" panose="020B0600000101010101" pitchFamily="50" charset="-127"/>
              </a:rPr>
              <a:t>,</a:t>
            </a:r>
            <a:r>
              <a:rPr lang="ko-KR" altLang="en-US" sz="2800" smtClean="0">
                <a:ea typeface="굴림" panose="020B0600000101010101" pitchFamily="50" charset="-127"/>
              </a:rPr>
              <a:t> 오른쪽 필드에 자식 노드에 해당되는 배열의 인덱스를 저장한다</a:t>
            </a:r>
            <a:r>
              <a:rPr lang="en-US" altLang="ko-KR" sz="2800" dirty="0" smtClean="0">
                <a:ea typeface="굴림" panose="020B0600000101010101" pitchFamily="50" charset="-127"/>
              </a:rPr>
              <a:t>.</a:t>
            </a:r>
            <a:r>
              <a:rPr lang="ko-KR" altLang="en-US" sz="2800" smtClean="0">
                <a:ea typeface="굴림" panose="020B0600000101010101" pitchFamily="50" charset="-127"/>
              </a:rPr>
              <a:t> </a:t>
            </a:r>
            <a:endParaRPr lang="en-US" altLang="ko-KR" sz="2800" dirty="0" smtClean="0">
              <a:ea typeface="굴림" panose="020B0600000101010101" pitchFamily="50" charset="-127"/>
            </a:endParaRPr>
          </a:p>
          <a:p>
            <a:pPr>
              <a:buFontTx/>
              <a:buNone/>
            </a:pPr>
            <a:endParaRPr lang="ko-KR" altLang="en-US" dirty="0" smtClean="0">
              <a:ea typeface="굴림" panose="020B0600000101010101" pitchFamily="50" charset="-127"/>
            </a:endParaRPr>
          </a:p>
        </p:txBody>
      </p:sp>
      <p:grpSp>
        <p:nvGrpSpPr>
          <p:cNvPr id="7172" name="그룹 3"/>
          <p:cNvGrpSpPr>
            <a:grpSpLocks/>
          </p:cNvGrpSpPr>
          <p:nvPr/>
        </p:nvGrpSpPr>
        <p:grpSpPr bwMode="auto">
          <a:xfrm>
            <a:off x="2031548" y="3073083"/>
            <a:ext cx="4522788" cy="2692400"/>
            <a:chOff x="1296539" y="1373188"/>
            <a:chExt cx="4001891" cy="3609702"/>
          </a:xfrm>
        </p:grpSpPr>
        <p:sp>
          <p:nvSpPr>
            <p:cNvPr id="7217" name="타원 3"/>
            <p:cNvSpPr>
              <a:spLocks noChangeArrowheads="1"/>
            </p:cNvSpPr>
            <p:nvPr/>
          </p:nvSpPr>
          <p:spPr bwMode="auto">
            <a:xfrm>
              <a:off x="3276600" y="1373188"/>
              <a:ext cx="719138" cy="6477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20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7218" name="직선 연결선 9"/>
            <p:cNvCxnSpPr>
              <a:cxnSpLocks noChangeShapeType="1"/>
              <a:stCxn id="7217" idx="3"/>
            </p:cNvCxnSpPr>
            <p:nvPr/>
          </p:nvCxnSpPr>
          <p:spPr bwMode="auto">
            <a:xfrm flipH="1">
              <a:off x="3024188" y="1925638"/>
              <a:ext cx="357187" cy="4095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9" name="직선 연결선 13"/>
            <p:cNvCxnSpPr>
              <a:cxnSpLocks noChangeShapeType="1"/>
            </p:cNvCxnSpPr>
            <p:nvPr/>
          </p:nvCxnSpPr>
          <p:spPr bwMode="auto">
            <a:xfrm>
              <a:off x="3900488" y="1914525"/>
              <a:ext cx="527050" cy="4206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20" name="그룹 7"/>
            <p:cNvGrpSpPr>
              <a:grpSpLocks/>
            </p:cNvGrpSpPr>
            <p:nvPr/>
          </p:nvGrpSpPr>
          <p:grpSpPr bwMode="auto">
            <a:xfrm>
              <a:off x="1296539" y="4074443"/>
              <a:ext cx="432792" cy="91380"/>
              <a:chOff x="2805708" y="3021013"/>
              <a:chExt cx="432792" cy="91380"/>
            </a:xfrm>
          </p:grpSpPr>
          <p:cxnSp>
            <p:nvCxnSpPr>
              <p:cNvPr id="7253" name="직선 연결선 40"/>
              <p:cNvCxnSpPr>
                <a:cxnSpLocks noChangeShapeType="1"/>
              </p:cNvCxnSpPr>
              <p:nvPr/>
            </p:nvCxnSpPr>
            <p:spPr bwMode="auto">
              <a:xfrm>
                <a:off x="2805708" y="3021013"/>
                <a:ext cx="43279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54" name="직선 연결선 41"/>
              <p:cNvCxnSpPr>
                <a:cxnSpLocks noChangeShapeType="1"/>
              </p:cNvCxnSpPr>
              <p:nvPr/>
            </p:nvCxnSpPr>
            <p:spPr bwMode="auto">
              <a:xfrm>
                <a:off x="2937569" y="3112393"/>
                <a:ext cx="179487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55" name="직선 연결선 42"/>
              <p:cNvCxnSpPr>
                <a:cxnSpLocks noChangeShapeType="1"/>
              </p:cNvCxnSpPr>
              <p:nvPr/>
            </p:nvCxnSpPr>
            <p:spPr bwMode="auto">
              <a:xfrm>
                <a:off x="2881609" y="3068960"/>
                <a:ext cx="29140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21" name="그룹 8"/>
            <p:cNvGrpSpPr>
              <a:grpSpLocks/>
            </p:cNvGrpSpPr>
            <p:nvPr/>
          </p:nvGrpSpPr>
          <p:grpSpPr bwMode="auto">
            <a:xfrm>
              <a:off x="4865638" y="3231604"/>
              <a:ext cx="432792" cy="91380"/>
              <a:chOff x="4211142" y="3021013"/>
              <a:chExt cx="432792" cy="91380"/>
            </a:xfrm>
          </p:grpSpPr>
          <p:cxnSp>
            <p:nvCxnSpPr>
              <p:cNvPr id="7250" name="직선 연결선 37"/>
              <p:cNvCxnSpPr>
                <a:cxnSpLocks noChangeShapeType="1"/>
              </p:cNvCxnSpPr>
              <p:nvPr/>
            </p:nvCxnSpPr>
            <p:spPr bwMode="auto">
              <a:xfrm>
                <a:off x="4285976" y="3066678"/>
                <a:ext cx="29140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51" name="직선 연결선 38"/>
              <p:cNvCxnSpPr>
                <a:cxnSpLocks noChangeShapeType="1"/>
              </p:cNvCxnSpPr>
              <p:nvPr/>
            </p:nvCxnSpPr>
            <p:spPr bwMode="auto">
              <a:xfrm>
                <a:off x="4211142" y="3021013"/>
                <a:ext cx="43279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52" name="직선 연결선 39"/>
              <p:cNvCxnSpPr>
                <a:cxnSpLocks noChangeShapeType="1"/>
              </p:cNvCxnSpPr>
              <p:nvPr/>
            </p:nvCxnSpPr>
            <p:spPr bwMode="auto">
              <a:xfrm>
                <a:off x="4356794" y="3112393"/>
                <a:ext cx="179487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222" name="타원 5"/>
            <p:cNvSpPr>
              <a:spLocks noChangeArrowheads="1"/>
            </p:cNvSpPr>
            <p:nvPr/>
          </p:nvSpPr>
          <p:spPr bwMode="auto">
            <a:xfrm>
              <a:off x="2419027" y="2239144"/>
              <a:ext cx="719138" cy="6477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7223" name="직선 연결선 9"/>
            <p:cNvCxnSpPr>
              <a:cxnSpLocks noChangeShapeType="1"/>
            </p:cNvCxnSpPr>
            <p:nvPr/>
          </p:nvCxnSpPr>
          <p:spPr bwMode="auto">
            <a:xfrm flipH="1">
              <a:off x="2205012" y="2815208"/>
              <a:ext cx="357187" cy="4095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24" name="그룹 11"/>
            <p:cNvGrpSpPr>
              <a:grpSpLocks/>
            </p:cNvGrpSpPr>
            <p:nvPr/>
          </p:nvGrpSpPr>
          <p:grpSpPr bwMode="auto">
            <a:xfrm>
              <a:off x="3298031" y="3224783"/>
              <a:ext cx="432792" cy="91380"/>
              <a:chOff x="4211142" y="3021013"/>
              <a:chExt cx="432792" cy="91380"/>
            </a:xfrm>
          </p:grpSpPr>
          <p:cxnSp>
            <p:nvCxnSpPr>
              <p:cNvPr id="7247" name="직선 연결선 34"/>
              <p:cNvCxnSpPr>
                <a:cxnSpLocks noChangeShapeType="1"/>
              </p:cNvCxnSpPr>
              <p:nvPr/>
            </p:nvCxnSpPr>
            <p:spPr bwMode="auto">
              <a:xfrm>
                <a:off x="4285976" y="3066678"/>
                <a:ext cx="29140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48" name="직선 연결선 35"/>
              <p:cNvCxnSpPr>
                <a:cxnSpLocks noChangeShapeType="1"/>
              </p:cNvCxnSpPr>
              <p:nvPr/>
            </p:nvCxnSpPr>
            <p:spPr bwMode="auto">
              <a:xfrm>
                <a:off x="4211142" y="3021013"/>
                <a:ext cx="43279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49" name="직선 연결선 36"/>
              <p:cNvCxnSpPr>
                <a:cxnSpLocks noChangeShapeType="1"/>
              </p:cNvCxnSpPr>
              <p:nvPr/>
            </p:nvCxnSpPr>
            <p:spPr bwMode="auto">
              <a:xfrm>
                <a:off x="4356794" y="3112393"/>
                <a:ext cx="179487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225" name="직선 연결선 13"/>
            <p:cNvCxnSpPr>
              <a:cxnSpLocks noChangeShapeType="1"/>
            </p:cNvCxnSpPr>
            <p:nvPr/>
          </p:nvCxnSpPr>
          <p:spPr bwMode="auto">
            <a:xfrm>
              <a:off x="3000870" y="2804095"/>
              <a:ext cx="527050" cy="4206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6" name="타원 4"/>
            <p:cNvSpPr>
              <a:spLocks noChangeArrowheads="1"/>
            </p:cNvSpPr>
            <p:nvPr/>
          </p:nvSpPr>
          <p:spPr bwMode="auto">
            <a:xfrm>
              <a:off x="4211960" y="2292102"/>
              <a:ext cx="720725" cy="6477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7227" name="직선 연결선 13"/>
            <p:cNvCxnSpPr>
              <a:cxnSpLocks noChangeShapeType="1"/>
            </p:cNvCxnSpPr>
            <p:nvPr/>
          </p:nvCxnSpPr>
          <p:spPr bwMode="auto">
            <a:xfrm>
              <a:off x="4716661" y="2907158"/>
              <a:ext cx="361304" cy="317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8" name="직선 연결선 9"/>
            <p:cNvCxnSpPr>
              <a:cxnSpLocks noChangeShapeType="1"/>
            </p:cNvCxnSpPr>
            <p:nvPr/>
          </p:nvCxnSpPr>
          <p:spPr bwMode="auto">
            <a:xfrm flipH="1">
              <a:off x="4090665" y="2907158"/>
              <a:ext cx="299889" cy="317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29" name="그룹 16"/>
            <p:cNvGrpSpPr>
              <a:grpSpLocks/>
            </p:cNvGrpSpPr>
            <p:nvPr/>
          </p:nvGrpSpPr>
          <p:grpSpPr bwMode="auto">
            <a:xfrm>
              <a:off x="3874269" y="3235796"/>
              <a:ext cx="432792" cy="91380"/>
              <a:chOff x="2805708" y="3021013"/>
              <a:chExt cx="432792" cy="91380"/>
            </a:xfrm>
          </p:grpSpPr>
          <p:cxnSp>
            <p:nvCxnSpPr>
              <p:cNvPr id="7244" name="직선 연결선 31"/>
              <p:cNvCxnSpPr>
                <a:cxnSpLocks noChangeShapeType="1"/>
              </p:cNvCxnSpPr>
              <p:nvPr/>
            </p:nvCxnSpPr>
            <p:spPr bwMode="auto">
              <a:xfrm>
                <a:off x="2805708" y="3021013"/>
                <a:ext cx="43279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45" name="직선 연결선 32"/>
              <p:cNvCxnSpPr>
                <a:cxnSpLocks noChangeShapeType="1"/>
              </p:cNvCxnSpPr>
              <p:nvPr/>
            </p:nvCxnSpPr>
            <p:spPr bwMode="auto">
              <a:xfrm>
                <a:off x="2937569" y="3112393"/>
                <a:ext cx="179487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46" name="직선 연결선 33"/>
              <p:cNvCxnSpPr>
                <a:cxnSpLocks noChangeShapeType="1"/>
              </p:cNvCxnSpPr>
              <p:nvPr/>
            </p:nvCxnSpPr>
            <p:spPr bwMode="auto">
              <a:xfrm>
                <a:off x="2881609" y="3068960"/>
                <a:ext cx="29140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230" name="타원 6"/>
            <p:cNvSpPr>
              <a:spLocks noChangeArrowheads="1"/>
            </p:cNvSpPr>
            <p:nvPr/>
          </p:nvSpPr>
          <p:spPr bwMode="auto">
            <a:xfrm>
              <a:off x="1662880" y="3171825"/>
              <a:ext cx="720725" cy="6477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7231" name="직선 연결선 9"/>
            <p:cNvCxnSpPr>
              <a:cxnSpLocks noChangeShapeType="1"/>
            </p:cNvCxnSpPr>
            <p:nvPr/>
          </p:nvCxnSpPr>
          <p:spPr bwMode="auto">
            <a:xfrm flipH="1">
              <a:off x="1512935" y="3757414"/>
              <a:ext cx="299889" cy="317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2" name="직선 연결선 13"/>
            <p:cNvCxnSpPr>
              <a:cxnSpLocks noChangeShapeType="1"/>
            </p:cNvCxnSpPr>
            <p:nvPr/>
          </p:nvCxnSpPr>
          <p:spPr bwMode="auto">
            <a:xfrm>
              <a:off x="3353815" y="4552850"/>
              <a:ext cx="361304" cy="317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33" name="그룹 20"/>
            <p:cNvGrpSpPr>
              <a:grpSpLocks/>
            </p:cNvGrpSpPr>
            <p:nvPr/>
          </p:nvGrpSpPr>
          <p:grpSpPr bwMode="auto">
            <a:xfrm>
              <a:off x="3476229" y="4891510"/>
              <a:ext cx="432792" cy="91380"/>
              <a:chOff x="4211142" y="3021013"/>
              <a:chExt cx="432792" cy="91380"/>
            </a:xfrm>
          </p:grpSpPr>
          <p:cxnSp>
            <p:nvCxnSpPr>
              <p:cNvPr id="7241" name="직선 연결선 28"/>
              <p:cNvCxnSpPr>
                <a:cxnSpLocks noChangeShapeType="1"/>
              </p:cNvCxnSpPr>
              <p:nvPr/>
            </p:nvCxnSpPr>
            <p:spPr bwMode="auto">
              <a:xfrm>
                <a:off x="4285976" y="3066678"/>
                <a:ext cx="29140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42" name="직선 연결선 29"/>
              <p:cNvCxnSpPr>
                <a:cxnSpLocks noChangeShapeType="1"/>
              </p:cNvCxnSpPr>
              <p:nvPr/>
            </p:nvCxnSpPr>
            <p:spPr bwMode="auto">
              <a:xfrm>
                <a:off x="4211142" y="3021013"/>
                <a:ext cx="43279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43" name="직선 연결선 30"/>
              <p:cNvCxnSpPr>
                <a:cxnSpLocks noChangeShapeType="1"/>
              </p:cNvCxnSpPr>
              <p:nvPr/>
            </p:nvCxnSpPr>
            <p:spPr bwMode="auto">
              <a:xfrm>
                <a:off x="4356794" y="3112393"/>
                <a:ext cx="179487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234" name="타원 7"/>
            <p:cNvSpPr>
              <a:spLocks noChangeArrowheads="1"/>
            </p:cNvSpPr>
            <p:nvPr/>
          </p:nvSpPr>
          <p:spPr bwMode="auto">
            <a:xfrm>
              <a:off x="2730500" y="4006850"/>
              <a:ext cx="720725" cy="649288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7235" name="직선 연결선 13"/>
            <p:cNvCxnSpPr>
              <a:cxnSpLocks noChangeShapeType="1"/>
            </p:cNvCxnSpPr>
            <p:nvPr/>
          </p:nvCxnSpPr>
          <p:spPr bwMode="auto">
            <a:xfrm>
              <a:off x="2298674" y="3687663"/>
              <a:ext cx="527050" cy="4206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6" name="직선 연결선 9"/>
            <p:cNvCxnSpPr>
              <a:cxnSpLocks noChangeShapeType="1"/>
            </p:cNvCxnSpPr>
            <p:nvPr/>
          </p:nvCxnSpPr>
          <p:spPr bwMode="auto">
            <a:xfrm flipH="1">
              <a:off x="2525835" y="4573885"/>
              <a:ext cx="299889" cy="317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37" name="그룹 24"/>
            <p:cNvGrpSpPr>
              <a:grpSpLocks/>
            </p:cNvGrpSpPr>
            <p:nvPr/>
          </p:nvGrpSpPr>
          <p:grpSpPr bwMode="auto">
            <a:xfrm>
              <a:off x="2324916" y="4881985"/>
              <a:ext cx="432792" cy="91380"/>
              <a:chOff x="2805708" y="3021013"/>
              <a:chExt cx="432792" cy="91380"/>
            </a:xfrm>
          </p:grpSpPr>
          <p:cxnSp>
            <p:nvCxnSpPr>
              <p:cNvPr id="7238" name="직선 연결선 25"/>
              <p:cNvCxnSpPr>
                <a:cxnSpLocks noChangeShapeType="1"/>
              </p:cNvCxnSpPr>
              <p:nvPr/>
            </p:nvCxnSpPr>
            <p:spPr bwMode="auto">
              <a:xfrm>
                <a:off x="2805708" y="3021013"/>
                <a:ext cx="43279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39" name="직선 연결선 26"/>
              <p:cNvCxnSpPr>
                <a:cxnSpLocks noChangeShapeType="1"/>
              </p:cNvCxnSpPr>
              <p:nvPr/>
            </p:nvCxnSpPr>
            <p:spPr bwMode="auto">
              <a:xfrm>
                <a:off x="2937569" y="3112393"/>
                <a:ext cx="179487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40" name="직선 연결선 27"/>
              <p:cNvCxnSpPr>
                <a:cxnSpLocks noChangeShapeType="1"/>
              </p:cNvCxnSpPr>
              <p:nvPr/>
            </p:nvCxnSpPr>
            <p:spPr bwMode="auto">
              <a:xfrm>
                <a:off x="2881609" y="3068960"/>
                <a:ext cx="29140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44" name="내용 개체 틀 17"/>
          <p:cNvGraphicFramePr>
            <a:graphicFrameLocks/>
          </p:cNvGraphicFramePr>
          <p:nvPr/>
        </p:nvGraphicFramePr>
        <p:xfrm>
          <a:off x="825500" y="6142038"/>
          <a:ext cx="7707315" cy="438150"/>
        </p:xfrm>
        <a:graphic>
          <a:graphicData uri="http://schemas.openxmlformats.org/drawingml/2006/table">
            <a:tbl>
              <a:tblPr/>
              <a:tblGrid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[1]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[2]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[3]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30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[4]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8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822325" y="5740400"/>
          <a:ext cx="7710488" cy="407988"/>
        </p:xfrm>
        <a:graphic>
          <a:graphicData uri="http://schemas.openxmlformats.org/drawingml/2006/table">
            <a:tbl>
              <a:tblPr/>
              <a:tblGrid>
                <a:gridCol w="7710488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[0]                    [1]                    [2]                    [3]                    [4]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671" marB="456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213" name="직선 연결선 45"/>
          <p:cNvCxnSpPr>
            <a:cxnSpLocks noChangeShapeType="1"/>
          </p:cNvCxnSpPr>
          <p:nvPr/>
        </p:nvCxnSpPr>
        <p:spPr bwMode="auto">
          <a:xfrm flipV="1">
            <a:off x="2366963" y="5991225"/>
            <a:ext cx="0" cy="5762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4" name="직선 연결선 46"/>
          <p:cNvCxnSpPr>
            <a:cxnSpLocks noChangeShapeType="1"/>
          </p:cNvCxnSpPr>
          <p:nvPr/>
        </p:nvCxnSpPr>
        <p:spPr bwMode="auto">
          <a:xfrm flipV="1">
            <a:off x="3908425" y="5983288"/>
            <a:ext cx="0" cy="576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5" name="직선 연결선 47"/>
          <p:cNvCxnSpPr>
            <a:cxnSpLocks noChangeShapeType="1"/>
          </p:cNvCxnSpPr>
          <p:nvPr/>
        </p:nvCxnSpPr>
        <p:spPr bwMode="auto">
          <a:xfrm flipV="1">
            <a:off x="5448300" y="5992813"/>
            <a:ext cx="0" cy="576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6" name="직선 연결선 48"/>
          <p:cNvCxnSpPr>
            <a:cxnSpLocks noChangeShapeType="1"/>
          </p:cNvCxnSpPr>
          <p:nvPr/>
        </p:nvCxnSpPr>
        <p:spPr bwMode="auto">
          <a:xfrm flipV="1">
            <a:off x="6991350" y="5991225"/>
            <a:ext cx="0" cy="5762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9428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99"/>
    </mc:Choice>
    <mc:Fallback xmlns="">
      <p:transition spd="slow" advTm="6879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406" x="7658100" y="4914900"/>
          <p14:tracePt t="16530" x="7658100" y="4908550"/>
          <p14:tracePt t="16539" x="7651750" y="4908550"/>
          <p14:tracePt t="16548" x="7623175" y="4900613"/>
          <p14:tracePt t="16554" x="7594600" y="4894263"/>
          <p14:tracePt t="16568" x="7543800" y="4886325"/>
          <p14:tracePt t="16588" x="7380288" y="4886325"/>
          <p14:tracePt t="16602" x="7215188" y="4872038"/>
          <p14:tracePt t="16619" x="7037388" y="4843463"/>
          <p14:tracePt t="16638" x="6929438" y="4822825"/>
          <p14:tracePt t="16647" x="6858000" y="4800600"/>
          <p14:tracePt t="16657" x="6851650" y="4800600"/>
          <p14:tracePt t="16671" x="6786563" y="4786313"/>
          <p14:tracePt t="16687" x="6757988" y="4765675"/>
          <p14:tracePt t="16705" x="6743700" y="4757738"/>
          <p14:tracePt t="16723" x="6715125" y="4729163"/>
          <p14:tracePt t="16738" x="6665913" y="4700588"/>
          <p14:tracePt t="16755" x="6615113" y="4657725"/>
          <p14:tracePt t="16772" x="6543675" y="4586288"/>
          <p14:tracePt t="16789" x="6394450" y="4522788"/>
          <p14:tracePt t="16806" x="6329363" y="4500563"/>
          <p14:tracePt t="16823" x="6229350" y="4471988"/>
          <p14:tracePt t="16840" x="6194425" y="4443413"/>
          <p14:tracePt t="16857" x="6143625" y="4414838"/>
          <p14:tracePt t="16875" x="6108700" y="4379913"/>
          <p14:tracePt t="16891" x="6072188" y="4351338"/>
          <p14:tracePt t="16910" x="6037263" y="4279900"/>
          <p14:tracePt t="16927" x="5972175" y="4171950"/>
          <p14:tracePt t="16944" x="5908675" y="4079875"/>
          <p14:tracePt t="16960" x="5808663" y="3965575"/>
          <p14:tracePt t="16977" x="5737225" y="3943350"/>
          <p14:tracePt t="16994" x="5672138" y="3937000"/>
          <p14:tracePt t="17011" x="5622925" y="3943350"/>
          <p14:tracePt t="17028" x="5551488" y="3943350"/>
          <p14:tracePt t="17031" x="5537200" y="3951288"/>
          <p14:tracePt t="17043" x="5522913" y="3951288"/>
          <p14:tracePt t="17062" x="5486400" y="3929063"/>
          <p14:tracePt t="17078" x="5451475" y="3894138"/>
          <p14:tracePt t="17095" x="5400675" y="3843338"/>
          <p14:tracePt t="17112" x="5365750" y="3808413"/>
          <p14:tracePt t="17132" x="5314950" y="3794125"/>
          <p14:tracePt t="17151" x="5294313" y="3800475"/>
          <p14:tracePt t="17163" x="5272088" y="3836988"/>
          <p14:tracePt t="17181" x="5251450" y="3879850"/>
          <p14:tracePt t="17197" x="5237163" y="3894138"/>
          <p14:tracePt t="17215" x="5222875" y="3900488"/>
          <p14:tracePt t="17231" x="5200650" y="3908425"/>
          <p14:tracePt t="17248" x="5194300" y="3908425"/>
          <p14:tracePt t="17265" x="5172075" y="3886200"/>
          <p14:tracePt t="17283" x="5165725" y="3886200"/>
          <p14:tracePt t="17299" x="5137150" y="3879850"/>
          <p14:tracePt t="17316" x="5122863" y="3879850"/>
          <p14:tracePt t="17333" x="5108575" y="3871913"/>
          <p14:tracePt t="17350" x="5100638" y="3871913"/>
          <p14:tracePt t="17368" x="5080000" y="3871913"/>
          <p14:tracePt t="17385" x="5065713" y="3871913"/>
          <p14:tracePt t="17400" x="5057775" y="3871913"/>
          <p14:tracePt t="17418" x="5022850" y="3865563"/>
          <p14:tracePt t="17434" x="5000625" y="3865563"/>
          <p14:tracePt t="17454" x="4965700" y="3857625"/>
          <p14:tracePt t="17470" x="4943475" y="3851275"/>
          <p14:tracePt t="17488" x="4908550" y="3836988"/>
          <p14:tracePt t="17504" x="4879975" y="3829050"/>
          <p14:tracePt t="17520" x="4851400" y="3829050"/>
          <p14:tracePt t="17523" x="4822825" y="3829050"/>
          <p14:tracePt t="17537" x="4779963" y="3822700"/>
          <p14:tracePt t="17555" x="4751388" y="3822700"/>
          <p14:tracePt t="17571" x="4722813" y="3808413"/>
          <p14:tracePt t="17588" x="4714875" y="3808413"/>
          <p14:tracePt t="17605" x="4708525" y="3800475"/>
          <p14:tracePt t="17621" x="4679950" y="3794125"/>
          <p14:tracePt t="17639" x="4637088" y="3779838"/>
          <p14:tracePt t="17657" x="4600575" y="3779838"/>
          <p14:tracePt t="17675" x="4572000" y="3771900"/>
          <p14:tracePt t="17691" x="4551363" y="3771900"/>
          <p14:tracePt t="17708" x="4537075" y="3771900"/>
          <p14:tracePt t="17724" x="4529138" y="3771900"/>
          <p14:tracePt t="17741" x="4522788" y="3771900"/>
          <p14:tracePt t="17891" x="4522788" y="3765550"/>
          <p14:tracePt t="17906" x="4522788" y="3757613"/>
          <p14:tracePt t="17915" x="4522788" y="3729038"/>
          <p14:tracePt t="17928" x="4537075" y="3708400"/>
          <p14:tracePt t="17944" x="4543425" y="3643313"/>
          <p14:tracePt t="17961" x="4557713" y="3629025"/>
          <p14:tracePt t="17979" x="4557713" y="3614738"/>
          <p14:tracePt t="17996" x="4557713" y="3608388"/>
          <p14:tracePt t="18012" x="4565650" y="3600450"/>
          <p14:tracePt t="18030" x="4572000" y="3586163"/>
          <p14:tracePt t="18046" x="4572000" y="3579813"/>
          <p14:tracePt t="18064" x="4579938" y="3565525"/>
          <p14:tracePt t="18080" x="4579938" y="3557588"/>
          <p14:tracePt t="18098" x="4586288" y="3543300"/>
          <p14:tracePt t="18116" x="4586288" y="3522663"/>
          <p14:tracePt t="18132" x="4594225" y="3522663"/>
          <p14:tracePt t="18320" x="4594225" y="3543300"/>
          <p14:tracePt t="18329" x="4586288" y="3565525"/>
          <p14:tracePt t="18337" x="4572000" y="3600450"/>
          <p14:tracePt t="18352" x="4522788" y="3671888"/>
          <p14:tracePt t="18370" x="4465638" y="3751263"/>
          <p14:tracePt t="18386" x="4394200" y="3857625"/>
          <p14:tracePt t="18404" x="4279900" y="3965575"/>
          <p14:tracePt t="18421" x="4143375" y="4114800"/>
          <p14:tracePt t="18437" x="4043363" y="4214813"/>
          <p14:tracePt t="18454" x="3929063" y="4386263"/>
          <p14:tracePt t="18475" x="3757613" y="4651375"/>
          <p14:tracePt t="18489" x="3708400" y="4722813"/>
          <p14:tracePt t="18505" x="3600450" y="4865688"/>
          <p14:tracePt t="18524" x="3451225" y="4994275"/>
          <p14:tracePt t="18542" x="3328988" y="5086350"/>
          <p14:tracePt t="18557" x="3222625" y="5186363"/>
          <p14:tracePt t="18573" x="3128963" y="5280025"/>
          <p14:tracePt t="18590" x="2986088" y="5394325"/>
          <p14:tracePt t="18609" x="2794000" y="5551488"/>
          <p14:tracePt t="18626" x="2714625" y="5622925"/>
          <p14:tracePt t="18643" x="2579688" y="5715000"/>
          <p14:tracePt t="18660" x="2471738" y="5794375"/>
          <p14:tracePt t="18677" x="2365375" y="5843588"/>
          <p14:tracePt t="18693" x="2208213" y="5929313"/>
          <p14:tracePt t="18709" x="2114550" y="5980113"/>
          <p14:tracePt t="18726" x="2036763" y="6022975"/>
          <p14:tracePt t="18744" x="1971675" y="6051550"/>
          <p14:tracePt t="18761" x="1928813" y="6086475"/>
          <p14:tracePt t="18777" x="1908175" y="6108700"/>
          <p14:tracePt t="18794" x="1879600" y="6129338"/>
          <p14:tracePt t="18812" x="1857375" y="6137275"/>
          <p14:tracePt t="18828" x="1836738" y="6137275"/>
          <p14:tracePt t="18845" x="1828800" y="6151563"/>
          <p14:tracePt t="18862" x="1814513" y="6165850"/>
          <p14:tracePt t="18879" x="1800225" y="6180138"/>
          <p14:tracePt t="18898" x="1785938" y="6208713"/>
          <p14:tracePt t="18915" x="1785938" y="6215063"/>
          <p14:tracePt t="18931" x="1785938" y="6229350"/>
          <p14:tracePt t="18949" x="1785938" y="6237288"/>
          <p14:tracePt t="18966" x="1785938" y="6257925"/>
          <p14:tracePt t="18981" x="1793875" y="6272213"/>
          <p14:tracePt t="18998" x="1800225" y="6280150"/>
          <p14:tracePt t="19015" x="1822450" y="6294438"/>
          <p14:tracePt t="19034" x="1843088" y="6300788"/>
          <p14:tracePt t="19049" x="1857375" y="6308725"/>
          <p14:tracePt t="19086" x="1865313" y="6323013"/>
          <p14:tracePt t="19104" x="1879600" y="6323013"/>
          <p14:tracePt t="19117" x="1885950" y="6329363"/>
          <p14:tracePt t="19135" x="1900238" y="6337300"/>
          <p14:tracePt t="19151" x="1922463" y="6343650"/>
          <p14:tracePt t="19168" x="1965325" y="6343650"/>
          <p14:tracePt t="19185" x="2028825" y="6343650"/>
          <p14:tracePt t="19202" x="2071688" y="6365875"/>
          <p14:tracePt t="19219" x="2093913" y="6365875"/>
          <p14:tracePt t="19237" x="2108200" y="6365875"/>
          <p14:tracePt t="19360" x="2114550" y="6372225"/>
          <p14:tracePt t="19375" x="2114550" y="6380163"/>
          <p14:tracePt t="19383" x="2114550" y="6386513"/>
          <p14:tracePt t="19406" x="2114550" y="6394450"/>
          <p14:tracePt t="19549" x="2114550" y="6400800"/>
          <p14:tracePt t="19564" x="2122488" y="6400800"/>
          <p14:tracePt t="19570" x="2122488" y="6408738"/>
          <p14:tracePt t="19579" x="2122488" y="6415088"/>
          <p14:tracePt t="19649" x="2122488" y="6423025"/>
          <p14:tracePt t="19686" x="2122488" y="6437313"/>
          <p14:tracePt t="19702" x="2114550" y="6443663"/>
          <p14:tracePt t="19720" x="2100263" y="6457950"/>
          <p14:tracePt t="19735" x="2093913" y="6457950"/>
          <p14:tracePt t="19742" x="2093913" y="6465888"/>
          <p14:tracePt t="19752" x="2085975" y="6465888"/>
          <p14:tracePt t="19763" x="2057400" y="6465888"/>
          <p14:tracePt t="19783" x="2036763" y="6472238"/>
          <p14:tracePt t="19798" x="2008188" y="6480175"/>
          <p14:tracePt t="19814" x="1993900" y="6486525"/>
          <p14:tracePt t="19831" x="1957388" y="6486525"/>
          <p14:tracePt t="19848" x="1943100" y="6486525"/>
          <p14:tracePt t="19865" x="1836738" y="6515100"/>
          <p14:tracePt t="19882" x="1793875" y="6523038"/>
          <p14:tracePt t="19898" x="1757363" y="6523038"/>
          <p14:tracePt t="19916" x="1685925" y="6523038"/>
          <p14:tracePt t="19937" x="1565275" y="6480175"/>
          <p14:tracePt t="19950" x="1522413" y="6472238"/>
          <p14:tracePt t="19969" x="1414463" y="6451600"/>
          <p14:tracePt t="19985" x="1357313" y="6451600"/>
          <p14:tracePt t="20002" x="1285875" y="6437313"/>
          <p14:tracePt t="20019" x="1250950" y="6429375"/>
          <p14:tracePt t="20026" x="1243013" y="6429375"/>
          <p14:tracePt t="20034" x="1222375" y="6423025"/>
          <p14:tracePt t="20051" x="1193800" y="6415088"/>
          <p14:tracePt t="20069" x="1171575" y="6408738"/>
          <p14:tracePt t="20085" x="1150938" y="6386513"/>
          <p14:tracePt t="20103" x="1136650" y="6372225"/>
          <p14:tracePt t="20121" x="1128713" y="6357938"/>
          <p14:tracePt t="20136" x="1108075" y="6323013"/>
          <p14:tracePt t="20155" x="1085850" y="6300788"/>
          <p14:tracePt t="20172" x="1071563" y="6286500"/>
          <p14:tracePt t="20189" x="1071563" y="6280150"/>
          <p14:tracePt t="20205" x="1065213" y="6272213"/>
          <p14:tracePt t="20223" x="1065213" y="6257925"/>
          <p14:tracePt t="20238" x="1065213" y="6229350"/>
          <p14:tracePt t="20255" x="1065213" y="6186488"/>
          <p14:tracePt t="20272" x="1079500" y="6129338"/>
          <p14:tracePt t="20290" x="1108075" y="6100763"/>
          <p14:tracePt t="20306" x="1122363" y="6086475"/>
          <p14:tracePt t="20323" x="1128713" y="6080125"/>
          <p14:tracePt t="20340" x="1128713" y="6072188"/>
          <p14:tracePt t="20358" x="1136650" y="6065838"/>
          <p14:tracePt t="20382" x="1143000" y="6065838"/>
          <p14:tracePt t="20391" x="1143000" y="6057900"/>
          <p14:tracePt t="20410" x="1150938" y="6057900"/>
          <p14:tracePt t="20427" x="1157288" y="6051550"/>
          <p14:tracePt t="20444" x="1179513" y="6037263"/>
          <p14:tracePt t="20461" x="1200150" y="6029325"/>
          <p14:tracePt t="20478" x="1228725" y="6015038"/>
          <p14:tracePt t="20494" x="1243013" y="6008688"/>
          <p14:tracePt t="20510" x="1250950" y="6008688"/>
          <p14:tracePt t="20528" x="1265238" y="6008688"/>
          <p14:tracePt t="20532" x="1279525" y="6008688"/>
          <p14:tracePt t="20544" x="1285875" y="6000750"/>
          <p14:tracePt t="20561" x="1314450" y="5986463"/>
          <p14:tracePt t="20578" x="1336675" y="5986463"/>
          <p14:tracePt t="20595" x="1343025" y="5980113"/>
          <p14:tracePt t="20612" x="1357313" y="5980113"/>
          <p14:tracePt t="20630" x="1371600" y="5972175"/>
          <p14:tracePt t="20646" x="1379538" y="5972175"/>
          <p14:tracePt t="20664" x="1414463" y="5965825"/>
          <p14:tracePt t="20680" x="1443038" y="5957888"/>
          <p14:tracePt t="20698" x="1465263" y="5957888"/>
          <p14:tracePt t="20714" x="1493838" y="5951538"/>
          <p14:tracePt t="20731" x="1528763" y="5951538"/>
          <p14:tracePt t="20749" x="1543050" y="5943600"/>
          <p14:tracePt t="20765" x="1565275" y="5943600"/>
          <p14:tracePt t="20782" x="1593850" y="5943600"/>
          <p14:tracePt t="20802" x="1608138" y="5943600"/>
          <p14:tracePt t="20816" x="1636713" y="5943600"/>
          <p14:tracePt t="20833" x="1651000" y="5943600"/>
          <p14:tracePt t="20850" x="1685925" y="5943600"/>
          <p14:tracePt t="20867" x="1708150" y="5943600"/>
          <p14:tracePt t="20884" x="1714500" y="5943600"/>
          <p14:tracePt t="20902" x="1736725" y="5943600"/>
          <p14:tracePt t="20919" x="1757363" y="5951538"/>
          <p14:tracePt t="20936" x="1785938" y="5951538"/>
          <p14:tracePt t="20952" x="1808163" y="5951538"/>
          <p14:tracePt t="20969" x="1814513" y="5957888"/>
          <p14:tracePt t="20986" x="1822450" y="5957888"/>
          <p14:tracePt t="21003" x="1836738" y="5957888"/>
          <p14:tracePt t="21020" x="1851025" y="5965825"/>
          <p14:tracePt t="21024" x="1857375" y="5972175"/>
          <p14:tracePt t="21037" x="1871663" y="5980113"/>
          <p14:tracePt t="21054" x="1900238" y="5986463"/>
          <p14:tracePt t="21071" x="1922463" y="5994400"/>
          <p14:tracePt t="21088" x="1957388" y="6000750"/>
          <p14:tracePt t="21105" x="1993900" y="6008688"/>
          <p14:tracePt t="21123" x="2022475" y="6022975"/>
          <p14:tracePt t="21139" x="2028825" y="6022975"/>
          <p14:tracePt t="21156" x="2043113" y="6029325"/>
          <p14:tracePt t="21174" x="2051050" y="6029325"/>
          <p14:tracePt t="21190" x="2057400" y="6037263"/>
          <p14:tracePt t="21207" x="2065338" y="6037263"/>
          <p14:tracePt t="21224" x="2079625" y="6051550"/>
          <p14:tracePt t="21241" x="2093913" y="6057900"/>
          <p14:tracePt t="21258" x="2108200" y="6057900"/>
          <p14:tracePt t="21275" x="2122488" y="6072188"/>
          <p14:tracePt t="21292" x="2143125" y="6080125"/>
          <p14:tracePt t="21309" x="2151063" y="6080125"/>
          <p14:tracePt t="21376" x="2151063" y="6086475"/>
          <p14:tracePt t="21391" x="2151063" y="6094413"/>
          <p14:tracePt t="21407" x="2151063" y="6100763"/>
          <p14:tracePt t="21415" x="2157413" y="6100763"/>
          <p14:tracePt t="21430" x="2157413" y="6108700"/>
          <p14:tracePt t="21445" x="2165350" y="6122988"/>
          <p14:tracePt t="21462" x="2165350" y="6137275"/>
          <p14:tracePt t="21479" x="2165350" y="6143625"/>
          <p14:tracePt t="21496" x="2165350" y="6151563"/>
          <p14:tracePt t="21513" x="2157413" y="6165850"/>
          <p14:tracePt t="21532" x="2151063" y="6172200"/>
          <p14:tracePt t="21566" x="2151063" y="6180138"/>
          <p14:tracePt t="21582" x="2143125" y="6186488"/>
          <p14:tracePt t="21590" x="2136775" y="6186488"/>
          <p14:tracePt t="21603" x="2136775" y="6194425"/>
          <p14:tracePt t="21617" x="2128838" y="6215063"/>
          <p14:tracePt t="21634" x="2122488" y="6223000"/>
          <p14:tracePt t="21649" x="2108200" y="6229350"/>
          <p14:tracePt t="21683" x="2100263" y="6237288"/>
          <p14:tracePt t="21704" x="2100263" y="6243638"/>
          <p14:tracePt t="21718" x="2093913" y="6243638"/>
          <p14:tracePt t="21738" x="2085975" y="6243638"/>
          <p14:tracePt t="21753" x="2079625" y="6251575"/>
          <p14:tracePt t="21770" x="2079625" y="6257925"/>
          <p14:tracePt t="21802" x="2079625" y="6265863"/>
          <p14:tracePt t="21819" x="2071688" y="6272213"/>
          <p14:tracePt t="21835" x="2071688" y="6280150"/>
          <p14:tracePt t="21852" x="2057400" y="6280150"/>
          <p14:tracePt t="21870" x="2051050" y="6286500"/>
          <p14:tracePt t="21888" x="2043113" y="6294438"/>
          <p14:tracePt t="21906" x="2028825" y="6300788"/>
          <p14:tracePt t="21923" x="2008188" y="6315075"/>
          <p14:tracePt t="21939" x="2000250" y="6323013"/>
          <p14:tracePt t="21955" x="1985963" y="6337300"/>
          <p14:tracePt t="21971" x="1979613" y="6351588"/>
          <p14:tracePt t="21989" x="1965325" y="6357938"/>
          <p14:tracePt t="22005" x="1951038" y="6365875"/>
          <p14:tracePt t="22022" x="1943100" y="6372225"/>
          <p14:tracePt t="22040" x="1928813" y="6372225"/>
          <p14:tracePt t="22064" x="1922463" y="6372225"/>
          <p14:tracePt t="22079" x="1908175" y="6372225"/>
          <p14:tracePt t="22094" x="1900238" y="6372225"/>
          <p14:tracePt t="22108" x="1885950" y="6380163"/>
          <p14:tracePt t="22124" x="1879600" y="6380163"/>
          <p14:tracePt t="22165" x="1871663" y="6380163"/>
          <p14:tracePt t="22175" x="1871663" y="6386513"/>
          <p14:tracePt t="22192" x="1865313" y="6386513"/>
          <p14:tracePt t="22211" x="1857375" y="6386513"/>
          <p14:tracePt t="22228" x="1828800" y="6386513"/>
          <p14:tracePt t="22245" x="1808163" y="6386513"/>
          <p14:tracePt t="22262" x="1793875" y="6386513"/>
          <p14:tracePt t="22279" x="1771650" y="6386513"/>
          <p14:tracePt t="22302" x="1765300" y="6386513"/>
          <p14:tracePt t="22312" x="1751013" y="6386513"/>
          <p14:tracePt t="22330" x="1743075" y="6400800"/>
          <p14:tracePt t="22346" x="1728788" y="6400800"/>
          <p14:tracePt t="22363" x="1722438" y="6400800"/>
          <p14:tracePt t="22396" x="1708150" y="6408738"/>
          <p14:tracePt t="22413" x="1700213" y="6408738"/>
          <p14:tracePt t="22431" x="1693863" y="6408738"/>
          <p14:tracePt t="22454" x="1685925" y="6408738"/>
          <p14:tracePt t="22470" x="1679575" y="6408738"/>
          <p14:tracePt t="22492" x="1671638" y="6415088"/>
          <p14:tracePt t="22500" x="1665288" y="6415088"/>
          <p14:tracePt t="22522" x="1657350" y="6415088"/>
          <p14:tracePt t="22532" x="1651000" y="6415088"/>
          <p14:tracePt t="22553" x="1643063" y="6423025"/>
          <p14:tracePt t="22566" x="1636713" y="6423025"/>
          <p14:tracePt t="22583" x="1622425" y="6423025"/>
          <p14:tracePt t="22603" x="1614488" y="6423025"/>
          <p14:tracePt t="22617" x="1600200" y="6423025"/>
          <p14:tracePt t="22634" x="1593850" y="6423025"/>
          <p14:tracePt t="22652" x="1585913" y="6423025"/>
          <p14:tracePt t="22668" x="1571625" y="6423025"/>
          <p14:tracePt t="22702" x="1565275" y="6423025"/>
          <p14:tracePt t="23285" x="1579563" y="6423025"/>
          <p14:tracePt t="23288" x="1593850" y="6423025"/>
          <p14:tracePt t="23305" x="1608138" y="6423025"/>
          <p14:tracePt t="23315" x="1628775" y="6423025"/>
          <p14:tracePt t="23331" x="1657350" y="6423025"/>
          <p14:tracePt t="23348" x="1671638" y="6429375"/>
          <p14:tracePt t="23365" x="1700213" y="6437313"/>
          <p14:tracePt t="23383" x="1722438" y="6437313"/>
          <p14:tracePt t="23400" x="1728788" y="6437313"/>
          <p14:tracePt t="23416" x="1736725" y="6437313"/>
          <p14:tracePt t="23433" x="1751013" y="6437313"/>
          <p14:tracePt t="23450" x="1757363" y="6437313"/>
          <p14:tracePt t="23470" x="1765300" y="6437313"/>
          <p14:tracePt t="23483" x="1771650" y="6437313"/>
          <p14:tracePt t="23502" x="1779588" y="6437313"/>
          <p14:tracePt t="23518" x="1793875" y="6443663"/>
          <p14:tracePt t="23522" x="1800225" y="6443663"/>
          <p14:tracePt t="23534" x="1814513" y="6443663"/>
          <p14:tracePt t="23552" x="1828800" y="6443663"/>
          <p14:tracePt t="23569" x="1865313" y="6443663"/>
          <p14:tracePt t="23585" x="1879600" y="6443663"/>
          <p14:tracePt t="23603" x="1900238" y="6443663"/>
          <p14:tracePt t="23620" x="1914525" y="6451600"/>
          <p14:tracePt t="23636" x="1928813" y="6457950"/>
          <p14:tracePt t="23654" x="1951038" y="6457950"/>
          <p14:tracePt t="23670" x="1965325" y="6457950"/>
          <p14:tracePt t="23688" x="1971675" y="6457950"/>
          <p14:tracePt t="24610" x="1979613" y="6457950"/>
          <p14:tracePt t="24632" x="1985963" y="6437313"/>
          <p14:tracePt t="24642" x="2000250" y="6423025"/>
          <p14:tracePt t="24649" x="2014538" y="6380163"/>
          <p14:tracePt t="24656" x="2022475" y="6329363"/>
          <p14:tracePt t="24673" x="2051050" y="6229350"/>
          <p14:tracePt t="24691" x="2093913" y="6094413"/>
          <p14:tracePt t="24707" x="2114550" y="5994400"/>
          <p14:tracePt t="24724" x="2165350" y="5857875"/>
          <p14:tracePt t="24741" x="2208213" y="5708650"/>
          <p14:tracePt t="24758" x="2265363" y="5572125"/>
          <p14:tracePt t="24775" x="2322513" y="5508625"/>
          <p14:tracePt t="24792" x="2357438" y="5394325"/>
          <p14:tracePt t="24809" x="2428875" y="5265738"/>
          <p14:tracePt t="24826" x="2514600" y="5065713"/>
          <p14:tracePt t="24844" x="2565400" y="4965700"/>
          <p14:tracePt t="24860" x="2622550" y="4908550"/>
          <p14:tracePt t="24877" x="2643188" y="4879975"/>
          <p14:tracePt t="24894" x="2671763" y="4865688"/>
          <p14:tracePt t="24913" x="2708275" y="4851400"/>
          <p14:tracePt t="24929" x="2751138" y="4822825"/>
          <p14:tracePt t="24947" x="2794000" y="4779963"/>
          <p14:tracePt t="24964" x="2843213" y="4714875"/>
          <p14:tracePt t="24981" x="2871788" y="4629150"/>
          <p14:tracePt t="24996" x="2894013" y="4614863"/>
          <p14:tracePt t="25014" x="2943225" y="4594225"/>
          <p14:tracePt t="25030" x="2986088" y="4579938"/>
          <p14:tracePt t="25047" x="3028950" y="4565650"/>
          <p14:tracePt t="25064" x="3100388" y="4514850"/>
          <p14:tracePt t="25081" x="3171825" y="4451350"/>
          <p14:tracePt t="25098" x="3236913" y="4365625"/>
          <p14:tracePt t="25117" x="3308350" y="4265613"/>
          <p14:tracePt t="25132" x="3343275" y="4214813"/>
          <p14:tracePt t="25149" x="3379788" y="4186238"/>
          <p14:tracePt t="25166" x="3408363" y="4186238"/>
          <p14:tracePt t="25183" x="3451225" y="4157663"/>
          <p14:tracePt t="25200" x="3508375" y="4137025"/>
          <p14:tracePt t="25217" x="3557588" y="4086225"/>
          <p14:tracePt t="25234" x="3571875" y="4071938"/>
          <p14:tracePt t="25251" x="3600450" y="4065588"/>
          <p14:tracePt t="25269" x="3614738" y="4057650"/>
          <p14:tracePt t="25287" x="3636963" y="4043363"/>
          <p14:tracePt t="25304" x="3665538" y="4029075"/>
          <p14:tracePt t="25320" x="3679825" y="4022725"/>
          <p14:tracePt t="25336" x="3714750" y="3994150"/>
          <p14:tracePt t="25353" x="3736975" y="3979863"/>
          <p14:tracePt t="25370" x="3743325" y="3971925"/>
          <p14:tracePt t="25561" x="3743325" y="3994150"/>
          <p14:tracePt t="25570" x="3729038" y="4029075"/>
          <p14:tracePt t="25578" x="3714750" y="4079875"/>
          <p14:tracePt t="25592" x="3665538" y="4194175"/>
          <p14:tracePt t="25608" x="3594100" y="4286250"/>
          <p14:tracePt t="25625" x="3522663" y="4357688"/>
          <p14:tracePt t="25642" x="3471863" y="4465638"/>
          <p14:tracePt t="25661" x="3336925" y="4651375"/>
          <p14:tracePt t="25678" x="3214688" y="4808538"/>
          <p14:tracePt t="25693" x="3100388" y="4951413"/>
          <p14:tracePt t="25711" x="2886075" y="5143500"/>
          <p14:tracePt t="25726" x="2765425" y="5272088"/>
          <p14:tracePt t="25744" x="2622550" y="5357813"/>
          <p14:tracePt t="25760" x="2508250" y="5451475"/>
          <p14:tracePt t="25777" x="2428875" y="5522913"/>
          <p14:tracePt t="25796" x="2343150" y="5586413"/>
          <p14:tracePt t="25814" x="2279650" y="5637213"/>
          <p14:tracePt t="25830" x="2208213" y="5686425"/>
          <p14:tracePt t="25848" x="2151063" y="5722938"/>
          <p14:tracePt t="25863" x="2057400" y="5800725"/>
          <p14:tracePt t="25880" x="2000250" y="5857875"/>
          <p14:tracePt t="25896" x="1928813" y="5937250"/>
          <p14:tracePt t="25914" x="1885950" y="5972175"/>
          <p14:tracePt t="25930" x="1843088" y="5986463"/>
          <p14:tracePt t="25950" x="1814513" y="6015038"/>
          <p14:tracePt t="25964" x="1757363" y="6080125"/>
          <p14:tracePt t="25983" x="1722438" y="6165850"/>
          <p14:tracePt t="25998" x="1700213" y="6229350"/>
          <p14:tracePt t="26017" x="1693863" y="6257925"/>
          <p14:tracePt t="26026" x="1685925" y="6265863"/>
          <p14:tracePt t="26034" x="1685925" y="6272213"/>
          <p14:tracePt t="26051" x="1685925" y="6280150"/>
          <p14:tracePt t="26068" x="1679575" y="6323013"/>
          <p14:tracePt t="26084" x="1679575" y="6365875"/>
          <p14:tracePt t="26101" x="1671638" y="6394450"/>
          <p14:tracePt t="26117" x="1665288" y="6400800"/>
          <p14:tracePt t="26134" x="1657350" y="6415088"/>
          <p14:tracePt t="26152" x="1651000" y="6429375"/>
          <p14:tracePt t="26169" x="1643063" y="6451600"/>
          <p14:tracePt t="26186" x="1628775" y="6472238"/>
          <p14:tracePt t="26207" x="1622425" y="6472238"/>
          <p14:tracePt t="26221" x="1622425" y="6480175"/>
          <p14:tracePt t="27347" x="1636713" y="6480175"/>
          <p14:tracePt t="27350" x="1651000" y="6480175"/>
          <p14:tracePt t="27366" x="1657350" y="6472238"/>
          <p14:tracePt t="27377" x="1679575" y="6472238"/>
          <p14:tracePt t="27392" x="1708150" y="6451600"/>
          <p14:tracePt t="27409" x="1743075" y="6408738"/>
          <p14:tracePt t="27426" x="1808163" y="6357938"/>
          <p14:tracePt t="27444" x="1914525" y="6265863"/>
          <p14:tracePt t="27460" x="1985963" y="6172200"/>
          <p14:tracePt t="27477" x="2057400" y="6122988"/>
          <p14:tracePt t="27494" x="2151063" y="6072188"/>
          <p14:tracePt t="27512" x="2251075" y="5986463"/>
          <p14:tracePt t="27518" x="2286000" y="5915025"/>
          <p14:tracePt t="27528" x="2314575" y="5894388"/>
          <p14:tracePt t="27546" x="2443163" y="5694363"/>
          <p14:tracePt t="27563" x="2536825" y="5572125"/>
          <p14:tracePt t="27580" x="2636838" y="5429250"/>
          <p14:tracePt t="27601" x="2822575" y="5122863"/>
          <p14:tracePt t="27617" x="2965450" y="4879975"/>
          <p14:tracePt t="27632" x="3079750" y="4622800"/>
          <p14:tracePt t="27648" x="3186113" y="4457700"/>
          <p14:tracePt t="27665" x="3271838" y="4386263"/>
          <p14:tracePt t="27683" x="3314700" y="4343400"/>
          <p14:tracePt t="27698" x="3351213" y="4314825"/>
          <p14:tracePt t="27715" x="3400425" y="4237038"/>
          <p14:tracePt t="27733" x="3436938" y="4143375"/>
          <p14:tracePt t="27749" x="3494088" y="4014788"/>
          <p14:tracePt t="27766" x="3551238" y="3922713"/>
          <p14:tracePt t="27783" x="3594100" y="3894138"/>
          <p14:tracePt t="27800" x="3657600" y="3871913"/>
          <p14:tracePt t="27818" x="3771900" y="3836988"/>
          <p14:tracePt t="27838" x="3886200" y="3765550"/>
          <p14:tracePt t="27852" x="3994150" y="3665538"/>
          <p14:tracePt t="27868" x="4094163" y="3614738"/>
          <p14:tracePt t="27885" x="4157663" y="3586163"/>
          <p14:tracePt t="27902" x="4222750" y="3579813"/>
          <p14:tracePt t="27919" x="4294188" y="3543300"/>
          <p14:tracePt t="27936" x="4329113" y="3536950"/>
          <p14:tracePt t="27953" x="4371975" y="3494088"/>
          <p14:tracePt t="27970" x="4371975" y="3486150"/>
          <p14:tracePt t="28007" x="4379913" y="3486150"/>
          <p14:tracePt t="28021" x="4400550" y="3529013"/>
          <p14:tracePt t="28038" x="4429125" y="3565525"/>
          <p14:tracePt t="28054" x="4471988" y="3600450"/>
          <p14:tracePt t="28072" x="4543425" y="3629025"/>
          <p14:tracePt t="28088" x="4622800" y="3651250"/>
          <p14:tracePt t="28105" x="4700588" y="3651250"/>
          <p14:tracePt t="28123" x="4851400" y="3665538"/>
          <p14:tracePt t="28139" x="4922838" y="3686175"/>
          <p14:tracePt t="28157" x="4986338" y="3714750"/>
          <p14:tracePt t="28174" x="5065713" y="3722688"/>
          <p14:tracePt t="28190" x="5151438" y="3751263"/>
          <p14:tracePt t="28208" x="5214938" y="3800475"/>
          <p14:tracePt t="28224" x="5300663" y="3843338"/>
          <p14:tracePt t="28241" x="5329238" y="3865563"/>
          <p14:tracePt t="28258" x="5372100" y="3886200"/>
          <p14:tracePt t="28275" x="5400675" y="3900488"/>
          <p14:tracePt t="28293" x="5472113" y="3900488"/>
          <p14:tracePt t="28310" x="5508625" y="3900488"/>
          <p14:tracePt t="28328" x="5514975" y="3900488"/>
          <p14:tracePt t="28345" x="5522913" y="3908425"/>
          <p14:tracePt t="28471" x="5508625" y="3929063"/>
          <p14:tracePt t="28474" x="5480050" y="3979863"/>
          <p14:tracePt t="28486" x="5414963" y="4014788"/>
          <p14:tracePt t="28498" x="5286375" y="4143375"/>
          <p14:tracePt t="28514" x="5151438" y="4300538"/>
          <p14:tracePt t="28530" x="4972050" y="4422775"/>
          <p14:tracePt t="28548" x="4765675" y="4508500"/>
          <p14:tracePt t="28565" x="4529138" y="4594225"/>
          <p14:tracePt t="28583" x="4208463" y="4751388"/>
          <p14:tracePt t="28600" x="3929063" y="4951413"/>
          <p14:tracePt t="28615" x="3736975" y="5129213"/>
          <p14:tracePt t="28632" x="3571875" y="5286375"/>
          <p14:tracePt t="28649" x="3443288" y="5343525"/>
          <p14:tracePt t="28666" x="3314700" y="5422900"/>
          <p14:tracePt t="28683" x="3208338" y="5494338"/>
          <p14:tracePt t="28701" x="3086100" y="5608638"/>
          <p14:tracePt t="28717" x="2979738" y="5672138"/>
          <p14:tracePt t="28735" x="2886075" y="5757863"/>
          <p14:tracePt t="28751" x="2836863" y="5800725"/>
          <p14:tracePt t="28768" x="2771775" y="5880100"/>
          <p14:tracePt t="28786" x="2708275" y="5922963"/>
          <p14:tracePt t="28802" x="2636838" y="5972175"/>
          <p14:tracePt t="28820" x="2571750" y="6022975"/>
          <p14:tracePt t="28836" x="2493963" y="6051550"/>
          <p14:tracePt t="28853" x="2443163" y="6086475"/>
          <p14:tracePt t="28872" x="2393950" y="6137275"/>
          <p14:tracePt t="28888" x="2336800" y="6180138"/>
          <p14:tracePt t="28905" x="2308225" y="6200775"/>
          <p14:tracePt t="28922" x="2279650" y="6215063"/>
          <p14:tracePt t="28939" x="2257425" y="6229350"/>
          <p14:tracePt t="28955" x="2228850" y="6265863"/>
          <p14:tracePt t="28972" x="2208213" y="6280150"/>
          <p14:tracePt t="28990" x="2193925" y="6286500"/>
          <p14:tracePt t="29006" x="2185988" y="6300788"/>
          <p14:tracePt t="29025" x="2179638" y="6308725"/>
          <p14:tracePt t="29031" x="2165350" y="6308725"/>
          <p14:tracePt t="29043" x="2157413" y="6323013"/>
          <p14:tracePt t="29057" x="2143125" y="6351588"/>
          <p14:tracePt t="29076" x="2128838" y="6372225"/>
          <p14:tracePt t="29110" x="2122488" y="6386513"/>
          <p14:tracePt t="29141" x="2114550" y="6386513"/>
          <p14:tracePt t="30085" x="2114550" y="6394450"/>
          <p14:tracePt t="30092" x="2114550" y="6400800"/>
          <p14:tracePt t="30100" x="2114550" y="6408738"/>
          <p14:tracePt t="30128" x="2114550" y="6415088"/>
          <p14:tracePt t="30142" x="2122488" y="6423025"/>
          <p14:tracePt t="30160" x="2128838" y="6437313"/>
          <p14:tracePt t="30175" x="2128838" y="6443663"/>
          <p14:tracePt t="30188" x="2128838" y="6451600"/>
          <p14:tracePt t="30208" x="2136775" y="6451600"/>
          <p14:tracePt t="30273" x="2136775" y="6457950"/>
          <p14:tracePt t="31126" x="2143125" y="6457950"/>
          <p14:tracePt t="31147" x="2143125" y="6451600"/>
          <p14:tracePt t="31154" x="2143125" y="6443663"/>
          <p14:tracePt t="31165" x="2136775" y="6443663"/>
          <p14:tracePt t="31182" x="2136775" y="6437313"/>
          <p14:tracePt t="31198" x="2128838" y="6437313"/>
          <p14:tracePt t="31215" x="2122488" y="6429375"/>
          <p14:tracePt t="31234" x="2122488" y="6423025"/>
          <p14:tracePt t="31266" x="2122488" y="6415088"/>
          <p14:tracePt t="31285" x="2122488" y="6400800"/>
          <p14:tracePt t="31302" x="2122488" y="6394450"/>
          <p14:tracePt t="31318" x="2114550" y="6380163"/>
          <p14:tracePt t="31335" x="2114550" y="6357938"/>
          <p14:tracePt t="31357" x="2114550" y="6329363"/>
          <p14:tracePt t="31368" x="2114550" y="6286500"/>
          <p14:tracePt t="31388" x="2114550" y="6237288"/>
          <p14:tracePt t="31402" x="2114550" y="6223000"/>
          <p14:tracePt t="31419" x="2128838" y="6137275"/>
          <p14:tracePt t="31436" x="2143125" y="6072188"/>
          <p14:tracePt t="31453" x="2179638" y="6008688"/>
          <p14:tracePt t="31470" x="2208213" y="5957888"/>
          <p14:tracePt t="31487" x="2243138" y="5886450"/>
          <p14:tracePt t="31506" x="2308225" y="5722938"/>
          <p14:tracePt t="31524" x="2357438" y="5637213"/>
          <p14:tracePt t="31529" x="2393950" y="5594350"/>
          <p14:tracePt t="31539" x="2422525" y="5529263"/>
          <p14:tracePt t="31554" x="2451100" y="5437188"/>
          <p14:tracePt t="31572" x="2514600" y="5329238"/>
          <p14:tracePt t="31589" x="2571750" y="5243513"/>
          <p14:tracePt t="31606" x="2628900" y="5180013"/>
          <p14:tracePt t="31625" x="2714625" y="5129213"/>
          <p14:tracePt t="31640" x="2794000" y="5029200"/>
          <p14:tracePt t="31657" x="2900363" y="4914900"/>
          <p14:tracePt t="31674" x="2965450" y="4779963"/>
          <p14:tracePt t="31692" x="3043238" y="4643438"/>
          <p14:tracePt t="31708" x="3122613" y="4572000"/>
          <p14:tracePt t="31725" x="3157538" y="4537075"/>
          <p14:tracePt t="31742" x="3186113" y="4522788"/>
          <p14:tracePt t="31759" x="3222625" y="4486275"/>
          <p14:tracePt t="31777" x="3251200" y="4451350"/>
          <p14:tracePt t="31794" x="3300413" y="4365625"/>
          <p14:tracePt t="31810" x="3351213" y="4251325"/>
          <p14:tracePt t="31827" x="3371850" y="4143375"/>
          <p14:tracePt t="31844" x="3400425" y="4079875"/>
          <p14:tracePt t="31861" x="3408363" y="4057650"/>
          <p14:tracePt t="31877" x="3422650" y="4051300"/>
          <p14:tracePt t="31895" x="3429000" y="4037013"/>
          <p14:tracePt t="31913" x="3443288" y="4037013"/>
          <p14:tracePt t="31930" x="3451225" y="4029075"/>
          <p14:tracePt t="31948" x="3457575" y="4022725"/>
          <p14:tracePt t="31964" x="3465513" y="4022725"/>
          <p14:tracePt t="31980" x="3471863" y="4014788"/>
          <p14:tracePt t="31998" x="3479800" y="3979863"/>
          <p14:tracePt t="32014" x="3479800" y="3957638"/>
          <p14:tracePt t="32205" x="3486150" y="3971925"/>
          <p14:tracePt t="32209" x="3486150" y="3986213"/>
          <p14:tracePt t="32217" x="3486150" y="4008438"/>
          <p14:tracePt t="32235" x="3500438" y="4051300"/>
          <p14:tracePt t="32251" x="3514725" y="4100513"/>
          <p14:tracePt t="32270" x="3522663" y="4114800"/>
          <p14:tracePt t="32287" x="3522663" y="4122738"/>
          <p14:tracePt t="33522" x="3529013" y="4122738"/>
          <p14:tracePt t="33537" x="3536950" y="4122738"/>
          <p14:tracePt t="33552" x="3551238" y="4114800"/>
          <p14:tracePt t="33569" x="3551238" y="4108450"/>
          <p14:tracePt t="33586" x="3557588" y="4108450"/>
          <p14:tracePt t="33814" x="3557588" y="4114800"/>
          <p14:tracePt t="33831" x="3557588" y="4122738"/>
          <p14:tracePt t="33884" x="3557588" y="4129088"/>
          <p14:tracePt t="33904" x="3551238" y="4129088"/>
          <p14:tracePt t="33924" x="3536950" y="4129088"/>
          <p14:tracePt t="33930" x="3529013" y="4137025"/>
          <p14:tracePt t="33938" x="3522663" y="4137025"/>
          <p14:tracePt t="33950" x="3500438" y="4137025"/>
          <p14:tracePt t="33967" x="3486150" y="4137025"/>
          <p14:tracePt t="33985" x="3471863" y="4122738"/>
          <p14:tracePt t="34002" x="3457575" y="4108450"/>
          <p14:tracePt t="34020" x="3451225" y="4100513"/>
          <p14:tracePt t="34023" x="3451225" y="4094163"/>
          <p14:tracePt t="34037" x="3451225" y="4086225"/>
          <p14:tracePt t="34052" x="3443288" y="4071938"/>
          <p14:tracePt t="34069" x="3436938" y="4043363"/>
          <p14:tracePt t="34087" x="3436938" y="4029075"/>
          <p14:tracePt t="34103" x="3422650" y="4000500"/>
          <p14:tracePt t="34121" x="3414713" y="3965575"/>
          <p14:tracePt t="34138" x="3414713" y="3957638"/>
          <p14:tracePt t="34155" x="3408363" y="3943350"/>
          <p14:tracePt t="34171" x="3408363" y="3922713"/>
          <p14:tracePt t="34188" x="3408363" y="3908425"/>
          <p14:tracePt t="34206" x="3408363" y="3900488"/>
          <p14:tracePt t="34222" x="3414713" y="3871913"/>
          <p14:tracePt t="34241" x="3429000" y="3843338"/>
          <p14:tracePt t="34256" x="3443288" y="3836988"/>
          <p14:tracePt t="34273" x="3443288" y="3829050"/>
          <p14:tracePt t="34291" x="3451225" y="3829050"/>
          <p14:tracePt t="34307" x="3465513" y="3814763"/>
          <p14:tracePt t="34324" x="3494088" y="3808413"/>
          <p14:tracePt t="34344" x="3522663" y="3794125"/>
          <p14:tracePt t="34358" x="3551238" y="3786188"/>
          <p14:tracePt t="34376" x="3586163" y="3771900"/>
          <p14:tracePt t="34392" x="3608388" y="3765550"/>
          <p14:tracePt t="34409" x="3636963" y="3765550"/>
          <p14:tracePt t="34429" x="3671888" y="3765550"/>
          <p14:tracePt t="34443" x="3694113" y="3757613"/>
          <p14:tracePt t="34461" x="3722688" y="3751263"/>
          <p14:tracePt t="34478" x="3743325" y="3751263"/>
          <p14:tracePt t="34495" x="3757613" y="3751263"/>
          <p14:tracePt t="34512" x="3771900" y="3751263"/>
          <p14:tracePt t="34528" x="3794125" y="3751263"/>
          <p14:tracePt t="34546" x="3808413" y="3757613"/>
          <p14:tracePt t="34562" x="3829050" y="3765550"/>
          <p14:tracePt t="34580" x="3843338" y="3779838"/>
          <p14:tracePt t="34598" x="3865563" y="3800475"/>
          <p14:tracePt t="34615" x="3886200" y="3829050"/>
          <p14:tracePt t="34632" x="3908425" y="3843338"/>
          <p14:tracePt t="34649" x="3929063" y="3865563"/>
          <p14:tracePt t="34666" x="3929063" y="3871913"/>
          <p14:tracePt t="34682" x="3943350" y="3879850"/>
          <p14:tracePt t="34698" x="3943350" y="3886200"/>
          <p14:tracePt t="34716" x="3951288" y="3900488"/>
          <p14:tracePt t="34732" x="3957638" y="3914775"/>
          <p14:tracePt t="34749" x="3971925" y="3951288"/>
          <p14:tracePt t="34766" x="3971925" y="3979863"/>
          <p14:tracePt t="34783" x="3971925" y="4000500"/>
          <p14:tracePt t="34801" x="3965575" y="4037013"/>
          <p14:tracePt t="34817" x="3965575" y="4051300"/>
          <p14:tracePt t="34835" x="3965575" y="4057650"/>
          <p14:tracePt t="34851" x="3957638" y="4071938"/>
          <p14:tracePt t="34868" x="3957638" y="4094163"/>
          <p14:tracePt t="34885" x="3943350" y="4108450"/>
          <p14:tracePt t="34904" x="3914775" y="4129088"/>
          <p14:tracePt t="34919" x="3894138" y="4151313"/>
          <p14:tracePt t="34936" x="3879850" y="4165600"/>
          <p14:tracePt t="34953" x="3871913" y="4171950"/>
          <p14:tracePt t="34972" x="3865563" y="4171950"/>
          <p14:tracePt t="34990" x="3851275" y="4171950"/>
          <p14:tracePt t="35006" x="3829050" y="4171950"/>
          <p14:tracePt t="35022" x="3814763" y="4171950"/>
          <p14:tracePt t="35028" x="3800475" y="4171950"/>
          <p14:tracePt t="35038" x="3786188" y="4171950"/>
          <p14:tracePt t="35055" x="3743325" y="4171950"/>
          <p14:tracePt t="35072" x="3714750" y="4171950"/>
          <p14:tracePt t="35089" x="3686175" y="4165600"/>
          <p14:tracePt t="35109" x="3643313" y="4165600"/>
          <p14:tracePt t="35124" x="3629025" y="4165600"/>
          <p14:tracePt t="35157" x="3622675" y="4151313"/>
          <p14:tracePt t="35174" x="3614738" y="4151313"/>
          <p14:tracePt t="35191" x="3614738" y="4137025"/>
          <p14:tracePt t="35209" x="3600450" y="4114800"/>
          <p14:tracePt t="35225" x="3586163" y="4108450"/>
          <p14:tracePt t="35242" x="3579813" y="4094163"/>
          <p14:tracePt t="35260" x="3571875" y="4079875"/>
          <p14:tracePt t="35276" x="3565525" y="4057650"/>
          <p14:tracePt t="35277" x="3551238" y="4043363"/>
          <p14:tracePt t="35294" x="3543300" y="4029075"/>
          <p14:tracePt t="35310" x="3543300" y="4022725"/>
          <p14:tracePt t="35327" x="3536950" y="4008438"/>
          <p14:tracePt t="35344" x="3536950" y="4000500"/>
          <p14:tracePt t="35362" x="3543300" y="3979863"/>
          <p14:tracePt t="35363" x="3543300" y="3971925"/>
          <p14:tracePt t="35378" x="3543300" y="3957638"/>
          <p14:tracePt t="35395" x="3557588" y="3922713"/>
          <p14:tracePt t="35412" x="3565525" y="3900488"/>
          <p14:tracePt t="35429" x="3571875" y="3894138"/>
          <p14:tracePt t="35446" x="3571875" y="3886200"/>
          <p14:tracePt t="35463" x="3594100" y="3886200"/>
          <p14:tracePt t="35481" x="3622675" y="3886200"/>
          <p14:tracePt t="35497" x="3651250" y="3879850"/>
          <p14:tracePt t="35514" x="3671888" y="3879850"/>
          <p14:tracePt t="35531" x="3694113" y="3879850"/>
          <p14:tracePt t="35548" x="3722688" y="3879850"/>
          <p14:tracePt t="35565" x="3743325" y="3871913"/>
          <p14:tracePt t="35582" x="3751263" y="3871913"/>
          <p14:tracePt t="35599" x="3757613" y="3871913"/>
          <p14:tracePt t="35616" x="3765550" y="3879850"/>
          <p14:tracePt t="35633" x="3771900" y="3886200"/>
          <p14:tracePt t="35650" x="3779838" y="3908425"/>
          <p14:tracePt t="35669" x="3786188" y="3922713"/>
          <p14:tracePt t="35685" x="3786188" y="3929063"/>
          <p14:tracePt t="35724" x="3786188" y="3937000"/>
          <p14:tracePt t="36256" x="3786188" y="3943350"/>
          <p14:tracePt t="36262" x="3786188" y="3965575"/>
          <p14:tracePt t="36270" x="3786188" y="4000500"/>
          <p14:tracePt t="36279" x="3779838" y="4057650"/>
          <p14:tracePt t="36296" x="3779838" y="4186238"/>
          <p14:tracePt t="36312" x="3779838" y="4329113"/>
          <p14:tracePt t="36329" x="3771900" y="4500563"/>
          <p14:tracePt t="36351" x="3729038" y="4737100"/>
          <p14:tracePt t="36365" x="3714750" y="4922838"/>
          <p14:tracePt t="36382" x="3636963" y="5294313"/>
          <p14:tracePt t="36399" x="3565525" y="5637213"/>
          <p14:tracePt t="36416" x="3536950" y="5780088"/>
          <p14:tracePt t="36433" x="3494088" y="5951538"/>
          <p14:tracePt t="36449" x="3486150" y="6022975"/>
          <p14:tracePt t="36465" x="3443288" y="6108700"/>
          <p14:tracePt t="36483" x="3429000" y="6194425"/>
          <p14:tracePt t="36500" x="3408363" y="6251575"/>
          <p14:tracePt t="36518" x="3394075" y="6300788"/>
          <p14:tracePt t="36523" x="3379788" y="6323013"/>
          <p14:tracePt t="36535" x="3371850" y="6351588"/>
          <p14:tracePt t="36551" x="3357563" y="6372225"/>
          <p14:tracePt t="36567" x="3343275" y="6394450"/>
          <p14:tracePt t="36584" x="3328988" y="6451600"/>
          <p14:tracePt t="36601" x="3308350" y="6480175"/>
          <p14:tracePt t="36618" x="3300413" y="6494463"/>
          <p14:tracePt t="36662" x="3294063" y="6480175"/>
          <p14:tracePt t="36676" x="3265488" y="6429375"/>
          <p14:tracePt t="36688" x="3243263" y="6400800"/>
          <p14:tracePt t="36703" x="3214688" y="6351588"/>
          <p14:tracePt t="36720" x="3179763" y="6300788"/>
          <p14:tracePt t="36737" x="3179763" y="6280150"/>
          <p14:tracePt t="36755" x="3165475" y="6243638"/>
          <p14:tracePt t="36771" x="3143250" y="6215063"/>
          <p14:tracePt t="36790" x="3143250" y="6194425"/>
          <p14:tracePt t="36807" x="3143250" y="6165850"/>
          <p14:tracePt t="36822" x="3136900" y="6122988"/>
          <p14:tracePt t="36840" x="3128963" y="6065838"/>
          <p14:tracePt t="36856" x="3128963" y="6051550"/>
          <p14:tracePt t="36875" x="3128963" y="6043613"/>
          <p14:tracePt t="36893" x="3128963" y="6037263"/>
          <p14:tracePt t="37035" x="3122613" y="6057900"/>
          <p14:tracePt t="37045" x="3114675" y="6080125"/>
          <p14:tracePt t="37060" x="3086100" y="6122988"/>
          <p14:tracePt t="37078" x="3043238" y="6172200"/>
          <p14:tracePt t="37094" x="3022600" y="6200775"/>
          <p14:tracePt t="37113" x="2971800" y="6251575"/>
          <p14:tracePt t="37128" x="2943225" y="6265863"/>
          <p14:tracePt t="37145" x="2908300" y="6308725"/>
          <p14:tracePt t="37162" x="2894013" y="6329363"/>
          <p14:tracePt t="37179" x="2851150" y="6357938"/>
          <p14:tracePt t="37196" x="2836863" y="6372225"/>
          <p14:tracePt t="37215" x="2794000" y="6394450"/>
          <p14:tracePt t="37231" x="2771775" y="6408738"/>
          <p14:tracePt t="37247" x="2743200" y="6429375"/>
          <p14:tracePt t="37264" x="2728913" y="6437313"/>
          <p14:tracePt t="37282" x="2708275" y="6437313"/>
          <p14:tracePt t="37298" x="2693988" y="6437313"/>
          <p14:tracePt t="37318" x="2657475" y="6443663"/>
          <p14:tracePt t="38280" x="2665413" y="6443663"/>
          <p14:tracePt t="38295" x="2679700" y="6443663"/>
          <p14:tracePt t="38321" x="2686050" y="6443663"/>
          <p14:tracePt t="38323" x="2693988" y="6443663"/>
          <p14:tracePt t="38334" x="2700338" y="6443663"/>
          <p14:tracePt t="38362" x="2708275" y="6437313"/>
          <p14:tracePt t="38373" x="2714625" y="6437313"/>
          <p14:tracePt t="38385" x="2722563" y="6437313"/>
          <p14:tracePt t="38403" x="2728913" y="6437313"/>
          <p14:tracePt t="38420" x="2751138" y="6437313"/>
          <p14:tracePt t="38437" x="2771775" y="6437313"/>
          <p14:tracePt t="38453" x="2786063" y="6443663"/>
          <p14:tracePt t="38471" x="2808288" y="6443663"/>
          <p14:tracePt t="38488" x="2822575" y="6443663"/>
          <p14:tracePt t="38505" x="2828925" y="6443663"/>
          <p14:tracePt t="38521" x="2836863" y="6443663"/>
          <p14:tracePt t="38538" x="2843213" y="6451600"/>
          <p14:tracePt t="38555" x="2851150" y="6451600"/>
          <p14:tracePt t="38608" x="2857500" y="6451600"/>
          <p14:tracePt t="38641" x="2865438" y="6451600"/>
          <p14:tracePt t="38647" x="2871788" y="6457950"/>
          <p14:tracePt t="38662" x="2886075" y="6465888"/>
          <p14:tracePt t="38675" x="2908300" y="6465888"/>
          <p14:tracePt t="38691" x="2922588" y="6465888"/>
          <p14:tracePt t="38820" x="2928938" y="6465888"/>
          <p14:tracePt t="38850" x="2936875" y="6465888"/>
          <p14:tracePt t="38900" x="2943225" y="6465888"/>
          <p14:tracePt t="38907" x="2951163" y="6465888"/>
          <p14:tracePt t="38952" x="2957513" y="6472238"/>
          <p14:tracePt t="38958" x="2965450" y="6472238"/>
          <p14:tracePt t="38967" x="2971800" y="6480175"/>
          <p14:tracePt t="38980" x="2986088" y="6480175"/>
          <p14:tracePt t="38997" x="3022600" y="6494463"/>
          <p14:tracePt t="39014" x="3051175" y="6494463"/>
          <p14:tracePt t="39033" x="3071813" y="6494463"/>
          <p14:tracePt t="39050" x="3094038" y="6494463"/>
          <p14:tracePt t="40100" x="3094038" y="6486525"/>
          <p14:tracePt t="40109" x="3094038" y="6480175"/>
          <p14:tracePt t="40120" x="3094038" y="6465888"/>
          <p14:tracePt t="40135" x="3094038" y="6443663"/>
          <p14:tracePt t="40154" x="3100388" y="6380163"/>
          <p14:tracePt t="40170" x="3100388" y="6286500"/>
          <p14:tracePt t="40188" x="3100388" y="6172200"/>
          <p14:tracePt t="40205" x="3100388" y="6057900"/>
          <p14:tracePt t="40222" x="3100388" y="5980113"/>
          <p14:tracePt t="40224" x="3100388" y="5965825"/>
          <p14:tracePt t="40239" x="3100388" y="5951538"/>
          <p14:tracePt t="40255" x="3100388" y="5943600"/>
          <p14:tracePt t="40273" x="3100388" y="5929313"/>
          <p14:tracePt t="40288" x="3100388" y="5915025"/>
          <p14:tracePt t="40306" x="3108325" y="5894388"/>
          <p14:tracePt t="40323" x="3128963" y="5729288"/>
          <p14:tracePt t="40341" x="3136900" y="5614988"/>
          <p14:tracePt t="40358" x="3143250" y="5480050"/>
          <p14:tracePt t="40375" x="3143250" y="5394325"/>
          <p14:tracePt t="40390" x="3143250" y="5314950"/>
          <p14:tracePt t="40410" x="3143250" y="5200650"/>
          <p14:tracePt t="40428" x="3157538" y="5122863"/>
          <p14:tracePt t="40443" x="3179763" y="5051425"/>
          <p14:tracePt t="40460" x="3179763" y="5008563"/>
          <p14:tracePt t="40477" x="3186113" y="4943475"/>
          <p14:tracePt t="40493" x="3200400" y="4851400"/>
          <p14:tracePt t="40511" x="3208338" y="4651375"/>
          <p14:tracePt t="40528" x="3208338" y="4500563"/>
          <p14:tracePt t="40535" x="3208338" y="4465638"/>
          <p14:tracePt t="40543" x="3208338" y="4451350"/>
          <p14:tracePt t="40561" x="3214688" y="4437063"/>
          <p14:tracePt t="40614" x="3214688" y="4422775"/>
          <p14:tracePt t="40621" x="3214688" y="4400550"/>
          <p14:tracePt t="40630" x="3222625" y="4386263"/>
          <p14:tracePt t="40646" x="3222625" y="4351338"/>
          <p14:tracePt t="40663" x="3222625" y="4329113"/>
          <p14:tracePt t="40680" x="3222625" y="4308475"/>
          <p14:tracePt t="40696" x="3228975" y="4294188"/>
          <p14:tracePt t="40713" x="3228975" y="4279900"/>
          <p14:tracePt t="40731" x="3236913" y="4237038"/>
          <p14:tracePt t="40747" x="3236913" y="4194175"/>
          <p14:tracePt t="40764" x="3243263" y="4165600"/>
          <p14:tracePt t="40781" x="3251200" y="4143375"/>
          <p14:tracePt t="40881" x="3257550" y="4137025"/>
          <p14:tracePt t="40913" x="3265488" y="4137025"/>
          <p14:tracePt t="40927" x="3271838" y="4137025"/>
          <p14:tracePt t="40943" x="3279775" y="4137025"/>
          <p14:tracePt t="40959" x="3286125" y="4137025"/>
          <p14:tracePt t="40967" x="3286125" y="4143375"/>
          <p14:tracePt t="40973" x="3294063" y="4143375"/>
          <p14:tracePt t="40986" x="3294063" y="4151313"/>
          <p14:tracePt t="41004" x="3351213" y="4165600"/>
          <p14:tracePt t="41021" x="3386138" y="4171950"/>
          <p14:tracePt t="41047" x="3394075" y="4171950"/>
          <p14:tracePt t="41220" x="3394075" y="4179888"/>
          <p14:tracePt t="41233" x="3394075" y="4186238"/>
          <p14:tracePt t="41243" x="3386138" y="4194175"/>
          <p14:tracePt t="41259" x="3386138" y="4200525"/>
          <p14:tracePt t="41276" x="3379788" y="4200525"/>
          <p14:tracePt t="41291" x="3371850" y="4200525"/>
          <p14:tracePt t="41308" x="3351213" y="4208463"/>
          <p14:tracePt t="41325" x="3322638" y="4214813"/>
          <p14:tracePt t="41345" x="3300413" y="4229100"/>
          <p14:tracePt t="41359" x="3271838" y="4243388"/>
          <p14:tracePt t="41377" x="3243263" y="4265613"/>
          <p14:tracePt t="41393" x="3200400" y="4271963"/>
          <p14:tracePt t="41411" x="3186113" y="4279900"/>
          <p14:tracePt t="41427" x="3179763" y="4279900"/>
          <p14:tracePt t="41444" x="3165475" y="4286250"/>
          <p14:tracePt t="41461" x="3143250" y="4300538"/>
          <p14:tracePt t="41479" x="3122613" y="4329113"/>
          <p14:tracePt t="41496" x="3065463" y="4379913"/>
          <p14:tracePt t="41513" x="3043238" y="4400550"/>
          <p14:tracePt t="41529" x="3028950" y="4422775"/>
          <p14:tracePt t="41546" x="3028950" y="4429125"/>
          <p14:tracePt t="41563" x="3022600" y="4437063"/>
          <p14:tracePt t="41639" x="3022600" y="4443413"/>
          <p14:tracePt t="41755" x="3022600" y="4451350"/>
          <p14:tracePt t="41762" x="3022600" y="4465638"/>
          <p14:tracePt t="41772" x="3022600" y="4471988"/>
          <p14:tracePt t="41791" x="3022600" y="4479925"/>
          <p14:tracePt t="41841" x="3022600" y="4486275"/>
          <p14:tracePt t="41865" x="3022600" y="4494213"/>
          <p14:tracePt t="41882" x="3028950" y="4494213"/>
          <p14:tracePt t="41889" x="3036888" y="4500563"/>
          <p14:tracePt t="41903" x="3043238" y="4500563"/>
          <p14:tracePt t="41921" x="3051175" y="4522788"/>
          <p14:tracePt t="41936" x="3065463" y="4543425"/>
          <p14:tracePt t="41955" x="3071813" y="4565650"/>
          <p14:tracePt t="41971" x="3079750" y="4579938"/>
          <p14:tracePt t="41988" x="3086100" y="4594225"/>
          <p14:tracePt t="42004" x="3086100" y="4600575"/>
          <p14:tracePt t="42021" x="3086100" y="4608513"/>
          <p14:tracePt t="42039" x="3094038" y="4629150"/>
          <p14:tracePt t="42056" x="3094038" y="4672013"/>
          <p14:tracePt t="42073" x="3094038" y="4729163"/>
          <p14:tracePt t="42089" x="3086100" y="4757738"/>
          <p14:tracePt t="42108" x="3079750" y="4772025"/>
          <p14:tracePt t="42125" x="3071813" y="4779963"/>
          <p14:tracePt t="42142" x="3071813" y="4786313"/>
          <p14:tracePt t="42157" x="3065463" y="4800600"/>
          <p14:tracePt t="42159" x="3057525" y="4808538"/>
          <p14:tracePt t="42175" x="3043238" y="4837113"/>
          <p14:tracePt t="42193" x="3028950" y="4857750"/>
          <p14:tracePt t="42210" x="3008313" y="4929188"/>
          <p14:tracePt t="42228" x="2979738" y="4986338"/>
          <p14:tracePt t="42244" x="2965450" y="5008563"/>
          <p14:tracePt t="42261" x="2957513" y="5008563"/>
          <p14:tracePt t="42278" x="2936875" y="5008563"/>
          <p14:tracePt t="42295" x="2922588" y="5008563"/>
          <p14:tracePt t="42310" x="2894013" y="5008563"/>
          <p14:tracePt t="42327" x="2865438" y="5008563"/>
          <p14:tracePt t="42348" x="2779713" y="4979988"/>
          <p14:tracePt t="42364" x="2736850" y="4972050"/>
          <p14:tracePt t="42380" x="2722563" y="4965700"/>
          <p14:tracePt t="42398" x="2708275" y="4965700"/>
          <p14:tracePt t="42486" x="2708275" y="4972050"/>
          <p14:tracePt t="42491" x="2728913" y="5008563"/>
          <p14:tracePt t="42500" x="2765425" y="5051425"/>
          <p14:tracePt t="42517" x="2800350" y="5122863"/>
          <p14:tracePt t="42522" x="2814638" y="5180013"/>
          <p14:tracePt t="42532" x="2871788" y="5286375"/>
          <p14:tracePt t="42548" x="2936875" y="5372100"/>
          <p14:tracePt t="42565" x="3043238" y="5551488"/>
          <p14:tracePt t="42582" x="3136900" y="5651500"/>
          <p14:tracePt t="42599" x="3186113" y="5765800"/>
          <p14:tracePt t="42616" x="3200400" y="5851525"/>
          <p14:tracePt t="42633" x="3214688" y="5915025"/>
          <p14:tracePt t="42650" x="3214688" y="5965825"/>
          <p14:tracePt t="42670" x="3194050" y="6080125"/>
          <p14:tracePt t="42686" x="3194050" y="6165850"/>
          <p14:tracePt t="42701" x="3194050" y="6265863"/>
          <p14:tracePt t="42719" x="3186113" y="6337300"/>
          <p14:tracePt t="42735" x="3186113" y="6357938"/>
          <p14:tracePt t="42753" x="3186113" y="6380163"/>
          <p14:tracePt t="42769" x="3186113" y="6394450"/>
          <p14:tracePt t="42787" x="3186113" y="6408738"/>
          <p14:tracePt t="42804" x="3194050" y="6423025"/>
          <p14:tracePt t="42820" x="3194050" y="6437313"/>
          <p14:tracePt t="42837" x="3200400" y="6437313"/>
          <p14:tracePt t="43472" x="3208338" y="6437313"/>
          <p14:tracePt t="43481" x="3222625" y="6437313"/>
          <p14:tracePt t="43498" x="3228975" y="6429375"/>
          <p14:tracePt t="43506" x="3236913" y="6429375"/>
          <p14:tracePt t="43525" x="3251200" y="6429375"/>
          <p14:tracePt t="43536" x="3265488" y="6423025"/>
          <p14:tracePt t="43551" x="3286125" y="6423025"/>
          <p14:tracePt t="43570" x="3308350" y="6423025"/>
          <p14:tracePt t="43585" x="3322638" y="6423025"/>
          <p14:tracePt t="43602" x="3328988" y="6423025"/>
          <p14:tracePt t="43619" x="3343275" y="6423025"/>
          <p14:tracePt t="43638" x="3351213" y="6415088"/>
          <p14:tracePt t="43653" x="3365500" y="6415088"/>
          <p14:tracePt t="43670" x="3365500" y="6408738"/>
          <p14:tracePt t="43687" x="3371850" y="6408738"/>
          <p14:tracePt t="43704" x="3379788" y="6408738"/>
          <p14:tracePt t="43721" x="3394075" y="6408738"/>
          <p14:tracePt t="43738" x="3429000" y="6408738"/>
          <p14:tracePt t="43757" x="3443288" y="6408738"/>
          <p14:tracePt t="43773" x="3494088" y="6408738"/>
          <p14:tracePt t="43791" x="3529013" y="6408738"/>
          <p14:tracePt t="43806" x="3551238" y="6408738"/>
          <p14:tracePt t="43823" x="3565525" y="6408738"/>
          <p14:tracePt t="43840" x="3571875" y="6408738"/>
          <p14:tracePt t="43875" x="3579813" y="6408738"/>
          <p14:tracePt t="43899" x="3586163" y="6408738"/>
          <p14:tracePt t="43913" x="3594100" y="6408738"/>
          <p14:tracePt t="43929" x="3614738" y="6415088"/>
          <p14:tracePt t="43942" x="3643313" y="6415088"/>
          <p14:tracePt t="43960" x="3679825" y="6423025"/>
          <p14:tracePt t="43977" x="3694113" y="6423025"/>
          <p14:tracePt t="44210" x="3694113" y="6429375"/>
          <p14:tracePt t="44218" x="3694113" y="6437313"/>
          <p14:tracePt t="44248" x="3694113" y="6443663"/>
          <p14:tracePt t="44365" x="3694113" y="6429375"/>
          <p14:tracePt t="44370" x="3694113" y="6408738"/>
          <p14:tracePt t="44383" x="3694113" y="6386513"/>
          <p14:tracePt t="44401" x="3694113" y="6186488"/>
          <p14:tracePt t="44417" x="3694113" y="6043613"/>
          <p14:tracePt t="44434" x="3700463" y="5900738"/>
          <p14:tracePt t="44456" x="3700463" y="5708650"/>
          <p14:tracePt t="44470" x="3708400" y="5508625"/>
          <p14:tracePt t="44486" x="3708400" y="5380038"/>
          <p14:tracePt t="44502" x="3694113" y="5251450"/>
          <p14:tracePt t="44521" x="3686175" y="5137150"/>
          <p14:tracePt t="44538" x="3665538" y="5008563"/>
          <p14:tracePt t="44554" x="3651250" y="4900613"/>
          <p14:tracePt t="44570" x="3643313" y="4837113"/>
          <p14:tracePt t="44587" x="3643313" y="4808538"/>
          <p14:tracePt t="44605" x="3643313" y="4786313"/>
          <p14:tracePt t="44621" x="3636963" y="4729163"/>
          <p14:tracePt t="44639" x="3636963" y="4686300"/>
          <p14:tracePt t="44656" x="3622675" y="4594225"/>
          <p14:tracePt t="44673" x="3608388" y="4508500"/>
          <p14:tracePt t="44692" x="3608388" y="4457700"/>
          <p14:tracePt t="44706" x="3608388" y="4451350"/>
          <p14:tracePt t="44747" x="3614738" y="4437063"/>
          <p14:tracePt t="44757" x="3622675" y="4422775"/>
          <p14:tracePt t="44763" x="3636963" y="4408488"/>
          <p14:tracePt t="44774" x="3643313" y="4394200"/>
          <p14:tracePt t="44791" x="3665538" y="4329113"/>
          <p14:tracePt t="44812" x="3671888" y="4265613"/>
          <p14:tracePt t="44825" x="3694113" y="4251325"/>
          <p14:tracePt t="44842" x="3708400" y="4243388"/>
          <p14:tracePt t="44859" x="3714750" y="4237038"/>
          <p14:tracePt t="44877" x="3722688" y="4229100"/>
          <p14:tracePt t="44893" x="3729038" y="4229100"/>
          <p14:tracePt t="44911" x="3736975" y="4222750"/>
          <p14:tracePt t="44959" x="3751263" y="4222750"/>
          <p14:tracePt t="44967" x="3786188" y="4257675"/>
          <p14:tracePt t="44978" x="3814763" y="4300538"/>
          <p14:tracePt t="44995" x="3914775" y="4422775"/>
          <p14:tracePt t="45012" x="4022725" y="4471988"/>
          <p14:tracePt t="45030" x="4086225" y="4508500"/>
          <p14:tracePt t="45046" x="4171950" y="4522788"/>
          <p14:tracePt t="45063" x="4237038" y="4529138"/>
          <p14:tracePt t="45080" x="4251325" y="4529138"/>
          <p14:tracePt t="45190" x="4257675" y="4529138"/>
          <p14:tracePt t="45221" x="4265613" y="4529138"/>
          <p14:tracePt t="46278" x="4271963" y="4529138"/>
          <p14:tracePt t="46286" x="4271963" y="4537075"/>
          <p14:tracePt t="46291" x="4271963" y="4543425"/>
          <p14:tracePt t="46461" x="4279900" y="4543425"/>
          <p14:tracePt t="47034" x="4279900" y="4551363"/>
          <p14:tracePt t="47041" x="4279900" y="4565650"/>
          <p14:tracePt t="47051" x="4279900" y="4600575"/>
          <p14:tracePt t="47068" x="4257675" y="4672013"/>
          <p14:tracePt t="47086" x="4251325" y="4737100"/>
          <p14:tracePt t="47102" x="4222750" y="4808538"/>
          <p14:tracePt t="47120" x="4214813" y="4851400"/>
          <p14:tracePt t="47136" x="4179888" y="4951413"/>
          <p14:tracePt t="47153" x="4122738" y="5072063"/>
          <p14:tracePt t="47170" x="4094163" y="5172075"/>
          <p14:tracePt t="47187" x="4079875" y="5322888"/>
          <p14:tracePt t="47206" x="4051300" y="5465763"/>
          <p14:tracePt t="47222" x="4051300" y="5514975"/>
          <p14:tracePt t="47239" x="4051300" y="5580063"/>
          <p14:tracePt t="47257" x="4051300" y="5629275"/>
          <p14:tracePt t="47274" x="4043363" y="5715000"/>
          <p14:tracePt t="47290" x="4037013" y="5780088"/>
          <p14:tracePt t="47308" x="4037013" y="5837238"/>
          <p14:tracePt t="47325" x="4029075" y="5880100"/>
          <p14:tracePt t="47341" x="4022725" y="5922963"/>
          <p14:tracePt t="47358" x="4014788" y="5957888"/>
          <p14:tracePt t="47374" x="4008438" y="6000750"/>
          <p14:tracePt t="47391" x="4008438" y="6043613"/>
          <p14:tracePt t="47410" x="4000500" y="6086475"/>
          <p14:tracePt t="47427" x="3994150" y="6100763"/>
          <p14:tracePt t="47516" x="3986213" y="6115050"/>
          <p14:tracePt t="47521" x="3979863" y="6137275"/>
          <p14:tracePt t="47531" x="3965575" y="6151563"/>
          <p14:tracePt t="47544" x="3951288" y="6172200"/>
          <p14:tracePt t="47561" x="3929063" y="6229350"/>
          <p14:tracePt t="47578" x="3914775" y="6251575"/>
          <p14:tracePt t="47595" x="3914775" y="6257925"/>
          <p14:tracePt t="47612" x="3908425" y="6257925"/>
          <p14:tracePt t="47629" x="3900488" y="6272213"/>
          <p14:tracePt t="47646" x="3879850" y="6294438"/>
          <p14:tracePt t="47663" x="3857625" y="6315075"/>
          <p14:tracePt t="47680" x="3836988" y="6329363"/>
          <p14:tracePt t="47697" x="3814763" y="6372225"/>
          <p14:tracePt t="47714" x="3794125" y="6380163"/>
          <p14:tracePt t="47748" x="3786188" y="6380163"/>
          <p14:tracePt t="47777" x="3779838" y="6386513"/>
          <p14:tracePt t="47792" x="3771900" y="6386513"/>
          <p14:tracePt t="47803" x="3765550" y="6394450"/>
          <p14:tracePt t="47826" x="3751263" y="6394450"/>
          <p14:tracePt t="47836" x="3751263" y="6408738"/>
          <p14:tracePt t="47851" x="3743325" y="6408738"/>
          <p14:tracePt t="47967" x="3743325" y="6415088"/>
          <p14:tracePt t="47982" x="3743325" y="6423025"/>
          <p14:tracePt t="48031" x="3736975" y="6423025"/>
          <p14:tracePt t="48044" x="3729038" y="6429375"/>
          <p14:tracePt t="48061" x="3729038" y="6437313"/>
          <p14:tracePt t="48067" x="3729038" y="6457950"/>
          <p14:tracePt t="48075" x="3729038" y="6480175"/>
          <p14:tracePt t="48088" x="3729038" y="6486525"/>
          <p14:tracePt t="48105" x="3729038" y="6494463"/>
          <p14:tracePt t="48122" x="3729038" y="6508750"/>
          <p14:tracePt t="48156" x="3729038" y="6515100"/>
          <p14:tracePt t="48889" x="3708400" y="6515100"/>
          <p14:tracePt t="48896" x="3700463" y="6515100"/>
          <p14:tracePt t="48905" x="3694113" y="6515100"/>
          <p14:tracePt t="48922" x="3657600" y="6500813"/>
          <p14:tracePt t="48942" x="3629025" y="6494463"/>
          <p14:tracePt t="48955" x="3614738" y="6486525"/>
          <p14:tracePt t="48972" x="3608388" y="6486525"/>
          <p14:tracePt t="48988" x="3600450" y="6486525"/>
          <p14:tracePt t="49005" x="3600450" y="6480175"/>
          <p14:tracePt t="49039" x="3594100" y="6480175"/>
          <p14:tracePt t="49230" x="3608388" y="6480175"/>
          <p14:tracePt t="49247" x="3629025" y="6480175"/>
          <p14:tracePt t="49255" x="3636963" y="6480175"/>
          <p14:tracePt t="49263" x="3651250" y="6472238"/>
          <p14:tracePt t="49277" x="3679825" y="6472238"/>
          <p14:tracePt t="49294" x="3694113" y="6472238"/>
          <p14:tracePt t="49311" x="3722688" y="6472238"/>
          <p14:tracePt t="49328" x="3743325" y="6457950"/>
          <p14:tracePt t="49348" x="3800475" y="6457950"/>
          <p14:tracePt t="49363" x="3808413" y="6457950"/>
          <p14:tracePt t="49382" x="3822700" y="6457950"/>
          <p14:tracePt t="49397" x="3836988" y="6457950"/>
          <p14:tracePt t="49413" x="3843338" y="6457950"/>
          <p14:tracePt t="49431" x="3851275" y="6457950"/>
          <p14:tracePt t="49470" x="3857625" y="6457950"/>
          <p14:tracePt t="49874" x="3857625" y="6465888"/>
          <p14:tracePt t="49903" x="3851275" y="6465888"/>
          <p14:tracePt t="49910" x="3843338" y="6465888"/>
          <p14:tracePt t="49924" x="3836988" y="6465888"/>
          <p14:tracePt t="49941" x="3829050" y="6465888"/>
          <p14:tracePt t="49957" x="3814763" y="6465888"/>
          <p14:tracePt t="49974" x="3794125" y="6465888"/>
          <p14:tracePt t="49991" x="3779838" y="6472238"/>
          <p14:tracePt t="50008" x="3765550" y="6472238"/>
          <p14:tracePt t="50025" x="3743325" y="6472238"/>
          <p14:tracePt t="50129" x="3736975" y="6472238"/>
          <p14:tracePt t="50137" x="3736975" y="6480175"/>
          <p14:tracePt t="50163" x="3729038" y="6480175"/>
          <p14:tracePt t="50190" x="3722688" y="6480175"/>
          <p14:tracePt t="50357" x="3714750" y="6480175"/>
          <p14:tracePt t="50389" x="3708400" y="6480175"/>
          <p14:tracePt t="50429" x="3700463" y="6480175"/>
          <p14:tracePt t="50645" x="3694113" y="6480175"/>
          <p14:tracePt t="50698" x="3694113" y="6486525"/>
          <p14:tracePt t="50843" x="3686175" y="6486525"/>
          <p14:tracePt t="51027" x="3694113" y="6486525"/>
          <p14:tracePt t="51051" x="3708400" y="6486525"/>
          <p14:tracePt t="51058" x="3714750" y="6486525"/>
          <p14:tracePt t="51066" x="3729038" y="6486525"/>
          <p14:tracePt t="51078" x="3751263" y="6486525"/>
          <p14:tracePt t="51097" x="3771900" y="6486525"/>
          <p14:tracePt t="51112" x="3779838" y="6486525"/>
          <p14:tracePt t="54038" x="3765550" y="6486525"/>
          <p14:tracePt t="54042" x="3743325" y="6486525"/>
          <p14:tracePt t="54053" x="3729038" y="6480175"/>
          <p14:tracePt t="54069" x="3686175" y="6472238"/>
          <p14:tracePt t="54086" x="3651250" y="6472238"/>
          <p14:tracePt t="54103" x="3586163" y="6472238"/>
          <p14:tracePt t="54120" x="3579813" y="6472238"/>
          <p14:tracePt t="54138" x="3579813" y="6465888"/>
          <p14:tracePt t="54262" x="3586163" y="6451600"/>
          <p14:tracePt t="54270" x="3594100" y="6451600"/>
          <p14:tracePt t="54278" x="3614738" y="6451600"/>
          <p14:tracePt t="54291" x="3643313" y="6451600"/>
          <p14:tracePt t="54306" x="3657600" y="6451600"/>
          <p14:tracePt t="54325" x="3694113" y="6443663"/>
          <p14:tracePt t="54347" x="3714750" y="6443663"/>
          <p14:tracePt t="54359" x="3722688" y="6443663"/>
          <p14:tracePt t="54376" x="3729038" y="6443663"/>
          <p14:tracePt t="54396" x="3736975" y="6443663"/>
          <p14:tracePt t="54427" x="3743325" y="6443663"/>
          <p14:tracePt t="54435" x="3751263" y="6443663"/>
          <p14:tracePt t="54444" x="3757613" y="6443663"/>
          <p14:tracePt t="54460" x="3771900" y="6443663"/>
          <p14:tracePt t="54478" x="3800475" y="6443663"/>
          <p14:tracePt t="54496" x="3851275" y="6443663"/>
          <p14:tracePt t="54511" x="3879850" y="6443663"/>
          <p14:tracePt t="54527" x="3929063" y="6443663"/>
          <p14:tracePt t="54545" x="3965575" y="6443663"/>
          <p14:tracePt t="54561" x="3986213" y="6443663"/>
          <p14:tracePt t="54578" x="4014788" y="6429375"/>
          <p14:tracePt t="54596" x="4043363" y="6429375"/>
          <p14:tracePt t="54612" x="4065588" y="6429375"/>
          <p14:tracePt t="54631" x="4071938" y="6429375"/>
          <p14:tracePt t="54646" x="4086225" y="6429375"/>
          <p14:tracePt t="54663" x="4100513" y="6429375"/>
          <p14:tracePt t="54682" x="4122738" y="6423025"/>
          <p14:tracePt t="54698" x="4137025" y="6415088"/>
          <p14:tracePt t="54714" x="4143375" y="6415088"/>
          <p14:tracePt t="54951" x="4151313" y="6415088"/>
          <p14:tracePt t="54966" x="4157663" y="6415088"/>
          <p14:tracePt t="55011" x="4157663" y="6423025"/>
          <p14:tracePt t="55027" x="4157663" y="6429375"/>
          <p14:tracePt t="55035" x="4165600" y="6429375"/>
          <p14:tracePt t="55207" x="4179888" y="6429375"/>
          <p14:tracePt t="55215" x="4200525" y="6429375"/>
          <p14:tracePt t="55224" x="4214813" y="6429375"/>
          <p14:tracePt t="55241" x="4237038" y="6429375"/>
          <p14:tracePt t="55258" x="4251325" y="6429375"/>
          <p14:tracePt t="55275" x="4257675" y="6429375"/>
          <p14:tracePt t="55745" x="4251325" y="6429375"/>
          <p14:tracePt t="56393" x="4251325" y="6423025"/>
          <p14:tracePt t="56401" x="4257675" y="6415088"/>
          <p14:tracePt t="56413" x="4286250" y="6394450"/>
          <p14:tracePt t="56432" x="4351338" y="6208713"/>
          <p14:tracePt t="56447" x="4408488" y="6086475"/>
          <p14:tracePt t="56464" x="4451350" y="5929313"/>
          <p14:tracePt t="56481" x="4508500" y="5800725"/>
          <p14:tracePt t="56498" x="4551363" y="5665788"/>
          <p14:tracePt t="56515" x="4594225" y="5551488"/>
          <p14:tracePt t="56519" x="4622800" y="5486400"/>
          <p14:tracePt t="56533" x="4679950" y="5329238"/>
          <p14:tracePt t="56550" x="4729163" y="5200650"/>
          <p14:tracePt t="56567" x="4772025" y="5057775"/>
          <p14:tracePt t="56585" x="4829175" y="4986338"/>
          <p14:tracePt t="56600" x="4900613" y="4908550"/>
          <p14:tracePt t="56617" x="4979988" y="4851400"/>
          <p14:tracePt t="56635" x="5065713" y="4729163"/>
          <p14:tracePt t="56652" x="5122863" y="4637088"/>
          <p14:tracePt t="56669" x="5186363" y="4500563"/>
          <p14:tracePt t="56686" x="5229225" y="4414838"/>
          <p14:tracePt t="56703" x="5251450" y="4371975"/>
          <p14:tracePt t="56720" x="5265738" y="4337050"/>
          <p14:tracePt t="56736" x="5314950" y="4257675"/>
          <p14:tracePt t="56753" x="5380038" y="4186238"/>
          <p14:tracePt t="56770" x="5414963" y="4114800"/>
          <p14:tracePt t="56787" x="5443538" y="4065588"/>
          <p14:tracePt t="56804" x="5457825" y="4051300"/>
          <p14:tracePt t="56821" x="5480050" y="4043363"/>
          <p14:tracePt t="56840" x="5486400" y="4043363"/>
          <p14:tracePt t="56856" x="5486400" y="4037013"/>
          <p14:tracePt t="56873" x="5486400" y="4029075"/>
          <p14:tracePt t="56890" x="5494338" y="4029075"/>
          <p14:tracePt t="56908" x="5508625" y="4014788"/>
          <p14:tracePt t="56924" x="5514975" y="4014788"/>
          <p14:tracePt t="57067" x="5514975" y="4051300"/>
          <p14:tracePt t="57075" x="5514975" y="4108450"/>
          <p14:tracePt t="57082" x="5514975" y="4165600"/>
          <p14:tracePt t="57095" x="5500688" y="4308475"/>
          <p14:tracePt t="57112" x="5465763" y="4471988"/>
          <p14:tracePt t="57129" x="5451475" y="4600575"/>
          <p14:tracePt t="57145" x="5443538" y="4686300"/>
          <p14:tracePt t="57161" x="5429250" y="4779963"/>
          <p14:tracePt t="57178" x="5408613" y="4851400"/>
          <p14:tracePt t="57195" x="5400675" y="4943475"/>
          <p14:tracePt t="57212" x="5372100" y="5057775"/>
          <p14:tracePt t="57229" x="5343525" y="5251450"/>
          <p14:tracePt t="57246" x="5329238" y="5314950"/>
          <p14:tracePt t="57263" x="5308600" y="5357813"/>
          <p14:tracePt t="57280" x="5300663" y="5400675"/>
          <p14:tracePt t="57297" x="5280025" y="5437188"/>
          <p14:tracePt t="57316" x="5243513" y="5543550"/>
          <p14:tracePt t="57332" x="5200650" y="5594350"/>
          <p14:tracePt t="57351" x="5157788" y="5665788"/>
          <p14:tracePt t="57365" x="5122863" y="5715000"/>
          <p14:tracePt t="57382" x="5100638" y="5743575"/>
          <p14:tracePt t="57400" x="5080000" y="5757863"/>
          <p14:tracePt t="57417" x="5072063" y="5772150"/>
          <p14:tracePt t="57433" x="5057775" y="5808663"/>
          <p14:tracePt t="57450" x="5051425" y="5837238"/>
          <p14:tracePt t="57467" x="5029200" y="5894388"/>
          <p14:tracePt t="57484" x="5008563" y="5908675"/>
          <p14:tracePt t="57501" x="4979988" y="6022975"/>
          <p14:tracePt t="57519" x="4957763" y="6137275"/>
          <p14:tracePt t="57535" x="4937125" y="6186488"/>
          <p14:tracePt t="57551" x="4929188" y="6243638"/>
          <p14:tracePt t="57569" x="4908550" y="6286500"/>
          <p14:tracePt t="57588" x="4900613" y="6308725"/>
          <p14:tracePt t="57604" x="4886325" y="6329363"/>
          <p14:tracePt t="57621" x="4879975" y="6343650"/>
          <p14:tracePt t="57637" x="4879975" y="6351588"/>
          <p14:tracePt t="57655" x="4872038" y="6357938"/>
          <p14:tracePt t="57672" x="4865688" y="6365875"/>
          <p14:tracePt t="57688" x="4843463" y="6372225"/>
          <p14:tracePt t="57705" x="4829175" y="6386513"/>
          <p14:tracePt t="57722" x="4814888" y="6400800"/>
          <p14:tracePt t="57739" x="4808538" y="6408738"/>
          <p14:tracePt t="57756" x="4800600" y="6423025"/>
          <p14:tracePt t="57773" x="4794250" y="6423025"/>
          <p14:tracePt t="57790" x="4786313" y="6429375"/>
          <p14:tracePt t="57807" x="4786313" y="6443663"/>
          <p14:tracePt t="57824" x="4786313" y="6451600"/>
          <p14:tracePt t="58038" x="4800600" y="6451600"/>
          <p14:tracePt t="58043" x="4822825" y="6443663"/>
          <p14:tracePt t="58050" x="4837113" y="6437313"/>
          <p14:tracePt t="58063" x="4872038" y="6437313"/>
          <p14:tracePt t="58079" x="4914900" y="6437313"/>
          <p14:tracePt t="58097" x="4965700" y="6437313"/>
          <p14:tracePt t="58114" x="5000625" y="6451600"/>
          <p14:tracePt t="58130" x="5057775" y="6457950"/>
          <p14:tracePt t="58147" x="5094288" y="6457950"/>
          <p14:tracePt t="58163" x="5108575" y="6457950"/>
          <p14:tracePt t="58180" x="5114925" y="6465888"/>
          <p14:tracePt t="59245" x="5114925" y="6472238"/>
          <p14:tracePt t="59253" x="5100638" y="6480175"/>
          <p14:tracePt t="59260" x="5094288" y="6480175"/>
          <p14:tracePt t="59277" x="5072063" y="6480175"/>
          <p14:tracePt t="59286" x="5065713" y="6480175"/>
          <p14:tracePt t="59303" x="5029200" y="6486525"/>
          <p14:tracePt t="59320" x="5014913" y="6486525"/>
          <p14:tracePt t="59336" x="4986338" y="6494463"/>
          <p14:tracePt t="59353" x="4979988" y="6494463"/>
          <p14:tracePt t="59370" x="4972050" y="6494463"/>
          <p14:tracePt t="59388" x="4965700" y="6494463"/>
          <p14:tracePt t="59420" x="4951413" y="6494463"/>
          <p14:tracePt t="59439" x="4914900" y="6494463"/>
          <p14:tracePt t="59455" x="4879975" y="6494463"/>
          <p14:tracePt t="59472" x="4851400" y="6494463"/>
          <p14:tracePt t="59490" x="4822825" y="6494463"/>
          <p14:tracePt t="59506" x="4814888" y="6494463"/>
          <p14:tracePt t="59523" x="4808538" y="6494463"/>
          <p14:tracePt t="59540" x="4800600" y="6486525"/>
          <p14:tracePt t="59560" x="4794250" y="6486525"/>
          <p14:tracePt t="59754" x="4800600" y="6486525"/>
          <p14:tracePt t="59761" x="4808538" y="6486525"/>
          <p14:tracePt t="59777" x="4814888" y="6486525"/>
          <p14:tracePt t="59784" x="4822825" y="6486525"/>
          <p14:tracePt t="59794" x="4837113" y="6486525"/>
          <p14:tracePt t="59812" x="4857750" y="6480175"/>
          <p14:tracePt t="59830" x="4900613" y="6480175"/>
          <p14:tracePt t="59846" x="4937125" y="6480175"/>
          <p14:tracePt t="59864" x="4972050" y="6480175"/>
          <p14:tracePt t="59880" x="4986338" y="6480175"/>
          <p14:tracePt t="59897" x="5022850" y="6486525"/>
          <p14:tracePt t="59914" x="5037138" y="6486525"/>
          <p14:tracePt t="59931" x="5043488" y="6486525"/>
          <p14:tracePt t="59948" x="5051425" y="6486525"/>
          <p14:tracePt t="59965" x="5057775" y="6486525"/>
          <p14:tracePt t="59988" x="5065713" y="6480175"/>
          <p14:tracePt t="60011" x="5072063" y="6480175"/>
          <p14:tracePt t="60027" x="5080000" y="6472238"/>
          <p14:tracePt t="60043" x="5094288" y="6472238"/>
          <p14:tracePt t="60064" x="5100638" y="6472238"/>
          <p14:tracePt t="60097" x="5108575" y="6472238"/>
          <p14:tracePt t="61228" x="5114925" y="6472238"/>
          <p14:tracePt t="61277" x="5129213" y="6472238"/>
          <p14:tracePt t="61284" x="5143500" y="6472238"/>
          <p14:tracePt t="61292" x="5151438" y="6472238"/>
          <p14:tracePt t="61307" x="5194300" y="6472238"/>
          <p14:tracePt t="61324" x="5237163" y="6472238"/>
          <p14:tracePt t="61341" x="5272088" y="6472238"/>
          <p14:tracePt t="61359" x="5308600" y="6472238"/>
          <p14:tracePt t="61375" x="5357813" y="6472238"/>
          <p14:tracePt t="61393" x="5422900" y="6457950"/>
          <p14:tracePt t="61409" x="5472113" y="6451600"/>
          <p14:tracePt t="61426" x="5537200" y="6443663"/>
          <p14:tracePt t="61443" x="5580063" y="6429375"/>
          <p14:tracePt t="61460" x="5600700" y="6429375"/>
          <p14:tracePt t="61477" x="5657850" y="6400800"/>
          <p14:tracePt t="61494" x="5680075" y="6400800"/>
          <p14:tracePt t="61511" x="5694363" y="6400800"/>
          <p14:tracePt t="61527" x="5708650" y="6400800"/>
          <p14:tracePt t="61531" x="5715000" y="6400800"/>
          <p14:tracePt t="61549" x="5722938" y="6394450"/>
          <p14:tracePt t="61561" x="5729288" y="6394450"/>
          <p14:tracePt t="61579" x="5780088" y="6372225"/>
          <p14:tracePt t="61596" x="5815013" y="6357938"/>
          <p14:tracePt t="61613" x="5843588" y="6351588"/>
          <p14:tracePt t="61630" x="5880100" y="6351588"/>
          <p14:tracePt t="61649" x="5965825" y="6337300"/>
          <p14:tracePt t="61666" x="5986463" y="6337300"/>
          <p14:tracePt t="61682" x="6015038" y="6329363"/>
          <p14:tracePt t="61698" x="6015038" y="6323013"/>
          <p14:tracePt t="61715" x="6037263" y="6315075"/>
          <p14:tracePt t="61732" x="6051550" y="6315075"/>
          <p14:tracePt t="61749" x="6065838" y="6308725"/>
          <p14:tracePt t="61766" x="6080125" y="6300788"/>
          <p14:tracePt t="61783" x="6086475" y="6294438"/>
          <p14:tracePt t="61800" x="6094413" y="6294438"/>
          <p14:tracePt t="61818" x="6094413" y="6286500"/>
          <p14:tracePt t="61835" x="6094413" y="6280150"/>
          <p14:tracePt t="61868" x="6100763" y="6280150"/>
          <p14:tracePt t="61885" x="6115050" y="6265863"/>
          <p14:tracePt t="61902" x="6122988" y="6257925"/>
          <p14:tracePt t="61919" x="6129338" y="6251575"/>
          <p14:tracePt t="61953" x="6137275" y="6237288"/>
          <p14:tracePt t="62056" x="6143625" y="6237288"/>
          <p14:tracePt t="62080" x="6151563" y="6229350"/>
          <p14:tracePt t="62097" x="6157913" y="6229350"/>
          <p14:tracePt t="62111" x="6157913" y="6223000"/>
          <p14:tracePt t="62130" x="6165850" y="6223000"/>
          <p14:tracePt t="62152" x="6172200" y="6223000"/>
          <p14:tracePt t="62160" x="6180138" y="6223000"/>
          <p14:tracePt t="62177" x="6186488" y="6223000"/>
          <p14:tracePt t="62193" x="6200775" y="6208713"/>
          <p14:tracePt t="62209" x="6223000" y="6200775"/>
          <p14:tracePt t="62226" x="6243638" y="6194425"/>
          <p14:tracePt t="62227" x="6257925" y="6186488"/>
          <p14:tracePt t="62243" x="6280150" y="6186488"/>
          <p14:tracePt t="62259" x="6300788" y="6186488"/>
          <p14:tracePt t="62277" x="6315075" y="6172200"/>
          <p14:tracePt t="62292" x="6351588" y="6172200"/>
          <p14:tracePt t="62309" x="6380163" y="6172200"/>
          <p14:tracePt t="62327" x="6400800" y="6165850"/>
          <p14:tracePt t="62343" x="6423025" y="6157913"/>
          <p14:tracePt t="62362" x="6457950" y="6157913"/>
          <p14:tracePt t="62379" x="6480175" y="6151563"/>
          <p14:tracePt t="62397" x="6500813" y="6151563"/>
          <p14:tracePt t="62416" x="6537325" y="6151563"/>
          <p14:tracePt t="62430" x="6551613" y="6151563"/>
          <p14:tracePt t="62447" x="6572250" y="6151563"/>
          <p14:tracePt t="62464" x="6586538" y="6151563"/>
          <p14:tracePt t="62481" x="6608763" y="6151563"/>
          <p14:tracePt t="62498" x="6615113" y="6151563"/>
          <p14:tracePt t="62514" x="6629400" y="6151563"/>
          <p14:tracePt t="62517" x="6629400" y="6143625"/>
          <p14:tracePt t="62532" x="6651625" y="6086475"/>
          <p14:tracePt t="62549" x="6657975" y="6037263"/>
          <p14:tracePt t="62566" x="6672263" y="5980113"/>
          <p14:tracePt t="62583" x="6672263" y="5951538"/>
          <p14:tracePt t="62600" x="6680200" y="5929313"/>
          <p14:tracePt t="62617" x="6680200" y="5900738"/>
          <p14:tracePt t="62634" x="6686550" y="5822950"/>
          <p14:tracePt t="62651" x="6694488" y="5743575"/>
          <p14:tracePt t="62668" x="6694488" y="5694363"/>
          <p14:tracePt t="62685" x="6694488" y="5643563"/>
          <p14:tracePt t="62702" x="6694488" y="5580063"/>
          <p14:tracePt t="62717" x="6694488" y="5494338"/>
          <p14:tracePt t="62735" x="6694488" y="5394325"/>
          <p14:tracePt t="62751" x="6694488" y="5365750"/>
          <p14:tracePt t="62768" x="6694488" y="5337175"/>
          <p14:tracePt t="62785" x="6700838" y="5314950"/>
          <p14:tracePt t="62802" x="6700838" y="5308600"/>
          <p14:tracePt t="62821" x="6700838" y="5280025"/>
          <p14:tracePt t="62838" x="6715125" y="5243513"/>
          <p14:tracePt t="62857" x="6723063" y="5222875"/>
          <p14:tracePt t="62870" x="6737350" y="5180013"/>
          <p14:tracePt t="62887" x="6737350" y="5143500"/>
          <p14:tracePt t="62905" x="6737350" y="5114925"/>
          <p14:tracePt t="62921" x="6737350" y="5100638"/>
          <p14:tracePt t="62939" x="6743700" y="5094288"/>
          <p14:tracePt t="62955" x="6743700" y="5086350"/>
          <p14:tracePt t="62972" x="6743700" y="5080000"/>
          <p14:tracePt t="62989" x="6743700" y="5072063"/>
          <p14:tracePt t="63006" x="6743700" y="5065713"/>
          <p14:tracePt t="63028" x="6743700" y="5057775"/>
          <p14:tracePt t="68535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예제 </a:t>
            </a:r>
            <a:r>
              <a:rPr lang="en-US" altLang="ko-KR" smtClean="0">
                <a:ea typeface="굴림" panose="020B0600000101010101" pitchFamily="50" charset="-127"/>
              </a:rPr>
              <a:t>– 1/5</a:t>
            </a:r>
            <a:r>
              <a:rPr lang="ko-KR" altLang="en-US" smtClean="0">
                <a:ea typeface="굴림" panose="020B0600000101010101" pitchFamily="50" charset="-127"/>
              </a:rPr>
              <a:t> </a:t>
            </a:r>
          </a:p>
        </p:txBody>
      </p:sp>
      <p:graphicFrame>
        <p:nvGraphicFramePr>
          <p:cNvPr id="18" name="내용 개체 틀 17"/>
          <p:cNvGraphicFramePr>
            <a:graphicFrameLocks noGrp="1"/>
          </p:cNvGraphicFramePr>
          <p:nvPr>
            <p:ph idx="1"/>
          </p:nvPr>
        </p:nvGraphicFramePr>
        <p:xfrm>
          <a:off x="1682750" y="5713413"/>
          <a:ext cx="1368426" cy="365482"/>
        </p:xfrm>
        <a:graphic>
          <a:graphicData uri="http://schemas.openxmlformats.org/drawingml/2006/table">
            <a:tbl>
              <a:tblPr/>
              <a:tblGrid>
                <a:gridCol w="456142"/>
                <a:gridCol w="456142"/>
                <a:gridCol w="45614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7" marR="91447" marT="45581" marB="455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7" marR="91447" marT="45581" marB="455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7" marR="91447" marT="45581" marB="455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205" name="타원 3"/>
          <p:cNvSpPr>
            <a:spLocks noChangeArrowheads="1"/>
          </p:cNvSpPr>
          <p:nvPr/>
        </p:nvSpPr>
        <p:spPr bwMode="auto">
          <a:xfrm>
            <a:off x="2019300" y="2278063"/>
            <a:ext cx="719138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8206" name="직선 연결선 9"/>
          <p:cNvCxnSpPr>
            <a:cxnSpLocks noChangeShapeType="1"/>
            <a:stCxn id="8205" idx="3"/>
          </p:cNvCxnSpPr>
          <p:nvPr/>
        </p:nvCxnSpPr>
        <p:spPr bwMode="auto">
          <a:xfrm flipH="1">
            <a:off x="1766888" y="2830513"/>
            <a:ext cx="357187" cy="4095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직선 연결선 13"/>
          <p:cNvCxnSpPr>
            <a:cxnSpLocks noChangeShapeType="1"/>
          </p:cNvCxnSpPr>
          <p:nvPr/>
        </p:nvCxnSpPr>
        <p:spPr bwMode="auto">
          <a:xfrm>
            <a:off x="2643188" y="2819400"/>
            <a:ext cx="527050" cy="4206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79575" y="5208588"/>
          <a:ext cx="1371600" cy="49530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[0]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7" marR="91447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4" name="내용 개체 틀 2"/>
          <p:cNvSpPr txBox="1">
            <a:spLocks/>
          </p:cNvSpPr>
          <p:nvPr/>
        </p:nvSpPr>
        <p:spPr bwMode="auto">
          <a:xfrm>
            <a:off x="684213" y="1190625"/>
            <a:ext cx="76327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ko-KR" altLang="en-US">
                <a:ea typeface="굴림" panose="020B0600000101010101" pitchFamily="50" charset="-127"/>
              </a:rPr>
              <a:t>삽입 </a:t>
            </a:r>
            <a:r>
              <a:rPr lang="en-US" altLang="ko-KR">
                <a:ea typeface="굴림" panose="020B0600000101010101" pitchFamily="50" charset="-127"/>
              </a:rPr>
              <a:t>20</a:t>
            </a:r>
          </a:p>
        </p:txBody>
      </p:sp>
      <p:cxnSp>
        <p:nvCxnSpPr>
          <p:cNvPr id="8215" name="직선 연결선 2"/>
          <p:cNvCxnSpPr>
            <a:cxnSpLocks noChangeShapeType="1"/>
          </p:cNvCxnSpPr>
          <p:nvPr/>
        </p:nvCxnSpPr>
        <p:spPr bwMode="auto">
          <a:xfrm>
            <a:off x="1547813" y="3240088"/>
            <a:ext cx="4333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직선 연결선 4"/>
          <p:cNvCxnSpPr>
            <a:cxnSpLocks noChangeShapeType="1"/>
          </p:cNvCxnSpPr>
          <p:nvPr/>
        </p:nvCxnSpPr>
        <p:spPr bwMode="auto">
          <a:xfrm>
            <a:off x="1679575" y="3332163"/>
            <a:ext cx="17938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직선 연결선 19"/>
          <p:cNvCxnSpPr>
            <a:cxnSpLocks noChangeShapeType="1"/>
          </p:cNvCxnSpPr>
          <p:nvPr/>
        </p:nvCxnSpPr>
        <p:spPr bwMode="auto">
          <a:xfrm>
            <a:off x="1624013" y="3287713"/>
            <a:ext cx="2921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직선 연결선 22"/>
          <p:cNvCxnSpPr>
            <a:cxnSpLocks noChangeShapeType="1"/>
          </p:cNvCxnSpPr>
          <p:nvPr/>
        </p:nvCxnSpPr>
        <p:spPr bwMode="auto">
          <a:xfrm>
            <a:off x="3028950" y="3286125"/>
            <a:ext cx="2905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9" name="직선 연결선 23"/>
          <p:cNvCxnSpPr>
            <a:cxnSpLocks noChangeShapeType="1"/>
          </p:cNvCxnSpPr>
          <p:nvPr/>
        </p:nvCxnSpPr>
        <p:spPr bwMode="auto">
          <a:xfrm>
            <a:off x="2954338" y="3240088"/>
            <a:ext cx="4318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직선 연결선 24"/>
          <p:cNvCxnSpPr>
            <a:cxnSpLocks noChangeShapeType="1"/>
          </p:cNvCxnSpPr>
          <p:nvPr/>
        </p:nvCxnSpPr>
        <p:spPr bwMode="auto">
          <a:xfrm>
            <a:off x="3098800" y="3332163"/>
            <a:ext cx="17938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내용 개체 틀 2"/>
          <p:cNvSpPr txBox="1">
            <a:spLocks/>
          </p:cNvSpPr>
          <p:nvPr/>
        </p:nvSpPr>
        <p:spPr bwMode="auto">
          <a:xfrm>
            <a:off x="962025" y="3716338"/>
            <a:ext cx="7345363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00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Tx/>
              <a:buNone/>
            </a:pPr>
            <a:r>
              <a:rPr lang="ko-KR" altLang="en-US">
                <a:ea typeface="굴림" panose="020B0600000101010101" pitchFamily="50" charset="-127"/>
              </a:rPr>
              <a:t>배열의 처음 시작인 인덱스 </a:t>
            </a:r>
            <a:r>
              <a:rPr lang="en-US" altLang="ko-KR">
                <a:ea typeface="굴림" panose="020B0600000101010101" pitchFamily="50" charset="-127"/>
              </a:rPr>
              <a:t>[0]</a:t>
            </a:r>
            <a:r>
              <a:rPr lang="ko-KR" altLang="en-US">
                <a:ea typeface="굴림" panose="020B0600000101010101" pitchFamily="50" charset="-127"/>
              </a:rPr>
              <a:t>에 데이터 </a:t>
            </a:r>
            <a:r>
              <a:rPr lang="en-US" altLang="ko-KR">
                <a:ea typeface="굴림" panose="020B0600000101010101" pitchFamily="50" charset="-127"/>
              </a:rPr>
              <a:t>20</a:t>
            </a:r>
            <a:r>
              <a:rPr lang="ko-KR" altLang="en-US">
                <a:ea typeface="굴림" panose="020B0600000101010101" pitchFamily="50" charset="-127"/>
              </a:rPr>
              <a:t>을 저장하고 왼쪽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오른쪽  필드는 자식 노드가 없으므로 사용하지 않는 인덱스 </a:t>
            </a:r>
            <a:r>
              <a:rPr lang="en-US" altLang="ko-KR">
                <a:ea typeface="굴림" panose="020B0600000101010101" pitchFamily="50" charset="-127"/>
              </a:rPr>
              <a:t>-1</a:t>
            </a:r>
            <a:r>
              <a:rPr lang="ko-KR" altLang="en-US">
                <a:ea typeface="굴림" panose="020B0600000101010101" pitchFamily="50" charset="-127"/>
              </a:rPr>
              <a:t>로 설정한다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80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57"/>
    </mc:Choice>
    <mc:Fallback xmlns="">
      <p:transition spd="slow" advTm="2215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445" x="5957888" y="3514725"/>
          <p14:tracePt t="1535" x="5922963" y="3486150"/>
          <p14:tracePt t="1543" x="5857875" y="3465513"/>
          <p14:tracePt t="1556" x="5715000" y="3429000"/>
          <p14:tracePt t="1573" x="5500688" y="3394075"/>
          <p14:tracePt t="1591" x="5272088" y="3357563"/>
          <p14:tracePt t="1607" x="4894263" y="3336925"/>
          <p14:tracePt t="1625" x="4637088" y="3314700"/>
          <p14:tracePt t="1642" x="4229100" y="3228975"/>
          <p14:tracePt t="1663" x="3943350" y="3157538"/>
          <p14:tracePt t="1674" x="3771900" y="3122613"/>
          <p14:tracePt t="1692" x="3579813" y="3065463"/>
          <p14:tracePt t="1709" x="3436938" y="3022600"/>
          <p14:tracePt t="1726" x="3300413" y="2994025"/>
          <p14:tracePt t="1743" x="3165475" y="2965450"/>
          <p14:tracePt t="1760" x="3057525" y="2914650"/>
          <p14:tracePt t="1777" x="3014663" y="2900363"/>
          <p14:tracePt t="1795" x="2994025" y="2900363"/>
          <p14:tracePt t="1812" x="2986088" y="2886075"/>
          <p14:tracePt t="1865" x="2979738" y="2886075"/>
          <p14:tracePt t="1883" x="2971800" y="2886075"/>
          <p14:tracePt t="1894" x="2957513" y="2871788"/>
          <p14:tracePt t="1903" x="2936875" y="2871788"/>
          <p14:tracePt t="1913" x="2928938" y="2871788"/>
          <p14:tracePt t="1930" x="2914650" y="2865438"/>
          <p14:tracePt t="1949" x="2886075" y="2865438"/>
          <p14:tracePt t="1964" x="2879725" y="2865438"/>
          <p14:tracePt t="2021" x="2871788" y="2865438"/>
          <p14:tracePt t="2058" x="2865438" y="2865438"/>
          <p14:tracePt t="2064" x="2843213" y="2871788"/>
          <p14:tracePt t="2073" x="2822575" y="2886075"/>
          <p14:tracePt t="2083" x="2800350" y="2900363"/>
          <p14:tracePt t="2099" x="2743200" y="2928938"/>
          <p14:tracePt t="2116" x="2728913" y="2936875"/>
          <p14:tracePt t="2135" x="2636838" y="2943225"/>
          <p14:tracePt t="2152" x="2571750" y="2943225"/>
          <p14:tracePt t="2173" x="2500313" y="2943225"/>
          <p14:tracePt t="2185" x="2436813" y="2936875"/>
          <p14:tracePt t="2201" x="2343150" y="2914650"/>
          <p14:tracePt t="2218" x="2300288" y="2900363"/>
          <p14:tracePt t="2236" x="2251075" y="2871788"/>
          <p14:tracePt t="2252" x="2236788" y="2857500"/>
          <p14:tracePt t="2269" x="2228850" y="2836863"/>
          <p14:tracePt t="2287" x="2222500" y="2800350"/>
          <p14:tracePt t="2303" x="2208213" y="2757488"/>
          <p14:tracePt t="2321" x="2208213" y="2700338"/>
          <p14:tracePt t="2339" x="2185988" y="2622550"/>
          <p14:tracePt t="2356" x="2171700" y="2586038"/>
          <p14:tracePt t="2362" x="2171700" y="2579688"/>
          <p14:tracePt t="2373" x="2165350" y="2579688"/>
          <p14:tracePt t="2390" x="2165350" y="2557463"/>
          <p14:tracePt t="2407" x="2171700" y="2536825"/>
          <p14:tracePt t="2408" x="2171700" y="2522538"/>
          <p14:tracePt t="2424" x="2185988" y="2479675"/>
          <p14:tracePt t="2441" x="2208213" y="2428875"/>
          <p14:tracePt t="2458" x="2228850" y="2386013"/>
          <p14:tracePt t="2476" x="2236788" y="2365375"/>
          <p14:tracePt t="2491" x="2251075" y="2351088"/>
          <p14:tracePt t="2508" x="2257425" y="2336800"/>
          <p14:tracePt t="2542" x="2286000" y="2322513"/>
          <p14:tracePt t="2558" x="2300288" y="2322513"/>
          <p14:tracePt t="2576" x="2308225" y="2314575"/>
          <p14:tracePt t="2592" x="2328863" y="2314575"/>
          <p14:tracePt t="2609" x="2343150" y="2314575"/>
          <p14:tracePt t="2627" x="2393950" y="2322513"/>
          <p14:tracePt t="2643" x="2422525" y="2343150"/>
          <p14:tracePt t="2660" x="2436813" y="2357438"/>
          <p14:tracePt t="2678" x="2457450" y="2371725"/>
          <p14:tracePt t="2694" x="2479675" y="2386013"/>
          <p14:tracePt t="2714" x="2514600" y="2436813"/>
          <p14:tracePt t="2728" x="2528888" y="2457450"/>
          <p14:tracePt t="2745" x="2551113" y="2493963"/>
          <p14:tracePt t="2762" x="2579688" y="2536825"/>
          <p14:tracePt t="2779" x="2622550" y="2565400"/>
          <p14:tracePt t="2796" x="2651125" y="2600325"/>
          <p14:tracePt t="2815" x="2651125" y="2622550"/>
          <p14:tracePt t="2830" x="2657475" y="2636838"/>
          <p14:tracePt t="2848" x="2657475" y="2651125"/>
          <p14:tracePt t="2864" x="2657475" y="2671763"/>
          <p14:tracePt t="2883" x="2657475" y="2693988"/>
          <p14:tracePt t="2898" x="2657475" y="2708275"/>
          <p14:tracePt t="2900" x="2657475" y="2714625"/>
          <p14:tracePt t="2916" x="2657475" y="2736850"/>
          <p14:tracePt t="2932" x="2651125" y="2765425"/>
          <p14:tracePt t="2949" x="2643188" y="2786063"/>
          <p14:tracePt t="2966" x="2622550" y="2808288"/>
          <p14:tracePt t="2983" x="2614613" y="2808288"/>
          <p14:tracePt t="3001" x="2608263" y="2814638"/>
          <p14:tracePt t="3017" x="2593975" y="2822575"/>
          <p14:tracePt t="3034" x="2571750" y="2822575"/>
          <p14:tracePt t="3053" x="2565400" y="2828925"/>
          <p14:tracePt t="3070" x="2565400" y="2836863"/>
          <p14:tracePt t="3087" x="2551113" y="2836863"/>
          <p14:tracePt t="3104" x="2543175" y="2836863"/>
          <p14:tracePt t="3121" x="2536825" y="2843213"/>
          <p14:tracePt t="3138" x="2528888" y="2851150"/>
          <p14:tracePt t="3155" x="2522538" y="2857500"/>
          <p14:tracePt t="3173" x="2514600" y="2857500"/>
          <p14:tracePt t="3188" x="2508250" y="2857500"/>
          <p14:tracePt t="3205" x="2493963" y="2871788"/>
          <p14:tracePt t="3222" x="2457450" y="2871788"/>
          <p14:tracePt t="3239" x="2443163" y="2879725"/>
          <p14:tracePt t="3255" x="2436813" y="2879725"/>
          <p14:tracePt t="3272" x="2422525" y="2886075"/>
          <p14:tracePt t="3291" x="2414588" y="2894013"/>
          <p14:tracePt t="3306" x="2393950" y="2908300"/>
          <p14:tracePt t="3323" x="2371725" y="2914650"/>
          <p14:tracePt t="3340" x="2357438" y="2914650"/>
          <p14:tracePt t="3357" x="2351088" y="2914650"/>
          <p14:tracePt t="3445" x="2343150" y="2914650"/>
          <p14:tracePt t="3737" x="2336800" y="2914650"/>
          <p14:tracePt t="3745" x="2336800" y="2922588"/>
          <p14:tracePt t="3762" x="2322513" y="2928938"/>
          <p14:tracePt t="3769" x="2314575" y="2928938"/>
          <p14:tracePt t="3782" x="2293938" y="2928938"/>
          <p14:tracePt t="3798" x="2271713" y="2936875"/>
          <p14:tracePt t="3818" x="2257425" y="2943225"/>
          <p14:tracePt t="3835" x="2251075" y="2951163"/>
          <p14:tracePt t="3866" x="2243138" y="2951163"/>
          <p14:tracePt t="3884" x="2228850" y="2957513"/>
          <p14:tracePt t="3902" x="2200275" y="2965450"/>
          <p14:tracePt t="3917" x="2171700" y="2986088"/>
          <p14:tracePt t="3937" x="2128838" y="3008313"/>
          <p14:tracePt t="3952" x="2114550" y="3014663"/>
          <p14:tracePt t="3970" x="2100263" y="3036888"/>
          <p14:tracePt t="3986" x="2093913" y="3036888"/>
          <p14:tracePt t="4004" x="2079625" y="3043238"/>
          <p14:tracePt t="4021" x="2071688" y="3051175"/>
          <p14:tracePt t="4055" x="2071688" y="3057525"/>
          <p14:tracePt t="4122" x="2085975" y="3065463"/>
          <p14:tracePt t="4126" x="2128838" y="3065463"/>
          <p14:tracePt t="4138" x="2157413" y="3065463"/>
          <p14:tracePt t="4156" x="2265363" y="3065463"/>
          <p14:tracePt t="4175" x="2386013" y="3051175"/>
          <p14:tracePt t="4191" x="2408238" y="3051175"/>
          <p14:tracePt t="4254" x="2422525" y="3057525"/>
          <p14:tracePt t="4262" x="2436813" y="3057525"/>
          <p14:tracePt t="4274" x="2508250" y="3094038"/>
          <p14:tracePt t="4292" x="2600325" y="3122613"/>
          <p14:tracePt t="4308" x="2686050" y="3143250"/>
          <p14:tracePt t="4325" x="2779713" y="3179763"/>
          <p14:tracePt t="4343" x="2851150" y="3186113"/>
          <p14:tracePt t="4360" x="2857500" y="3186113"/>
          <p14:tracePt t="5550" x="2851150" y="3186113"/>
          <p14:tracePt t="5567" x="2843213" y="3186113"/>
          <p14:tracePt t="5590" x="2836863" y="3186113"/>
          <p14:tracePt t="5628" x="2828925" y="3186113"/>
          <p14:tracePt t="5636" x="2822575" y="3186113"/>
          <p14:tracePt t="5643" x="2814638" y="3179763"/>
          <p14:tracePt t="5660" x="2808288" y="3179763"/>
          <p14:tracePt t="5675" x="2794000" y="3179763"/>
          <p14:tracePt t="5691" x="2786063" y="3179763"/>
          <p14:tracePt t="5702" x="2779713" y="3179763"/>
          <p14:tracePt t="5720" x="2757488" y="3179763"/>
          <p14:tracePt t="5736" x="2728913" y="3179763"/>
          <p14:tracePt t="5753" x="2708275" y="3179763"/>
          <p14:tracePt t="5770" x="2679700" y="3179763"/>
          <p14:tracePt t="5787" x="2657475" y="3179763"/>
          <p14:tracePt t="5805" x="2651125" y="3194050"/>
          <p14:tracePt t="5820" x="2643188" y="3194050"/>
          <p14:tracePt t="5824" x="2636838" y="3194050"/>
          <p14:tracePt t="5841" x="2628900" y="3200400"/>
          <p14:tracePt t="5854" x="2622550" y="3200400"/>
          <p14:tracePt t="5872" x="2600325" y="3214688"/>
          <p14:tracePt t="5889" x="2579688" y="3222625"/>
          <p14:tracePt t="5906" x="2557463" y="3228975"/>
          <p14:tracePt t="5925" x="2500313" y="3228975"/>
          <p14:tracePt t="5941" x="2471738" y="3251200"/>
          <p14:tracePt t="5958" x="2443163" y="3251200"/>
          <p14:tracePt t="5973" x="2414588" y="3257550"/>
          <p14:tracePt t="5991" x="2408238" y="3265488"/>
          <p14:tracePt t="6008" x="2386013" y="3265488"/>
          <p14:tracePt t="6025" x="2371725" y="3271838"/>
          <p14:tracePt t="6042" x="2351088" y="3279775"/>
          <p14:tracePt t="6059" x="2343150" y="3286125"/>
          <p14:tracePt t="6076" x="2322513" y="3294063"/>
          <p14:tracePt t="6093" x="2300288" y="3300413"/>
          <p14:tracePt t="6110" x="2279650" y="3300413"/>
          <p14:tracePt t="6127" x="2271713" y="3300413"/>
          <p14:tracePt t="6143" x="2257425" y="3300413"/>
          <p14:tracePt t="6160" x="2243138" y="3300413"/>
          <p14:tracePt t="6178" x="2236788" y="3300413"/>
          <p14:tracePt t="6196" x="2222500" y="3308350"/>
          <p14:tracePt t="6229" x="2200275" y="3314700"/>
          <p14:tracePt t="6246" x="2179638" y="3351213"/>
          <p14:tracePt t="6265" x="2171700" y="3351213"/>
          <p14:tracePt t="6279" x="2157413" y="3351213"/>
          <p14:tracePt t="6298" x="2151063" y="3351213"/>
          <p14:tracePt t="6315" x="2143125" y="3351213"/>
          <p14:tracePt t="6335" x="2136775" y="3351213"/>
          <p14:tracePt t="6347" x="2122488" y="3351213"/>
          <p14:tracePt t="6364" x="2114550" y="3351213"/>
          <p14:tracePt t="6383" x="2100263" y="3351213"/>
          <p14:tracePt t="6399" x="2093913" y="3351213"/>
          <p14:tracePt t="6543" x="2100263" y="3343275"/>
          <p14:tracePt t="6549" x="2108200" y="3343275"/>
          <p14:tracePt t="6560" x="2128838" y="3336925"/>
          <p14:tracePt t="6568" x="2143125" y="3336925"/>
          <p14:tracePt t="6585" x="2193925" y="3336925"/>
          <p14:tracePt t="6602" x="2265363" y="3336925"/>
          <p14:tracePt t="6619" x="2365375" y="3336925"/>
          <p14:tracePt t="6636" x="2493963" y="3336925"/>
          <p14:tracePt t="6654" x="2608263" y="3343275"/>
          <p14:tracePt t="6670" x="2736850" y="3343275"/>
          <p14:tracePt t="6689" x="2786063" y="3336925"/>
          <p14:tracePt t="6704" x="2836863" y="3322638"/>
          <p14:tracePt t="6721" x="2857500" y="3322638"/>
          <p14:tracePt t="6739" x="2865438" y="3322638"/>
          <p14:tracePt t="6807" x="2871788" y="3322638"/>
          <p14:tracePt t="6930" x="2871788" y="3314700"/>
          <p14:tracePt t="6973" x="2879725" y="3314700"/>
          <p14:tracePt t="8409" x="2871788" y="3314700"/>
          <p14:tracePt t="8415" x="2865438" y="3314700"/>
          <p14:tracePt t="8521" x="2857500" y="3314700"/>
          <p14:tracePt t="8559" x="2851150" y="3314700"/>
          <p14:tracePt t="8596" x="2843213" y="3314700"/>
          <p14:tracePt t="8604" x="2836863" y="3328988"/>
          <p14:tracePt t="8611" x="2836863" y="3343275"/>
          <p14:tracePt t="8625" x="2836863" y="3365500"/>
          <p14:tracePt t="8642" x="2836863" y="3414713"/>
          <p14:tracePt t="8658" x="2828925" y="3457575"/>
          <p14:tracePt t="8675" x="2828925" y="3500438"/>
          <p14:tracePt t="8693" x="2828925" y="3571875"/>
          <p14:tracePt t="8709" x="2828925" y="3600450"/>
          <p14:tracePt t="8728" x="2814638" y="3665538"/>
          <p14:tracePt t="8743" x="2814638" y="3694113"/>
          <p14:tracePt t="8763" x="2779713" y="3843338"/>
          <p14:tracePt t="8780" x="2765425" y="4014788"/>
          <p14:tracePt t="8796" x="2757488" y="4157663"/>
          <p14:tracePt t="8813" x="2722563" y="4251325"/>
          <p14:tracePt t="8830" x="2671763" y="4414838"/>
          <p14:tracePt t="8845" x="2657475" y="4465638"/>
          <p14:tracePt t="8862" x="2593975" y="4586288"/>
          <p14:tracePt t="8881" x="2536825" y="4694238"/>
          <p14:tracePt t="8901" x="2443163" y="4857750"/>
          <p14:tracePt t="8913" x="2428875" y="4922838"/>
          <p14:tracePt t="8930" x="2365375" y="5080000"/>
          <p14:tracePt t="8947" x="2300288" y="5208588"/>
          <p14:tracePt t="8965" x="2243138" y="5294313"/>
          <p14:tracePt t="8981" x="2208213" y="5372100"/>
          <p14:tracePt t="8998" x="2171700" y="5451475"/>
          <p14:tracePt t="9017" x="2128838" y="5543550"/>
          <p14:tracePt t="9032" x="2122488" y="5557838"/>
          <p14:tracePt t="9050" x="2108200" y="5586413"/>
          <p14:tracePt t="9066" x="2085975" y="5594350"/>
          <p14:tracePt t="9083" x="2057400" y="5608638"/>
          <p14:tracePt t="9100" x="2043113" y="5637213"/>
          <p14:tracePt t="9117" x="2022475" y="5672138"/>
          <p14:tracePt t="9134" x="2008188" y="5686425"/>
          <p14:tracePt t="9170" x="2000250" y="5694363"/>
          <p14:tracePt t="9188" x="2000250" y="5708650"/>
          <p14:tracePt t="9205" x="1985963" y="5737225"/>
          <p14:tracePt t="9221" x="1985963" y="5743575"/>
          <p14:tracePt t="9236" x="1985963" y="5751513"/>
          <p14:tracePt t="9376" x="1985963" y="5757863"/>
          <p14:tracePt t="9449" x="1993900" y="5757863"/>
          <p14:tracePt t="9455" x="2000250" y="5757863"/>
          <p14:tracePt t="9463" x="2008188" y="5751513"/>
          <p14:tracePt t="9474" x="2022475" y="5751513"/>
          <p14:tracePt t="9492" x="2051050" y="5751513"/>
          <p14:tracePt t="9510" x="2114550" y="5743575"/>
          <p14:tracePt t="9526" x="2151063" y="5743575"/>
          <p14:tracePt t="9542" x="2185988" y="5737225"/>
          <p14:tracePt t="9559" x="2214563" y="5737225"/>
          <p14:tracePt t="9576" x="2236788" y="5737225"/>
          <p14:tracePt t="9593" x="2251075" y="5737225"/>
          <p14:tracePt t="9611" x="2271713" y="5737225"/>
          <p14:tracePt t="9627" x="2300288" y="5729288"/>
          <p14:tracePt t="9646" x="2351088" y="5729288"/>
          <p14:tracePt t="9663" x="2371725" y="5715000"/>
          <p14:tracePt t="9678" x="2408238" y="5708650"/>
          <p14:tracePt t="9695" x="2414588" y="5694363"/>
          <p14:tracePt t="9712" x="2436813" y="5686425"/>
          <p14:tracePt t="9729" x="2443163" y="5686425"/>
          <p14:tracePt t="9870" x="2443163" y="5672138"/>
          <p14:tracePt t="9877" x="2443163" y="5665788"/>
          <p14:tracePt t="9887" x="2443163" y="5657850"/>
          <p14:tracePt t="9898" x="2451100" y="5657850"/>
          <p14:tracePt t="9916" x="2451100" y="5637213"/>
          <p14:tracePt t="9933" x="2451100" y="5622925"/>
          <p14:tracePt t="9950" x="2451100" y="5614988"/>
          <p14:tracePt t="9967" x="2451100" y="5608638"/>
          <p14:tracePt t="9985" x="2451100" y="5600700"/>
          <p14:tracePt t="10003" x="2436813" y="5580063"/>
          <p14:tracePt t="10020" x="2428875" y="5565775"/>
          <p14:tracePt t="10035" x="2414588" y="5557838"/>
          <p14:tracePt t="10052" x="2408238" y="5551488"/>
          <p14:tracePt t="10069" x="2408238" y="5543550"/>
          <p14:tracePt t="10199" x="2408238" y="5537200"/>
          <p14:tracePt t="10424" x="2400300" y="5537200"/>
          <p14:tracePt t="10457" x="2400300" y="5543550"/>
          <p14:tracePt t="10464" x="2400300" y="5551488"/>
          <p14:tracePt t="10497" x="2393950" y="5557838"/>
          <p14:tracePt t="10526" x="2386013" y="5557838"/>
          <p14:tracePt t="10549" x="2386013" y="5565775"/>
          <p14:tracePt t="10557" x="2379663" y="5572125"/>
          <p14:tracePt t="10565" x="2371725" y="5586413"/>
          <p14:tracePt t="10579" x="2365375" y="5594350"/>
          <p14:tracePt t="10596" x="2357438" y="5629275"/>
          <p14:tracePt t="10612" x="2351088" y="5643563"/>
          <p14:tracePt t="10629" x="2336800" y="5651500"/>
          <p14:tracePt t="10647" x="2336800" y="5665788"/>
          <p14:tracePt t="10664" x="2322513" y="5680075"/>
          <p14:tracePt t="10680" x="2314575" y="5694363"/>
          <p14:tracePt t="10699" x="2314575" y="5700713"/>
          <p14:tracePt t="10734" x="2314575" y="5708650"/>
          <p14:tracePt t="10749" x="2314575" y="5715000"/>
          <p14:tracePt t="10765" x="2314575" y="5722938"/>
          <p14:tracePt t="10782" x="2314575" y="5729288"/>
          <p14:tracePt t="10863" x="2314575" y="5737225"/>
          <p14:tracePt t="10889" x="2314575" y="5751513"/>
          <p14:tracePt t="10914" x="2314575" y="5757863"/>
          <p14:tracePt t="11020" x="2314575" y="5765800"/>
          <p14:tracePt t="11059" x="2314575" y="5772150"/>
          <p14:tracePt t="11066" x="2314575" y="5780088"/>
          <p14:tracePt t="11082" x="2314575" y="5786438"/>
          <p14:tracePt t="11095" x="2314575" y="5794375"/>
          <p14:tracePt t="11105" x="2314575" y="5800725"/>
          <p14:tracePt t="11136" x="2314575" y="5808663"/>
          <p14:tracePt t="11421" x="2328863" y="5794375"/>
          <p14:tracePt t="11431" x="2336800" y="5786438"/>
          <p14:tracePt t="11440" x="2336800" y="5772150"/>
          <p14:tracePt t="11448" x="2336800" y="5765800"/>
          <p14:tracePt t="11462" x="2336800" y="5743575"/>
          <p14:tracePt t="11479" x="2343150" y="5729288"/>
          <p14:tracePt t="11498" x="2351088" y="5722938"/>
          <p14:tracePt t="11514" x="2357438" y="5708650"/>
          <p14:tracePt t="11533" x="2357438" y="5700713"/>
          <p14:tracePt t="11547" x="2357438" y="5694363"/>
          <p14:tracePt t="11564" x="2365375" y="5672138"/>
          <p14:tracePt t="11581" x="2365375" y="5651500"/>
          <p14:tracePt t="11598" x="2365375" y="5643563"/>
          <p14:tracePt t="12345" x="2365375" y="5651500"/>
          <p14:tracePt t="12361" x="2365375" y="5657850"/>
          <p14:tracePt t="12369" x="2365375" y="5665788"/>
          <p14:tracePt t="12388" x="2365375" y="5672138"/>
          <p14:tracePt t="12405" x="2365375" y="5680075"/>
          <p14:tracePt t="12414" x="2365375" y="5694363"/>
          <p14:tracePt t="12449" x="2365375" y="5700713"/>
          <p14:tracePt t="12465" x="2365375" y="5708650"/>
          <p14:tracePt t="12482" x="2365375" y="5715000"/>
          <p14:tracePt t="12500" x="2365375" y="5729288"/>
          <p14:tracePt t="12539" x="2365375" y="5737225"/>
          <p14:tracePt t="12554" x="2365375" y="5743575"/>
          <p14:tracePt t="12597" x="2365375" y="5751513"/>
          <p14:tracePt t="12785" x="2365375" y="5757863"/>
          <p14:tracePt t="12817" x="2365375" y="5765800"/>
          <p14:tracePt t="12842" x="2365375" y="5772150"/>
          <p14:tracePt t="12873" x="2365375" y="5780088"/>
          <p14:tracePt t="12934" x="2365375" y="5786438"/>
          <p14:tracePt t="12961" x="2365375" y="5794375"/>
          <p14:tracePt t="12973" x="2365375" y="5808663"/>
          <p14:tracePt t="12989" x="2365375" y="5815013"/>
          <p14:tracePt t="12998" x="2365375" y="5822950"/>
          <p14:tracePt t="13008" x="2357438" y="5843588"/>
          <p14:tracePt t="13027" x="2357438" y="5865813"/>
          <p14:tracePt t="13044" x="2343150" y="5880100"/>
          <p14:tracePt t="13061" x="2328863" y="5886450"/>
          <p14:tracePt t="13077" x="2322513" y="5900738"/>
          <p14:tracePt t="13094" x="2308225" y="5900738"/>
          <p14:tracePt t="13113" x="2300288" y="5900738"/>
          <p14:tracePt t="13127" x="2293938" y="5900738"/>
          <p14:tracePt t="13144" x="2293938" y="5908675"/>
          <p14:tracePt t="13161" x="2286000" y="5908675"/>
          <p14:tracePt t="13178" x="2279650" y="5922963"/>
          <p14:tracePt t="13197" x="2265363" y="5937250"/>
          <p14:tracePt t="13214" x="2251075" y="5937250"/>
          <p14:tracePt t="13230" x="2228850" y="5943600"/>
          <p14:tracePt t="13247" x="2222500" y="5951538"/>
          <p14:tracePt t="13264" x="2200275" y="5957888"/>
          <p14:tracePt t="13280" x="2185988" y="5965825"/>
          <p14:tracePt t="13298" x="2143125" y="5965825"/>
          <p14:tracePt t="13315" x="2122488" y="5972175"/>
          <p14:tracePt t="13331" x="2100263" y="5972175"/>
          <p14:tracePt t="13349" x="2079625" y="5972175"/>
          <p14:tracePt t="13367" x="2057400" y="5980113"/>
          <p14:tracePt t="13373" x="2051050" y="5980113"/>
          <p14:tracePt t="13384" x="2028825" y="5980113"/>
          <p14:tracePt t="13401" x="2022475" y="5980113"/>
          <p14:tracePt t="13416" x="2008188" y="5980113"/>
          <p14:tracePt t="13433" x="1993900" y="5986463"/>
          <p14:tracePt t="13450" x="1979613" y="5986463"/>
          <p14:tracePt t="13469" x="1957388" y="5986463"/>
          <p14:tracePt t="13485" x="1943100" y="5986463"/>
          <p14:tracePt t="13502" x="1936750" y="5986463"/>
          <p14:tracePt t="13520" x="1928813" y="5986463"/>
          <p14:tracePt t="13908" x="1936750" y="5986463"/>
          <p14:tracePt t="13925" x="1951038" y="5986463"/>
          <p14:tracePt t="13932" x="1957388" y="5986463"/>
          <p14:tracePt t="13943" x="1965325" y="5986463"/>
          <p14:tracePt t="13960" x="1985963" y="5986463"/>
          <p14:tracePt t="13978" x="2022475" y="5986463"/>
          <p14:tracePt t="13994" x="2051050" y="5986463"/>
          <p14:tracePt t="14011" x="2079625" y="5986463"/>
          <p14:tracePt t="14028" x="2108200" y="5986463"/>
          <p14:tracePt t="14045" x="2122488" y="5986463"/>
          <p14:tracePt t="14062" x="2157413" y="5986463"/>
          <p14:tracePt t="14079" x="2179638" y="5986463"/>
          <p14:tracePt t="14095" x="2200275" y="5994400"/>
          <p14:tracePt t="14114" x="2214563" y="5994400"/>
          <p14:tracePt t="14131" x="2243138" y="6000750"/>
          <p14:tracePt t="14148" x="2265363" y="6000750"/>
          <p14:tracePt t="14165" x="2279650" y="6000750"/>
          <p14:tracePt t="14180" x="2286000" y="6000750"/>
          <p14:tracePt t="14216" x="2293938" y="6000750"/>
          <p14:tracePt t="14232" x="2308225" y="6000750"/>
          <p14:tracePt t="14249" x="2322513" y="6000750"/>
          <p14:tracePt t="14266" x="2343150" y="6008688"/>
          <p14:tracePt t="14283" x="2351088" y="6008688"/>
          <p14:tracePt t="14318" x="2365375" y="6008688"/>
          <p14:tracePt t="14336" x="2371725" y="6015038"/>
          <p14:tracePt t="14352" x="2386013" y="6022975"/>
          <p14:tracePt t="14368" x="2393950" y="6022975"/>
          <p14:tracePt t="14769" x="2393950" y="6029325"/>
          <p14:tracePt t="14787" x="2400300" y="6029325"/>
          <p14:tracePt t="14795" x="2408238" y="6029325"/>
          <p14:tracePt t="14801" x="2414588" y="6029325"/>
          <p14:tracePt t="14811" x="2428875" y="6037263"/>
          <p14:tracePt t="14826" x="2443163" y="6037263"/>
          <p14:tracePt t="14844" x="2479675" y="6037263"/>
          <p14:tracePt t="14860" x="2500313" y="6037263"/>
          <p14:tracePt t="14877" x="2536825" y="6037263"/>
          <p14:tracePt t="14895" x="2571750" y="6037263"/>
          <p14:tracePt t="14912" x="2608263" y="6037263"/>
          <p14:tracePt t="14929" x="2636838" y="6037263"/>
          <p14:tracePt t="14946" x="2679700" y="6029325"/>
          <p14:tracePt t="14964" x="2708275" y="6022975"/>
          <p14:tracePt t="14981" x="2722563" y="6022975"/>
          <p14:tracePt t="14997" x="2728913" y="6022975"/>
          <p14:tracePt t="15015" x="2736850" y="6022975"/>
          <p14:tracePt t="15032" x="2751138" y="6022975"/>
          <p14:tracePt t="15050" x="2757488" y="6015038"/>
          <p14:tracePt t="15066" x="2771775" y="6015038"/>
          <p14:tracePt t="17091" x="2779713" y="6015038"/>
          <p14:tracePt t="17216" x="2765425" y="6015038"/>
          <p14:tracePt t="17224" x="2751138" y="6015038"/>
          <p14:tracePt t="17231" x="2736850" y="6015038"/>
          <p14:tracePt t="17240" x="2722563" y="6022975"/>
          <p14:tracePt t="17259" x="2686050" y="6022975"/>
          <p14:tracePt t="17292" x="2636838" y="6022975"/>
          <p14:tracePt t="17309" x="2579688" y="6022975"/>
          <p14:tracePt t="17326" x="2543175" y="6029325"/>
          <p14:tracePt t="17341" x="2508250" y="6037263"/>
          <p14:tracePt t="17358" x="2479675" y="6037263"/>
          <p14:tracePt t="17362" x="2465388" y="6037263"/>
          <p14:tracePt t="17375" x="2451100" y="6037263"/>
          <p14:tracePt t="17392" x="2414588" y="6037263"/>
          <p14:tracePt t="17409" x="2400300" y="6037263"/>
          <p14:tracePt t="17427" x="2379663" y="6037263"/>
          <p14:tracePt t="17443" x="2365375" y="6037263"/>
          <p14:tracePt t="17673" x="2379663" y="6037263"/>
          <p14:tracePt t="17683" x="2400300" y="6037263"/>
          <p14:tracePt t="17689" x="2414588" y="6037263"/>
          <p14:tracePt t="17700" x="2422525" y="6037263"/>
          <p14:tracePt t="17715" x="2443163" y="6037263"/>
          <p14:tracePt t="17732" x="2486025" y="6037263"/>
          <p14:tracePt t="17751" x="2522538" y="6029325"/>
          <p14:tracePt t="17766" x="2551113" y="6029325"/>
          <p14:tracePt t="17783" x="2557463" y="6029325"/>
          <p14:tracePt t="17800" x="2571750" y="6029325"/>
          <p14:tracePt t="17818" x="2586038" y="6029325"/>
          <p14:tracePt t="17834" x="2593975" y="6022975"/>
          <p14:tracePt t="17851" x="2600325" y="6022975"/>
          <p14:tracePt t="17852" x="2614613" y="6022975"/>
          <p14:tracePt t="17867" x="2636838" y="6022975"/>
          <p14:tracePt t="17885" x="2651125" y="6022975"/>
          <p14:tracePt t="17901" x="2657475" y="6022975"/>
          <p14:tracePt t="17919" x="2686050" y="6022975"/>
          <p14:tracePt t="17936" x="2700338" y="6022975"/>
          <p14:tracePt t="17953" x="2714625" y="6022975"/>
          <p14:tracePt t="17969" x="2728913" y="6015038"/>
          <p14:tracePt t="17987" x="2736850" y="6015038"/>
          <p14:tracePt t="18972" x="2751138" y="6000750"/>
          <p14:tracePt t="18977" x="2771775" y="5986463"/>
          <p14:tracePt t="18989" x="2822575" y="5972175"/>
          <p14:tracePt t="19006" x="2879725" y="5957888"/>
          <p14:tracePt t="19023" x="2986088" y="5915025"/>
          <p14:tracePt t="19040" x="3128963" y="5865813"/>
          <p14:tracePt t="19057" x="3228975" y="5837238"/>
          <p14:tracePt t="19074" x="3322638" y="5780088"/>
          <p14:tracePt t="19091" x="3400425" y="5737225"/>
          <p14:tracePt t="19112" x="3514725" y="5715000"/>
          <p14:tracePt t="19127" x="3586163" y="5694363"/>
          <p14:tracePt t="19142" x="3622675" y="5694363"/>
          <p14:tracePt t="19159" x="3643313" y="5680075"/>
          <p14:tracePt t="19176" x="3657600" y="5680075"/>
          <p14:tracePt t="19193" x="3665538" y="5680075"/>
          <p14:tracePt t="19210" x="3679825" y="5680075"/>
          <p14:tracePt t="19227" x="3686175" y="5672138"/>
          <p14:tracePt t="19246" x="3700463" y="5672138"/>
          <p14:tracePt t="19264" x="3708400" y="5665788"/>
          <p14:tracePt t="19280" x="3708400" y="5657850"/>
          <p14:tracePt t="21820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예제 </a:t>
            </a:r>
            <a:r>
              <a:rPr lang="en-US" altLang="ko-KR" smtClean="0">
                <a:ea typeface="굴림" panose="020B0600000101010101" pitchFamily="50" charset="-127"/>
              </a:rPr>
              <a:t>– 2/5</a:t>
            </a:r>
            <a:r>
              <a:rPr lang="ko-KR" altLang="en-US" smtClean="0">
                <a:ea typeface="굴림" panose="020B0600000101010101" pitchFamily="50" charset="-127"/>
              </a:rPr>
              <a:t> </a:t>
            </a:r>
          </a:p>
        </p:txBody>
      </p:sp>
      <p:graphicFrame>
        <p:nvGraphicFramePr>
          <p:cNvPr id="18" name="내용 개체 틀 17"/>
          <p:cNvGraphicFramePr>
            <a:graphicFrameLocks noGrp="1"/>
          </p:cNvGraphicFramePr>
          <p:nvPr>
            <p:ph idx="1"/>
          </p:nvPr>
        </p:nvGraphicFramePr>
        <p:xfrm>
          <a:off x="1397000" y="5961063"/>
          <a:ext cx="2959098" cy="376237"/>
        </p:xfrm>
        <a:graphic>
          <a:graphicData uri="http://schemas.openxmlformats.org/drawingml/2006/table">
            <a:tbl>
              <a:tblPr/>
              <a:tblGrid>
                <a:gridCol w="493183"/>
                <a:gridCol w="493183"/>
                <a:gridCol w="493183"/>
                <a:gridCol w="493183"/>
                <a:gridCol w="493183"/>
                <a:gridCol w="493183"/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19" marR="91419"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[1]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19" marR="91419"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19" marR="91419"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19" marR="91419"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19" marR="91419"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19" marR="91419"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35" name="타원 3"/>
          <p:cNvSpPr>
            <a:spLocks noChangeArrowheads="1"/>
          </p:cNvSpPr>
          <p:nvPr/>
        </p:nvSpPr>
        <p:spPr bwMode="auto">
          <a:xfrm>
            <a:off x="3276600" y="2058988"/>
            <a:ext cx="719138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9236" name="직선 연결선 9"/>
          <p:cNvCxnSpPr>
            <a:cxnSpLocks noChangeShapeType="1"/>
            <a:stCxn id="9235" idx="3"/>
          </p:cNvCxnSpPr>
          <p:nvPr/>
        </p:nvCxnSpPr>
        <p:spPr bwMode="auto">
          <a:xfrm flipH="1">
            <a:off x="3024188" y="2611438"/>
            <a:ext cx="357187" cy="4095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직선 연결선 13"/>
          <p:cNvCxnSpPr>
            <a:cxnSpLocks noChangeShapeType="1"/>
          </p:cNvCxnSpPr>
          <p:nvPr/>
        </p:nvCxnSpPr>
        <p:spPr bwMode="auto">
          <a:xfrm>
            <a:off x="3900488" y="2600325"/>
            <a:ext cx="527050" cy="4206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393825" y="5540375"/>
          <a:ext cx="2892425" cy="365482"/>
        </p:xfrm>
        <a:graphic>
          <a:graphicData uri="http://schemas.openxmlformats.org/drawingml/2006/table">
            <a:tbl>
              <a:tblPr/>
              <a:tblGrid>
                <a:gridCol w="289242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  [0]                  [1]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9" marR="91449" marT="45581" marB="455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4" name="내용 개체 틀 2"/>
          <p:cNvSpPr txBox="1">
            <a:spLocks/>
          </p:cNvSpPr>
          <p:nvPr/>
        </p:nvSpPr>
        <p:spPr bwMode="auto">
          <a:xfrm>
            <a:off x="684213" y="1190625"/>
            <a:ext cx="76327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ko-KR" altLang="en-US">
                <a:ea typeface="굴림" panose="020B0600000101010101" pitchFamily="50" charset="-127"/>
              </a:rPr>
              <a:t>삽입 </a:t>
            </a:r>
            <a:r>
              <a:rPr lang="en-US" altLang="ko-KR">
                <a:ea typeface="굴림" panose="020B0600000101010101" pitchFamily="50" charset="-127"/>
              </a:rPr>
              <a:t>10</a:t>
            </a:r>
          </a:p>
        </p:txBody>
      </p:sp>
      <p:grpSp>
        <p:nvGrpSpPr>
          <p:cNvPr id="9245" name="그룹 1"/>
          <p:cNvGrpSpPr>
            <a:grpSpLocks/>
          </p:cNvGrpSpPr>
          <p:nvPr/>
        </p:nvGrpSpPr>
        <p:grpSpPr bwMode="auto">
          <a:xfrm>
            <a:off x="1998663" y="3929063"/>
            <a:ext cx="431800" cy="90487"/>
            <a:chOff x="2805708" y="3021013"/>
            <a:chExt cx="432792" cy="91380"/>
          </a:xfrm>
        </p:grpSpPr>
        <p:cxnSp>
          <p:nvCxnSpPr>
            <p:cNvPr id="9259" name="직선 연결선 2"/>
            <p:cNvCxnSpPr>
              <a:cxnSpLocks noChangeShapeType="1"/>
            </p:cNvCxnSpPr>
            <p:nvPr/>
          </p:nvCxnSpPr>
          <p:spPr bwMode="auto">
            <a:xfrm>
              <a:off x="2805708" y="3021013"/>
              <a:ext cx="43279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0" name="직선 연결선 4"/>
            <p:cNvCxnSpPr>
              <a:cxnSpLocks noChangeShapeType="1"/>
            </p:cNvCxnSpPr>
            <p:nvPr/>
          </p:nvCxnSpPr>
          <p:spPr bwMode="auto">
            <a:xfrm>
              <a:off x="2937569" y="3112393"/>
              <a:ext cx="17948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1" name="직선 연결선 19"/>
            <p:cNvCxnSpPr>
              <a:cxnSpLocks noChangeShapeType="1"/>
            </p:cNvCxnSpPr>
            <p:nvPr/>
          </p:nvCxnSpPr>
          <p:spPr bwMode="auto">
            <a:xfrm>
              <a:off x="2881609" y="3068960"/>
              <a:ext cx="29140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46" name="그룹 3"/>
          <p:cNvGrpSpPr>
            <a:grpSpLocks/>
          </p:cNvGrpSpPr>
          <p:nvPr/>
        </p:nvGrpSpPr>
        <p:grpSpPr bwMode="auto">
          <a:xfrm>
            <a:off x="4211638" y="3021013"/>
            <a:ext cx="431800" cy="92075"/>
            <a:chOff x="4211142" y="3021013"/>
            <a:chExt cx="432792" cy="91380"/>
          </a:xfrm>
        </p:grpSpPr>
        <p:cxnSp>
          <p:nvCxnSpPr>
            <p:cNvPr id="9256" name="직선 연결선 22"/>
            <p:cNvCxnSpPr>
              <a:cxnSpLocks noChangeShapeType="1"/>
            </p:cNvCxnSpPr>
            <p:nvPr/>
          </p:nvCxnSpPr>
          <p:spPr bwMode="auto">
            <a:xfrm>
              <a:off x="4285976" y="3066678"/>
              <a:ext cx="29140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7" name="직선 연결선 23"/>
            <p:cNvCxnSpPr>
              <a:cxnSpLocks noChangeShapeType="1"/>
            </p:cNvCxnSpPr>
            <p:nvPr/>
          </p:nvCxnSpPr>
          <p:spPr bwMode="auto">
            <a:xfrm>
              <a:off x="4211142" y="3021013"/>
              <a:ext cx="43279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8" name="직선 연결선 24"/>
            <p:cNvCxnSpPr>
              <a:cxnSpLocks noChangeShapeType="1"/>
            </p:cNvCxnSpPr>
            <p:nvPr/>
          </p:nvCxnSpPr>
          <p:spPr bwMode="auto">
            <a:xfrm>
              <a:off x="4356794" y="3112393"/>
              <a:ext cx="17948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47" name="타원 5"/>
          <p:cNvSpPr>
            <a:spLocks noChangeArrowheads="1"/>
          </p:cNvSpPr>
          <p:nvPr/>
        </p:nvSpPr>
        <p:spPr bwMode="auto">
          <a:xfrm>
            <a:off x="2419350" y="2924175"/>
            <a:ext cx="719138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9248" name="직선 연결선 9"/>
          <p:cNvCxnSpPr>
            <a:cxnSpLocks noChangeShapeType="1"/>
          </p:cNvCxnSpPr>
          <p:nvPr/>
        </p:nvCxnSpPr>
        <p:spPr bwMode="auto">
          <a:xfrm flipH="1">
            <a:off x="2205038" y="3500438"/>
            <a:ext cx="357187" cy="4095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49" name="그룹 21"/>
          <p:cNvGrpSpPr>
            <a:grpSpLocks/>
          </p:cNvGrpSpPr>
          <p:nvPr/>
        </p:nvGrpSpPr>
        <p:grpSpPr bwMode="auto">
          <a:xfrm>
            <a:off x="3297238" y="3910013"/>
            <a:ext cx="433387" cy="92075"/>
            <a:chOff x="4211142" y="3021013"/>
            <a:chExt cx="432792" cy="91380"/>
          </a:xfrm>
        </p:grpSpPr>
        <p:cxnSp>
          <p:nvCxnSpPr>
            <p:cNvPr id="9253" name="직선 연결선 25"/>
            <p:cNvCxnSpPr>
              <a:cxnSpLocks noChangeShapeType="1"/>
            </p:cNvCxnSpPr>
            <p:nvPr/>
          </p:nvCxnSpPr>
          <p:spPr bwMode="auto">
            <a:xfrm>
              <a:off x="4285976" y="3066678"/>
              <a:ext cx="29140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4" name="직선 연결선 26"/>
            <p:cNvCxnSpPr>
              <a:cxnSpLocks noChangeShapeType="1"/>
            </p:cNvCxnSpPr>
            <p:nvPr/>
          </p:nvCxnSpPr>
          <p:spPr bwMode="auto">
            <a:xfrm>
              <a:off x="4211142" y="3021013"/>
              <a:ext cx="43279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5" name="직선 연결선 27"/>
            <p:cNvCxnSpPr>
              <a:cxnSpLocks noChangeShapeType="1"/>
            </p:cNvCxnSpPr>
            <p:nvPr/>
          </p:nvCxnSpPr>
          <p:spPr bwMode="auto">
            <a:xfrm>
              <a:off x="4356794" y="3112393"/>
              <a:ext cx="17948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9250" name="직선 연결선 13"/>
          <p:cNvCxnSpPr>
            <a:cxnSpLocks noChangeShapeType="1"/>
          </p:cNvCxnSpPr>
          <p:nvPr/>
        </p:nvCxnSpPr>
        <p:spPr bwMode="auto">
          <a:xfrm>
            <a:off x="3000375" y="3489325"/>
            <a:ext cx="527050" cy="4206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직선 연결선 6"/>
          <p:cNvCxnSpPr>
            <a:cxnSpLocks noChangeShapeType="1"/>
          </p:cNvCxnSpPr>
          <p:nvPr/>
        </p:nvCxnSpPr>
        <p:spPr bwMode="auto">
          <a:xfrm flipV="1">
            <a:off x="2862263" y="5753100"/>
            <a:ext cx="0" cy="5762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2" name="내용 개체 틀 2"/>
          <p:cNvSpPr txBox="1">
            <a:spLocks/>
          </p:cNvSpPr>
          <p:nvPr/>
        </p:nvSpPr>
        <p:spPr bwMode="auto">
          <a:xfrm>
            <a:off x="841375" y="4135438"/>
            <a:ext cx="7343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00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Tx/>
              <a:buNone/>
            </a:pPr>
            <a:r>
              <a:rPr lang="ko-KR" altLang="en-US">
                <a:ea typeface="굴림" panose="020B0600000101010101" pitchFamily="50" charset="-127"/>
              </a:rPr>
              <a:t>배열의 다음 가능한 저장 장소에 해당되는 인덱스 </a:t>
            </a:r>
            <a:r>
              <a:rPr lang="en-US" altLang="ko-KR">
                <a:ea typeface="굴림" panose="020B0600000101010101" pitchFamily="50" charset="-127"/>
              </a:rPr>
              <a:t>[1]</a:t>
            </a:r>
            <a:r>
              <a:rPr lang="ko-KR" altLang="en-US">
                <a:ea typeface="굴림" panose="020B0600000101010101" pitchFamily="50" charset="-127"/>
              </a:rPr>
              <a:t>에 데이터 </a:t>
            </a:r>
            <a:r>
              <a:rPr lang="en-US" altLang="ko-KR">
                <a:ea typeface="굴림" panose="020B0600000101010101" pitchFamily="50" charset="-127"/>
              </a:rPr>
              <a:t>10</a:t>
            </a:r>
            <a:r>
              <a:rPr lang="ko-KR" altLang="en-US">
                <a:ea typeface="굴림" panose="020B0600000101010101" pitchFamily="50" charset="-127"/>
              </a:rPr>
              <a:t>을 저장하고 데이터 </a:t>
            </a:r>
            <a:r>
              <a:rPr lang="en-US" altLang="ko-KR">
                <a:ea typeface="굴림" panose="020B0600000101010101" pitchFamily="50" charset="-127"/>
              </a:rPr>
              <a:t>20</a:t>
            </a:r>
            <a:r>
              <a:rPr lang="ko-KR" altLang="en-US">
                <a:ea typeface="굴림" panose="020B0600000101010101" pitchFamily="50" charset="-127"/>
              </a:rPr>
              <a:t>의 왼쪽 필드에 데이터 </a:t>
            </a:r>
            <a:r>
              <a:rPr lang="en-US" altLang="ko-KR">
                <a:ea typeface="굴림" panose="020B0600000101010101" pitchFamily="50" charset="-127"/>
              </a:rPr>
              <a:t>10</a:t>
            </a:r>
            <a:r>
              <a:rPr lang="ko-KR" altLang="en-US">
                <a:ea typeface="굴림" panose="020B0600000101010101" pitchFamily="50" charset="-127"/>
              </a:rPr>
              <a:t>에 해당되는 인덱스를 저장한다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3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03"/>
    </mc:Choice>
    <mc:Fallback xmlns="">
      <p:transition spd="slow" advTm="5610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106" x="7800975" y="4108450"/>
          <p14:tracePt t="1294" x="7800975" y="4100513"/>
          <p14:tracePt t="1311" x="7800975" y="4094163"/>
          <p14:tracePt t="1321" x="7780338" y="4086225"/>
          <p14:tracePt t="1327" x="7772400" y="4079875"/>
          <p14:tracePt t="1335" x="7758113" y="4071938"/>
          <p14:tracePt t="1353" x="7729538" y="4043363"/>
          <p14:tracePt t="1369" x="7700963" y="4029075"/>
          <p14:tracePt t="1386" x="7580313" y="3994150"/>
          <p14:tracePt t="1403" x="7537450" y="3957638"/>
          <p14:tracePt t="1420" x="7486650" y="3943350"/>
          <p14:tracePt t="1437" x="7423150" y="3922713"/>
          <p14:tracePt t="1454" x="7343775" y="3879850"/>
          <p14:tracePt t="1472" x="7229475" y="3822700"/>
          <p14:tracePt t="1489" x="7158038" y="3786188"/>
          <p14:tracePt t="1504" x="7080250" y="3751263"/>
          <p14:tracePt t="1522" x="7029450" y="3714750"/>
          <p14:tracePt t="1539" x="6972300" y="3679825"/>
          <p14:tracePt t="1556" x="6929438" y="3651250"/>
          <p14:tracePt t="1573" x="6872288" y="3608388"/>
          <p14:tracePt t="1590" x="6815138" y="3571875"/>
          <p14:tracePt t="1607" x="6794500" y="3565525"/>
          <p14:tracePt t="1624" x="6772275" y="3551238"/>
          <p14:tracePt t="1642" x="6743700" y="3529013"/>
          <p14:tracePt t="1660" x="6715125" y="3500438"/>
          <p14:tracePt t="1676" x="6680200" y="3486150"/>
          <p14:tracePt t="1693" x="6665913" y="3465513"/>
          <p14:tracePt t="1711" x="6615113" y="3443288"/>
          <p14:tracePt t="1728" x="6580188" y="3422650"/>
          <p14:tracePt t="1734" x="6565900" y="3408363"/>
          <p14:tracePt t="1742" x="6551613" y="3400425"/>
          <p14:tracePt t="1760" x="6523038" y="3386138"/>
          <p14:tracePt t="1776" x="6480175" y="3365500"/>
          <p14:tracePt t="1794" x="6451600" y="3351213"/>
          <p14:tracePt t="1811" x="6437313" y="3336925"/>
          <p14:tracePt t="1828" x="6423025" y="3328988"/>
          <p14:tracePt t="1845" x="6415088" y="3314700"/>
          <p14:tracePt t="1864" x="6400800" y="3300413"/>
          <p14:tracePt t="1880" x="6394450" y="3300413"/>
          <p14:tracePt t="2380" x="6394450" y="3294063"/>
          <p14:tracePt t="2387" x="6386513" y="3294063"/>
          <p14:tracePt t="2404" x="6380163" y="3286125"/>
          <p14:tracePt t="2419" x="6372225" y="3279775"/>
          <p14:tracePt t="2427" x="6357938" y="3271838"/>
          <p14:tracePt t="2439" x="6351588" y="3265488"/>
          <p14:tracePt t="2457" x="6323013" y="3257550"/>
          <p14:tracePt t="2474" x="6300788" y="3251200"/>
          <p14:tracePt t="2491" x="6272213" y="3243263"/>
          <p14:tracePt t="2508" x="6243638" y="3236913"/>
          <p14:tracePt t="2524" x="6229350" y="3236913"/>
          <p14:tracePt t="2542" x="6215063" y="3228975"/>
          <p14:tracePt t="2560" x="6208713" y="3228975"/>
          <p14:tracePt t="2678" x="6200775" y="3228975"/>
          <p14:tracePt t="2683" x="6200775" y="3222625"/>
          <p14:tracePt t="2699" x="6194425" y="3222625"/>
          <p14:tracePt t="2716" x="6186488" y="3222625"/>
          <p14:tracePt t="3795" x="6180138" y="3222625"/>
          <p14:tracePt t="3837" x="6172200" y="3222625"/>
          <p14:tracePt t="3843" x="6165850" y="3222625"/>
          <p14:tracePt t="3852" x="6157913" y="3222625"/>
          <p14:tracePt t="3868" x="6129338" y="3222625"/>
          <p14:tracePt t="3885" x="6080125" y="3214688"/>
          <p14:tracePt t="3901" x="5980113" y="3194050"/>
          <p14:tracePt t="3902" x="5915025" y="3179763"/>
          <p14:tracePt t="3918" x="5822950" y="3151188"/>
          <p14:tracePt t="3935" x="5651500" y="3128963"/>
          <p14:tracePt t="3953" x="5500688" y="3094038"/>
          <p14:tracePt t="3968" x="5351463" y="3071813"/>
          <p14:tracePt t="3986" x="5237163" y="3036888"/>
          <p14:tracePt t="4003" x="5143500" y="3014663"/>
          <p14:tracePt t="4005" x="5086350" y="3000375"/>
          <p14:tracePt t="4019" x="4972050" y="2979738"/>
          <p14:tracePt t="4039" x="4843463" y="2951163"/>
          <p14:tracePt t="4054" x="4765675" y="2928938"/>
          <p14:tracePt t="4072" x="4651375" y="2886075"/>
          <p14:tracePt t="4090" x="4437063" y="2828925"/>
          <p14:tracePt t="4106" x="4300538" y="2779713"/>
          <p14:tracePt t="4123" x="4222750" y="2751138"/>
          <p14:tracePt t="4139" x="4114800" y="2714625"/>
          <p14:tracePt t="4156" x="4037013" y="2693988"/>
          <p14:tracePt t="4174" x="3957638" y="2671763"/>
          <p14:tracePt t="4191" x="3886200" y="2651125"/>
          <p14:tracePt t="4208" x="3829050" y="2628900"/>
          <p14:tracePt t="4225" x="3771900" y="2614613"/>
          <p14:tracePt t="4229" x="3729038" y="2614613"/>
          <p14:tracePt t="4241" x="3700463" y="2608263"/>
          <p14:tracePt t="4257" x="3643313" y="2579688"/>
          <p14:tracePt t="4275" x="3571875" y="2565400"/>
          <p14:tracePt t="4292" x="3508375" y="2565400"/>
          <p14:tracePt t="4308" x="3486150" y="2557463"/>
          <p14:tracePt t="4326" x="3479800" y="2551113"/>
          <p14:tracePt t="4652" x="3471863" y="2551113"/>
          <p14:tracePt t="4668" x="3465513" y="2551113"/>
          <p14:tracePt t="4692" x="3457575" y="2551113"/>
          <p14:tracePt t="4708" x="3451225" y="2557463"/>
          <p14:tracePt t="4716" x="3436938" y="2557463"/>
          <p14:tracePt t="4723" x="3429000" y="2565400"/>
          <p14:tracePt t="4733" x="3422650" y="2571750"/>
          <p14:tracePt t="4750" x="3414713" y="2579688"/>
          <p14:tracePt t="4768" x="3400425" y="2579688"/>
          <p14:tracePt t="4785" x="3365500" y="2600325"/>
          <p14:tracePt t="4802" x="3343275" y="2614613"/>
          <p14:tracePt t="4818" x="3328988" y="2628900"/>
          <p14:tracePt t="4835" x="3300413" y="2651125"/>
          <p14:tracePt t="4852" x="3286125" y="2665413"/>
          <p14:tracePt t="4869" x="3279775" y="2686050"/>
          <p14:tracePt t="4888" x="3257550" y="2714625"/>
          <p14:tracePt t="4908" x="3243263" y="2722563"/>
          <p14:tracePt t="4922" x="3243263" y="2743200"/>
          <p14:tracePt t="4939" x="3236913" y="2757488"/>
          <p14:tracePt t="4954" x="3222625" y="2771775"/>
          <p14:tracePt t="4971" x="3208338" y="2794000"/>
          <p14:tracePt t="4989" x="3179763" y="2828925"/>
          <p14:tracePt t="5005" x="3157538" y="2851150"/>
          <p14:tracePt t="5022" x="3136900" y="2879725"/>
          <p14:tracePt t="5039" x="3122613" y="2886075"/>
          <p14:tracePt t="5056" x="3100388" y="2914650"/>
          <p14:tracePt t="5058" x="3086100" y="2928938"/>
          <p14:tracePt t="5075" x="3079750" y="2951163"/>
          <p14:tracePt t="5090" x="3065463" y="2979738"/>
          <p14:tracePt t="5108" x="3014663" y="3028950"/>
          <p14:tracePt t="5124" x="3000375" y="3057525"/>
          <p14:tracePt t="5141" x="2986088" y="3086100"/>
          <p14:tracePt t="5158" x="2979738" y="3100388"/>
          <p14:tracePt t="5175" x="2971800" y="3114675"/>
          <p14:tracePt t="5329" x="2965450" y="3114675"/>
          <p14:tracePt t="5341" x="2965450" y="3122613"/>
          <p14:tracePt t="5350" x="2971800" y="3143250"/>
          <p14:tracePt t="5364" x="2994025" y="3157538"/>
          <p14:tracePt t="5379" x="3014663" y="3186113"/>
          <p14:tracePt t="5396" x="3028950" y="3194050"/>
          <p14:tracePt t="5413" x="3036888" y="3208338"/>
          <p14:tracePt t="5430" x="3036888" y="3214688"/>
          <p14:tracePt t="5447" x="3051175" y="3228975"/>
          <p14:tracePt t="5464" x="3051175" y="3265488"/>
          <p14:tracePt t="5481" x="3051175" y="3279775"/>
          <p14:tracePt t="5498" x="3051175" y="3294063"/>
          <p14:tracePt t="5517" x="3043238" y="3308350"/>
          <p14:tracePt t="5534" x="3043238" y="3314700"/>
          <p14:tracePt t="5549" x="3043238" y="3322638"/>
          <p14:tracePt t="5566" x="3036888" y="3322638"/>
          <p14:tracePt t="5583" x="3028950" y="3328988"/>
          <p14:tracePt t="5600" x="3014663" y="3336925"/>
          <p14:tracePt t="5618" x="3000375" y="3343275"/>
          <p14:tracePt t="5636" x="2979738" y="3365500"/>
          <p14:tracePt t="5653" x="2971800" y="3365500"/>
          <p14:tracePt t="5668" x="2957513" y="3365500"/>
          <p14:tracePt t="5685" x="2936875" y="3379788"/>
          <p14:tracePt t="5702" x="2922588" y="3379788"/>
          <p14:tracePt t="5719" x="2900363" y="3379788"/>
          <p14:tracePt t="5722" x="2886075" y="3386138"/>
          <p14:tracePt t="5736" x="2879725" y="3394075"/>
          <p14:tracePt t="5755" x="2851150" y="3400425"/>
          <p14:tracePt t="5770" x="2822575" y="3408363"/>
          <p14:tracePt t="5787" x="2794000" y="3408363"/>
          <p14:tracePt t="5804" x="2771775" y="3408363"/>
          <p14:tracePt t="5838" x="2743200" y="3408363"/>
          <p14:tracePt t="5856" x="2714625" y="3408363"/>
          <p14:tracePt t="5873" x="2679700" y="3408363"/>
          <p14:tracePt t="5889" x="2651125" y="3408363"/>
          <p14:tracePt t="5906" x="2608263" y="3408363"/>
          <p14:tracePt t="5923" x="2571750" y="3400425"/>
          <p14:tracePt t="5941" x="2522538" y="3365500"/>
          <p14:tracePt t="5957" x="2508250" y="3351213"/>
          <p14:tracePt t="5974" x="2486025" y="3336925"/>
          <p14:tracePt t="5990" x="2471738" y="3322638"/>
          <p14:tracePt t="6008" x="2465388" y="3314700"/>
          <p14:tracePt t="6081" x="2465388" y="3286125"/>
          <p14:tracePt t="6092" x="2465388" y="3279775"/>
          <p14:tracePt t="6110" x="2465388" y="3236913"/>
          <p14:tracePt t="6126" x="2465388" y="3194050"/>
          <p14:tracePt t="6144" x="2471738" y="3143250"/>
          <p14:tracePt t="6161" x="2479675" y="3122613"/>
          <p14:tracePt t="6178" x="2493963" y="3100388"/>
          <p14:tracePt t="6195" x="2514600" y="3071813"/>
          <p14:tracePt t="6212" x="2522538" y="3065463"/>
          <p14:tracePt t="6229" x="2543175" y="3051175"/>
          <p14:tracePt t="6233" x="2551113" y="3051175"/>
          <p14:tracePt t="6247" x="2571750" y="3036888"/>
          <p14:tracePt t="6264" x="2586038" y="3022600"/>
          <p14:tracePt t="6283" x="2593975" y="3022600"/>
          <p14:tracePt t="6301" x="2614613" y="3014663"/>
          <p14:tracePt t="6315" x="2622550" y="3014663"/>
          <p14:tracePt t="6332" x="2651125" y="3000375"/>
          <p14:tracePt t="6339" x="2657475" y="2994025"/>
          <p14:tracePt t="6347" x="2671763" y="2994025"/>
          <p14:tracePt t="6366" x="2686050" y="2986088"/>
          <p14:tracePt t="6382" x="2708275" y="2979738"/>
          <p14:tracePt t="6400" x="2736850" y="2979738"/>
          <p14:tracePt t="6416" x="2765425" y="2979738"/>
          <p14:tracePt t="6433" x="2779713" y="2979738"/>
          <p14:tracePt t="6449" x="2786063" y="2979738"/>
          <p14:tracePt t="6485" x="2800350" y="2979738"/>
          <p14:tracePt t="6501" x="2808288" y="2979738"/>
          <p14:tracePt t="6518" x="2822575" y="2994025"/>
          <p14:tracePt t="6534" x="2828925" y="3014663"/>
          <p14:tracePt t="6552" x="2843213" y="3036888"/>
          <p14:tracePt t="6570" x="2865438" y="3065463"/>
          <p14:tracePt t="6585" x="2886075" y="3086100"/>
          <p14:tracePt t="6604" x="2922588" y="3122613"/>
          <p14:tracePt t="6620" x="2943225" y="3143250"/>
          <p14:tracePt t="6638" x="2951163" y="3157538"/>
          <p14:tracePt t="6655" x="2957513" y="3179763"/>
          <p14:tracePt t="6672" x="2957513" y="3208338"/>
          <p14:tracePt t="6708" x="2971800" y="3236913"/>
          <p14:tracePt t="6721" x="2971800" y="3243263"/>
          <p14:tracePt t="6724" x="2971800" y="3251200"/>
          <p14:tracePt t="6740" x="2971800" y="3265488"/>
          <p14:tracePt t="6755" x="2971800" y="3308350"/>
          <p14:tracePt t="6773" x="2971800" y="3336925"/>
          <p14:tracePt t="6789" x="2971800" y="3357563"/>
          <p14:tracePt t="6806" x="2971800" y="3400425"/>
          <p14:tracePt t="6823" x="2957513" y="3436938"/>
          <p14:tracePt t="6840" x="2957513" y="3443288"/>
          <p14:tracePt t="6859" x="2951163" y="3451225"/>
          <p14:tracePt t="6874" x="2936875" y="3457575"/>
          <p14:tracePt t="6891" x="2922588" y="3457575"/>
          <p14:tracePt t="6909" x="2908300" y="3457575"/>
          <p14:tracePt t="6925" x="2879725" y="3471863"/>
          <p14:tracePt t="6943" x="2865438" y="3471863"/>
          <p14:tracePt t="6961" x="2851150" y="3471863"/>
          <p14:tracePt t="6976" x="2836863" y="3471863"/>
          <p14:tracePt t="6997" x="2828925" y="3471863"/>
          <p14:tracePt t="7015" x="2822575" y="3471863"/>
          <p14:tracePt t="7029" x="2822575" y="3479800"/>
          <p14:tracePt t="7046" x="2808288" y="3479800"/>
          <p14:tracePt t="7063" x="2779713" y="3479800"/>
          <p14:tracePt t="7080" x="2743200" y="3486150"/>
          <p14:tracePt t="7083" x="2722563" y="3486150"/>
          <p14:tracePt t="7096" x="2679700" y="3479800"/>
          <p14:tracePt t="7112" x="2671763" y="3471863"/>
          <p14:tracePt t="7129" x="2651125" y="3471863"/>
          <p14:tracePt t="7149" x="2643188" y="3465513"/>
          <p14:tracePt t="7166" x="2636838" y="3457575"/>
          <p14:tracePt t="7182" x="2636838" y="3451225"/>
          <p14:tracePt t="7199" x="2628900" y="3429000"/>
          <p14:tracePt t="7215" x="2622550" y="3379788"/>
          <p14:tracePt t="7232" x="2614613" y="3357563"/>
          <p14:tracePt t="7250" x="2608263" y="3322638"/>
          <p14:tracePt t="7268" x="2608263" y="3251200"/>
          <p14:tracePt t="7285" x="2608263" y="3222625"/>
          <p14:tracePt t="7300" x="2608263" y="3186113"/>
          <p14:tracePt t="7316" x="2614613" y="3171825"/>
          <p14:tracePt t="7335" x="2628900" y="3151188"/>
          <p14:tracePt t="7351" x="2651125" y="3114675"/>
          <p14:tracePt t="7369" x="2679700" y="3079750"/>
          <p14:tracePt t="7384" x="2708275" y="3036888"/>
          <p14:tracePt t="7387" x="2722563" y="3014663"/>
          <p14:tracePt t="7401" x="2736850" y="3000375"/>
          <p14:tracePt t="7421" x="2771775" y="2994025"/>
          <p14:tracePt t="7436" x="2786063" y="2986088"/>
          <p14:tracePt t="7452" x="2794000" y="2979738"/>
          <p14:tracePt t="7473" x="2808288" y="2979738"/>
          <p14:tracePt t="7487" x="2836863" y="2979738"/>
          <p14:tracePt t="7504" x="2857500" y="2979738"/>
          <p14:tracePt t="7521" x="2879725" y="2979738"/>
          <p14:tracePt t="7537" x="2900363" y="2971800"/>
          <p14:tracePt t="7554" x="2908300" y="2971800"/>
          <p14:tracePt t="7571" x="2914650" y="2971800"/>
          <p14:tracePt t="7588" x="2928938" y="2971800"/>
          <p14:tracePt t="7778" x="2951163" y="2971800"/>
          <p14:tracePt t="7786" x="2971800" y="2971800"/>
          <p14:tracePt t="7795" x="3000375" y="2965450"/>
          <p14:tracePt t="7809" x="3043238" y="2957513"/>
          <p14:tracePt t="7826" x="3086100" y="2965450"/>
          <p14:tracePt t="7844" x="3122613" y="2986088"/>
          <p14:tracePt t="7860" x="3151188" y="2986088"/>
          <p14:tracePt t="7877" x="3165475" y="3000375"/>
          <p14:tracePt t="7894" x="3179763" y="3022600"/>
          <p14:tracePt t="7910" x="3179763" y="3036888"/>
          <p14:tracePt t="7928" x="3179763" y="3065463"/>
          <p14:tracePt t="7949" x="3179763" y="3100388"/>
          <p14:tracePt t="7964" x="3179763" y="3128963"/>
          <p14:tracePt t="7981" x="3179763" y="3165475"/>
          <p14:tracePt t="7997" x="3179763" y="3186113"/>
          <p14:tracePt t="8012" x="3179763" y="3228975"/>
          <p14:tracePt t="8029" x="3179763" y="3271838"/>
          <p14:tracePt t="8047" x="3186113" y="3322638"/>
          <p14:tracePt t="8063" x="3186113" y="3365500"/>
          <p14:tracePt t="8084" x="3165475" y="3408363"/>
          <p14:tracePt t="8099" x="3143250" y="3451225"/>
          <p14:tracePt t="8116" x="3122613" y="3471863"/>
          <p14:tracePt t="8134" x="3071813" y="3494088"/>
          <p14:tracePt t="8150" x="3036888" y="3500438"/>
          <p14:tracePt t="8168" x="2965450" y="3529013"/>
          <p14:tracePt t="8183" x="2936875" y="3529013"/>
          <p14:tracePt t="8200" x="2914650" y="3529013"/>
          <p14:tracePt t="8217" x="2908300" y="3529013"/>
          <p14:tracePt t="8221" x="2894013" y="3529013"/>
          <p14:tracePt t="8233" x="2894013" y="3536950"/>
          <p14:tracePt t="8252" x="2879725" y="3536950"/>
          <p14:tracePt t="8268" x="2871788" y="3536950"/>
          <p14:tracePt t="8284" x="2843213" y="3529013"/>
          <p14:tracePt t="8302" x="2808288" y="3522663"/>
          <p14:tracePt t="8319" x="2779713" y="3508375"/>
          <p14:tracePt t="8335" x="2757488" y="3508375"/>
          <p14:tracePt t="8355" x="2736850" y="3500438"/>
          <p14:tracePt t="8371" x="2728913" y="3500438"/>
          <p14:tracePt t="8404" x="2728913" y="3494088"/>
          <p14:tracePt t="8426" x="2728913" y="3486150"/>
          <p14:tracePt t="8438" x="2728913" y="3479800"/>
          <p14:tracePt t="8454" x="2728913" y="3471863"/>
          <p14:tracePt t="8471" x="2728913" y="3465513"/>
          <p14:tracePt t="8491" x="2728913" y="3457575"/>
          <p14:tracePt t="8608" x="2728913" y="3451225"/>
          <p14:tracePt t="9062" x="2728913" y="3443288"/>
          <p14:tracePt t="9075" x="2736850" y="3443288"/>
          <p14:tracePt t="9085" x="2743200" y="3436938"/>
          <p14:tracePt t="9102" x="2751138" y="3436938"/>
          <p14:tracePt t="9119" x="2757488" y="3429000"/>
          <p14:tracePt t="9161" x="2765425" y="3429000"/>
          <p14:tracePt t="9434" x="2765425" y="3422650"/>
          <p14:tracePt t="9443" x="2771775" y="3422650"/>
          <p14:tracePt t="9629" x="2771775" y="3414713"/>
          <p14:tracePt t="9637" x="2779713" y="3414713"/>
          <p14:tracePt t="9836" x="2786063" y="3414713"/>
          <p14:tracePt t="9896" x="2794000" y="3414713"/>
          <p14:tracePt t="9966" x="2800350" y="3414713"/>
          <p14:tracePt t="10019" x="2808288" y="3414713"/>
          <p14:tracePt t="10240" x="2814638" y="3414713"/>
          <p14:tracePt t="10669" x="2822575" y="3414713"/>
          <p14:tracePt t="10694" x="2828925" y="3414713"/>
          <p14:tracePt t="10712" x="2828925" y="3408363"/>
          <p14:tracePt t="10725" x="2836863" y="3408363"/>
          <p14:tracePt t="10810" x="2843213" y="3408363"/>
          <p14:tracePt t="10816" x="2857500" y="3408363"/>
          <p14:tracePt t="10833" x="2865438" y="3408363"/>
          <p14:tracePt t="10839" x="2871788" y="3408363"/>
          <p14:tracePt t="10850" x="2879725" y="3408363"/>
          <p14:tracePt t="10872" x="2908300" y="3400425"/>
          <p14:tracePt t="10884" x="2914650" y="3400425"/>
          <p14:tracePt t="10901" x="2943225" y="3400425"/>
          <p14:tracePt t="10920" x="2957513" y="3400425"/>
          <p14:tracePt t="10937" x="2979738" y="3400425"/>
          <p14:tracePt t="10952" x="3022600" y="3400425"/>
          <p14:tracePt t="10969" x="3071813" y="3414713"/>
          <p14:tracePt t="10987" x="3228975" y="3436938"/>
          <p14:tracePt t="11003" x="3322638" y="3457575"/>
          <p14:tracePt t="11020" x="3379788" y="3479800"/>
          <p14:tracePt t="11038" x="3408363" y="3494088"/>
          <p14:tracePt t="11055" x="3429000" y="3500438"/>
          <p14:tracePt t="11072" x="3429000" y="3508375"/>
          <p14:tracePt t="11088" x="3429000" y="3536950"/>
          <p14:tracePt t="11105" x="3436938" y="3586163"/>
          <p14:tracePt t="11122" x="3465513" y="3665538"/>
          <p14:tracePt t="11139" x="3508375" y="3729038"/>
          <p14:tracePt t="11156" x="3529013" y="3800475"/>
          <p14:tracePt t="11174" x="3614738" y="3908425"/>
          <p14:tracePt t="11190" x="3651250" y="3929063"/>
          <p14:tracePt t="11207" x="3665538" y="3943350"/>
          <p14:tracePt t="11226" x="3686175" y="3971925"/>
          <p14:tracePt t="11231" x="3700463" y="3986213"/>
          <p14:tracePt t="11243" x="3708400" y="4008438"/>
          <p14:tracePt t="11260" x="3729038" y="4065588"/>
          <p14:tracePt t="11277" x="3743325" y="4100513"/>
          <p14:tracePt t="11294" x="3765550" y="4137025"/>
          <p14:tracePt t="11311" x="3786188" y="4151313"/>
          <p14:tracePt t="11349" x="3794125" y="4151313"/>
          <p14:tracePt t="11367" x="3794125" y="4157663"/>
          <p14:tracePt t="11401" x="3794125" y="4165600"/>
          <p14:tracePt t="11408" x="3794125" y="4171950"/>
          <p14:tracePt t="11417" x="3794125" y="4179888"/>
          <p14:tracePt t="11428" x="3794125" y="4186238"/>
          <p14:tracePt t="11445" x="3794125" y="4194175"/>
          <p14:tracePt t="11463" x="3794125" y="4200525"/>
          <p14:tracePt t="11520" x="3786188" y="4186238"/>
          <p14:tracePt t="11527" x="3765550" y="4165600"/>
          <p14:tracePt t="11536" x="3751263" y="4143375"/>
          <p14:tracePt t="11547" x="3722688" y="4108450"/>
          <p14:tracePt t="11564" x="3671888" y="3979863"/>
          <p14:tracePt t="11582" x="3629025" y="3894138"/>
          <p14:tracePt t="11598" x="3594100" y="3765550"/>
          <p14:tracePt t="11615" x="3551238" y="3629025"/>
          <p14:tracePt t="11632" x="3494088" y="3536950"/>
          <p14:tracePt t="11649" x="3465513" y="3457575"/>
          <p14:tracePt t="11666" x="3436938" y="3408363"/>
          <p14:tracePt t="11683" x="3422650" y="3394075"/>
          <p14:tracePt t="11700" x="3414713" y="3386138"/>
          <p14:tracePt t="11717" x="3408363" y="3379788"/>
          <p14:tracePt t="11734" x="3400425" y="3371850"/>
          <p14:tracePt t="11751" x="3386138" y="3357563"/>
          <p14:tracePt t="11770" x="3365500" y="3322638"/>
          <p14:tracePt t="11786" x="3351213" y="3300413"/>
          <p14:tracePt t="11803" x="3328988" y="3251200"/>
          <p14:tracePt t="11819" x="3265488" y="3165475"/>
          <p14:tracePt t="11836" x="3222625" y="3100388"/>
          <p14:tracePt t="11855" x="3179763" y="3079750"/>
          <p14:tracePt t="11872" x="3165475" y="3071813"/>
          <p14:tracePt t="12067" x="3157538" y="3071813"/>
          <p14:tracePt t="12074" x="3151188" y="3071813"/>
          <p14:tracePt t="12084" x="3151188" y="3079750"/>
          <p14:tracePt t="12092" x="3143250" y="3086100"/>
          <p14:tracePt t="12109" x="3143250" y="3094038"/>
          <p14:tracePt t="12199" x="3143250" y="3100388"/>
          <p14:tracePt t="12207" x="3143250" y="3108325"/>
          <p14:tracePt t="12213" x="3143250" y="3122613"/>
          <p14:tracePt t="12226" x="3143250" y="3136900"/>
          <p14:tracePt t="12244" x="3143250" y="3186113"/>
          <p14:tracePt t="12261" x="3143250" y="3200400"/>
          <p14:tracePt t="12279" x="3143250" y="3214688"/>
          <p14:tracePt t="12294" x="3143250" y="3228975"/>
          <p14:tracePt t="12313" x="3143250" y="3243263"/>
          <p14:tracePt t="12329" x="3143250" y="3271838"/>
          <p14:tracePt t="12331" x="3143250" y="3286125"/>
          <p14:tracePt t="12347" x="3143250" y="3314700"/>
          <p14:tracePt t="12362" x="3143250" y="3336925"/>
          <p14:tracePt t="12380" x="3143250" y="3357563"/>
          <p14:tracePt t="12396" x="3143250" y="3379788"/>
          <p14:tracePt t="12414" x="3143250" y="3386138"/>
          <p14:tracePt t="12430" x="3143250" y="3394075"/>
          <p14:tracePt t="12448" x="3136900" y="3408363"/>
          <p14:tracePt t="12466" x="3136900" y="3414713"/>
          <p14:tracePt t="12483" x="3136900" y="3429000"/>
          <p14:tracePt t="12499" x="3128963" y="3436938"/>
          <p14:tracePt t="12503" x="3128963" y="3443288"/>
          <p14:tracePt t="12516" x="3122613" y="3451225"/>
          <p14:tracePt t="12535" x="3114675" y="3457575"/>
          <p14:tracePt t="12550" x="3108325" y="3465513"/>
          <p14:tracePt t="12584" x="3094038" y="3471863"/>
          <p14:tracePt t="12601" x="3086100" y="3479800"/>
          <p14:tracePt t="12618" x="3065463" y="3486150"/>
          <p14:tracePt t="12635" x="3051175" y="3500438"/>
          <p14:tracePt t="12652" x="3028950" y="3500438"/>
          <p14:tracePt t="12668" x="3014663" y="3500438"/>
          <p14:tracePt t="12686" x="3000375" y="3500438"/>
          <p14:tracePt t="12702" x="2986088" y="3508375"/>
          <p14:tracePt t="12720" x="2971800" y="3514725"/>
          <p14:tracePt t="12723" x="2965450" y="3514725"/>
          <p14:tracePt t="12736" x="2951163" y="3514725"/>
          <p14:tracePt t="12753" x="2928938" y="3514725"/>
          <p14:tracePt t="12770" x="2914650" y="3514725"/>
          <p14:tracePt t="12787" x="2900363" y="3514725"/>
          <p14:tracePt t="12804" x="2879725" y="3522663"/>
          <p14:tracePt t="12823" x="2851150" y="3522663"/>
          <p14:tracePt t="12839" x="2828925" y="3522663"/>
          <p14:tracePt t="12855" x="2814638" y="3522663"/>
          <p14:tracePt t="12874" x="2786063" y="3522663"/>
          <p14:tracePt t="12891" x="2765425" y="3522663"/>
          <p14:tracePt t="12908" x="2736850" y="3508375"/>
          <p14:tracePt t="12925" x="2722563" y="3500438"/>
          <p14:tracePt t="12942" x="2693988" y="3479800"/>
          <p14:tracePt t="12959" x="2679700" y="3471863"/>
          <p14:tracePt t="12976" x="2657475" y="3465513"/>
          <p14:tracePt t="12993" x="2636838" y="3457575"/>
          <p14:tracePt t="13010" x="2628900" y="3457575"/>
          <p14:tracePt t="13060" x="2628900" y="3451225"/>
          <p14:tracePt t="13076" x="2622550" y="3443288"/>
          <p14:tracePt t="13091" x="2614613" y="3436938"/>
          <p14:tracePt t="13099" x="2608263" y="3429000"/>
          <p14:tracePt t="13112" x="2600325" y="3400425"/>
          <p14:tracePt t="13128" x="2593975" y="3371850"/>
          <p14:tracePt t="13144" x="2579688" y="3343275"/>
          <p14:tracePt t="13161" x="2571750" y="3314700"/>
          <p14:tracePt t="13179" x="2571750" y="3294063"/>
          <p14:tracePt t="13195" x="2571750" y="3271838"/>
          <p14:tracePt t="13212" x="2571750" y="3236913"/>
          <p14:tracePt t="13229" x="2571750" y="3222625"/>
          <p14:tracePt t="13246" x="2571750" y="3208338"/>
          <p14:tracePt t="13263" x="2571750" y="3200400"/>
          <p14:tracePt t="13280" x="2571750" y="3194050"/>
          <p14:tracePt t="13299" x="2579688" y="3157538"/>
          <p14:tracePt t="13316" x="2600325" y="3136900"/>
          <p14:tracePt t="13336" x="2614613" y="3114675"/>
          <p14:tracePt t="13348" x="2614613" y="3100388"/>
          <p14:tracePt t="13365" x="2636838" y="3094038"/>
          <p14:tracePt t="13382" x="2657475" y="3071813"/>
          <p14:tracePt t="13399" x="2665413" y="3065463"/>
          <p14:tracePt t="13416" x="2693988" y="3043238"/>
          <p14:tracePt t="13433" x="2700338" y="3043238"/>
          <p14:tracePt t="13450" x="2714625" y="3036888"/>
          <p14:tracePt t="13469" x="2722563" y="3036888"/>
          <p14:tracePt t="13488" x="2743200" y="3028950"/>
          <p14:tracePt t="13502" x="2757488" y="3022600"/>
          <p14:tracePt t="13520" x="2765425" y="3022600"/>
          <p14:tracePt t="13537" x="2771775" y="3022600"/>
          <p14:tracePt t="13557" x="2779713" y="3022600"/>
          <p14:tracePt t="13587" x="2786063" y="3022600"/>
          <p14:tracePt t="13603" x="2800350" y="3022600"/>
          <p14:tracePt t="13630" x="2808288" y="3028950"/>
          <p14:tracePt t="13639" x="2814638" y="3036888"/>
          <p14:tracePt t="13654" x="2822575" y="3043238"/>
          <p14:tracePt t="13674" x="2843213" y="3057525"/>
          <p14:tracePt t="13690" x="2857500" y="3057525"/>
          <p14:tracePt t="13708" x="2865438" y="3065463"/>
          <p14:tracePt t="13722" x="2879725" y="3079750"/>
          <p14:tracePt t="13739" x="2900363" y="3108325"/>
          <p14:tracePt t="13756" x="2914650" y="3122613"/>
          <p14:tracePt t="13775" x="2943225" y="3143250"/>
          <p14:tracePt t="13789" x="2943225" y="3157538"/>
          <p14:tracePt t="13808" x="2957513" y="3194050"/>
          <p14:tracePt t="13826" x="2957513" y="3214688"/>
          <p14:tracePt t="13843" x="2957513" y="3228975"/>
          <p14:tracePt t="13860" x="2957513" y="3251200"/>
          <p14:tracePt t="13876" x="2957513" y="3265488"/>
          <p14:tracePt t="13878" x="2957513" y="3279775"/>
          <p14:tracePt t="13893" x="2957513" y="3300413"/>
          <p14:tracePt t="13909" x="2957513" y="3308350"/>
          <p14:tracePt t="13925" x="2957513" y="3328988"/>
          <p14:tracePt t="13943" x="2957513" y="3343275"/>
          <p14:tracePt t="13960" x="2957513" y="3357563"/>
          <p14:tracePt t="13979" x="2951163" y="3379788"/>
          <p14:tracePt t="13995" x="2951163" y="3400425"/>
          <p14:tracePt t="14013" x="2943225" y="3408363"/>
          <p14:tracePt t="14029" x="2943225" y="3414713"/>
          <p14:tracePt t="14046" x="2928938" y="3422650"/>
          <p14:tracePt t="14062" x="2914650" y="3436938"/>
          <p14:tracePt t="14079" x="2894013" y="3451225"/>
          <p14:tracePt t="14097" x="2886075" y="3465513"/>
          <p14:tracePt t="14115" x="2879725" y="3465513"/>
          <p14:tracePt t="14129" x="2865438" y="3479800"/>
          <p14:tracePt t="14146" x="2836863" y="3479800"/>
          <p14:tracePt t="14164" x="2822575" y="3486150"/>
          <p14:tracePt t="14180" x="2800350" y="3494088"/>
          <p14:tracePt t="14198" x="2751138" y="3500438"/>
          <p14:tracePt t="14214" x="2722563" y="3508375"/>
          <p14:tracePt t="14232" x="2686050" y="3508375"/>
          <p14:tracePt t="14251" x="2679700" y="3508375"/>
          <p14:tracePt t="14267" x="2651125" y="3508375"/>
          <p14:tracePt t="14283" x="2628900" y="3500438"/>
          <p14:tracePt t="14284" x="2622550" y="3494088"/>
          <p14:tracePt t="14300" x="2608263" y="3494088"/>
          <p14:tracePt t="14316" x="2593975" y="3479800"/>
          <p14:tracePt t="14334" x="2586038" y="3457575"/>
          <p14:tracePt t="14350" x="2586038" y="3429000"/>
          <p14:tracePt t="14371" x="2571750" y="3365500"/>
          <p14:tracePt t="14386" x="2571750" y="3343275"/>
          <p14:tracePt t="14402" x="2565400" y="3300413"/>
          <p14:tracePt t="14419" x="2565400" y="3279775"/>
          <p14:tracePt t="14436" x="2565400" y="3236913"/>
          <p14:tracePt t="14454" x="2565400" y="3214688"/>
          <p14:tracePt t="14471" x="2586038" y="3151188"/>
          <p14:tracePt t="14489" x="2600325" y="3114675"/>
          <p14:tracePt t="14505" x="2628900" y="3094038"/>
          <p14:tracePt t="14522" x="2643188" y="3071813"/>
          <p14:tracePt t="14538" x="2651125" y="3065463"/>
          <p14:tracePt t="14554" x="2671763" y="3051175"/>
          <p14:tracePt t="14573" x="2686050" y="3043238"/>
          <p14:tracePt t="14590" x="2700338" y="3043238"/>
          <p14:tracePt t="14607" x="2708275" y="3043238"/>
          <p14:tracePt t="14626" x="2743200" y="3043238"/>
          <p14:tracePt t="14639" x="2757488" y="3043238"/>
          <p14:tracePt t="14658" x="2808288" y="3065463"/>
          <p14:tracePt t="14674" x="2828925" y="3079750"/>
          <p14:tracePt t="14692" x="2865438" y="3094038"/>
          <p14:tracePt t="14709" x="2894013" y="3108325"/>
          <p14:tracePt t="14725" x="2900363" y="3114675"/>
          <p14:tracePt t="14728" x="2908300" y="3114675"/>
          <p14:tracePt t="14759" x="2908300" y="3128963"/>
          <p14:tracePt t="14777" x="2908300" y="3165475"/>
          <p14:tracePt t="14792" x="2922588" y="3208338"/>
          <p14:tracePt t="14809" x="2928938" y="3265488"/>
          <p14:tracePt t="14826" x="2928938" y="3300413"/>
          <p14:tracePt t="14843" x="2936875" y="3328988"/>
          <p14:tracePt t="14860" x="2943225" y="3351213"/>
          <p14:tracePt t="14880" x="2943225" y="3408363"/>
          <p14:tracePt t="14895" x="2943225" y="3443288"/>
          <p14:tracePt t="14913" x="2928938" y="3471863"/>
          <p14:tracePt t="14930" x="2922588" y="3500438"/>
          <p14:tracePt t="14946" x="2894013" y="3543300"/>
          <p14:tracePt t="14962" x="2886075" y="3551238"/>
          <p14:tracePt t="14979" x="2865438" y="3571875"/>
          <p14:tracePt t="14996" x="2843213" y="3579813"/>
          <p14:tracePt t="15013" x="2814638" y="3579813"/>
          <p14:tracePt t="15030" x="2794000" y="3579813"/>
          <p14:tracePt t="15049" x="2743200" y="3594100"/>
          <p14:tracePt t="15064" x="2722563" y="3594100"/>
          <p14:tracePt t="15081" x="2714625" y="3594100"/>
          <p14:tracePt t="15115" x="2693988" y="3586163"/>
          <p14:tracePt t="15132" x="2679700" y="3557588"/>
          <p14:tracePt t="15150" x="2665413" y="3514725"/>
          <p14:tracePt t="15166" x="2657475" y="3479800"/>
          <p14:tracePt t="15183" x="2651125" y="3451225"/>
          <p14:tracePt t="15200" x="2643188" y="3422650"/>
          <p14:tracePt t="15217" x="2643188" y="3408363"/>
          <p14:tracePt t="15240" x="2643188" y="3400425"/>
          <p14:tracePt t="15254" x="2643188" y="3386138"/>
          <p14:tracePt t="15268" x="2643188" y="3365500"/>
          <p14:tracePt t="15285" x="2643188" y="3343275"/>
          <p14:tracePt t="15302" x="2643188" y="3300413"/>
          <p14:tracePt t="15321" x="2643188" y="3271838"/>
          <p14:tracePt t="15336" x="2651125" y="3251200"/>
          <p14:tracePt t="15354" x="2657475" y="3236913"/>
          <p14:tracePt t="15392" x="2665413" y="3236913"/>
          <p14:tracePt t="15645" x="2671763" y="3243263"/>
          <p14:tracePt t="15653" x="2671763" y="3265488"/>
          <p14:tracePt t="15664" x="2671763" y="3286125"/>
          <p14:tracePt t="15675" x="2679700" y="3328988"/>
          <p14:tracePt t="15693" x="2686050" y="3351213"/>
          <p14:tracePt t="15709" x="2693988" y="3365500"/>
          <p14:tracePt t="15727" x="2693988" y="3371850"/>
          <p14:tracePt t="15745" x="2693988" y="3394075"/>
          <p14:tracePt t="15761" x="2693988" y="3414713"/>
          <p14:tracePt t="15778" x="2693988" y="3471863"/>
          <p14:tracePt t="15795" x="2700338" y="3536950"/>
          <p14:tracePt t="15812" x="2708275" y="3643313"/>
          <p14:tracePt t="15829" x="2714625" y="3722688"/>
          <p14:tracePt t="15846" x="2728913" y="3822700"/>
          <p14:tracePt t="15862" x="2728913" y="3886200"/>
          <p14:tracePt t="15881" x="2728913" y="3943350"/>
          <p14:tracePt t="15897" x="2728913" y="4000500"/>
          <p14:tracePt t="15914" x="2722563" y="4051300"/>
          <p14:tracePt t="15931" x="2722563" y="4100513"/>
          <p14:tracePt t="15948" x="2708275" y="4200525"/>
          <p14:tracePt t="15964" x="2686050" y="4329113"/>
          <p14:tracePt t="15981" x="2665413" y="4386263"/>
          <p14:tracePt t="16003" x="2643188" y="4422775"/>
          <p14:tracePt t="16018" x="2636838" y="4437063"/>
          <p14:tracePt t="16036" x="2608263" y="4486275"/>
          <p14:tracePt t="16051" x="2593975" y="4579938"/>
          <p14:tracePt t="16068" x="2571750" y="4679950"/>
          <p14:tracePt t="16085" x="2571750" y="4729163"/>
          <p14:tracePt t="16102" x="2543175" y="4808538"/>
          <p14:tracePt t="16119" x="2522538" y="4922838"/>
          <p14:tracePt t="16134" x="2493963" y="5065713"/>
          <p14:tracePt t="16152" x="2486025" y="5151438"/>
          <p14:tracePt t="16169" x="2471738" y="5194300"/>
          <p14:tracePt t="16186" x="2471738" y="5214938"/>
          <p14:tracePt t="16204" x="2465388" y="5243513"/>
          <p14:tracePt t="16221" x="2465388" y="5272088"/>
          <p14:tracePt t="16237" x="2457450" y="5314950"/>
          <p14:tracePt t="16253" x="2457450" y="5400675"/>
          <p14:tracePt t="16270" x="2457450" y="5437188"/>
          <p14:tracePt t="16288" x="2451100" y="5472113"/>
          <p14:tracePt t="16304" x="2443163" y="5500688"/>
          <p14:tracePt t="16323" x="2436813" y="5537200"/>
          <p14:tracePt t="16340" x="2422525" y="5580063"/>
          <p14:tracePt t="16357" x="2422525" y="5594350"/>
          <p14:tracePt t="16373" x="2422525" y="5600700"/>
          <p14:tracePt t="16389" x="2414588" y="5614988"/>
          <p14:tracePt t="16408" x="2414588" y="5622925"/>
          <p14:tracePt t="16425" x="2408238" y="5637213"/>
          <p14:tracePt t="16442" x="2400300" y="5643563"/>
          <p14:tracePt t="16458" x="2379663" y="5657850"/>
          <p14:tracePt t="16474" x="2379663" y="5672138"/>
          <p14:tracePt t="16491" x="2343150" y="5700713"/>
          <p14:tracePt t="16508" x="2336800" y="5715000"/>
          <p14:tracePt t="16526" x="2322513" y="5722938"/>
          <p14:tracePt t="16542" x="2314575" y="5722938"/>
          <p14:tracePt t="16560" x="2314575" y="5729288"/>
          <p14:tracePt t="16577" x="2308225" y="5729288"/>
          <p14:tracePt t="16595" x="2308225" y="5737225"/>
          <p14:tracePt t="16611" x="2300288" y="5743575"/>
          <p14:tracePt t="16671" x="2293938" y="5743575"/>
          <p14:tracePt t="16685" x="2286000" y="5751513"/>
          <p14:tracePt t="17059" x="2293938" y="5751513"/>
          <p14:tracePt t="17067" x="2300288" y="5751513"/>
          <p14:tracePt t="17075" x="2314575" y="5751513"/>
          <p14:tracePt t="17088" x="2365375" y="5737225"/>
          <p14:tracePt t="17105" x="2428875" y="5722938"/>
          <p14:tracePt t="17122" x="2486025" y="5722938"/>
          <p14:tracePt t="17138" x="2557463" y="5722938"/>
          <p14:tracePt t="17155" x="2593975" y="5729288"/>
          <p14:tracePt t="17172" x="2686050" y="5737225"/>
          <p14:tracePt t="17188" x="2765425" y="5737225"/>
          <p14:tracePt t="17205" x="2871788" y="5737225"/>
          <p14:tracePt t="17222" x="2914650" y="5737225"/>
          <p14:tracePt t="17240" x="2943225" y="5737225"/>
          <p14:tracePt t="17256" x="2965450" y="5737225"/>
          <p14:tracePt t="17275" x="2979738" y="5737225"/>
          <p14:tracePt t="17290" x="3008313" y="5737225"/>
          <p14:tracePt t="17307" x="3014663" y="5743575"/>
          <p14:tracePt t="17324" x="3051175" y="5751513"/>
          <p14:tracePt t="17341" x="3086100" y="5751513"/>
          <p14:tracePt t="17358" x="3114675" y="5751513"/>
          <p14:tracePt t="17375" x="3143250" y="5757863"/>
          <p14:tracePt t="17392" x="3179763" y="5757863"/>
          <p14:tracePt t="17409" x="3200400" y="5765800"/>
          <p14:tracePt t="17426" x="3228975" y="5765800"/>
          <p14:tracePt t="17443" x="3257550" y="5765800"/>
          <p14:tracePt t="17460" x="3294063" y="5765800"/>
          <p14:tracePt t="17478" x="3328988" y="5772150"/>
          <p14:tracePt t="17494" x="3365500" y="5780088"/>
          <p14:tracePt t="17512" x="3394075" y="5780088"/>
          <p14:tracePt t="17529" x="3400425" y="5786438"/>
          <p14:tracePt t="17562" x="3414713" y="5786438"/>
          <p14:tracePt t="17596" x="3436938" y="5786438"/>
          <p14:tracePt t="17613" x="3443288" y="5786438"/>
          <p14:tracePt t="17631" x="3451225" y="5786438"/>
          <p14:tracePt t="17648" x="3465513" y="5786438"/>
          <p14:tracePt t="17665" x="3486150" y="5800725"/>
          <p14:tracePt t="17666" x="3494088" y="5800725"/>
          <p14:tracePt t="17681" x="3508375" y="5800725"/>
          <p14:tracePt t="17698" x="3522663" y="5808663"/>
          <p14:tracePt t="17715" x="3529013" y="5808663"/>
          <p14:tracePt t="17732" x="3551238" y="5815013"/>
          <p14:tracePt t="17749" x="3557588" y="5815013"/>
          <p14:tracePt t="17881" x="3565525" y="5815013"/>
          <p14:tracePt t="19185" x="3571875" y="5815013"/>
          <p14:tracePt t="19440" x="3571875" y="5822950"/>
          <p14:tracePt t="19456" x="3571875" y="5837238"/>
          <p14:tracePt t="19463" x="3565525" y="5837238"/>
          <p14:tracePt t="19472" x="3565525" y="5843588"/>
          <p14:tracePt t="19482" x="3565525" y="5857875"/>
          <p14:tracePt t="19499" x="3543300" y="5872163"/>
          <p14:tracePt t="19516" x="3514725" y="5886450"/>
          <p14:tracePt t="19535" x="3479800" y="5922963"/>
          <p14:tracePt t="19552" x="3465513" y="5943600"/>
          <p14:tracePt t="19568" x="3429000" y="5965825"/>
          <p14:tracePt t="19585" x="3400425" y="5994400"/>
          <p14:tracePt t="19603" x="3357563" y="6043613"/>
          <p14:tracePt t="19619" x="3336925" y="6072188"/>
          <p14:tracePt t="19635" x="3308350" y="6080125"/>
          <p14:tracePt t="19652" x="3300413" y="6094413"/>
          <p14:tracePt t="19669" x="3294063" y="6094413"/>
          <p14:tracePt t="19686" x="3286125" y="6122988"/>
          <p14:tracePt t="19704" x="3271838" y="6129338"/>
          <p14:tracePt t="19720" x="3257550" y="6151563"/>
          <p14:tracePt t="19737" x="3243263" y="6180138"/>
          <p14:tracePt t="19754" x="3243263" y="6194425"/>
          <p14:tracePt t="19771" x="3236913" y="6200775"/>
          <p14:tracePt t="19788" x="3228975" y="6208713"/>
          <p14:tracePt t="21275" x="3228975" y="6194425"/>
          <p14:tracePt t="21285" x="3214688" y="6172200"/>
          <p14:tracePt t="21291" x="3208338" y="6151563"/>
          <p14:tracePt t="21301" x="3208338" y="6115050"/>
          <p14:tracePt t="21319" x="3208338" y="6037263"/>
          <p14:tracePt t="21336" x="3165475" y="5908675"/>
          <p14:tracePt t="21354" x="3151188" y="5665788"/>
          <p14:tracePt t="21370" x="3122613" y="5551488"/>
          <p14:tracePt t="21385" x="3094038" y="5414963"/>
          <p14:tracePt t="21402" x="3071813" y="5300663"/>
          <p14:tracePt t="21419" x="3043238" y="5129213"/>
          <p14:tracePt t="21436" x="3043238" y="4994275"/>
          <p14:tracePt t="21454" x="3057525" y="4900613"/>
          <p14:tracePt t="21471" x="3065463" y="4865688"/>
          <p14:tracePt t="21487" x="3086100" y="4800600"/>
          <p14:tracePt t="21504" x="3100388" y="4722813"/>
          <p14:tracePt t="21521" x="3108325" y="4651375"/>
          <p14:tracePt t="21540" x="3122613" y="4337050"/>
          <p14:tracePt t="21557" x="3128963" y="4165600"/>
          <p14:tracePt t="21574" x="3128963" y="3986213"/>
          <p14:tracePt t="21590" x="3128963" y="3836988"/>
          <p14:tracePt t="21606" x="3128963" y="3729038"/>
          <p14:tracePt t="21624" x="3128963" y="3657600"/>
          <p14:tracePt t="21640" x="3143250" y="3608388"/>
          <p14:tracePt t="21657" x="3157538" y="3508375"/>
          <p14:tracePt t="21676" x="3171825" y="3394075"/>
          <p14:tracePt t="21692" x="3186113" y="3336925"/>
          <p14:tracePt t="21713" x="3228975" y="3222625"/>
          <p14:tracePt t="21725" x="3236913" y="3143250"/>
          <p14:tracePt t="21728" x="3271838" y="3043238"/>
          <p14:tracePt t="21744" x="3294063" y="2871788"/>
          <p14:tracePt t="21760" x="3314700" y="2794000"/>
          <p14:tracePt t="21776" x="3322638" y="2786063"/>
          <p14:tracePt t="21793" x="3328988" y="2786063"/>
          <p14:tracePt t="21827" x="3336925" y="2771775"/>
          <p14:tracePt t="21845" x="3365500" y="2722563"/>
          <p14:tracePt t="21862" x="3386138" y="2686050"/>
          <p14:tracePt t="21879" x="3408363" y="2643188"/>
          <p14:tracePt t="21899" x="3414713" y="2614613"/>
          <p14:tracePt t="21912" x="3414713" y="2586038"/>
          <p14:tracePt t="21914" x="3414713" y="2571750"/>
          <p14:tracePt t="21931" x="3429000" y="2543175"/>
          <p14:tracePt t="21947" x="3429000" y="2522538"/>
          <p14:tracePt t="22075" x="3429000" y="2514600"/>
          <p14:tracePt t="22247" x="3422650" y="2514600"/>
          <p14:tracePt t="22259" x="3414713" y="2514600"/>
          <p14:tracePt t="22276" x="3408363" y="2514600"/>
          <p14:tracePt t="22292" x="3400425" y="2514600"/>
          <p14:tracePt t="22307" x="3400425" y="2522538"/>
          <p14:tracePt t="22316" x="3394075" y="2528888"/>
          <p14:tracePt t="22324" x="3386138" y="2536825"/>
          <p14:tracePt t="22338" x="3379788" y="2551113"/>
          <p14:tracePt t="22355" x="3371850" y="2565400"/>
          <p14:tracePt t="22372" x="3357563" y="2571750"/>
          <p14:tracePt t="22387" x="3351213" y="2571750"/>
          <p14:tracePt t="22404" x="3351213" y="2579688"/>
          <p14:tracePt t="22422" x="3343275" y="2586038"/>
          <p14:tracePt t="22440" x="3343275" y="2593975"/>
          <p14:tracePt t="22456" x="3328988" y="2622550"/>
          <p14:tracePt t="22474" x="3314700" y="2643188"/>
          <p14:tracePt t="22490" x="3308350" y="2657475"/>
          <p14:tracePt t="22524" x="3294063" y="2665413"/>
          <p14:tracePt t="22557" x="3286125" y="2671763"/>
          <p14:tracePt t="22575" x="3279775" y="2671763"/>
          <p14:tracePt t="22592" x="3271838" y="2686050"/>
          <p14:tracePt t="22608" x="3251200" y="2700338"/>
          <p14:tracePt t="22626" x="3236913" y="2722563"/>
          <p14:tracePt t="22642" x="3228975" y="2722563"/>
          <p14:tracePt t="22660" x="3228975" y="2728913"/>
          <p14:tracePt t="22676" x="3222625" y="2736850"/>
          <p14:tracePt t="22693" x="3214688" y="2736850"/>
          <p14:tracePt t="22710" x="3208338" y="2743200"/>
          <p14:tracePt t="22729" x="3200400" y="2751138"/>
          <p14:tracePt t="22746" x="3186113" y="2771775"/>
          <p14:tracePt t="22762" x="3165475" y="2786063"/>
          <p14:tracePt t="22778" x="3157538" y="2794000"/>
          <p14:tracePt t="22795" x="3151188" y="2800350"/>
          <p14:tracePt t="22812" x="3143250" y="2814638"/>
          <p14:tracePt t="22831" x="3128963" y="2828925"/>
          <p14:tracePt t="22847" x="3114675" y="2836863"/>
          <p14:tracePt t="22864" x="3094038" y="2851150"/>
          <p14:tracePt t="22880" x="3079750" y="2865438"/>
          <p14:tracePt t="22897" x="3065463" y="2879725"/>
          <p14:tracePt t="22915" x="3043238" y="2914650"/>
          <p14:tracePt t="22932" x="3036888" y="2928938"/>
          <p14:tracePt t="22949" x="3028950" y="2936875"/>
          <p14:tracePt t="22966" x="3022600" y="2936875"/>
          <p14:tracePt t="22984" x="3014663" y="2936875"/>
          <p14:tracePt t="22999" x="3008313" y="2943225"/>
          <p14:tracePt t="23026" x="3000375" y="2943225"/>
          <p14:tracePt t="24009" x="3008313" y="2936875"/>
          <p14:tracePt t="24018" x="3022600" y="2908300"/>
          <p14:tracePt t="24024" x="3043238" y="2871788"/>
          <p14:tracePt t="24035" x="3065463" y="2843213"/>
          <p14:tracePt t="24053" x="3108325" y="2814638"/>
          <p14:tracePt t="24070" x="3157538" y="2771775"/>
          <p14:tracePt t="24087" x="3186113" y="2714625"/>
          <p14:tracePt t="24104" x="3214688" y="2693988"/>
          <p14:tracePt t="24120" x="3243263" y="2679700"/>
          <p14:tracePt t="24138" x="3271838" y="2665413"/>
          <p14:tracePt t="24156" x="3300413" y="2643188"/>
          <p14:tracePt t="24172" x="3308350" y="2636838"/>
          <p14:tracePt t="24310" x="3314700" y="2622550"/>
          <p14:tracePt t="24325" x="3322638" y="2622550"/>
          <p14:tracePt t="24371" x="3328988" y="2614613"/>
          <p14:tracePt t="24409" x="3336925" y="2608263"/>
          <p14:tracePt t="24431" x="3343275" y="2608263"/>
          <p14:tracePt t="24439" x="3343275" y="2600325"/>
          <p14:tracePt t="24447" x="3351213" y="2600325"/>
          <p14:tracePt t="24460" x="3351213" y="2593975"/>
          <p14:tracePt t="24478" x="3379788" y="2579688"/>
          <p14:tracePt t="24494" x="3394075" y="2565400"/>
          <p14:tracePt t="24511" x="3400425" y="2565400"/>
          <p14:tracePt t="24528" x="3408363" y="2557463"/>
          <p14:tracePt t="24605" x="3414713" y="2557463"/>
          <p14:tracePt t="24613" x="3414713" y="2551113"/>
          <p14:tracePt t="24621" x="3422650" y="2551113"/>
          <p14:tracePt t="24856" x="3422650" y="2557463"/>
          <p14:tracePt t="24864" x="3422650" y="2565400"/>
          <p14:tracePt t="24871" x="3422650" y="2579688"/>
          <p14:tracePt t="24887" x="3422650" y="2636838"/>
          <p14:tracePt t="24904" x="3429000" y="2693988"/>
          <p14:tracePt t="24921" x="3429000" y="2743200"/>
          <p14:tracePt t="24938" x="3429000" y="2900363"/>
          <p14:tracePt t="24955" x="3422650" y="3043238"/>
          <p14:tracePt t="24972" x="3414713" y="3157538"/>
          <p14:tracePt t="24990" x="3414713" y="3279775"/>
          <p14:tracePt t="25005" x="3400425" y="3371850"/>
          <p14:tracePt t="25021" x="3386138" y="3443288"/>
          <p14:tracePt t="25039" x="3371850" y="3500438"/>
          <p14:tracePt t="25056" x="3336925" y="3614738"/>
          <p14:tracePt t="25072" x="3300413" y="3708400"/>
          <p14:tracePt t="25091" x="3271838" y="3808413"/>
          <p14:tracePt t="25107" x="3236913" y="3943350"/>
          <p14:tracePt t="25123" x="3200400" y="4143375"/>
          <p14:tracePt t="25140" x="3171825" y="4300538"/>
          <p14:tracePt t="25157" x="3151188" y="4408488"/>
          <p14:tracePt t="25174" x="3071813" y="4551363"/>
          <p14:tracePt t="25191" x="3036888" y="4629150"/>
          <p14:tracePt t="25209" x="3008313" y="4714875"/>
          <p14:tracePt t="25225" x="2971800" y="4800600"/>
          <p14:tracePt t="25229" x="2943225" y="4843463"/>
          <p14:tracePt t="25242" x="2894013" y="4929188"/>
          <p14:tracePt t="25259" x="2843213" y="5008563"/>
          <p14:tracePt t="25276" x="2779713" y="5072063"/>
          <p14:tracePt t="25293" x="2722563" y="5137150"/>
          <p14:tracePt t="25311" x="2686050" y="5200650"/>
          <p14:tracePt t="25328" x="2651125" y="5280025"/>
          <p14:tracePt t="25344" x="2622550" y="5351463"/>
          <p14:tracePt t="25361" x="2593975" y="5429250"/>
          <p14:tracePt t="25379" x="2557463" y="5543550"/>
          <p14:tracePt t="25395" x="2522538" y="5657850"/>
          <p14:tracePt t="25412" x="2479675" y="5743575"/>
          <p14:tracePt t="25431" x="2422525" y="5829300"/>
          <p14:tracePt t="25448" x="2386013" y="5894388"/>
          <p14:tracePt t="25464" x="2357438" y="5915025"/>
          <p14:tracePt t="25481" x="2343150" y="5951538"/>
          <p14:tracePt t="25498" x="2314575" y="5986463"/>
          <p14:tracePt t="25515" x="2286000" y="6057900"/>
          <p14:tracePt t="25533" x="2236788" y="6122988"/>
          <p14:tracePt t="25548" x="2222500" y="6165850"/>
          <p14:tracePt t="25565" x="2200275" y="6186488"/>
          <p14:tracePt t="25582" x="2193925" y="6194425"/>
          <p14:tracePt t="25599" x="2193925" y="6200775"/>
          <p14:tracePt t="25616" x="2185988" y="6208713"/>
          <p14:tracePt t="25633" x="2185988" y="6215063"/>
          <p14:tracePt t="25720" x="2179638" y="6223000"/>
          <p14:tracePt t="25736" x="2179638" y="6237288"/>
          <p14:tracePt t="25743" x="2171700" y="6237288"/>
          <p14:tracePt t="26979" x="2165350" y="6237288"/>
          <p14:tracePt t="27011" x="2157413" y="6237288"/>
          <p14:tracePt t="27035" x="2151063" y="6243638"/>
          <p14:tracePt t="27049" x="2143125" y="6251575"/>
          <p14:tracePt t="27056" x="2136775" y="6251575"/>
          <p14:tracePt t="27064" x="2136775" y="6257925"/>
          <p14:tracePt t="27079" x="2114550" y="6265863"/>
          <p14:tracePt t="27096" x="2093913" y="6280150"/>
          <p14:tracePt t="27113" x="2085975" y="6280150"/>
          <p14:tracePt t="27128" x="2079625" y="6280150"/>
          <p14:tracePt t="27303" x="2085975" y="6280150"/>
          <p14:tracePt t="27319" x="2093913" y="6280150"/>
          <p14:tracePt t="27479" x="2093913" y="6272213"/>
          <p14:tracePt t="27485" x="2093913" y="6265863"/>
          <p14:tracePt t="27493" x="2093913" y="6257925"/>
          <p14:tracePt t="27510" x="2093913" y="6251575"/>
          <p14:tracePt t="27788" x="2093913" y="6243638"/>
          <p14:tracePt t="27791" x="2100263" y="6243638"/>
          <p14:tracePt t="27808" x="2108200" y="6237288"/>
          <p14:tracePt t="27825" x="2114550" y="6229350"/>
          <p14:tracePt t="27842" x="2114550" y="6223000"/>
          <p14:tracePt t="27859" x="2122488" y="6215063"/>
          <p14:tracePt t="27973" x="2122488" y="6208713"/>
          <p14:tracePt t="27977" x="2122488" y="6194425"/>
          <p14:tracePt t="27986" x="2122488" y="6172200"/>
          <p14:tracePt t="27995" x="2122488" y="6165850"/>
          <p14:tracePt t="28012" x="2122488" y="6157913"/>
          <p14:tracePt t="28838" x="2122488" y="6151563"/>
          <p14:tracePt t="28861" x="2136775" y="6151563"/>
          <p14:tracePt t="28871" x="2143125" y="6151563"/>
          <p14:tracePt t="28881" x="2157413" y="6151563"/>
          <p14:tracePt t="28897" x="2200275" y="6143625"/>
          <p14:tracePt t="28912" x="2228850" y="6143625"/>
          <p14:tracePt t="28914" x="2236788" y="6137275"/>
          <p14:tracePt t="28929" x="2251075" y="6137275"/>
          <p14:tracePt t="28948" x="2279650" y="6137275"/>
          <p14:tracePt t="29072" x="2279650" y="6143625"/>
          <p14:tracePt t="29080" x="2279650" y="6151563"/>
          <p14:tracePt t="29096" x="2279650" y="6157913"/>
          <p14:tracePt t="29103" x="2279650" y="6165850"/>
          <p14:tracePt t="29122" x="2279650" y="6172200"/>
          <p14:tracePt t="29135" x="2271713" y="6180138"/>
          <p14:tracePt t="29161" x="2271713" y="6186488"/>
          <p14:tracePt t="29272" x="2265363" y="6186488"/>
          <p14:tracePt t="29344" x="2257425" y="6194425"/>
          <p14:tracePt t="29449" x="2243138" y="6194425"/>
          <p14:tracePt t="29456" x="2243138" y="6200775"/>
          <p14:tracePt t="29460" x="2236788" y="6200775"/>
          <p14:tracePt t="29474" x="2236788" y="6208713"/>
          <p14:tracePt t="29492" x="2222500" y="6215063"/>
          <p14:tracePt t="29509" x="2214563" y="6223000"/>
          <p14:tracePt t="29651" x="2208213" y="6229350"/>
          <p14:tracePt t="29667" x="2200275" y="6229350"/>
          <p14:tracePt t="29692" x="2193925" y="6229350"/>
          <p14:tracePt t="29706" x="2185988" y="6229350"/>
          <p14:tracePt t="29727" x="2179638" y="6223000"/>
          <p14:tracePt t="29736" x="2171700" y="6223000"/>
          <p14:tracePt t="29745" x="2171700" y="6215063"/>
          <p14:tracePt t="29763" x="2165350" y="6208713"/>
          <p14:tracePt t="29781" x="2157413" y="6208713"/>
          <p14:tracePt t="29856" x="2151063" y="6200775"/>
          <p14:tracePt t="29871" x="2151063" y="6194425"/>
          <p14:tracePt t="29878" x="2151063" y="6186488"/>
          <p14:tracePt t="29884" x="2143125" y="6186488"/>
          <p14:tracePt t="29901" x="2143125" y="6180138"/>
          <p14:tracePt t="29914" x="2143125" y="6172200"/>
          <p14:tracePt t="29934" x="2143125" y="6165850"/>
          <p14:tracePt t="29962" x="2143125" y="6157913"/>
          <p14:tracePt t="30252" x="2136775" y="6157913"/>
          <p14:tracePt t="30259" x="2128838" y="6143625"/>
          <p14:tracePt t="30271" x="2122488" y="6137275"/>
          <p14:tracePt t="30574" x="2114550" y="6129338"/>
          <p14:tracePt t="30600" x="2108200" y="6129338"/>
          <p14:tracePt t="30683" x="2108200" y="6122988"/>
          <p14:tracePt t="30700" x="2100263" y="6122988"/>
          <p14:tracePt t="30853" x="2100263" y="6137275"/>
          <p14:tracePt t="30861" x="2100263" y="6151563"/>
          <p14:tracePt t="30869" x="2100263" y="6157913"/>
          <p14:tracePt t="30883" x="2100263" y="6180138"/>
          <p14:tracePt t="30901" x="2100263" y="6186488"/>
          <p14:tracePt t="30917" x="2093913" y="6194425"/>
          <p14:tracePt t="30934" x="2093913" y="6208713"/>
          <p14:tracePt t="31022" x="2093913" y="6215063"/>
          <p14:tracePt t="31035" x="2093913" y="6229350"/>
          <p14:tracePt t="31041" x="2093913" y="6243638"/>
          <p14:tracePt t="31057" x="2093913" y="6251575"/>
          <p14:tracePt t="31161" x="2093913" y="6243638"/>
          <p14:tracePt t="31166" x="2108200" y="6229350"/>
          <p14:tracePt t="31175" x="2114550" y="6223000"/>
          <p14:tracePt t="31189" x="2128838" y="6223000"/>
          <p14:tracePt t="31206" x="2143125" y="6215063"/>
          <p14:tracePt t="31223" x="2165350" y="6208713"/>
          <p14:tracePt t="31229" x="2171700" y="6200775"/>
          <p14:tracePt t="31241" x="2179638" y="6200775"/>
          <p14:tracePt t="31258" x="2185988" y="6186488"/>
          <p14:tracePt t="31293" x="2193925" y="6172200"/>
          <p14:tracePt t="31310" x="2193925" y="6157913"/>
          <p14:tracePt t="31326" x="2200275" y="6151563"/>
          <p14:tracePt t="31453" x="2200275" y="6143625"/>
          <p14:tracePt t="31461" x="2200275" y="6122988"/>
          <p14:tracePt t="31469" x="2208213" y="6108700"/>
          <p14:tracePt t="31485" x="2208213" y="6100763"/>
          <p14:tracePt t="31792" x="2214563" y="6100763"/>
          <p14:tracePt t="31910" x="2222500" y="6100763"/>
          <p14:tracePt t="31925" x="2228850" y="6100763"/>
          <p14:tracePt t="31995" x="2236788" y="6100763"/>
          <p14:tracePt t="32699" x="2236788" y="6122988"/>
          <p14:tracePt t="32709" x="2236788" y="6137275"/>
          <p14:tracePt t="32720" x="2236788" y="6157913"/>
          <p14:tracePt t="32726" x="2236788" y="6172200"/>
          <p14:tracePt t="32736" x="2236788" y="6180138"/>
          <p14:tracePt t="32753" x="2236788" y="6194425"/>
          <p14:tracePt t="32769" x="2236788" y="6200775"/>
          <p14:tracePt t="32844" x="2236788" y="6208713"/>
          <p14:tracePt t="32875" x="2228850" y="6215063"/>
          <p14:tracePt t="32882" x="2228850" y="6223000"/>
          <p14:tracePt t="32987" x="2228850" y="6229350"/>
          <p14:tracePt t="32993" x="2228850" y="6237288"/>
          <p14:tracePt t="33165" x="2222500" y="6237288"/>
          <p14:tracePt t="33195" x="2214563" y="6237288"/>
          <p14:tracePt t="33259" x="2208213" y="6243638"/>
          <p14:tracePt t="33282" x="2200275" y="6243638"/>
          <p14:tracePt t="33306" x="2193925" y="6243638"/>
          <p14:tracePt t="34540" x="2200275" y="6243638"/>
          <p14:tracePt t="34566" x="2208213" y="6243638"/>
          <p14:tracePt t="35206" x="2214563" y="6237288"/>
          <p14:tracePt t="35369" x="2214563" y="6229350"/>
          <p14:tracePt t="35392" x="2214563" y="6223000"/>
          <p14:tracePt t="35425" x="2214563" y="6215063"/>
          <p14:tracePt t="35470" x="2214563" y="6208713"/>
          <p14:tracePt t="35597" x="2214563" y="6200775"/>
          <p14:tracePt t="36782" x="2214563" y="6208713"/>
          <p14:tracePt t="36789" x="2214563" y="6215063"/>
          <p14:tracePt t="36802" x="2222500" y="6229350"/>
          <p14:tracePt t="36815" x="2228850" y="6243638"/>
          <p14:tracePt t="36831" x="2228850" y="6251575"/>
          <p14:tracePt t="36864" x="2228850" y="6257925"/>
          <p14:tracePt t="36891" x="2228850" y="6265863"/>
          <p14:tracePt t="36908" x="2222500" y="6272213"/>
          <p14:tracePt t="36919" x="2222500" y="6280150"/>
          <p14:tracePt t="36933" x="2222500" y="6286500"/>
          <p14:tracePt t="37041" x="2214563" y="6294438"/>
          <p14:tracePt t="38839" x="2222500" y="6294438"/>
          <p14:tracePt t="38887" x="2228850" y="6294438"/>
          <p14:tracePt t="39072" x="2236788" y="6294438"/>
          <p14:tracePt t="39101" x="2243138" y="6294438"/>
          <p14:tracePt t="39173" x="2251075" y="6294438"/>
          <p14:tracePt t="39203" x="2257425" y="6294438"/>
          <p14:tracePt t="39266" x="2265363" y="6294438"/>
          <p14:tracePt t="39314" x="2271713" y="6294438"/>
          <p14:tracePt t="39330" x="2279650" y="6294438"/>
          <p14:tracePt t="39335" x="2286000" y="6294438"/>
          <p14:tracePt t="39360" x="2293938" y="6294438"/>
          <p14:tracePt t="39366" x="2300288" y="6294438"/>
          <p14:tracePt t="39385" x="2308225" y="6294438"/>
          <p14:tracePt t="39396" x="2314575" y="6294438"/>
          <p14:tracePt t="39413" x="2365375" y="6294438"/>
          <p14:tracePt t="39430" x="2414588" y="6286500"/>
          <p14:tracePt t="39447" x="2443163" y="6286500"/>
          <p14:tracePt t="39464" x="2471738" y="6280150"/>
          <p14:tracePt t="39481" x="2500313" y="6280150"/>
          <p14:tracePt t="39498" x="2508250" y="6272213"/>
          <p14:tracePt t="39515" x="2514600" y="6272213"/>
          <p14:tracePt t="39570" x="2522538" y="6272213"/>
          <p14:tracePt t="39580" x="2528888" y="6272213"/>
          <p14:tracePt t="39586" x="2536825" y="6265863"/>
          <p14:tracePt t="39619" x="2543175" y="6265863"/>
          <p14:tracePt t="39634" x="2551113" y="6265863"/>
          <p14:tracePt t="39647" x="2565400" y="6265863"/>
          <p14:tracePt t="39658" x="2571750" y="6265863"/>
          <p14:tracePt t="39668" x="2579688" y="6265863"/>
          <p14:tracePt t="39685" x="2586038" y="6265863"/>
          <p14:tracePt t="39702" x="2628900" y="6265863"/>
          <p14:tracePt t="39720" x="2665413" y="6265863"/>
          <p14:tracePt t="39737" x="2693988" y="6265863"/>
          <p14:tracePt t="39754" x="2728913" y="6257925"/>
          <p14:tracePt t="39770" x="2765425" y="6257925"/>
          <p14:tracePt t="39787" x="2794000" y="6251575"/>
          <p14:tracePt t="39805" x="2814638" y="6251575"/>
          <p14:tracePt t="39821" x="2822575" y="6243638"/>
          <p14:tracePt t="40033" x="2828925" y="6243638"/>
          <p14:tracePt t="40049" x="2843213" y="6243638"/>
          <p14:tracePt t="40054" x="2865438" y="6243638"/>
          <p14:tracePt t="40063" x="2879725" y="6243638"/>
          <p14:tracePt t="40076" x="2886075" y="6243638"/>
          <p14:tracePt t="40093" x="2928938" y="6243638"/>
          <p14:tracePt t="40110" x="2971800" y="6237288"/>
          <p14:tracePt t="40127" x="2994025" y="6237288"/>
          <p14:tracePt t="40144" x="3014663" y="6229350"/>
          <p14:tracePt t="40163" x="3051175" y="6229350"/>
          <p14:tracePt t="40179" x="3071813" y="6229350"/>
          <p14:tracePt t="40195" x="3079750" y="6229350"/>
          <p14:tracePt t="40213" x="3094038" y="6223000"/>
          <p14:tracePt t="40246" x="3100388" y="6223000"/>
          <p14:tracePt t="40594" x="3100388" y="6229350"/>
          <p14:tracePt t="40999" x="3108325" y="6229350"/>
          <p14:tracePt t="41007" x="3114675" y="6229350"/>
          <p14:tracePt t="41015" x="3122613" y="6229350"/>
          <p14:tracePt t="41258" x="3122613" y="6223000"/>
          <p14:tracePt t="41269" x="3122613" y="6215063"/>
          <p14:tracePt t="41272" x="3122613" y="6194425"/>
          <p14:tracePt t="41287" x="3122613" y="6165850"/>
          <p14:tracePt t="41302" x="3128963" y="6094413"/>
          <p14:tracePt t="41317" x="3128963" y="5894388"/>
          <p14:tracePt t="41335" x="3122613" y="5300663"/>
          <p14:tracePt t="41352" x="3100388" y="5014913"/>
          <p14:tracePt t="41369" x="3065463" y="4879975"/>
          <p14:tracePt t="41384" x="3014663" y="4779963"/>
          <p14:tracePt t="41401" x="2971800" y="4737100"/>
          <p14:tracePt t="41418" x="2936875" y="4686300"/>
          <p14:tracePt t="41435" x="2894013" y="4608513"/>
          <p14:tracePt t="41454" x="2857500" y="4443413"/>
          <p14:tracePt t="41469" x="2851150" y="4308475"/>
          <p14:tracePt t="41488" x="2843213" y="4151313"/>
          <p14:tracePt t="41504" x="2843213" y="4037013"/>
          <p14:tracePt t="41522" x="2843213" y="3965575"/>
          <p14:tracePt t="41537" x="2843213" y="3951288"/>
          <p14:tracePt t="41554" x="2822575" y="3894138"/>
          <p14:tracePt t="41571" x="2794000" y="3829050"/>
          <p14:tracePt t="41588" x="2786063" y="3771900"/>
          <p14:tracePt t="41609" x="2757488" y="3671888"/>
          <p14:tracePt t="41622" x="2751138" y="3651250"/>
          <p14:tracePt t="41640" x="2743200" y="3622675"/>
          <p14:tracePt t="41657" x="2736850" y="3600450"/>
          <p14:tracePt t="41675" x="2736850" y="3579813"/>
          <p14:tracePt t="41690" x="2736850" y="3551238"/>
          <p14:tracePt t="42585" x="2728913" y="3551238"/>
          <p14:tracePt t="42593" x="2728913" y="3565525"/>
          <p14:tracePt t="42610" x="2728913" y="3579813"/>
          <p14:tracePt t="42726" x="2722563" y="3579813"/>
          <p14:tracePt t="42732" x="2714625" y="3579813"/>
          <p14:tracePt t="42743" x="2693988" y="3579813"/>
          <p14:tracePt t="42761" x="2657475" y="3579813"/>
          <p14:tracePt t="42777" x="2608263" y="3565525"/>
          <p14:tracePt t="42794" x="2551113" y="3551238"/>
          <p14:tracePt t="42811" x="2536825" y="3536950"/>
          <p14:tracePt t="42830" x="2522538" y="3508375"/>
          <p14:tracePt t="42848" x="2522538" y="3486150"/>
          <p14:tracePt t="42864" x="2522538" y="3457575"/>
          <p14:tracePt t="42882" x="2522538" y="3408363"/>
          <p14:tracePt t="42898" x="2522538" y="3379788"/>
          <p14:tracePt t="42915" x="2522538" y="3343275"/>
          <p14:tracePt t="42931" x="2522538" y="3308350"/>
          <p14:tracePt t="42947" x="2522538" y="3257550"/>
          <p14:tracePt t="42965" x="2536825" y="3228975"/>
          <p14:tracePt t="42981" x="2551113" y="3179763"/>
          <p14:tracePt t="42998" x="2571750" y="3151188"/>
          <p14:tracePt t="43016" x="2586038" y="3136900"/>
          <p14:tracePt t="43034" x="2608263" y="3122613"/>
          <p14:tracePt t="43067" x="2614613" y="3122613"/>
          <p14:tracePt t="43093" x="2622550" y="3122613"/>
          <p14:tracePt t="43109" x="2636838" y="3122613"/>
          <p14:tracePt t="43119" x="2643188" y="3122613"/>
          <p14:tracePt t="43136" x="2657475" y="3128963"/>
          <p14:tracePt t="43154" x="2686050" y="3143250"/>
          <p14:tracePt t="43171" x="2700338" y="3151188"/>
          <p14:tracePt t="43187" x="2714625" y="3165475"/>
          <p14:tracePt t="43205" x="2728913" y="3179763"/>
          <p14:tracePt t="43221" x="2736850" y="3186113"/>
          <p14:tracePt t="43230" x="2743200" y="3194050"/>
          <p14:tracePt t="43243" x="2743200" y="3208338"/>
          <p14:tracePt t="43260" x="2757488" y="3214688"/>
          <p14:tracePt t="43271" x="2757488" y="3222625"/>
          <p14:tracePt t="43288" x="2771775" y="3251200"/>
          <p14:tracePt t="43305" x="2779713" y="3286125"/>
          <p14:tracePt t="43322" x="2794000" y="3294063"/>
          <p14:tracePt t="43339" x="2794000" y="3300413"/>
          <p14:tracePt t="43533" x="2794000" y="3314700"/>
          <p14:tracePt t="43539" x="2808288" y="3343275"/>
          <p14:tracePt t="43546" x="2808288" y="3379788"/>
          <p14:tracePt t="43560" x="2814638" y="3408363"/>
          <p14:tracePt t="43579" x="2851150" y="3565525"/>
          <p14:tracePt t="43594" x="2886075" y="3694113"/>
          <p14:tracePt t="43612" x="2894013" y="3822700"/>
          <p14:tracePt t="43628" x="2957513" y="4000500"/>
          <p14:tracePt t="43646" x="3008313" y="4243388"/>
          <p14:tracePt t="43663" x="3086100" y="4457700"/>
          <p14:tracePt t="43681" x="3151188" y="4708525"/>
          <p14:tracePt t="43699" x="3222625" y="5051425"/>
          <p14:tracePt t="43715" x="3257550" y="5251450"/>
          <p14:tracePt t="43733" x="3300413" y="5537200"/>
          <p14:tracePt t="43748" x="3314700" y="5657850"/>
          <p14:tracePt t="43765" x="3314700" y="5743575"/>
          <p14:tracePt t="43781" x="3322638" y="5837238"/>
          <p14:tracePt t="43799" x="3322638" y="5900738"/>
          <p14:tracePt t="43816" x="3322638" y="5951538"/>
          <p14:tracePt t="43835" x="3314700" y="6029325"/>
          <p14:tracePt t="43852" x="3314700" y="6086475"/>
          <p14:tracePt t="43868" x="3336925" y="6143625"/>
          <p14:tracePt t="43883" x="3336925" y="6208713"/>
          <p14:tracePt t="43901" x="3336925" y="6243638"/>
          <p14:tracePt t="43917" x="3336925" y="6257925"/>
          <p14:tracePt t="43934" x="3336925" y="6280150"/>
          <p14:tracePt t="43952" x="3336925" y="6294438"/>
          <p14:tracePt t="43999" x="3322638" y="6294438"/>
          <p14:tracePt t="44007" x="3314700" y="6294438"/>
          <p14:tracePt t="44020" x="3300413" y="6294438"/>
          <p14:tracePt t="44038" x="3286125" y="6300788"/>
          <p14:tracePt t="44054" x="3271838" y="6308725"/>
          <p14:tracePt t="44071" x="3265488" y="6315075"/>
          <p14:tracePt t="44484" x="3271838" y="6315075"/>
          <p14:tracePt t="44492" x="3279775" y="6308725"/>
          <p14:tracePt t="44499" x="3286125" y="6308725"/>
          <p14:tracePt t="44512" x="3294063" y="6308725"/>
          <p14:tracePt t="44530" x="3328988" y="6300788"/>
          <p14:tracePt t="44546" x="3365500" y="6308725"/>
          <p14:tracePt t="44566" x="3394075" y="6308725"/>
          <p14:tracePt t="44581" x="3436938" y="6315075"/>
          <p14:tracePt t="44597" x="3465513" y="6315075"/>
          <p14:tracePt t="44614" x="3479800" y="6323013"/>
          <p14:tracePt t="44631" x="3494088" y="6329363"/>
          <p14:tracePt t="44665" x="3500438" y="6329363"/>
          <p14:tracePt t="44706" x="3508375" y="6329363"/>
          <p14:tracePt t="44738" x="3514725" y="6323013"/>
          <p14:tracePt t="44743" x="3522663" y="6323013"/>
          <p14:tracePt t="44922" x="3536950" y="6323013"/>
          <p14:tracePt t="44931" x="3543300" y="6315075"/>
          <p14:tracePt t="44939" x="3557588" y="6308725"/>
          <p14:tracePt t="44954" x="3579813" y="6294438"/>
          <p14:tracePt t="44973" x="3600450" y="6286500"/>
          <p14:tracePt t="44988" x="3629025" y="6272213"/>
          <p14:tracePt t="44991" x="3636963" y="6265863"/>
          <p14:tracePt t="45006" x="3665538" y="6265863"/>
          <p14:tracePt t="45022" x="3694113" y="6265863"/>
          <p14:tracePt t="45039" x="3736975" y="6265863"/>
          <p14:tracePt t="45056" x="3779838" y="6265863"/>
          <p14:tracePt t="45073" x="3822700" y="6265863"/>
          <p14:tracePt t="45090" x="3857625" y="6265863"/>
          <p14:tracePt t="45107" x="3886200" y="6265863"/>
          <p14:tracePt t="45124" x="3908425" y="6265863"/>
          <p14:tracePt t="45141" x="3914775" y="6265863"/>
          <p14:tracePt t="45158" x="3922713" y="6265863"/>
          <p14:tracePt t="45179" x="3937000" y="6265863"/>
          <p14:tracePt t="45196" x="3943350" y="6265863"/>
          <p14:tracePt t="45209" x="3957638" y="6257925"/>
          <p14:tracePt t="45226" x="3971925" y="6251575"/>
          <p14:tracePt t="45243" x="3986213" y="6251575"/>
          <p14:tracePt t="45260" x="4000500" y="6251575"/>
          <p14:tracePt t="45294" x="4008438" y="6251575"/>
          <p14:tracePt t="45345" x="4014788" y="6251575"/>
          <p14:tracePt t="45475" x="4022725" y="6251575"/>
          <p14:tracePt t="46681" x="4014788" y="6251575"/>
          <p14:tracePt t="46688" x="4000500" y="6251575"/>
          <p14:tracePt t="46706" x="3994150" y="6251575"/>
          <p14:tracePt t="46709" x="3986213" y="6257925"/>
          <p14:tracePt t="46721" x="3979863" y="6257925"/>
          <p14:tracePt t="46738" x="3957638" y="6265863"/>
          <p14:tracePt t="46757" x="3914775" y="6265863"/>
          <p14:tracePt t="46772" x="3894138" y="6272213"/>
          <p14:tracePt t="46789" x="3871913" y="6280150"/>
          <p14:tracePt t="46806" x="3857625" y="6280150"/>
          <p14:tracePt t="46823" x="3851275" y="6280150"/>
          <p14:tracePt t="46840" x="3836988" y="6280150"/>
          <p14:tracePt t="46857" x="3829050" y="6280150"/>
          <p14:tracePt t="46875" x="3814763" y="6280150"/>
          <p14:tracePt t="46891" x="3794125" y="6280150"/>
          <p14:tracePt t="46908" x="3771900" y="6280150"/>
          <p14:tracePt t="47010" x="3757613" y="6280150"/>
          <p14:tracePt t="47018" x="3751263" y="6280150"/>
          <p14:tracePt t="47118" x="3743325" y="6280150"/>
          <p14:tracePt t="47123" x="3736975" y="6280150"/>
          <p14:tracePt t="47140" x="3729038" y="6280150"/>
          <p14:tracePt t="47305" x="3736975" y="6280150"/>
          <p14:tracePt t="47314" x="3751263" y="6280150"/>
          <p14:tracePt t="47323" x="3771900" y="6280150"/>
          <p14:tracePt t="47333" x="3786188" y="6280150"/>
          <p14:tracePt t="47350" x="3822700" y="6280150"/>
          <p14:tracePt t="47367" x="3843338" y="6280150"/>
          <p14:tracePt t="47384" x="3851275" y="6280150"/>
          <p14:tracePt t="47401" x="3857625" y="6280150"/>
          <p14:tracePt t="47435" x="3865563" y="6280150"/>
          <p14:tracePt t="47452" x="3879850" y="6272213"/>
          <p14:tracePt t="47469" x="3908425" y="6272213"/>
          <p14:tracePt t="47487" x="3937000" y="6272213"/>
          <p14:tracePt t="47503" x="3951288" y="6265863"/>
          <p14:tracePt t="47520" x="3971925" y="6265863"/>
          <p14:tracePt t="47537" x="3979863" y="6265863"/>
          <p14:tracePt t="47703" x="3965575" y="6265863"/>
          <p14:tracePt t="47711" x="3957638" y="6265863"/>
          <p14:tracePt t="47725" x="3951288" y="6265863"/>
          <p14:tracePt t="47744" x="3929063" y="6265863"/>
          <p14:tracePt t="47759" x="3914775" y="6265863"/>
          <p14:tracePt t="47776" x="3900488" y="6265863"/>
          <p14:tracePt t="47792" x="3871913" y="6272213"/>
          <p14:tracePt t="47809" x="3843338" y="6272213"/>
          <p14:tracePt t="47826" x="3794125" y="6272213"/>
          <p14:tracePt t="47843" x="3771900" y="6272213"/>
          <p14:tracePt t="47860" x="3765550" y="6272213"/>
          <p14:tracePt t="47878" x="3757613" y="6272213"/>
          <p14:tracePt t="48036" x="3751263" y="6272213"/>
          <p14:tracePt t="48094" x="3743325" y="6272213"/>
          <p14:tracePt t="48110" x="3736975" y="6272213"/>
          <p14:tracePt t="48118" x="3729038" y="6272213"/>
          <p14:tracePt t="48131" x="3722688" y="6280150"/>
          <p14:tracePt t="48149" x="3714750" y="6280150"/>
          <p14:tracePt t="48452" x="3722688" y="6280150"/>
          <p14:tracePt t="48468" x="3729038" y="6280150"/>
          <p14:tracePt t="48492" x="3736975" y="6286500"/>
          <p14:tracePt t="48499" x="3743325" y="6286500"/>
          <p14:tracePt t="48515" x="3751263" y="6286500"/>
          <p14:tracePt t="48526" x="3757613" y="6286500"/>
          <p14:tracePt t="48539" x="3779838" y="6286500"/>
          <p14:tracePt t="48556" x="3808413" y="6286500"/>
          <p14:tracePt t="48573" x="3836988" y="6286500"/>
          <p14:tracePt t="48590" x="3865563" y="6286500"/>
          <p14:tracePt t="48607" x="3894138" y="6272213"/>
          <p14:tracePt t="48624" x="3979863" y="6272213"/>
          <p14:tracePt t="48641" x="4037013" y="6280150"/>
          <p14:tracePt t="48658" x="4079875" y="6280150"/>
          <p14:tracePt t="48675" x="4086225" y="6280150"/>
          <p14:tracePt t="48916" x="4094163" y="6280150"/>
          <p14:tracePt t="49845" x="4108450" y="6272213"/>
          <p14:tracePt t="49853" x="4129088" y="6265863"/>
          <p14:tracePt t="49865" x="4179888" y="6237288"/>
          <p14:tracePt t="49882" x="4222750" y="6194425"/>
          <p14:tracePt t="49900" x="4265613" y="6151563"/>
          <p14:tracePt t="49915" x="4314825" y="6122988"/>
          <p14:tracePt t="49932" x="4337050" y="6108700"/>
          <p14:tracePt t="49950" x="4379913" y="6094413"/>
          <p14:tracePt t="49966" x="4400550" y="6094413"/>
          <p14:tracePt t="49983" x="4414838" y="6094413"/>
          <p14:tracePt t="50000" x="4443413" y="6065838"/>
          <p14:tracePt t="50017" x="4465638" y="6037263"/>
          <p14:tracePt t="50041" x="4500563" y="5994400"/>
          <p14:tracePt t="50053" x="4500563" y="5972175"/>
          <p14:tracePt t="50071" x="4500563" y="5965825"/>
          <p14:tracePt t="50242" x="4500563" y="5957888"/>
          <p14:tracePt t="50258" x="4508500" y="5951538"/>
          <p14:tracePt t="50274" x="4514850" y="5943600"/>
          <p14:tracePt t="50382" x="4514850" y="5937250"/>
          <p14:tracePt t="55784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예제 </a:t>
            </a:r>
            <a:r>
              <a:rPr lang="en-US" altLang="ko-KR" smtClean="0">
                <a:ea typeface="굴림" panose="020B0600000101010101" pitchFamily="50" charset="-127"/>
              </a:rPr>
              <a:t>– 3/5</a:t>
            </a:r>
            <a:r>
              <a:rPr lang="ko-KR" altLang="en-US" smtClean="0">
                <a:ea typeface="굴림" panose="020B0600000101010101" pitchFamily="50" charset="-127"/>
              </a:rPr>
              <a:t> </a:t>
            </a:r>
          </a:p>
        </p:txBody>
      </p:sp>
      <p:graphicFrame>
        <p:nvGraphicFramePr>
          <p:cNvPr id="18" name="내용 개체 틀 17"/>
          <p:cNvGraphicFramePr>
            <a:graphicFrameLocks noGrp="1"/>
          </p:cNvGraphicFramePr>
          <p:nvPr>
            <p:ph idx="1"/>
          </p:nvPr>
        </p:nvGraphicFramePr>
        <p:xfrm>
          <a:off x="1397000" y="6075363"/>
          <a:ext cx="4614867" cy="368300"/>
        </p:xfrm>
        <a:graphic>
          <a:graphicData uri="http://schemas.openxmlformats.org/drawingml/2006/table">
            <a:tbl>
              <a:tblPr/>
              <a:tblGrid>
                <a:gridCol w="512763"/>
                <a:gridCol w="512763"/>
                <a:gridCol w="512763"/>
                <a:gridCol w="512763"/>
                <a:gridCol w="512763"/>
                <a:gridCol w="512763"/>
                <a:gridCol w="512763"/>
                <a:gridCol w="512763"/>
                <a:gridCol w="512763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4" marR="91434" marT="45794" marB="457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[1]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4" marR="91434" marT="45794" marB="457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[2]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4" marR="91434" marT="45794" marB="457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4" marR="91434" marT="45794" marB="457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4" marR="91434" marT="45794" marB="457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4" marR="91434" marT="45794" marB="457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30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4" marR="91434" marT="45794" marB="457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4" marR="91434" marT="45794" marB="457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4" marR="91434" marT="45794" marB="457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265" name="타원 3"/>
          <p:cNvSpPr>
            <a:spLocks noChangeArrowheads="1"/>
          </p:cNvSpPr>
          <p:nvPr/>
        </p:nvSpPr>
        <p:spPr bwMode="auto">
          <a:xfrm>
            <a:off x="3276600" y="1763713"/>
            <a:ext cx="719138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0266" name="직선 연결선 9"/>
          <p:cNvCxnSpPr>
            <a:cxnSpLocks noChangeShapeType="1"/>
            <a:stCxn id="10265" idx="3"/>
          </p:cNvCxnSpPr>
          <p:nvPr/>
        </p:nvCxnSpPr>
        <p:spPr bwMode="auto">
          <a:xfrm flipH="1">
            <a:off x="3024188" y="2316163"/>
            <a:ext cx="357187" cy="4095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직선 연결선 13"/>
          <p:cNvCxnSpPr>
            <a:cxnSpLocks noChangeShapeType="1"/>
          </p:cNvCxnSpPr>
          <p:nvPr/>
        </p:nvCxnSpPr>
        <p:spPr bwMode="auto">
          <a:xfrm>
            <a:off x="3900488" y="2305050"/>
            <a:ext cx="527050" cy="4206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393825" y="5654675"/>
          <a:ext cx="4618038" cy="436563"/>
        </p:xfrm>
        <a:graphic>
          <a:graphicData uri="http://schemas.openxmlformats.org/drawingml/2006/table">
            <a:tbl>
              <a:tblPr/>
              <a:tblGrid>
                <a:gridCol w="4618038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  [0]                  [1]                     [2]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4" marR="91434"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4" name="내용 개체 틀 2"/>
          <p:cNvSpPr txBox="1">
            <a:spLocks/>
          </p:cNvSpPr>
          <p:nvPr/>
        </p:nvSpPr>
        <p:spPr bwMode="auto">
          <a:xfrm>
            <a:off x="684213" y="1190625"/>
            <a:ext cx="76327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ko-KR" altLang="en-US">
                <a:ea typeface="굴림" panose="020B0600000101010101" pitchFamily="50" charset="-127"/>
              </a:rPr>
              <a:t>삽입 </a:t>
            </a:r>
            <a:r>
              <a:rPr lang="en-US" altLang="ko-KR">
                <a:ea typeface="굴림" panose="020B0600000101010101" pitchFamily="50" charset="-127"/>
              </a:rPr>
              <a:t>30</a:t>
            </a:r>
          </a:p>
        </p:txBody>
      </p:sp>
      <p:grpSp>
        <p:nvGrpSpPr>
          <p:cNvPr id="10275" name="그룹 1"/>
          <p:cNvGrpSpPr>
            <a:grpSpLocks/>
          </p:cNvGrpSpPr>
          <p:nvPr/>
        </p:nvGrpSpPr>
        <p:grpSpPr bwMode="auto">
          <a:xfrm>
            <a:off x="1998663" y="3633788"/>
            <a:ext cx="431800" cy="90487"/>
            <a:chOff x="2805708" y="3021013"/>
            <a:chExt cx="432792" cy="91380"/>
          </a:xfrm>
        </p:grpSpPr>
        <p:cxnSp>
          <p:nvCxnSpPr>
            <p:cNvPr id="10297" name="직선 연결선 2"/>
            <p:cNvCxnSpPr>
              <a:cxnSpLocks noChangeShapeType="1"/>
            </p:cNvCxnSpPr>
            <p:nvPr/>
          </p:nvCxnSpPr>
          <p:spPr bwMode="auto">
            <a:xfrm>
              <a:off x="2805708" y="3021013"/>
              <a:ext cx="43279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8" name="직선 연결선 4"/>
            <p:cNvCxnSpPr>
              <a:cxnSpLocks noChangeShapeType="1"/>
            </p:cNvCxnSpPr>
            <p:nvPr/>
          </p:nvCxnSpPr>
          <p:spPr bwMode="auto">
            <a:xfrm>
              <a:off x="2937569" y="3112393"/>
              <a:ext cx="17948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9" name="직선 연결선 19"/>
            <p:cNvCxnSpPr>
              <a:cxnSpLocks noChangeShapeType="1"/>
            </p:cNvCxnSpPr>
            <p:nvPr/>
          </p:nvCxnSpPr>
          <p:spPr bwMode="auto">
            <a:xfrm>
              <a:off x="2881609" y="3068960"/>
              <a:ext cx="29140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276" name="그룹 3"/>
          <p:cNvGrpSpPr>
            <a:grpSpLocks/>
          </p:cNvGrpSpPr>
          <p:nvPr/>
        </p:nvGrpSpPr>
        <p:grpSpPr bwMode="auto">
          <a:xfrm>
            <a:off x="4865688" y="3622675"/>
            <a:ext cx="433387" cy="90488"/>
            <a:chOff x="4211142" y="3021013"/>
            <a:chExt cx="432792" cy="91380"/>
          </a:xfrm>
        </p:grpSpPr>
        <p:cxnSp>
          <p:nvCxnSpPr>
            <p:cNvPr id="10294" name="직선 연결선 22"/>
            <p:cNvCxnSpPr>
              <a:cxnSpLocks noChangeShapeType="1"/>
            </p:cNvCxnSpPr>
            <p:nvPr/>
          </p:nvCxnSpPr>
          <p:spPr bwMode="auto">
            <a:xfrm>
              <a:off x="4285976" y="3066678"/>
              <a:ext cx="29140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5" name="직선 연결선 23"/>
            <p:cNvCxnSpPr>
              <a:cxnSpLocks noChangeShapeType="1"/>
            </p:cNvCxnSpPr>
            <p:nvPr/>
          </p:nvCxnSpPr>
          <p:spPr bwMode="auto">
            <a:xfrm>
              <a:off x="4211142" y="3021013"/>
              <a:ext cx="43279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6" name="직선 연결선 24"/>
            <p:cNvCxnSpPr>
              <a:cxnSpLocks noChangeShapeType="1"/>
            </p:cNvCxnSpPr>
            <p:nvPr/>
          </p:nvCxnSpPr>
          <p:spPr bwMode="auto">
            <a:xfrm>
              <a:off x="4356794" y="3112393"/>
              <a:ext cx="17948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77" name="타원 5"/>
          <p:cNvSpPr>
            <a:spLocks noChangeArrowheads="1"/>
          </p:cNvSpPr>
          <p:nvPr/>
        </p:nvSpPr>
        <p:spPr bwMode="auto">
          <a:xfrm>
            <a:off x="2419350" y="2628900"/>
            <a:ext cx="719138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0278" name="직선 연결선 9"/>
          <p:cNvCxnSpPr>
            <a:cxnSpLocks noChangeShapeType="1"/>
          </p:cNvCxnSpPr>
          <p:nvPr/>
        </p:nvCxnSpPr>
        <p:spPr bwMode="auto">
          <a:xfrm flipH="1">
            <a:off x="2205038" y="3205163"/>
            <a:ext cx="357187" cy="4095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79" name="그룹 21"/>
          <p:cNvGrpSpPr>
            <a:grpSpLocks/>
          </p:cNvGrpSpPr>
          <p:nvPr/>
        </p:nvGrpSpPr>
        <p:grpSpPr bwMode="auto">
          <a:xfrm>
            <a:off x="3297238" y="3614738"/>
            <a:ext cx="433387" cy="92075"/>
            <a:chOff x="4211142" y="3021013"/>
            <a:chExt cx="432792" cy="91380"/>
          </a:xfrm>
        </p:grpSpPr>
        <p:cxnSp>
          <p:nvCxnSpPr>
            <p:cNvPr id="10291" name="직선 연결선 25"/>
            <p:cNvCxnSpPr>
              <a:cxnSpLocks noChangeShapeType="1"/>
            </p:cNvCxnSpPr>
            <p:nvPr/>
          </p:nvCxnSpPr>
          <p:spPr bwMode="auto">
            <a:xfrm>
              <a:off x="4285976" y="3066678"/>
              <a:ext cx="29140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2" name="직선 연결선 26"/>
            <p:cNvCxnSpPr>
              <a:cxnSpLocks noChangeShapeType="1"/>
            </p:cNvCxnSpPr>
            <p:nvPr/>
          </p:nvCxnSpPr>
          <p:spPr bwMode="auto">
            <a:xfrm>
              <a:off x="4211142" y="3021013"/>
              <a:ext cx="43279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3" name="직선 연결선 27"/>
            <p:cNvCxnSpPr>
              <a:cxnSpLocks noChangeShapeType="1"/>
            </p:cNvCxnSpPr>
            <p:nvPr/>
          </p:nvCxnSpPr>
          <p:spPr bwMode="auto">
            <a:xfrm>
              <a:off x="4356794" y="3112393"/>
              <a:ext cx="17948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280" name="직선 연결선 13"/>
          <p:cNvCxnSpPr>
            <a:cxnSpLocks noChangeShapeType="1"/>
          </p:cNvCxnSpPr>
          <p:nvPr/>
        </p:nvCxnSpPr>
        <p:spPr bwMode="auto">
          <a:xfrm>
            <a:off x="3000375" y="3194050"/>
            <a:ext cx="527050" cy="4206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직선 연결선 6"/>
          <p:cNvCxnSpPr>
            <a:cxnSpLocks noChangeShapeType="1"/>
          </p:cNvCxnSpPr>
          <p:nvPr/>
        </p:nvCxnSpPr>
        <p:spPr bwMode="auto">
          <a:xfrm flipV="1">
            <a:off x="2928938" y="5857875"/>
            <a:ext cx="0" cy="5762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2" name="타원 4"/>
          <p:cNvSpPr>
            <a:spLocks noChangeArrowheads="1"/>
          </p:cNvSpPr>
          <p:nvPr/>
        </p:nvSpPr>
        <p:spPr bwMode="auto">
          <a:xfrm>
            <a:off x="4211638" y="2682875"/>
            <a:ext cx="720725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0283" name="직선 연결선 13"/>
          <p:cNvCxnSpPr>
            <a:cxnSpLocks noChangeShapeType="1"/>
          </p:cNvCxnSpPr>
          <p:nvPr/>
        </p:nvCxnSpPr>
        <p:spPr bwMode="auto">
          <a:xfrm>
            <a:off x="4716463" y="3297238"/>
            <a:ext cx="361950" cy="317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직선 연결선 9"/>
          <p:cNvCxnSpPr>
            <a:cxnSpLocks noChangeShapeType="1"/>
          </p:cNvCxnSpPr>
          <p:nvPr/>
        </p:nvCxnSpPr>
        <p:spPr bwMode="auto">
          <a:xfrm flipH="1">
            <a:off x="4090988" y="3297238"/>
            <a:ext cx="300037" cy="317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85" name="그룹 32"/>
          <p:cNvGrpSpPr>
            <a:grpSpLocks/>
          </p:cNvGrpSpPr>
          <p:nvPr/>
        </p:nvGrpSpPr>
        <p:grpSpPr bwMode="auto">
          <a:xfrm>
            <a:off x="3873500" y="3625850"/>
            <a:ext cx="433388" cy="92075"/>
            <a:chOff x="2805708" y="3021013"/>
            <a:chExt cx="432792" cy="91380"/>
          </a:xfrm>
        </p:grpSpPr>
        <p:cxnSp>
          <p:nvCxnSpPr>
            <p:cNvPr id="10288" name="직선 연결선 33"/>
            <p:cNvCxnSpPr>
              <a:cxnSpLocks noChangeShapeType="1"/>
            </p:cNvCxnSpPr>
            <p:nvPr/>
          </p:nvCxnSpPr>
          <p:spPr bwMode="auto">
            <a:xfrm>
              <a:off x="2805708" y="3021013"/>
              <a:ext cx="43279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9" name="직선 연결선 34"/>
            <p:cNvCxnSpPr>
              <a:cxnSpLocks noChangeShapeType="1"/>
            </p:cNvCxnSpPr>
            <p:nvPr/>
          </p:nvCxnSpPr>
          <p:spPr bwMode="auto">
            <a:xfrm>
              <a:off x="2937569" y="3112393"/>
              <a:ext cx="17948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0" name="직선 연결선 35"/>
            <p:cNvCxnSpPr>
              <a:cxnSpLocks noChangeShapeType="1"/>
            </p:cNvCxnSpPr>
            <p:nvPr/>
          </p:nvCxnSpPr>
          <p:spPr bwMode="auto">
            <a:xfrm>
              <a:off x="2881609" y="3068960"/>
              <a:ext cx="29140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286" name="직선 연결선 36"/>
          <p:cNvCxnSpPr>
            <a:cxnSpLocks noChangeShapeType="1"/>
          </p:cNvCxnSpPr>
          <p:nvPr/>
        </p:nvCxnSpPr>
        <p:spPr bwMode="auto">
          <a:xfrm flipV="1">
            <a:off x="4479925" y="5849938"/>
            <a:ext cx="0" cy="576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7" name="내용 개체 틀 2"/>
          <p:cNvSpPr txBox="1">
            <a:spLocks/>
          </p:cNvSpPr>
          <p:nvPr/>
        </p:nvSpPr>
        <p:spPr bwMode="auto">
          <a:xfrm>
            <a:off x="841375" y="4135438"/>
            <a:ext cx="7343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00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Tx/>
              <a:buNone/>
            </a:pPr>
            <a:r>
              <a:rPr lang="ko-KR" altLang="en-US">
                <a:ea typeface="굴림" panose="020B0600000101010101" pitchFamily="50" charset="-127"/>
              </a:rPr>
              <a:t>배열의 다음 가능한 저장 장소에 해당되는 인덱스 </a:t>
            </a:r>
            <a:r>
              <a:rPr lang="en-US" altLang="ko-KR">
                <a:ea typeface="굴림" panose="020B0600000101010101" pitchFamily="50" charset="-127"/>
              </a:rPr>
              <a:t>[2]</a:t>
            </a:r>
            <a:r>
              <a:rPr lang="ko-KR" altLang="en-US">
                <a:ea typeface="굴림" panose="020B0600000101010101" pitchFamily="50" charset="-127"/>
              </a:rPr>
              <a:t>에 데이터 </a:t>
            </a:r>
            <a:r>
              <a:rPr lang="en-US" altLang="ko-KR">
                <a:ea typeface="굴림" panose="020B0600000101010101" pitchFamily="50" charset="-127"/>
              </a:rPr>
              <a:t>30</a:t>
            </a:r>
            <a:r>
              <a:rPr lang="ko-KR" altLang="en-US">
                <a:ea typeface="굴림" panose="020B0600000101010101" pitchFamily="50" charset="-127"/>
              </a:rPr>
              <a:t>을 저장하고 데이터 </a:t>
            </a:r>
            <a:r>
              <a:rPr lang="en-US" altLang="ko-KR">
                <a:ea typeface="굴림" panose="020B0600000101010101" pitchFamily="50" charset="-127"/>
              </a:rPr>
              <a:t>20</a:t>
            </a:r>
            <a:r>
              <a:rPr lang="ko-KR" altLang="en-US">
                <a:ea typeface="굴림" panose="020B0600000101010101" pitchFamily="50" charset="-127"/>
              </a:rPr>
              <a:t>의 오른쪽 필드에 데이터 </a:t>
            </a:r>
            <a:r>
              <a:rPr lang="en-US" altLang="ko-KR">
                <a:ea typeface="굴림" panose="020B0600000101010101" pitchFamily="50" charset="-127"/>
              </a:rPr>
              <a:t>30</a:t>
            </a:r>
            <a:r>
              <a:rPr lang="ko-KR" altLang="en-US">
                <a:ea typeface="굴림" panose="020B0600000101010101" pitchFamily="50" charset="-127"/>
              </a:rPr>
              <a:t>에 해당되는 인덱스를 저장한다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6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96"/>
    </mc:Choice>
    <mc:Fallback xmlns="">
      <p:transition spd="slow" advTm="4739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68" x="7108825" y="3400425"/>
          <p14:tracePt t="1887" x="7100888" y="3400425"/>
          <p14:tracePt t="1904" x="7072313" y="3400425"/>
          <p14:tracePt t="1921" x="6937375" y="3351213"/>
          <p14:tracePt t="1939" x="6823075" y="3314700"/>
          <p14:tracePt t="1945" x="6694488" y="3279775"/>
          <p14:tracePt t="1957" x="6380163" y="3165475"/>
          <p14:tracePt t="1972" x="6208713" y="3122613"/>
          <p14:tracePt t="1991" x="5729288" y="3022600"/>
          <p14:tracePt t="2005" x="5572125" y="2986088"/>
          <p14:tracePt t="2024" x="5429250" y="2943225"/>
          <p14:tracePt t="2040" x="5300663" y="2900363"/>
          <p14:tracePt t="2060" x="5072063" y="2828925"/>
          <p14:tracePt t="2078" x="4957763" y="2786063"/>
          <p14:tracePt t="2092" x="4837113" y="2743200"/>
          <p14:tracePt t="2109" x="4722813" y="2700338"/>
          <p14:tracePt t="2125" x="4665663" y="2651125"/>
          <p14:tracePt t="2143" x="4608513" y="2628900"/>
          <p14:tracePt t="2160" x="4572000" y="2600325"/>
          <p14:tracePt t="2165" x="4537075" y="2579688"/>
          <p14:tracePt t="2178" x="4451350" y="2543175"/>
          <p14:tracePt t="2193" x="4365625" y="2522538"/>
          <p14:tracePt t="2210" x="4279900" y="2486025"/>
          <p14:tracePt t="2227" x="4171950" y="2465388"/>
          <p14:tracePt t="2244" x="4100513" y="2451100"/>
          <p14:tracePt t="2260" x="4008438" y="2422525"/>
          <p14:tracePt t="2278" x="3943350" y="2379663"/>
          <p14:tracePt t="2294" x="3836988" y="2336800"/>
          <p14:tracePt t="2311" x="3794125" y="2314575"/>
          <p14:tracePt t="2329" x="3765550" y="2293938"/>
          <p14:tracePt t="2333" x="3743325" y="2293938"/>
          <p14:tracePt t="2345" x="3736975" y="2286000"/>
          <p14:tracePt t="2363" x="3722688" y="2279650"/>
          <p14:tracePt t="2381" x="3700463" y="2265363"/>
          <p14:tracePt t="2398" x="3686175" y="2251075"/>
          <p14:tracePt t="2415" x="3686175" y="2243138"/>
          <p14:tracePt t="2663" x="3686175" y="2257425"/>
          <p14:tracePt t="2670" x="3694113" y="2257425"/>
          <p14:tracePt t="2679" x="3700463" y="2271713"/>
          <p14:tracePt t="2693" x="3708400" y="2286000"/>
          <p14:tracePt t="2702" x="3714750" y="2293938"/>
          <p14:tracePt t="2720" x="3714750" y="2300288"/>
          <p14:tracePt t="2736" x="3729038" y="2322513"/>
          <p14:tracePt t="2753" x="3743325" y="2336800"/>
          <p14:tracePt t="2756" x="3743325" y="2343150"/>
          <p14:tracePt t="2773" x="3751263" y="2351088"/>
          <p14:tracePt t="2789" x="3751263" y="2357438"/>
          <p14:tracePt t="2806" x="3757613" y="2357438"/>
          <p14:tracePt t="3390" x="3765550" y="2357438"/>
          <p14:tracePt t="3406" x="3765550" y="2365375"/>
          <p14:tracePt t="3429" x="3771900" y="2365375"/>
          <p14:tracePt t="3438" x="3779838" y="2371725"/>
          <p14:tracePt t="3452" x="3794125" y="2371725"/>
          <p14:tracePt t="3469" x="3814763" y="2379663"/>
          <p14:tracePt t="3487" x="3843338" y="2393950"/>
          <p14:tracePt t="3501" x="3865563" y="2408238"/>
          <p14:tracePt t="3518" x="3908425" y="2414588"/>
          <p14:tracePt t="3537" x="4029075" y="2451100"/>
          <p14:tracePt t="3553" x="4065588" y="2479675"/>
          <p14:tracePt t="3570" x="4094163" y="2500313"/>
          <p14:tracePt t="3587" x="4122738" y="2528888"/>
          <p14:tracePt t="3603" x="4143375" y="2551113"/>
          <p14:tracePt t="3621" x="4171950" y="2586038"/>
          <p14:tracePt t="3637" x="4186238" y="2600325"/>
          <p14:tracePt t="3654" x="4194175" y="2608263"/>
          <p14:tracePt t="3673" x="4194175" y="2622550"/>
          <p14:tracePt t="3690" x="4208463" y="2643188"/>
          <p14:tracePt t="3705" x="4229100" y="2665413"/>
          <p14:tracePt t="3723" x="4257675" y="2722563"/>
          <p14:tracePt t="3740" x="4294188" y="2751138"/>
          <p14:tracePt t="3756" x="4314825" y="2779713"/>
          <p14:tracePt t="3774" x="4337050" y="2800350"/>
          <p14:tracePt t="3791" x="4357688" y="2822575"/>
          <p14:tracePt t="3807" x="4386263" y="2836863"/>
          <p14:tracePt t="3824" x="4400550" y="2843213"/>
          <p14:tracePt t="3827" x="4400550" y="2857500"/>
          <p14:tracePt t="3841" x="4408488" y="2865438"/>
          <p14:tracePt t="3858" x="4414838" y="2865438"/>
          <p14:tracePt t="4023" x="4422775" y="2865438"/>
          <p14:tracePt t="4038" x="4437063" y="2865438"/>
          <p14:tracePt t="4045" x="4465638" y="2886075"/>
          <p14:tracePt t="4055" x="4479925" y="2886075"/>
          <p14:tracePt t="4063" x="4500563" y="2894013"/>
          <p14:tracePt t="4080" x="4529138" y="2900363"/>
          <p14:tracePt t="4097" x="4579938" y="2914650"/>
          <p14:tracePt t="4113" x="4651375" y="2936875"/>
          <p14:tracePt t="4132" x="4657725" y="2936875"/>
          <p14:tracePt t="4148" x="4672013" y="2943225"/>
          <p14:tracePt t="4166" x="4672013" y="2951163"/>
          <p14:tracePt t="4183" x="4686300" y="2957513"/>
          <p14:tracePt t="4200" x="4686300" y="2986088"/>
          <p14:tracePt t="4218" x="4686300" y="3008313"/>
          <p14:tracePt t="4232" x="4694238" y="3022600"/>
          <p14:tracePt t="4248" x="4694238" y="3065463"/>
          <p14:tracePt t="4266" x="4694238" y="3114675"/>
          <p14:tracePt t="4284" x="4686300" y="3157538"/>
          <p14:tracePt t="4303" x="4679950" y="3214688"/>
          <p14:tracePt t="4318" x="4665663" y="3222625"/>
          <p14:tracePt t="4335" x="4651375" y="3243263"/>
          <p14:tracePt t="4352" x="4637088" y="3251200"/>
          <p14:tracePt t="4369" x="4622800" y="3271838"/>
          <p14:tracePt t="4385" x="4614863" y="3279775"/>
          <p14:tracePt t="4404" x="4557713" y="3279775"/>
          <p14:tracePt t="4420" x="4514850" y="3279775"/>
          <p14:tracePt t="4441" x="4429125" y="3265488"/>
          <p14:tracePt t="4452" x="4414838" y="3257550"/>
          <p14:tracePt t="4471" x="4394200" y="3222625"/>
          <p14:tracePt t="4489" x="4357688" y="3157538"/>
          <p14:tracePt t="4506" x="4343400" y="3108325"/>
          <p14:tracePt t="4521" x="4337050" y="3051175"/>
          <p14:tracePt t="4537" x="4337050" y="2994025"/>
          <p14:tracePt t="4554" x="4329113" y="2957513"/>
          <p14:tracePt t="4573" x="4329113" y="2928938"/>
          <p14:tracePt t="4591" x="4314825" y="2894013"/>
          <p14:tracePt t="4605" x="4314825" y="2871788"/>
          <p14:tracePt t="4623" x="4314825" y="2857500"/>
          <p14:tracePt t="4640" x="4322763" y="2836863"/>
          <p14:tracePt t="4657" x="4337050" y="2822575"/>
          <p14:tracePt t="4673" x="4351338" y="2808288"/>
          <p14:tracePt t="4691" x="4386263" y="2800350"/>
          <p14:tracePt t="4707" x="4414838" y="2794000"/>
          <p14:tracePt t="4725" x="4443413" y="2786063"/>
          <p14:tracePt t="4741" x="4465638" y="2794000"/>
          <p14:tracePt t="4759" x="4500563" y="2794000"/>
          <p14:tracePt t="4775" x="4537075" y="2794000"/>
          <p14:tracePt t="4793" x="4594225" y="2794000"/>
          <p14:tracePt t="4810" x="4637088" y="2794000"/>
          <p14:tracePt t="4826" x="4665663" y="2800350"/>
          <p14:tracePt t="4844" x="4679950" y="2822575"/>
          <p14:tracePt t="4861" x="4708525" y="2851150"/>
          <p14:tracePt t="4878" x="4729163" y="2894013"/>
          <p14:tracePt t="4895" x="4757738" y="2936875"/>
          <p14:tracePt t="4913" x="4772025" y="2965450"/>
          <p14:tracePt t="4929" x="4772025" y="2986088"/>
          <p14:tracePt t="4945" x="4779963" y="2986088"/>
          <p14:tracePt t="4962" x="4779963" y="2994025"/>
          <p14:tracePt t="4979" x="4779963" y="3022600"/>
          <p14:tracePt t="4998" x="4779963" y="3043238"/>
          <p14:tracePt t="5014" x="4779963" y="3065463"/>
          <p14:tracePt t="5030" x="4751388" y="3079750"/>
          <p14:tracePt t="5047" x="4737100" y="3086100"/>
          <p14:tracePt t="5064" x="4694238" y="3094038"/>
          <p14:tracePt t="5083" x="4643438" y="3094038"/>
          <p14:tracePt t="5101" x="4608513" y="3094038"/>
          <p14:tracePt t="5118" x="4557713" y="3079750"/>
          <p14:tracePt t="5134" x="4514850" y="3071813"/>
          <p14:tracePt t="5151" x="4479925" y="3051175"/>
          <p14:tracePt t="5168" x="4465638" y="3028950"/>
          <p14:tracePt t="5185" x="4443413" y="3000375"/>
          <p14:tracePt t="5202" x="4437063" y="2965450"/>
          <p14:tracePt t="5218" x="4429125" y="2914650"/>
          <p14:tracePt t="5234" x="4429125" y="2851150"/>
          <p14:tracePt t="5251" x="4414838" y="2828925"/>
          <p14:tracePt t="5269" x="4414838" y="2800350"/>
          <p14:tracePt t="5287" x="4414838" y="2794000"/>
          <p14:tracePt t="5304" x="4422775" y="2779713"/>
          <p14:tracePt t="5321" x="4443413" y="2779713"/>
          <p14:tracePt t="5326" x="4465638" y="2779713"/>
          <p14:tracePt t="5336" x="4479925" y="2779713"/>
          <p14:tracePt t="5353" x="4514850" y="2779713"/>
          <p14:tracePt t="5370" x="4565650" y="2779713"/>
          <p14:tracePt t="5387" x="4643438" y="2779713"/>
          <p14:tracePt t="5406" x="4708525" y="2794000"/>
          <p14:tracePt t="5423" x="4757738" y="2808288"/>
          <p14:tracePt t="5440" x="4779963" y="2851150"/>
          <p14:tracePt t="5457" x="4800600" y="2879725"/>
          <p14:tracePt t="5474" x="4800600" y="2914650"/>
          <p14:tracePt t="5490" x="4800600" y="2928938"/>
          <p14:tracePt t="5507" x="4800600" y="2936875"/>
          <p14:tracePt t="5523" x="4800600" y="2943225"/>
          <p14:tracePt t="5540" x="4786313" y="2951163"/>
          <p14:tracePt t="5558" x="4779963" y="2965450"/>
          <p14:tracePt t="5575" x="4743450" y="2971800"/>
          <p14:tracePt t="5593" x="4722813" y="2979738"/>
          <p14:tracePt t="5609" x="4708525" y="2979738"/>
          <p14:tracePt t="5627" x="4700588" y="2979738"/>
          <p14:tracePt t="6221" x="4694238" y="2979738"/>
          <p14:tracePt t="6232" x="4686300" y="2979738"/>
          <p14:tracePt t="6265" x="4679950" y="2979738"/>
          <p14:tracePt t="6293" x="4672013" y="2979738"/>
          <p14:tracePt t="6311" x="4665663" y="2979738"/>
          <p14:tracePt t="6422" x="4665663" y="2971800"/>
          <p14:tracePt t="6429" x="4665663" y="2965450"/>
          <p14:tracePt t="6443" x="4657725" y="2943225"/>
          <p14:tracePt t="6458" x="4657725" y="2936875"/>
          <p14:tracePt t="6493" x="4657725" y="2928938"/>
          <p14:tracePt t="6554" x="4665663" y="2928938"/>
          <p14:tracePt t="6578" x="4665663" y="2922588"/>
          <p14:tracePt t="6605" x="4672013" y="2922588"/>
          <p14:tracePt t="6614" x="4679950" y="2922588"/>
          <p14:tracePt t="7250" x="4679950" y="2908300"/>
          <p14:tracePt t="7384" x="4686300" y="2900363"/>
          <p14:tracePt t="7549" x="4686300" y="2894013"/>
          <p14:tracePt t="7552" x="4694238" y="2894013"/>
          <p14:tracePt t="7586" x="4694238" y="2886075"/>
          <p14:tracePt t="7598" x="4700588" y="2886075"/>
          <p14:tracePt t="7665" x="4700588" y="2879725"/>
          <p14:tracePt t="8028" x="4708525" y="2879725"/>
          <p14:tracePt t="8043" x="4708525" y="2871788"/>
          <p14:tracePt t="8319" x="4708525" y="2886075"/>
          <p14:tracePt t="8326" x="4708525" y="2894013"/>
          <p14:tracePt t="8340" x="4708525" y="2900363"/>
          <p14:tracePt t="8349" x="4708525" y="2914650"/>
          <p14:tracePt t="8360" x="4708525" y="2922588"/>
          <p14:tracePt t="8379" x="4700588" y="2936875"/>
          <p14:tracePt t="8395" x="4694238" y="2971800"/>
          <p14:tracePt t="8411" x="4686300" y="3008313"/>
          <p14:tracePt t="8429" x="4679950" y="3079750"/>
          <p14:tracePt t="8445" x="4672013" y="3151188"/>
          <p14:tracePt t="8462" x="4665663" y="3222625"/>
          <p14:tracePt t="8479" x="4665663" y="3314700"/>
          <p14:tracePt t="8497" x="4665663" y="3414713"/>
          <p14:tracePt t="8514" x="4665663" y="3500438"/>
          <p14:tracePt t="8531" x="4665663" y="3551238"/>
          <p14:tracePt t="8549" x="4679950" y="3622675"/>
          <p14:tracePt t="8566" x="4694238" y="3700463"/>
          <p14:tracePt t="8582" x="4694238" y="3800475"/>
          <p14:tracePt t="8599" x="4694238" y="3865563"/>
          <p14:tracePt t="8616" x="4686300" y="3937000"/>
          <p14:tracePt t="8632" x="4686300" y="3986213"/>
          <p14:tracePt t="8650" x="4679950" y="4037013"/>
          <p14:tracePt t="8668" x="4651375" y="4171950"/>
          <p14:tracePt t="8683" x="4643438" y="4257675"/>
          <p14:tracePt t="8700" x="4614863" y="4314825"/>
          <p14:tracePt t="8718" x="4600575" y="4386263"/>
          <p14:tracePt t="8735" x="4572000" y="4486275"/>
          <p14:tracePt t="8755" x="4529138" y="4594225"/>
          <p14:tracePt t="8770" x="4514850" y="4622800"/>
          <p14:tracePt t="8788" x="4500563" y="4708525"/>
          <p14:tracePt t="8805" x="4486275" y="4751388"/>
          <p14:tracePt t="8821" x="4465638" y="4814888"/>
          <p14:tracePt t="8836" x="4457700" y="4857750"/>
          <p14:tracePt t="8855" x="4443413" y="4908550"/>
          <p14:tracePt t="8872" x="4429125" y="4922838"/>
          <p14:tracePt t="8889" x="4414838" y="4937125"/>
          <p14:tracePt t="8906" x="4414838" y="4951413"/>
          <p14:tracePt t="8921" x="4408488" y="4951413"/>
          <p14:tracePt t="9297" x="4408488" y="4957763"/>
          <p14:tracePt t="9305" x="4400550" y="4957763"/>
          <p14:tracePt t="9313" x="4394200" y="4972050"/>
          <p14:tracePt t="9330" x="4371975" y="5029200"/>
          <p14:tracePt t="9348" x="4351338" y="5180013"/>
          <p14:tracePt t="9366" x="4329113" y="5280025"/>
          <p14:tracePt t="9380" x="4314825" y="5329238"/>
          <p14:tracePt t="9397" x="4300538" y="5365750"/>
          <p14:tracePt t="9416" x="4294188" y="5386388"/>
          <p14:tracePt t="9432" x="4294188" y="5408613"/>
          <p14:tracePt t="9449" x="4286250" y="5414963"/>
          <p14:tracePt t="9502" x="4286250" y="5422900"/>
          <p14:tracePt t="9513" x="4279900" y="5422900"/>
          <p14:tracePt t="9528" x="4271963" y="5422900"/>
          <p14:tracePt t="9648" x="4271963" y="5414963"/>
          <p14:tracePt t="9655" x="4286250" y="5400675"/>
          <p14:tracePt t="9663" x="4286250" y="5394325"/>
          <p14:tracePt t="9668" x="4286250" y="5386388"/>
          <p14:tracePt t="9688" x="4286250" y="5380038"/>
          <p14:tracePt t="9704" x="4294188" y="5365750"/>
          <p14:tracePt t="9726" x="4294188" y="5357813"/>
          <p14:tracePt t="9758" x="4300538" y="5343525"/>
          <p14:tracePt t="9771" x="4300538" y="5337175"/>
          <p14:tracePt t="9778" x="4308475" y="5329238"/>
          <p14:tracePt t="9787" x="4308475" y="5322888"/>
          <p14:tracePt t="9806" x="4322763" y="5300663"/>
          <p14:tracePt t="9826" x="4337050" y="5286375"/>
          <p14:tracePt t="9839" x="4343400" y="5280025"/>
          <p14:tracePt t="9925" x="4343400" y="5272088"/>
          <p14:tracePt t="9951" x="4351338" y="5272088"/>
          <p14:tracePt t="9975" x="4351338" y="5265738"/>
          <p14:tracePt t="9992" x="4357688" y="5265738"/>
          <p14:tracePt t="10012" x="4365625" y="5265738"/>
          <p14:tracePt t="10029" x="4371975" y="5265738"/>
          <p14:tracePt t="10036" x="4379913" y="5265738"/>
          <p14:tracePt t="10054" x="4386263" y="5265738"/>
          <p14:tracePt t="10065" x="4400550" y="5265738"/>
          <p14:tracePt t="10078" x="4408488" y="5257800"/>
          <p14:tracePt t="10094" x="4422775" y="5257800"/>
          <p14:tracePt t="10113" x="4437063" y="5251450"/>
          <p14:tracePt t="10130" x="4451350" y="5243513"/>
          <p14:tracePt t="10145" x="4457700" y="5243513"/>
          <p14:tracePt t="10546" x="4465638" y="5243513"/>
          <p14:tracePt t="10562" x="4465638" y="5251450"/>
          <p14:tracePt t="10572" x="4465638" y="5265738"/>
          <p14:tracePt t="10576" x="4465638" y="5280025"/>
          <p14:tracePt t="10586" x="4465638" y="5294313"/>
          <p14:tracePt t="10604" x="4465638" y="5308600"/>
          <p14:tracePt t="10621" x="4465638" y="5322888"/>
          <p14:tracePt t="10637" x="4465638" y="5329238"/>
          <p14:tracePt t="10700" x="4465638" y="5337175"/>
          <p14:tracePt t="10725" x="4465638" y="5343525"/>
          <p14:tracePt t="10730" x="4465638" y="5351463"/>
          <p14:tracePt t="10750" x="4465638" y="5357813"/>
          <p14:tracePt t="10781" x="4465638" y="5365750"/>
          <p14:tracePt t="10796" x="4465638" y="5372100"/>
          <p14:tracePt t="10827" x="4465638" y="5386388"/>
          <p14:tracePt t="10840" x="4465638" y="5394325"/>
          <p14:tracePt t="10848" x="4457700" y="5400675"/>
          <p14:tracePt t="10860" x="4451350" y="5408613"/>
          <p14:tracePt t="10877" x="4451350" y="5422900"/>
          <p14:tracePt t="10892" x="4443413" y="5443538"/>
          <p14:tracePt t="10909" x="4437063" y="5472113"/>
          <p14:tracePt t="10927" x="4437063" y="5480050"/>
          <p14:tracePt t="10943" x="4437063" y="5494338"/>
          <p14:tracePt t="10960" x="4437063" y="5514975"/>
          <p14:tracePt t="10977" x="4437063" y="5522913"/>
          <p14:tracePt t="10995" x="4437063" y="5529263"/>
          <p14:tracePt t="11030" x="4437063" y="5537200"/>
          <p14:tracePt t="11045" x="4437063" y="5543550"/>
          <p14:tracePt t="11063" x="4429125" y="5551488"/>
          <p14:tracePt t="11081" x="4429125" y="5572125"/>
          <p14:tracePt t="11098" x="4429125" y="5586413"/>
          <p14:tracePt t="11115" x="4429125" y="5594350"/>
          <p14:tracePt t="11132" x="4429125" y="5614988"/>
          <p14:tracePt t="11149" x="4429125" y="5643563"/>
          <p14:tracePt t="11164" x="4429125" y="5672138"/>
          <p14:tracePt t="11181" x="4429125" y="5700713"/>
          <p14:tracePt t="11202" x="4429125" y="5737225"/>
          <p14:tracePt t="11218" x="4429125" y="5757863"/>
          <p14:tracePt t="11233" x="4437063" y="5780088"/>
          <p14:tracePt t="11266" x="4437063" y="5786438"/>
          <p14:tracePt t="11334" x="4437063" y="5794375"/>
          <p14:tracePt t="11340" x="4437063" y="5800725"/>
          <p14:tracePt t="11351" x="4437063" y="5808663"/>
          <p14:tracePt t="11371" x="4429125" y="5837238"/>
          <p14:tracePt t="11387" x="4429125" y="5851525"/>
          <p14:tracePt t="11404" x="4429125" y="5880100"/>
          <p14:tracePt t="11421" x="4429125" y="5886450"/>
          <p14:tracePt t="11438" x="4429125" y="5900738"/>
          <p14:tracePt t="11454" x="4429125" y="5922963"/>
          <p14:tracePt t="11470" x="4422775" y="5929313"/>
          <p14:tracePt t="11488" x="4422775" y="5937250"/>
          <p14:tracePt t="11512" x="4422775" y="5943600"/>
          <p14:tracePt t="11522" x="4422775" y="5951538"/>
          <p14:tracePt t="11538" x="4422775" y="5957888"/>
          <p14:tracePt t="11556" x="4422775" y="5965825"/>
          <p14:tracePt t="11575" x="4414838" y="5980113"/>
          <p14:tracePt t="11593" x="4414838" y="5986463"/>
          <p14:tracePt t="11608" x="4414838" y="5994400"/>
          <p14:tracePt t="11625" x="4414838" y="6008688"/>
          <p14:tracePt t="11641" x="4414838" y="6015038"/>
          <p14:tracePt t="11659" x="4414838" y="6037263"/>
          <p14:tracePt t="11677" x="4414838" y="6043613"/>
          <p14:tracePt t="11691" x="4414838" y="6065838"/>
          <p14:tracePt t="11709" x="4414838" y="6080125"/>
          <p14:tracePt t="11727" x="4408488" y="6080125"/>
          <p14:tracePt t="11743" x="4408488" y="6094413"/>
          <p14:tracePt t="11745" x="4408488" y="6100763"/>
          <p14:tracePt t="11868" x="4408488" y="6080125"/>
          <p14:tracePt t="11874" x="4408488" y="6065838"/>
          <p14:tracePt t="11884" x="4408488" y="6051550"/>
          <p14:tracePt t="11899" x="4414838" y="6029325"/>
          <p14:tracePt t="11913" x="4414838" y="6008688"/>
          <p14:tracePt t="11929" x="4414838" y="5986463"/>
          <p14:tracePt t="11946" x="4422775" y="5965825"/>
          <p14:tracePt t="11963" x="4422775" y="5943600"/>
          <p14:tracePt t="11980" x="4422775" y="5922963"/>
          <p14:tracePt t="11997" x="4422775" y="5894388"/>
          <p14:tracePt t="12015" x="4422775" y="5880100"/>
          <p14:tracePt t="12033" x="4422775" y="5865813"/>
          <p14:tracePt t="12049" x="4429125" y="5857875"/>
          <p14:tracePt t="12051" x="4429125" y="5843588"/>
          <p14:tracePt t="12065" x="4429125" y="5829300"/>
          <p14:tracePt t="12082" x="4429125" y="5815013"/>
          <p14:tracePt t="12101" x="4429125" y="5794375"/>
          <p14:tracePt t="12117" x="4437063" y="5772150"/>
          <p14:tracePt t="12133" x="4437063" y="5765800"/>
          <p14:tracePt t="12150" x="4437063" y="5751513"/>
          <p14:tracePt t="12167" x="4443413" y="5737225"/>
          <p14:tracePt t="12184" x="4443413" y="5722938"/>
          <p14:tracePt t="13708" x="4443413" y="5729288"/>
          <p14:tracePt t="13723" x="4443413" y="5737225"/>
          <p14:tracePt t="13734" x="4443413" y="5743575"/>
          <p14:tracePt t="13758" x="4443413" y="5757863"/>
          <p14:tracePt t="13775" x="4443413" y="5765800"/>
          <p14:tracePt t="13790" x="4443413" y="5772150"/>
          <p14:tracePt t="13795" x="4443413" y="5780088"/>
          <p14:tracePt t="13801" x="4451350" y="5780088"/>
          <p14:tracePt t="13815" x="4451350" y="5786438"/>
          <p14:tracePt t="13934" x="4457700" y="5794375"/>
          <p14:tracePt t="13942" x="4457700" y="5800725"/>
          <p14:tracePt t="13951" x="4471988" y="5800725"/>
          <p14:tracePt t="13967" x="4486275" y="5815013"/>
          <p14:tracePt t="13985" x="4500563" y="5829300"/>
          <p14:tracePt t="14005" x="4537075" y="5837238"/>
          <p14:tracePt t="14019" x="4572000" y="5851525"/>
          <p14:tracePt t="14036" x="4579938" y="5857875"/>
          <p14:tracePt t="14053" x="4600575" y="5872163"/>
          <p14:tracePt t="14069" x="4637088" y="5886450"/>
          <p14:tracePt t="14087" x="4657725" y="5900738"/>
          <p14:tracePt t="14105" x="4694238" y="5900738"/>
          <p14:tracePt t="14121" x="4708525" y="5908675"/>
          <p14:tracePt t="14138" x="4722813" y="5908675"/>
          <p14:tracePt t="14156" x="4743450" y="5908675"/>
          <p14:tracePt t="14174" x="4779963" y="5908675"/>
          <p14:tracePt t="14192" x="4857750" y="5908675"/>
          <p14:tracePt t="14206" x="4872038" y="5908675"/>
          <p14:tracePt t="14224" x="4908550" y="5908675"/>
          <p14:tracePt t="14241" x="4914900" y="5908675"/>
          <p14:tracePt t="14415" x="4914900" y="5894388"/>
          <p14:tracePt t="14419" x="4914900" y="5822950"/>
          <p14:tracePt t="14428" x="4914900" y="5780088"/>
          <p14:tracePt t="14447" x="4922838" y="5614988"/>
          <p14:tracePt t="14463" x="4914900" y="5408613"/>
          <p14:tracePt t="14479" x="4843463" y="4908550"/>
          <p14:tracePt t="14495" x="4772025" y="4479925"/>
          <p14:tracePt t="14512" x="4743450" y="4171950"/>
          <p14:tracePt t="14528" x="4694238" y="3886200"/>
          <p14:tracePt t="14545" x="4679950" y="3736975"/>
          <p14:tracePt t="14562" x="4643438" y="3543300"/>
          <p14:tracePt t="14581" x="4629150" y="3400425"/>
          <p14:tracePt t="14582" x="4622800" y="3322638"/>
          <p14:tracePt t="14597" x="4614863" y="3214688"/>
          <p14:tracePt t="14616" x="4614863" y="3157538"/>
          <p14:tracePt t="14632" x="4608513" y="3128963"/>
          <p14:tracePt t="14649" x="4608513" y="3108325"/>
          <p14:tracePt t="14666" x="4608513" y="3079750"/>
          <p14:tracePt t="14681" x="4600575" y="3057525"/>
          <p14:tracePt t="14683" x="4600575" y="3028950"/>
          <p14:tracePt t="14700" x="4594225" y="2971800"/>
          <p14:tracePt t="14717" x="4586288" y="2928938"/>
          <p14:tracePt t="14734" x="4572000" y="2894013"/>
          <p14:tracePt t="14750" x="4565650" y="2879725"/>
          <p14:tracePt t="14768" x="4557713" y="2865438"/>
          <p14:tracePt t="14785" x="4557713" y="2857500"/>
          <p14:tracePt t="14803" x="4557713" y="2851150"/>
          <p14:tracePt t="15012" x="4557713" y="2865438"/>
          <p14:tracePt t="15023" x="4557713" y="2871788"/>
          <p14:tracePt t="15028" x="4557713" y="2879725"/>
          <p14:tracePt t="15045" x="4557713" y="2886075"/>
          <p14:tracePt t="15272" x="4557713" y="2908300"/>
          <p14:tracePt t="15280" x="4557713" y="2914650"/>
          <p14:tracePt t="15296" x="4586288" y="2957513"/>
          <p14:tracePt t="15310" x="4586288" y="2994025"/>
          <p14:tracePt t="15329" x="4600575" y="3071813"/>
          <p14:tracePt t="15331" x="4622800" y="3143250"/>
          <p14:tracePt t="15344" x="4622800" y="3200400"/>
          <p14:tracePt t="15363" x="4672013" y="3394075"/>
          <p14:tracePt t="15380" x="4686300" y="3565525"/>
          <p14:tracePt t="15396" x="4729163" y="3757613"/>
          <p14:tracePt t="15412" x="4779963" y="4014788"/>
          <p14:tracePt t="15429" x="4843463" y="4271963"/>
          <p14:tracePt t="15446" x="4886325" y="4471988"/>
          <p14:tracePt t="15466" x="4929188" y="4686300"/>
          <p14:tracePt t="15483" x="4951413" y="4829175"/>
          <p14:tracePt t="15498" x="4972050" y="4979988"/>
          <p14:tracePt t="15514" x="4979988" y="5072063"/>
          <p14:tracePt t="15533" x="4994275" y="5180013"/>
          <p14:tracePt t="15548" x="5008563" y="5257800"/>
          <p14:tracePt t="15550" x="5014913" y="5308600"/>
          <p14:tracePt t="15565" x="5014913" y="5380038"/>
          <p14:tracePt t="15582" x="5014913" y="5465763"/>
          <p14:tracePt t="15599" x="5014913" y="5543550"/>
          <p14:tracePt t="15617" x="5022850" y="5608638"/>
          <p14:tracePt t="15633" x="5029200" y="5657850"/>
          <p14:tracePt t="15652" x="5037138" y="5708650"/>
          <p14:tracePt t="15685" x="5037138" y="5715000"/>
          <p14:tracePt t="15703" x="5037138" y="5729288"/>
          <p14:tracePt t="15720" x="5037138" y="5751513"/>
          <p14:tracePt t="15741" x="5029200" y="5808663"/>
          <p14:tracePt t="15754" x="4994275" y="5865813"/>
          <p14:tracePt t="15769" x="4979988" y="5915025"/>
          <p14:tracePt t="15786" x="4965700" y="5943600"/>
          <p14:tracePt t="15803" x="4937125" y="5986463"/>
          <p14:tracePt t="15820" x="4914900" y="6029325"/>
          <p14:tracePt t="15824" x="4914900" y="6043613"/>
          <p14:tracePt t="15837" x="4894263" y="6043613"/>
          <p14:tracePt t="15854" x="4886325" y="6057900"/>
          <p14:tracePt t="15871" x="4865688" y="6080125"/>
          <p14:tracePt t="15888" x="4837113" y="6100763"/>
          <p14:tracePt t="15905" x="4829175" y="6115050"/>
          <p14:tracePt t="15923" x="4822825" y="6129338"/>
          <p14:tracePt t="16017" x="4822825" y="6137275"/>
          <p14:tracePt t="16266" x="4814888" y="6129338"/>
          <p14:tracePt t="16274" x="4814888" y="6115050"/>
          <p14:tracePt t="16278" x="4814888" y="6100763"/>
          <p14:tracePt t="16296" x="4814888" y="6057900"/>
          <p14:tracePt t="16312" x="4808538" y="6000750"/>
          <p14:tracePt t="16317" x="4808538" y="5972175"/>
          <p14:tracePt t="16331" x="4779963" y="5886450"/>
          <p14:tracePt t="16346" x="4708525" y="5722938"/>
          <p14:tracePt t="16363" x="4651375" y="5543550"/>
          <p14:tracePt t="16382" x="4586288" y="5337175"/>
          <p14:tracePt t="16399" x="4508500" y="5200650"/>
          <p14:tracePt t="16414" x="4443413" y="5057775"/>
          <p14:tracePt t="16432" x="4371975" y="4879975"/>
          <p14:tracePt t="16450" x="4279900" y="4657725"/>
          <p14:tracePt t="16466" x="4186238" y="4371975"/>
          <p14:tracePt t="16482" x="4079875" y="4022725"/>
          <p14:tracePt t="16500" x="3937000" y="3608388"/>
          <p14:tracePt t="16519" x="3794125" y="3208338"/>
          <p14:tracePt t="16535" x="3636963" y="2879725"/>
          <p14:tracePt t="16551" x="3557588" y="2736850"/>
          <p14:tracePt t="16569" x="3508375" y="2608263"/>
          <p14:tracePt t="16584" x="3471863" y="2436813"/>
          <p14:tracePt t="16606" x="3400425" y="2222500"/>
          <p14:tracePt t="16622" x="3365500" y="2071688"/>
          <p14:tracePt t="16637" x="3343275" y="1957388"/>
          <p14:tracePt t="16653" x="3314700" y="1879600"/>
          <p14:tracePt t="16670" x="3300413" y="1828800"/>
          <p14:tracePt t="16686" x="3279775" y="1765300"/>
          <p14:tracePt t="16704" x="3271838" y="1736725"/>
          <p14:tracePt t="16721" x="3265488" y="1700213"/>
          <p14:tracePt t="16824" x="3265488" y="1708150"/>
          <p14:tracePt t="16832" x="3286125" y="1728788"/>
          <p14:tracePt t="16843" x="3308350" y="1736725"/>
          <p14:tracePt t="16857" x="3343275" y="1779588"/>
          <p14:tracePt t="16873" x="3371850" y="1793875"/>
          <p14:tracePt t="16891" x="3422650" y="1822450"/>
          <p14:tracePt t="16909" x="3479800" y="1865313"/>
          <p14:tracePt t="16928" x="3514725" y="1900238"/>
          <p14:tracePt t="16941" x="3536950" y="1979613"/>
          <p14:tracePt t="16959" x="3565525" y="2057400"/>
          <p14:tracePt t="16976" x="3594100" y="2136775"/>
          <p14:tracePt t="16994" x="3608388" y="2179638"/>
          <p14:tracePt t="17009" x="3614738" y="2193925"/>
          <p14:tracePt t="17027" x="3622675" y="2200275"/>
          <p14:tracePt t="17151" x="3622675" y="2208213"/>
          <p14:tracePt t="17161" x="3622675" y="2214563"/>
          <p14:tracePt t="17378" x="3622675" y="2208213"/>
          <p14:tracePt t="17400" x="3629025" y="2200275"/>
          <p14:tracePt t="17461" x="3636963" y="2200275"/>
          <p14:tracePt t="17468" x="3643313" y="2193925"/>
          <p14:tracePt t="17871" x="3651250" y="2193925"/>
          <p14:tracePt t="18185" x="3657600" y="2193925"/>
          <p14:tracePt t="18191" x="3665538" y="2193925"/>
          <p14:tracePt t="18201" x="3679825" y="2193925"/>
          <p14:tracePt t="18216" x="3700463" y="2208213"/>
          <p14:tracePt t="18233" x="3714750" y="2214563"/>
          <p14:tracePt t="18250" x="3722688" y="2214563"/>
          <p14:tracePt t="18269" x="3736975" y="2222500"/>
          <p14:tracePt t="18303" x="3743325" y="2228850"/>
          <p14:tracePt t="18318" x="3757613" y="2236788"/>
          <p14:tracePt t="18335" x="3779838" y="2251075"/>
          <p14:tracePt t="18352" x="3794125" y="2251075"/>
          <p14:tracePt t="18369" x="3814763" y="2265363"/>
          <p14:tracePt t="18387" x="3829050" y="2271713"/>
          <p14:tracePt t="18404" x="3851275" y="2279650"/>
          <p14:tracePt t="18424" x="3894138" y="2300288"/>
          <p14:tracePt t="18439" x="3900488" y="2314575"/>
          <p14:tracePt t="18453" x="3914775" y="2328863"/>
          <p14:tracePt t="18455" x="3929063" y="2343150"/>
          <p14:tracePt t="18471" x="3957638" y="2379663"/>
          <p14:tracePt t="18487" x="3986213" y="2400300"/>
          <p14:tracePt t="18505" x="4022725" y="2428875"/>
          <p14:tracePt t="18521" x="4057650" y="2465388"/>
          <p14:tracePt t="18540" x="4100513" y="2514600"/>
          <p14:tracePt t="18555" x="4108450" y="2522538"/>
          <p14:tracePt t="18574" x="4137025" y="2565400"/>
          <p14:tracePt t="18589" x="4157663" y="2586038"/>
          <p14:tracePt t="18606" x="4179888" y="2600325"/>
          <p14:tracePt t="18623" x="4186238" y="2628900"/>
          <p14:tracePt t="18642" x="4214813" y="2679700"/>
          <p14:tracePt t="18660" x="4243388" y="2714625"/>
          <p14:tracePt t="18676" x="4265613" y="2736850"/>
          <p14:tracePt t="18692" x="4271963" y="2751138"/>
          <p14:tracePt t="18726" x="4279900" y="2757488"/>
          <p14:tracePt t="18742" x="4286250" y="2757488"/>
          <p14:tracePt t="18759" x="4294188" y="2765425"/>
          <p14:tracePt t="18778" x="4314825" y="2779713"/>
          <p14:tracePt t="18795" x="4329113" y="2794000"/>
          <p14:tracePt t="18811" x="4343400" y="2800350"/>
          <p14:tracePt t="18828" x="4371975" y="2814638"/>
          <p14:tracePt t="18832" x="4379913" y="2814638"/>
          <p14:tracePt t="18845" x="4379913" y="2822575"/>
          <p14:tracePt t="18862" x="4400550" y="2828925"/>
          <p14:tracePt t="18878" x="4400550" y="2836863"/>
          <p14:tracePt t="18895" x="4414838" y="2843213"/>
          <p14:tracePt t="18914" x="4429125" y="2843213"/>
          <p14:tracePt t="18930" x="4443413" y="2843213"/>
          <p14:tracePt t="18947" x="4471988" y="2851150"/>
          <p14:tracePt t="18964" x="4479925" y="2851150"/>
          <p14:tracePt t="19160" x="4479925" y="2857500"/>
          <p14:tracePt t="19168" x="4486275" y="2857500"/>
          <p14:tracePt t="19451" x="4494213" y="2857500"/>
          <p14:tracePt t="19638" x="4494213" y="2865438"/>
          <p14:tracePt t="19647" x="4486275" y="2879725"/>
          <p14:tracePt t="19661" x="4451350" y="2900363"/>
          <p14:tracePt t="19679" x="4414838" y="2943225"/>
          <p14:tracePt t="19698" x="4351338" y="3057525"/>
          <p14:tracePt t="19711" x="4322763" y="3079750"/>
          <p14:tracePt t="19728" x="4271963" y="3151188"/>
          <p14:tracePt t="19745" x="4171950" y="3265488"/>
          <p14:tracePt t="19763" x="4137025" y="3314700"/>
          <p14:tracePt t="19781" x="4051300" y="3386138"/>
          <p14:tracePt t="19796" x="3965575" y="3457575"/>
          <p14:tracePt t="19813" x="3879850" y="3557588"/>
          <p14:tracePt t="19817" x="3829050" y="3600450"/>
          <p14:tracePt t="19830" x="3786188" y="3643313"/>
          <p14:tracePt t="19847" x="3700463" y="3757613"/>
          <p14:tracePt t="19864" x="3614738" y="3865563"/>
          <p14:tracePt t="19881" x="3565525" y="3943350"/>
          <p14:tracePt t="19898" x="3508375" y="4043363"/>
          <p14:tracePt t="19915" x="3429000" y="4143375"/>
          <p14:tracePt t="19932" x="3357563" y="4243388"/>
          <p14:tracePt t="19949" x="3236913" y="4400550"/>
          <p14:tracePt t="19966" x="3128963" y="4486275"/>
          <p14:tracePt t="19983" x="3028950" y="4572000"/>
          <p14:tracePt t="20000" x="2922588" y="4672013"/>
          <p14:tracePt t="20017" x="2779713" y="4808538"/>
          <p14:tracePt t="20033" x="2679700" y="4865688"/>
          <p14:tracePt t="20051" x="2571750" y="4943475"/>
          <p14:tracePt t="20069" x="2457450" y="5057775"/>
          <p14:tracePt t="20086" x="2357438" y="5165725"/>
          <p14:tracePt t="20103" x="2279650" y="5222875"/>
          <p14:tracePt t="20119" x="2208213" y="5343525"/>
          <p14:tracePt t="20136" x="2193925" y="5386388"/>
          <p14:tracePt t="20153" x="2157413" y="5480050"/>
          <p14:tracePt t="20170" x="2122488" y="5551488"/>
          <p14:tracePt t="20187" x="2100263" y="5608638"/>
          <p14:tracePt t="20206" x="2071688" y="5680075"/>
          <p14:tracePt t="20223" x="2057400" y="5729288"/>
          <p14:tracePt t="20238" x="2051050" y="5800725"/>
          <p14:tracePt t="20255" x="2051050" y="5829300"/>
          <p14:tracePt t="20273" x="2065338" y="5880100"/>
          <p14:tracePt t="20288" x="2079625" y="5929313"/>
          <p14:tracePt t="20306" x="2100263" y="5980113"/>
          <p14:tracePt t="20323" x="2143125" y="6008688"/>
          <p14:tracePt t="20339" x="2157413" y="6015038"/>
          <p14:tracePt t="20357" x="2165350" y="6022975"/>
          <p14:tracePt t="20374" x="2165350" y="6029325"/>
          <p14:tracePt t="20391" x="2171700" y="6043613"/>
          <p14:tracePt t="20409" x="2179638" y="6094413"/>
          <p14:tracePt t="20425" x="2179638" y="6137275"/>
          <p14:tracePt t="20442" x="2179638" y="6237288"/>
          <p14:tracePt t="20460" x="2179638" y="6323013"/>
          <p14:tracePt t="20477" x="2185988" y="6357938"/>
          <p14:tracePt t="20493" x="2200275" y="6386513"/>
          <p14:tracePt t="20495" x="2214563" y="6400800"/>
          <p14:tracePt t="20511" x="2251075" y="6423025"/>
          <p14:tracePt t="20526" x="2314575" y="6437313"/>
          <p14:tracePt t="20544" x="2371725" y="6437313"/>
          <p14:tracePt t="20561" x="2457450" y="6437313"/>
          <p14:tracePt t="20579" x="2514600" y="6443663"/>
          <p14:tracePt t="20595" x="2579688" y="6443663"/>
          <p14:tracePt t="20612" x="2608263" y="6443663"/>
          <p14:tracePt t="20629" x="2622550" y="6437313"/>
          <p14:tracePt t="20646" x="2636838" y="6429375"/>
          <p14:tracePt t="20663" x="2636838" y="6423025"/>
          <p14:tracePt t="20716" x="2636838" y="6415088"/>
          <p14:tracePt t="20740" x="2643188" y="6415088"/>
          <p14:tracePt t="20758" x="2643188" y="6408738"/>
          <p14:tracePt t="20773" x="2651125" y="6408738"/>
          <p14:tracePt t="20786" x="2651125" y="6400800"/>
          <p14:tracePt t="20794" x="2657475" y="6400800"/>
          <p14:tracePt t="20804" x="2665413" y="6400800"/>
          <p14:tracePt t="20816" x="2671763" y="6400800"/>
          <p14:tracePt t="20833" x="2679700" y="6394450"/>
          <p14:tracePt t="21021" x="2671763" y="6394450"/>
          <p14:tracePt t="21025" x="2665413" y="6394450"/>
          <p14:tracePt t="21036" x="2657475" y="6394450"/>
          <p14:tracePt t="21053" x="2643188" y="6394450"/>
          <p14:tracePt t="21070" x="2622550" y="6394450"/>
          <p14:tracePt t="21087" x="2593975" y="6394450"/>
          <p14:tracePt t="21109" x="2514600" y="6386513"/>
          <p14:tracePt t="21112" x="2471738" y="6386513"/>
          <p14:tracePt t="21124" x="2422525" y="6386513"/>
          <p14:tracePt t="21140" x="2365375" y="6386513"/>
          <p14:tracePt t="21157" x="2322513" y="6386513"/>
          <p14:tracePt t="21174" x="2265363" y="6380163"/>
          <p14:tracePt t="21190" x="2251075" y="6380163"/>
          <p14:tracePt t="21206" x="2243138" y="6380163"/>
          <p14:tracePt t="21224" x="2222500" y="6380163"/>
          <p14:tracePt t="21242" x="2193925" y="6372225"/>
          <p14:tracePt t="21259" x="2128838" y="6365875"/>
          <p14:tracePt t="21261" x="2114550" y="6365875"/>
          <p14:tracePt t="21276" x="2065338" y="6365875"/>
          <p14:tracePt t="21293" x="2036763" y="6357938"/>
          <p14:tracePt t="21310" x="2014538" y="6357938"/>
          <p14:tracePt t="21325" x="2008188" y="6357938"/>
          <p14:tracePt t="21342" x="2000250" y="6357938"/>
          <p14:tracePt t="21359" x="1985963" y="6357938"/>
          <p14:tracePt t="21376" x="1957388" y="6357938"/>
          <p14:tracePt t="21393" x="1922463" y="6357938"/>
          <p14:tracePt t="21411" x="1871663" y="6357938"/>
          <p14:tracePt t="21429" x="1836738" y="6357938"/>
          <p14:tracePt t="21444" x="1785938" y="6351588"/>
          <p14:tracePt t="21461" x="1751013" y="6351588"/>
          <p14:tracePt t="21478" x="1736725" y="6351588"/>
          <p14:tracePt t="21667" x="1743075" y="6351588"/>
          <p14:tracePt t="21678" x="1757363" y="6343650"/>
          <p14:tracePt t="21682" x="1765300" y="6343650"/>
          <p14:tracePt t="21699" x="1800225" y="6337300"/>
          <p14:tracePt t="21716" x="1843088" y="6337300"/>
          <p14:tracePt t="21733" x="1885950" y="6337300"/>
          <p14:tracePt t="21750" x="1928813" y="6337300"/>
          <p14:tracePt t="21769" x="1951038" y="6337300"/>
          <p14:tracePt t="21785" x="1965325" y="6337300"/>
          <p14:tracePt t="21803" x="1993900" y="6337300"/>
          <p14:tracePt t="21820" x="2022475" y="6351588"/>
          <p14:tracePt t="21826" x="2043113" y="6351588"/>
          <p14:tracePt t="21837" x="2085975" y="6365875"/>
          <p14:tracePt t="21854" x="2128838" y="6372225"/>
          <p14:tracePt t="21869" x="2151063" y="6372225"/>
          <p14:tracePt t="21886" x="2157413" y="6372225"/>
          <p14:tracePt t="21903" x="2165350" y="6372225"/>
          <p14:tracePt t="21964" x="2171700" y="6372225"/>
          <p14:tracePt t="21989" x="2179638" y="6372225"/>
          <p14:tracePt t="22018" x="2185988" y="6372225"/>
          <p14:tracePt t="22210" x="2193925" y="6372225"/>
          <p14:tracePt t="22356" x="2200275" y="6372225"/>
          <p14:tracePt t="22382" x="2208213" y="6372225"/>
          <p14:tracePt t="22543" x="2208213" y="6365875"/>
          <p14:tracePt t="22552" x="2214563" y="6365875"/>
          <p14:tracePt t="22559" x="2222500" y="6365875"/>
          <p14:tracePt t="22574" x="2228850" y="6357938"/>
          <p14:tracePt t="22584" x="2236788" y="6357938"/>
          <p14:tracePt t="22599" x="2251075" y="6351588"/>
          <p14:tracePt t="22617" x="2271713" y="6351588"/>
          <p14:tracePt t="22633" x="2279650" y="6343650"/>
          <p14:tracePt t="22653" x="2300288" y="6337300"/>
          <p14:tracePt t="22668" x="2308225" y="6337300"/>
          <p14:tracePt t="22918" x="2300288" y="6337300"/>
          <p14:tracePt t="22932" x="2293938" y="6337300"/>
          <p14:tracePt t="22957" x="2286000" y="6337300"/>
          <p14:tracePt t="23093" x="2286000" y="6329363"/>
          <p14:tracePt t="23097" x="2286000" y="6323013"/>
          <p14:tracePt t="23109" x="2286000" y="6308725"/>
          <p14:tracePt t="23127" x="2286000" y="6265863"/>
          <p14:tracePt t="23143" x="2286000" y="6237288"/>
          <p14:tracePt t="23160" x="2286000" y="6208713"/>
          <p14:tracePt t="23180" x="2286000" y="6186488"/>
          <p14:tracePt t="23194" x="2293938" y="6165850"/>
          <p14:tracePt t="23198" x="2293938" y="6157913"/>
          <p14:tracePt t="23212" x="2293938" y="6151563"/>
          <p14:tracePt t="23232" x="2293938" y="6115050"/>
          <p14:tracePt t="23245" x="2293938" y="6086475"/>
          <p14:tracePt t="23262" x="2293938" y="6057900"/>
          <p14:tracePt t="23279" x="2293938" y="6022975"/>
          <p14:tracePt t="23296" x="2293938" y="5994400"/>
          <p14:tracePt t="23314" x="2293938" y="5986463"/>
          <p14:tracePt t="23317" x="2293938" y="5980113"/>
          <p14:tracePt t="23340" x="2293938" y="5972175"/>
          <p14:tracePt t="23581" x="2300288" y="5980113"/>
          <p14:tracePt t="23588" x="2300288" y="5986463"/>
          <p14:tracePt t="23599" x="2300288" y="6000750"/>
          <p14:tracePt t="23607" x="2308225" y="6000750"/>
          <p14:tracePt t="23619" x="2308225" y="6015038"/>
          <p14:tracePt t="23637" x="2308225" y="6037263"/>
          <p14:tracePt t="23653" x="2308225" y="6057900"/>
          <p14:tracePt t="23670" x="2293938" y="6080125"/>
          <p14:tracePt t="23687" x="2265363" y="6108700"/>
          <p14:tracePt t="23707" x="2222500" y="6143625"/>
          <p14:tracePt t="23722" x="2208213" y="6172200"/>
          <p14:tracePt t="23740" x="2193925" y="6194425"/>
          <p14:tracePt t="23755" x="2193925" y="6215063"/>
          <p14:tracePt t="23773" x="2171700" y="6237288"/>
          <p14:tracePt t="23791" x="2165350" y="6265863"/>
          <p14:tracePt t="23806" x="2151063" y="6265863"/>
          <p14:tracePt t="23823" x="2114550" y="6294438"/>
          <p14:tracePt t="23841" x="2071688" y="6300788"/>
          <p14:tracePt t="23858" x="2036763" y="6308725"/>
          <p14:tracePt t="23875" x="2014538" y="6315075"/>
          <p14:tracePt t="23890" x="1979613" y="6323013"/>
          <p14:tracePt t="23894" x="1971675" y="6323013"/>
          <p14:tracePt t="23907" x="1957388" y="6323013"/>
          <p14:tracePt t="23925" x="1914525" y="6329363"/>
          <p14:tracePt t="23942" x="1908175" y="6337300"/>
          <p14:tracePt t="24012" x="1900238" y="6337300"/>
          <p14:tracePt t="24018" x="1893888" y="6337300"/>
          <p14:tracePt t="24027" x="1879600" y="6337300"/>
          <p14:tracePt t="24044" x="1843088" y="6337300"/>
          <p14:tracePt t="24061" x="1828800" y="6337300"/>
          <p14:tracePt t="24079" x="1814513" y="6337300"/>
          <p14:tracePt t="24095" x="1808163" y="6337300"/>
          <p14:tracePt t="24300" x="1822450" y="6337300"/>
          <p14:tracePt t="24308" x="1836738" y="6337300"/>
          <p14:tracePt t="24319" x="1843088" y="6337300"/>
          <p14:tracePt t="24332" x="1857375" y="6337300"/>
          <p14:tracePt t="24350" x="1893888" y="6343650"/>
          <p14:tracePt t="24367" x="1936750" y="6343650"/>
          <p14:tracePt t="24384" x="1971675" y="6343650"/>
          <p14:tracePt t="24401" x="2036763" y="6357938"/>
          <p14:tracePt t="24418" x="2071688" y="6365875"/>
          <p14:tracePt t="24434" x="2108200" y="6372225"/>
          <p14:tracePt t="24452" x="2136775" y="6372225"/>
          <p14:tracePt t="24471" x="2165350" y="6372225"/>
          <p14:tracePt t="24488" x="2185988" y="6372225"/>
          <p14:tracePt t="24506" x="2208213" y="6380163"/>
          <p14:tracePt t="24519" x="2214563" y="6386513"/>
          <p14:tracePt t="24536" x="2222500" y="6386513"/>
          <p14:tracePt t="24590" x="2228850" y="6386513"/>
          <p14:tracePt t="24597" x="2236788" y="6386513"/>
          <p14:tracePt t="24608" x="2243138" y="6386513"/>
          <p14:tracePt t="24623" x="2251075" y="6386513"/>
          <p14:tracePt t="24638" x="2265363" y="6386513"/>
          <p14:tracePt t="24655" x="2271713" y="6386513"/>
          <p14:tracePt t="24676" x="2279650" y="6386513"/>
          <p14:tracePt t="24723" x="2286000" y="6386513"/>
          <p14:tracePt t="24746" x="2293938" y="6386513"/>
          <p14:tracePt t="24753" x="2308225" y="6386513"/>
          <p14:tracePt t="24769" x="2314575" y="6386513"/>
          <p14:tracePt t="24785" x="2322513" y="6386513"/>
          <p14:tracePt t="24794" x="2328863" y="6386513"/>
          <p14:tracePt t="24925" x="2336800" y="6386513"/>
          <p14:tracePt t="25155" x="2336800" y="6380163"/>
          <p14:tracePt t="25200" x="2343150" y="6380163"/>
          <p14:tracePt t="25215" x="2351088" y="6380163"/>
          <p14:tracePt t="25237" x="2357438" y="6380163"/>
          <p14:tracePt t="25255" x="2365375" y="6380163"/>
          <p14:tracePt t="25269" x="2371725" y="6380163"/>
          <p14:tracePt t="25291" x="2386013" y="6380163"/>
          <p14:tracePt t="25389" x="2393950" y="6380163"/>
          <p14:tracePt t="25402" x="2400300" y="6372225"/>
          <p14:tracePt t="25411" x="2408238" y="6372225"/>
          <p14:tracePt t="25432" x="2414588" y="6372225"/>
          <p14:tracePt t="25441" x="2422525" y="6372225"/>
          <p14:tracePt t="25455" x="2436813" y="6357938"/>
          <p14:tracePt t="25491" x="2443163" y="6351588"/>
          <p14:tracePt t="25505" x="2457450" y="6351588"/>
          <p14:tracePt t="25523" x="2471738" y="6351588"/>
          <p14:tracePt t="25539" x="2479675" y="6343650"/>
          <p14:tracePt t="25557" x="2508250" y="6343650"/>
          <p14:tracePt t="25573" x="2514600" y="6343650"/>
          <p14:tracePt t="25590" x="2522538" y="6343650"/>
          <p14:tracePt t="25607" x="2536825" y="6343650"/>
          <p14:tracePt t="25624" x="2543175" y="6343650"/>
          <p14:tracePt t="25641" x="2551113" y="6343650"/>
          <p14:tracePt t="26035" x="2557463" y="6343650"/>
          <p14:tracePt t="26067" x="2565400" y="6343650"/>
          <p14:tracePt t="26075" x="2579688" y="6343650"/>
          <p14:tracePt t="26082" x="2586038" y="6343650"/>
          <p14:tracePt t="26100" x="2600325" y="6343650"/>
          <p14:tracePt t="26119" x="2608263" y="6343650"/>
          <p14:tracePt t="27692" x="2608263" y="6337300"/>
          <p14:tracePt t="27730" x="2614613" y="6337300"/>
          <p14:tracePt t="27750" x="2622550" y="6337300"/>
          <p14:tracePt t="27776" x="2622550" y="6329363"/>
          <p14:tracePt t="27785" x="2628900" y="6329363"/>
          <p14:tracePt t="27909" x="2636838" y="6329363"/>
          <p14:tracePt t="28739" x="2636838" y="6323013"/>
          <p14:tracePt t="28746" x="2636838" y="6315075"/>
          <p14:tracePt t="28755" x="2636838" y="6308725"/>
          <p14:tracePt t="28767" x="2636838" y="6300788"/>
          <p14:tracePt t="28785" x="2636838" y="6294438"/>
          <p14:tracePt t="28802" x="2636838" y="6286500"/>
          <p14:tracePt t="28818" x="2651125" y="6286500"/>
          <p14:tracePt t="28847" x="2657475" y="6286500"/>
          <p14:tracePt t="28916" x="2665413" y="6286500"/>
          <p14:tracePt t="28987" x="2671763" y="6286500"/>
          <p14:tracePt t="29010" x="2671763" y="6294438"/>
          <p14:tracePt t="29019" x="2671763" y="6308725"/>
          <p14:tracePt t="29026" x="2671763" y="6315075"/>
          <p14:tracePt t="29039" x="2671763" y="6323013"/>
          <p14:tracePt t="29056" x="2671763" y="6343650"/>
          <p14:tracePt t="29073" x="2665413" y="6351588"/>
          <p14:tracePt t="29107" x="2657475" y="6351588"/>
          <p14:tracePt t="29124" x="2643188" y="6351588"/>
          <p14:tracePt t="29143" x="2614613" y="6343650"/>
          <p14:tracePt t="29160" x="2608263" y="6337300"/>
          <p14:tracePt t="29309" x="2614613" y="6337300"/>
          <p14:tracePt t="29318" x="2622550" y="6337300"/>
          <p14:tracePt t="29330" x="2636838" y="6337300"/>
          <p14:tracePt t="29364" x="2643188" y="6337300"/>
          <p14:tracePt t="30138" x="2643188" y="6329363"/>
          <p14:tracePt t="30171" x="2636838" y="6323013"/>
          <p14:tracePt t="30295" x="2628900" y="6323013"/>
          <p14:tracePt t="30322" x="2622550" y="6323013"/>
          <p14:tracePt t="30333" x="2614613" y="6323013"/>
          <p14:tracePt t="30352" x="2614613" y="6315075"/>
          <p14:tracePt t="32511" x="2622550" y="6315075"/>
          <p14:tracePt t="32620" x="2628900" y="6315075"/>
          <p14:tracePt t="32684" x="2636838" y="6315075"/>
          <p14:tracePt t="32932" x="2636838" y="6323013"/>
          <p14:tracePt t="32951" x="2636838" y="6329363"/>
          <p14:tracePt t="32974" x="2636838" y="6337300"/>
          <p14:tracePt t="32988" x="2636838" y="6343650"/>
          <p14:tracePt t="33041" x="2636838" y="6351588"/>
          <p14:tracePt t="33120" x="2636838" y="6357938"/>
          <p14:tracePt t="33143" x="2636838" y="6365875"/>
          <p14:tracePt t="33159" x="2636838" y="6372225"/>
          <p14:tracePt t="33590" x="2636838" y="6365875"/>
          <p14:tracePt t="33630" x="2636838" y="6357938"/>
          <p14:tracePt t="33635" x="2636838" y="6351588"/>
          <p14:tracePt t="33644" x="2636838" y="6337300"/>
          <p14:tracePt t="33661" x="2643188" y="6308725"/>
          <p14:tracePt t="33678" x="2643188" y="6280150"/>
          <p14:tracePt t="33695" x="2643188" y="6257925"/>
          <p14:tracePt t="33712" x="2643188" y="6243638"/>
          <p14:tracePt t="33730" x="2643188" y="6229350"/>
          <p14:tracePt t="33747" x="2651125" y="6223000"/>
          <p14:tracePt t="33764" x="2657475" y="6194425"/>
          <p14:tracePt t="33780" x="2657475" y="6180138"/>
          <p14:tracePt t="33797" x="2657475" y="6157913"/>
          <p14:tracePt t="33814" x="2665413" y="6151563"/>
          <p14:tracePt t="33832" x="2671763" y="6137275"/>
          <p14:tracePt t="33848" x="2686050" y="6129338"/>
          <p14:tracePt t="33865" x="2708275" y="6100763"/>
          <p14:tracePt t="33882" x="2736850" y="6072188"/>
          <p14:tracePt t="33899" x="2779713" y="6051550"/>
          <p14:tracePt t="33916" x="2822575" y="6029325"/>
          <p14:tracePt t="33933" x="2894013" y="5986463"/>
          <p14:tracePt t="33951" x="2986088" y="5943600"/>
          <p14:tracePt t="33967" x="3100388" y="5915025"/>
          <p14:tracePt t="33986" x="3294063" y="5872163"/>
          <p14:tracePt t="34002" x="3408363" y="5829300"/>
          <p14:tracePt t="34018" x="3529013" y="5800725"/>
          <p14:tracePt t="34035" x="3651250" y="5794375"/>
          <p14:tracePt t="34052" x="3722688" y="5800725"/>
          <p14:tracePt t="34069" x="3808413" y="5808663"/>
          <p14:tracePt t="34088" x="3951288" y="5808663"/>
          <p14:tracePt t="34103" x="4029075" y="5815013"/>
          <p14:tracePt t="34120" x="4100513" y="5815013"/>
          <p14:tracePt t="34137" x="4157663" y="5822950"/>
          <p14:tracePt t="34154" x="4243388" y="5822950"/>
          <p14:tracePt t="34171" x="4286250" y="5822950"/>
          <p14:tracePt t="34188" x="4365625" y="5822950"/>
          <p14:tracePt t="34205" x="4465638" y="5808663"/>
          <p14:tracePt t="34223" x="4579938" y="5800725"/>
          <p14:tracePt t="34239" x="4672013" y="5808663"/>
          <p14:tracePt t="34257" x="4765675" y="5808663"/>
          <p14:tracePt t="34273" x="4943475" y="5829300"/>
          <p14:tracePt t="34290" x="5029200" y="5843588"/>
          <p14:tracePt t="34307" x="5094288" y="5851525"/>
          <p14:tracePt t="34323" x="5143500" y="5865813"/>
          <p14:tracePt t="34341" x="5165725" y="5865813"/>
          <p14:tracePt t="34358" x="5172075" y="5865813"/>
          <p14:tracePt t="34412" x="5180013" y="5872163"/>
          <p14:tracePt t="34416" x="5200650" y="5886450"/>
          <p14:tracePt t="34426" x="5208588" y="5894388"/>
          <p14:tracePt t="34443" x="5243513" y="5908675"/>
          <p14:tracePt t="34461" x="5286375" y="5922963"/>
          <p14:tracePt t="34477" x="5294313" y="5922963"/>
          <p14:tracePt t="35215" x="5272088" y="5922963"/>
          <p14:tracePt t="35223" x="5272088" y="5929313"/>
          <p14:tracePt t="35230" x="5265738" y="5929313"/>
          <p14:tracePt t="35243" x="5251450" y="5943600"/>
          <p14:tracePt t="35260" x="5222875" y="5957888"/>
          <p14:tracePt t="35278" x="5200650" y="5972175"/>
          <p14:tracePt t="35292" x="5180013" y="6000750"/>
          <p14:tracePt t="35311" x="5137150" y="6029325"/>
          <p14:tracePt t="35329" x="5065713" y="6065838"/>
          <p14:tracePt t="35345" x="5022850" y="6072188"/>
          <p14:tracePt t="35361" x="4979988" y="6086475"/>
          <p14:tracePt t="35377" x="4943475" y="6100763"/>
          <p14:tracePt t="35394" x="4908550" y="6115050"/>
          <p14:tracePt t="35411" x="4865688" y="6122988"/>
          <p14:tracePt t="35430" x="4814888" y="6137275"/>
          <p14:tracePt t="35448" x="4794250" y="6151563"/>
          <p14:tracePt t="35464" x="4779963" y="6151563"/>
          <p14:tracePt t="35481" x="4765675" y="6157913"/>
          <p14:tracePt t="35498" x="4757738" y="6172200"/>
          <p14:tracePt t="35515" x="4743450" y="6180138"/>
          <p14:tracePt t="35530" x="4722813" y="6186488"/>
          <p14:tracePt t="35547" x="4700588" y="6223000"/>
          <p14:tracePt t="35566" x="4694238" y="6237288"/>
          <p14:tracePt t="35581" x="4686300" y="6265863"/>
          <p14:tracePt t="35599" x="4686300" y="6294438"/>
          <p14:tracePt t="35618" x="4686300" y="6300788"/>
          <p14:tracePt t="35661" x="4694238" y="6300788"/>
          <p14:tracePt t="35676" x="4694238" y="6308725"/>
          <p14:tracePt t="35687" x="4700588" y="6315075"/>
          <p14:tracePt t="35719" x="4708525" y="6329363"/>
          <p14:tracePt t="35735" x="4714875" y="6337300"/>
          <p14:tracePt t="35771" x="4722813" y="6343650"/>
          <p14:tracePt t="35803" x="4722813" y="6351588"/>
          <p14:tracePt t="35832" x="4729163" y="6351588"/>
          <p14:tracePt t="36793" x="4737100" y="6351588"/>
          <p14:tracePt t="37041" x="4743450" y="6351588"/>
          <p14:tracePt t="37117" x="4751388" y="6351588"/>
          <p14:tracePt t="37504" x="4757738" y="6351588"/>
          <p14:tracePt t="38250" x="4765675" y="6351588"/>
          <p14:tracePt t="38258" x="4786313" y="6357938"/>
          <p14:tracePt t="38268" x="4822825" y="6357938"/>
          <p14:tracePt t="38288" x="4857750" y="6357938"/>
          <p14:tracePt t="38300" x="4914900" y="6357938"/>
          <p14:tracePt t="38317" x="4943475" y="6357938"/>
          <p14:tracePt t="38334" x="4979988" y="6365875"/>
          <p14:tracePt t="38351" x="5008563" y="6365875"/>
          <p14:tracePt t="38368" x="5029200" y="6372225"/>
          <p14:tracePt t="38389" x="5043488" y="6372225"/>
          <p14:tracePt t="38403" x="5086350" y="6372225"/>
          <p14:tracePt t="38421" x="5122863" y="6372225"/>
          <p14:tracePt t="38437" x="5143500" y="6372225"/>
          <p14:tracePt t="38454" x="5151438" y="6372225"/>
          <p14:tracePt t="38470" x="5165725" y="6372225"/>
          <p14:tracePt t="38618" x="5172075" y="6372225"/>
          <p14:tracePt t="38635" x="5180013" y="6372225"/>
          <p14:tracePt t="39206" x="5194300" y="6372225"/>
          <p14:tracePt t="39223" x="5200650" y="6372225"/>
          <p14:tracePt t="39237" x="5208588" y="6372225"/>
          <p14:tracePt t="39244" x="5214938" y="6372225"/>
          <p14:tracePt t="39307" x="5222875" y="6372225"/>
          <p14:tracePt t="39345" x="5229225" y="6372225"/>
          <p14:tracePt t="39353" x="5237163" y="6365875"/>
          <p14:tracePt t="39361" x="5243513" y="6365875"/>
          <p14:tracePt t="39376" x="5251450" y="6365875"/>
          <p14:tracePt t="39387" x="5265738" y="6365875"/>
          <p14:tracePt t="39404" x="5272088" y="6365875"/>
          <p14:tracePt t="39421" x="5294313" y="6372225"/>
          <p14:tracePt t="39438" x="5300663" y="6372225"/>
          <p14:tracePt t="39455" x="5314950" y="6372225"/>
          <p14:tracePt t="39472" x="5337175" y="6372225"/>
          <p14:tracePt t="39490" x="5351463" y="6372225"/>
          <p14:tracePt t="39507" x="5386388" y="6372225"/>
          <p14:tracePt t="39523" x="5408613" y="6372225"/>
          <p14:tracePt t="39540" x="5429250" y="6365875"/>
          <p14:tracePt t="39557" x="5451475" y="6365875"/>
          <p14:tracePt t="39574" x="5486400" y="6357938"/>
          <p14:tracePt t="39591" x="5514975" y="6351588"/>
          <p14:tracePt t="39608" x="5543550" y="6351588"/>
          <p14:tracePt t="39625" x="5572125" y="6343650"/>
          <p14:tracePt t="39644" x="5580063" y="6343650"/>
          <p14:tracePt t="39660" x="5586413" y="6343650"/>
          <p14:tracePt t="39676" x="5594350" y="6343650"/>
          <p14:tracePt t="39693" x="5600700" y="6343650"/>
          <p14:tracePt t="39712" x="5608638" y="6351588"/>
          <p14:tracePt t="39728" x="5614988" y="6351588"/>
          <p14:tracePt t="40586" x="5622925" y="6351588"/>
          <p14:tracePt t="40612" x="5629275" y="6351588"/>
          <p14:tracePt t="40824" x="5637213" y="6351588"/>
          <p14:tracePt t="40855" x="5643563" y="6351588"/>
          <p14:tracePt t="40872" x="5651500" y="6351588"/>
          <p14:tracePt t="40876" x="5657850" y="6351588"/>
          <p14:tracePt t="41042" x="5665788" y="6357938"/>
          <p14:tracePt t="41414" x="5672138" y="6357938"/>
          <p14:tracePt t="41421" x="5680075" y="6357938"/>
          <p14:tracePt t="41430" x="5686425" y="6357938"/>
          <p14:tracePt t="41444" x="5694363" y="6365875"/>
          <p14:tracePt t="41463" x="5700713" y="6365875"/>
          <p14:tracePt t="41477" x="5708650" y="6365875"/>
          <p14:tracePt t="41494" x="5715000" y="6365875"/>
          <p14:tracePt t="41511" x="5722938" y="6357938"/>
          <p14:tracePt t="41593" x="5729288" y="6357938"/>
          <p14:tracePt t="41601" x="5737225" y="6357938"/>
          <p14:tracePt t="41625" x="5743575" y="6357938"/>
          <p14:tracePt t="41641" x="5743575" y="6351588"/>
          <p14:tracePt t="41650" x="5757863" y="6351588"/>
          <p14:tracePt t="41665" x="5765800" y="6351588"/>
          <p14:tracePt t="41681" x="5780088" y="6343650"/>
          <p14:tracePt t="41698" x="5786438" y="6337300"/>
          <p14:tracePt t="41715" x="5800725" y="6337300"/>
          <p14:tracePt t="42172" x="5815013" y="6323013"/>
          <p14:tracePt t="42180" x="5815013" y="6300788"/>
          <p14:tracePt t="42191" x="5837238" y="6257925"/>
          <p14:tracePt t="42208" x="5865813" y="6186488"/>
          <p14:tracePt t="42225" x="5908675" y="6100763"/>
          <p14:tracePt t="42243" x="5943600" y="6015038"/>
          <p14:tracePt t="42259" x="5957888" y="5943600"/>
          <p14:tracePt t="42276" x="5972175" y="5900738"/>
          <p14:tracePt t="42293" x="5986463" y="5886450"/>
          <p14:tracePt t="47078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예제 </a:t>
            </a:r>
            <a:r>
              <a:rPr lang="en-US" altLang="ko-KR" smtClean="0">
                <a:ea typeface="굴림" panose="020B0600000101010101" pitchFamily="50" charset="-127"/>
              </a:rPr>
              <a:t>– 4/5</a:t>
            </a:r>
            <a:r>
              <a:rPr lang="ko-KR" altLang="en-US" smtClean="0">
                <a:ea typeface="굴림" panose="020B0600000101010101" pitchFamily="50" charset="-127"/>
              </a:rPr>
              <a:t> </a:t>
            </a:r>
          </a:p>
        </p:txBody>
      </p:sp>
      <p:graphicFrame>
        <p:nvGraphicFramePr>
          <p:cNvPr id="18" name="내용 개체 틀 17"/>
          <p:cNvGraphicFramePr>
            <a:graphicFrameLocks noGrp="1"/>
          </p:cNvGraphicFramePr>
          <p:nvPr>
            <p:ph idx="1"/>
          </p:nvPr>
        </p:nvGraphicFramePr>
        <p:xfrm>
          <a:off x="1073150" y="6008688"/>
          <a:ext cx="6162672" cy="447675"/>
        </p:xfrm>
        <a:graphic>
          <a:graphicData uri="http://schemas.openxmlformats.org/drawingml/2006/table">
            <a:tbl>
              <a:tblPr/>
              <a:tblGrid>
                <a:gridCol w="513556"/>
                <a:gridCol w="513556"/>
                <a:gridCol w="513556"/>
                <a:gridCol w="513556"/>
                <a:gridCol w="513556"/>
                <a:gridCol w="513556"/>
                <a:gridCol w="513556"/>
                <a:gridCol w="513556"/>
                <a:gridCol w="513556"/>
                <a:gridCol w="513556"/>
                <a:gridCol w="513556"/>
                <a:gridCol w="513556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3" marR="91433" marT="45639" marB="456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[1]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3" marR="91433" marT="45639" marB="456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[2]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3" marR="91433" marT="45639" marB="456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3" marR="91433" marT="45639" marB="456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[3]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3" marR="91433" marT="45639" marB="456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3" marR="91433" marT="45639" marB="456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30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3" marR="91433" marT="45639" marB="456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3" marR="91433" marT="45639" marB="456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3" marR="91433" marT="45639" marB="456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3" marR="91433" marT="45639" marB="456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3" marR="91433" marT="45639" marB="456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33" marR="91433" marT="45639" marB="456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295" name="타원 3"/>
          <p:cNvSpPr>
            <a:spLocks noChangeArrowheads="1"/>
          </p:cNvSpPr>
          <p:nvPr/>
        </p:nvSpPr>
        <p:spPr bwMode="auto">
          <a:xfrm>
            <a:off x="3276600" y="1277938"/>
            <a:ext cx="719138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1296" name="직선 연결선 9"/>
          <p:cNvCxnSpPr>
            <a:cxnSpLocks noChangeShapeType="1"/>
            <a:stCxn id="11295" idx="3"/>
          </p:cNvCxnSpPr>
          <p:nvPr/>
        </p:nvCxnSpPr>
        <p:spPr bwMode="auto">
          <a:xfrm flipH="1">
            <a:off x="3024188" y="1830388"/>
            <a:ext cx="357187" cy="4095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직선 연결선 13"/>
          <p:cNvCxnSpPr>
            <a:cxnSpLocks noChangeShapeType="1"/>
          </p:cNvCxnSpPr>
          <p:nvPr/>
        </p:nvCxnSpPr>
        <p:spPr bwMode="auto">
          <a:xfrm>
            <a:off x="3900488" y="1819275"/>
            <a:ext cx="527050" cy="4206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69975" y="5578475"/>
          <a:ext cx="6094413" cy="374650"/>
        </p:xfrm>
        <a:graphic>
          <a:graphicData uri="http://schemas.openxmlformats.org/drawingml/2006/table">
            <a:tbl>
              <a:tblPr/>
              <a:tblGrid>
                <a:gridCol w="6094413"/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  [0]                   [1]                    [2]                   [3]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1" marR="91441"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04" name="내용 개체 틀 2"/>
          <p:cNvSpPr txBox="1">
            <a:spLocks/>
          </p:cNvSpPr>
          <p:nvPr/>
        </p:nvSpPr>
        <p:spPr bwMode="auto">
          <a:xfrm>
            <a:off x="684213" y="1190625"/>
            <a:ext cx="76327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ko-KR" altLang="en-US">
                <a:ea typeface="굴림" panose="020B0600000101010101" pitchFamily="50" charset="-127"/>
              </a:rPr>
              <a:t>삽입 </a:t>
            </a:r>
            <a:r>
              <a:rPr lang="en-US" altLang="ko-KR">
                <a:ea typeface="굴림" panose="020B0600000101010101" pitchFamily="50" charset="-127"/>
              </a:rPr>
              <a:t>5</a:t>
            </a:r>
          </a:p>
        </p:txBody>
      </p:sp>
      <p:grpSp>
        <p:nvGrpSpPr>
          <p:cNvPr id="11305" name="그룹 1"/>
          <p:cNvGrpSpPr>
            <a:grpSpLocks/>
          </p:cNvGrpSpPr>
          <p:nvPr/>
        </p:nvGrpSpPr>
        <p:grpSpPr bwMode="auto">
          <a:xfrm>
            <a:off x="1296988" y="3979863"/>
            <a:ext cx="431800" cy="90487"/>
            <a:chOff x="2805708" y="3021013"/>
            <a:chExt cx="432792" cy="91380"/>
          </a:xfrm>
        </p:grpSpPr>
        <p:cxnSp>
          <p:nvCxnSpPr>
            <p:cNvPr id="11335" name="직선 연결선 2"/>
            <p:cNvCxnSpPr>
              <a:cxnSpLocks noChangeShapeType="1"/>
            </p:cNvCxnSpPr>
            <p:nvPr/>
          </p:nvCxnSpPr>
          <p:spPr bwMode="auto">
            <a:xfrm>
              <a:off x="2805708" y="3021013"/>
              <a:ext cx="43279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6" name="직선 연결선 4"/>
            <p:cNvCxnSpPr>
              <a:cxnSpLocks noChangeShapeType="1"/>
            </p:cNvCxnSpPr>
            <p:nvPr/>
          </p:nvCxnSpPr>
          <p:spPr bwMode="auto">
            <a:xfrm>
              <a:off x="2937569" y="3112393"/>
              <a:ext cx="17948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7" name="직선 연결선 19"/>
            <p:cNvCxnSpPr>
              <a:cxnSpLocks noChangeShapeType="1"/>
            </p:cNvCxnSpPr>
            <p:nvPr/>
          </p:nvCxnSpPr>
          <p:spPr bwMode="auto">
            <a:xfrm>
              <a:off x="2881609" y="3068960"/>
              <a:ext cx="29140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306" name="그룹 3"/>
          <p:cNvGrpSpPr>
            <a:grpSpLocks/>
          </p:cNvGrpSpPr>
          <p:nvPr/>
        </p:nvGrpSpPr>
        <p:grpSpPr bwMode="auto">
          <a:xfrm>
            <a:off x="4865688" y="3136900"/>
            <a:ext cx="433387" cy="90488"/>
            <a:chOff x="4211142" y="3021013"/>
            <a:chExt cx="432792" cy="91380"/>
          </a:xfrm>
        </p:grpSpPr>
        <p:cxnSp>
          <p:nvCxnSpPr>
            <p:cNvPr id="11332" name="직선 연결선 22"/>
            <p:cNvCxnSpPr>
              <a:cxnSpLocks noChangeShapeType="1"/>
            </p:cNvCxnSpPr>
            <p:nvPr/>
          </p:nvCxnSpPr>
          <p:spPr bwMode="auto">
            <a:xfrm>
              <a:off x="4285976" y="3066678"/>
              <a:ext cx="29140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3" name="직선 연결선 23"/>
            <p:cNvCxnSpPr>
              <a:cxnSpLocks noChangeShapeType="1"/>
            </p:cNvCxnSpPr>
            <p:nvPr/>
          </p:nvCxnSpPr>
          <p:spPr bwMode="auto">
            <a:xfrm>
              <a:off x="4211142" y="3021013"/>
              <a:ext cx="43279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4" name="직선 연결선 24"/>
            <p:cNvCxnSpPr>
              <a:cxnSpLocks noChangeShapeType="1"/>
            </p:cNvCxnSpPr>
            <p:nvPr/>
          </p:nvCxnSpPr>
          <p:spPr bwMode="auto">
            <a:xfrm>
              <a:off x="4356794" y="3112393"/>
              <a:ext cx="17948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307" name="타원 5"/>
          <p:cNvSpPr>
            <a:spLocks noChangeArrowheads="1"/>
          </p:cNvSpPr>
          <p:nvPr/>
        </p:nvSpPr>
        <p:spPr bwMode="auto">
          <a:xfrm>
            <a:off x="2419350" y="2143125"/>
            <a:ext cx="719138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1308" name="직선 연결선 9"/>
          <p:cNvCxnSpPr>
            <a:cxnSpLocks noChangeShapeType="1"/>
          </p:cNvCxnSpPr>
          <p:nvPr/>
        </p:nvCxnSpPr>
        <p:spPr bwMode="auto">
          <a:xfrm flipH="1">
            <a:off x="2205038" y="2719388"/>
            <a:ext cx="357187" cy="4095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309" name="그룹 21"/>
          <p:cNvGrpSpPr>
            <a:grpSpLocks/>
          </p:cNvGrpSpPr>
          <p:nvPr/>
        </p:nvGrpSpPr>
        <p:grpSpPr bwMode="auto">
          <a:xfrm>
            <a:off x="3297238" y="3128963"/>
            <a:ext cx="433387" cy="92075"/>
            <a:chOff x="4211142" y="3021013"/>
            <a:chExt cx="432792" cy="91380"/>
          </a:xfrm>
        </p:grpSpPr>
        <p:cxnSp>
          <p:nvCxnSpPr>
            <p:cNvPr id="11329" name="직선 연결선 25"/>
            <p:cNvCxnSpPr>
              <a:cxnSpLocks noChangeShapeType="1"/>
            </p:cNvCxnSpPr>
            <p:nvPr/>
          </p:nvCxnSpPr>
          <p:spPr bwMode="auto">
            <a:xfrm>
              <a:off x="4285976" y="3066678"/>
              <a:ext cx="29140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0" name="직선 연결선 26"/>
            <p:cNvCxnSpPr>
              <a:cxnSpLocks noChangeShapeType="1"/>
            </p:cNvCxnSpPr>
            <p:nvPr/>
          </p:nvCxnSpPr>
          <p:spPr bwMode="auto">
            <a:xfrm>
              <a:off x="4211142" y="3021013"/>
              <a:ext cx="43279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1" name="직선 연결선 27"/>
            <p:cNvCxnSpPr>
              <a:cxnSpLocks noChangeShapeType="1"/>
            </p:cNvCxnSpPr>
            <p:nvPr/>
          </p:nvCxnSpPr>
          <p:spPr bwMode="auto">
            <a:xfrm>
              <a:off x="4356794" y="3112393"/>
              <a:ext cx="17948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310" name="직선 연결선 13"/>
          <p:cNvCxnSpPr>
            <a:cxnSpLocks noChangeShapeType="1"/>
          </p:cNvCxnSpPr>
          <p:nvPr/>
        </p:nvCxnSpPr>
        <p:spPr bwMode="auto">
          <a:xfrm>
            <a:off x="3000375" y="2708275"/>
            <a:ext cx="527050" cy="4206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1" name="직선 연결선 6"/>
          <p:cNvCxnSpPr>
            <a:cxnSpLocks noChangeShapeType="1"/>
          </p:cNvCxnSpPr>
          <p:nvPr/>
        </p:nvCxnSpPr>
        <p:spPr bwMode="auto">
          <a:xfrm flipV="1">
            <a:off x="2605088" y="5848350"/>
            <a:ext cx="0" cy="5762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2" name="타원 4"/>
          <p:cNvSpPr>
            <a:spLocks noChangeArrowheads="1"/>
          </p:cNvSpPr>
          <p:nvPr/>
        </p:nvSpPr>
        <p:spPr bwMode="auto">
          <a:xfrm>
            <a:off x="4211638" y="2197100"/>
            <a:ext cx="720725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1313" name="직선 연결선 13"/>
          <p:cNvCxnSpPr>
            <a:cxnSpLocks noChangeShapeType="1"/>
          </p:cNvCxnSpPr>
          <p:nvPr/>
        </p:nvCxnSpPr>
        <p:spPr bwMode="auto">
          <a:xfrm>
            <a:off x="4716463" y="2811463"/>
            <a:ext cx="361950" cy="317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4" name="직선 연결선 9"/>
          <p:cNvCxnSpPr>
            <a:cxnSpLocks noChangeShapeType="1"/>
          </p:cNvCxnSpPr>
          <p:nvPr/>
        </p:nvCxnSpPr>
        <p:spPr bwMode="auto">
          <a:xfrm flipH="1">
            <a:off x="4090988" y="2811463"/>
            <a:ext cx="300037" cy="317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315" name="그룹 32"/>
          <p:cNvGrpSpPr>
            <a:grpSpLocks/>
          </p:cNvGrpSpPr>
          <p:nvPr/>
        </p:nvGrpSpPr>
        <p:grpSpPr bwMode="auto">
          <a:xfrm>
            <a:off x="3873500" y="3140075"/>
            <a:ext cx="433388" cy="92075"/>
            <a:chOff x="2805708" y="3021013"/>
            <a:chExt cx="432792" cy="91380"/>
          </a:xfrm>
        </p:grpSpPr>
        <p:cxnSp>
          <p:nvCxnSpPr>
            <p:cNvPr id="11326" name="직선 연결선 33"/>
            <p:cNvCxnSpPr>
              <a:cxnSpLocks noChangeShapeType="1"/>
            </p:cNvCxnSpPr>
            <p:nvPr/>
          </p:nvCxnSpPr>
          <p:spPr bwMode="auto">
            <a:xfrm>
              <a:off x="2805708" y="3021013"/>
              <a:ext cx="43279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7" name="직선 연결선 34"/>
            <p:cNvCxnSpPr>
              <a:cxnSpLocks noChangeShapeType="1"/>
            </p:cNvCxnSpPr>
            <p:nvPr/>
          </p:nvCxnSpPr>
          <p:spPr bwMode="auto">
            <a:xfrm>
              <a:off x="2937569" y="3112393"/>
              <a:ext cx="17948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8" name="직선 연결선 35"/>
            <p:cNvCxnSpPr>
              <a:cxnSpLocks noChangeShapeType="1"/>
            </p:cNvCxnSpPr>
            <p:nvPr/>
          </p:nvCxnSpPr>
          <p:spPr bwMode="auto">
            <a:xfrm>
              <a:off x="2881609" y="3068960"/>
              <a:ext cx="29140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316" name="직선 연결선 36"/>
          <p:cNvCxnSpPr>
            <a:cxnSpLocks noChangeShapeType="1"/>
          </p:cNvCxnSpPr>
          <p:nvPr/>
        </p:nvCxnSpPr>
        <p:spPr bwMode="auto">
          <a:xfrm flipV="1">
            <a:off x="4156075" y="5859463"/>
            <a:ext cx="0" cy="576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7" name="타원 6"/>
          <p:cNvSpPr>
            <a:spLocks noChangeArrowheads="1"/>
          </p:cNvSpPr>
          <p:nvPr/>
        </p:nvSpPr>
        <p:spPr bwMode="auto">
          <a:xfrm>
            <a:off x="1662113" y="3076575"/>
            <a:ext cx="720725" cy="6477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11318" name="직선 연결선 9"/>
          <p:cNvCxnSpPr>
            <a:cxnSpLocks noChangeShapeType="1"/>
          </p:cNvCxnSpPr>
          <p:nvPr/>
        </p:nvCxnSpPr>
        <p:spPr bwMode="auto">
          <a:xfrm flipH="1">
            <a:off x="1512888" y="3662363"/>
            <a:ext cx="300037" cy="317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9" name="직선 연결선 13"/>
          <p:cNvCxnSpPr>
            <a:cxnSpLocks noChangeShapeType="1"/>
          </p:cNvCxnSpPr>
          <p:nvPr/>
        </p:nvCxnSpPr>
        <p:spPr bwMode="auto">
          <a:xfrm>
            <a:off x="2238375" y="3652838"/>
            <a:ext cx="361950" cy="317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320" name="그룹 40"/>
          <p:cNvGrpSpPr>
            <a:grpSpLocks/>
          </p:cNvGrpSpPr>
          <p:nvPr/>
        </p:nvGrpSpPr>
        <p:grpSpPr bwMode="auto">
          <a:xfrm>
            <a:off x="2382838" y="3983038"/>
            <a:ext cx="433387" cy="92075"/>
            <a:chOff x="4211142" y="3021013"/>
            <a:chExt cx="432792" cy="91380"/>
          </a:xfrm>
        </p:grpSpPr>
        <p:cxnSp>
          <p:nvCxnSpPr>
            <p:cNvPr id="11323" name="직선 연결선 41"/>
            <p:cNvCxnSpPr>
              <a:cxnSpLocks noChangeShapeType="1"/>
            </p:cNvCxnSpPr>
            <p:nvPr/>
          </p:nvCxnSpPr>
          <p:spPr bwMode="auto">
            <a:xfrm>
              <a:off x="4285976" y="3066678"/>
              <a:ext cx="29140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4" name="직선 연결선 42"/>
            <p:cNvCxnSpPr>
              <a:cxnSpLocks noChangeShapeType="1"/>
            </p:cNvCxnSpPr>
            <p:nvPr/>
          </p:nvCxnSpPr>
          <p:spPr bwMode="auto">
            <a:xfrm>
              <a:off x="4211142" y="3021013"/>
              <a:ext cx="43279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5" name="직선 연결선 43"/>
            <p:cNvCxnSpPr>
              <a:cxnSpLocks noChangeShapeType="1"/>
            </p:cNvCxnSpPr>
            <p:nvPr/>
          </p:nvCxnSpPr>
          <p:spPr bwMode="auto">
            <a:xfrm>
              <a:off x="4356794" y="3112393"/>
              <a:ext cx="17948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321" name="직선 연결선 44"/>
          <p:cNvCxnSpPr>
            <a:cxnSpLocks noChangeShapeType="1"/>
          </p:cNvCxnSpPr>
          <p:nvPr/>
        </p:nvCxnSpPr>
        <p:spPr bwMode="auto">
          <a:xfrm flipV="1">
            <a:off x="5695950" y="5859463"/>
            <a:ext cx="0" cy="576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2" name="내용 개체 틀 2"/>
          <p:cNvSpPr txBox="1">
            <a:spLocks/>
          </p:cNvSpPr>
          <p:nvPr/>
        </p:nvSpPr>
        <p:spPr bwMode="auto">
          <a:xfrm>
            <a:off x="755650" y="4279900"/>
            <a:ext cx="734377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00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Tx/>
              <a:buNone/>
            </a:pPr>
            <a:r>
              <a:rPr lang="ko-KR" altLang="en-US">
                <a:ea typeface="굴림" panose="020B0600000101010101" pitchFamily="50" charset="-127"/>
              </a:rPr>
              <a:t>배열의 다음 가능한 저장 장소에 해당되는 인덱스 </a:t>
            </a:r>
            <a:r>
              <a:rPr lang="en-US" altLang="ko-KR">
                <a:ea typeface="굴림" panose="020B0600000101010101" pitchFamily="50" charset="-127"/>
              </a:rPr>
              <a:t>[3]</a:t>
            </a:r>
            <a:r>
              <a:rPr lang="ko-KR" altLang="en-US">
                <a:ea typeface="굴림" panose="020B0600000101010101" pitchFamily="50" charset="-127"/>
              </a:rPr>
              <a:t>에 데이터 </a:t>
            </a:r>
            <a:r>
              <a:rPr lang="en-US" altLang="ko-KR">
                <a:ea typeface="굴림" panose="020B0600000101010101" pitchFamily="50" charset="-127"/>
              </a:rPr>
              <a:t>5</a:t>
            </a:r>
            <a:r>
              <a:rPr lang="ko-KR" altLang="en-US">
                <a:ea typeface="굴림" panose="020B0600000101010101" pitchFamily="50" charset="-127"/>
              </a:rPr>
              <a:t>를 저장하고 데이터 </a:t>
            </a:r>
            <a:r>
              <a:rPr lang="en-US" altLang="ko-KR">
                <a:ea typeface="굴림" panose="020B0600000101010101" pitchFamily="50" charset="-127"/>
              </a:rPr>
              <a:t>10</a:t>
            </a:r>
            <a:r>
              <a:rPr lang="ko-KR" altLang="en-US">
                <a:ea typeface="굴림" panose="020B0600000101010101" pitchFamily="50" charset="-127"/>
              </a:rPr>
              <a:t>의 왼쪽 필드에 데이터 </a:t>
            </a:r>
            <a:r>
              <a:rPr lang="en-US" altLang="ko-KR">
                <a:ea typeface="굴림" panose="020B0600000101010101" pitchFamily="50" charset="-127"/>
              </a:rPr>
              <a:t>5</a:t>
            </a:r>
            <a:r>
              <a:rPr lang="ko-KR" altLang="en-US">
                <a:ea typeface="굴림" panose="020B0600000101010101" pitchFamily="50" charset="-127"/>
              </a:rPr>
              <a:t>에 해당되는 인덱스를 저장한다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99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53"/>
    </mc:Choice>
    <mc:Fallback xmlns="">
      <p:transition spd="slow" advTm="3695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193" x="7051675" y="2493963"/>
          <p14:tracePt t="5399" x="7051675" y="2486025"/>
          <p14:tracePt t="5436" x="7043738" y="2486025"/>
          <p14:tracePt t="5459" x="7037388" y="2486025"/>
          <p14:tracePt t="5467" x="7029450" y="2493963"/>
          <p14:tracePt t="5474" x="7029450" y="2500313"/>
          <p14:tracePt t="5485" x="7023100" y="2522538"/>
          <p14:tracePt t="5502" x="7008813" y="2551113"/>
          <p14:tracePt t="5520" x="7008813" y="2600325"/>
          <p14:tracePt t="5537" x="6994525" y="2643188"/>
          <p14:tracePt t="5554" x="6980238" y="2671763"/>
          <p14:tracePt t="5574" x="6980238" y="2714625"/>
          <p14:tracePt t="5589" x="6972300" y="2743200"/>
          <p14:tracePt t="5604" x="6958013" y="2779713"/>
          <p14:tracePt t="5606" x="6937375" y="2808288"/>
          <p14:tracePt t="5621" x="6915150" y="2851150"/>
          <p14:tracePt t="5639" x="6851650" y="2971800"/>
          <p14:tracePt t="5659" x="6786563" y="3079750"/>
          <p14:tracePt t="5673" x="6729413" y="3151188"/>
          <p14:tracePt t="5691" x="6665913" y="3236913"/>
          <p14:tracePt t="5706" x="6608763" y="3328988"/>
          <p14:tracePt t="5711" x="6565900" y="3408363"/>
          <p14:tracePt t="5724" x="6472238" y="3529013"/>
          <p14:tracePt t="5740" x="6400800" y="3622675"/>
          <p14:tracePt t="5756" x="6323013" y="3708400"/>
          <p14:tracePt t="5774" x="6223000" y="3814763"/>
          <p14:tracePt t="5794" x="6100763" y="4008438"/>
          <p14:tracePt t="5810" x="6008688" y="4122738"/>
          <p14:tracePt t="5826" x="5886450" y="4243388"/>
          <p14:tracePt t="5842" x="5800725" y="4337050"/>
          <p14:tracePt t="5861" x="5743575" y="4451350"/>
          <p14:tracePt t="5878" x="5680075" y="4543425"/>
          <p14:tracePt t="5893" x="5586413" y="4651375"/>
          <p14:tracePt t="5909" x="5522913" y="4751388"/>
          <p14:tracePt t="5927" x="5408613" y="4886325"/>
          <p14:tracePt t="5943" x="5351463" y="4965700"/>
          <p14:tracePt t="5960" x="5308600" y="5037138"/>
          <p14:tracePt t="5978" x="5251450" y="5122863"/>
          <p14:tracePt t="5996" x="5222875" y="5180013"/>
          <p14:tracePt t="6012" x="5208588" y="5237163"/>
          <p14:tracePt t="6028" x="5208588" y="5257800"/>
          <p14:tracePt t="6063" x="5208588" y="5265738"/>
          <p14:tracePt t="6079" x="5208588" y="5280025"/>
          <p14:tracePt t="6096" x="5229225" y="5314950"/>
          <p14:tracePt t="6115" x="5265738" y="5337175"/>
          <p14:tracePt t="6133" x="5280025" y="5351463"/>
          <p14:tracePt t="6147" x="5294313" y="5372100"/>
          <p14:tracePt t="6164" x="5337175" y="5394325"/>
          <p14:tracePt t="6183" x="5365750" y="5414963"/>
          <p14:tracePt t="6200" x="5400675" y="5437188"/>
          <p14:tracePt t="6216" x="5414963" y="5451475"/>
          <p14:tracePt t="6234" x="5429250" y="5457825"/>
          <p14:tracePt t="6251" x="5437188" y="5465763"/>
          <p14:tracePt t="6268" x="5437188" y="5472113"/>
          <p14:tracePt t="6284" x="5437188" y="5486400"/>
          <p14:tracePt t="6300" x="5451475" y="5494338"/>
          <p14:tracePt t="6317" x="5451475" y="5500688"/>
          <p14:tracePt t="6335" x="5451475" y="5514975"/>
          <p14:tracePt t="6352" x="5451475" y="5529263"/>
          <p14:tracePt t="6369" x="5451475" y="5551488"/>
          <p14:tracePt t="6386" x="5451475" y="5594350"/>
          <p14:tracePt t="6403" x="5451475" y="5608638"/>
          <p14:tracePt t="6420" x="5451475" y="5637213"/>
          <p14:tracePt t="6436" x="5457825" y="5643563"/>
          <p14:tracePt t="6453" x="5457825" y="5651500"/>
          <p14:tracePt t="6470" x="5465763" y="5657850"/>
          <p14:tracePt t="6487" x="5480050" y="5680075"/>
          <p14:tracePt t="6504" x="5500688" y="5772150"/>
          <p14:tracePt t="6521" x="5522913" y="5843588"/>
          <p14:tracePt t="6538" x="5537200" y="5915025"/>
          <p14:tracePt t="6556" x="5551488" y="5972175"/>
          <p14:tracePt t="6573" x="5557838" y="6015038"/>
          <p14:tracePt t="6590" x="5565775" y="6051550"/>
          <p14:tracePt t="6607" x="5565775" y="6065838"/>
          <p14:tracePt t="6623" x="5572125" y="6072188"/>
          <p14:tracePt t="6640" x="5586413" y="6080125"/>
          <p14:tracePt t="6657" x="5594350" y="6094413"/>
          <p14:tracePt t="6675" x="5614988" y="6100763"/>
          <p14:tracePt t="6691" x="5622925" y="6100763"/>
          <p14:tracePt t="6709" x="5637213" y="6100763"/>
          <p14:tracePt t="6728" x="5657850" y="6094413"/>
          <p14:tracePt t="6744" x="5686425" y="6065838"/>
          <p14:tracePt t="6759" x="5729288" y="6057900"/>
          <p14:tracePt t="6778" x="5800725" y="6051550"/>
          <p14:tracePt t="6794" x="5865813" y="6051550"/>
          <p14:tracePt t="6810" x="5929313" y="6072188"/>
          <p14:tracePt t="6828" x="6037263" y="6072188"/>
          <p14:tracePt t="6844" x="6172200" y="6094413"/>
          <p14:tracePt t="6861" x="6343650" y="6094413"/>
          <p14:tracePt t="6878" x="6486525" y="6094413"/>
          <p14:tracePt t="6896" x="6672263" y="6086475"/>
          <p14:tracePt t="6912" x="6772275" y="6086475"/>
          <p14:tracePt t="6929" x="6815138" y="6086475"/>
          <p14:tracePt t="6950" x="6851650" y="6094413"/>
          <p14:tracePt t="6980" x="6865938" y="6108700"/>
          <p14:tracePt t="6997" x="6894513" y="6122988"/>
          <p14:tracePt t="7014" x="6929438" y="6151563"/>
          <p14:tracePt t="7031" x="6972300" y="6172200"/>
          <p14:tracePt t="7049" x="7023100" y="6208713"/>
          <p14:tracePt t="7065" x="7058025" y="6237288"/>
          <p14:tracePt t="7082" x="7123113" y="6272213"/>
          <p14:tracePt t="7099" x="7151688" y="6294438"/>
          <p14:tracePt t="7116" x="7158038" y="6300788"/>
          <p14:tracePt t="7133" x="7158038" y="6315075"/>
          <p14:tracePt t="7150" x="7158038" y="6337300"/>
          <p14:tracePt t="7168" x="7158038" y="6351588"/>
          <p14:tracePt t="7184" x="7143750" y="6372225"/>
          <p14:tracePt t="7201" x="7129463" y="6386513"/>
          <p14:tracePt t="7218" x="7115175" y="6400800"/>
          <p14:tracePt t="7235" x="7094538" y="6423025"/>
          <p14:tracePt t="7254" x="7058025" y="6437313"/>
          <p14:tracePt t="7269" x="7029450" y="6451600"/>
          <p14:tracePt t="7286" x="6965950" y="6486525"/>
          <p14:tracePt t="7303" x="6915150" y="6508750"/>
          <p14:tracePt t="7322" x="6872288" y="6523038"/>
          <p14:tracePt t="7336" x="6794500" y="6529388"/>
          <p14:tracePt t="7340" x="6765925" y="6529388"/>
          <p14:tracePt t="7354" x="6743700" y="6529388"/>
          <p14:tracePt t="7371" x="6680200" y="6529388"/>
          <p14:tracePt t="7388" x="6608763" y="6508750"/>
          <p14:tracePt t="7406" x="6557963" y="6494463"/>
          <p14:tracePt t="7422" x="6480175" y="6494463"/>
          <p14:tracePt t="7439" x="6437313" y="6486525"/>
          <p14:tracePt t="7456" x="6400800" y="6486525"/>
          <p14:tracePt t="7474" x="6343650" y="6486525"/>
          <p14:tracePt t="7490" x="6315075" y="6472238"/>
          <p14:tracePt t="7507" x="6280150" y="6451600"/>
          <p14:tracePt t="7524" x="6243638" y="6429375"/>
          <p14:tracePt t="7542" x="6215063" y="6408738"/>
          <p14:tracePt t="7560" x="6151563" y="6380163"/>
          <p14:tracePt t="7576" x="6137275" y="6365875"/>
          <p14:tracePt t="7592" x="6115050" y="6343650"/>
          <p14:tracePt t="7609" x="6115050" y="6337300"/>
          <p14:tracePt t="7626" x="6108700" y="6315075"/>
          <p14:tracePt t="7643" x="6100763" y="6294438"/>
          <p14:tracePt t="7661" x="6100763" y="6229350"/>
          <p14:tracePt t="7677" x="6094413" y="6172200"/>
          <p14:tracePt t="7694" x="6072188" y="6122988"/>
          <p14:tracePt t="7711" x="6065838" y="6080125"/>
          <p14:tracePt t="7729" x="6065838" y="6057900"/>
          <p14:tracePt t="7745" x="6065838" y="6029325"/>
          <p14:tracePt t="7746" x="6065838" y="6015038"/>
          <p14:tracePt t="7764" x="6072188" y="5972175"/>
          <p14:tracePt t="7780" x="6094413" y="5908675"/>
          <p14:tracePt t="7796" x="6108700" y="5843588"/>
          <p14:tracePt t="7813" x="6122988" y="5800725"/>
          <p14:tracePt t="7829" x="6137275" y="5772150"/>
          <p14:tracePt t="7849" x="6151563" y="5751513"/>
          <p14:tracePt t="7865" x="6151563" y="5737225"/>
          <p14:tracePt t="7881" x="6180138" y="5715000"/>
          <p14:tracePt t="7897" x="6200775" y="5694363"/>
          <p14:tracePt t="7916" x="6223000" y="5680075"/>
          <p14:tracePt t="7933" x="6243638" y="5657850"/>
          <p14:tracePt t="7935" x="6257925" y="5643563"/>
          <p14:tracePt t="7950" x="6286500" y="5629275"/>
          <p14:tracePt t="7966" x="6315075" y="5622925"/>
          <p14:tracePt t="7982" x="6351588" y="5614988"/>
          <p14:tracePt t="8000" x="6394450" y="5600700"/>
          <p14:tracePt t="8016" x="6423025" y="5586413"/>
          <p14:tracePt t="8033" x="6472238" y="5580063"/>
          <p14:tracePt t="8050" x="6500813" y="5580063"/>
          <p14:tracePt t="8068" x="6551613" y="5572125"/>
          <p14:tracePt t="8084" x="6600825" y="5572125"/>
          <p14:tracePt t="8102" x="6615113" y="5572125"/>
          <p14:tracePt t="8118" x="6651625" y="5572125"/>
          <p14:tracePt t="8138" x="6700838" y="5586413"/>
          <p14:tracePt t="8154" x="6737350" y="5594350"/>
          <p14:tracePt t="8171" x="6757988" y="5600700"/>
          <p14:tracePt t="8188" x="6780213" y="5614988"/>
          <p14:tracePt t="8206" x="6808788" y="5629275"/>
          <p14:tracePt t="8212" x="6815138" y="5629275"/>
          <p14:tracePt t="8220" x="6823075" y="5643563"/>
          <p14:tracePt t="8237" x="6843713" y="5651500"/>
          <p14:tracePt t="8255" x="6872288" y="5686425"/>
          <p14:tracePt t="8271" x="6880225" y="5715000"/>
          <p14:tracePt t="8288" x="6886575" y="5743575"/>
          <p14:tracePt t="8305" x="6894513" y="5765800"/>
          <p14:tracePt t="8322" x="6900863" y="5786438"/>
          <p14:tracePt t="8340" x="6900863" y="5815013"/>
          <p14:tracePt t="8357" x="6908800" y="5829300"/>
          <p14:tracePt t="8373" x="6908800" y="5865813"/>
          <p14:tracePt t="8390" x="6908800" y="5951538"/>
          <p14:tracePt t="8407" x="6894513" y="6029325"/>
          <p14:tracePt t="8425" x="6872288" y="6094413"/>
          <p14:tracePt t="8442" x="6851650" y="6143625"/>
          <p14:tracePt t="8459" x="6829425" y="6194425"/>
          <p14:tracePt t="8475" x="6800850" y="6223000"/>
          <p14:tracePt t="8492" x="6780213" y="6243638"/>
          <p14:tracePt t="8510" x="6765925" y="6257925"/>
          <p14:tracePt t="8527" x="6743700" y="6272213"/>
          <p14:tracePt t="8544" x="6694488" y="6294438"/>
          <p14:tracePt t="8562" x="6651625" y="6308725"/>
          <p14:tracePt t="8577" x="6586538" y="6323013"/>
          <p14:tracePt t="8595" x="6523038" y="6323013"/>
          <p14:tracePt t="8611" x="6486525" y="6323013"/>
          <p14:tracePt t="8628" x="6443663" y="6337300"/>
          <p14:tracePt t="8647" x="6372225" y="6337300"/>
          <p14:tracePt t="8662" x="6315075" y="6343650"/>
          <p14:tracePt t="8680" x="6265863" y="6337300"/>
          <p14:tracePt t="8698" x="6243638" y="6323013"/>
          <p14:tracePt t="8705" x="6215063" y="6315075"/>
          <p14:tracePt t="8717" x="6180138" y="6294438"/>
          <p14:tracePt t="8730" x="6165850" y="6280150"/>
          <p14:tracePt t="8748" x="6122988" y="6237288"/>
          <p14:tracePt t="8766" x="6100763" y="6215063"/>
          <p14:tracePt t="8783" x="6080125" y="6194425"/>
          <p14:tracePt t="8800" x="6065838" y="6151563"/>
          <p14:tracePt t="8815" x="6051550" y="6115050"/>
          <p14:tracePt t="8833" x="6037263" y="6043613"/>
          <p14:tracePt t="8849" x="6029325" y="5980113"/>
          <p14:tracePt t="8866" x="6029325" y="5894388"/>
          <p14:tracePt t="8883" x="6029325" y="5808663"/>
          <p14:tracePt t="8900" x="6029325" y="5737225"/>
          <p14:tracePt t="8918" x="6029325" y="5665788"/>
          <p14:tracePt t="8934" x="6029325" y="5651500"/>
          <p14:tracePt t="8951" x="6057900" y="5629275"/>
          <p14:tracePt t="8969" x="6080125" y="5608638"/>
          <p14:tracePt t="8985" x="6100763" y="5580063"/>
          <p14:tracePt t="9002" x="6151563" y="5543550"/>
          <p14:tracePt t="9021" x="6208713" y="5508625"/>
          <p14:tracePt t="9038" x="6243638" y="5508625"/>
          <p14:tracePt t="9054" x="6286500" y="5500688"/>
          <p14:tracePt t="9071" x="6315075" y="5494338"/>
          <p14:tracePt t="9087" x="6365875" y="5494338"/>
          <p14:tracePt t="9104" x="6400800" y="5494338"/>
          <p14:tracePt t="9121" x="6465888" y="5494338"/>
          <p14:tracePt t="9138" x="6537325" y="5494338"/>
          <p14:tracePt t="9156" x="6586538" y="5494338"/>
          <p14:tracePt t="9172" x="6643688" y="5500688"/>
          <p14:tracePt t="9190" x="6694488" y="5514975"/>
          <p14:tracePt t="9208" x="6786563" y="5557838"/>
          <p14:tracePt t="9223" x="6800850" y="5565775"/>
          <p14:tracePt t="9242" x="6886575" y="5600700"/>
          <p14:tracePt t="9258" x="6923088" y="5629275"/>
          <p14:tracePt t="9275" x="6965950" y="5651500"/>
          <p14:tracePt t="9293" x="6980238" y="5694363"/>
          <p14:tracePt t="9295" x="6986588" y="5708650"/>
          <p14:tracePt t="9310" x="6994525" y="5737225"/>
          <p14:tracePt t="9327" x="7000875" y="5772150"/>
          <p14:tracePt t="9344" x="7000875" y="5800725"/>
          <p14:tracePt t="9361" x="7008813" y="5829300"/>
          <p14:tracePt t="9378" x="7008813" y="5880100"/>
          <p14:tracePt t="9393" x="7008813" y="5915025"/>
          <p14:tracePt t="9410" x="7008813" y="5965825"/>
          <p14:tracePt t="9427" x="6994525" y="6029325"/>
          <p14:tracePt t="9444" x="6972300" y="6086475"/>
          <p14:tracePt t="9461" x="6943725" y="6143625"/>
          <p14:tracePt t="9477" x="6915150" y="6165850"/>
          <p14:tracePt t="9495" x="6894513" y="6194425"/>
          <p14:tracePt t="9513" x="6858000" y="6223000"/>
          <p14:tracePt t="9529" x="6829425" y="6243638"/>
          <p14:tracePt t="9546" x="6794500" y="6251575"/>
          <p14:tracePt t="9563" x="6751638" y="6265863"/>
          <p14:tracePt t="9580" x="6708775" y="6272213"/>
          <p14:tracePt t="9597" x="6657975" y="6280150"/>
          <p14:tracePt t="9614" x="6565900" y="6280150"/>
          <p14:tracePt t="9632" x="6500813" y="6280150"/>
          <p14:tracePt t="9648" x="6443663" y="6280150"/>
          <p14:tracePt t="9665" x="6380163" y="6280150"/>
          <p14:tracePt t="9682" x="6323013" y="6280150"/>
          <p14:tracePt t="9699" x="6280150" y="6280150"/>
          <p14:tracePt t="9702" x="6257925" y="6286500"/>
          <p14:tracePt t="9718" x="6229350" y="6294438"/>
          <p14:tracePt t="9733" x="6194425" y="6294438"/>
          <p14:tracePt t="9750" x="6172200" y="6294438"/>
          <p14:tracePt t="9768" x="6157913" y="6294438"/>
          <p14:tracePt t="9783" x="6143625" y="6294438"/>
          <p14:tracePt t="9801" x="6137275" y="6294438"/>
          <p14:tracePt t="9818" x="6122988" y="6294438"/>
          <p14:tracePt t="9835" x="6115050" y="6294438"/>
          <p14:tracePt t="9897" x="6108700" y="6294438"/>
          <p14:tracePt t="9905" x="6094413" y="6294438"/>
          <p14:tracePt t="9912" x="6086475" y="6294438"/>
          <p14:tracePt t="9921" x="6065838" y="6294438"/>
          <p14:tracePt t="9937" x="6037263" y="6294438"/>
          <p14:tracePt t="9954" x="6029325" y="6294438"/>
          <p14:tracePt t="10701" x="6029325" y="6300788"/>
          <p14:tracePt t="10708" x="6037263" y="6300788"/>
          <p14:tracePt t="10720" x="6065838" y="6315075"/>
          <p14:tracePt t="10735" x="6129338" y="6323013"/>
          <p14:tracePt t="10752" x="6165850" y="6329363"/>
          <p14:tracePt t="10770" x="6200775" y="6337300"/>
          <p14:tracePt t="10786" x="6229350" y="6343650"/>
          <p14:tracePt t="10803" x="6243638" y="6343650"/>
          <p14:tracePt t="10820" x="6251575" y="6343650"/>
          <p14:tracePt t="10839" x="6257925" y="6343650"/>
          <p14:tracePt t="10875" x="6265863" y="6343650"/>
          <p14:tracePt t="10889" x="6272213" y="6343650"/>
          <p14:tracePt t="10908" x="6294438" y="6343650"/>
          <p14:tracePt t="10922" x="6329363" y="6343650"/>
          <p14:tracePt t="10941" x="6357938" y="6351588"/>
          <p14:tracePt t="10958" x="6408738" y="6351588"/>
          <p14:tracePt t="10973" x="6415088" y="6351588"/>
          <p14:tracePt t="10990" x="6423025" y="6351588"/>
          <p14:tracePt t="11335" x="6429375" y="6351588"/>
          <p14:tracePt t="11342" x="6437313" y="6351588"/>
          <p14:tracePt t="11350" x="6443663" y="6351588"/>
          <p14:tracePt t="11364" x="6472238" y="6351588"/>
          <p14:tracePt t="11381" x="6494463" y="6351588"/>
          <p14:tracePt t="11398" x="6515100" y="6351588"/>
          <p14:tracePt t="11415" x="6537325" y="6351588"/>
          <p14:tracePt t="11435" x="6565900" y="6351588"/>
          <p14:tracePt t="11450" x="6580188" y="6351588"/>
          <p14:tracePt t="11485" x="6586538" y="6351588"/>
          <p14:tracePt t="11507" x="6594475" y="6351588"/>
          <p14:tracePt t="11517" x="6600825" y="6351588"/>
          <p14:tracePt t="11533" x="6608763" y="6351588"/>
          <p14:tracePt t="11550" x="6637338" y="6351588"/>
          <p14:tracePt t="11568" x="6665913" y="6351588"/>
          <p14:tracePt t="11585" x="6700838" y="6351588"/>
          <p14:tracePt t="11604" x="6729413" y="6357938"/>
          <p14:tracePt t="11619" x="6743700" y="6357938"/>
          <p14:tracePt t="11622" x="6751638" y="6357938"/>
          <p14:tracePt t="11637" x="6757988" y="6357938"/>
          <p14:tracePt t="11755" x="6765925" y="6357938"/>
          <p14:tracePt t="11786" x="6772275" y="6357938"/>
          <p14:tracePt t="11991" x="6765925" y="6357938"/>
          <p14:tracePt t="11999" x="6757988" y="6357938"/>
          <p14:tracePt t="12011" x="6743700" y="6357938"/>
          <p14:tracePt t="12030" x="6700838" y="6337300"/>
          <p14:tracePt t="12046" x="6665913" y="6337300"/>
          <p14:tracePt t="12062" x="6643688" y="6337300"/>
          <p14:tracePt t="12078" x="6615113" y="6329363"/>
          <p14:tracePt t="12095" x="6572250" y="6323013"/>
          <p14:tracePt t="12112" x="6557963" y="6323013"/>
          <p14:tracePt t="12128" x="6500813" y="6308725"/>
          <p14:tracePt t="12146" x="6472238" y="6308725"/>
          <p14:tracePt t="12164" x="6429375" y="6308725"/>
          <p14:tracePt t="12182" x="6400800" y="6300788"/>
          <p14:tracePt t="12196" x="6372225" y="6300788"/>
          <p14:tracePt t="12200" x="6343650" y="6300788"/>
          <p14:tracePt t="12215" x="6329363" y="6300788"/>
          <p14:tracePt t="12231" x="6280150" y="6308725"/>
          <p14:tracePt t="12250" x="6257925" y="6308725"/>
          <p14:tracePt t="12264" x="6237288" y="6308725"/>
          <p14:tracePt t="12283" x="6229350" y="6308725"/>
          <p14:tracePt t="12378" x="6208713" y="6308725"/>
          <p14:tracePt t="12389" x="6200775" y="6300788"/>
          <p14:tracePt t="12403" x="6194425" y="6300788"/>
          <p14:tracePt t="12599" x="6186488" y="6300788"/>
          <p14:tracePt t="12607" x="6180138" y="6294438"/>
          <p14:tracePt t="12614" x="6172200" y="6286500"/>
          <p14:tracePt t="12631" x="6165850" y="6280150"/>
          <p14:tracePt t="12641" x="6157913" y="6280150"/>
          <p14:tracePt t="12656" x="6151563" y="6280150"/>
          <p14:tracePt t="12673" x="6137275" y="6280150"/>
          <p14:tracePt t="12689" x="6094413" y="6265863"/>
          <p14:tracePt t="12707" x="6080125" y="6257925"/>
          <p14:tracePt t="12711" x="6072188" y="6251575"/>
          <p14:tracePt t="12723" x="6057900" y="6251575"/>
          <p14:tracePt t="12740" x="6051550" y="6251575"/>
          <p14:tracePt t="12757" x="6051550" y="6243638"/>
          <p14:tracePt t="12776" x="6043613" y="6243638"/>
          <p14:tracePt t="12808" x="6029325" y="6243638"/>
          <p14:tracePt t="12825" x="6022975" y="6229350"/>
          <p14:tracePt t="12843" x="6015038" y="6229350"/>
          <p14:tracePt t="12859" x="6008688" y="6229350"/>
          <p14:tracePt t="14272" x="6008688" y="6223000"/>
          <p14:tracePt t="14294" x="6008688" y="6215063"/>
          <p14:tracePt t="14304" x="6015038" y="6215063"/>
          <p14:tracePt t="14317" x="6015038" y="6208713"/>
          <p14:tracePt t="14367" x="6015038" y="6200775"/>
          <p14:tracePt t="14381" x="6022975" y="6200775"/>
          <p14:tracePt t="14413" x="6022975" y="6194425"/>
          <p14:tracePt t="14421" x="6022975" y="6186488"/>
          <p14:tracePt t="14429" x="6022975" y="6165850"/>
          <p14:tracePt t="14445" x="6022975" y="6151563"/>
          <p14:tracePt t="14461" x="6022975" y="6137275"/>
          <p14:tracePt t="14475" x="6015038" y="6122988"/>
          <p14:tracePt t="14491" x="6000750" y="6094413"/>
          <p14:tracePt t="14509" x="6000750" y="6065838"/>
          <p14:tracePt t="14526" x="5994400" y="6029325"/>
          <p14:tracePt t="14544" x="5986463" y="5972175"/>
          <p14:tracePt t="14561" x="5986463" y="5922963"/>
          <p14:tracePt t="14576" x="5986463" y="5837238"/>
          <p14:tracePt t="14594" x="5986463" y="5722938"/>
          <p14:tracePt t="14609" x="5957888" y="5565775"/>
          <p14:tracePt t="14627" x="5937250" y="5380038"/>
          <p14:tracePt t="14645" x="5843588" y="5157788"/>
          <p14:tracePt t="14660" x="5786438" y="5100638"/>
          <p14:tracePt t="14677" x="5680075" y="5029200"/>
          <p14:tracePt t="14695" x="5594350" y="4943475"/>
          <p14:tracePt t="14711" x="5500688" y="4865688"/>
          <p14:tracePt t="14715" x="5457825" y="4814888"/>
          <p14:tracePt t="14728" x="5400675" y="4765675"/>
          <p14:tracePt t="14746" x="5286375" y="4565650"/>
          <p14:tracePt t="14763" x="5214938" y="4386263"/>
          <p14:tracePt t="14779" x="5143500" y="4257675"/>
          <p14:tracePt t="14796" x="5080000" y="4171950"/>
          <p14:tracePt t="14813" x="5008563" y="4100513"/>
          <p14:tracePt t="14831" x="4937125" y="4022725"/>
          <p14:tracePt t="14847" x="4829175" y="3937000"/>
          <p14:tracePt t="14848" x="4772025" y="3879850"/>
          <p14:tracePt t="14864" x="4679950" y="3800475"/>
          <p14:tracePt t="14883" x="4579938" y="3708400"/>
          <p14:tracePt t="14898" x="4486275" y="3629025"/>
          <p14:tracePt t="14915" x="4400550" y="3494088"/>
          <p14:tracePt t="14932" x="4300538" y="3328988"/>
          <p14:tracePt t="14949" x="4043363" y="3022600"/>
          <p14:tracePt t="14967" x="3929063" y="2928938"/>
          <p14:tracePt t="14984" x="3814763" y="2865438"/>
          <p14:tracePt t="15000" x="3743325" y="2814638"/>
          <p14:tracePt t="15017" x="3657600" y="2786063"/>
          <p14:tracePt t="15034" x="3557588" y="2751138"/>
          <p14:tracePt t="15051" x="3422650" y="2693988"/>
          <p14:tracePt t="15068" x="3343275" y="2657475"/>
          <p14:tracePt t="15085" x="3271838" y="2628900"/>
          <p14:tracePt t="15102" x="3194050" y="2579688"/>
          <p14:tracePt t="15121" x="3094038" y="2551113"/>
          <p14:tracePt t="15138" x="2965450" y="2465388"/>
          <p14:tracePt t="15154" x="2894013" y="2428875"/>
          <p14:tracePt t="15170" x="2851150" y="2422525"/>
          <p14:tracePt t="15187" x="2828925" y="2414588"/>
          <p14:tracePt t="15204" x="2814638" y="2408238"/>
          <p14:tracePt t="15310" x="2808288" y="2408238"/>
          <p14:tracePt t="15327" x="2800350" y="2408238"/>
          <p14:tracePt t="15413" x="2800350" y="2414588"/>
          <p14:tracePt t="15528" x="2800350" y="2422525"/>
          <p14:tracePt t="15542" x="2808288" y="2422525"/>
          <p14:tracePt t="16844" x="2808288" y="2428875"/>
          <p14:tracePt t="16875" x="2808288" y="2436813"/>
          <p14:tracePt t="16881" x="2800350" y="2436813"/>
          <p14:tracePt t="16889" x="2794000" y="2436813"/>
          <p14:tracePt t="16928" x="2786063" y="2436813"/>
          <p14:tracePt t="16942" x="2779713" y="2443163"/>
          <p14:tracePt t="16965" x="2779713" y="2451100"/>
          <p14:tracePt t="16981" x="2771775" y="2451100"/>
          <p14:tracePt t="16989" x="2765425" y="2457450"/>
          <p14:tracePt t="16997" x="2757488" y="2457450"/>
          <p14:tracePt t="17006" x="2757488" y="2465388"/>
          <p14:tracePt t="17023" x="2757488" y="2471738"/>
          <p14:tracePt t="17045" x="2751138" y="2471738"/>
          <p14:tracePt t="17075" x="2743200" y="2471738"/>
          <p14:tracePt t="17092" x="2736850" y="2471738"/>
          <p14:tracePt t="17106" x="2736850" y="2479675"/>
          <p14:tracePt t="17137" x="2736850" y="2486025"/>
          <p14:tracePt t="17382" x="2736850" y="2493963"/>
          <p14:tracePt t="17420" x="2743200" y="2493963"/>
          <p14:tracePt t="18238" x="2743200" y="2500313"/>
          <p14:tracePt t="18317" x="2751138" y="2500313"/>
          <p14:tracePt t="18347" x="2751138" y="2508250"/>
          <p14:tracePt t="18349" x="2757488" y="2508250"/>
          <p14:tracePt t="18364" x="2771775" y="2522538"/>
          <p14:tracePt t="18381" x="2794000" y="2543175"/>
          <p14:tracePt t="18399" x="2800350" y="2571750"/>
          <p14:tracePt t="18416" x="2808288" y="2614613"/>
          <p14:tracePt t="18432" x="2828925" y="2736850"/>
          <p14:tracePt t="18455" x="2851150" y="2808288"/>
          <p14:tracePt t="18466" x="2886075" y="2871788"/>
          <p14:tracePt t="18483" x="2951163" y="3008313"/>
          <p14:tracePt t="18500" x="3022600" y="3108325"/>
          <p14:tracePt t="18517" x="3094038" y="3251200"/>
          <p14:tracePt t="18536" x="3186113" y="3436938"/>
          <p14:tracePt t="18553" x="3236913" y="3543300"/>
          <p14:tracePt t="18572" x="3265488" y="3643313"/>
          <p14:tracePt t="18585" x="3286125" y="3722688"/>
          <p14:tracePt t="18604" x="3300413" y="3843338"/>
          <p14:tracePt t="18620" x="3308350" y="3908425"/>
          <p14:tracePt t="18636" x="3314700" y="3971925"/>
          <p14:tracePt t="18654" x="3328988" y="4022725"/>
          <p14:tracePt t="18672" x="3328988" y="4071938"/>
          <p14:tracePt t="18690" x="3336925" y="4165600"/>
          <p14:tracePt t="18705" x="3343275" y="4200525"/>
          <p14:tracePt t="18709" x="3351213" y="4229100"/>
          <p14:tracePt t="18723" x="3365500" y="4286250"/>
          <p14:tracePt t="18740" x="3379788" y="4343400"/>
          <p14:tracePt t="18757" x="3379788" y="4386263"/>
          <p14:tracePt t="18773" x="3379788" y="4422775"/>
          <p14:tracePt t="18789" x="3394075" y="4457700"/>
          <p14:tracePt t="18808" x="3400425" y="4514850"/>
          <p14:tracePt t="18827" x="3429000" y="4579938"/>
          <p14:tracePt t="18842" x="3451225" y="4643438"/>
          <p14:tracePt t="18858" x="3465513" y="4657725"/>
          <p14:tracePt t="18874" x="3465513" y="4672013"/>
          <p14:tracePt t="18891" x="3471863" y="4694238"/>
          <p14:tracePt t="18908" x="3471863" y="4700588"/>
          <p14:tracePt t="18925" x="3479800" y="4722813"/>
          <p14:tracePt t="18943" x="3508375" y="4800600"/>
          <p14:tracePt t="18959" x="3522663" y="4829175"/>
          <p14:tracePt t="18976" x="3536950" y="4886325"/>
          <p14:tracePt t="18993" x="3565525" y="4986338"/>
          <p14:tracePt t="19012" x="3594100" y="5186363"/>
          <p14:tracePt t="19027" x="3608388" y="5265738"/>
          <p14:tracePt t="19045" x="3622675" y="5308600"/>
          <p14:tracePt t="19062" x="3622675" y="5343525"/>
          <p14:tracePt t="19078" x="3622675" y="5357813"/>
          <p14:tracePt t="19095" x="3622675" y="5365750"/>
          <p14:tracePt t="19113" x="3622675" y="5380038"/>
          <p14:tracePt t="19129" x="3622675" y="5386388"/>
          <p14:tracePt t="19146" x="3622675" y="5394325"/>
          <p14:tracePt t="19163" x="3629025" y="5437188"/>
          <p14:tracePt t="19180" x="3636963" y="5465763"/>
          <p14:tracePt t="19199" x="3636963" y="5514975"/>
          <p14:tracePt t="19215" x="3643313" y="5551488"/>
          <p14:tracePt t="19233" x="3651250" y="5622925"/>
          <p14:tracePt t="19250" x="3671888" y="5694363"/>
          <p14:tracePt t="19266" x="3700463" y="5765800"/>
          <p14:tracePt t="19282" x="3729038" y="5843588"/>
          <p14:tracePt t="19299" x="3729038" y="5900738"/>
          <p14:tracePt t="19316" x="3743325" y="6008688"/>
          <p14:tracePt t="19333" x="3757613" y="6108700"/>
          <p14:tracePt t="19350" x="3771900" y="6194425"/>
          <p14:tracePt t="19370" x="3779838" y="6300788"/>
          <p14:tracePt t="19389" x="3779838" y="6343650"/>
          <p14:tracePt t="19401" x="3779838" y="6365875"/>
          <p14:tracePt t="19421" x="3771900" y="6437313"/>
          <p14:tracePt t="19436" x="3765550" y="6465888"/>
          <p14:tracePt t="19456" x="3757613" y="6486525"/>
          <p14:tracePt t="19488" x="3736975" y="6508750"/>
          <p14:tracePt t="19504" x="3729038" y="6523038"/>
          <p14:tracePt t="19520" x="3714750" y="6537325"/>
          <p14:tracePt t="19538" x="3694113" y="6557963"/>
          <p14:tracePt t="19554" x="3679825" y="6572250"/>
          <p14:tracePt t="19571" x="3665538" y="6572250"/>
          <p14:tracePt t="19591" x="3643313" y="6572250"/>
          <p14:tracePt t="19612" x="3636963" y="6572250"/>
          <p14:tracePt t="19623" x="3614738" y="6572250"/>
          <p14:tracePt t="19640" x="3594100" y="6572250"/>
          <p14:tracePt t="19656" x="3551238" y="6572250"/>
          <p14:tracePt t="19674" x="3486150" y="6551613"/>
          <p14:tracePt t="19690" x="3457575" y="6529388"/>
          <p14:tracePt t="19706" x="3422650" y="6529388"/>
          <p14:tracePt t="19724" x="3371850" y="6500813"/>
          <p14:tracePt t="19740" x="3308350" y="6486525"/>
          <p14:tracePt t="19759" x="3236913" y="6472238"/>
          <p14:tracePt t="19776" x="3186113" y="6465888"/>
          <p14:tracePt t="19791" x="3179763" y="6465888"/>
          <p14:tracePt t="19908" x="3179763" y="6457950"/>
          <p14:tracePt t="19913" x="3179763" y="6451600"/>
          <p14:tracePt t="19928" x="3179763" y="6437313"/>
          <p14:tracePt t="19944" x="3179763" y="6423025"/>
          <p14:tracePt t="19962" x="3179763" y="6415088"/>
          <p14:tracePt t="19981" x="3194050" y="6408738"/>
          <p14:tracePt t="19997" x="3228975" y="6400800"/>
          <p14:tracePt t="20012" x="3294063" y="6394450"/>
          <p14:tracePt t="20029" x="3371850" y="6386513"/>
          <p14:tracePt t="20047" x="3436938" y="6380163"/>
          <p14:tracePt t="20064" x="3551238" y="6365875"/>
          <p14:tracePt t="20082" x="3665538" y="6337300"/>
          <p14:tracePt t="20098" x="3729038" y="6323013"/>
          <p14:tracePt t="20115" x="3765550" y="6300788"/>
          <p14:tracePt t="20131" x="3843338" y="6294438"/>
          <p14:tracePt t="20148" x="3894138" y="6294438"/>
          <p14:tracePt t="20167" x="3937000" y="6286500"/>
          <p14:tracePt t="20183" x="4014788" y="6272213"/>
          <p14:tracePt t="20200" x="4071938" y="6257925"/>
          <p14:tracePt t="20218" x="4100513" y="6251575"/>
          <p14:tracePt t="20234" x="4122738" y="6243638"/>
          <p14:tracePt t="20251" x="4137025" y="6243638"/>
          <p14:tracePt t="20269" x="4165600" y="6223000"/>
          <p14:tracePt t="20271" x="4171950" y="6215063"/>
          <p14:tracePt t="20286" x="4200525" y="6180138"/>
          <p14:tracePt t="20301" x="4237038" y="6115050"/>
          <p14:tracePt t="20318" x="4243388" y="6086475"/>
          <p14:tracePt t="20335" x="4257675" y="6072188"/>
          <p14:tracePt t="20450" x="4265613" y="6072188"/>
          <p14:tracePt t="20474" x="4265613" y="6057900"/>
          <p14:tracePt t="20483" x="4265613" y="6051550"/>
          <p14:tracePt t="20498" x="4265613" y="6037263"/>
          <p14:tracePt t="20507" x="4257675" y="6022975"/>
          <p14:tracePt t="20523" x="4237038" y="6000750"/>
          <p14:tracePt t="20541" x="4200525" y="6000750"/>
          <p14:tracePt t="20556" x="4186238" y="6000750"/>
          <p14:tracePt t="20573" x="4151313" y="6000750"/>
          <p14:tracePt t="20590" x="4100513" y="6000750"/>
          <p14:tracePt t="20607" x="4022725" y="6000750"/>
          <p14:tracePt t="20625" x="3937000" y="5994400"/>
          <p14:tracePt t="20641" x="3843338" y="5980113"/>
          <p14:tracePt t="20658" x="3771900" y="5965825"/>
          <p14:tracePt t="20676" x="3694113" y="5951538"/>
          <p14:tracePt t="20693" x="3671888" y="5943600"/>
          <p14:tracePt t="20709" x="3657600" y="5937250"/>
          <p14:tracePt t="20713" x="3651250" y="5937250"/>
          <p14:tracePt t="20726" x="3651250" y="5929313"/>
          <p14:tracePt t="20769" x="3643313" y="5929313"/>
          <p14:tracePt t="20795" x="3636963" y="5929313"/>
          <p14:tracePt t="20810" x="3629025" y="5929313"/>
          <p14:tracePt t="20834" x="3622675" y="5929313"/>
          <p14:tracePt t="20973" x="3614738" y="5929313"/>
          <p14:tracePt t="20981" x="3608388" y="5929313"/>
          <p14:tracePt t="20997" x="3600450" y="5937250"/>
          <p14:tracePt t="21004" x="3594100" y="5943600"/>
          <p14:tracePt t="21015" x="3579813" y="5951538"/>
          <p14:tracePt t="21034" x="3565525" y="5972175"/>
          <p14:tracePt t="21049" x="3557588" y="5972175"/>
          <p14:tracePt t="21066" x="3551238" y="5980113"/>
          <p14:tracePt t="21341" x="3551238" y="5972175"/>
          <p14:tracePt t="21349" x="3551238" y="5937250"/>
          <p14:tracePt t="21360" x="3551238" y="5900738"/>
          <p14:tracePt t="21373" x="3522663" y="5794375"/>
          <p14:tracePt t="21390" x="3514725" y="5694363"/>
          <p14:tracePt t="21406" x="3500438" y="5600700"/>
          <p14:tracePt t="21423" x="3465513" y="5472113"/>
          <p14:tracePt t="21440" x="3386138" y="5257800"/>
          <p14:tracePt t="21457" x="3322638" y="5108575"/>
          <p14:tracePt t="21474" x="3243263" y="4922838"/>
          <p14:tracePt t="21494" x="3179763" y="4708525"/>
          <p14:tracePt t="21509" x="3051175" y="4386263"/>
          <p14:tracePt t="21525" x="2965450" y="4171950"/>
          <p14:tracePt t="21542" x="2900363" y="3957638"/>
          <p14:tracePt t="21560" x="2865438" y="3879850"/>
          <p14:tracePt t="21577" x="2828925" y="3808413"/>
          <p14:tracePt t="21594" x="2800350" y="3751263"/>
          <p14:tracePt t="21612" x="2779713" y="3686175"/>
          <p14:tracePt t="21626" x="2757488" y="3671888"/>
          <p14:tracePt t="21644" x="2736850" y="3594100"/>
          <p14:tracePt t="21661" x="2722563" y="3557588"/>
          <p14:tracePt t="21678" x="2708275" y="3529013"/>
          <p14:tracePt t="21695" x="2708275" y="3522663"/>
          <p14:tracePt t="21711" x="2700338" y="3514725"/>
          <p14:tracePt t="21717" x="2700338" y="3508375"/>
          <p14:tracePt t="21732" x="2693988" y="3494088"/>
          <p14:tracePt t="21747" x="2693988" y="3457575"/>
          <p14:tracePt t="21764" x="2693988" y="3436938"/>
          <p14:tracePt t="21782" x="2693988" y="3379788"/>
          <p14:tracePt t="21798" x="2686050" y="3294063"/>
          <p14:tracePt t="21816" x="2657475" y="3143250"/>
          <p14:tracePt t="21831" x="2651125" y="3122613"/>
          <p14:tracePt t="21848" x="2643188" y="3100388"/>
          <p14:tracePt t="21865" x="2636838" y="3086100"/>
          <p14:tracePt t="21882" x="2636838" y="3065463"/>
          <p14:tracePt t="21899" x="2628900" y="3036888"/>
          <p14:tracePt t="21918" x="2622550" y="3014663"/>
          <p14:tracePt t="21936" x="2614613" y="2994025"/>
          <p14:tracePt t="21951" x="2600325" y="2986088"/>
          <p14:tracePt t="21969" x="2593975" y="2957513"/>
          <p14:tracePt t="21986" x="2593975" y="2951163"/>
          <p14:tracePt t="22000" x="2579688" y="2943225"/>
          <p14:tracePt t="22002" x="2579688" y="2928938"/>
          <p14:tracePt t="22018" x="2579688" y="2922588"/>
          <p14:tracePt t="22138" x="2579688" y="2928938"/>
          <p14:tracePt t="22145" x="2557463" y="2951163"/>
          <p14:tracePt t="22155" x="2536825" y="2971800"/>
          <p14:tracePt t="22170" x="2479675" y="3043238"/>
          <p14:tracePt t="22190" x="2436813" y="3114675"/>
          <p14:tracePt t="22207" x="2422525" y="3128963"/>
          <p14:tracePt t="22222" x="2414588" y="3136900"/>
          <p14:tracePt t="22238" x="2408238" y="3136900"/>
          <p14:tracePt t="22255" x="2408238" y="3143250"/>
          <p14:tracePt t="22272" x="2400300" y="3143250"/>
          <p14:tracePt t="22289" x="2393950" y="3143250"/>
          <p14:tracePt t="22307" x="2386013" y="3143250"/>
          <p14:tracePt t="22325" x="2371725" y="3165475"/>
          <p14:tracePt t="22341" x="2357438" y="3179763"/>
          <p14:tracePt t="22357" x="2351088" y="3200400"/>
          <p14:tracePt t="22527" x="2351088" y="3214688"/>
          <p14:tracePt t="22534" x="2351088" y="3228975"/>
          <p14:tracePt t="22544" x="2343150" y="3236913"/>
          <p14:tracePt t="22561" x="2336800" y="3243263"/>
          <p14:tracePt t="22578" x="2336800" y="3251200"/>
          <p14:tracePt t="22597" x="2336800" y="3257550"/>
          <p14:tracePt t="23041" x="2357438" y="3294063"/>
          <p14:tracePt t="23043" x="2393950" y="3365500"/>
          <p14:tracePt t="23054" x="2451100" y="3436938"/>
          <p14:tracePt t="23071" x="2536825" y="3614738"/>
          <p14:tracePt t="23088" x="2736850" y="4094163"/>
          <p14:tracePt t="23106" x="2836863" y="4337050"/>
          <p14:tracePt t="23123" x="2908300" y="4429125"/>
          <p14:tracePt t="23139" x="2957513" y="4522788"/>
          <p14:tracePt t="23159" x="3000375" y="4600575"/>
          <p14:tracePt t="23174" x="3057525" y="4700588"/>
          <p14:tracePt t="23191" x="3057525" y="4765675"/>
          <p14:tracePt t="23208" x="3065463" y="4822825"/>
          <p14:tracePt t="23224" x="3065463" y="4872038"/>
          <p14:tracePt t="23241" x="3065463" y="4929188"/>
          <p14:tracePt t="23258" x="3065463" y="5029200"/>
          <p14:tracePt t="23276" x="3086100" y="5186363"/>
          <p14:tracePt t="23292" x="3108325" y="5257800"/>
          <p14:tracePt t="23309" x="3143250" y="5357813"/>
          <p14:tracePt t="23326" x="3194050" y="5443538"/>
          <p14:tracePt t="23344" x="3236913" y="5500688"/>
          <p14:tracePt t="23362" x="3279775" y="5586413"/>
          <p14:tracePt t="23378" x="3300413" y="5657850"/>
          <p14:tracePt t="23395" x="3308350" y="5772150"/>
          <p14:tracePt t="23412" x="3328988" y="5894388"/>
          <p14:tracePt t="23429" x="3343275" y="6008688"/>
          <p14:tracePt t="23447" x="3357563" y="6115050"/>
          <p14:tracePt t="23466" x="3408363" y="6229350"/>
          <p14:tracePt t="23480" x="3436938" y="6257925"/>
          <p14:tracePt t="23496" x="3443288" y="6265863"/>
          <p14:tracePt t="23513" x="3457575" y="6272213"/>
          <p14:tracePt t="23547" x="3465513" y="6280150"/>
          <p14:tracePt t="23566" x="3465513" y="6294438"/>
          <p14:tracePt t="23582" x="3465513" y="6308725"/>
          <p14:tracePt t="23599" x="3471863" y="6329363"/>
          <p14:tracePt t="23615" x="3471863" y="6337300"/>
          <p14:tracePt t="23649" x="3471863" y="6343650"/>
          <p14:tracePt t="23875" x="3465513" y="6343650"/>
          <p14:tracePt t="23882" x="3457575" y="6343650"/>
          <p14:tracePt t="23897" x="3451225" y="6343650"/>
          <p14:tracePt t="23913" x="3443288" y="6343650"/>
          <p14:tracePt t="23997" x="3436938" y="6343650"/>
          <p14:tracePt t="24030" x="3429000" y="6343650"/>
          <p14:tracePt t="25122" x="3422650" y="6351588"/>
          <p14:tracePt t="25175" x="3414713" y="6351588"/>
          <p14:tracePt t="25295" x="3414713" y="6357938"/>
          <p14:tracePt t="25334" x="3408363" y="6365875"/>
          <p14:tracePt t="26037" x="3408363" y="6357938"/>
          <p14:tracePt t="26459" x="3414713" y="6357938"/>
          <p14:tracePt t="26737" x="3414713" y="6351588"/>
          <p14:tracePt t="26762" x="3414713" y="6343650"/>
          <p14:tracePt t="26778" x="3414713" y="6337300"/>
          <p14:tracePt t="26997" x="3414713" y="6329363"/>
          <p14:tracePt t="30072" x="3414713" y="6337300"/>
          <p14:tracePt t="30176" x="3414713" y="6343650"/>
          <p14:tracePt t="30703" x="3408363" y="6343650"/>
          <p14:tracePt t="30738" x="3400425" y="6343650"/>
          <p14:tracePt t="32529" x="3414713" y="6343650"/>
          <p14:tracePt t="32538" x="3436938" y="6351588"/>
          <p14:tracePt t="32556" x="3443288" y="6357938"/>
          <p14:tracePt t="32572" x="3465513" y="6365875"/>
          <p14:tracePt t="32586" x="3479800" y="6365875"/>
          <p14:tracePt t="32604" x="3522663" y="6380163"/>
          <p14:tracePt t="32620" x="3551238" y="6380163"/>
          <p14:tracePt t="32641" x="3579813" y="6380163"/>
          <p14:tracePt t="32656" x="3608388" y="6380163"/>
          <p14:tracePt t="32673" x="3651250" y="6386513"/>
          <p14:tracePt t="32675" x="3665538" y="6386513"/>
          <p14:tracePt t="32688" x="3708400" y="6394450"/>
          <p14:tracePt t="32707" x="3800475" y="6408738"/>
          <p14:tracePt t="32722" x="3886200" y="6408738"/>
          <p14:tracePt t="32739" x="3922713" y="6408738"/>
          <p14:tracePt t="32756" x="3971925" y="6408738"/>
          <p14:tracePt t="32773" x="4014788" y="6408738"/>
          <p14:tracePt t="32792" x="4086225" y="6408738"/>
          <p14:tracePt t="32809" x="4137025" y="6415088"/>
          <p14:tracePt t="32826" x="4171950" y="6429375"/>
          <p14:tracePt t="32843" x="4243388" y="6451600"/>
          <p14:tracePt t="32861" x="4394200" y="6472238"/>
          <p14:tracePt t="32875" x="4422775" y="6486525"/>
          <p14:tracePt t="32892" x="4600575" y="6500813"/>
          <p14:tracePt t="32909" x="4751388" y="6523038"/>
          <p14:tracePt t="32926" x="4872038" y="6551613"/>
          <p14:tracePt t="32943" x="5022850" y="6529388"/>
          <p14:tracePt t="32960" x="5165725" y="6529388"/>
          <p14:tracePt t="32977" x="5357813" y="6529388"/>
          <p14:tracePt t="32998" x="5480050" y="6529388"/>
          <p14:tracePt t="33013" x="5594350" y="6523038"/>
          <p14:tracePt t="33030" x="5722938" y="6515100"/>
          <p14:tracePt t="33046" x="5857875" y="6508750"/>
          <p14:tracePt t="33062" x="5922963" y="6508750"/>
          <p14:tracePt t="33080" x="6057900" y="6480175"/>
          <p14:tracePt t="33096" x="6165850" y="6451600"/>
          <p14:tracePt t="33113" x="6251575" y="6423025"/>
          <p14:tracePt t="33130" x="6323013" y="6408738"/>
          <p14:tracePt t="33147" x="6394450" y="6386513"/>
          <p14:tracePt t="33164" x="6465888" y="6372225"/>
          <p14:tracePt t="33184" x="6557963" y="6357938"/>
          <p14:tracePt t="33198" x="6637338" y="6351588"/>
          <p14:tracePt t="33217" x="6715125" y="6337300"/>
          <p14:tracePt t="33234" x="6780213" y="6323013"/>
          <p14:tracePt t="33249" x="6872288" y="6315075"/>
          <p14:tracePt t="33266" x="6972300" y="6286500"/>
          <p14:tracePt t="33284" x="7080250" y="6257925"/>
          <p14:tracePt t="33300" x="7137400" y="6223000"/>
          <p14:tracePt t="33317" x="7223125" y="6186488"/>
          <p14:tracePt t="33334" x="7286625" y="6165850"/>
          <p14:tracePt t="33351" x="7366000" y="6151563"/>
          <p14:tracePt t="33369" x="7429500" y="6129338"/>
          <p14:tracePt t="33388" x="7458075" y="6115050"/>
          <p14:tracePt t="33404" x="7494588" y="6100763"/>
          <p14:tracePt t="33419" x="7508875" y="6072188"/>
          <p14:tracePt t="33436" x="7529513" y="6057900"/>
          <p14:tracePt t="33454" x="7558088" y="6043613"/>
          <p14:tracePt t="33470" x="7566025" y="6043613"/>
          <p14:tracePt t="33487" x="7572375" y="6043613"/>
          <p14:tracePt t="33504" x="7580313" y="6043613"/>
          <p14:tracePt t="33521" x="7586663" y="6043613"/>
          <p14:tracePt t="33538" x="7586663" y="6037263"/>
          <p14:tracePt t="33555" x="7594600" y="6037263"/>
          <p14:tracePt t="33572" x="7608888" y="6029325"/>
          <p14:tracePt t="33653" x="7615238" y="6029325"/>
          <p14:tracePt t="33668" x="7623175" y="6029325"/>
          <p14:tracePt t="33675" x="7623175" y="6022975"/>
          <p14:tracePt t="33693" x="7623175" y="6015038"/>
          <p14:tracePt t="33720" x="7629525" y="6008688"/>
          <p14:tracePt t="33739" x="7629525" y="6000750"/>
          <p14:tracePt t="34046" x="7629525" y="5994400"/>
          <p14:tracePt t="34061" x="7629525" y="5986463"/>
          <p14:tracePt t="34090" x="7623175" y="5980113"/>
          <p14:tracePt t="36389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예제 </a:t>
            </a:r>
            <a:r>
              <a:rPr lang="en-US" altLang="ko-KR" smtClean="0">
                <a:ea typeface="굴림" panose="020B0600000101010101" pitchFamily="50" charset="-127"/>
              </a:rPr>
              <a:t>– 5/5</a:t>
            </a:r>
            <a:r>
              <a:rPr lang="ko-KR" altLang="en-US" smtClean="0">
                <a:ea typeface="굴림" panose="020B0600000101010101" pitchFamily="50" charset="-127"/>
              </a:rPr>
              <a:t> </a:t>
            </a:r>
          </a:p>
        </p:txBody>
      </p:sp>
      <p:graphicFrame>
        <p:nvGraphicFramePr>
          <p:cNvPr id="18" name="내용 개체 틀 17"/>
          <p:cNvGraphicFramePr>
            <a:graphicFrameLocks noGrp="1"/>
          </p:cNvGraphicFramePr>
          <p:nvPr>
            <p:ph idx="1"/>
          </p:nvPr>
        </p:nvGraphicFramePr>
        <p:xfrm>
          <a:off x="825500" y="6056313"/>
          <a:ext cx="7707315" cy="438150"/>
        </p:xfrm>
        <a:graphic>
          <a:graphicData uri="http://schemas.openxmlformats.org/drawingml/2006/table">
            <a:tbl>
              <a:tblPr/>
              <a:tblGrid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  <a:gridCol w="513821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[1]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[2]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[3]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30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5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[4]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8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-1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760" marB="457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22325" y="5654675"/>
          <a:ext cx="7710488" cy="407988"/>
        </p:xfrm>
        <a:graphic>
          <a:graphicData uri="http://schemas.openxmlformats.org/drawingml/2006/table">
            <a:tbl>
              <a:tblPr/>
              <a:tblGrid>
                <a:gridCol w="7710488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[0]                    [1]                    [2]                    [3]                    [4]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91444" marR="91444" marT="45671" marB="4567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31" name="내용 개체 틀 2"/>
          <p:cNvSpPr txBox="1">
            <a:spLocks/>
          </p:cNvSpPr>
          <p:nvPr/>
        </p:nvSpPr>
        <p:spPr bwMode="auto">
          <a:xfrm>
            <a:off x="684213" y="1190625"/>
            <a:ext cx="76327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ko-KR" altLang="en-US">
                <a:ea typeface="굴림" panose="020B0600000101010101" pitchFamily="50" charset="-127"/>
              </a:rPr>
              <a:t>삽입 </a:t>
            </a:r>
            <a:r>
              <a:rPr lang="en-US" altLang="ko-KR">
                <a:ea typeface="굴림" panose="020B0600000101010101" pitchFamily="50" charset="-127"/>
              </a:rPr>
              <a:t>8</a:t>
            </a:r>
          </a:p>
        </p:txBody>
      </p:sp>
      <p:cxnSp>
        <p:nvCxnSpPr>
          <p:cNvPr id="12332" name="직선 연결선 6"/>
          <p:cNvCxnSpPr>
            <a:cxnSpLocks noChangeShapeType="1"/>
          </p:cNvCxnSpPr>
          <p:nvPr/>
        </p:nvCxnSpPr>
        <p:spPr bwMode="auto">
          <a:xfrm flipV="1">
            <a:off x="2366963" y="5905500"/>
            <a:ext cx="0" cy="5762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3" name="직선 연결선 36"/>
          <p:cNvCxnSpPr>
            <a:cxnSpLocks noChangeShapeType="1"/>
          </p:cNvCxnSpPr>
          <p:nvPr/>
        </p:nvCxnSpPr>
        <p:spPr bwMode="auto">
          <a:xfrm flipV="1">
            <a:off x="3908425" y="5897563"/>
            <a:ext cx="0" cy="576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4" name="직선 연결선 44"/>
          <p:cNvCxnSpPr>
            <a:cxnSpLocks noChangeShapeType="1"/>
          </p:cNvCxnSpPr>
          <p:nvPr/>
        </p:nvCxnSpPr>
        <p:spPr bwMode="auto">
          <a:xfrm flipV="1">
            <a:off x="5448300" y="5907088"/>
            <a:ext cx="0" cy="576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35" name="그룹 5"/>
          <p:cNvGrpSpPr>
            <a:grpSpLocks/>
          </p:cNvGrpSpPr>
          <p:nvPr/>
        </p:nvGrpSpPr>
        <p:grpSpPr bwMode="auto">
          <a:xfrm>
            <a:off x="1296988" y="1304925"/>
            <a:ext cx="3894137" cy="3068638"/>
            <a:chOff x="1296539" y="1373188"/>
            <a:chExt cx="4001891" cy="3609702"/>
          </a:xfrm>
        </p:grpSpPr>
        <p:sp>
          <p:nvSpPr>
            <p:cNvPr id="12338" name="타원 3"/>
            <p:cNvSpPr>
              <a:spLocks noChangeArrowheads="1"/>
            </p:cNvSpPr>
            <p:nvPr/>
          </p:nvSpPr>
          <p:spPr bwMode="auto">
            <a:xfrm>
              <a:off x="3276600" y="1373188"/>
              <a:ext cx="719138" cy="6477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20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2339" name="직선 연결선 9"/>
            <p:cNvCxnSpPr>
              <a:cxnSpLocks noChangeShapeType="1"/>
              <a:stCxn id="12338" idx="3"/>
            </p:cNvCxnSpPr>
            <p:nvPr/>
          </p:nvCxnSpPr>
          <p:spPr bwMode="auto">
            <a:xfrm flipH="1">
              <a:off x="3024188" y="1925638"/>
              <a:ext cx="357187" cy="4095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0" name="직선 연결선 13"/>
            <p:cNvCxnSpPr>
              <a:cxnSpLocks noChangeShapeType="1"/>
            </p:cNvCxnSpPr>
            <p:nvPr/>
          </p:nvCxnSpPr>
          <p:spPr bwMode="auto">
            <a:xfrm>
              <a:off x="3900488" y="1914525"/>
              <a:ext cx="527050" cy="4206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41" name="그룹 1"/>
            <p:cNvGrpSpPr>
              <a:grpSpLocks/>
            </p:cNvGrpSpPr>
            <p:nvPr/>
          </p:nvGrpSpPr>
          <p:grpSpPr bwMode="auto">
            <a:xfrm>
              <a:off x="1296539" y="4074443"/>
              <a:ext cx="432792" cy="91380"/>
              <a:chOff x="2805708" y="3021013"/>
              <a:chExt cx="432792" cy="91380"/>
            </a:xfrm>
          </p:grpSpPr>
          <p:cxnSp>
            <p:nvCxnSpPr>
              <p:cNvPr id="12374" name="직선 연결선 2"/>
              <p:cNvCxnSpPr>
                <a:cxnSpLocks noChangeShapeType="1"/>
              </p:cNvCxnSpPr>
              <p:nvPr/>
            </p:nvCxnSpPr>
            <p:spPr bwMode="auto">
              <a:xfrm>
                <a:off x="2805708" y="3021013"/>
                <a:ext cx="43279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75" name="직선 연결선 4"/>
              <p:cNvCxnSpPr>
                <a:cxnSpLocks noChangeShapeType="1"/>
              </p:cNvCxnSpPr>
              <p:nvPr/>
            </p:nvCxnSpPr>
            <p:spPr bwMode="auto">
              <a:xfrm>
                <a:off x="2937569" y="3112393"/>
                <a:ext cx="179487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76" name="직선 연결선 19"/>
              <p:cNvCxnSpPr>
                <a:cxnSpLocks noChangeShapeType="1"/>
              </p:cNvCxnSpPr>
              <p:nvPr/>
            </p:nvCxnSpPr>
            <p:spPr bwMode="auto">
              <a:xfrm>
                <a:off x="2881609" y="3068960"/>
                <a:ext cx="29140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42" name="그룹 3"/>
            <p:cNvGrpSpPr>
              <a:grpSpLocks/>
            </p:cNvGrpSpPr>
            <p:nvPr/>
          </p:nvGrpSpPr>
          <p:grpSpPr bwMode="auto">
            <a:xfrm>
              <a:off x="4865638" y="3231604"/>
              <a:ext cx="432792" cy="91380"/>
              <a:chOff x="4211142" y="3021013"/>
              <a:chExt cx="432792" cy="91380"/>
            </a:xfrm>
          </p:grpSpPr>
          <p:cxnSp>
            <p:nvCxnSpPr>
              <p:cNvPr id="12371" name="직선 연결선 22"/>
              <p:cNvCxnSpPr>
                <a:cxnSpLocks noChangeShapeType="1"/>
              </p:cNvCxnSpPr>
              <p:nvPr/>
            </p:nvCxnSpPr>
            <p:spPr bwMode="auto">
              <a:xfrm>
                <a:off x="4285976" y="3066678"/>
                <a:ext cx="29140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72" name="직선 연결선 23"/>
              <p:cNvCxnSpPr>
                <a:cxnSpLocks noChangeShapeType="1"/>
              </p:cNvCxnSpPr>
              <p:nvPr/>
            </p:nvCxnSpPr>
            <p:spPr bwMode="auto">
              <a:xfrm>
                <a:off x="4211142" y="3021013"/>
                <a:ext cx="43279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73" name="직선 연결선 24"/>
              <p:cNvCxnSpPr>
                <a:cxnSpLocks noChangeShapeType="1"/>
              </p:cNvCxnSpPr>
              <p:nvPr/>
            </p:nvCxnSpPr>
            <p:spPr bwMode="auto">
              <a:xfrm>
                <a:off x="4356794" y="3112393"/>
                <a:ext cx="179487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343" name="타원 5"/>
            <p:cNvSpPr>
              <a:spLocks noChangeArrowheads="1"/>
            </p:cNvSpPr>
            <p:nvPr/>
          </p:nvSpPr>
          <p:spPr bwMode="auto">
            <a:xfrm>
              <a:off x="2419027" y="2239144"/>
              <a:ext cx="719138" cy="6477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2344" name="직선 연결선 9"/>
            <p:cNvCxnSpPr>
              <a:cxnSpLocks noChangeShapeType="1"/>
            </p:cNvCxnSpPr>
            <p:nvPr/>
          </p:nvCxnSpPr>
          <p:spPr bwMode="auto">
            <a:xfrm flipH="1">
              <a:off x="2205012" y="2815208"/>
              <a:ext cx="357187" cy="4095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45" name="그룹 21"/>
            <p:cNvGrpSpPr>
              <a:grpSpLocks/>
            </p:cNvGrpSpPr>
            <p:nvPr/>
          </p:nvGrpSpPr>
          <p:grpSpPr bwMode="auto">
            <a:xfrm>
              <a:off x="3298031" y="3224783"/>
              <a:ext cx="432792" cy="91380"/>
              <a:chOff x="4211142" y="3021013"/>
              <a:chExt cx="432792" cy="91380"/>
            </a:xfrm>
          </p:grpSpPr>
          <p:cxnSp>
            <p:nvCxnSpPr>
              <p:cNvPr id="12368" name="직선 연결선 25"/>
              <p:cNvCxnSpPr>
                <a:cxnSpLocks noChangeShapeType="1"/>
              </p:cNvCxnSpPr>
              <p:nvPr/>
            </p:nvCxnSpPr>
            <p:spPr bwMode="auto">
              <a:xfrm>
                <a:off x="4285976" y="3066678"/>
                <a:ext cx="29140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69" name="직선 연결선 26"/>
              <p:cNvCxnSpPr>
                <a:cxnSpLocks noChangeShapeType="1"/>
              </p:cNvCxnSpPr>
              <p:nvPr/>
            </p:nvCxnSpPr>
            <p:spPr bwMode="auto">
              <a:xfrm>
                <a:off x="4211142" y="3021013"/>
                <a:ext cx="43279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70" name="직선 연결선 27"/>
              <p:cNvCxnSpPr>
                <a:cxnSpLocks noChangeShapeType="1"/>
              </p:cNvCxnSpPr>
              <p:nvPr/>
            </p:nvCxnSpPr>
            <p:spPr bwMode="auto">
              <a:xfrm>
                <a:off x="4356794" y="3112393"/>
                <a:ext cx="179487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346" name="직선 연결선 13"/>
            <p:cNvCxnSpPr>
              <a:cxnSpLocks noChangeShapeType="1"/>
            </p:cNvCxnSpPr>
            <p:nvPr/>
          </p:nvCxnSpPr>
          <p:spPr bwMode="auto">
            <a:xfrm>
              <a:off x="3000870" y="2804095"/>
              <a:ext cx="527050" cy="4206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7" name="타원 4"/>
            <p:cNvSpPr>
              <a:spLocks noChangeArrowheads="1"/>
            </p:cNvSpPr>
            <p:nvPr/>
          </p:nvSpPr>
          <p:spPr bwMode="auto">
            <a:xfrm>
              <a:off x="4211960" y="2292102"/>
              <a:ext cx="720725" cy="6477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2348" name="직선 연결선 13"/>
            <p:cNvCxnSpPr>
              <a:cxnSpLocks noChangeShapeType="1"/>
            </p:cNvCxnSpPr>
            <p:nvPr/>
          </p:nvCxnSpPr>
          <p:spPr bwMode="auto">
            <a:xfrm>
              <a:off x="4716661" y="2907158"/>
              <a:ext cx="361304" cy="317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9" name="직선 연결선 9"/>
            <p:cNvCxnSpPr>
              <a:cxnSpLocks noChangeShapeType="1"/>
            </p:cNvCxnSpPr>
            <p:nvPr/>
          </p:nvCxnSpPr>
          <p:spPr bwMode="auto">
            <a:xfrm flipH="1">
              <a:off x="4090665" y="2907158"/>
              <a:ext cx="299889" cy="317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50" name="그룹 32"/>
            <p:cNvGrpSpPr>
              <a:grpSpLocks/>
            </p:cNvGrpSpPr>
            <p:nvPr/>
          </p:nvGrpSpPr>
          <p:grpSpPr bwMode="auto">
            <a:xfrm>
              <a:off x="3874269" y="3235796"/>
              <a:ext cx="432792" cy="91380"/>
              <a:chOff x="2805708" y="3021013"/>
              <a:chExt cx="432792" cy="91380"/>
            </a:xfrm>
          </p:grpSpPr>
          <p:cxnSp>
            <p:nvCxnSpPr>
              <p:cNvPr id="12365" name="직선 연결선 33"/>
              <p:cNvCxnSpPr>
                <a:cxnSpLocks noChangeShapeType="1"/>
              </p:cNvCxnSpPr>
              <p:nvPr/>
            </p:nvCxnSpPr>
            <p:spPr bwMode="auto">
              <a:xfrm>
                <a:off x="2805708" y="3021013"/>
                <a:ext cx="43279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66" name="직선 연결선 34"/>
              <p:cNvCxnSpPr>
                <a:cxnSpLocks noChangeShapeType="1"/>
              </p:cNvCxnSpPr>
              <p:nvPr/>
            </p:nvCxnSpPr>
            <p:spPr bwMode="auto">
              <a:xfrm>
                <a:off x="2937569" y="3112393"/>
                <a:ext cx="179487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67" name="직선 연결선 35"/>
              <p:cNvCxnSpPr>
                <a:cxnSpLocks noChangeShapeType="1"/>
              </p:cNvCxnSpPr>
              <p:nvPr/>
            </p:nvCxnSpPr>
            <p:spPr bwMode="auto">
              <a:xfrm>
                <a:off x="2881609" y="3068960"/>
                <a:ext cx="29140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351" name="타원 6"/>
            <p:cNvSpPr>
              <a:spLocks noChangeArrowheads="1"/>
            </p:cNvSpPr>
            <p:nvPr/>
          </p:nvSpPr>
          <p:spPr bwMode="auto">
            <a:xfrm>
              <a:off x="1662880" y="3171825"/>
              <a:ext cx="720725" cy="6477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2352" name="직선 연결선 9"/>
            <p:cNvCxnSpPr>
              <a:cxnSpLocks noChangeShapeType="1"/>
            </p:cNvCxnSpPr>
            <p:nvPr/>
          </p:nvCxnSpPr>
          <p:spPr bwMode="auto">
            <a:xfrm flipH="1">
              <a:off x="1512935" y="3757414"/>
              <a:ext cx="299889" cy="317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3" name="직선 연결선 13"/>
            <p:cNvCxnSpPr>
              <a:cxnSpLocks noChangeShapeType="1"/>
            </p:cNvCxnSpPr>
            <p:nvPr/>
          </p:nvCxnSpPr>
          <p:spPr bwMode="auto">
            <a:xfrm>
              <a:off x="3353815" y="4552850"/>
              <a:ext cx="361304" cy="317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54" name="그룹 40"/>
            <p:cNvGrpSpPr>
              <a:grpSpLocks/>
            </p:cNvGrpSpPr>
            <p:nvPr/>
          </p:nvGrpSpPr>
          <p:grpSpPr bwMode="auto">
            <a:xfrm>
              <a:off x="3476229" y="4891510"/>
              <a:ext cx="432792" cy="91380"/>
              <a:chOff x="4211142" y="3021013"/>
              <a:chExt cx="432792" cy="91380"/>
            </a:xfrm>
          </p:grpSpPr>
          <p:cxnSp>
            <p:nvCxnSpPr>
              <p:cNvPr id="12362" name="직선 연결선 41"/>
              <p:cNvCxnSpPr>
                <a:cxnSpLocks noChangeShapeType="1"/>
              </p:cNvCxnSpPr>
              <p:nvPr/>
            </p:nvCxnSpPr>
            <p:spPr bwMode="auto">
              <a:xfrm>
                <a:off x="4285976" y="3066678"/>
                <a:ext cx="29140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63" name="직선 연결선 42"/>
              <p:cNvCxnSpPr>
                <a:cxnSpLocks noChangeShapeType="1"/>
              </p:cNvCxnSpPr>
              <p:nvPr/>
            </p:nvCxnSpPr>
            <p:spPr bwMode="auto">
              <a:xfrm>
                <a:off x="4211142" y="3021013"/>
                <a:ext cx="43279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64" name="직선 연결선 43"/>
              <p:cNvCxnSpPr>
                <a:cxnSpLocks noChangeShapeType="1"/>
              </p:cNvCxnSpPr>
              <p:nvPr/>
            </p:nvCxnSpPr>
            <p:spPr bwMode="auto">
              <a:xfrm>
                <a:off x="4356794" y="3112393"/>
                <a:ext cx="179487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355" name="타원 7"/>
            <p:cNvSpPr>
              <a:spLocks noChangeArrowheads="1"/>
            </p:cNvSpPr>
            <p:nvPr/>
          </p:nvSpPr>
          <p:spPr bwMode="auto">
            <a:xfrm>
              <a:off x="2730500" y="4006850"/>
              <a:ext cx="720725" cy="649288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12356" name="직선 연결선 13"/>
            <p:cNvCxnSpPr>
              <a:cxnSpLocks noChangeShapeType="1"/>
            </p:cNvCxnSpPr>
            <p:nvPr/>
          </p:nvCxnSpPr>
          <p:spPr bwMode="auto">
            <a:xfrm>
              <a:off x="2298674" y="3687663"/>
              <a:ext cx="527050" cy="4206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7" name="직선 연결선 9"/>
            <p:cNvCxnSpPr>
              <a:cxnSpLocks noChangeShapeType="1"/>
            </p:cNvCxnSpPr>
            <p:nvPr/>
          </p:nvCxnSpPr>
          <p:spPr bwMode="auto">
            <a:xfrm flipH="1">
              <a:off x="2525835" y="4573885"/>
              <a:ext cx="299889" cy="317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58" name="그룹 48"/>
            <p:cNvGrpSpPr>
              <a:grpSpLocks/>
            </p:cNvGrpSpPr>
            <p:nvPr/>
          </p:nvGrpSpPr>
          <p:grpSpPr bwMode="auto">
            <a:xfrm>
              <a:off x="2324916" y="4881985"/>
              <a:ext cx="432792" cy="91380"/>
              <a:chOff x="2805708" y="3021013"/>
              <a:chExt cx="432792" cy="91380"/>
            </a:xfrm>
          </p:grpSpPr>
          <p:cxnSp>
            <p:nvCxnSpPr>
              <p:cNvPr id="12359" name="직선 연결선 49"/>
              <p:cNvCxnSpPr>
                <a:cxnSpLocks noChangeShapeType="1"/>
              </p:cNvCxnSpPr>
              <p:nvPr/>
            </p:nvCxnSpPr>
            <p:spPr bwMode="auto">
              <a:xfrm>
                <a:off x="2805708" y="3021013"/>
                <a:ext cx="43279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60" name="직선 연결선 50"/>
              <p:cNvCxnSpPr>
                <a:cxnSpLocks noChangeShapeType="1"/>
              </p:cNvCxnSpPr>
              <p:nvPr/>
            </p:nvCxnSpPr>
            <p:spPr bwMode="auto">
              <a:xfrm>
                <a:off x="2937569" y="3112393"/>
                <a:ext cx="179487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61" name="직선 연결선 51"/>
              <p:cNvCxnSpPr>
                <a:cxnSpLocks noChangeShapeType="1"/>
              </p:cNvCxnSpPr>
              <p:nvPr/>
            </p:nvCxnSpPr>
            <p:spPr bwMode="auto">
              <a:xfrm>
                <a:off x="2881609" y="3068960"/>
                <a:ext cx="291406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2336" name="직선 연결선 52"/>
          <p:cNvCxnSpPr>
            <a:cxnSpLocks noChangeShapeType="1"/>
          </p:cNvCxnSpPr>
          <p:nvPr/>
        </p:nvCxnSpPr>
        <p:spPr bwMode="auto">
          <a:xfrm flipV="1">
            <a:off x="6991350" y="5905500"/>
            <a:ext cx="0" cy="5762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7" name="내용 개체 틀 2"/>
          <p:cNvSpPr txBox="1">
            <a:spLocks/>
          </p:cNvSpPr>
          <p:nvPr/>
        </p:nvSpPr>
        <p:spPr bwMode="auto">
          <a:xfrm>
            <a:off x="603250" y="4460875"/>
            <a:ext cx="734377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0050" algn="l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Tx/>
              <a:buNone/>
            </a:pPr>
            <a:r>
              <a:rPr lang="ko-KR" altLang="en-US">
                <a:ea typeface="굴림" panose="020B0600000101010101" pitchFamily="50" charset="-127"/>
              </a:rPr>
              <a:t>배열의 다음 가능한 저장 장소에 해당되는 인덱스 </a:t>
            </a:r>
            <a:r>
              <a:rPr lang="en-US" altLang="ko-KR">
                <a:ea typeface="굴림" panose="020B0600000101010101" pitchFamily="50" charset="-127"/>
              </a:rPr>
              <a:t>[4]</a:t>
            </a:r>
            <a:r>
              <a:rPr lang="ko-KR" altLang="en-US">
                <a:ea typeface="굴림" panose="020B0600000101010101" pitchFamily="50" charset="-127"/>
              </a:rPr>
              <a:t>에 데이터 </a:t>
            </a:r>
            <a:r>
              <a:rPr lang="en-US" altLang="ko-KR">
                <a:ea typeface="굴림" panose="020B0600000101010101" pitchFamily="50" charset="-127"/>
              </a:rPr>
              <a:t>8</a:t>
            </a:r>
            <a:r>
              <a:rPr lang="ko-KR" altLang="en-US">
                <a:ea typeface="굴림" panose="020B0600000101010101" pitchFamily="50" charset="-127"/>
              </a:rPr>
              <a:t>을 저장하고 데이터 </a:t>
            </a:r>
            <a:r>
              <a:rPr lang="en-US" altLang="ko-KR">
                <a:ea typeface="굴림" panose="020B0600000101010101" pitchFamily="50" charset="-127"/>
              </a:rPr>
              <a:t>5</a:t>
            </a:r>
            <a:r>
              <a:rPr lang="ko-KR" altLang="en-US">
                <a:ea typeface="굴림" panose="020B0600000101010101" pitchFamily="50" charset="-127"/>
              </a:rPr>
              <a:t>의 오른쪽 필드에 데이터 </a:t>
            </a:r>
            <a:r>
              <a:rPr lang="en-US" altLang="ko-KR">
                <a:ea typeface="굴림" panose="020B0600000101010101" pitchFamily="50" charset="-127"/>
              </a:rPr>
              <a:t>8</a:t>
            </a:r>
            <a:r>
              <a:rPr lang="ko-KR" altLang="en-US">
                <a:ea typeface="굴림" panose="020B0600000101010101" pitchFamily="50" charset="-127"/>
              </a:rPr>
              <a:t>에 해당되는 인덱스를 저장한다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41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742"/>
    </mc:Choice>
    <mc:Fallback xmlns="">
      <p:transition spd="slow" advTm="14574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115" x="6586538" y="4786313"/>
          <p14:tracePt t="9154" x="6586538" y="4794250"/>
          <p14:tracePt t="9201" x="6586538" y="4800600"/>
          <p14:tracePt t="9210" x="6594475" y="4800600"/>
          <p14:tracePt t="9224" x="6600825" y="4814888"/>
          <p14:tracePt t="9241" x="6608763" y="4837113"/>
          <p14:tracePt t="9257" x="6623050" y="4843463"/>
          <p14:tracePt t="9273" x="6637338" y="4865688"/>
          <p14:tracePt t="9290" x="6665913" y="4914900"/>
          <p14:tracePt t="9307" x="6700838" y="4979988"/>
          <p14:tracePt t="9324" x="6757988" y="5029200"/>
          <p14:tracePt t="9341" x="6829425" y="5094288"/>
          <p14:tracePt t="9343" x="6865938" y="5137150"/>
          <p14:tracePt t="9358" x="6900863" y="5186363"/>
          <p14:tracePt t="9375" x="6923088" y="5214938"/>
          <p14:tracePt t="9394" x="6929438" y="5229225"/>
          <p14:tracePt t="9409" x="6929438" y="5237163"/>
          <p14:tracePt t="9483" x="6937375" y="5237163"/>
          <p14:tracePt t="9525" x="6943725" y="5237163"/>
          <p14:tracePt t="9530" x="6951663" y="5237163"/>
          <p14:tracePt t="9548" x="6965950" y="5237163"/>
          <p14:tracePt t="9562" x="6972300" y="5237163"/>
          <p14:tracePt t="9579" x="6986588" y="5237163"/>
          <p14:tracePt t="9597" x="7000875" y="5237163"/>
          <p14:tracePt t="9613" x="7008813" y="5229225"/>
          <p14:tracePt t="9631" x="7015163" y="5222875"/>
          <p14:tracePt t="9664" x="7023100" y="5214938"/>
          <p14:tracePt t="9710" x="7029450" y="5214938"/>
          <p14:tracePt t="9726" x="7037388" y="5214938"/>
          <p14:tracePt t="9758" x="7037388" y="5229225"/>
          <p14:tracePt t="9769" x="7043738" y="5237163"/>
          <p14:tracePt t="9773" x="7043738" y="5243513"/>
          <p14:tracePt t="9783" x="7043738" y="5257800"/>
          <p14:tracePt t="9800" x="7043738" y="5272088"/>
          <p14:tracePt t="9817" x="7043738" y="5286375"/>
          <p14:tracePt t="9834" x="7043738" y="5308600"/>
          <p14:tracePt t="9851" x="7043738" y="5322888"/>
          <p14:tracePt t="9868" x="7029450" y="5351463"/>
          <p14:tracePt t="9885" x="7023100" y="5394325"/>
          <p14:tracePt t="9902" x="7023100" y="5443538"/>
          <p14:tracePt t="9920" x="7023100" y="5522913"/>
          <p14:tracePt t="9936" x="7008813" y="5614988"/>
          <p14:tracePt t="9953" x="7000875" y="5686425"/>
          <p14:tracePt t="9970" x="6994525" y="5829300"/>
          <p14:tracePt t="9987" x="6994525" y="5943600"/>
          <p14:tracePt t="10004" x="7000875" y="6043613"/>
          <p14:tracePt t="10020" x="7000875" y="6108700"/>
          <p14:tracePt t="10039" x="7000875" y="6215063"/>
          <p14:tracePt t="10056" x="7008813" y="6265863"/>
          <p14:tracePt t="10073" x="7008813" y="6308725"/>
          <p14:tracePt t="10091" x="7008813" y="6386513"/>
          <p14:tracePt t="10105" x="7000875" y="6523038"/>
          <p14:tracePt t="10123" x="6994525" y="6615113"/>
          <p14:tracePt t="10140" x="6994525" y="6643688"/>
          <p14:tracePt t="10158" x="6994525" y="6665913"/>
          <p14:tracePt t="10226" x="7000875" y="6665913"/>
          <p14:tracePt t="10233" x="7015163" y="6665913"/>
          <p14:tracePt t="10242" x="7037388" y="6657975"/>
          <p14:tracePt t="10259" x="7094538" y="6637338"/>
          <p14:tracePt t="10276" x="7137400" y="6615113"/>
          <p14:tracePt t="10293" x="7229475" y="6600825"/>
          <p14:tracePt t="10309" x="7358063" y="6565900"/>
          <p14:tracePt t="10327" x="7451725" y="6508750"/>
          <p14:tracePt t="10344" x="7537450" y="6480175"/>
          <p14:tracePt t="10363" x="7623175" y="6465888"/>
          <p14:tracePt t="10379" x="7758113" y="6465888"/>
          <p14:tracePt t="10396" x="7958138" y="6443663"/>
          <p14:tracePt t="10412" x="8066088" y="6443663"/>
          <p14:tracePt t="10429" x="8180388" y="6443663"/>
          <p14:tracePt t="10446" x="8323263" y="6437313"/>
          <p14:tracePt t="10463" x="8423275" y="6429375"/>
          <p14:tracePt t="10480" x="8458200" y="6423025"/>
          <p14:tracePt t="10516" x="8458200" y="6437313"/>
          <p14:tracePt t="10530" x="8458200" y="6472238"/>
          <p14:tracePt t="10548" x="8458200" y="6486525"/>
          <p14:tracePt t="10564" x="8437563" y="6508750"/>
          <p14:tracePt t="10584" x="8351838" y="6523038"/>
          <p14:tracePt t="10598" x="8308975" y="6523038"/>
          <p14:tracePt t="10618" x="8137525" y="6529388"/>
          <p14:tracePt t="10633" x="8008938" y="6529388"/>
          <p14:tracePt t="10650" x="7929563" y="6494463"/>
          <p14:tracePt t="10667" x="7808913" y="6465888"/>
          <p14:tracePt t="10684" x="7694613" y="6429375"/>
          <p14:tracePt t="10700" x="7558088" y="6365875"/>
          <p14:tracePt t="10717" x="7472363" y="6315075"/>
          <p14:tracePt t="10734" x="7443788" y="6286500"/>
          <p14:tracePt t="10754" x="7400925" y="6243638"/>
          <p14:tracePt t="10760" x="7380288" y="6223000"/>
          <p14:tracePt t="10773" x="7372350" y="6186488"/>
          <p14:tracePt t="10785" x="7372350" y="6157913"/>
          <p14:tracePt t="10802" x="7337425" y="6043613"/>
          <p14:tracePt t="10821" x="7323138" y="5986463"/>
          <p14:tracePt t="10838" x="7315200" y="5943600"/>
          <p14:tracePt t="10854" x="7315200" y="5894388"/>
          <p14:tracePt t="10873" x="7315200" y="5794375"/>
          <p14:tracePt t="10889" x="7315200" y="5708650"/>
          <p14:tracePt t="10906" x="7323138" y="5608638"/>
          <p14:tracePt t="10921" x="7343775" y="5557838"/>
          <p14:tracePt t="10939" x="7372350" y="5514975"/>
          <p14:tracePt t="10956" x="7429500" y="5480050"/>
          <p14:tracePt t="10973" x="7486650" y="5465763"/>
          <p14:tracePt t="10989" x="7558088" y="5429250"/>
          <p14:tracePt t="11008" x="7651750" y="5394325"/>
          <p14:tracePt t="11025" x="7737475" y="5386388"/>
          <p14:tracePt t="11040" x="7794625" y="5386388"/>
          <p14:tracePt t="11057" x="7872413" y="5386388"/>
          <p14:tracePt t="11074" x="7929563" y="5386388"/>
          <p14:tracePt t="11092" x="8001000" y="5400675"/>
          <p14:tracePt t="11108" x="8037513" y="5422900"/>
          <p14:tracePt t="11125" x="8080375" y="5457825"/>
          <p14:tracePt t="11143" x="8129588" y="5508625"/>
          <p14:tracePt t="11159" x="8172450" y="5557838"/>
          <p14:tracePt t="11178" x="8243888" y="5643563"/>
          <p14:tracePt t="11195" x="8294688" y="5715000"/>
          <p14:tracePt t="11212" x="8315325" y="5765800"/>
          <p14:tracePt t="11229" x="8323263" y="5829300"/>
          <p14:tracePt t="11246" x="8323263" y="5908675"/>
          <p14:tracePt t="11263" x="8308975" y="5965825"/>
          <p14:tracePt t="11268" x="8294688" y="5994400"/>
          <p14:tracePt t="11279" x="8286750" y="6015038"/>
          <p14:tracePt t="11297" x="8237538" y="6057900"/>
          <p14:tracePt t="11315" x="8208963" y="6072188"/>
          <p14:tracePt t="11330" x="8186738" y="6080125"/>
          <p14:tracePt t="11347" x="8166100" y="6080125"/>
          <p14:tracePt t="11365" x="8143875" y="6080125"/>
          <p14:tracePt t="11382" x="8143875" y="6086475"/>
          <p14:tracePt t="11593" x="8137525" y="6086475"/>
          <p14:tracePt t="11603" x="8137525" y="6094413"/>
          <p14:tracePt t="11610" x="8137525" y="6108700"/>
          <p14:tracePt t="11618" x="8129588" y="6115050"/>
          <p14:tracePt t="11635" x="8123238" y="6129338"/>
          <p14:tracePt t="11652" x="8123238" y="6137275"/>
          <p14:tracePt t="11670" x="8115300" y="6151563"/>
          <p14:tracePt t="11686" x="8115300" y="6165850"/>
          <p14:tracePt t="11703" x="8108950" y="6172200"/>
          <p14:tracePt t="11720" x="8108950" y="6180138"/>
          <p14:tracePt t="11737" x="8086725" y="6186488"/>
          <p14:tracePt t="11756" x="8066088" y="6223000"/>
          <p14:tracePt t="11773" x="8029575" y="6243638"/>
          <p14:tracePt t="11788" x="8008938" y="6265863"/>
          <p14:tracePt t="11807" x="7966075" y="6280150"/>
          <p14:tracePt t="11823" x="7943850" y="6300788"/>
          <p14:tracePt t="11840" x="7929563" y="6308725"/>
          <p14:tracePt t="11857" x="7908925" y="6323013"/>
          <p14:tracePt t="11874" x="7866063" y="6323013"/>
          <p14:tracePt t="11890" x="7843838" y="6329363"/>
          <p14:tracePt t="11908" x="7823200" y="6329363"/>
          <p14:tracePt t="11925" x="7780338" y="6337300"/>
          <p14:tracePt t="11941" x="7743825" y="6337300"/>
          <p14:tracePt t="11959" x="7715250" y="6343650"/>
          <p14:tracePt t="11975" x="7700963" y="6343650"/>
          <p14:tracePt t="11992" x="7672388" y="6337300"/>
          <p14:tracePt t="12009" x="7651750" y="6329363"/>
          <p14:tracePt t="12026" x="7615238" y="6323013"/>
          <p14:tracePt t="12043" x="7586663" y="6308725"/>
          <p14:tracePt t="12060" x="7551738" y="6308725"/>
          <p14:tracePt t="12077" x="7537450" y="6308725"/>
          <p14:tracePt t="12094" x="7523163" y="6308725"/>
          <p14:tracePt t="12128" x="7508875" y="6308725"/>
          <p14:tracePt t="12164" x="7500938" y="6308725"/>
          <p14:tracePt t="12529" x="7500938" y="6300788"/>
          <p14:tracePt t="12537" x="7486650" y="6300788"/>
          <p14:tracePt t="12577" x="7480300" y="6300788"/>
          <p14:tracePt t="12797" x="7472363" y="6300788"/>
          <p14:tracePt t="12821" x="7466013" y="6308725"/>
          <p14:tracePt t="12845" x="7458075" y="6315075"/>
          <p14:tracePt t="12864" x="7451725" y="6315075"/>
          <p14:tracePt t="12876" x="7437438" y="6315075"/>
          <p14:tracePt t="12883" x="7423150" y="6315075"/>
          <p14:tracePt t="12898" x="7415213" y="6315075"/>
          <p14:tracePt t="12914" x="7400925" y="6315075"/>
          <p14:tracePt t="12926" x="7400925" y="6323013"/>
          <p14:tracePt t="12943" x="7372350" y="6323013"/>
          <p14:tracePt t="12961" x="7351713" y="6323013"/>
          <p14:tracePt t="12996" x="7329488" y="6315075"/>
          <p14:tracePt t="13011" x="7315200" y="6315075"/>
          <p14:tracePt t="13028" x="7308850" y="6315075"/>
          <p14:tracePt t="13046" x="7300913" y="6315075"/>
          <p14:tracePt t="13243" x="7294563" y="6315075"/>
          <p14:tracePt t="13259" x="7286625" y="6308725"/>
          <p14:tracePt t="13273" x="7272338" y="6308725"/>
          <p14:tracePt t="13285" x="7251700" y="6300788"/>
          <p14:tracePt t="13291" x="7237413" y="6286500"/>
          <p14:tracePt t="13305" x="7223125" y="6286500"/>
          <p14:tracePt t="13319" x="7200900" y="6280150"/>
          <p14:tracePt t="13334" x="7194550" y="6272213"/>
          <p14:tracePt t="13409" x="7186613" y="6272213"/>
          <p14:tracePt t="13447" x="7180263" y="6272213"/>
          <p14:tracePt t="13457" x="7172325" y="6272213"/>
          <p14:tracePt t="13470" x="7158038" y="6272213"/>
          <p14:tracePt t="13489" x="7151688" y="6272213"/>
          <p14:tracePt t="13766" x="7143750" y="6272213"/>
          <p14:tracePt t="13781" x="7143750" y="6257925"/>
          <p14:tracePt t="13789" x="7143750" y="6237288"/>
          <p14:tracePt t="13799" x="7129463" y="6223000"/>
          <p14:tracePt t="13811" x="7115175" y="6215063"/>
          <p14:tracePt t="13829" x="7072313" y="6208713"/>
          <p14:tracePt t="13845" x="7037388" y="6208713"/>
          <p14:tracePt t="13862" x="7000875" y="6208713"/>
          <p14:tracePt t="13878" x="6980238" y="6215063"/>
          <p14:tracePt t="13895" x="6972300" y="6223000"/>
          <p14:tracePt t="14101" x="6958013" y="6223000"/>
          <p14:tracePt t="14106" x="6923088" y="6223000"/>
          <p14:tracePt t="14116" x="6872288" y="6215063"/>
          <p14:tracePt t="14134" x="6708775" y="6215063"/>
          <p14:tracePt t="14149" x="6565900" y="6208713"/>
          <p14:tracePt t="14167" x="6365875" y="6223000"/>
          <p14:tracePt t="14184" x="6215063" y="6243638"/>
          <p14:tracePt t="14201" x="6065838" y="6280150"/>
          <p14:tracePt t="14217" x="6065838" y="6286500"/>
          <p14:tracePt t="14321" x="6065838" y="6280150"/>
          <p14:tracePt t="14327" x="6086475" y="6265863"/>
          <p14:tracePt t="14336" x="6108700" y="6237288"/>
          <p14:tracePt t="14354" x="6200775" y="6172200"/>
          <p14:tracePt t="14371" x="6300788" y="6094413"/>
          <p14:tracePt t="14388" x="6486525" y="5972175"/>
          <p14:tracePt t="14406" x="6586538" y="5922963"/>
          <p14:tracePt t="14423" x="6665913" y="5880100"/>
          <p14:tracePt t="14442" x="6772275" y="5851525"/>
          <p14:tracePt t="14456" x="6808788" y="5851525"/>
          <p14:tracePt t="14472" x="6837363" y="5843588"/>
          <p14:tracePt t="14474" x="6858000" y="5829300"/>
          <p14:tracePt t="14490" x="6937375" y="5780088"/>
          <p14:tracePt t="14509" x="7008813" y="5715000"/>
          <p14:tracePt t="14526" x="7072313" y="5651500"/>
          <p14:tracePt t="14542" x="7108825" y="5600700"/>
          <p14:tracePt t="14544" x="7115175" y="5586413"/>
          <p14:tracePt t="14561" x="7129463" y="5557838"/>
          <p14:tracePt t="14576" x="7137400" y="5543550"/>
          <p14:tracePt t="14593" x="7143750" y="5537200"/>
          <p14:tracePt t="14631" x="7151688" y="5529263"/>
          <p14:tracePt t="14642" x="7165975" y="5508625"/>
          <p14:tracePt t="14664" x="7200900" y="5414963"/>
          <p14:tracePt t="14679" x="7243763" y="5343525"/>
          <p14:tracePt t="14695" x="7258050" y="5314950"/>
          <p14:tracePt t="14712" x="7258050" y="5308600"/>
          <p14:tracePt t="14849" x="7258050" y="5294313"/>
          <p14:tracePt t="14865" x="7258050" y="5286375"/>
          <p14:tracePt t="15030" x="7265988" y="5286375"/>
          <p14:tracePt t="15038" x="7265988" y="5280025"/>
          <p14:tracePt t="15050" x="7272338" y="5265738"/>
          <p14:tracePt t="15072" x="7272338" y="5257800"/>
          <p14:tracePt t="15180" x="7286625" y="5257800"/>
          <p14:tracePt t="15185" x="7294563" y="5257800"/>
          <p14:tracePt t="15195" x="7308850" y="5257800"/>
          <p14:tracePt t="15203" x="7315200" y="5265738"/>
          <p14:tracePt t="15222" x="7343775" y="5265738"/>
          <p14:tracePt t="15240" x="7372350" y="5280025"/>
          <p14:tracePt t="15256" x="7380288" y="5286375"/>
          <p14:tracePt t="15310" x="7380288" y="5294313"/>
          <p14:tracePt t="15327" x="7380288" y="5300663"/>
          <p14:tracePt t="15335" x="7380288" y="5314950"/>
          <p14:tracePt t="15344" x="7372350" y="5343525"/>
          <p14:tracePt t="15356" x="7366000" y="5394325"/>
          <p14:tracePt t="15373" x="7366000" y="5414963"/>
          <p14:tracePt t="15390" x="7366000" y="5437188"/>
          <p14:tracePt t="15407" x="7358063" y="5443538"/>
          <p14:tracePt t="15425" x="7358063" y="5451475"/>
          <p14:tracePt t="69510" x="7351713" y="5529263"/>
          <p14:tracePt t="69517" x="7343775" y="5594350"/>
          <p14:tracePt t="69527" x="7337425" y="5665788"/>
          <p14:tracePt t="69543" x="7300913" y="5743575"/>
          <p14:tracePt t="69560" x="7229475" y="5815013"/>
          <p14:tracePt t="69576" x="7158038" y="5843588"/>
          <p14:tracePt t="69592" x="7058025" y="5900738"/>
          <p14:tracePt t="69610" x="6937375" y="5943600"/>
          <p14:tracePt t="69627" x="6872288" y="5972175"/>
          <p14:tracePt t="69643" x="6800850" y="5994400"/>
          <p14:tracePt t="69661" x="6715125" y="6037263"/>
          <p14:tracePt t="69678" x="6608763" y="6086475"/>
          <p14:tracePt t="69695" x="6572250" y="6094413"/>
          <p14:tracePt t="69711" x="6494463" y="6122988"/>
          <p14:tracePt t="69730" x="6415088" y="6137275"/>
          <p14:tracePt t="69749" x="6315075" y="6151563"/>
          <p14:tracePt t="69764" x="6237288" y="6151563"/>
          <p14:tracePt t="69779" x="6151563" y="6151563"/>
          <p14:tracePt t="69797" x="6094413" y="6172200"/>
          <p14:tracePt t="69814" x="6022975" y="6223000"/>
          <p14:tracePt t="69831" x="5937250" y="6294438"/>
          <p14:tracePt t="69848" x="5837238" y="6357938"/>
          <p14:tracePt t="69865" x="5651500" y="6400800"/>
          <p14:tracePt t="69882" x="5372100" y="6443663"/>
          <p14:tracePt t="69900" x="5186363" y="6457950"/>
          <p14:tracePt t="69917" x="5022850" y="6486525"/>
          <p14:tracePt t="69935" x="4765675" y="6508750"/>
          <p14:tracePt t="69952" x="4465638" y="6508750"/>
          <p14:tracePt t="69969" x="4179888" y="6465888"/>
          <p14:tracePt t="69984" x="3929063" y="6451600"/>
          <p14:tracePt t="70002" x="3729038" y="6423025"/>
          <p14:tracePt t="70018" x="3608388" y="6400800"/>
          <p14:tracePt t="70036" x="3465513" y="6386513"/>
          <p14:tracePt t="70052" x="3257550" y="6400800"/>
          <p14:tracePt t="70069" x="3114675" y="6408738"/>
          <p14:tracePt t="70087" x="3000375" y="6408738"/>
          <p14:tracePt t="70103" x="2857500" y="6400800"/>
          <p14:tracePt t="70120" x="2765425" y="6380163"/>
          <p14:tracePt t="70138" x="2608263" y="6343650"/>
          <p14:tracePt t="70156" x="2522538" y="6329363"/>
          <p14:tracePt t="70171" x="2428875" y="6315075"/>
          <p14:tracePt t="70189" x="2400300" y="6315075"/>
          <p14:tracePt t="70206" x="2322513" y="6308725"/>
          <p14:tracePt t="70227" x="2185988" y="6308725"/>
          <p14:tracePt t="70241" x="2100263" y="6308725"/>
          <p14:tracePt t="70258" x="2000250" y="6308725"/>
          <p14:tracePt t="70265" x="1971675" y="6300788"/>
          <p14:tracePt t="70273" x="1914525" y="6286500"/>
          <p14:tracePt t="70292" x="1851025" y="6265863"/>
          <p14:tracePt t="70308" x="1765300" y="6223000"/>
          <p14:tracePt t="70325" x="1708150" y="6186488"/>
          <p14:tracePt t="70327" x="1665288" y="6165850"/>
          <p14:tracePt t="70342" x="1622425" y="6151563"/>
          <p14:tracePt t="70359" x="1600200" y="6151563"/>
          <p14:tracePt t="70376" x="1593850" y="6151563"/>
          <p14:tracePt t="70432" x="1593850" y="6143625"/>
          <p14:tracePt t="70447" x="1571625" y="6137275"/>
          <p14:tracePt t="70453" x="1550988" y="6137275"/>
          <p14:tracePt t="70461" x="1536700" y="6129338"/>
          <p14:tracePt t="70478" x="1508125" y="6129338"/>
          <p14:tracePt t="70496" x="1485900" y="6129338"/>
          <p14:tracePt t="70563" x="1485900" y="6137275"/>
          <p14:tracePt t="70578" x="1485900" y="6143625"/>
          <p14:tracePt t="70586" x="1485900" y="6157913"/>
          <p14:tracePt t="70597" x="1485900" y="6165850"/>
          <p14:tracePt t="70614" x="1500188" y="6186488"/>
          <p14:tracePt t="70633" x="1514475" y="6223000"/>
          <p14:tracePt t="70650" x="1528763" y="6237288"/>
          <p14:tracePt t="70665" x="1557338" y="6272213"/>
          <p14:tracePt t="70683" x="1571625" y="6300788"/>
          <p14:tracePt t="70700" x="1579563" y="6308725"/>
          <p14:tracePt t="70719" x="1585913" y="6323013"/>
          <p14:tracePt t="70734" x="1585913" y="6351588"/>
          <p14:tracePt t="70751" x="1585913" y="6365875"/>
          <p14:tracePt t="70770" x="1593850" y="6386513"/>
          <p14:tracePt t="70785" x="1593850" y="6394450"/>
          <p14:tracePt t="70802" x="1593850" y="6408738"/>
          <p14:tracePt t="71259" x="1600200" y="6408738"/>
          <p14:tracePt t="71283" x="1608138" y="6408738"/>
          <p14:tracePt t="71289" x="1614488" y="6408738"/>
          <p14:tracePt t="71298" x="1628775" y="6408738"/>
          <p14:tracePt t="71314" x="1651000" y="6408738"/>
          <p14:tracePt t="71330" x="1700213" y="6400800"/>
          <p14:tracePt t="71347" x="1757363" y="6400800"/>
          <p14:tracePt t="71365" x="1785938" y="6400800"/>
          <p14:tracePt t="71381" x="1828800" y="6415088"/>
          <p14:tracePt t="71400" x="1879600" y="6415088"/>
          <p14:tracePt t="71417" x="1914525" y="6415088"/>
          <p14:tracePt t="71435" x="1943100" y="6423025"/>
          <p14:tracePt t="71449" x="1971675" y="6423025"/>
          <p14:tracePt t="71466" x="2022475" y="6429375"/>
          <p14:tracePt t="71483" x="2065338" y="6429375"/>
          <p14:tracePt t="71502" x="2100263" y="6429375"/>
          <p14:tracePt t="71518" x="2128838" y="6437313"/>
          <p14:tracePt t="71536" x="2179638" y="6437313"/>
          <p14:tracePt t="71551" x="2200275" y="6437313"/>
          <p14:tracePt t="71648" x="2208213" y="6437313"/>
          <p14:tracePt t="71704" x="2222500" y="6437313"/>
          <p14:tracePt t="71711" x="2236788" y="6437313"/>
          <p14:tracePt t="71729" x="2251075" y="6437313"/>
          <p14:tracePt t="71739" x="2265363" y="6437313"/>
          <p14:tracePt t="71758" x="2286000" y="6437313"/>
          <p14:tracePt t="71776" x="2293938" y="6437313"/>
          <p14:tracePt t="71792" x="2308225" y="6437313"/>
          <p14:tracePt t="71809" x="2308225" y="6429375"/>
          <p14:tracePt t="72138" x="2314575" y="6429375"/>
          <p14:tracePt t="72155" x="2322513" y="6443663"/>
          <p14:tracePt t="72162" x="2336800" y="6443663"/>
          <p14:tracePt t="72170" x="2343150" y="6443663"/>
          <p14:tracePt t="72182" x="2351088" y="6443663"/>
          <p14:tracePt t="72199" x="2365375" y="6443663"/>
          <p14:tracePt t="72217" x="2379663" y="6451600"/>
          <p14:tracePt t="72233" x="2386013" y="6451600"/>
          <p14:tracePt t="72252" x="2393950" y="6451600"/>
          <p14:tracePt t="72588" x="2386013" y="6451600"/>
          <p14:tracePt t="72595" x="2379663" y="6451600"/>
          <p14:tracePt t="72613" x="2371725" y="6451600"/>
          <p14:tracePt t="72626" x="2357438" y="6451600"/>
          <p14:tracePt t="72643" x="2351088" y="6451600"/>
          <p14:tracePt t="72659" x="2343150" y="6451600"/>
          <p14:tracePt t="72718" x="2336800" y="6451600"/>
          <p14:tracePt t="72742" x="2328863" y="6451600"/>
          <p14:tracePt t="72749" x="2322513" y="6451600"/>
          <p14:tracePt t="72767" x="2314575" y="6451600"/>
          <p14:tracePt t="72804" x="2308225" y="6451600"/>
          <p14:tracePt t="72811" x="2308225" y="6457950"/>
          <p14:tracePt t="72843" x="2300288" y="6457950"/>
          <p14:tracePt t="72851" x="2293938" y="6465888"/>
          <p14:tracePt t="72863" x="2286000" y="6465888"/>
          <p14:tracePt t="72881" x="2251075" y="6465888"/>
          <p14:tracePt t="72898" x="2236788" y="6465888"/>
          <p14:tracePt t="72916" x="2228850" y="6465888"/>
          <p14:tracePt t="72932" x="2214563" y="6465888"/>
          <p14:tracePt t="72950" x="2193925" y="6465888"/>
          <p14:tracePt t="72966" x="2165350" y="6465888"/>
          <p14:tracePt t="72984" x="2143125" y="6465888"/>
          <p14:tracePt t="73000" x="2108200" y="6465888"/>
          <p14:tracePt t="73018" x="2079625" y="6465888"/>
          <p14:tracePt t="73034" x="2028825" y="6472238"/>
          <p14:tracePt t="73052" x="1957388" y="6472238"/>
          <p14:tracePt t="73068" x="1893888" y="6451600"/>
          <p14:tracePt t="73086" x="1857375" y="6451600"/>
          <p14:tracePt t="73102" x="1814513" y="6451600"/>
          <p14:tracePt t="73119" x="1765300" y="6457950"/>
          <p14:tracePt t="73136" x="1751013" y="6457950"/>
          <p14:tracePt t="73154" x="1714500" y="6457950"/>
          <p14:tracePt t="73170" x="1685925" y="6465888"/>
          <p14:tracePt t="73189" x="1643063" y="6465888"/>
          <p14:tracePt t="73206" x="1608138" y="6465888"/>
          <p14:tracePt t="73224" x="1557338" y="6465888"/>
          <p14:tracePt t="73241" x="1543050" y="6457950"/>
          <p14:tracePt t="73343" x="1536700" y="6457950"/>
          <p14:tracePt t="73431" x="1528763" y="6457950"/>
          <p14:tracePt t="73439" x="1522413" y="6451600"/>
          <p14:tracePt t="73453" x="1514475" y="6451600"/>
          <p14:tracePt t="73595" x="1522413" y="6451600"/>
          <p14:tracePt t="73603" x="1528763" y="6451600"/>
          <p14:tracePt t="73617" x="1536700" y="6437313"/>
          <p14:tracePt t="73664" x="1543050" y="6429375"/>
          <p14:tracePt t="73679" x="1543050" y="6423025"/>
          <p14:tracePt t="73703" x="1550988" y="6423025"/>
          <p14:tracePt t="73709" x="1557338" y="6423025"/>
          <p14:tracePt t="73727" x="1565275" y="6423025"/>
          <p14:tracePt t="73736" x="1579563" y="6423025"/>
          <p14:tracePt t="73751" x="1608138" y="6423025"/>
          <p14:tracePt t="73758" x="1622425" y="6423025"/>
          <p14:tracePt t="73770" x="1651000" y="6423025"/>
          <p14:tracePt t="73784" x="1685925" y="6408738"/>
          <p14:tracePt t="73802" x="1714500" y="6394450"/>
          <p14:tracePt t="74156" x="1708150" y="6394450"/>
          <p14:tracePt t="74172" x="1700213" y="6394450"/>
          <p14:tracePt t="74196" x="1693863" y="6394450"/>
          <p14:tracePt t="74219" x="1685925" y="6394450"/>
          <p14:tracePt t="74226" x="1679575" y="6394450"/>
          <p14:tracePt t="74250" x="1671638" y="6394450"/>
          <p14:tracePt t="74257" x="1665288" y="6394450"/>
          <p14:tracePt t="74265" x="1657350" y="6394450"/>
          <p14:tracePt t="74280" x="1636713" y="6394450"/>
          <p14:tracePt t="74297" x="1622425" y="6400800"/>
          <p14:tracePt t="74313" x="1614488" y="6408738"/>
          <p14:tracePt t="74347" x="1600200" y="6415088"/>
          <p14:tracePt t="74363" x="1585913" y="6415088"/>
          <p14:tracePt t="74380" x="1565275" y="6415088"/>
          <p14:tracePt t="74399" x="1543050" y="6415088"/>
          <p14:tracePt t="74414" x="1536700" y="6423025"/>
          <p14:tracePt t="74431" x="1528763" y="6423025"/>
          <p14:tracePt t="74449" x="1522413" y="6423025"/>
          <p14:tracePt t="74466" x="1514475" y="6423025"/>
          <p14:tracePt t="74482" x="1508125" y="6423025"/>
          <p14:tracePt t="74500" x="1500188" y="6423025"/>
          <p14:tracePt t="74518" x="1479550" y="6423025"/>
          <p14:tracePt t="74536" x="1457325" y="6423025"/>
          <p14:tracePt t="74735" x="1465263" y="6423025"/>
          <p14:tracePt t="74743" x="1465263" y="6415088"/>
          <p14:tracePt t="74778" x="1465263" y="6408738"/>
          <p14:tracePt t="74867" x="1471613" y="6408738"/>
          <p14:tracePt t="74884" x="1479550" y="6400800"/>
          <p14:tracePt t="74899" x="1485900" y="6394450"/>
          <p14:tracePt t="74915" x="1493838" y="6394450"/>
          <p14:tracePt t="74938" x="1500188" y="6394450"/>
          <p14:tracePt t="74951" x="1508125" y="6386513"/>
          <p14:tracePt t="74968" x="1514475" y="6386513"/>
          <p14:tracePt t="74983" x="1522413" y="6386513"/>
          <p14:tracePt t="74991" x="1528763" y="6386513"/>
          <p14:tracePt t="74999" x="1543050" y="6386513"/>
          <p14:tracePt t="75011" x="1550988" y="6386513"/>
          <p14:tracePt t="75028" x="1565275" y="6386513"/>
          <p14:tracePt t="75045" x="1571625" y="6380163"/>
          <p14:tracePt t="75063" x="1571625" y="6372225"/>
          <p14:tracePt t="75079" x="1585913" y="6372225"/>
          <p14:tracePt t="75096" x="1608138" y="6365875"/>
          <p14:tracePt t="75114" x="1614488" y="6365875"/>
          <p14:tracePt t="75130" x="1636713" y="6351588"/>
          <p14:tracePt t="75217" x="1643063" y="6343650"/>
          <p14:tracePt t="75590" x="1636713" y="6343650"/>
          <p14:tracePt t="75603" x="1628775" y="6343650"/>
          <p14:tracePt t="75607" x="1622425" y="6343650"/>
          <p14:tracePt t="75624" x="1600200" y="6343650"/>
          <p14:tracePt t="75642" x="1585913" y="6343650"/>
          <p14:tracePt t="75677" x="1579563" y="6343650"/>
          <p14:tracePt t="75694" x="1565275" y="6343650"/>
          <p14:tracePt t="75711" x="1557338" y="6343650"/>
          <p14:tracePt t="75727" x="1550988" y="6343650"/>
          <p14:tracePt t="75799" x="1543050" y="6343650"/>
          <p14:tracePt t="75812" x="1536700" y="6343650"/>
          <p14:tracePt t="75819" x="1522413" y="6343650"/>
          <p14:tracePt t="75828" x="1522413" y="6337300"/>
          <p14:tracePt t="75846" x="1514475" y="6337300"/>
          <p14:tracePt t="75943" x="1522413" y="6337300"/>
          <p14:tracePt t="75952" x="1528763" y="6337300"/>
          <p14:tracePt t="75958" x="1543050" y="6337300"/>
          <p14:tracePt t="75970" x="1557338" y="6337300"/>
          <p14:tracePt t="75984" x="1585913" y="6337300"/>
          <p14:tracePt t="75999" x="1643063" y="6329363"/>
          <p14:tracePt t="76016" x="1679575" y="6329363"/>
          <p14:tracePt t="76033" x="1700213" y="6329363"/>
          <p14:tracePt t="76050" x="1708150" y="6329363"/>
          <p14:tracePt t="76115" x="1714500" y="6329363"/>
          <p14:tracePt t="76123" x="1722438" y="6323013"/>
          <p14:tracePt t="76135" x="1743075" y="6308725"/>
          <p14:tracePt t="76153" x="1785938" y="6286500"/>
          <p14:tracePt t="76169" x="1922463" y="6223000"/>
          <p14:tracePt t="76188" x="2014538" y="6165850"/>
          <p14:tracePt t="76206" x="2100263" y="6129338"/>
          <p14:tracePt t="76223" x="2257425" y="6108700"/>
          <p14:tracePt t="76241" x="2343150" y="6094413"/>
          <p14:tracePt t="76256" x="2414588" y="6080125"/>
          <p14:tracePt t="76274" x="2500313" y="6037263"/>
          <p14:tracePt t="76291" x="2551113" y="5965825"/>
          <p14:tracePt t="76308" x="2565400" y="5915025"/>
          <p14:tracePt t="76323" x="2571750" y="5865813"/>
          <p14:tracePt t="76340" x="2579688" y="5857875"/>
          <p14:tracePt t="76433" x="2579688" y="5851525"/>
          <p14:tracePt t="76437" x="2586038" y="5851525"/>
          <p14:tracePt t="76445" x="2614613" y="5851525"/>
          <p14:tracePt t="76459" x="2657475" y="5843588"/>
          <p14:tracePt t="76476" x="2679700" y="5843588"/>
          <p14:tracePt t="76493" x="2728913" y="5843588"/>
          <p14:tracePt t="76511" x="2794000" y="5843588"/>
          <p14:tracePt t="76528" x="2922588" y="5837238"/>
          <p14:tracePt t="76544" x="2971800" y="5822950"/>
          <p14:tracePt t="76561" x="3000375" y="5822950"/>
          <p14:tracePt t="76578" x="3014663" y="5822950"/>
          <p14:tracePt t="76719" x="3014663" y="5829300"/>
          <p14:tracePt t="76754" x="3000375" y="5837238"/>
          <p14:tracePt t="76761" x="2986088" y="5851525"/>
          <p14:tracePt t="76772" x="2943225" y="5880100"/>
          <p14:tracePt t="76786" x="2886075" y="5908675"/>
          <p14:tracePt t="76802" x="2871788" y="5922963"/>
          <p14:tracePt t="76818" x="2857500" y="5937250"/>
          <p14:tracePt t="76835" x="2843213" y="5943600"/>
          <p14:tracePt t="76852" x="2828925" y="5943600"/>
          <p14:tracePt t="76870" x="2808288" y="5943600"/>
          <p14:tracePt t="76887" x="2779713" y="5943600"/>
          <p14:tracePt t="76890" x="2771775" y="5943600"/>
          <p14:tracePt t="76905" x="2757488" y="5951538"/>
          <p14:tracePt t="76920" x="2736850" y="5951538"/>
          <p14:tracePt t="76936" x="2722563" y="5951538"/>
          <p14:tracePt t="76953" x="2722563" y="5957888"/>
          <p14:tracePt t="77029" x="2714625" y="5957888"/>
          <p14:tracePt t="77164" x="2728913" y="5957888"/>
          <p14:tracePt t="77171" x="2736850" y="5957888"/>
          <p14:tracePt t="77186" x="2743200" y="5957888"/>
          <p14:tracePt t="77242" x="2728913" y="5957888"/>
          <p14:tracePt t="77251" x="2714625" y="5957888"/>
          <p14:tracePt t="77260" x="2686050" y="5972175"/>
          <p14:tracePt t="77277" x="2665413" y="5972175"/>
          <p14:tracePt t="77294" x="2622550" y="5980113"/>
          <p14:tracePt t="77311" x="2579688" y="5986463"/>
          <p14:tracePt t="77329" x="2465388" y="5980113"/>
          <p14:tracePt t="77346" x="2328863" y="5980113"/>
          <p14:tracePt t="77363" x="2214563" y="5980113"/>
          <p14:tracePt t="77380" x="2085975" y="5994400"/>
          <p14:tracePt t="77396" x="2036763" y="6000750"/>
          <p14:tracePt t="77416" x="2008188" y="6008688"/>
          <p14:tracePt t="77435" x="1971675" y="6037263"/>
          <p14:tracePt t="77453" x="1951038" y="6051550"/>
          <p14:tracePt t="77464" x="1943100" y="6051550"/>
          <p14:tracePt t="77481" x="1914525" y="6065838"/>
          <p14:tracePt t="77498" x="1893888" y="6086475"/>
          <p14:tracePt t="77516" x="1851025" y="6122988"/>
          <p14:tracePt t="77534" x="1793875" y="6143625"/>
          <p14:tracePt t="77551" x="1714500" y="6165850"/>
          <p14:tracePt t="77555" x="1671638" y="6165850"/>
          <p14:tracePt t="77567" x="1579563" y="6200775"/>
          <p14:tracePt t="77584" x="1536700" y="6215063"/>
          <p14:tracePt t="77601" x="1479550" y="6251575"/>
          <p14:tracePt t="77618" x="1457325" y="6280150"/>
          <p14:tracePt t="77636" x="1450975" y="6286500"/>
          <p14:tracePt t="77653" x="1450975" y="6294438"/>
          <p14:tracePt t="77735" x="1465263" y="6300788"/>
          <p14:tracePt t="77742" x="1485900" y="6308725"/>
          <p14:tracePt t="77754" x="1508125" y="6308725"/>
          <p14:tracePt t="77772" x="1550988" y="6308725"/>
          <p14:tracePt t="77788" x="1565275" y="6308725"/>
          <p14:tracePt t="77805" x="1579563" y="6308725"/>
          <p14:tracePt t="77870" x="1585913" y="6308725"/>
          <p14:tracePt t="77874" x="1600200" y="6308725"/>
          <p14:tracePt t="77892" x="1643063" y="6308725"/>
          <p14:tracePt t="77911" x="1679575" y="6308725"/>
          <p14:tracePt t="77924" x="1714500" y="6308725"/>
          <p14:tracePt t="77927" x="1736725" y="6308725"/>
          <p14:tracePt t="77942" x="1757363" y="6308725"/>
          <p14:tracePt t="78139" x="1757363" y="6315075"/>
          <p14:tracePt t="78164" x="1757363" y="6323013"/>
          <p14:tracePt t="78187" x="1751013" y="6323013"/>
          <p14:tracePt t="78203" x="1743075" y="6323013"/>
          <p14:tracePt t="78226" x="1743075" y="6329363"/>
          <p14:tracePt t="78250" x="1736725" y="6337300"/>
          <p14:tracePt t="78279" x="1736725" y="6343650"/>
          <p14:tracePt t="78304" x="1736725" y="6351588"/>
          <p14:tracePt t="78322" x="1728788" y="6351588"/>
          <p14:tracePt t="78359" x="1728788" y="6357938"/>
          <p14:tracePt t="78365" x="1722438" y="6365875"/>
          <p14:tracePt t="78373" x="1714500" y="6365875"/>
          <p14:tracePt t="78399" x="1708150" y="6372225"/>
          <p14:tracePt t="78416" x="1700213" y="6372225"/>
          <p14:tracePt t="78431" x="1693863" y="6372225"/>
          <p14:tracePt t="78438" x="1685925" y="6372225"/>
          <p14:tracePt t="78476" x="1679575" y="6372225"/>
          <p14:tracePt t="78493" x="1665288" y="6372225"/>
          <p14:tracePt t="78631" x="1657350" y="6372225"/>
          <p14:tracePt t="78648" x="1643063" y="6372225"/>
          <p14:tracePt t="78654" x="1636713" y="6380163"/>
          <p14:tracePt t="78663" x="1628775" y="6380163"/>
          <p14:tracePt t="78674" x="1622425" y="6380163"/>
          <p14:tracePt t="78770" x="1614488" y="6380163"/>
          <p14:tracePt t="78780" x="1608138" y="6380163"/>
          <p14:tracePt t="78787" x="1600200" y="6380163"/>
          <p14:tracePt t="78803" x="1593850" y="6380163"/>
          <p14:tracePt t="78813" x="1593850" y="6372225"/>
          <p14:tracePt t="78835" x="1585913" y="6372225"/>
          <p14:tracePt t="78849" x="1579563" y="6365875"/>
          <p14:tracePt t="78863" x="1565275" y="6357938"/>
          <p14:tracePt t="78881" x="1557338" y="6357938"/>
          <p14:tracePt t="78984" x="1550988" y="6351588"/>
          <p14:tracePt t="78991" x="1543050" y="6351588"/>
          <p14:tracePt t="79000" x="1543050" y="6343650"/>
          <p14:tracePt t="79015" x="1536700" y="6343650"/>
          <p14:tracePt t="79033" x="1536700" y="6337300"/>
          <p14:tracePt t="79049" x="1536700" y="6329363"/>
          <p14:tracePt t="79068" x="1528763" y="6323013"/>
          <p14:tracePt t="79086" x="1528763" y="6315075"/>
          <p14:tracePt t="79101" x="1528763" y="6308725"/>
          <p14:tracePt t="79135" x="1528763" y="6294438"/>
          <p14:tracePt t="79168" x="1528763" y="6286500"/>
          <p14:tracePt t="79186" x="1528763" y="6280150"/>
          <p14:tracePt t="79202" x="1528763" y="6265863"/>
          <p14:tracePt t="79221" x="1528763" y="6243638"/>
          <p14:tracePt t="79254" x="1528763" y="6229350"/>
          <p14:tracePt t="79258" x="1528763" y="6223000"/>
          <p14:tracePt t="79271" x="1536700" y="6223000"/>
          <p14:tracePt t="79288" x="1543050" y="6208713"/>
          <p14:tracePt t="79305" x="1543050" y="6194425"/>
          <p14:tracePt t="79324" x="1550988" y="6172200"/>
          <p14:tracePt t="79341" x="1557338" y="6165850"/>
          <p14:tracePt t="79359" x="1557338" y="6157913"/>
          <p14:tracePt t="79374" x="1557338" y="6151563"/>
          <p14:tracePt t="79421" x="1565275" y="6143625"/>
          <p14:tracePt t="79428" x="1571625" y="6143625"/>
          <p14:tracePt t="79442" x="1593850" y="6129338"/>
          <p14:tracePt t="79458" x="1608138" y="6115050"/>
          <p14:tracePt t="79475" x="1622425" y="6108700"/>
          <p14:tracePt t="79492" x="1628775" y="6108700"/>
          <p14:tracePt t="79510" x="1636713" y="6100763"/>
          <p14:tracePt t="79526" x="1643063" y="6100763"/>
          <p14:tracePt t="79545" x="1665288" y="6094413"/>
          <p14:tracePt t="79579" x="1700213" y="6094413"/>
          <p14:tracePt t="79596" x="1728788" y="6094413"/>
          <p14:tracePt t="79611" x="1785938" y="6094413"/>
          <p14:tracePt t="79630" x="1828800" y="6100763"/>
          <p14:tracePt t="79646" x="1851025" y="6108700"/>
          <p14:tracePt t="79725" x="1851025" y="6115050"/>
          <p14:tracePt t="79740" x="1851025" y="6122988"/>
          <p14:tracePt t="79748" x="1857375" y="6122988"/>
          <p14:tracePt t="79756" x="1857375" y="6129338"/>
          <p14:tracePt t="79764" x="1857375" y="6137275"/>
          <p14:tracePt t="79783" x="1857375" y="6143625"/>
          <p14:tracePt t="79801" x="1865313" y="6157913"/>
          <p14:tracePt t="79818" x="1865313" y="6180138"/>
          <p14:tracePt t="79835" x="1865313" y="6200775"/>
          <p14:tracePt t="79853" x="1865313" y="6208713"/>
          <p14:tracePt t="79867" x="1865313" y="6223000"/>
          <p14:tracePt t="79884" x="1857375" y="6237288"/>
          <p14:tracePt t="79901" x="1851025" y="6257925"/>
          <p14:tracePt t="79919" x="1851025" y="6272213"/>
          <p14:tracePt t="79935" x="1851025" y="6294438"/>
          <p14:tracePt t="79953" x="1851025" y="6308725"/>
          <p14:tracePt t="79971" x="1843088" y="6337300"/>
          <p14:tracePt t="79988" x="1836738" y="6337300"/>
          <p14:tracePt t="80004" x="1828800" y="6343650"/>
          <p14:tracePt t="80020" x="1822450" y="6351588"/>
          <p14:tracePt t="80055" x="1800225" y="6351588"/>
          <p14:tracePt t="80071" x="1793875" y="6357938"/>
          <p14:tracePt t="80089" x="1785938" y="6365875"/>
          <p14:tracePt t="80108" x="1765300" y="6380163"/>
          <p14:tracePt t="80123" x="1751013" y="6380163"/>
          <p14:tracePt t="80217" x="1743075" y="6380163"/>
          <p14:tracePt t="80234" x="1736725" y="6380163"/>
          <p14:tracePt t="80257" x="1728788" y="6380163"/>
          <p14:tracePt t="80803" x="1728788" y="6372225"/>
          <p14:tracePt t="80810" x="1736725" y="6372225"/>
          <p14:tracePt t="80825" x="1757363" y="6372225"/>
          <p14:tracePt t="80841" x="1765300" y="6365875"/>
          <p14:tracePt t="80856" x="1785938" y="6357938"/>
          <p14:tracePt t="80874" x="1836738" y="6351588"/>
          <p14:tracePt t="80889" x="1871663" y="6337300"/>
          <p14:tracePt t="80907" x="1928813" y="6315075"/>
          <p14:tracePt t="80924" x="1971675" y="6294438"/>
          <p14:tracePt t="80941" x="2014538" y="6272213"/>
          <p14:tracePt t="80959" x="2057400" y="6265863"/>
          <p14:tracePt t="80978" x="2085975" y="6265863"/>
          <p14:tracePt t="80994" x="2122488" y="6251575"/>
          <p14:tracePt t="81010" x="2143125" y="6251575"/>
          <p14:tracePt t="81026" x="2185988" y="6237288"/>
          <p14:tracePt t="81043" x="2228850" y="6223000"/>
          <p14:tracePt t="81060" x="2265363" y="6208713"/>
          <p14:tracePt t="81077" x="2286000" y="6200775"/>
          <p14:tracePt t="81096" x="2300288" y="6194425"/>
          <p14:tracePt t="81113" x="2314575" y="6180138"/>
          <p14:tracePt t="81131" x="2336800" y="6180138"/>
          <p14:tracePt t="81146" x="2351088" y="6172200"/>
          <p14:tracePt t="81162" x="2365375" y="6157913"/>
          <p14:tracePt t="81179" x="2393950" y="6122988"/>
          <p14:tracePt t="81196" x="2428875" y="6086475"/>
          <p14:tracePt t="81213" x="2443163" y="6080125"/>
          <p14:tracePt t="81230" x="2457450" y="6072188"/>
          <p14:tracePt t="81247" x="2522538" y="6057900"/>
          <p14:tracePt t="81267" x="2565400" y="6051550"/>
          <p14:tracePt t="81284" x="2593975" y="6043613"/>
          <p14:tracePt t="81300" x="2628900" y="6037263"/>
          <p14:tracePt t="81303" x="2643188" y="6037263"/>
          <p14:tracePt t="81318" x="2665413" y="6029325"/>
          <p14:tracePt t="81334" x="2679700" y="6015038"/>
          <p14:tracePt t="81351" x="2708275" y="6000750"/>
          <p14:tracePt t="81368" x="2743200" y="5986463"/>
          <p14:tracePt t="81385" x="2771775" y="5980113"/>
          <p14:tracePt t="81402" x="2800350" y="5972175"/>
          <p14:tracePt t="81418" x="2857500" y="5957888"/>
          <p14:tracePt t="81435" x="2894013" y="5951538"/>
          <p14:tracePt t="81452" x="2908300" y="5951538"/>
          <p14:tracePt t="81469" x="2928938" y="5951538"/>
          <p14:tracePt t="81486" x="2943225" y="5951538"/>
          <p14:tracePt t="81503" x="2957513" y="5951538"/>
          <p14:tracePt t="81521" x="3008313" y="5943600"/>
          <p14:tracePt t="81538" x="3022600" y="5937250"/>
          <p14:tracePt t="81554" x="3036888" y="5937250"/>
          <p14:tracePt t="81571" x="3051175" y="5937250"/>
          <p14:tracePt t="81588" x="3065463" y="5937250"/>
          <p14:tracePt t="81605" x="3071813" y="5937250"/>
          <p14:tracePt t="81624" x="3079750" y="5937250"/>
          <p14:tracePt t="81641" x="3094038" y="5937250"/>
          <p14:tracePt t="81657" x="3108325" y="5937250"/>
          <p14:tracePt t="81674" x="3114675" y="5937250"/>
          <p14:tracePt t="81690" x="3122613" y="5937250"/>
          <p14:tracePt t="81791" x="3108325" y="5937250"/>
          <p14:tracePt t="81804" x="3094038" y="5937250"/>
          <p14:tracePt t="81811" x="3086100" y="5937250"/>
          <p14:tracePt t="81826" x="3057525" y="5937250"/>
          <p14:tracePt t="81844" x="3022600" y="5937250"/>
          <p14:tracePt t="81861" x="2994025" y="5929313"/>
          <p14:tracePt t="81878" x="2979738" y="5929313"/>
          <p14:tracePt t="81895" x="2979738" y="5922963"/>
          <p14:tracePt t="81918" x="2979738" y="5915025"/>
          <p14:tracePt t="81936" x="2971800" y="5908675"/>
          <p14:tracePt t="81946" x="2965450" y="5894388"/>
          <p14:tracePt t="81965" x="2957513" y="5872163"/>
          <p14:tracePt t="81982" x="2928938" y="5843588"/>
          <p14:tracePt t="81999" x="2928938" y="5829300"/>
          <p14:tracePt t="82015" x="2928938" y="5815013"/>
          <p14:tracePt t="82031" x="2928938" y="5808663"/>
          <p14:tracePt t="82066" x="2928938" y="5800725"/>
          <p14:tracePt t="82082" x="2951163" y="5786438"/>
          <p14:tracePt t="82099" x="2971800" y="5772150"/>
          <p14:tracePt t="82116" x="2994025" y="5757863"/>
          <p14:tracePt t="82133" x="3022600" y="5751513"/>
          <p14:tracePt t="82150" x="3043238" y="5737225"/>
          <p14:tracePt t="82167" x="3071813" y="5729288"/>
          <p14:tracePt t="82202" x="3079750" y="5729288"/>
          <p14:tracePt t="82234" x="3086100" y="5729288"/>
          <p14:tracePt t="82247" x="3100388" y="5729288"/>
          <p14:tracePt t="82256" x="3100388" y="5722938"/>
          <p14:tracePt t="82270" x="3114675" y="5722938"/>
          <p14:tracePt t="82287" x="3136900" y="5722938"/>
          <p14:tracePt t="82304" x="3165475" y="5722938"/>
          <p14:tracePt t="82321" x="3171825" y="5722938"/>
          <p14:tracePt t="82338" x="3186113" y="5722938"/>
          <p14:tracePt t="82356" x="3208338" y="5722938"/>
          <p14:tracePt t="82444" x="3214688" y="5729288"/>
          <p14:tracePt t="82451" x="3214688" y="5737225"/>
          <p14:tracePt t="82462" x="3222625" y="5743575"/>
          <p14:tracePt t="82476" x="3228975" y="5757863"/>
          <p14:tracePt t="82494" x="3236913" y="5772150"/>
          <p14:tracePt t="82511" x="3236913" y="5800725"/>
          <p14:tracePt t="82525" x="3243263" y="5829300"/>
          <p14:tracePt t="82542" x="3243263" y="5843588"/>
          <p14:tracePt t="82561" x="3243263" y="5865813"/>
          <p14:tracePt t="82578" x="3243263" y="5872163"/>
          <p14:tracePt t="82595" x="3243263" y="5886450"/>
          <p14:tracePt t="82612" x="3243263" y="5894388"/>
          <p14:tracePt t="82630" x="3222625" y="5908675"/>
          <p14:tracePt t="82646" x="3214688" y="5915025"/>
          <p14:tracePt t="82663" x="3200400" y="5937250"/>
          <p14:tracePt t="82680" x="3186113" y="5943600"/>
          <p14:tracePt t="82696" x="3157538" y="5957888"/>
          <p14:tracePt t="82713" x="3143250" y="5965825"/>
          <p14:tracePt t="82730" x="3086100" y="5980113"/>
          <p14:tracePt t="82747" x="3008313" y="5994400"/>
          <p14:tracePt t="82764" x="2971800" y="5994400"/>
          <p14:tracePt t="82783" x="2951163" y="5994400"/>
          <p14:tracePt t="82800" x="2943225" y="5994400"/>
          <p14:tracePt t="82861" x="2936875" y="5986463"/>
          <p14:tracePt t="82866" x="2936875" y="5980113"/>
          <p14:tracePt t="82873" x="2936875" y="5965825"/>
          <p14:tracePt t="82883" x="2922588" y="5957888"/>
          <p14:tracePt t="82900" x="2922588" y="5943600"/>
          <p14:tracePt t="82917" x="2914650" y="5900738"/>
          <p14:tracePt t="82934" x="2908300" y="5886450"/>
          <p14:tracePt t="82952" x="2908300" y="5872163"/>
          <p14:tracePt t="82969" x="2908300" y="5865813"/>
          <p14:tracePt t="83022" x="2908300" y="5857875"/>
          <p14:tracePt t="83044" x="2908300" y="5843588"/>
          <p14:tracePt t="83054" x="2914650" y="5837238"/>
          <p14:tracePt t="83069" x="2922588" y="5829300"/>
          <p14:tracePt t="83085" x="2928938" y="5822950"/>
          <p14:tracePt t="83178" x="2936875" y="5822950"/>
          <p14:tracePt t="83365" x="2943225" y="5822950"/>
          <p14:tracePt t="84499" x="2936875" y="5822950"/>
          <p14:tracePt t="86781" x="2936875" y="5829300"/>
          <p14:tracePt t="86790" x="2922588" y="5829300"/>
          <p14:tracePt t="86804" x="2908300" y="5837238"/>
          <p14:tracePt t="86821" x="2894013" y="5843588"/>
          <p14:tracePt t="86838" x="2851150" y="5851525"/>
          <p14:tracePt t="86853" x="2828925" y="5851525"/>
          <p14:tracePt t="86870" x="2822575" y="5857875"/>
          <p14:tracePt t="86888" x="2800350" y="5857875"/>
          <p14:tracePt t="86905" x="2779713" y="5857875"/>
          <p14:tracePt t="86921" x="2736850" y="5865813"/>
          <p14:tracePt t="86939" x="2651125" y="5880100"/>
          <p14:tracePt t="86956" x="2586038" y="5880100"/>
          <p14:tracePt t="86973" x="2479675" y="5894388"/>
          <p14:tracePt t="86990" x="2386013" y="5894388"/>
          <p14:tracePt t="87007" x="2322513" y="5894388"/>
          <p14:tracePt t="87024" x="2208213" y="5894388"/>
          <p14:tracePt t="87041" x="2100263" y="5880100"/>
          <p14:tracePt t="87058" x="1879600" y="5880100"/>
          <p14:tracePt t="87075" x="1771650" y="5886450"/>
          <p14:tracePt t="87092" x="1700213" y="5908675"/>
          <p14:tracePt t="87109" x="1643063" y="5943600"/>
          <p14:tracePt t="87127" x="1585913" y="5951538"/>
          <p14:tracePt t="87143" x="1522413" y="5951538"/>
          <p14:tracePt t="87163" x="1508125" y="5951538"/>
          <p14:tracePt t="87181" x="1479550" y="5951538"/>
          <p14:tracePt t="87196" x="1471613" y="5951538"/>
          <p14:tracePt t="87213" x="1457325" y="5951538"/>
          <p14:tracePt t="87230" x="1422400" y="5957888"/>
          <p14:tracePt t="87246" x="1385888" y="5965825"/>
          <p14:tracePt t="87262" x="1357313" y="5980113"/>
          <p14:tracePt t="87279" x="1322388" y="6000750"/>
          <p14:tracePt t="87296" x="1285875" y="6037263"/>
          <p14:tracePt t="87314" x="1250950" y="6051550"/>
          <p14:tracePt t="87331" x="1214438" y="6057900"/>
          <p14:tracePt t="87349" x="1185863" y="6065838"/>
          <p14:tracePt t="87366" x="1179513" y="6072188"/>
          <p14:tracePt t="87383" x="1165225" y="6072188"/>
          <p14:tracePt t="87460" x="1165225" y="6080125"/>
          <p14:tracePt t="87465" x="1165225" y="6086475"/>
          <p14:tracePt t="87491" x="1157288" y="6094413"/>
          <p14:tracePt t="87513" x="1157288" y="6100763"/>
          <p14:tracePt t="87715" x="1165225" y="6100763"/>
          <p14:tracePt t="87725" x="1193800" y="6108700"/>
          <p14:tracePt t="87730" x="1214438" y="6108700"/>
          <p14:tracePt t="87740" x="1228725" y="6108700"/>
          <p14:tracePt t="87756" x="1279525" y="6122988"/>
          <p14:tracePt t="87774" x="1357313" y="6129338"/>
          <p14:tracePt t="87791" x="1436688" y="6137275"/>
          <p14:tracePt t="87808" x="1579563" y="6157913"/>
          <p14:tracePt t="87825" x="1628775" y="6157913"/>
          <p14:tracePt t="87842" x="1636713" y="6157913"/>
          <p14:tracePt t="87946" x="1671638" y="6157913"/>
          <p14:tracePt t="87953" x="1685925" y="6157913"/>
          <p14:tracePt t="87961" x="1722438" y="6157913"/>
          <p14:tracePt t="87978" x="1785938" y="6157913"/>
          <p14:tracePt t="87996" x="1808163" y="6157913"/>
          <p14:tracePt t="88014" x="1814513" y="6157913"/>
          <p14:tracePt t="88077" x="1828800" y="6157913"/>
          <p14:tracePt t="88085" x="1836738" y="6157913"/>
          <p14:tracePt t="88099" x="1857375" y="6143625"/>
          <p14:tracePt t="88115" x="1871663" y="6129338"/>
          <p14:tracePt t="88178" x="1851025" y="6129338"/>
          <p14:tracePt t="88185" x="1836738" y="6122988"/>
          <p14:tracePt t="88194" x="1828800" y="6122988"/>
          <p14:tracePt t="88202" x="1822450" y="6122988"/>
          <p14:tracePt t="88217" x="1793875" y="6122988"/>
          <p14:tracePt t="88234" x="1722438" y="6137275"/>
          <p14:tracePt t="88251" x="1636713" y="6157913"/>
          <p14:tracePt t="88255" x="1571625" y="6165850"/>
          <p14:tracePt t="88270" x="1493838" y="6180138"/>
          <p14:tracePt t="88287" x="1385888" y="6180138"/>
          <p14:tracePt t="88304" x="1328738" y="6180138"/>
          <p14:tracePt t="88320" x="1308100" y="6180138"/>
          <p14:tracePt t="88337" x="1293813" y="6180138"/>
          <p14:tracePt t="88370" x="1285875" y="6180138"/>
          <p14:tracePt t="88387" x="1257300" y="6180138"/>
          <p14:tracePt t="88404" x="1243013" y="6186488"/>
          <p14:tracePt t="88421" x="1228725" y="6194425"/>
          <p14:tracePt t="88438" x="1222375" y="6194425"/>
          <p14:tracePt t="88529" x="1208088" y="6194425"/>
          <p14:tracePt t="88773" x="1208088" y="6200775"/>
          <p14:tracePt t="88802" x="1208088" y="6208713"/>
          <p14:tracePt t="88826" x="1208088" y="6215063"/>
          <p14:tracePt t="88834" x="1200150" y="6215063"/>
          <p14:tracePt t="88849" x="1200150" y="6223000"/>
          <p14:tracePt t="88859" x="1193800" y="6223000"/>
          <p14:tracePt t="88868" x="1185863" y="6223000"/>
          <p14:tracePt t="88882" x="1171575" y="6237288"/>
          <p14:tracePt t="88898" x="1165225" y="6243638"/>
          <p14:tracePt t="89031" x="1157288" y="6243638"/>
          <p14:tracePt t="89045" x="1150938" y="6243638"/>
          <p14:tracePt t="89053" x="1143000" y="6243638"/>
          <p14:tracePt t="89068" x="1122363" y="6243638"/>
          <p14:tracePt t="89087" x="1114425" y="6243638"/>
          <p14:tracePt t="89106" x="1108075" y="6251575"/>
          <p14:tracePt t="89185" x="1100138" y="6251575"/>
          <p14:tracePt t="89194" x="1093788" y="6251575"/>
          <p14:tracePt t="89207" x="1079500" y="6251575"/>
          <p14:tracePt t="89224" x="1065213" y="6257925"/>
          <p14:tracePt t="89241" x="1057275" y="6257925"/>
          <p14:tracePt t="89258" x="1057275" y="6265863"/>
          <p14:tracePt t="89373" x="1050925" y="6265863"/>
          <p14:tracePt t="89380" x="1042988" y="6265863"/>
          <p14:tracePt t="89394" x="1042988" y="6272213"/>
          <p14:tracePt t="89410" x="1036638" y="6272213"/>
          <p14:tracePt t="89428" x="1028700" y="6280150"/>
          <p14:tracePt t="89444" x="1028700" y="6286500"/>
          <p14:tracePt t="89461" x="1022350" y="6294438"/>
          <p14:tracePt t="89477" x="1014413" y="6294438"/>
          <p14:tracePt t="89495" x="1008063" y="6294438"/>
          <p14:tracePt t="89512" x="1008063" y="6300788"/>
          <p14:tracePt t="89591" x="1008063" y="6308725"/>
          <p14:tracePt t="89681" x="1000125" y="6308725"/>
          <p14:tracePt t="89710" x="993775" y="6308725"/>
          <p14:tracePt t="89742" x="993775" y="6315075"/>
          <p14:tracePt t="89953" x="993775" y="6323013"/>
          <p14:tracePt t="89960" x="1008063" y="6323013"/>
          <p14:tracePt t="90359" x="1000125" y="6323013"/>
          <p14:tracePt t="90367" x="993775" y="6323013"/>
          <p14:tracePt t="90382" x="985838" y="6323013"/>
          <p14:tracePt t="90472" x="979488" y="6323013"/>
          <p14:tracePt t="90504" x="971550" y="6323013"/>
          <p14:tracePt t="90528" x="957263" y="6323013"/>
          <p14:tracePt t="90614" x="950913" y="6323013"/>
          <p14:tracePt t="90622" x="942975" y="6323013"/>
          <p14:tracePt t="90630" x="936625" y="6323013"/>
          <p14:tracePt t="90638" x="928688" y="6323013"/>
          <p14:tracePt t="90655" x="922338" y="6323013"/>
          <p14:tracePt t="90760" x="922338" y="6315075"/>
          <p14:tracePt t="90835" x="914400" y="6308725"/>
          <p14:tracePt t="90852" x="908050" y="6308725"/>
          <p14:tracePt t="90864" x="908050" y="6300788"/>
          <p14:tracePt t="90880" x="908050" y="6294438"/>
          <p14:tracePt t="90889" x="908050" y="6286500"/>
          <p14:tracePt t="92938" x="928688" y="6286500"/>
          <p14:tracePt t="92945" x="971550" y="6286500"/>
          <p14:tracePt t="92954" x="1000125" y="6286500"/>
          <p14:tracePt t="92972" x="1071563" y="6300788"/>
          <p14:tracePt t="92989" x="1108075" y="6300788"/>
          <p14:tracePt t="93060" x="1114425" y="6300788"/>
          <p14:tracePt t="93224" x="1128713" y="6300788"/>
          <p14:tracePt t="93231" x="1171575" y="6308725"/>
          <p14:tracePt t="93243" x="1193800" y="6315075"/>
          <p14:tracePt t="93262" x="1279525" y="6315075"/>
          <p14:tracePt t="93268" x="1300163" y="6315075"/>
          <p14:tracePt t="93279" x="1308100" y="6315075"/>
          <p14:tracePt t="93296" x="1314450" y="6315075"/>
          <p14:tracePt t="93383" x="1322388" y="6315075"/>
          <p14:tracePt t="93397" x="1343025" y="6315075"/>
          <p14:tracePt t="93404" x="1357313" y="6315075"/>
          <p14:tracePt t="93415" x="1385888" y="6323013"/>
          <p14:tracePt t="93432" x="1450975" y="6337300"/>
          <p14:tracePt t="93448" x="1485900" y="6343650"/>
          <p14:tracePt t="93545" x="1479550" y="6343650"/>
          <p14:tracePt t="93561" x="1471613" y="6343650"/>
          <p14:tracePt t="93754" x="1479550" y="6343650"/>
          <p14:tracePt t="93763" x="1500188" y="6343650"/>
          <p14:tracePt t="93772" x="1514475" y="6343650"/>
          <p14:tracePt t="93789" x="1557338" y="6337300"/>
          <p14:tracePt t="93806" x="1600200" y="6337300"/>
          <p14:tracePt t="93823" x="1679575" y="6337300"/>
          <p14:tracePt t="93840" x="1779588" y="6365875"/>
          <p14:tracePt t="93857" x="1808163" y="6372225"/>
          <p14:tracePt t="93937" x="1800225" y="6372225"/>
          <p14:tracePt t="94051" x="1822450" y="6372225"/>
          <p14:tracePt t="94058" x="1843088" y="6372225"/>
          <p14:tracePt t="94067" x="1871663" y="6372225"/>
          <p14:tracePt t="94078" x="1893888" y="6372225"/>
          <p14:tracePt t="94096" x="1936750" y="6372225"/>
          <p14:tracePt t="94112" x="1943100" y="6372225"/>
          <p14:tracePt t="94231" x="1951038" y="6365875"/>
          <p14:tracePt t="94256" x="1957388" y="6365875"/>
          <p14:tracePt t="94265" x="1957388" y="6357938"/>
          <p14:tracePt t="94274" x="1965325" y="6351588"/>
          <p14:tracePt t="94322" x="1971675" y="6351588"/>
          <p14:tracePt t="94335" x="1979613" y="6351588"/>
          <p14:tracePt t="94338" x="1979613" y="6343650"/>
          <p14:tracePt t="94351" x="1985963" y="6343650"/>
          <p14:tracePt t="94368" x="2000250" y="6343650"/>
          <p14:tracePt t="94386" x="2071688" y="6343650"/>
          <p14:tracePt t="94404" x="2108200" y="6343650"/>
          <p14:tracePt t="94585" x="2114550" y="6343650"/>
          <p14:tracePt t="95342" x="2122488" y="6343650"/>
          <p14:tracePt t="95435" x="2128838" y="6343650"/>
          <p14:tracePt t="95445" x="2136775" y="6343650"/>
          <p14:tracePt t="95903" x="2128838" y="6343650"/>
          <p14:tracePt t="96136" x="2122488" y="6343650"/>
          <p14:tracePt t="96162" x="2114550" y="6343650"/>
          <p14:tracePt t="96208" x="2108200" y="6343650"/>
          <p14:tracePt t="96229" x="2100263" y="6343650"/>
          <p14:tracePt t="96405" x="2093913" y="6343650"/>
          <p14:tracePt t="96414" x="2085975" y="6337300"/>
          <p14:tracePt t="96418" x="2079625" y="6337300"/>
          <p14:tracePt t="96432" x="2071688" y="6337300"/>
          <p14:tracePt t="96451" x="2065338" y="6337300"/>
          <p14:tracePt t="96468" x="2057400" y="6337300"/>
          <p14:tracePt t="96483" x="2051050" y="6337300"/>
          <p14:tracePt t="96575" x="2043113" y="6337300"/>
          <p14:tracePt t="96583" x="2043113" y="6329363"/>
          <p14:tracePt t="96589" x="2036763" y="6329363"/>
          <p14:tracePt t="96600" x="2028825" y="6329363"/>
          <p14:tracePt t="96619" x="2014538" y="6323013"/>
          <p14:tracePt t="96637" x="1965325" y="6323013"/>
          <p14:tracePt t="96654" x="1922463" y="6323013"/>
          <p14:tracePt t="96670" x="1871663" y="6323013"/>
          <p14:tracePt t="96687" x="1808163" y="6300788"/>
          <p14:tracePt t="96702" x="1757363" y="6286500"/>
          <p14:tracePt t="96722" x="1693863" y="6286500"/>
          <p14:tracePt t="96738" x="1636713" y="6286500"/>
          <p14:tracePt t="96754" x="1585913" y="6272213"/>
          <p14:tracePt t="96771" x="1565275" y="6265863"/>
          <p14:tracePt t="96788" x="1522413" y="6251575"/>
          <p14:tracePt t="96806" x="1485900" y="6243638"/>
          <p14:tracePt t="96823" x="1422400" y="6237288"/>
          <p14:tracePt t="96840" x="1393825" y="6237288"/>
          <p14:tracePt t="96857" x="1350963" y="6237288"/>
          <p14:tracePt t="96874" x="1343025" y="6237288"/>
          <p14:tracePt t="96892" x="1322388" y="6237288"/>
          <p14:tracePt t="96911" x="1293813" y="6237288"/>
          <p14:tracePt t="96925" x="1271588" y="6237288"/>
          <p14:tracePt t="96941" x="1243013" y="6237288"/>
          <p14:tracePt t="96958" x="1214438" y="6237288"/>
          <p14:tracePt t="96975" x="1193800" y="6237288"/>
          <p14:tracePt t="96992" x="1185863" y="6237288"/>
          <p14:tracePt t="97010" x="1179513" y="6237288"/>
          <p14:tracePt t="97026" x="1165225" y="6237288"/>
          <p14:tracePt t="97044" x="1157288" y="6237288"/>
          <p14:tracePt t="97060" x="1136650" y="6243638"/>
          <p14:tracePt t="97077" x="1114425" y="6243638"/>
          <p14:tracePt t="97095" x="1093788" y="6243638"/>
          <p14:tracePt t="97113" x="1036638" y="6257925"/>
          <p14:tracePt t="97129" x="1014413" y="6257925"/>
          <p14:tracePt t="97146" x="1008063" y="6257925"/>
          <p14:tracePt t="97318" x="1000125" y="6257925"/>
          <p14:tracePt t="97405" x="993775" y="6257925"/>
          <p14:tracePt t="97420" x="985838" y="6257925"/>
          <p14:tracePt t="98261" x="1000125" y="6257925"/>
          <p14:tracePt t="98268" x="1014413" y="6257925"/>
          <p14:tracePt t="98277" x="1057275" y="6257925"/>
          <p14:tracePt t="98287" x="1093788" y="6257925"/>
          <p14:tracePt t="98304" x="1157288" y="6251575"/>
          <p14:tracePt t="98322" x="1400175" y="6251575"/>
          <p14:tracePt t="98338" x="1485900" y="6237288"/>
          <p14:tracePt t="98357" x="1543050" y="6237288"/>
          <p14:tracePt t="98374" x="1614488" y="6243638"/>
          <p14:tracePt t="98391" x="1651000" y="6243638"/>
          <p14:tracePt t="98406" x="1714500" y="6265863"/>
          <p14:tracePt t="98409" x="1765300" y="6272213"/>
          <p14:tracePt t="98427" x="1828800" y="6272213"/>
          <p14:tracePt t="98442" x="1908175" y="6272213"/>
          <p14:tracePt t="98458" x="1951038" y="6272213"/>
          <p14:tracePt t="98475" x="1979613" y="6272213"/>
          <p14:tracePt t="98492" x="1985963" y="6272213"/>
          <p14:tracePt t="98733" x="1971675" y="6272213"/>
          <p14:tracePt t="98737" x="1957388" y="6280150"/>
          <p14:tracePt t="98747" x="1951038" y="6280150"/>
          <p14:tracePt t="98764" x="1908175" y="6286500"/>
          <p14:tracePt t="98781" x="1879600" y="6286500"/>
          <p14:tracePt t="98798" x="1828800" y="6286500"/>
          <p14:tracePt t="98821" x="1751013" y="6280150"/>
          <p14:tracePt t="98833" x="1657350" y="6280150"/>
          <p14:tracePt t="98850" x="1579563" y="6272213"/>
          <p14:tracePt t="98866" x="1543050" y="6272213"/>
          <p14:tracePt t="98883" x="1508125" y="6272213"/>
          <p14:tracePt t="98901" x="1471613" y="6272213"/>
          <p14:tracePt t="98918" x="1400175" y="6272213"/>
          <p14:tracePt t="98935" x="1350963" y="6265863"/>
          <p14:tracePt t="98952" x="1279525" y="6257925"/>
          <p14:tracePt t="98970" x="1193800" y="6257925"/>
          <p14:tracePt t="98986" x="1085850" y="6251575"/>
          <p14:tracePt t="99003" x="1065213" y="6251575"/>
          <p14:tracePt t="99020" x="1057275" y="6251575"/>
          <p14:tracePt t="99081" x="1050925" y="6251575"/>
          <p14:tracePt t="99105" x="1042988" y="6251575"/>
          <p14:tracePt t="99279" x="1050925" y="6243638"/>
          <p14:tracePt t="99289" x="1071563" y="6243638"/>
          <p14:tracePt t="99296" x="1093788" y="6243638"/>
          <p14:tracePt t="99310" x="1179513" y="6229350"/>
          <p14:tracePt t="99327" x="1257300" y="6223000"/>
          <p14:tracePt t="99343" x="1379538" y="6194425"/>
          <p14:tracePt t="99362" x="1479550" y="6194425"/>
          <p14:tracePt t="99381" x="1579563" y="6186488"/>
          <p14:tracePt t="99396" x="1679575" y="6186488"/>
          <p14:tracePt t="99414" x="1800225" y="6200775"/>
          <p14:tracePt t="99430" x="1957388" y="6223000"/>
          <p14:tracePt t="99433" x="2014538" y="6237288"/>
          <p14:tracePt t="99447" x="2108200" y="6237288"/>
          <p14:tracePt t="99464" x="2243138" y="6237288"/>
          <p14:tracePt t="99480" x="2293938" y="6243638"/>
          <p14:tracePt t="99497" x="2300288" y="6243638"/>
          <p14:tracePt t="99516" x="2314575" y="6237288"/>
          <p14:tracePt t="99533" x="2322513" y="6237288"/>
          <p14:tracePt t="99551" x="2351088" y="6237288"/>
          <p14:tracePt t="99566" x="2379663" y="6229350"/>
          <p14:tracePt t="99584" x="2422525" y="6215063"/>
          <p14:tracePt t="99600" x="2451100" y="6208713"/>
          <p14:tracePt t="99616" x="2479675" y="6200775"/>
          <p14:tracePt t="99637" x="2493963" y="6194425"/>
          <p14:tracePt t="99651" x="2500313" y="6194425"/>
          <p14:tracePt t="99856" x="2486025" y="6194425"/>
          <p14:tracePt t="99864" x="2457450" y="6186488"/>
          <p14:tracePt t="99872" x="2443163" y="6186488"/>
          <p14:tracePt t="99889" x="2428875" y="6186488"/>
          <p14:tracePt t="99910" x="2414588" y="6186488"/>
          <p14:tracePt t="100136" x="2422525" y="6186488"/>
          <p14:tracePt t="100143" x="2443163" y="6180138"/>
          <p14:tracePt t="100150" x="2451100" y="6172200"/>
          <p14:tracePt t="100162" x="2451100" y="6165850"/>
          <p14:tracePt t="100179" x="2457450" y="6151563"/>
          <p14:tracePt t="100196" x="2465388" y="6137275"/>
          <p14:tracePt t="100213" x="2465388" y="6129338"/>
          <p14:tracePt t="100292" x="2465388" y="6108700"/>
          <p14:tracePt t="100301" x="2465388" y="6057900"/>
          <p14:tracePt t="100308" x="2465388" y="6008688"/>
          <p14:tracePt t="100318" x="2465388" y="5951538"/>
          <p14:tracePt t="100332" x="2443163" y="5843588"/>
          <p14:tracePt t="100350" x="2436813" y="5780088"/>
          <p14:tracePt t="100366" x="2422525" y="5751513"/>
          <p14:tracePt t="100459" x="2422525" y="5757863"/>
          <p14:tracePt t="100466" x="2428875" y="5757863"/>
          <p14:tracePt t="100474" x="2428875" y="5765800"/>
          <p14:tracePt t="100485" x="2443163" y="5765800"/>
          <p14:tracePt t="100502" x="2457450" y="5780088"/>
          <p14:tracePt t="100521" x="2493963" y="5794375"/>
          <p14:tracePt t="100538" x="2536825" y="5822950"/>
          <p14:tracePt t="100556" x="2636838" y="5872163"/>
          <p14:tracePt t="100574" x="2808288" y="5957888"/>
          <p14:tracePt t="100588" x="2886075" y="5994400"/>
          <p14:tracePt t="100606" x="2951163" y="5994400"/>
          <p14:tracePt t="100623" x="2965450" y="5994400"/>
          <p14:tracePt t="100730" x="2986088" y="5994400"/>
          <p14:tracePt t="100737" x="3000375" y="5994400"/>
          <p14:tracePt t="100745" x="3022600" y="5994400"/>
          <p14:tracePt t="100758" x="3065463" y="5994400"/>
          <p14:tracePt t="100776" x="3186113" y="6008688"/>
          <p14:tracePt t="100792" x="3251200" y="6022975"/>
          <p14:tracePt t="100809" x="3265488" y="6022975"/>
          <p14:tracePt t="101184" x="3251200" y="6022975"/>
          <p14:tracePt t="101191" x="3243263" y="6022975"/>
          <p14:tracePt t="101201" x="3228975" y="6022975"/>
          <p14:tracePt t="101218" x="3200400" y="6029325"/>
          <p14:tracePt t="101236" x="3136900" y="6051550"/>
          <p14:tracePt t="101253" x="3100388" y="6065838"/>
          <p14:tracePt t="101269" x="3086100" y="6065838"/>
          <p14:tracePt t="101286" x="3065463" y="6065838"/>
          <p14:tracePt t="101303" x="3051175" y="6065838"/>
          <p14:tracePt t="101320" x="3022600" y="6065838"/>
          <p14:tracePt t="101338" x="2957513" y="6065838"/>
          <p14:tracePt t="101355" x="2857500" y="6065838"/>
          <p14:tracePt t="101371" x="2814638" y="6072188"/>
          <p14:tracePt t="101390" x="2779713" y="6094413"/>
          <p14:tracePt t="101407" x="2765425" y="6100763"/>
          <p14:tracePt t="101460" x="2765425" y="6108700"/>
          <p14:tracePt t="101464" x="2757488" y="6108700"/>
          <p14:tracePt t="101482" x="2736850" y="6108700"/>
          <p14:tracePt t="101493" x="2728913" y="6108700"/>
          <p14:tracePt t="101511" x="2679700" y="6108700"/>
          <p14:tracePt t="101527" x="2657475" y="6108700"/>
          <p14:tracePt t="101543" x="2636838" y="6108700"/>
          <p14:tracePt t="101560" x="2608263" y="6108700"/>
          <p14:tracePt t="101577" x="2551113" y="6108700"/>
          <p14:tracePt t="101593" x="2493963" y="6100763"/>
          <p14:tracePt t="101610" x="2443163" y="6100763"/>
          <p14:tracePt t="101629" x="2422525" y="6094413"/>
          <p14:tracePt t="101805" x="2422525" y="6086475"/>
          <p14:tracePt t="101822" x="2436813" y="6080125"/>
          <p14:tracePt t="101831" x="2443163" y="6080125"/>
          <p14:tracePt t="101838" x="2451100" y="6065838"/>
          <p14:tracePt t="101848" x="2457450" y="6065838"/>
          <p14:tracePt t="101866" x="2471738" y="6065838"/>
          <p14:tracePt t="101884" x="2479675" y="6065838"/>
          <p14:tracePt t="101901" x="2493963" y="6065838"/>
          <p14:tracePt t="101918" x="2508250" y="6072188"/>
          <p14:tracePt t="101935" x="2528888" y="6086475"/>
          <p14:tracePt t="101953" x="2565400" y="6122988"/>
          <p14:tracePt t="101968" x="2608263" y="6137275"/>
          <p14:tracePt t="101987" x="2665413" y="6143625"/>
          <p14:tracePt t="102002" x="2714625" y="6143625"/>
          <p14:tracePt t="102020" x="2757488" y="6172200"/>
          <p14:tracePt t="102038" x="2808288" y="6194425"/>
          <p14:tracePt t="102057" x="2843213" y="6215063"/>
          <p14:tracePt t="102074" x="2843213" y="6223000"/>
          <p14:tracePt t="102089" x="2843213" y="6237288"/>
          <p14:tracePt t="102106" x="2843213" y="6251575"/>
          <p14:tracePt t="102122" x="2836863" y="6251575"/>
          <p14:tracePt t="102138" x="2828925" y="6265863"/>
          <p14:tracePt t="102172" x="2822575" y="6286500"/>
          <p14:tracePt t="102190" x="2814638" y="6323013"/>
          <p14:tracePt t="102206" x="2808288" y="6357938"/>
          <p14:tracePt t="102224" x="2800350" y="6372225"/>
          <p14:tracePt t="102240" x="2794000" y="6380163"/>
          <p14:tracePt t="102258" x="2779713" y="6380163"/>
          <p14:tracePt t="102261" x="2765425" y="6380163"/>
          <p14:tracePt t="102277" x="2736850" y="6386513"/>
          <p14:tracePt t="102293" x="2686050" y="6394450"/>
          <p14:tracePt t="102309" x="2643188" y="6394450"/>
          <p14:tracePt t="102327" x="2614613" y="6394450"/>
          <p14:tracePt t="102344" x="2586038" y="6386513"/>
          <p14:tracePt t="102360" x="2579688" y="6386513"/>
          <p14:tracePt t="102377" x="2571750" y="6380163"/>
          <p14:tracePt t="102394" x="2557463" y="6380163"/>
          <p14:tracePt t="102411" x="2551113" y="6372225"/>
          <p14:tracePt t="102429" x="2551113" y="6357938"/>
          <p14:tracePt t="102448" x="2543175" y="6323013"/>
          <p14:tracePt t="102464" x="2543175" y="6300788"/>
          <p14:tracePt t="102482" x="2536825" y="6286500"/>
          <p14:tracePt t="102498" x="2536825" y="6272213"/>
          <p14:tracePt t="102514" x="2536825" y="6265863"/>
          <p14:tracePt t="102531" x="2536825" y="6251575"/>
          <p14:tracePt t="102551" x="2536825" y="6243638"/>
          <p14:tracePt t="102567" x="2557463" y="6223000"/>
          <p14:tracePt t="102584" x="2565400" y="6165850"/>
          <p14:tracePt t="102601" x="2600325" y="6094413"/>
          <p14:tracePt t="102618" x="2622550" y="6051550"/>
          <p14:tracePt t="102635" x="2643188" y="6022975"/>
          <p14:tracePt t="102650" x="2657475" y="6008688"/>
          <p14:tracePt t="102669" x="2665413" y="6000750"/>
          <p14:tracePt t="102687" x="2671763" y="6000750"/>
          <p14:tracePt t="102702" x="2679700" y="6000750"/>
          <p14:tracePt t="102719" x="2700338" y="6000750"/>
          <p14:tracePt t="102737" x="2728913" y="5986463"/>
          <p14:tracePt t="102753" x="2765425" y="5972175"/>
          <p14:tracePt t="102760" x="2786063" y="5972175"/>
          <p14:tracePt t="102777" x="2828925" y="5965825"/>
          <p14:tracePt t="102787" x="2843213" y="5965825"/>
          <p14:tracePt t="102804" x="2886075" y="5972175"/>
          <p14:tracePt t="102821" x="2971800" y="5994400"/>
          <p14:tracePt t="102838" x="3043238" y="6029325"/>
          <p14:tracePt t="102856" x="3079750" y="6037263"/>
          <p14:tracePt t="102873" x="3086100" y="6043613"/>
          <p14:tracePt t="102935" x="3086100" y="6051550"/>
          <p14:tracePt t="102944" x="3086100" y="6057900"/>
          <p14:tracePt t="102951" x="3086100" y="6072188"/>
          <p14:tracePt t="102960" x="3086100" y="6080125"/>
          <p14:tracePt t="102976" x="3086100" y="6100763"/>
          <p14:tracePt t="103044" x="3079750" y="6100763"/>
          <p14:tracePt t="103074" x="3071813" y="6100763"/>
          <p14:tracePt t="103090" x="3071813" y="6108700"/>
          <p14:tracePt t="103097" x="3071813" y="6115050"/>
          <p14:tracePt t="103113" x="3071813" y="6122988"/>
          <p14:tracePt t="103120" x="3079750" y="6122988"/>
          <p14:tracePt t="103131" x="3100388" y="6122988"/>
          <p14:tracePt t="103146" x="3122613" y="6129338"/>
          <p14:tracePt t="103164" x="3128963" y="6129338"/>
          <p14:tracePt t="103180" x="3143250" y="6122988"/>
          <p14:tracePt t="103199" x="3157538" y="6122988"/>
          <p14:tracePt t="103232" x="3165475" y="6122988"/>
          <p14:tracePt t="103249" x="3171825" y="6122988"/>
          <p14:tracePt t="103266" x="3179763" y="6108700"/>
          <p14:tracePt t="103283" x="3194050" y="6100763"/>
          <p14:tracePt t="103300" x="3200400" y="6100763"/>
          <p14:tracePt t="103332" x="3200400" y="6094413"/>
          <p14:tracePt t="103354" x="3194050" y="6094413"/>
          <p14:tracePt t="103363" x="3186113" y="6100763"/>
          <p14:tracePt t="103377" x="3179763" y="6100763"/>
          <p14:tracePt t="103388" x="3179763" y="6108700"/>
          <p14:tracePt t="103463" x="3179763" y="6115050"/>
          <p14:tracePt t="103496" x="3179763" y="6122988"/>
          <p14:tracePt t="103503" x="3171825" y="6129338"/>
          <p14:tracePt t="103511" x="3171825" y="6137275"/>
          <p14:tracePt t="104574" x="3171825" y="6143625"/>
          <p14:tracePt t="105145" x="3171825" y="6137275"/>
          <p14:tracePt t="105151" x="3171825" y="6129338"/>
          <p14:tracePt t="105162" x="3171825" y="6122988"/>
          <p14:tracePt t="105180" x="3171825" y="6115050"/>
          <p14:tracePt t="105197" x="3165475" y="6100763"/>
          <p14:tracePt t="105214" x="3165475" y="6094413"/>
          <p14:tracePt t="105231" x="3165475" y="6086475"/>
          <p14:tracePt t="105255" x="3165475" y="6080125"/>
          <p14:tracePt t="105265" x="3157538" y="6072188"/>
          <p14:tracePt t="105284" x="3157538" y="6057900"/>
          <p14:tracePt t="105299" x="3157538" y="6051550"/>
          <p14:tracePt t="105321" x="3157538" y="6029325"/>
          <p14:tracePt t="105336" x="3157538" y="6015038"/>
          <p14:tracePt t="105352" x="3157538" y="6008688"/>
          <p14:tracePt t="105355" x="3157538" y="6000750"/>
          <p14:tracePt t="105370" x="3151188" y="5986463"/>
          <p14:tracePt t="105386" x="3151188" y="5980113"/>
          <p14:tracePt t="105403" x="3143250" y="5972175"/>
          <p14:tracePt t="105521" x="3143250" y="5965825"/>
          <p14:tracePt t="105533" x="3136900" y="5957888"/>
          <p14:tracePt t="105933" x="3108325" y="5957888"/>
          <p14:tracePt t="105943" x="3043238" y="5965825"/>
          <p14:tracePt t="105948" x="2957513" y="5986463"/>
          <p14:tracePt t="105966" x="2757488" y="6022975"/>
          <p14:tracePt t="105983" x="2522538" y="6080125"/>
          <p14:tracePt t="106001" x="2300288" y="6129338"/>
          <p14:tracePt t="106017" x="2236788" y="6129338"/>
          <p14:tracePt t="106034" x="2051050" y="6129338"/>
          <p14:tracePt t="106052" x="1900238" y="6129338"/>
          <p14:tracePt t="106070" x="1822450" y="6122988"/>
          <p14:tracePt t="106087" x="1736725" y="6108700"/>
          <p14:tracePt t="106090" x="1722438" y="6108700"/>
          <p14:tracePt t="106102" x="1700213" y="6100763"/>
          <p14:tracePt t="106119" x="1636713" y="6100763"/>
          <p14:tracePt t="106137" x="1565275" y="6108700"/>
          <p14:tracePt t="106153" x="1528763" y="6115050"/>
          <p14:tracePt t="106171" x="1508125" y="6122988"/>
          <p14:tracePt t="106192" x="1500188" y="6122988"/>
          <p14:tracePt t="106224" x="1479550" y="6122988"/>
          <p14:tracePt t="106241" x="1443038" y="6115050"/>
          <p14:tracePt t="106259" x="1385888" y="6115050"/>
          <p14:tracePt t="106264" x="1371600" y="6115050"/>
          <p14:tracePt t="106274" x="1357313" y="6115050"/>
          <p14:tracePt t="106386" x="1350963" y="6115050"/>
          <p14:tracePt t="106464" x="1379538" y="6115050"/>
          <p14:tracePt t="106473" x="1408113" y="6115050"/>
          <p14:tracePt t="106480" x="1436688" y="6115050"/>
          <p14:tracePt t="106495" x="1536700" y="6115050"/>
          <p14:tracePt t="106513" x="1657350" y="6108700"/>
          <p14:tracePt t="106531" x="1743075" y="6086475"/>
          <p14:tracePt t="106548" x="1879600" y="6086475"/>
          <p14:tracePt t="106564" x="1971675" y="6086475"/>
          <p14:tracePt t="106581" x="2071688" y="6072188"/>
          <p14:tracePt t="106599" x="2208213" y="6057900"/>
          <p14:tracePt t="106615" x="2322513" y="6057900"/>
          <p14:tracePt t="106632" x="2443163" y="6051550"/>
          <p14:tracePt t="106650" x="2557463" y="6043613"/>
          <p14:tracePt t="106669" x="2586038" y="6043613"/>
          <p14:tracePt t="106683" x="2671763" y="6043613"/>
          <p14:tracePt t="106700" x="2751138" y="6051550"/>
          <p14:tracePt t="106717" x="2828925" y="6051550"/>
          <p14:tracePt t="106736" x="2908300" y="6051550"/>
          <p14:tracePt t="106755" x="2922588" y="6051550"/>
          <p14:tracePt t="106763" x="2936875" y="6051550"/>
          <p14:tracePt t="106768" x="2943225" y="6051550"/>
          <p14:tracePt t="106788" x="2957513" y="6051550"/>
          <p14:tracePt t="106804" x="2971800" y="6051550"/>
          <p14:tracePt t="106822" x="2994025" y="6057900"/>
          <p14:tracePt t="106839" x="3014663" y="6057900"/>
          <p14:tracePt t="106856" x="3043238" y="6057900"/>
          <p14:tracePt t="106873" x="3079750" y="6057900"/>
          <p14:tracePt t="106888" x="3094038" y="6057900"/>
          <p14:tracePt t="106992" x="3100388" y="6057900"/>
          <p14:tracePt t="106999" x="3108325" y="6057900"/>
          <p14:tracePt t="107014" x="3114675" y="6057900"/>
          <p14:tracePt t="107027" x="3122613" y="6043613"/>
          <p14:tracePt t="107042" x="3122613" y="6037263"/>
          <p14:tracePt t="107060" x="3122613" y="6029325"/>
          <p14:tracePt t="107229" x="3122613" y="6043613"/>
          <p14:tracePt t="107237" x="3122613" y="6051550"/>
          <p14:tracePt t="107247" x="3122613" y="6057900"/>
          <p14:tracePt t="107264" x="3122613" y="6065838"/>
          <p14:tracePt t="107282" x="3122613" y="6072188"/>
          <p14:tracePt t="107299" x="3122613" y="6094413"/>
          <p14:tracePt t="107316" x="3122613" y="6129338"/>
          <p14:tracePt t="107333" x="3122613" y="6180138"/>
          <p14:tracePt t="107351" x="3122613" y="6229350"/>
          <p14:tracePt t="107367" x="3122613" y="6251575"/>
          <p14:tracePt t="107384" x="3122613" y="6265863"/>
          <p14:tracePt t="107583" x="3122613" y="6257925"/>
          <p14:tracePt t="107589" x="3122613" y="6243638"/>
          <p14:tracePt t="107598" x="3122613" y="6237288"/>
          <p14:tracePt t="107606" x="3122613" y="6223000"/>
          <p14:tracePt t="107623" x="3122613" y="6180138"/>
          <p14:tracePt t="107641" x="3122613" y="6165850"/>
          <p14:tracePt t="107659" x="3122613" y="6143625"/>
          <p14:tracePt t="107677" x="3122613" y="6137275"/>
          <p14:tracePt t="107692" x="3122613" y="6122988"/>
          <p14:tracePt t="107709" x="3122613" y="6100763"/>
          <p14:tracePt t="107726" x="3114675" y="6080125"/>
          <p14:tracePt t="107743" x="3114675" y="6065838"/>
          <p14:tracePt t="107955" x="3114675" y="6057900"/>
          <p14:tracePt t="107996" x="3114675" y="6051550"/>
          <p14:tracePt t="108002" x="3114675" y="6037263"/>
          <p14:tracePt t="108017" x="3114675" y="6029325"/>
          <p14:tracePt t="108035" x="3122613" y="6015038"/>
          <p14:tracePt t="108052" x="3122613" y="6008688"/>
          <p14:tracePt t="108346" x="3122613" y="6015038"/>
          <p14:tracePt t="108362" x="3122613" y="6022975"/>
          <p14:tracePt t="108678" x="3122613" y="6015038"/>
          <p14:tracePt t="108782" x="3122613" y="6029325"/>
          <p14:tracePt t="108798" x="3122613" y="6037263"/>
          <p14:tracePt t="108806" x="3122613" y="6043613"/>
          <p14:tracePt t="108819" x="3122613" y="6051550"/>
          <p14:tracePt t="108836" x="3128963" y="6057900"/>
          <p14:tracePt t="109143" x="3136900" y="6037263"/>
          <p14:tracePt t="109153" x="3136900" y="6029325"/>
          <p14:tracePt t="109162" x="3136900" y="6008688"/>
          <p14:tracePt t="109178" x="3136900" y="6000750"/>
          <p14:tracePt t="109395" x="3108325" y="6000750"/>
          <p14:tracePt t="109401" x="3086100" y="6000750"/>
          <p14:tracePt t="109410" x="3043238" y="6008688"/>
          <p14:tracePt t="109420" x="3008313" y="6015038"/>
          <p14:tracePt t="109436" x="2943225" y="6029325"/>
          <p14:tracePt t="109454" x="2828925" y="6043613"/>
          <p14:tracePt t="109470" x="2736850" y="6057900"/>
          <p14:tracePt t="109486" x="2586038" y="6094413"/>
          <p14:tracePt t="109503" x="2457450" y="6129338"/>
          <p14:tracePt t="109521" x="2308225" y="6151563"/>
          <p14:tracePt t="109537" x="2193925" y="6186488"/>
          <p14:tracePt t="109554" x="2114550" y="6208713"/>
          <p14:tracePt t="109571" x="2057400" y="6229350"/>
          <p14:tracePt t="109589" x="2008188" y="6237288"/>
          <p14:tracePt t="109606" x="1985963" y="6243638"/>
          <p14:tracePt t="109623" x="1979613" y="6243638"/>
          <p14:tracePt t="109640" x="1971675" y="6243638"/>
          <p14:tracePt t="109657" x="1965325" y="6243638"/>
          <p14:tracePt t="109676" x="1957388" y="6251575"/>
          <p14:tracePt t="109693" x="1936750" y="6257925"/>
          <p14:tracePt t="109708" x="1914525" y="6272213"/>
          <p14:tracePt t="109725" x="1893888" y="6286500"/>
          <p14:tracePt t="109745" x="1871663" y="6308725"/>
          <p14:tracePt t="109765" x="1865313" y="6315075"/>
          <p14:tracePt t="109776" x="1836738" y="6315075"/>
          <p14:tracePt t="109794" x="1814513" y="6315075"/>
          <p14:tracePt t="109810" x="1771650" y="6308725"/>
          <p14:tracePt t="109828" x="1728788" y="6294438"/>
          <p14:tracePt t="109846" x="1643063" y="6294438"/>
          <p14:tracePt t="109862" x="1636713" y="6294438"/>
          <p14:tracePt t="112631" x="1651000" y="6294438"/>
          <p14:tracePt t="112634" x="1657350" y="6294438"/>
          <p14:tracePt t="112648" x="1671638" y="6294438"/>
          <p14:tracePt t="112668" x="1779588" y="6294438"/>
          <p14:tracePt t="112686" x="1857375" y="6294438"/>
          <p14:tracePt t="112702" x="1979613" y="6272213"/>
          <p14:tracePt t="112717" x="2051050" y="6257925"/>
          <p14:tracePt t="112737" x="2208213" y="6237288"/>
          <p14:tracePt t="112752" x="2279650" y="6208713"/>
          <p14:tracePt t="112769" x="2322513" y="6180138"/>
          <p14:tracePt t="112786" x="2343150" y="6157913"/>
          <p14:tracePt t="112804" x="2357438" y="6151563"/>
          <p14:tracePt t="112821" x="2357438" y="6143625"/>
          <p14:tracePt t="112837" x="2386013" y="6143625"/>
          <p14:tracePt t="112854" x="2414588" y="6143625"/>
          <p14:tracePt t="112872" x="2479675" y="6137275"/>
          <p14:tracePt t="112888" x="2551113" y="6115050"/>
          <p14:tracePt t="112907" x="2614613" y="6094413"/>
          <p14:tracePt t="112923" x="2651125" y="6086475"/>
          <p14:tracePt t="112941" x="2686050" y="6080125"/>
          <p14:tracePt t="112958" x="2722563" y="6072188"/>
          <p14:tracePt t="112976" x="2765425" y="6072188"/>
          <p14:tracePt t="112994" x="2843213" y="6043613"/>
          <p14:tracePt t="113010" x="2886075" y="6022975"/>
          <p14:tracePt t="113027" x="2894013" y="6022975"/>
          <p14:tracePt t="113043" x="2914650" y="6008688"/>
          <p14:tracePt t="113081" x="2922588" y="6008688"/>
          <p14:tracePt t="113095" x="2943225" y="6000750"/>
          <p14:tracePt t="113112" x="2965450" y="5986463"/>
          <p14:tracePt t="113129" x="2994025" y="5965825"/>
          <p14:tracePt t="113146" x="2994025" y="5951538"/>
          <p14:tracePt t="113163" x="2994025" y="5943600"/>
          <p14:tracePt t="113324" x="2971800" y="5951538"/>
          <p14:tracePt t="113330" x="2928938" y="5957888"/>
          <p14:tracePt t="113337" x="2900363" y="5972175"/>
          <p14:tracePt t="113352" x="2865438" y="5986463"/>
          <p14:tracePt t="113368" x="2828925" y="5986463"/>
          <p14:tracePt t="113386" x="2808288" y="5986463"/>
          <p14:tracePt t="113403" x="2771775" y="5986463"/>
          <p14:tracePt t="113420" x="2736850" y="5986463"/>
          <p14:tracePt t="113437" x="2714625" y="6008688"/>
          <p14:tracePt t="113459" x="2671763" y="6029325"/>
          <p14:tracePt t="113471" x="2636838" y="6051550"/>
          <p14:tracePt t="113489" x="2614613" y="6057900"/>
          <p14:tracePt t="113506" x="2608263" y="6065838"/>
          <p14:tracePt t="113523" x="2593975" y="6065838"/>
          <p14:tracePt t="113540" x="2565400" y="6072188"/>
          <p14:tracePt t="113659" x="2551113" y="6072188"/>
          <p14:tracePt t="113679" x="2528888" y="6072188"/>
          <p14:tracePt t="113694" x="2522538" y="6072188"/>
          <p14:tracePt t="113712" x="2508250" y="6072188"/>
          <p14:tracePt t="113745" x="2500313" y="6072188"/>
          <p14:tracePt t="113762" x="2486025" y="6072188"/>
          <p14:tracePt t="113766" x="2471738" y="6072188"/>
          <p14:tracePt t="113779" x="2443163" y="6072188"/>
          <p14:tracePt t="113798" x="2400300" y="6072188"/>
          <p14:tracePt t="113814" x="2379663" y="6072188"/>
          <p14:tracePt t="113831" x="2365375" y="6072188"/>
          <p14:tracePt t="113850" x="2357438" y="6072188"/>
          <p14:tracePt t="113972" x="2351088" y="6072188"/>
          <p14:tracePt t="114197" x="2357438" y="6072188"/>
          <p14:tracePt t="114225" x="2365375" y="6072188"/>
          <p14:tracePt t="114290" x="2365375" y="6065838"/>
          <p14:tracePt t="114316" x="2371725" y="6065838"/>
          <p14:tracePt t="114325" x="2379663" y="6057900"/>
          <p14:tracePt t="114339" x="2386013" y="6051550"/>
          <p14:tracePt t="114355" x="2386013" y="6043613"/>
          <p14:tracePt t="115037" x="2379663" y="6043613"/>
          <p14:tracePt t="115041" x="2371725" y="6051550"/>
          <p14:tracePt t="115051" x="2365375" y="6051550"/>
          <p14:tracePt t="115065" x="2351088" y="6057900"/>
          <p14:tracePt t="115082" x="2328863" y="6057900"/>
          <p14:tracePt t="115099" x="2286000" y="6057900"/>
          <p14:tracePt t="115116" x="2251075" y="6065838"/>
          <p14:tracePt t="115134" x="2208213" y="6080125"/>
          <p14:tracePt t="115151" x="2185988" y="6086475"/>
          <p14:tracePt t="115185" x="2179638" y="6086475"/>
          <p14:tracePt t="115251" x="2151063" y="6086475"/>
          <p14:tracePt t="115259" x="2128838" y="6086475"/>
          <p14:tracePt t="115273" x="2100263" y="6086475"/>
          <p14:tracePt t="115289" x="2051050" y="6086475"/>
          <p14:tracePt t="115306" x="1951038" y="6086475"/>
          <p14:tracePt t="115324" x="1908175" y="6086475"/>
          <p14:tracePt t="115341" x="1879600" y="6086475"/>
          <p14:tracePt t="115357" x="1865313" y="6094413"/>
          <p14:tracePt t="115373" x="1843088" y="6100763"/>
          <p14:tracePt t="115390" x="1828800" y="6108700"/>
          <p14:tracePt t="115408" x="1800225" y="6115050"/>
          <p14:tracePt t="115426" x="1793875" y="6122988"/>
          <p14:tracePt t="115442" x="1779588" y="6122988"/>
          <p14:tracePt t="115551" x="1808163" y="6137275"/>
          <p14:tracePt t="115559" x="1885950" y="6137275"/>
          <p14:tracePt t="115569" x="1951038" y="6143625"/>
          <p14:tracePt t="115578" x="2122488" y="6165850"/>
          <p14:tracePt t="115596" x="2286000" y="6157913"/>
          <p14:tracePt t="115612" x="2428875" y="6151563"/>
          <p14:tracePt t="115631" x="2493963" y="6137275"/>
          <p14:tracePt t="115648" x="2522538" y="6122988"/>
          <p14:tracePt t="115664" x="2528888" y="6122988"/>
          <p14:tracePt t="115684" x="2528888" y="6115050"/>
          <p14:tracePt t="115700" x="2528888" y="6108700"/>
          <p14:tracePt t="115717" x="2543175" y="6108700"/>
          <p14:tracePt t="115735" x="2551113" y="6100763"/>
          <p14:tracePt t="115751" x="2551113" y="6094413"/>
          <p14:tracePt t="115933" x="2536825" y="6094413"/>
          <p14:tracePt t="115944" x="2508250" y="6094413"/>
          <p14:tracePt t="115957" x="2408238" y="6108700"/>
          <p14:tracePt t="115972" x="2265363" y="6143625"/>
          <p14:tracePt t="115989" x="2093913" y="6143625"/>
          <p14:tracePt t="116006" x="2000250" y="6151563"/>
          <p14:tracePt t="116025" x="1922463" y="6151563"/>
          <p14:tracePt t="116040" x="1879600" y="6151563"/>
          <p14:tracePt t="116057" x="1857375" y="6151563"/>
          <p14:tracePt t="116074" x="1843088" y="6151563"/>
          <p14:tracePt t="116092" x="1822450" y="6151563"/>
          <p14:tracePt t="116109" x="1793875" y="6151563"/>
          <p14:tracePt t="116126" x="1765300" y="6172200"/>
          <p14:tracePt t="116142" x="1765300" y="6180138"/>
          <p14:tracePt t="116159" x="1757363" y="6186488"/>
          <p14:tracePt t="116239" x="1743075" y="6200775"/>
          <p14:tracePt t="116243" x="1714500" y="6215063"/>
          <p14:tracePt t="116251" x="1693863" y="6237288"/>
          <p14:tracePt t="116262" x="1657350" y="6257925"/>
          <p14:tracePt t="116279" x="1593850" y="6272213"/>
          <p14:tracePt t="116298" x="1522413" y="6286500"/>
          <p14:tracePt t="116314" x="1465263" y="6286500"/>
          <p14:tracePt t="116331" x="1414463" y="6286500"/>
          <p14:tracePt t="116348" x="1379538" y="6286500"/>
          <p14:tracePt t="116365" x="1322388" y="6286500"/>
          <p14:tracePt t="116382" x="1285875" y="6294438"/>
          <p14:tracePt t="116399" x="1243013" y="6308725"/>
          <p14:tracePt t="116416" x="1228725" y="6315075"/>
          <p14:tracePt t="116433" x="1222375" y="6315075"/>
          <p14:tracePt t="116451" x="1208088" y="6323013"/>
          <p14:tracePt t="116484" x="1185863" y="6323013"/>
          <p14:tracePt t="116501" x="1171575" y="6323013"/>
          <p14:tracePt t="116519" x="1150938" y="6323013"/>
          <p14:tracePt t="116537" x="1143000" y="6329363"/>
          <p14:tracePt t="116918" x="1150938" y="6329363"/>
          <p14:tracePt t="116927" x="1171575" y="6337300"/>
          <p14:tracePt t="116934" x="1214438" y="6337300"/>
          <p14:tracePt t="116946" x="1308100" y="6337300"/>
          <p14:tracePt t="116962" x="1414463" y="6351588"/>
          <p14:tracePt t="116980" x="1485900" y="6351588"/>
          <p14:tracePt t="116997" x="1557338" y="6357938"/>
          <p14:tracePt t="117014" x="1651000" y="6372225"/>
          <p14:tracePt t="117033" x="1743075" y="6394450"/>
          <p14:tracePt t="117049" x="1793875" y="6408738"/>
          <p14:tracePt t="117065" x="1828800" y="6415088"/>
          <p14:tracePt t="117082" x="1871663" y="6423025"/>
          <p14:tracePt t="117099" x="1900238" y="6423025"/>
          <p14:tracePt t="117291" x="1893888" y="6423025"/>
          <p14:tracePt t="117299" x="1885950" y="6423025"/>
          <p14:tracePt t="117308" x="1879600" y="6423025"/>
          <p14:tracePt t="117322" x="1865313" y="6423025"/>
          <p14:tracePt t="117339" x="1857375" y="6423025"/>
          <p14:tracePt t="117487" x="1865313" y="6423025"/>
          <p14:tracePt t="117495" x="1893888" y="6423025"/>
          <p14:tracePt t="117503" x="1914525" y="6423025"/>
          <p14:tracePt t="117512" x="1943100" y="6423025"/>
          <p14:tracePt t="117528" x="1993900" y="6429375"/>
          <p14:tracePt t="117545" x="2036763" y="6429375"/>
          <p14:tracePt t="117563" x="2065338" y="6437313"/>
          <p14:tracePt t="117636" x="2071688" y="6437313"/>
          <p14:tracePt t="117651" x="2079625" y="6437313"/>
          <p14:tracePt t="117675" x="2085975" y="6437313"/>
          <p14:tracePt t="117683" x="2085975" y="6429375"/>
          <p14:tracePt t="117690" x="2093913" y="6429375"/>
          <p14:tracePt t="117714" x="2100263" y="6429375"/>
          <p14:tracePt t="117941" x="2108200" y="6429375"/>
          <p14:tracePt t="118651" x="2114550" y="6429375"/>
          <p14:tracePt t="118682" x="2122488" y="6429375"/>
          <p14:tracePt t="118690" x="2128838" y="6429375"/>
          <p14:tracePt t="118697" x="2136775" y="6423025"/>
          <p14:tracePt t="118706" x="2143125" y="6423025"/>
          <p14:tracePt t="118724" x="2157413" y="6415088"/>
          <p14:tracePt t="118743" x="2185988" y="6394450"/>
          <p14:tracePt t="118759" x="2200275" y="6386513"/>
          <p14:tracePt t="118774" x="2228850" y="6380163"/>
          <p14:tracePt t="118791" x="2243138" y="6365875"/>
          <p14:tracePt t="118808" x="2257425" y="6357938"/>
          <p14:tracePt t="118825" x="2286000" y="6351588"/>
          <p14:tracePt t="118842" x="2300288" y="6337300"/>
          <p14:tracePt t="118859" x="2314575" y="6329363"/>
          <p14:tracePt t="118916" x="2314575" y="6315075"/>
          <p14:tracePt t="118924" x="2322513" y="6315075"/>
          <p14:tracePt t="118940" x="2336800" y="6308725"/>
          <p14:tracePt t="118948" x="2336800" y="6300788"/>
          <p14:tracePt t="118964" x="2357438" y="6280150"/>
          <p14:tracePt t="118981" x="2371725" y="6251575"/>
          <p14:tracePt t="118997" x="2393950" y="6223000"/>
          <p14:tracePt t="119013" x="2400300" y="6200775"/>
          <p14:tracePt t="119030" x="2400300" y="6194425"/>
          <p14:tracePt t="119050" x="2408238" y="6194425"/>
          <p14:tracePt t="119102" x="2408238" y="6186488"/>
          <p14:tracePt t="119110" x="2408238" y="6180138"/>
          <p14:tracePt t="119119" x="2408238" y="6165850"/>
          <p14:tracePt t="119133" x="2408238" y="6143625"/>
          <p14:tracePt t="119150" x="2408238" y="6115050"/>
          <p14:tracePt t="119168" x="2408238" y="6100763"/>
          <p14:tracePt t="119185" x="2408238" y="6080125"/>
          <p14:tracePt t="119201" x="2408238" y="6065838"/>
          <p14:tracePt t="119315" x="2408238" y="6057900"/>
          <p14:tracePt t="119322" x="2400300" y="6057900"/>
          <p14:tracePt t="119330" x="2400300" y="6051550"/>
          <p14:tracePt t="119340" x="2400300" y="6043613"/>
          <p14:tracePt t="119357" x="2386013" y="6022975"/>
          <p14:tracePt t="119374" x="2379663" y="6008688"/>
          <p14:tracePt t="119390" x="2365375" y="5980113"/>
          <p14:tracePt t="119406" x="2365375" y="5972175"/>
          <p14:tracePt t="119426" x="2365375" y="5965825"/>
          <p14:tracePt t="119442" x="2365375" y="5957888"/>
          <p14:tracePt t="119461" x="2357438" y="5943600"/>
          <p14:tracePt t="119492" x="2351088" y="5922963"/>
          <p14:tracePt t="119533" x="2351088" y="5915025"/>
          <p14:tracePt t="119580" x="2351088" y="5908675"/>
          <p14:tracePt t="119598" x="2351088" y="5900738"/>
          <p14:tracePt t="119613" x="2357438" y="5900738"/>
          <p14:tracePt t="119711" x="2357438" y="5915025"/>
          <p14:tracePt t="119728" x="2357438" y="5922963"/>
          <p14:tracePt t="119743" x="2357438" y="5929313"/>
          <p14:tracePt t="119761" x="2357438" y="5943600"/>
          <p14:tracePt t="119777" x="2357438" y="5951538"/>
          <p14:tracePt t="119790" x="2357438" y="5957888"/>
          <p14:tracePt t="119813" x="2357438" y="5965825"/>
          <p14:tracePt t="119821" x="2357438" y="5972175"/>
          <p14:tracePt t="119838" x="2357438" y="5980113"/>
          <p14:tracePt t="119892" x="2357438" y="5986463"/>
          <p14:tracePt t="119927" x="2357438" y="6000750"/>
          <p14:tracePt t="119941" x="2357438" y="6008688"/>
          <p14:tracePt t="120159" x="2365375" y="6008688"/>
          <p14:tracePt t="120246" x="2379663" y="6008688"/>
          <p14:tracePt t="120256" x="2393950" y="6008688"/>
          <p14:tracePt t="120261" x="2436813" y="6008688"/>
          <p14:tracePt t="120278" x="2486025" y="6000750"/>
          <p14:tracePt t="120296" x="2579688" y="5957888"/>
          <p14:tracePt t="120312" x="2600325" y="5957888"/>
          <p14:tracePt t="120331" x="2608263" y="5957888"/>
          <p14:tracePt t="120720" x="2622550" y="5957888"/>
          <p14:tracePt t="120737" x="2628900" y="5943600"/>
          <p14:tracePt t="120745" x="2643188" y="5937250"/>
          <p14:tracePt t="120758" x="2665413" y="5937250"/>
          <p14:tracePt t="120773" x="2679700" y="5929313"/>
          <p14:tracePt t="120791" x="2693988" y="5929313"/>
          <p14:tracePt t="120809" x="2722563" y="5929313"/>
          <p14:tracePt t="120825" x="2757488" y="5922963"/>
          <p14:tracePt t="120842" x="2765425" y="5908675"/>
          <p14:tracePt t="120859" x="2771775" y="5900738"/>
          <p14:tracePt t="121213" x="2765425" y="5900738"/>
          <p14:tracePt t="121230" x="2757488" y="5900738"/>
          <p14:tracePt t="121299" x="2751138" y="5900738"/>
          <p14:tracePt t="121329" x="2743200" y="5900738"/>
          <p14:tracePt t="121345" x="2728913" y="5900738"/>
          <p14:tracePt t="121354" x="2714625" y="5900738"/>
          <p14:tracePt t="121362" x="2700338" y="5915025"/>
          <p14:tracePt t="121371" x="2693988" y="5915025"/>
          <p14:tracePt t="121390" x="2665413" y="5922963"/>
          <p14:tracePt t="121407" x="2628900" y="5937250"/>
          <p14:tracePt t="121423" x="2579688" y="5937250"/>
          <p14:tracePt t="121440" x="2514600" y="5951538"/>
          <p14:tracePt t="121457" x="2457450" y="5965825"/>
          <p14:tracePt t="121474" x="2393950" y="5972175"/>
          <p14:tracePt t="121492" x="2236788" y="5986463"/>
          <p14:tracePt t="121509" x="2157413" y="5994400"/>
          <p14:tracePt t="121525" x="2100263" y="6000750"/>
          <p14:tracePt t="121542" x="2057400" y="6008688"/>
          <p14:tracePt t="121560" x="2000250" y="6015038"/>
          <p14:tracePt t="121576" x="1943100" y="6022975"/>
          <p14:tracePt t="121593" x="1871663" y="6043613"/>
          <p14:tracePt t="121612" x="1814513" y="6057900"/>
          <p14:tracePt t="121629" x="1757363" y="6065838"/>
          <p14:tracePt t="121646" x="1708150" y="6086475"/>
          <p14:tracePt t="121662" x="1671638" y="6094413"/>
          <p14:tracePt t="121680" x="1636713" y="6100763"/>
          <p14:tracePt t="121696" x="1622425" y="6108700"/>
          <p14:tracePt t="121713" x="1614488" y="6108700"/>
          <p14:tracePt t="121730" x="1608138" y="6108700"/>
          <p14:tracePt t="121747" x="1608138" y="6115050"/>
          <p14:tracePt t="121768" x="1600200" y="6122988"/>
          <p14:tracePt t="121784" x="1600200" y="6137275"/>
          <p14:tracePt t="121801" x="1600200" y="6143625"/>
          <p14:tracePt t="121816" x="1593850" y="6151563"/>
          <p14:tracePt t="121834" x="1585913" y="6172200"/>
          <p14:tracePt t="121850" x="1585913" y="6200775"/>
          <p14:tracePt t="121868" x="1571625" y="6229350"/>
          <p14:tracePt t="121884" x="1571625" y="6243638"/>
          <p14:tracePt t="121902" x="1571625" y="6257925"/>
          <p14:tracePt t="121919" x="1571625" y="6265863"/>
          <p14:tracePt t="121936" x="1571625" y="6272213"/>
          <p14:tracePt t="122074" x="1571625" y="6280150"/>
          <p14:tracePt t="122187" x="1579563" y="6280150"/>
          <p14:tracePt t="122219" x="1585913" y="6280150"/>
          <p14:tracePt t="122844" x="1593850" y="6280150"/>
          <p14:tracePt t="122899" x="1628775" y="6280150"/>
          <p14:tracePt t="122907" x="1679575" y="6286500"/>
          <p14:tracePt t="122915" x="1700213" y="6294438"/>
          <p14:tracePt t="122927" x="1722438" y="6294438"/>
          <p14:tracePt t="122943" x="1771650" y="6294438"/>
          <p14:tracePt t="122961" x="1828800" y="6294438"/>
          <p14:tracePt t="122979" x="1857375" y="6294438"/>
          <p14:tracePt t="122997" x="1893888" y="6294438"/>
          <p14:tracePt t="123013" x="1914525" y="6294438"/>
          <p14:tracePt t="123031" x="1922463" y="6294438"/>
          <p14:tracePt t="123082" x="1928813" y="6294438"/>
          <p14:tracePt t="123097" x="1943100" y="6294438"/>
          <p14:tracePt t="123105" x="1951038" y="6294438"/>
          <p14:tracePt t="123114" x="1957388" y="6294438"/>
          <p14:tracePt t="123132" x="1993900" y="6294438"/>
          <p14:tracePt t="123149" x="2008188" y="6294438"/>
          <p14:tracePt t="123168" x="2014538" y="6294438"/>
          <p14:tracePt t="123187" x="2028825" y="6294438"/>
          <p14:tracePt t="123202" x="2051050" y="6294438"/>
          <p14:tracePt t="123218" x="2071688" y="6294438"/>
          <p14:tracePt t="123234" x="2079625" y="6294438"/>
          <p14:tracePt t="123251" x="2093913" y="6300788"/>
          <p14:tracePt t="123268" x="2114550" y="6300788"/>
          <p14:tracePt t="123286" x="2136775" y="6300788"/>
          <p14:tracePt t="123302" x="2165350" y="6300788"/>
          <p14:tracePt t="123320" x="2179638" y="6300788"/>
          <p14:tracePt t="123337" x="2208213" y="6300788"/>
          <p14:tracePt t="123353" x="2208213" y="6308725"/>
          <p14:tracePt t="124031" x="2214563" y="6308725"/>
          <p14:tracePt t="124048" x="2222500" y="6308725"/>
          <p14:tracePt t="124063" x="2228850" y="6308725"/>
          <p14:tracePt t="124072" x="2236788" y="6308725"/>
          <p14:tracePt t="124080" x="2243138" y="6308725"/>
          <p14:tracePt t="124088" x="2251075" y="6308725"/>
          <p14:tracePt t="124106" x="2265363" y="6308725"/>
          <p14:tracePt t="124123" x="2271713" y="6300788"/>
          <p14:tracePt t="124140" x="2279650" y="6300788"/>
          <p14:tracePt t="124298" x="2286000" y="6300788"/>
          <p14:tracePt t="124340" x="2322513" y="6300788"/>
          <p14:tracePt t="124342" x="2351088" y="6300788"/>
          <p14:tracePt t="124351" x="2379663" y="6286500"/>
          <p14:tracePt t="124362" x="2408238" y="6286500"/>
          <p14:tracePt t="124379" x="2486025" y="6280150"/>
          <p14:tracePt t="124397" x="2600325" y="6265863"/>
          <p14:tracePt t="124414" x="2628900" y="6265863"/>
          <p14:tracePt t="124430" x="2686050" y="6243638"/>
          <p14:tracePt t="124448" x="2743200" y="6208713"/>
          <p14:tracePt t="124465" x="2794000" y="6172200"/>
          <p14:tracePt t="124482" x="2894013" y="6137275"/>
          <p14:tracePt t="124499" x="3036888" y="6108700"/>
          <p14:tracePt t="124517" x="3200400" y="6037263"/>
          <p14:tracePt t="124534" x="3286125" y="6000750"/>
          <p14:tracePt t="124552" x="3351213" y="5965825"/>
          <p14:tracePt t="124567" x="3400425" y="5900738"/>
          <p14:tracePt t="124585" x="3494088" y="5751513"/>
          <p14:tracePt t="124603" x="3571875" y="5614988"/>
          <p14:tracePt t="124620" x="3629025" y="5494338"/>
          <p14:tracePt t="124637" x="3686175" y="5437188"/>
          <p14:tracePt t="124655" x="3729038" y="5408613"/>
          <p14:tracePt t="124669" x="3771900" y="5380038"/>
          <p14:tracePt t="124671" x="3794125" y="5365750"/>
          <p14:tracePt t="124688" x="3836988" y="5351463"/>
          <p14:tracePt t="124704" x="3894138" y="5343525"/>
          <p14:tracePt t="124721" x="3929063" y="5322888"/>
          <p14:tracePt t="124740" x="3965575" y="5300663"/>
          <p14:tracePt t="124757" x="3994150" y="5280025"/>
          <p14:tracePt t="124763" x="4000500" y="5280025"/>
          <p14:tracePt t="124772" x="4000500" y="5272088"/>
          <p14:tracePt t="145387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배열로 구현하기 위한 자료 구조 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57200" y="158379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class 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ArrayBSTNode</a:t>
            </a:r>
            <a:r>
              <a:rPr lang="en-US" altLang="ko-KR" sz="2400" dirty="0" smtClean="0">
                <a:ea typeface="굴림" panose="020B0600000101010101" pitchFamily="50" charset="-127"/>
              </a:rPr>
              <a:t>:</a:t>
            </a:r>
          </a:p>
          <a:p>
            <a:pPr marL="0" indent="0"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	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def</a:t>
            </a:r>
            <a:r>
              <a:rPr lang="en-US" altLang="ko-KR" sz="2400" dirty="0" smtClean="0">
                <a:ea typeface="굴림" panose="020B0600000101010101" pitchFamily="50" charset="-127"/>
              </a:rPr>
              <a:t> __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init</a:t>
            </a:r>
            <a:r>
              <a:rPr lang="en-US" altLang="ko-KR" sz="2400" dirty="0" smtClean="0">
                <a:ea typeface="굴림" panose="020B0600000101010101" pitchFamily="50" charset="-127"/>
              </a:rPr>
              <a:t>__(self, item, left = -1, right = -1):</a:t>
            </a:r>
          </a:p>
          <a:p>
            <a:pPr marL="0" indent="0"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	</a:t>
            </a:r>
            <a:r>
              <a:rPr lang="en-US" altLang="ko-KR" sz="2400" dirty="0" smtClean="0">
                <a:ea typeface="굴림" panose="020B0600000101010101" pitchFamily="50" charset="-127"/>
              </a:rPr>
              <a:t>	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self.item</a:t>
            </a:r>
            <a:r>
              <a:rPr lang="en-US" altLang="ko-KR" sz="2400" dirty="0" smtClean="0">
                <a:ea typeface="굴림" panose="020B0600000101010101" pitchFamily="50" charset="-127"/>
              </a:rPr>
              <a:t> = item</a:t>
            </a:r>
          </a:p>
          <a:p>
            <a:pPr marL="0" indent="0"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	</a:t>
            </a:r>
            <a:r>
              <a:rPr lang="en-US" altLang="ko-KR" sz="2400" dirty="0" smtClean="0">
                <a:ea typeface="굴림" panose="020B0600000101010101" pitchFamily="50" charset="-127"/>
              </a:rPr>
              <a:t>	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self.left</a:t>
            </a:r>
            <a:r>
              <a:rPr lang="en-US" altLang="ko-KR" sz="2400" dirty="0" smtClean="0">
                <a:ea typeface="굴림" panose="020B0600000101010101" pitchFamily="50" charset="-127"/>
              </a:rPr>
              <a:t> = left</a:t>
            </a:r>
          </a:p>
          <a:p>
            <a:pPr marL="0" indent="0"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	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self.right</a:t>
            </a:r>
            <a:r>
              <a:rPr lang="en-US" altLang="ko-KR" sz="2400" dirty="0" smtClean="0">
                <a:ea typeface="굴림" panose="020B0600000101010101" pitchFamily="50" charset="-127"/>
              </a:rPr>
              <a:t> = right</a:t>
            </a:r>
          </a:p>
          <a:p>
            <a:pPr marL="0" indent="0">
              <a:buFontTx/>
              <a:buNone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</a:pPr>
            <a:endParaRPr lang="ko-KR" altLang="en-US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87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82"/>
    </mc:Choice>
    <mc:Fallback xmlns="">
      <p:transition spd="slow" advTm="1548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789" x="7386638" y="4765675"/>
          <p14:tracePt t="6893" x="7386638" y="4757738"/>
          <p14:tracePt t="6901" x="7386638" y="4751388"/>
          <p14:tracePt t="6910" x="7372350" y="4737100"/>
          <p14:tracePt t="6930" x="7337425" y="4686300"/>
          <p14:tracePt t="6946" x="7294563" y="4608513"/>
          <p14:tracePt t="6963" x="7237413" y="4522788"/>
          <p14:tracePt t="6964" x="7186613" y="4457700"/>
          <p14:tracePt t="6979" x="7108825" y="4386263"/>
          <p14:tracePt t="6996" x="7037388" y="4329113"/>
          <p14:tracePt t="7013" x="6951663" y="4251325"/>
          <p14:tracePt t="7030" x="6894513" y="4186238"/>
          <p14:tracePt t="7047" x="6843713" y="4108450"/>
          <p14:tracePt t="7065" x="6794500" y="4043363"/>
          <p14:tracePt t="7081" x="6737350" y="3951288"/>
          <p14:tracePt t="7098" x="6623050" y="3736975"/>
          <p14:tracePt t="7116" x="6500813" y="3608388"/>
          <p14:tracePt t="7135" x="6372225" y="3508375"/>
          <p14:tracePt t="7152" x="6223000" y="3443288"/>
          <p14:tracePt t="7169" x="6157913" y="3400425"/>
          <p14:tracePt t="7185" x="6094413" y="3379788"/>
          <p14:tracePt t="7201" x="6022975" y="3336925"/>
          <p14:tracePt t="7218" x="5908675" y="3279775"/>
          <p14:tracePt t="7237" x="5829300" y="3236913"/>
          <p14:tracePt t="7245" x="5772150" y="3186113"/>
          <p14:tracePt t="7258" x="5715000" y="3157538"/>
          <p14:tracePt t="7272" x="5629275" y="3108325"/>
          <p14:tracePt t="7290" x="5551488" y="3057525"/>
          <p14:tracePt t="7306" x="5380038" y="2979738"/>
          <p14:tracePt t="7320" x="5322888" y="2965450"/>
          <p14:tracePt t="7338" x="5194300" y="2900363"/>
          <p14:tracePt t="7355" x="5108575" y="2851150"/>
          <p14:tracePt t="7372" x="5008563" y="2779713"/>
          <p14:tracePt t="7389" x="4937125" y="2728913"/>
          <p14:tracePt t="7406" x="4851400" y="2657475"/>
          <p14:tracePt t="7423" x="4729163" y="2571750"/>
          <p14:tracePt t="7440" x="4679950" y="2536825"/>
          <p14:tracePt t="7459" x="4657725" y="2514600"/>
          <p14:tracePt t="7475" x="4651375" y="2500313"/>
          <p14:tracePt t="7491" x="4643438" y="2493963"/>
          <p14:tracePt t="7510" x="4643438" y="2486025"/>
          <p14:tracePt t="7525" x="4657725" y="2479675"/>
          <p14:tracePt t="7543" x="4672013" y="2471738"/>
          <p14:tracePt t="7560" x="4700588" y="2471738"/>
          <p14:tracePt t="7577" x="4729163" y="2465388"/>
          <p14:tracePt t="7594" x="4779963" y="2465388"/>
          <p14:tracePt t="7614" x="4914900" y="2436813"/>
          <p14:tracePt t="7630" x="4994275" y="2408238"/>
          <p14:tracePt t="7647" x="5129213" y="2393950"/>
          <p14:tracePt t="7662" x="5300663" y="2357438"/>
          <p14:tracePt t="7680" x="5408613" y="2351088"/>
          <p14:tracePt t="7698" x="5529263" y="2357438"/>
          <p14:tracePt t="7713" x="5580063" y="2365375"/>
          <p14:tracePt t="7730" x="5665788" y="2371725"/>
          <p14:tracePt t="7748" x="5751513" y="2386013"/>
          <p14:tracePt t="7765" x="5837238" y="2386013"/>
          <p14:tracePt t="7782" x="5880100" y="2379663"/>
          <p14:tracePt t="7800" x="5922963" y="2371725"/>
          <p14:tracePt t="7816" x="5937250" y="2371725"/>
          <p14:tracePt t="7835" x="5943600" y="2371725"/>
          <p14:tracePt t="7850" x="5957888" y="2371725"/>
          <p14:tracePt t="7869" x="5986463" y="2371725"/>
          <p14:tracePt t="7886" x="6000750" y="2371725"/>
          <p14:tracePt t="8003" x="6000750" y="2379663"/>
          <p14:tracePt t="8020" x="6000750" y="2386013"/>
          <p14:tracePt t="8044" x="6000750" y="2393950"/>
          <p14:tracePt t="8061" x="6000750" y="2408238"/>
          <p14:tracePt t="8082" x="6000750" y="2414588"/>
          <p14:tracePt t="8098" x="6000750" y="2422525"/>
          <p14:tracePt t="8113" x="6000750" y="2428875"/>
          <p14:tracePt t="8144" x="6000750" y="2436813"/>
          <p14:tracePt t="8167" x="6008688" y="2443163"/>
          <p14:tracePt t="8222" x="6008688" y="2451100"/>
          <p14:tracePt t="8269" x="6000750" y="2451100"/>
          <p14:tracePt t="8323" x="6000750" y="2457450"/>
          <p14:tracePt t="8355" x="5994400" y="2457450"/>
          <p14:tracePt t="8381" x="5986463" y="2457450"/>
          <p14:tracePt t="8396" x="5972175" y="2457450"/>
          <p14:tracePt t="8403" x="5957888" y="2457450"/>
          <p14:tracePt t="8415" x="5943600" y="2465388"/>
          <p14:tracePt t="8432" x="5894388" y="2465388"/>
          <p14:tracePt t="8449" x="5857875" y="2457450"/>
          <p14:tracePt t="8465" x="5837238" y="2457450"/>
          <p14:tracePt t="8483" x="5822950" y="2457450"/>
          <p14:tracePt t="8503" x="5780088" y="2457450"/>
          <p14:tracePt t="8518" x="5751513" y="2451100"/>
          <p14:tracePt t="8534" x="5715000" y="2443163"/>
          <p14:tracePt t="8551" x="5680075" y="2443163"/>
          <p14:tracePt t="8568" x="5680075" y="2436813"/>
          <p14:tracePt t="8585" x="5672138" y="2436813"/>
          <p14:tracePt t="8740" x="5680075" y="2436813"/>
          <p14:tracePt t="8744" x="5722938" y="2436813"/>
          <p14:tracePt t="8756" x="5794375" y="2436813"/>
          <p14:tracePt t="8776" x="5943600" y="2436813"/>
          <p14:tracePt t="8792" x="6057900" y="2436813"/>
          <p14:tracePt t="8808" x="6129338" y="2422525"/>
          <p14:tracePt t="8825" x="6172200" y="2422525"/>
          <p14:tracePt t="8842" x="6194425" y="2428875"/>
          <p14:tracePt t="8858" x="6208713" y="2436813"/>
          <p14:tracePt t="8876" x="6223000" y="2443163"/>
          <p14:tracePt t="8893" x="6251575" y="2443163"/>
          <p14:tracePt t="8910" x="6294438" y="2443163"/>
          <p14:tracePt t="8927" x="6323013" y="2451100"/>
          <p14:tracePt t="8944" x="6343650" y="2451100"/>
          <p14:tracePt t="8961" x="6351588" y="2451100"/>
          <p14:tracePt t="9036" x="6351588" y="2457450"/>
          <p14:tracePt t="9058" x="6343650" y="2465388"/>
          <p14:tracePt t="9082" x="6337300" y="2465388"/>
          <p14:tracePt t="9089" x="6329363" y="2465388"/>
          <p14:tracePt t="9098" x="6315075" y="2465388"/>
          <p14:tracePt t="9115" x="6286500" y="2465388"/>
          <p14:tracePt t="9132" x="6223000" y="2471738"/>
          <p14:tracePt t="9150" x="6129338" y="2508250"/>
          <p14:tracePt t="9166" x="6094413" y="2508250"/>
          <p14:tracePt t="9183" x="6072188" y="2514600"/>
          <p14:tracePt t="9201" x="6065838" y="2522538"/>
          <p14:tracePt t="9270" x="6051550" y="2522538"/>
          <p14:tracePt t="9277" x="6037263" y="2522538"/>
          <p14:tracePt t="9287" x="6015038" y="2522538"/>
          <p14:tracePt t="9304" x="5994400" y="2536825"/>
          <p14:tracePt t="9320" x="5986463" y="2543175"/>
          <p14:tracePt t="9495" x="6000750" y="2543175"/>
          <p14:tracePt t="9502" x="6008688" y="2543175"/>
          <p14:tracePt t="9518" x="6015038" y="2536825"/>
          <p14:tracePt t="9527" x="6022975" y="2528888"/>
          <p14:tracePt t="9542" x="6043613" y="2522538"/>
          <p14:tracePt t="9559" x="6080125" y="2508250"/>
          <p14:tracePt t="9577" x="6094413" y="2500313"/>
          <p14:tracePt t="9594" x="6143625" y="2500313"/>
          <p14:tracePt t="9613" x="6208713" y="2500313"/>
          <p14:tracePt t="9627" x="6280150" y="2514600"/>
          <p14:tracePt t="9646" x="6315075" y="2522538"/>
          <p14:tracePt t="9662" x="6386513" y="2528888"/>
          <p14:tracePt t="9679" x="6437313" y="2528888"/>
          <p14:tracePt t="9699" x="6494463" y="2528888"/>
          <p14:tracePt t="9717" x="6537325" y="2528888"/>
          <p14:tracePt t="9731" x="6543675" y="2528888"/>
          <p14:tracePt t="9747" x="6572250" y="2522538"/>
          <p14:tracePt t="9764" x="6608763" y="2522538"/>
          <p14:tracePt t="9781" x="6637338" y="2522538"/>
          <p14:tracePt t="9799" x="6680200" y="2522538"/>
          <p14:tracePt t="9815" x="6694488" y="2514600"/>
          <p14:tracePt t="9834" x="6700838" y="2514600"/>
          <p14:tracePt t="11596" x="6680200" y="2536825"/>
          <p14:tracePt t="11605" x="6643688" y="2543175"/>
          <p14:tracePt t="11615" x="6615113" y="2557463"/>
          <p14:tracePt t="11628" x="6557963" y="2579688"/>
          <p14:tracePt t="11644" x="6486525" y="2614613"/>
          <p14:tracePt t="11662" x="6437313" y="2622550"/>
          <p14:tracePt t="11678" x="6372225" y="2643188"/>
          <p14:tracePt t="11696" x="6280150" y="2671763"/>
          <p14:tracePt t="11714" x="6208713" y="2686050"/>
          <p14:tracePt t="11732" x="6157913" y="2693988"/>
          <p14:tracePt t="11738" x="6122988" y="2700338"/>
          <p14:tracePt t="11747" x="6080125" y="2700338"/>
          <p14:tracePt t="11763" x="5994400" y="2714625"/>
          <p14:tracePt t="11780" x="5908675" y="2714625"/>
          <p14:tracePt t="11798" x="5757863" y="2743200"/>
          <p14:tracePt t="11815" x="5657850" y="2771775"/>
          <p14:tracePt t="11835" x="5580063" y="2771775"/>
          <p14:tracePt t="11851" x="5480050" y="2771775"/>
          <p14:tracePt t="11867" x="5372100" y="2779713"/>
          <p14:tracePt t="11869" x="5314950" y="2779713"/>
          <p14:tracePt t="11885" x="5222875" y="2779713"/>
          <p14:tracePt t="11901" x="5151438" y="2786063"/>
          <p14:tracePt t="11918" x="5065713" y="2800350"/>
          <p14:tracePt t="11935" x="4943475" y="2800350"/>
          <p14:tracePt t="11952" x="4829175" y="2786063"/>
          <p14:tracePt t="11970" x="4672013" y="2794000"/>
          <p14:tracePt t="11986" x="4537075" y="2779713"/>
          <p14:tracePt t="12004" x="4471988" y="2779713"/>
          <p14:tracePt t="12020" x="4437063" y="2771775"/>
          <p14:tracePt t="12037" x="4394200" y="2771775"/>
          <p14:tracePt t="12054" x="4386263" y="2771775"/>
          <p14:tracePt t="12072" x="4371975" y="2771775"/>
          <p14:tracePt t="12088" x="4357688" y="2779713"/>
          <p14:tracePt t="12106" x="4351338" y="2786063"/>
          <p14:tracePt t="12123" x="4343400" y="2800350"/>
          <p14:tracePt t="12140" x="4337050" y="2814638"/>
          <p14:tracePt t="12157" x="4329113" y="2822575"/>
          <p14:tracePt t="12175" x="4322763" y="2843213"/>
          <p14:tracePt t="12191" x="4308475" y="2857500"/>
          <p14:tracePt t="12208" x="4286250" y="2886075"/>
          <p14:tracePt t="12225" x="4279900" y="2908300"/>
          <p14:tracePt t="12229" x="4271963" y="2951163"/>
          <p14:tracePt t="12242" x="4265613" y="3022600"/>
          <p14:tracePt t="12259" x="4243388" y="3128963"/>
          <p14:tracePt t="12277" x="4237038" y="3157538"/>
          <p14:tracePt t="12294" x="4237038" y="3171825"/>
          <p14:tracePt t="12311" x="4237038" y="3200400"/>
          <p14:tracePt t="12328" x="4237038" y="3228975"/>
          <p14:tracePt t="12347" x="4237038" y="3279775"/>
          <p14:tracePt t="12362" x="4237038" y="3343275"/>
          <p14:tracePt t="12379" x="4243388" y="3422650"/>
          <p14:tracePt t="12396" x="4251325" y="3508375"/>
          <p14:tracePt t="12414" x="4251325" y="3551238"/>
          <p14:tracePt t="12431" x="4257675" y="3565525"/>
          <p14:tracePt t="12447" x="4265613" y="3594100"/>
          <p14:tracePt t="12464" x="4265613" y="3600450"/>
          <p14:tracePt t="12585" x="4265613" y="3608388"/>
          <p14:tracePt t="12600" x="4271963" y="3608388"/>
          <p14:tracePt t="12667" x="4271963" y="3614738"/>
          <p14:tracePt t="12675" x="4271963" y="3622675"/>
          <p14:tracePt t="12687" x="4271963" y="3629025"/>
          <p14:tracePt t="12705" x="4271963" y="3636963"/>
          <p14:tracePt t="12737" x="4271963" y="3643313"/>
          <p14:tracePt t="12801" x="4271963" y="3651250"/>
          <p14:tracePt t="12819" x="4286250" y="3651250"/>
          <p14:tracePt t="12825" x="4300538" y="3665538"/>
          <p14:tracePt t="12842" x="4351338" y="3679825"/>
          <p14:tracePt t="12859" x="4443413" y="3708400"/>
          <p14:tracePt t="12874" x="4579938" y="3736975"/>
          <p14:tracePt t="12892" x="4800600" y="3757613"/>
          <p14:tracePt t="12908" x="4900613" y="3757613"/>
          <p14:tracePt t="12926" x="4957763" y="3757613"/>
          <p14:tracePt t="12943" x="5008563" y="3757613"/>
          <p14:tracePt t="12961" x="5022850" y="3771900"/>
          <p14:tracePt t="12978" x="5057775" y="3779838"/>
          <p14:tracePt t="12994" x="5100638" y="3800475"/>
          <p14:tracePt t="13011" x="5151438" y="3814763"/>
          <p14:tracePt t="13028" x="5251450" y="3822700"/>
          <p14:tracePt t="13045" x="5308600" y="3829050"/>
          <p14:tracePt t="13064" x="5351463" y="3829050"/>
          <p14:tracePt t="13081" x="5357813" y="3829050"/>
          <p14:tracePt t="13761" x="5365750" y="3829050"/>
          <p14:tracePt t="13767" x="5372100" y="3829050"/>
          <p14:tracePt t="13780" x="5394325" y="3829050"/>
          <p14:tracePt t="13798" x="5457825" y="3829050"/>
          <p14:tracePt t="13815" x="5486400" y="3836988"/>
          <p14:tracePt t="13831" x="5522913" y="3857625"/>
          <p14:tracePt t="13849" x="5543550" y="3857625"/>
          <p14:tracePt t="13866" x="5580063" y="3857625"/>
          <p14:tracePt t="13885" x="5608638" y="3871913"/>
          <p14:tracePt t="13902" x="5651500" y="3900488"/>
          <p14:tracePt t="13917" x="5686425" y="3914775"/>
          <p14:tracePt t="13934" x="5708650" y="3929063"/>
          <p14:tracePt t="13951" x="5737225" y="3943350"/>
          <p14:tracePt t="13968" x="5743575" y="3943350"/>
          <p14:tracePt t="13986" x="5757863" y="3951288"/>
          <p14:tracePt t="14160" x="5751513" y="3957638"/>
          <p14:tracePt t="14167" x="5743575" y="3957638"/>
          <p14:tracePt t="14178" x="5737225" y="3957638"/>
          <p14:tracePt t="14190" x="5729288" y="3957638"/>
          <p14:tracePt t="15042" x="0" y="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9.4 </a:t>
            </a:r>
            <a:r>
              <a:rPr lang="ko-KR" altLang="en-US" dirty="0">
                <a:solidFill>
                  <a:srgbClr val="0000FF"/>
                </a:solidFill>
              </a:rPr>
              <a:t>심화 학습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균형이진탐색트리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kern="0" dirty="0" smtClean="0">
                <a:solidFill>
                  <a:schemeClr val="tx2"/>
                </a:solidFill>
              </a:rPr>
              <a:t>AVL </a:t>
            </a:r>
            <a:r>
              <a:rPr lang="ko-KR" altLang="en-US" sz="2400" kern="0" dirty="0" err="1">
                <a:solidFill>
                  <a:schemeClr val="tx2"/>
                </a:solidFill>
              </a:rPr>
              <a:t>트리란</a:t>
            </a:r>
            <a:r>
              <a:rPr lang="en-US" altLang="ko-KR" sz="2400" kern="0" dirty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r>
              <a:rPr lang="en-US" altLang="ko-KR" sz="2400" kern="0" dirty="0" smtClean="0">
                <a:solidFill>
                  <a:schemeClr val="tx2"/>
                </a:solidFill>
              </a:rPr>
              <a:t>AVL </a:t>
            </a:r>
            <a:r>
              <a:rPr lang="ko-KR" altLang="en-US" sz="2400" kern="0" dirty="0">
                <a:solidFill>
                  <a:schemeClr val="tx2"/>
                </a:solidFill>
              </a:rPr>
              <a:t>트리의 삽입 연산</a:t>
            </a:r>
          </a:p>
          <a:p>
            <a:pPr>
              <a:defRPr/>
            </a:pPr>
            <a:r>
              <a:rPr lang="en-US" altLang="ko-KR" sz="2400" kern="0" dirty="0" smtClean="0">
                <a:solidFill>
                  <a:schemeClr val="tx2"/>
                </a:solidFill>
              </a:rPr>
              <a:t>AVL </a:t>
            </a:r>
            <a:r>
              <a:rPr lang="ko-KR" altLang="en-US" sz="2400" kern="0" dirty="0">
                <a:solidFill>
                  <a:schemeClr val="tx2"/>
                </a:solidFill>
              </a:rPr>
              <a:t>트리를 이용한 맵</a:t>
            </a:r>
          </a:p>
        </p:txBody>
      </p:sp>
    </p:spTree>
    <p:extLst>
      <p:ext uri="{BB962C8B-B14F-4D97-AF65-F5344CB8AC3E}">
        <p14:creationId xmlns:p14="http://schemas.microsoft.com/office/powerpoint/2010/main" val="359485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2"/>
    </mc:Choice>
    <mc:Fallback xmlns="">
      <p:transition spd="slow" advTm="15702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균형 탐색 트리</a:t>
            </a:r>
          </a:p>
        </p:txBody>
      </p:sp>
      <p:sp>
        <p:nvSpPr>
          <p:cNvPr id="307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ea typeface="굴림" panose="020B0600000101010101" pitchFamily="50" charset="-127"/>
              </a:rPr>
              <a:t>이진 탐색 트리 </a:t>
            </a:r>
            <a:r>
              <a:rPr lang="en-US" altLang="ko-KR" sz="2400" dirty="0" smtClean="0">
                <a:ea typeface="굴림" panose="020B0600000101010101" pitchFamily="50" charset="-127"/>
              </a:rPr>
              <a:t>(BST)</a:t>
            </a:r>
            <a:r>
              <a:rPr lang="ko-KR" altLang="en-US" sz="2400" smtClean="0">
                <a:ea typeface="굴림" panose="020B0600000101010101" pitchFamily="50" charset="-127"/>
              </a:rPr>
              <a:t>가 균형을 이루면 트리의 높이는 </a:t>
            </a:r>
            <a:r>
              <a:rPr lang="en-US" altLang="ko-KR" sz="2400" dirty="0" smtClean="0">
                <a:ea typeface="굴림" panose="020B0600000101010101" pitchFamily="50" charset="-127"/>
              </a:rPr>
              <a:t>O(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logN</a:t>
            </a:r>
            <a:r>
              <a:rPr lang="en-US" altLang="ko-KR" sz="2400" dirty="0" smtClean="0">
                <a:ea typeface="굴림" panose="020B0600000101010101" pitchFamily="50" charset="-127"/>
              </a:rPr>
              <a:t>)</a:t>
            </a:r>
            <a:r>
              <a:rPr lang="ko-KR" altLang="en-US" sz="2400" smtClean="0">
                <a:ea typeface="굴림" panose="020B0600000101010101" pitchFamily="50" charset="-127"/>
              </a:rPr>
              <a:t>이 되며 삽입</a:t>
            </a:r>
            <a:r>
              <a:rPr lang="en-US" altLang="ko-KR" sz="2400" dirty="0" smtClean="0">
                <a:ea typeface="굴림" panose="020B0600000101010101" pitchFamily="50" charset="-127"/>
              </a:rPr>
              <a:t>/</a:t>
            </a:r>
            <a:r>
              <a:rPr lang="ko-KR" altLang="en-US" sz="2400" smtClean="0">
                <a:ea typeface="굴림" panose="020B0600000101010101" pitchFamily="50" charset="-127"/>
              </a:rPr>
              <a:t>삭제</a:t>
            </a:r>
            <a:r>
              <a:rPr lang="en-US" altLang="ko-KR" sz="2400" dirty="0" smtClean="0">
                <a:ea typeface="굴림" panose="020B0600000101010101" pitchFamily="50" charset="-127"/>
              </a:rPr>
              <a:t>/</a:t>
            </a:r>
            <a:r>
              <a:rPr lang="ko-KR" altLang="en-US" sz="2400" smtClean="0">
                <a:ea typeface="굴림" panose="020B0600000101010101" pitchFamily="50" charset="-127"/>
              </a:rPr>
              <a:t>탐색 연산에 대한 실행 시간은 </a:t>
            </a:r>
            <a:r>
              <a:rPr lang="en-US" altLang="ko-KR" sz="2400" dirty="0" smtClean="0">
                <a:ea typeface="굴림" panose="020B0600000101010101" pitchFamily="50" charset="-127"/>
              </a:rPr>
              <a:t>O(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logN</a:t>
            </a:r>
            <a:r>
              <a:rPr lang="en-US" altLang="ko-KR" sz="2400" dirty="0" smtClean="0">
                <a:ea typeface="굴림" panose="020B0600000101010101" pitchFamily="50" charset="-127"/>
              </a:rPr>
              <a:t>)</a:t>
            </a:r>
            <a:r>
              <a:rPr lang="ko-KR" altLang="en-US" sz="2400" smtClean="0">
                <a:ea typeface="굴림" panose="020B0600000101010101" pitchFamily="50" charset="-127"/>
              </a:rPr>
              <a:t>이 된다</a:t>
            </a:r>
            <a:r>
              <a:rPr lang="en-US" altLang="ko-KR" sz="2400" dirty="0" smtClean="0">
                <a:ea typeface="굴림" panose="020B0600000101010101" pitchFamily="50" charset="-127"/>
              </a:rPr>
              <a:t>.</a:t>
            </a:r>
          </a:p>
          <a:p>
            <a:endParaRPr lang="en-US" altLang="ko-KR" sz="2400" dirty="0" smtClean="0"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ea typeface="굴림" panose="020B0600000101010101" pitchFamily="50" charset="-127"/>
              </a:rPr>
              <a:t>이진 탐색 </a:t>
            </a:r>
            <a:r>
              <a:rPr lang="ko-KR" altLang="en-US" sz="2400" dirty="0" err="1" smtClean="0">
                <a:ea typeface="굴림" panose="020B0600000101010101" pitchFamily="50" charset="-127"/>
              </a:rPr>
              <a:t>트리가</a:t>
            </a:r>
            <a:r>
              <a:rPr lang="ko-KR" altLang="en-US" sz="2400" dirty="0" smtClean="0">
                <a:ea typeface="굴림" panose="020B0600000101010101" pitchFamily="50" charset="-127"/>
              </a:rPr>
              <a:t> 균형이 무너진 경우 삽입</a:t>
            </a:r>
            <a:r>
              <a:rPr lang="en-US" altLang="ko-KR" sz="2400" dirty="0" smtClean="0">
                <a:ea typeface="굴림" panose="020B0600000101010101" pitchFamily="50" charset="-127"/>
              </a:rPr>
              <a:t>/</a:t>
            </a:r>
            <a:r>
              <a:rPr lang="ko-KR" altLang="en-US" sz="2400" smtClean="0">
                <a:ea typeface="굴림" panose="020B0600000101010101" pitchFamily="50" charset="-127"/>
              </a:rPr>
              <a:t>삭제</a:t>
            </a:r>
            <a:r>
              <a:rPr lang="en-US" altLang="ko-KR" sz="2400" dirty="0" smtClean="0">
                <a:ea typeface="굴림" panose="020B0600000101010101" pitchFamily="50" charset="-127"/>
              </a:rPr>
              <a:t>/</a:t>
            </a:r>
            <a:r>
              <a:rPr lang="ko-KR" altLang="en-US" sz="2400" smtClean="0">
                <a:ea typeface="굴림" panose="020B0600000101010101" pitchFamily="50" charset="-127"/>
              </a:rPr>
              <a:t>탐색 연산이  최악의 경우 </a:t>
            </a:r>
            <a:r>
              <a:rPr lang="en-US" altLang="ko-KR" sz="2400" dirty="0" smtClean="0">
                <a:ea typeface="굴림" panose="020B0600000101010101" pitchFamily="50" charset="-127"/>
              </a:rPr>
              <a:t>O(N)</a:t>
            </a:r>
            <a:r>
              <a:rPr lang="ko-KR" altLang="en-US" sz="2400" smtClean="0">
                <a:ea typeface="굴림" panose="020B0600000101010101" pitchFamily="50" charset="-127"/>
              </a:rPr>
              <a:t>이 될 수 있다</a:t>
            </a:r>
            <a:r>
              <a:rPr lang="en-US" altLang="ko-KR" sz="2400" dirty="0" smtClean="0">
                <a:ea typeface="굴림" panose="020B0600000101010101" pitchFamily="50" charset="-127"/>
              </a:rPr>
              <a:t>.</a:t>
            </a:r>
          </a:p>
          <a:p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2400" dirty="0" smtClean="0">
                <a:ea typeface="굴림" panose="020B0600000101010101" pitchFamily="50" charset="-127"/>
              </a:rPr>
              <a:t>이진 탐색 </a:t>
            </a:r>
            <a:r>
              <a:rPr lang="ko-KR" altLang="en-US" sz="2400" dirty="0" err="1" smtClean="0">
                <a:ea typeface="굴림" panose="020B0600000101010101" pitchFamily="50" charset="-127"/>
              </a:rPr>
              <a:t>트리에</a:t>
            </a:r>
            <a:r>
              <a:rPr lang="ko-KR" altLang="en-US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ea typeface="굴림" panose="020B0600000101010101" pitchFamily="50" charset="-127"/>
              </a:rPr>
              <a:t>2, 4, 5, 8, 9 </a:t>
            </a:r>
            <a:r>
              <a:rPr lang="ko-KR" altLang="en-US" sz="2400" smtClean="0">
                <a:ea typeface="굴림" panose="020B0600000101010101" pitchFamily="50" charset="-127"/>
              </a:rPr>
              <a:t>삽입 </a:t>
            </a:r>
            <a:r>
              <a:rPr lang="en-US" altLang="ko-KR" sz="2400" dirty="0" smtClean="0">
                <a:ea typeface="굴림" panose="020B0600000101010101" pitchFamily="50" charset="-127"/>
              </a:rPr>
              <a:t>=&gt; </a:t>
            </a:r>
            <a:r>
              <a:rPr lang="ko-KR" altLang="en-US" sz="2400" smtClean="0">
                <a:ea typeface="굴림" panose="020B0600000101010101" pitchFamily="50" charset="-127"/>
              </a:rPr>
              <a:t>트리가 리스트가 된다</a:t>
            </a:r>
            <a:r>
              <a:rPr lang="en-US" altLang="ko-KR" sz="2400" dirty="0" smtClean="0">
                <a:ea typeface="굴림" panose="020B0600000101010101" pitchFamily="50" charset="-127"/>
              </a:rPr>
              <a:t>.</a:t>
            </a:r>
            <a:endParaRPr lang="ko-KR" altLang="en-US" sz="240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11"/>
    </mc:Choice>
    <mc:Fallback xmlns="">
      <p:transition spd="slow" advTm="5921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533" x="6300788" y="4086225"/>
          <p14:tracePt t="6730" x="6300788" y="4071938"/>
          <p14:tracePt t="6737" x="6300788" y="4051300"/>
          <p14:tracePt t="6752" x="6300788" y="4000500"/>
          <p14:tracePt t="6757" x="6300788" y="3943350"/>
          <p14:tracePt t="6769" x="6294438" y="3894138"/>
          <p14:tracePt t="6784" x="6294438" y="3786188"/>
          <p14:tracePt t="6803" x="6286500" y="3671888"/>
          <p14:tracePt t="6821" x="6280150" y="3600450"/>
          <p14:tracePt t="6837" x="6272213" y="3522663"/>
          <p14:tracePt t="6853" x="6265863" y="3408363"/>
          <p14:tracePt t="6870" x="6229350" y="3294063"/>
          <p14:tracePt t="6890" x="6186488" y="3194050"/>
          <p14:tracePt t="6906" x="6180138" y="3151188"/>
          <p14:tracePt t="6925" x="6157913" y="3114675"/>
          <p14:tracePt t="6939" x="6137275" y="3071813"/>
          <p14:tracePt t="6956" x="6122988" y="3036888"/>
          <p14:tracePt t="6973" x="6122988" y="3008313"/>
          <p14:tracePt t="6995" x="6108700" y="2951163"/>
          <p14:tracePt t="6996" x="6108700" y="2936875"/>
          <p14:tracePt t="7007" x="6108700" y="2928938"/>
          <p14:tracePt t="7026" x="6108700" y="2914650"/>
          <p14:tracePt t="7043" x="6108700" y="2908300"/>
          <p14:tracePt t="7061" x="6108700" y="2900363"/>
          <p14:tracePt t="7076" x="6100763" y="2879725"/>
          <p14:tracePt t="7093" x="6100763" y="2836863"/>
          <p14:tracePt t="7111" x="6100763" y="2828925"/>
          <p14:tracePt t="7128" x="6100763" y="2822575"/>
          <p14:tracePt t="7570" x="6094413" y="2822575"/>
          <p14:tracePt t="7584" x="6094413" y="2814638"/>
          <p14:tracePt t="7616" x="6086475" y="2814638"/>
          <p14:tracePt t="7649" x="6086475" y="2808288"/>
          <p14:tracePt t="7666" x="6080125" y="2808288"/>
          <p14:tracePt t="7686" x="6072188" y="2808288"/>
          <p14:tracePt t="7734" x="6072188" y="2800350"/>
          <p14:tracePt t="7741" x="6065838" y="2800350"/>
          <p14:tracePt t="7775" x="6057900" y="2800350"/>
          <p14:tracePt t="13929" x="6065838" y="2794000"/>
          <p14:tracePt t="13936" x="6086475" y="2786063"/>
          <p14:tracePt t="13947" x="6100763" y="2771775"/>
          <p14:tracePt t="13966" x="6151563" y="2708275"/>
          <p14:tracePt t="13982" x="6186488" y="2643188"/>
          <p14:tracePt t="13999" x="6229350" y="2593975"/>
          <p14:tracePt t="14016" x="6265863" y="2551113"/>
          <p14:tracePt t="14034" x="6286500" y="2528888"/>
          <p14:tracePt t="14051" x="6300788" y="2493963"/>
          <p14:tracePt t="14068" x="6351588" y="2436813"/>
          <p14:tracePt t="14086" x="6372225" y="2386013"/>
          <p14:tracePt t="14102" x="6386513" y="2357438"/>
          <p14:tracePt t="14119" x="6394450" y="2343150"/>
          <p14:tracePt t="14138" x="6415088" y="2314575"/>
          <p14:tracePt t="14155" x="6415088" y="2300288"/>
          <p14:tracePt t="14172" x="6423025" y="2293938"/>
          <p14:tracePt t="14205" x="6437313" y="2286000"/>
          <p14:tracePt t="14223" x="6480175" y="2243138"/>
          <p14:tracePt t="14239" x="6500813" y="2243138"/>
          <p14:tracePt t="14256" x="6515100" y="2228850"/>
          <p14:tracePt t="14274" x="6523038" y="2214563"/>
          <p14:tracePt t="14291" x="6529388" y="2193925"/>
          <p14:tracePt t="14367" x="6529388" y="2185988"/>
          <p14:tracePt t="14389" x="6529388" y="2179638"/>
          <p14:tracePt t="14505" x="6523038" y="2185988"/>
          <p14:tracePt t="14516" x="6500813" y="2193925"/>
          <p14:tracePt t="14521" x="6480175" y="2193925"/>
          <p14:tracePt t="14531" x="6457950" y="2200275"/>
          <p14:tracePt t="14547" x="6394450" y="2200275"/>
          <p14:tracePt t="14565" x="6323013" y="2214563"/>
          <p14:tracePt t="14582" x="6200775" y="2257425"/>
          <p14:tracePt t="14600" x="6115050" y="2286000"/>
          <p14:tracePt t="14618" x="6022975" y="2322513"/>
          <p14:tracePt t="14635" x="5943600" y="2336800"/>
          <p14:tracePt t="14636" x="5900738" y="2343150"/>
          <p14:tracePt t="14651" x="5843588" y="2343150"/>
          <p14:tracePt t="14669" x="5729288" y="2343150"/>
          <p14:tracePt t="14685" x="5608638" y="2336800"/>
          <p14:tracePt t="14703" x="5508625" y="2343150"/>
          <p14:tracePt t="14719" x="5386388" y="2371725"/>
          <p14:tracePt t="14738" x="5257800" y="2422525"/>
          <p14:tracePt t="14755" x="5080000" y="2451100"/>
          <p14:tracePt t="14772" x="4929188" y="2471738"/>
          <p14:tracePt t="14788" x="4800600" y="2486025"/>
          <p14:tracePt t="14804" x="4657725" y="2486025"/>
          <p14:tracePt t="14822" x="4508500" y="2486025"/>
          <p14:tracePt t="14841" x="4329113" y="2486025"/>
          <p14:tracePt t="14856" x="4186238" y="2508250"/>
          <p14:tracePt t="14873" x="4079875" y="2522538"/>
          <p14:tracePt t="14890" x="3951288" y="2522538"/>
          <p14:tracePt t="14907" x="3814763" y="2543175"/>
          <p14:tracePt t="14924" x="3665538" y="2557463"/>
          <p14:tracePt t="14943" x="3500438" y="2571750"/>
          <p14:tracePt t="14959" x="3394075" y="2571750"/>
          <p14:tracePt t="14976" x="3294063" y="2586038"/>
          <p14:tracePt t="14994" x="3186113" y="2593975"/>
          <p14:tracePt t="15010" x="3057525" y="2571750"/>
          <p14:tracePt t="15027" x="2886075" y="2557463"/>
          <p14:tracePt t="15045" x="2757488" y="2543175"/>
          <p14:tracePt t="15063" x="2643188" y="2543175"/>
          <p14:tracePt t="15079" x="2579688" y="2522538"/>
          <p14:tracePt t="15096" x="2528888" y="2522538"/>
          <p14:tracePt t="15113" x="2451100" y="2514600"/>
          <p14:tracePt t="15130" x="2379663" y="2514600"/>
          <p14:tracePt t="15147" x="2343150" y="2500313"/>
          <p14:tracePt t="15166" x="2300288" y="2493963"/>
          <p14:tracePt t="15182" x="2265363" y="2479675"/>
          <p14:tracePt t="15199" x="2222500" y="2471738"/>
          <p14:tracePt t="15218" x="2193925" y="2471738"/>
          <p14:tracePt t="15233" x="2171700" y="2471738"/>
          <p14:tracePt t="15250" x="2151063" y="2465388"/>
          <p14:tracePt t="15285" x="2143125" y="2465388"/>
          <p14:tracePt t="15608" x="2143125" y="2457450"/>
          <p14:tracePt t="15642" x="2151063" y="2451100"/>
          <p14:tracePt t="15665" x="2157413" y="2451100"/>
          <p14:tracePt t="15670" x="2165350" y="2451100"/>
          <p14:tracePt t="15679" x="2165350" y="2443163"/>
          <p14:tracePt t="15696" x="2171700" y="2443163"/>
          <p14:tracePt t="15713" x="2179638" y="2436813"/>
          <p14:tracePt t="15733" x="2185988" y="2436813"/>
          <p14:tracePt t="15749" x="2193925" y="2436813"/>
          <p14:tracePt t="15785" x="2200275" y="2428875"/>
          <p14:tracePt t="15801" x="2208213" y="2428875"/>
          <p14:tracePt t="15809" x="2214563" y="2428875"/>
          <p14:tracePt t="15818" x="2222500" y="2428875"/>
          <p14:tracePt t="15842" x="2228850" y="2428875"/>
          <p14:tracePt t="15864" x="2236788" y="2428875"/>
          <p14:tracePt t="16045" x="2243138" y="2428875"/>
          <p14:tracePt t="16054" x="2251075" y="2428875"/>
          <p14:tracePt t="16062" x="2257425" y="2428875"/>
          <p14:tracePt t="16086" x="2271713" y="2428875"/>
          <p14:tracePt t="16103" x="2286000" y="2428875"/>
          <p14:tracePt t="16109" x="2293938" y="2428875"/>
          <p14:tracePt t="16124" x="2314575" y="2428875"/>
          <p14:tracePt t="16142" x="2328863" y="2428875"/>
          <p14:tracePt t="16158" x="2343150" y="2428875"/>
          <p14:tracePt t="16177" x="2371725" y="2428875"/>
          <p14:tracePt t="16195" x="2408238" y="2428875"/>
          <p14:tracePt t="16211" x="2428875" y="2428875"/>
          <p14:tracePt t="16229" x="2457450" y="2428875"/>
          <p14:tracePt t="16248" x="2508250" y="2428875"/>
          <p14:tracePt t="16264" x="2528888" y="2428875"/>
          <p14:tracePt t="16281" x="2571750" y="2428875"/>
          <p14:tracePt t="16296" x="2614613" y="2428875"/>
          <p14:tracePt t="16315" x="2651125" y="2428875"/>
          <p14:tracePt t="16330" x="2700338" y="2428875"/>
          <p14:tracePt t="16347" x="2757488" y="2428875"/>
          <p14:tracePt t="16366" x="2794000" y="2428875"/>
          <p14:tracePt t="16383" x="2836863" y="2422525"/>
          <p14:tracePt t="16401" x="2871788" y="2414588"/>
          <p14:tracePt t="16417" x="2914650" y="2408238"/>
          <p14:tracePt t="16419" x="2943225" y="2408238"/>
          <p14:tracePt t="16435" x="2971800" y="2408238"/>
          <p14:tracePt t="16451" x="2986088" y="2408238"/>
          <p14:tracePt t="16469" x="3022600" y="2408238"/>
          <p14:tracePt t="16486" x="3057525" y="2408238"/>
          <p14:tracePt t="16503" x="3108325" y="2386013"/>
          <p14:tracePt t="16520" x="3165475" y="2386013"/>
          <p14:tracePt t="16537" x="3200400" y="2386013"/>
          <p14:tracePt t="16553" x="3236913" y="2386013"/>
          <p14:tracePt t="16570" x="3257550" y="2386013"/>
          <p14:tracePt t="16590" x="3286125" y="2371725"/>
          <p14:tracePt t="16604" x="3314700" y="2371725"/>
          <p14:tracePt t="16607" x="3328988" y="2365375"/>
          <p14:tracePt t="16621" x="3365500" y="2357438"/>
          <p14:tracePt t="16638" x="3408363" y="2357438"/>
          <p14:tracePt t="16657" x="3414713" y="2357438"/>
          <p14:tracePt t="16674" x="3451225" y="2357438"/>
          <p14:tracePt t="16691" x="3536950" y="2357438"/>
          <p14:tracePt t="16708" x="3565525" y="2357438"/>
          <p14:tracePt t="16726" x="3600450" y="2357438"/>
          <p14:tracePt t="16743" x="3629025" y="2357438"/>
          <p14:tracePt t="16759" x="3679825" y="2357438"/>
          <p14:tracePt t="16775" x="3722688" y="2357438"/>
          <p14:tracePt t="16793" x="3808413" y="2357438"/>
          <p14:tracePt t="16811" x="3843338" y="2357438"/>
          <p14:tracePt t="16827" x="3900488" y="2357438"/>
          <p14:tracePt t="16844" x="3937000" y="2365375"/>
          <p14:tracePt t="16861" x="3971925" y="2365375"/>
          <p14:tracePt t="16878" x="4022725" y="2365375"/>
          <p14:tracePt t="16895" x="4057650" y="2371725"/>
          <p14:tracePt t="16913" x="4100513" y="2371725"/>
          <p14:tracePt t="16930" x="4143375" y="2379663"/>
          <p14:tracePt t="16947" x="4171950" y="2379663"/>
          <p14:tracePt t="16965" x="4243388" y="2379663"/>
          <p14:tracePt t="16981" x="4265613" y="2379663"/>
          <p14:tracePt t="16998" x="4294188" y="2386013"/>
          <p14:tracePt t="17015" x="4314825" y="2386013"/>
          <p14:tracePt t="17032" x="4337050" y="2393950"/>
          <p14:tracePt t="17051" x="4379913" y="2393950"/>
          <p14:tracePt t="17067" x="4408488" y="2393950"/>
          <p14:tracePt t="17084" x="4437063" y="2393950"/>
          <p14:tracePt t="17101" x="4465638" y="2393950"/>
          <p14:tracePt t="17118" x="4479925" y="2393950"/>
          <p14:tracePt t="17137" x="4508500" y="2393950"/>
          <p14:tracePt t="17153" x="4543425" y="2393950"/>
          <p14:tracePt t="17170" x="4579938" y="2393950"/>
          <p14:tracePt t="17188" x="4614863" y="2400300"/>
          <p14:tracePt t="17204" x="4679950" y="2408238"/>
          <p14:tracePt t="17221" x="4722813" y="2414588"/>
          <p14:tracePt t="17240" x="4772025" y="2414588"/>
          <p14:tracePt t="17257" x="4800600" y="2422525"/>
          <p14:tracePt t="17274" x="4822825" y="2428875"/>
          <p14:tracePt t="17291" x="4865688" y="2428875"/>
          <p14:tracePt t="17299" x="4894263" y="2428875"/>
          <p14:tracePt t="17307" x="4929188" y="2436813"/>
          <p14:tracePt t="17325" x="5000625" y="2436813"/>
          <p14:tracePt t="17342" x="5057775" y="2443163"/>
          <p14:tracePt t="17358" x="5137150" y="2451100"/>
          <p14:tracePt t="17376" x="5200650" y="2451100"/>
          <p14:tracePt t="17393" x="5280025" y="2451100"/>
          <p14:tracePt t="17410" x="5380038" y="2465388"/>
          <p14:tracePt t="17427" x="5486400" y="2465388"/>
          <p14:tracePt t="17445" x="5557838" y="2451100"/>
          <p14:tracePt t="17461" x="5614988" y="2451100"/>
          <p14:tracePt t="17478" x="5694363" y="2451100"/>
          <p14:tracePt t="17497" x="5765800" y="2451100"/>
          <p14:tracePt t="17514" x="5815013" y="2451100"/>
          <p14:tracePt t="17531" x="5857875" y="2451100"/>
          <p14:tracePt t="17548" x="5894388" y="2451100"/>
          <p14:tracePt t="17564" x="5929313" y="2451100"/>
          <p14:tracePt t="17581" x="5957888" y="2451100"/>
          <p14:tracePt t="17599" x="5994400" y="2451100"/>
          <p14:tracePt t="17616" x="6000750" y="2451100"/>
          <p14:tracePt t="17634" x="6037263" y="2451100"/>
          <p14:tracePt t="17650" x="6043613" y="2443163"/>
          <p14:tracePt t="17666" x="6072188" y="2443163"/>
          <p14:tracePt t="17684" x="6094413" y="2443163"/>
          <p14:tracePt t="17701" x="6108700" y="2443163"/>
          <p14:tracePt t="17718" x="6115050" y="2443163"/>
          <p14:tracePt t="17735" x="6129338" y="2443163"/>
          <p14:tracePt t="17752" x="6143625" y="2436813"/>
          <p14:tracePt t="17770" x="6157913" y="2436813"/>
          <p14:tracePt t="17789" x="6165850" y="2436813"/>
          <p14:tracePt t="17805" x="6172200" y="2436813"/>
          <p14:tracePt t="17826" x="6180138" y="2436813"/>
          <p14:tracePt t="17853" x="6186488" y="2436813"/>
          <p14:tracePt t="17857" x="6194425" y="2436813"/>
          <p14:tracePt t="17872" x="6200775" y="2436813"/>
          <p14:tracePt t="17890" x="6208713" y="2428875"/>
          <p14:tracePt t="17907" x="6229350" y="2428875"/>
          <p14:tracePt t="17923" x="6243638" y="2428875"/>
          <p14:tracePt t="17941" x="6280150" y="2422525"/>
          <p14:tracePt t="17958" x="6300788" y="2422525"/>
          <p14:tracePt t="17976" x="6323013" y="2422525"/>
          <p14:tracePt t="17992" x="6337300" y="2422525"/>
          <p14:tracePt t="18010" x="6351588" y="2422525"/>
          <p14:tracePt t="18026" x="6372225" y="2422525"/>
          <p14:tracePt t="18044" x="6394450" y="2408238"/>
          <p14:tracePt t="18080" x="6415088" y="2408238"/>
          <p14:tracePt t="18095" x="6429375" y="2408238"/>
          <p14:tracePt t="18112" x="6451600" y="2408238"/>
          <p14:tracePt t="18131" x="6457950" y="2408238"/>
          <p14:tracePt t="18147" x="6480175" y="2408238"/>
          <p14:tracePt t="18164" x="6486525" y="2408238"/>
          <p14:tracePt t="18344" x="6472238" y="2414588"/>
          <p14:tracePt t="18353" x="6451600" y="2443163"/>
          <p14:tracePt t="18359" x="6423025" y="2465388"/>
          <p14:tracePt t="18371" x="6365875" y="2508250"/>
          <p14:tracePt t="18388" x="6294438" y="2536825"/>
          <p14:tracePt t="18405" x="6257925" y="2551113"/>
          <p14:tracePt t="18440" x="5894388" y="2557463"/>
          <p14:tracePt t="18456" x="5686425" y="2579688"/>
          <p14:tracePt t="18473" x="5551488" y="2579688"/>
          <p14:tracePt t="18490" x="5429250" y="2614613"/>
          <p14:tracePt t="18506" x="5294313" y="2636838"/>
          <p14:tracePt t="18523" x="5194300" y="2657475"/>
          <p14:tracePt t="18541" x="5114925" y="2665413"/>
          <p14:tracePt t="18558" x="5037138" y="2686050"/>
          <p14:tracePt t="18560" x="4979988" y="2700338"/>
          <p14:tracePt t="18575" x="4857750" y="2700338"/>
          <p14:tracePt t="18594" x="4757738" y="2708275"/>
          <p14:tracePt t="18611" x="4622800" y="2714625"/>
          <p14:tracePt t="18626" x="4486275" y="2722563"/>
          <p14:tracePt t="18645" x="4251325" y="2771775"/>
          <p14:tracePt t="18663" x="4143375" y="2808288"/>
          <p14:tracePt t="18679" x="4014788" y="2865438"/>
          <p14:tracePt t="18696" x="3951288" y="2871788"/>
          <p14:tracePt t="18713" x="3822700" y="2894013"/>
          <p14:tracePt t="18729" x="3714750" y="2908300"/>
          <p14:tracePt t="18734" x="3657600" y="2908300"/>
          <p14:tracePt t="18747" x="3565525" y="2908300"/>
          <p14:tracePt t="18763" x="3436938" y="2908300"/>
          <p14:tracePt t="18782" x="3314700" y="2908300"/>
          <p14:tracePt t="18799" x="3179763" y="2908300"/>
          <p14:tracePt t="18805" x="3136900" y="2908300"/>
          <p14:tracePt t="18817" x="3000375" y="2908300"/>
          <p14:tracePt t="18833" x="2922588" y="2908300"/>
          <p14:tracePt t="18850" x="2836863" y="2908300"/>
          <p14:tracePt t="18866" x="2751138" y="2914650"/>
          <p14:tracePt t="18884" x="2643188" y="2928938"/>
          <p14:tracePt t="18901" x="2571750" y="2928938"/>
          <p14:tracePt t="18917" x="2514600" y="2928938"/>
          <p14:tracePt t="18919" x="2471738" y="2928938"/>
          <p14:tracePt t="18935" x="2414588" y="2928938"/>
          <p14:tracePt t="18952" x="2336800" y="2928938"/>
          <p14:tracePt t="18969" x="2265363" y="2928938"/>
          <p14:tracePt t="18986" x="2208213" y="2943225"/>
          <p14:tracePt t="19003" x="2165350" y="2943225"/>
          <p14:tracePt t="19022" x="2128838" y="2943225"/>
          <p14:tracePt t="19039" x="2122488" y="2943225"/>
          <p14:tracePt t="19187" x="2122488" y="2936875"/>
          <p14:tracePt t="19201" x="2128838" y="2936875"/>
          <p14:tracePt t="19209" x="2128838" y="2928938"/>
          <p14:tracePt t="19216" x="2136775" y="2928938"/>
          <p14:tracePt t="19226" x="2143125" y="2928938"/>
          <p14:tracePt t="19243" x="2157413" y="2922588"/>
          <p14:tracePt t="19265" x="2185988" y="2914650"/>
          <p14:tracePt t="19278" x="2208213" y="2908300"/>
          <p14:tracePt t="19295" x="2243138" y="2894013"/>
          <p14:tracePt t="19312" x="2279650" y="2886075"/>
          <p14:tracePt t="19329" x="2314575" y="2879725"/>
          <p14:tracePt t="19347" x="2336800" y="2871788"/>
          <p14:tracePt t="19382" x="2343150" y="2865438"/>
          <p14:tracePt t="19399" x="2351088" y="2865438"/>
          <p14:tracePt t="19416" x="2365375" y="2857500"/>
          <p14:tracePt t="19434" x="2386013" y="2857500"/>
          <p14:tracePt t="19451" x="2414588" y="2851150"/>
          <p14:tracePt t="19468" x="2451100" y="2843213"/>
          <p14:tracePt t="19485" x="2479675" y="2843213"/>
          <p14:tracePt t="19501" x="2528888" y="2836863"/>
          <p14:tracePt t="19519" x="2586038" y="2836863"/>
          <p14:tracePt t="19536" x="2628900" y="2836863"/>
          <p14:tracePt t="19552" x="2665413" y="2851150"/>
          <p14:tracePt t="19569" x="2708275" y="2857500"/>
          <p14:tracePt t="19587" x="2765425" y="2857500"/>
          <p14:tracePt t="19603" x="2794000" y="2871788"/>
          <p14:tracePt t="19606" x="2800350" y="2871788"/>
          <p14:tracePt t="19622" x="2828925" y="2871788"/>
          <p14:tracePt t="19637" x="2851150" y="2886075"/>
          <p14:tracePt t="19657" x="2865438" y="2886075"/>
          <p14:tracePt t="19673" x="2871788" y="2886075"/>
          <p14:tracePt t="19691" x="2879725" y="2886075"/>
          <p14:tracePt t="20520" x="2857500" y="2886075"/>
          <p14:tracePt t="20528" x="2851150" y="2886075"/>
          <p14:tracePt t="20544" x="2836863" y="2886075"/>
          <p14:tracePt t="20551" x="2822575" y="2886075"/>
          <p14:tracePt t="20563" x="2814638" y="2886075"/>
          <p14:tracePt t="20580" x="2800350" y="2886075"/>
          <p14:tracePt t="20603" x="2786063" y="2879725"/>
          <p14:tracePt t="20614" x="2765425" y="2879725"/>
          <p14:tracePt t="20631" x="2751138" y="2879725"/>
          <p14:tracePt t="20654" x="2743200" y="2871788"/>
          <p14:tracePt t="20668" x="2743200" y="2857500"/>
          <p14:tracePt t="20686" x="2728913" y="2843213"/>
          <p14:tracePt t="20704" x="2728913" y="2836863"/>
          <p14:tracePt t="20717" x="2728913" y="2822575"/>
          <p14:tracePt t="20734" x="2728913" y="2800350"/>
          <p14:tracePt t="20751" x="2728913" y="2771775"/>
          <p14:tracePt t="20768" x="2728913" y="2751138"/>
          <p14:tracePt t="20786" x="2728913" y="2728913"/>
          <p14:tracePt t="20806" x="2728913" y="2708275"/>
          <p14:tracePt t="20823" x="2728913" y="2657475"/>
          <p14:tracePt t="20838" x="2757488" y="2586038"/>
          <p14:tracePt t="20854" x="2757488" y="2536825"/>
          <p14:tracePt t="20871" x="2779713" y="2522538"/>
          <p14:tracePt t="20889" x="2794000" y="2479675"/>
          <p14:tracePt t="20907" x="2814638" y="2457450"/>
          <p14:tracePt t="20923" x="2836863" y="2443163"/>
          <p14:tracePt t="20924" x="2843213" y="2436813"/>
          <p14:tracePt t="20939" x="2851150" y="2428875"/>
          <p14:tracePt t="20957" x="2879725" y="2408238"/>
          <p14:tracePt t="20974" x="2908300" y="2400300"/>
          <p14:tracePt t="20991" x="2928938" y="2393950"/>
          <p14:tracePt t="21008" x="2965450" y="2393950"/>
          <p14:tracePt t="21028" x="3008313" y="2393950"/>
          <p14:tracePt t="21043" x="3014663" y="2393950"/>
          <p14:tracePt t="21060" x="3022600" y="2400300"/>
          <p14:tracePt t="21077" x="3051175" y="2422525"/>
          <p14:tracePt t="21094" x="3079750" y="2436813"/>
          <p14:tracePt t="21112" x="3094038" y="2465388"/>
          <p14:tracePt t="21128" x="3114675" y="2479675"/>
          <p14:tracePt t="21145" x="3122613" y="2486025"/>
          <p14:tracePt t="21162" x="3128963" y="2500313"/>
          <p14:tracePt t="21180" x="3136900" y="2514600"/>
          <p14:tracePt t="21197" x="3157538" y="2551113"/>
          <p14:tracePt t="21198" x="3157538" y="2571750"/>
          <p14:tracePt t="21215" x="3165475" y="2636838"/>
          <p14:tracePt t="21234" x="3179763" y="2693988"/>
          <p14:tracePt t="21253" x="3194050" y="2757488"/>
          <p14:tracePt t="21265" x="3194050" y="2771775"/>
          <p14:tracePt t="21285" x="3200400" y="2808288"/>
          <p14:tracePt t="21302" x="3200400" y="2814638"/>
          <p14:tracePt t="21317" x="3200400" y="2828925"/>
          <p14:tracePt t="21335" x="3200400" y="2843213"/>
          <p14:tracePt t="21351" x="3200400" y="2851150"/>
          <p14:tracePt t="21370" x="3200400" y="2865438"/>
          <p14:tracePt t="21385" x="3200400" y="2871788"/>
          <p14:tracePt t="21403" x="3200400" y="2879725"/>
          <p14:tracePt t="21500" x="3200400" y="2886075"/>
          <p14:tracePt t="21836" x="3200400" y="2894013"/>
          <p14:tracePt t="21849" x="3200400" y="2900363"/>
          <p14:tracePt t="21872" x="3194050" y="2908300"/>
          <p14:tracePt t="21880" x="3194050" y="2914650"/>
          <p14:tracePt t="21898" x="3186113" y="2922588"/>
          <p14:tracePt t="21907" x="3186113" y="2928938"/>
          <p14:tracePt t="21923" x="3186113" y="2936875"/>
          <p14:tracePt t="21934" x="3186113" y="2943225"/>
          <p14:tracePt t="21951" x="3186113" y="2951163"/>
          <p14:tracePt t="21968" x="3179763" y="2965450"/>
          <p14:tracePt t="21985" x="3179763" y="2971800"/>
          <p14:tracePt t="22003" x="3165475" y="2994025"/>
          <p14:tracePt t="22019" x="3157538" y="3008313"/>
          <p14:tracePt t="22037" x="3157538" y="3014663"/>
          <p14:tracePt t="22054" x="3151188" y="3014663"/>
          <p14:tracePt t="22071" x="3143250" y="3022600"/>
          <p14:tracePt t="22090" x="3128963" y="3036888"/>
          <p14:tracePt t="22107" x="3122613" y="3043238"/>
          <p14:tracePt t="22125" x="3108325" y="3057525"/>
          <p14:tracePt t="22139" x="3100388" y="3071813"/>
          <p14:tracePt t="22159" x="3079750" y="3086100"/>
          <p14:tracePt t="22175" x="3065463" y="3100388"/>
          <p14:tracePt t="22192" x="3051175" y="3108325"/>
          <p14:tracePt t="22208" x="3036888" y="3122613"/>
          <p14:tracePt t="22242" x="3014663" y="3143250"/>
          <p14:tracePt t="22259" x="3000375" y="3151188"/>
          <p14:tracePt t="22261" x="2994025" y="3165475"/>
          <p14:tracePt t="22276" x="2979738" y="3179763"/>
          <p14:tracePt t="22294" x="2965450" y="3186113"/>
          <p14:tracePt t="22311" x="2951163" y="3214688"/>
          <p14:tracePt t="22328" x="2922588" y="3243263"/>
          <p14:tracePt t="22345" x="2894013" y="3286125"/>
          <p14:tracePt t="22362" x="2843213" y="3357563"/>
          <p14:tracePt t="22381" x="2822575" y="3400425"/>
          <p14:tracePt t="22398" x="2786063" y="3443288"/>
          <p14:tracePt t="22419" x="2757488" y="3479800"/>
          <p14:tracePt t="22432" x="2751138" y="3500438"/>
          <p14:tracePt t="22450" x="2743200" y="3508375"/>
          <p14:tracePt t="22467" x="2728913" y="3508375"/>
          <p14:tracePt t="22483" x="2714625" y="3522663"/>
          <p14:tracePt t="22500" x="2693988" y="3529013"/>
          <p14:tracePt t="22517" x="2686050" y="3529013"/>
          <p14:tracePt t="22533" x="2671763" y="3543300"/>
          <p14:tracePt t="22551" x="2657475" y="3565525"/>
          <p14:tracePt t="22574" x="2636838" y="3571875"/>
          <p14:tracePt t="22608" x="2628900" y="3571875"/>
          <p14:tracePt t="22711" x="2628900" y="3579813"/>
          <p14:tracePt t="22736" x="2614613" y="3579813"/>
          <p14:tracePt t="22747" x="2600325" y="3579813"/>
          <p14:tracePt t="22758" x="2586038" y="3579813"/>
          <p14:tracePt t="22775" x="2551113" y="3586163"/>
          <p14:tracePt t="22791" x="2528888" y="3594100"/>
          <p14:tracePt t="22793" x="2522538" y="3594100"/>
          <p14:tracePt t="22809" x="2500313" y="3594100"/>
          <p14:tracePt t="22826" x="2493963" y="3594100"/>
          <p14:tracePt t="22843" x="2479675" y="3594100"/>
          <p14:tracePt t="22860" x="2457450" y="3594100"/>
          <p14:tracePt t="22877" x="2443163" y="3594100"/>
          <p14:tracePt t="22895" x="2428875" y="3600450"/>
          <p14:tracePt t="22910" x="2422525" y="3600450"/>
          <p14:tracePt t="22958" x="2414588" y="3600450"/>
          <p14:tracePt t="23133" x="2422525" y="3600450"/>
          <p14:tracePt t="23140" x="2428875" y="3600450"/>
          <p14:tracePt t="23150" x="2457450" y="3600450"/>
          <p14:tracePt t="23168" x="2500313" y="3614738"/>
          <p14:tracePt t="23187" x="2528888" y="3614738"/>
          <p14:tracePt t="23206" x="2557463" y="3614738"/>
          <p14:tracePt t="23220" x="2593975" y="3614738"/>
          <p14:tracePt t="23236" x="2614613" y="3614738"/>
          <p14:tracePt t="23254" x="2671763" y="3614738"/>
          <p14:tracePt t="23271" x="2693988" y="3614738"/>
          <p14:tracePt t="23288" x="2708275" y="3614738"/>
          <p14:tracePt t="23305" x="2728913" y="3614738"/>
          <p14:tracePt t="23322" x="2757488" y="3614738"/>
          <p14:tracePt t="23340" x="2757488" y="3622675"/>
          <p14:tracePt t="23356" x="2779713" y="3622675"/>
          <p14:tracePt t="23375" x="2800350" y="3622675"/>
          <p14:tracePt t="23392" x="2822575" y="3622675"/>
          <p14:tracePt t="23409" x="2879725" y="3629025"/>
          <p14:tracePt t="23426" x="2908300" y="3629025"/>
          <p14:tracePt t="23443" x="2922588" y="3629025"/>
          <p14:tracePt t="23461" x="2943225" y="3629025"/>
          <p14:tracePt t="23478" x="2957513" y="3629025"/>
          <p14:tracePt t="23495" x="2971800" y="3629025"/>
          <p14:tracePt t="23512" x="2979738" y="3629025"/>
          <p14:tracePt t="23529" x="2986088" y="3629025"/>
          <p14:tracePt t="23573" x="2994025" y="3629025"/>
          <p14:tracePt t="23578" x="3000375" y="3636963"/>
          <p14:tracePt t="23599" x="3022600" y="3643313"/>
          <p14:tracePt t="23614" x="3028950" y="3643313"/>
          <p14:tracePt t="23648" x="3036888" y="3643313"/>
          <p14:tracePt t="23665" x="3051175" y="3643313"/>
          <p14:tracePt t="23683" x="3071813" y="3643313"/>
          <p14:tracePt t="23699" x="3086100" y="3643313"/>
          <p14:tracePt t="23717" x="3108325" y="3651250"/>
          <p14:tracePt t="23733" x="3136900" y="3651250"/>
          <p14:tracePt t="23750" x="3157538" y="3651250"/>
          <p14:tracePt t="23767" x="3194050" y="3651250"/>
          <p14:tracePt t="23786" x="3251200" y="3651250"/>
          <p14:tracePt t="23802" x="3279775" y="3651250"/>
          <p14:tracePt t="23819" x="3336925" y="3643313"/>
          <p14:tracePt t="23837" x="3379788" y="3643313"/>
          <p14:tracePt t="23854" x="3414713" y="3643313"/>
          <p14:tracePt t="23872" x="3429000" y="3643313"/>
          <p14:tracePt t="23889" x="3443288" y="3636963"/>
          <p14:tracePt t="23905" x="3451225" y="3636963"/>
          <p14:tracePt t="23922" x="3471863" y="3636963"/>
          <p14:tracePt t="23939" x="3479800" y="3636963"/>
          <p14:tracePt t="23957" x="3522663" y="3636963"/>
          <p14:tracePt t="23991" x="3536950" y="3636963"/>
          <p14:tracePt t="24008" x="3551238" y="3636963"/>
          <p14:tracePt t="24026" x="3600450" y="3636963"/>
          <p14:tracePt t="24044" x="3629025" y="3629025"/>
          <p14:tracePt t="24059" x="3671888" y="3629025"/>
          <p14:tracePt t="24076" x="3708400" y="3629025"/>
          <p14:tracePt t="24095" x="3757613" y="3636963"/>
          <p14:tracePt t="24110" x="3814763" y="3636963"/>
          <p14:tracePt t="24128" x="3871913" y="3636963"/>
          <p14:tracePt t="24146" x="3914775" y="3636963"/>
          <p14:tracePt t="24163" x="3943350" y="3636963"/>
          <p14:tracePt t="24179" x="3957638" y="3636963"/>
          <p14:tracePt t="24196" x="3965575" y="3636963"/>
          <p14:tracePt t="24217" x="4014788" y="3629025"/>
          <p14:tracePt t="24232" x="4065588" y="3629025"/>
          <p14:tracePt t="24247" x="4129088" y="3629025"/>
          <p14:tracePt t="24266" x="4171950" y="3629025"/>
          <p14:tracePt t="24284" x="4243388" y="3614738"/>
          <p14:tracePt t="24299" x="4265613" y="3614738"/>
          <p14:tracePt t="24303" x="4286250" y="3614738"/>
          <p14:tracePt t="24316" x="4300538" y="3614738"/>
          <p14:tracePt t="24333" x="4329113" y="3608388"/>
          <p14:tracePt t="24351" x="4351338" y="3608388"/>
          <p14:tracePt t="24368" x="4371975" y="3608388"/>
          <p14:tracePt t="24385" x="4400550" y="3608388"/>
          <p14:tracePt t="24402" x="4443413" y="3608388"/>
          <p14:tracePt t="24419" x="4471988" y="3608388"/>
          <p14:tracePt t="24436" x="4500563" y="3608388"/>
          <p14:tracePt t="24453" x="4514850" y="3608388"/>
          <p14:tracePt t="24470" x="4529138" y="3614738"/>
          <p14:tracePt t="24488" x="4557713" y="3614738"/>
          <p14:tracePt t="24504" x="4586288" y="3614738"/>
          <p14:tracePt t="24523" x="4614863" y="3614738"/>
          <p14:tracePt t="24540" x="4637088" y="3614738"/>
          <p14:tracePt t="24556" x="4714875" y="3622675"/>
          <p14:tracePt t="24574" x="4794250" y="3622675"/>
          <p14:tracePt t="24591" x="4829175" y="3622675"/>
          <p14:tracePt t="24607" x="4879975" y="3622675"/>
          <p14:tracePt t="24625" x="4908550" y="3622675"/>
          <p14:tracePt t="24641" x="4943475" y="3614738"/>
          <p14:tracePt t="24659" x="4979988" y="3600450"/>
          <p14:tracePt t="24675" x="5014913" y="3600450"/>
          <p14:tracePt t="24693" x="5043488" y="3594100"/>
          <p14:tracePt t="24710" x="5065713" y="3594100"/>
          <p14:tracePt t="24727" x="5080000" y="3594100"/>
          <p14:tracePt t="25875" x="5072063" y="3594100"/>
          <p14:tracePt t="25903" x="5065713" y="3594100"/>
          <p14:tracePt t="25919" x="5051425" y="3594100"/>
          <p14:tracePt t="25926" x="5043488" y="3594100"/>
          <p14:tracePt t="25933" x="5022850" y="3600450"/>
          <p14:tracePt t="25944" x="5014913" y="3608388"/>
          <p14:tracePt t="25961" x="4965700" y="3629025"/>
          <p14:tracePt t="25981" x="4900613" y="3643313"/>
          <p14:tracePt t="25995" x="4879975" y="3665538"/>
          <p14:tracePt t="26013" x="4851400" y="3671888"/>
          <p14:tracePt t="26029" x="4794250" y="3686175"/>
          <p14:tracePt t="26047" x="4729163" y="3714750"/>
          <p14:tracePt t="26064" x="4622800" y="3757613"/>
          <p14:tracePt t="26081" x="4543425" y="3779838"/>
          <p14:tracePt t="26098" x="4494213" y="3800475"/>
          <p14:tracePt t="26117" x="4414838" y="3851275"/>
          <p14:tracePt t="26134" x="4314825" y="3900488"/>
          <p14:tracePt t="26151" x="4251325" y="3929063"/>
          <p14:tracePt t="26168" x="4186238" y="3951288"/>
          <p14:tracePt t="26186" x="4114800" y="3957638"/>
          <p14:tracePt t="26204" x="4029075" y="3979863"/>
          <p14:tracePt t="26220" x="3914775" y="3979863"/>
          <p14:tracePt t="26235" x="3843338" y="3979863"/>
          <p14:tracePt t="26237" x="3800475" y="3979863"/>
          <p14:tracePt t="26252" x="3671888" y="3994150"/>
          <p14:tracePt t="26269" x="3608388" y="4014788"/>
          <p14:tracePt t="26287" x="3551238" y="4043363"/>
          <p14:tracePt t="26305" x="3457575" y="4065588"/>
          <p14:tracePt t="26321" x="3371850" y="4071938"/>
          <p14:tracePt t="26323" x="3314700" y="4071938"/>
          <p14:tracePt t="26339" x="3214688" y="4071938"/>
          <p14:tracePt t="26355" x="3100388" y="4079875"/>
          <p14:tracePt t="26372" x="3008313" y="4079875"/>
          <p14:tracePt t="26389" x="2879725" y="4079875"/>
          <p14:tracePt t="26406" x="2794000" y="4079875"/>
          <p14:tracePt t="26426" x="2686050" y="4086225"/>
          <p14:tracePt t="26443" x="2657475" y="4094163"/>
          <p14:tracePt t="26460" x="2608263" y="4100513"/>
          <p14:tracePt t="26476" x="2565400" y="4100513"/>
          <p14:tracePt t="26493" x="2508250" y="4100513"/>
          <p14:tracePt t="26511" x="2436813" y="4108450"/>
          <p14:tracePt t="26527" x="2386013" y="4108450"/>
          <p14:tracePt t="26544" x="2371725" y="4108450"/>
          <p14:tracePt t="26561" x="2365375" y="4108450"/>
          <p14:tracePt t="26607" x="2357438" y="4108450"/>
          <p14:tracePt t="26639" x="2351088" y="4108450"/>
          <p14:tracePt t="26643" x="2343150" y="4108450"/>
          <p14:tracePt t="26651" x="2336800" y="4108450"/>
          <p14:tracePt t="26663" x="2328863" y="4108450"/>
          <p14:tracePt t="26681" x="2322513" y="4108450"/>
          <p14:tracePt t="26754" x="2314575" y="4108450"/>
          <p14:tracePt t="26770" x="2308225" y="4108450"/>
          <p14:tracePt t="28064" x="2314575" y="4108450"/>
          <p14:tracePt t="28075" x="2322513" y="4108450"/>
          <p14:tracePt t="28083" x="2336800" y="4108450"/>
          <p14:tracePt t="28091" x="2343150" y="4108450"/>
          <p14:tracePt t="28105" x="2351088" y="4108450"/>
          <p14:tracePt t="28122" x="2365375" y="4108450"/>
          <p14:tracePt t="28138" x="2379663" y="4100513"/>
          <p14:tracePt t="28154" x="2386013" y="4100513"/>
          <p14:tracePt t="28172" x="2408238" y="4100513"/>
          <p14:tracePt t="28189" x="2414588" y="4094163"/>
          <p14:tracePt t="28206" x="2457450" y="4086225"/>
          <p14:tracePt t="28223" x="2479675" y="4079875"/>
          <p14:tracePt t="28243" x="2522538" y="4071938"/>
          <p14:tracePt t="28261" x="2543175" y="4057650"/>
          <p14:tracePt t="28279" x="2579688" y="4057650"/>
          <p14:tracePt t="28311" x="2608263" y="4043363"/>
          <p14:tracePt t="28328" x="2643188" y="4037013"/>
          <p14:tracePt t="28345" x="2693988" y="4022725"/>
          <p14:tracePt t="28363" x="2765425" y="4000500"/>
          <p14:tracePt t="28378" x="2808288" y="4000500"/>
          <p14:tracePt t="28395" x="2836863" y="3994150"/>
          <p14:tracePt t="28411" x="2843213" y="3994150"/>
          <p14:tracePt t="28429" x="2857500" y="3994150"/>
          <p14:tracePt t="28449" x="2865438" y="3994150"/>
          <p14:tracePt t="28465" x="2879725" y="3994150"/>
          <p14:tracePt t="28482" x="2886075" y="3986213"/>
          <p14:tracePt t="28499" x="2914650" y="3986213"/>
          <p14:tracePt t="28514" x="2936875" y="3986213"/>
          <p14:tracePt t="28531" x="2965450" y="3979863"/>
          <p14:tracePt t="28549" x="3008313" y="3979863"/>
          <p14:tracePt t="28566" x="3065463" y="3979863"/>
          <p14:tracePt t="28583" x="3108325" y="3971925"/>
          <p14:tracePt t="28602" x="3143250" y="3965575"/>
          <p14:tracePt t="28619" x="3200400" y="3965575"/>
          <p14:tracePt t="28636" x="3265488" y="3965575"/>
          <p14:tracePt t="28652" x="3336925" y="3971925"/>
          <p14:tracePt t="28670" x="3408363" y="3971925"/>
          <p14:tracePt t="28686" x="3443288" y="3971925"/>
          <p14:tracePt t="28703" x="3471863" y="3971925"/>
          <p14:tracePt t="28721" x="3514725" y="3965575"/>
          <p14:tracePt t="28737" x="3536950" y="3965575"/>
          <p14:tracePt t="28754" x="3557588" y="3965575"/>
          <p14:tracePt t="28772" x="3571875" y="3965575"/>
          <p14:tracePt t="28790" x="3579813" y="3965575"/>
          <p14:tracePt t="28897" x="3586163" y="3965575"/>
          <p14:tracePt t="28903" x="3594100" y="3965575"/>
          <p14:tracePt t="28914" x="3600450" y="3965575"/>
          <p14:tracePt t="28926" x="3629025" y="3965575"/>
          <p14:tracePt t="28944" x="3643313" y="3965575"/>
          <p14:tracePt t="28960" x="3665538" y="3971925"/>
          <p14:tracePt t="28978" x="3694113" y="3971925"/>
          <p14:tracePt t="28995" x="3722688" y="3971925"/>
          <p14:tracePt t="29013" x="3751263" y="3971925"/>
          <p14:tracePt t="29030" x="3822700" y="3971925"/>
          <p14:tracePt t="29050" x="3908425" y="3971925"/>
          <p14:tracePt t="29063" x="3937000" y="3971925"/>
          <p14:tracePt t="29080" x="4000500" y="3971925"/>
          <p14:tracePt t="29097" x="4022725" y="3971925"/>
          <p14:tracePt t="29114" x="4051300" y="3971925"/>
          <p14:tracePt t="29133" x="4065588" y="3971925"/>
          <p14:tracePt t="29151" x="4100513" y="3971925"/>
          <p14:tracePt t="29173" x="4108450" y="3971925"/>
          <p14:tracePt t="29183" x="4143375" y="3971925"/>
          <p14:tracePt t="29201" x="4157663" y="3971925"/>
          <p14:tracePt t="29219" x="4186238" y="3971925"/>
          <p14:tracePt t="29236" x="4237038" y="3965575"/>
          <p14:tracePt t="29253" x="4251325" y="3965575"/>
          <p14:tracePt t="29270" x="4265613" y="3965575"/>
          <p14:tracePt t="29285" x="4279900" y="3965575"/>
          <p14:tracePt t="29308" x="4286250" y="3965575"/>
          <p14:tracePt t="29340" x="4294188" y="3965575"/>
          <p14:tracePt t="29379" x="4300538" y="3965575"/>
          <p14:tracePt t="30411" x="4300538" y="3979863"/>
          <p14:tracePt t="30420" x="4294188" y="4008438"/>
          <p14:tracePt t="30427" x="4286250" y="4037013"/>
          <p14:tracePt t="30435" x="4279900" y="4051300"/>
          <p14:tracePt t="30451" x="4251325" y="4079875"/>
          <p14:tracePt t="30468" x="4200525" y="4165600"/>
          <p14:tracePt t="30490" x="4137025" y="4229100"/>
          <p14:tracePt t="30504" x="4086225" y="4251325"/>
          <p14:tracePt t="30519" x="3979863" y="4300538"/>
          <p14:tracePt t="30537" x="3894138" y="4357688"/>
          <p14:tracePt t="30554" x="3843338" y="4379913"/>
          <p14:tracePt t="30571" x="3829050" y="4394200"/>
          <p14:tracePt t="30572" x="3822700" y="4400550"/>
          <p14:tracePt t="30588" x="3800475" y="4414838"/>
          <p14:tracePt t="30608" x="3786188" y="4414838"/>
          <p14:tracePt t="30623" x="3771900" y="4422775"/>
          <p14:tracePt t="30639" x="3765550" y="4429125"/>
          <p14:tracePt t="30657" x="3743325" y="4437063"/>
          <p14:tracePt t="30674" x="3708400" y="4451350"/>
          <p14:tracePt t="30693" x="3679825" y="4471988"/>
          <p14:tracePt t="30710" x="3651250" y="4494213"/>
          <p14:tracePt t="30727" x="3629025" y="4514850"/>
          <p14:tracePt t="30745" x="3600450" y="4537075"/>
          <p14:tracePt t="30759" x="3586163" y="4543425"/>
          <p14:tracePt t="30778" x="3557588" y="4557713"/>
          <p14:tracePt t="30795" x="3522663" y="4572000"/>
          <p14:tracePt t="30798" x="3508375" y="4579938"/>
          <p14:tracePt t="30812" x="3494088" y="4594225"/>
          <p14:tracePt t="30828" x="3465513" y="4608513"/>
          <p14:tracePt t="30845" x="3436938" y="4622800"/>
          <p14:tracePt t="30863" x="3400425" y="4637088"/>
          <p14:tracePt t="30879" x="3386138" y="4651375"/>
          <p14:tracePt t="30898" x="3371850" y="4657725"/>
          <p14:tracePt t="30915" x="3365500" y="4657725"/>
          <p14:tracePt t="30931" x="3365500" y="4665663"/>
          <p14:tracePt t="30932" x="3357563" y="4665663"/>
          <p14:tracePt t="30948" x="3357563" y="4672013"/>
          <p14:tracePt t="30966" x="3351213" y="4679950"/>
          <p14:tracePt t="30982" x="3343275" y="4686300"/>
          <p14:tracePt t="31000" x="3336925" y="4700588"/>
          <p14:tracePt t="31019" x="3322638" y="4743450"/>
          <p14:tracePt t="31033" x="3322638" y="4765675"/>
          <p14:tracePt t="31053" x="3322638" y="4772025"/>
          <p14:tracePt t="31309" x="3328988" y="4772025"/>
          <p14:tracePt t="31316" x="3328988" y="4779963"/>
          <p14:tracePt t="31326" x="3343275" y="4786313"/>
          <p14:tracePt t="31342" x="3357563" y="4794250"/>
          <p14:tracePt t="31359" x="3379788" y="4808538"/>
          <p14:tracePt t="31377" x="3429000" y="4814888"/>
          <p14:tracePt t="31395" x="3465513" y="4829175"/>
          <p14:tracePt t="31412" x="3494088" y="4829175"/>
          <p14:tracePt t="31428" x="3514725" y="4829175"/>
          <p14:tracePt t="31445" x="3536950" y="4843463"/>
          <p14:tracePt t="31463" x="3557588" y="4843463"/>
          <p14:tracePt t="31481" x="3579813" y="4843463"/>
          <p14:tracePt t="31496" x="3594100" y="4843463"/>
          <p14:tracePt t="31514" x="3629025" y="4843463"/>
          <p14:tracePt t="31531" x="3665538" y="4843463"/>
          <p14:tracePt t="31550" x="3729038" y="4851400"/>
          <p14:tracePt t="31566" x="3751263" y="4851400"/>
          <p14:tracePt t="31584" x="3765550" y="4851400"/>
          <p14:tracePt t="31599" x="3786188" y="4851400"/>
          <p14:tracePt t="31617" x="3808413" y="4851400"/>
          <p14:tracePt t="31633" x="3822700" y="4851400"/>
          <p14:tracePt t="31651" x="3857625" y="4851400"/>
          <p14:tracePt t="31668" x="3871913" y="4851400"/>
          <p14:tracePt t="31685" x="3900488" y="4851400"/>
          <p14:tracePt t="31702" x="3914775" y="4851400"/>
          <p14:tracePt t="31719" x="3929063" y="4851400"/>
          <p14:tracePt t="31737" x="3943350" y="4843463"/>
          <p14:tracePt t="31996" x="3951288" y="4843463"/>
          <p14:tracePt t="32004" x="3957638" y="4843463"/>
          <p14:tracePt t="32013" x="3971925" y="4837113"/>
          <p14:tracePt t="32030" x="3979863" y="4837113"/>
          <p14:tracePt t="32045" x="3994150" y="4837113"/>
          <p14:tracePt t="32062" x="4014788" y="4837113"/>
          <p14:tracePt t="32079" x="4043363" y="4837113"/>
          <p14:tracePt t="32096" x="4086225" y="4837113"/>
          <p14:tracePt t="32113" x="4137025" y="4843463"/>
          <p14:tracePt t="32130" x="4208463" y="4851400"/>
          <p14:tracePt t="32148" x="4243388" y="4857750"/>
          <p14:tracePt t="32168" x="4279900" y="4857750"/>
          <p14:tracePt t="32184" x="4294188" y="4857750"/>
          <p14:tracePt t="32350" x="4300538" y="4857750"/>
          <p14:tracePt t="32420" x="4308475" y="4857750"/>
          <p14:tracePt t="32434" x="4314825" y="4857750"/>
          <p14:tracePt t="32441" x="4322763" y="4857750"/>
          <p14:tracePt t="32456" x="4351338" y="4857750"/>
          <p14:tracePt t="32473" x="4371975" y="4857750"/>
          <p14:tracePt t="32491" x="4408488" y="4865688"/>
          <p14:tracePt t="32507" x="4443413" y="4872038"/>
          <p14:tracePt t="32525" x="4451350" y="4872038"/>
          <p14:tracePt t="32542" x="4471988" y="4872038"/>
          <p14:tracePt t="32559" x="4486275" y="4879975"/>
          <p14:tracePt t="32576" x="4522788" y="4886325"/>
          <p14:tracePt t="32595" x="4557713" y="4894263"/>
          <p14:tracePt t="32612" x="4651375" y="4908550"/>
          <p14:tracePt t="32629" x="4665663" y="4908550"/>
          <p14:tracePt t="32646" x="4700588" y="4914900"/>
          <p14:tracePt t="32663" x="4743450" y="4914900"/>
          <p14:tracePt t="32681" x="4794250" y="4908550"/>
          <p14:tracePt t="32696" x="4814888" y="4908550"/>
          <p14:tracePt t="32717" x="4829175" y="4908550"/>
          <p14:tracePt t="32730" x="4843463" y="4908550"/>
          <p14:tracePt t="32747" x="4872038" y="4908550"/>
          <p14:tracePt t="32764" x="4900613" y="4894263"/>
          <p14:tracePt t="32782" x="4937125" y="4894263"/>
          <p14:tracePt t="32799" x="4965700" y="4894263"/>
          <p14:tracePt t="32818" x="4972050" y="4894263"/>
          <p14:tracePt t="32835" x="4979988" y="4894263"/>
          <p14:tracePt t="32864" x="4986338" y="4894263"/>
          <p14:tracePt t="32870" x="4994275" y="4894263"/>
          <p14:tracePt t="32886" x="5014913" y="4894263"/>
          <p14:tracePt t="32904" x="5043488" y="4894263"/>
          <p14:tracePt t="32920" x="5072063" y="4886325"/>
          <p14:tracePt t="32937" x="5100638" y="4886325"/>
          <p14:tracePt t="32954" x="5114925" y="4879975"/>
          <p14:tracePt t="32971" x="5122863" y="4879975"/>
          <p14:tracePt t="32988" x="5129213" y="4879975"/>
          <p14:tracePt t="33529" x="5122863" y="4879975"/>
          <p14:tracePt t="33630" x="5114925" y="4879975"/>
          <p14:tracePt t="33716" x="5114925" y="4886325"/>
          <p14:tracePt t="33722" x="5108575" y="4886325"/>
          <p14:tracePt t="33740" x="5100638" y="4886325"/>
          <p14:tracePt t="33748" x="5100638" y="4894263"/>
          <p14:tracePt t="33761" x="5086350" y="4894263"/>
          <p14:tracePt t="33778" x="5043488" y="4914900"/>
          <p14:tracePt t="33795" x="4994275" y="4929188"/>
          <p14:tracePt t="33801" x="4965700" y="4937125"/>
          <p14:tracePt t="33810" x="4943475" y="4943475"/>
          <p14:tracePt t="33827" x="4922838" y="4951413"/>
          <p14:tracePt t="33844" x="4908550" y="4957763"/>
          <p14:tracePt t="33861" x="4872038" y="4979988"/>
          <p14:tracePt t="33878" x="4822825" y="4994275"/>
          <p14:tracePt t="33897" x="4772025" y="5000625"/>
          <p14:tracePt t="33915" x="4729163" y="5014913"/>
          <p14:tracePt t="33932" x="4694238" y="5029200"/>
          <p14:tracePt t="33947" x="4679950" y="5037138"/>
          <p14:tracePt t="34327" x="4672013" y="5037138"/>
          <p14:tracePt t="34343" x="4657725" y="5037138"/>
          <p14:tracePt t="34350" x="4643438" y="5022850"/>
          <p14:tracePt t="34359" x="4637088" y="5008563"/>
          <p14:tracePt t="34376" x="4629150" y="4994275"/>
          <p14:tracePt t="34392" x="4622800" y="4979988"/>
          <p14:tracePt t="39985" x="4614863" y="4979988"/>
          <p14:tracePt t="43619" x="4622800" y="4979988"/>
          <p14:tracePt t="43625" x="4708525" y="4979988"/>
          <p14:tracePt t="43634" x="4837113" y="4986338"/>
          <p14:tracePt t="43647" x="5000625" y="4994275"/>
          <p14:tracePt t="43664" x="5337175" y="5008563"/>
          <p14:tracePt t="43682" x="5529263" y="5008563"/>
          <p14:tracePt t="43698" x="5657850" y="4994275"/>
          <p14:tracePt t="43717" x="5786438" y="4986338"/>
          <p14:tracePt t="43736" x="5900738" y="4979988"/>
          <p14:tracePt t="43751" x="6008688" y="4979988"/>
          <p14:tracePt t="43769" x="6100763" y="4979988"/>
          <p14:tracePt t="43784" x="6237288" y="4979988"/>
          <p14:tracePt t="43801" x="6329363" y="4979988"/>
          <p14:tracePt t="43818" x="6400800" y="4986338"/>
          <p14:tracePt t="43835" x="6472238" y="4986338"/>
          <p14:tracePt t="43852" x="6551613" y="4979988"/>
          <p14:tracePt t="43869" x="6580188" y="4965700"/>
          <p14:tracePt t="43887" x="6637338" y="4951413"/>
          <p14:tracePt t="43904" x="6757988" y="4943475"/>
          <p14:tracePt t="43921" x="6929438" y="4943475"/>
          <p14:tracePt t="43938" x="7158038" y="4943475"/>
          <p14:tracePt t="43956" x="7294563" y="4937125"/>
          <p14:tracePt t="43973" x="7380288" y="4929188"/>
          <p14:tracePt t="43990" x="7466013" y="4929188"/>
          <p14:tracePt t="44008" x="7537450" y="4914900"/>
          <p14:tracePt t="44010" x="7566025" y="4908550"/>
          <p14:tracePt t="44025" x="7629525" y="4900613"/>
          <p14:tracePt t="44041" x="7686675" y="4900613"/>
          <p14:tracePt t="44058" x="7743825" y="4900613"/>
          <p14:tracePt t="44076" x="7823200" y="4900613"/>
          <p14:tracePt t="44096" x="7929563" y="4908550"/>
          <p14:tracePt t="44110" x="7994650" y="4908550"/>
          <p14:tracePt t="44126" x="8043863" y="4908550"/>
          <p14:tracePt t="44144" x="8058150" y="4908550"/>
          <p14:tracePt t="44163" x="8066088" y="4908550"/>
          <p14:tracePt t="44269" x="8066088" y="4914900"/>
          <p14:tracePt t="44277" x="8066088" y="4922838"/>
          <p14:tracePt t="44284" x="8066088" y="4929188"/>
          <p14:tracePt t="44298" x="8058150" y="4943475"/>
          <p14:tracePt t="44315" x="8051800" y="4957763"/>
          <p14:tracePt t="44332" x="8023225" y="4979988"/>
          <p14:tracePt t="44349" x="7937500" y="5008563"/>
          <p14:tracePt t="44366" x="7837488" y="5043488"/>
          <p14:tracePt t="44383" x="7594600" y="5114925"/>
          <p14:tracePt t="44400" x="7400925" y="5157788"/>
          <p14:tracePt t="44418" x="7180263" y="5186363"/>
          <p14:tracePt t="44435" x="6951663" y="5257800"/>
          <p14:tracePt t="44452" x="6751638" y="5308600"/>
          <p14:tracePt t="44471" x="6451600" y="5372100"/>
          <p14:tracePt t="44488" x="6243638" y="5422900"/>
          <p14:tracePt t="44509" x="5972175" y="5500688"/>
          <p14:tracePt t="44523" x="5880100" y="5514975"/>
          <p14:tracePt t="44539" x="5715000" y="5529263"/>
          <p14:tracePt t="44555" x="5472113" y="5537200"/>
          <p14:tracePt t="44572" x="5308600" y="5551488"/>
          <p14:tracePt t="44591" x="5151438" y="5572125"/>
          <p14:tracePt t="44608" x="5014913" y="5572125"/>
          <p14:tracePt t="44626" x="4822825" y="5580063"/>
          <p14:tracePt t="44640" x="4665663" y="5572125"/>
          <p14:tracePt t="44658" x="4486275" y="5551488"/>
          <p14:tracePt t="44675" x="4337050" y="5551488"/>
          <p14:tracePt t="44692" x="4179888" y="5529263"/>
          <p14:tracePt t="44709" x="4022725" y="5514975"/>
          <p14:tracePt t="44726" x="3843338" y="5494338"/>
          <p14:tracePt t="44744" x="3722688" y="5480050"/>
          <p14:tracePt t="44761" x="3629025" y="5472113"/>
          <p14:tracePt t="44778" x="3551238" y="5457825"/>
          <p14:tracePt t="44795" x="3486150" y="5451475"/>
          <p14:tracePt t="44798" x="3457575" y="5443538"/>
          <p14:tracePt t="44812" x="3414713" y="5437188"/>
          <p14:tracePt t="44829" x="3386138" y="5429250"/>
          <p14:tracePt t="44846" x="3371850" y="5429250"/>
          <p14:tracePt t="44863" x="3365500" y="5429250"/>
          <p14:tracePt t="44882" x="3357563" y="5429250"/>
          <p14:tracePt t="45137" x="3357563" y="5422900"/>
          <p14:tracePt t="45164" x="3357563" y="5414963"/>
          <p14:tracePt t="45165" x="3357563" y="5408613"/>
          <p14:tracePt t="45176" x="3357563" y="5400675"/>
          <p14:tracePt t="45433" x="3357563" y="5394325"/>
          <p14:tracePt t="45439" x="3357563" y="5386388"/>
          <p14:tracePt t="46401" x="3365500" y="5386388"/>
          <p14:tracePt t="46409" x="3394075" y="5394325"/>
          <p14:tracePt t="46417" x="3436938" y="5394325"/>
          <p14:tracePt t="46428" x="3465513" y="5394325"/>
          <p14:tracePt t="46442" x="3543300" y="5394325"/>
          <p14:tracePt t="46457" x="3600450" y="5394325"/>
          <p14:tracePt t="46460" x="3622675" y="5394325"/>
          <p14:tracePt t="46476" x="3679825" y="5408613"/>
          <p14:tracePt t="46491" x="3700463" y="5408613"/>
          <p14:tracePt t="46509" x="3736975" y="5400675"/>
          <p14:tracePt t="46526" x="3757613" y="5400675"/>
          <p14:tracePt t="46544" x="3779838" y="5400675"/>
          <p14:tracePt t="46562" x="3786188" y="5400675"/>
          <p14:tracePt t="46580" x="3814763" y="5400675"/>
          <p14:tracePt t="46600" x="3822700" y="5400675"/>
          <p14:tracePt t="46611" x="3829050" y="5400675"/>
          <p14:tracePt t="46628" x="3836988" y="5400675"/>
          <p14:tracePt t="58474" x="0" y="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균형을 이루도록 트리를 재구성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균형을 이루도록 </a:t>
            </a:r>
            <a:r>
              <a:rPr lang="ko-KR" altLang="en-US" dirty="0" err="1" smtClean="0">
                <a:ea typeface="굴림" panose="020B0600000101010101" pitchFamily="50" charset="-127"/>
              </a:rPr>
              <a:t>트리를</a:t>
            </a:r>
            <a:r>
              <a:rPr lang="ko-KR" altLang="en-US" dirty="0" smtClean="0">
                <a:ea typeface="굴림" panose="020B0600000101010101" pitchFamily="50" charset="-127"/>
              </a:rPr>
              <a:t> 재구성하기 위해서는 삽입 연산이 전체 </a:t>
            </a:r>
            <a:r>
              <a:rPr lang="ko-KR" altLang="en-US" dirty="0" err="1" smtClean="0">
                <a:ea typeface="굴림" panose="020B0600000101010101" pitchFamily="50" charset="-127"/>
              </a:rPr>
              <a:t>노드에</a:t>
            </a:r>
            <a:r>
              <a:rPr lang="ko-KR" altLang="en-US" dirty="0" smtClean="0">
                <a:ea typeface="굴림" panose="020B0600000101010101" pitchFamily="50" charset="-127"/>
              </a:rPr>
              <a:t> 대해서 이루어져야 함</a:t>
            </a:r>
            <a:r>
              <a:rPr lang="ko-KR" altLang="en-US" dirty="0">
                <a:ea typeface="굴림" panose="020B0600000101010101" pitchFamily="50" charset="-127"/>
              </a:rPr>
              <a:t>으</a:t>
            </a:r>
            <a:r>
              <a:rPr lang="ko-KR" altLang="en-US" dirty="0" smtClean="0">
                <a:ea typeface="굴림" panose="020B0600000101010101" pitchFamily="50" charset="-127"/>
              </a:rPr>
              <a:t>로 삽입 연산 시간은 </a:t>
            </a:r>
            <a:r>
              <a:rPr lang="en-US" altLang="ko-KR" dirty="0" smtClean="0">
                <a:ea typeface="굴림" panose="020B0600000101010101" pitchFamily="50" charset="-127"/>
              </a:rPr>
              <a:t>O(N)</a:t>
            </a:r>
            <a:r>
              <a:rPr lang="ko-KR" altLang="en-US" smtClean="0">
                <a:ea typeface="굴림" panose="020B0600000101010101" pitchFamily="50" charset="-127"/>
              </a:rPr>
              <a:t>이 된다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3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83"/>
    </mc:Choice>
    <mc:Fallback xmlns="">
      <p:transition spd="slow" advTm="1748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탐색을 </a:t>
                </a:r>
                <a:r>
                  <a:rPr lang="ko-KR" altLang="en-US" dirty="0"/>
                  <a:t>위한 트리 기반의 자료구조이다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이진탐색트리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효율적인 </a:t>
                </a:r>
                <a:r>
                  <a:rPr lang="ko-KR" altLang="en-US" dirty="0"/>
                  <a:t>탐색을 위한 </a:t>
                </a:r>
                <a:r>
                  <a:rPr lang="ko-KR" altLang="en-US" dirty="0" err="1"/>
                  <a:t>이진트리</a:t>
                </a:r>
                <a:r>
                  <a:rPr lang="ko-KR" altLang="en-US" dirty="0"/>
                  <a:t> 기반의 자료구조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>
                    <a:solidFill>
                      <a:srgbClr val="FF0000"/>
                    </a:solidFill>
                  </a:rPr>
                  <a:t>삽입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삭제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탐색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탐색트리란</a:t>
            </a:r>
            <a:r>
              <a:rPr lang="en-US" altLang="ko-KR" dirty="0"/>
              <a:t>?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70" y="3381607"/>
            <a:ext cx="7064660" cy="1830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805" y="2888940"/>
            <a:ext cx="3209135" cy="320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950"/>
    </mc:Choice>
    <mc:Fallback xmlns="">
      <p:transition spd="slow" advTm="11695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1765" x="4786313" y="4794250"/>
          <p14:tracePt t="51929" x="4786313" y="4786313"/>
          <p14:tracePt t="51950" x="4786313" y="4779963"/>
          <p14:tracePt t="51998" x="4786313" y="4772025"/>
          <p14:tracePt t="52006" x="4786313" y="4765675"/>
          <p14:tracePt t="52017" x="4786313" y="4757738"/>
          <p14:tracePt t="52035" x="4786313" y="4694238"/>
          <p14:tracePt t="52051" x="4779963" y="4665663"/>
          <p14:tracePt t="52069" x="4779963" y="4622800"/>
          <p14:tracePt t="52085" x="4779963" y="4586288"/>
          <p14:tracePt t="52101" x="4757738" y="4557713"/>
          <p14:tracePt t="52118" x="4757738" y="4514850"/>
          <p14:tracePt t="52138" x="4737100" y="4465638"/>
          <p14:tracePt t="52154" x="4722813" y="4443413"/>
          <p14:tracePt t="52172" x="4714875" y="4422775"/>
          <p14:tracePt t="52189" x="4700588" y="4408488"/>
          <p14:tracePt t="52204" x="4694238" y="4400550"/>
          <p14:tracePt t="52220" x="4686300" y="4386263"/>
          <p14:tracePt t="52239" x="4657725" y="4357688"/>
          <p14:tracePt t="52255" x="4637088" y="4343400"/>
          <p14:tracePt t="52273" x="4622800" y="4329113"/>
          <p14:tracePt t="52289" x="4600575" y="4322763"/>
          <p14:tracePt t="52306" x="4586288" y="4308475"/>
          <p14:tracePt t="52323" x="4572000" y="4308475"/>
          <p14:tracePt t="52341" x="4529138" y="4286250"/>
          <p14:tracePt t="52356" x="4479925" y="4257675"/>
          <p14:tracePt t="52375" x="4443413" y="4237038"/>
          <p14:tracePt t="52391" x="4408488" y="4208463"/>
          <p14:tracePt t="52408" x="4379913" y="4186238"/>
          <p14:tracePt t="52425" x="4337050" y="4165600"/>
          <p14:tracePt t="52442" x="4314825" y="4143375"/>
          <p14:tracePt t="52458" x="4308475" y="4122738"/>
          <p14:tracePt t="52474" x="4294188" y="4114800"/>
          <p14:tracePt t="52492" x="4294188" y="4108450"/>
          <p14:tracePt t="52510" x="4279900" y="4094163"/>
          <p14:tracePt t="52528" x="4271963" y="4079875"/>
          <p14:tracePt t="52543" x="4271963" y="4071938"/>
          <p14:tracePt t="52559" x="4265613" y="4065588"/>
          <p14:tracePt t="52576" x="4257675" y="4065588"/>
          <p14:tracePt t="52610" x="4251325" y="4065588"/>
          <p14:tracePt t="52638" x="4243388" y="4057650"/>
          <p14:tracePt t="52655" x="4243388" y="4051300"/>
          <p14:tracePt t="52662" x="4237038" y="4051300"/>
          <p14:tracePt t="52699" x="4229100" y="4051300"/>
          <p14:tracePt t="52786" x="4229100" y="4043363"/>
          <p14:tracePt t="52827" x="4229100" y="4037013"/>
          <p14:tracePt t="53028" x="4229100" y="4029075"/>
          <p14:tracePt t="53076" x="4229100" y="4022725"/>
          <p14:tracePt t="53115" x="4229100" y="4014788"/>
          <p14:tracePt t="53149" x="4237038" y="4014788"/>
          <p14:tracePt t="53153" x="4237038" y="4008438"/>
          <p14:tracePt t="53209" x="4243388" y="4008438"/>
          <p14:tracePt t="53226" x="4243388" y="4000500"/>
          <p14:tracePt t="53241" x="4251325" y="4000500"/>
          <p14:tracePt t="53263" x="4257675" y="4000500"/>
          <p14:tracePt t="53273" x="4265613" y="4000500"/>
          <p14:tracePt t="53277" x="4271963" y="3994150"/>
          <p14:tracePt t="53287" x="4279900" y="3994150"/>
          <p14:tracePt t="53309" x="4286250" y="3994150"/>
          <p14:tracePt t="53326" x="4294188" y="3994150"/>
          <p14:tracePt t="53343" x="4300538" y="3986213"/>
          <p14:tracePt t="53355" x="4314825" y="3979863"/>
          <p14:tracePt t="53372" x="4329113" y="3971925"/>
          <p14:tracePt t="53389" x="4343400" y="3965575"/>
          <p14:tracePt t="53406" x="4357688" y="3957638"/>
          <p14:tracePt t="53423" x="4365625" y="3957638"/>
          <p14:tracePt t="53440" x="4386263" y="3951288"/>
          <p14:tracePt t="53457" x="4400550" y="3943350"/>
          <p14:tracePt t="53474" x="4408488" y="3943350"/>
          <p14:tracePt t="53492" x="4422775" y="3943350"/>
          <p14:tracePt t="53507" x="4443413" y="3937000"/>
          <p14:tracePt t="53525" x="4457700" y="3937000"/>
          <p14:tracePt t="53541" x="4471988" y="3929063"/>
          <p14:tracePt t="53558" x="4479925" y="3922713"/>
          <p14:tracePt t="53576" x="4486275" y="3922713"/>
          <p14:tracePt t="53609" x="4494213" y="3922713"/>
          <p14:tracePt t="53626" x="4500563" y="3922713"/>
          <p14:tracePt t="53643" x="4514850" y="3914775"/>
          <p14:tracePt t="53661" x="4529138" y="3908425"/>
          <p14:tracePt t="53679" x="4543425" y="3900488"/>
          <p14:tracePt t="53696" x="4551363" y="3894138"/>
          <p14:tracePt t="53713" x="4557713" y="3894138"/>
          <p14:tracePt t="53728" x="4557713" y="3886200"/>
          <p14:tracePt t="53745" x="4572000" y="3879850"/>
          <p14:tracePt t="53762" x="4579938" y="3871913"/>
          <p14:tracePt t="53796" x="4586288" y="3865563"/>
          <p14:tracePt t="53812" x="4586288" y="3857625"/>
          <p14:tracePt t="53841" x="4594225" y="3857625"/>
          <p14:tracePt t="53872" x="4594225" y="3851275"/>
          <p14:tracePt t="54078" x="4594225" y="3843338"/>
          <p14:tracePt t="54092" x="4586288" y="3843338"/>
          <p14:tracePt t="54114" x="4579938" y="3836988"/>
          <p14:tracePt t="54121" x="4572000" y="3836988"/>
          <p14:tracePt t="54130" x="4565650" y="3836988"/>
          <p14:tracePt t="54138" x="4557713" y="3836988"/>
          <p14:tracePt t="54151" x="4543425" y="3829050"/>
          <p14:tracePt t="54169" x="4508500" y="3829050"/>
          <p14:tracePt t="54186" x="4479925" y="3814763"/>
          <p14:tracePt t="54202" x="4451350" y="3800475"/>
          <p14:tracePt t="54219" x="4443413" y="3794125"/>
          <p14:tracePt t="54236" x="4429125" y="3794125"/>
          <p14:tracePt t="54240" x="4422775" y="3794125"/>
          <p14:tracePt t="54303" x="4414838" y="3794125"/>
          <p14:tracePt t="54339" x="4408488" y="3786188"/>
          <p14:tracePt t="54348" x="4400550" y="3786188"/>
          <p14:tracePt t="54381" x="4394200" y="3786188"/>
          <p14:tracePt t="54388" x="4386263" y="3779838"/>
          <p14:tracePt t="54398" x="4379913" y="3779838"/>
          <p14:tracePt t="54413" x="4371975" y="3779838"/>
          <p14:tracePt t="54423" x="4365625" y="3771900"/>
          <p14:tracePt t="54439" x="4343400" y="3765550"/>
          <p14:tracePt t="54456" x="4322763" y="3765550"/>
          <p14:tracePt t="54474" x="4314825" y="3765550"/>
          <p14:tracePt t="54627" x="4308475" y="3765550"/>
          <p14:tracePt t="54679" x="4300538" y="3765550"/>
          <p14:tracePt t="54684" x="4294188" y="3757613"/>
          <p14:tracePt t="54716" x="4286250" y="3757613"/>
          <p14:tracePt t="54898" x="4286250" y="3751263"/>
          <p14:tracePt t="54904" x="4279900" y="3751263"/>
          <p14:tracePt t="57109" x="4271963" y="3751263"/>
          <p14:tracePt t="57116" x="4271963" y="3757613"/>
          <p14:tracePt t="57124" x="4265613" y="3765550"/>
          <p14:tracePt t="57136" x="4257675" y="3800475"/>
          <p14:tracePt t="57151" x="4257675" y="3814763"/>
          <p14:tracePt t="57167" x="4251325" y="3857625"/>
          <p14:tracePt t="57185" x="4243388" y="3865563"/>
          <p14:tracePt t="57201" x="4237038" y="3886200"/>
          <p14:tracePt t="57219" x="4229100" y="3908425"/>
          <p14:tracePt t="57235" x="4208463" y="3937000"/>
          <p14:tracePt t="57239" x="4200525" y="3951288"/>
          <p14:tracePt t="57252" x="4194175" y="3986213"/>
          <p14:tracePt t="57269" x="4171950" y="4037013"/>
          <p14:tracePt t="57286" x="4143375" y="4094163"/>
          <p14:tracePt t="57303" x="4129088" y="4122738"/>
          <p14:tracePt t="57320" x="4100513" y="4151313"/>
          <p14:tracePt t="57337" x="4094163" y="4165600"/>
          <p14:tracePt t="57355" x="4065588" y="4200525"/>
          <p14:tracePt t="57371" x="4057650" y="4222750"/>
          <p14:tracePt t="57388" x="4043363" y="4243388"/>
          <p14:tracePt t="57405" x="4022725" y="4257675"/>
          <p14:tracePt t="57421" x="4000500" y="4279900"/>
          <p14:tracePt t="57439" x="3979863" y="4308475"/>
          <p14:tracePt t="57456" x="3965575" y="4322763"/>
          <p14:tracePt t="57473" x="3922713" y="4357688"/>
          <p14:tracePt t="57490" x="3894138" y="4371975"/>
          <p14:tracePt t="57506" x="3851275" y="4386263"/>
          <p14:tracePt t="57523" x="3814763" y="4400550"/>
          <p14:tracePt t="57540" x="3786188" y="4400550"/>
          <p14:tracePt t="57557" x="3751263" y="4408488"/>
          <p14:tracePt t="57574" x="3708400" y="4414838"/>
          <p14:tracePt t="57591" x="3686175" y="4414838"/>
          <p14:tracePt t="57608" x="3679825" y="4422775"/>
          <p14:tracePt t="57625" x="3665538" y="4422775"/>
          <p14:tracePt t="57642" x="3629025" y="4429125"/>
          <p14:tracePt t="57659" x="3586163" y="4437063"/>
          <p14:tracePt t="57676" x="3514725" y="4437063"/>
          <p14:tracePt t="57694" x="3479800" y="4451350"/>
          <p14:tracePt t="57711" x="3443288" y="4457700"/>
          <p14:tracePt t="57728" x="3408363" y="4457700"/>
          <p14:tracePt t="57735" x="3394075" y="4457700"/>
          <p14:tracePt t="57745" x="3365500" y="4457700"/>
          <p14:tracePt t="57760" x="3351213" y="4465638"/>
          <p14:tracePt t="57778" x="3336925" y="4465638"/>
          <p14:tracePt t="57813" x="3328988" y="4465638"/>
          <p14:tracePt t="57828" x="3322638" y="4471988"/>
          <p14:tracePt t="57845" x="3314700" y="4471988"/>
          <p14:tracePt t="57862" x="3308350" y="4471988"/>
          <p14:tracePt t="57896" x="3300413" y="4471988"/>
          <p14:tracePt t="57918" x="3294063" y="4471988"/>
          <p14:tracePt t="57930" x="3286125" y="4471988"/>
          <p14:tracePt t="57975" x="3279775" y="4471988"/>
          <p14:tracePt t="59482" x="3286125" y="4471988"/>
          <p14:tracePt t="59528" x="3294063" y="4471988"/>
          <p14:tracePt t="60450" x="3300413" y="4471988"/>
          <p14:tracePt t="61037" x="3300413" y="4465638"/>
          <p14:tracePt t="61053" x="3308350" y="4465638"/>
          <p14:tracePt t="61083" x="3314700" y="4465638"/>
          <p14:tracePt t="61203" x="3314700" y="4457700"/>
          <p14:tracePt t="61226" x="3328988" y="4457700"/>
          <p14:tracePt t="61296" x="3336925" y="4451350"/>
          <p14:tracePt t="61441" x="3336925" y="4443413"/>
          <p14:tracePt t="61450" x="3343275" y="4443413"/>
          <p14:tracePt t="61606" x="3351213" y="4443413"/>
          <p14:tracePt t="61652" x="3351213" y="4437063"/>
          <p14:tracePt t="62007" x="3351213" y="4429125"/>
          <p14:tracePt t="62028" x="3357563" y="4429125"/>
          <p14:tracePt t="63423" x="3365500" y="4429125"/>
          <p14:tracePt t="63433" x="3371850" y="4429125"/>
          <p14:tracePt t="63441" x="3379788" y="4429125"/>
          <p14:tracePt t="63453" x="3386138" y="4429125"/>
          <p14:tracePt t="63471" x="3394075" y="4422775"/>
          <p14:tracePt t="63504" x="3408363" y="4422775"/>
          <p14:tracePt t="63521" x="3414713" y="4422775"/>
          <p14:tracePt t="63538" x="3422650" y="4422775"/>
          <p14:tracePt t="63556" x="3429000" y="4422775"/>
          <p14:tracePt t="63573" x="3429000" y="4414838"/>
          <p14:tracePt t="63590" x="3436938" y="4414838"/>
          <p14:tracePt t="68093" x="3443288" y="4414838"/>
          <p14:tracePt t="68105" x="3451225" y="4414838"/>
          <p14:tracePt t="68138" x="3465513" y="4414838"/>
          <p14:tracePt t="68155" x="3479800" y="4414838"/>
          <p14:tracePt t="68175" x="3486150" y="4414838"/>
          <p14:tracePt t="68191" x="3494088" y="4414838"/>
          <p14:tracePt t="68200" x="3500438" y="4414838"/>
          <p14:tracePt t="68205" x="3514725" y="4414838"/>
          <p14:tracePt t="68216" x="3522663" y="4414838"/>
          <p14:tracePt t="68232" x="3551238" y="4414838"/>
          <p14:tracePt t="68250" x="3594100" y="4422775"/>
          <p14:tracePt t="68267" x="3636963" y="4437063"/>
          <p14:tracePt t="68284" x="3708400" y="4437063"/>
          <p14:tracePt t="68300" x="3765550" y="4443413"/>
          <p14:tracePt t="68317" x="3814763" y="4443413"/>
          <p14:tracePt t="68335" x="3836988" y="4443413"/>
          <p14:tracePt t="68353" x="3922713" y="4451350"/>
          <p14:tracePt t="68368" x="3951288" y="4451350"/>
          <p14:tracePt t="68384" x="4071938" y="4443413"/>
          <p14:tracePt t="68401" x="4137025" y="4443413"/>
          <p14:tracePt t="68420" x="4208463" y="4437063"/>
          <p14:tracePt t="68435" x="4286250" y="4414838"/>
          <p14:tracePt t="68452" x="4386263" y="4408488"/>
          <p14:tracePt t="68470" x="4479925" y="4386263"/>
          <p14:tracePt t="68489" x="4551363" y="4386263"/>
          <p14:tracePt t="68502" x="4594225" y="4386263"/>
          <p14:tracePt t="68519" x="4643438" y="4379913"/>
          <p14:tracePt t="68538" x="4694238" y="4365625"/>
          <p14:tracePt t="68555" x="4757738" y="4351338"/>
          <p14:tracePt t="68573" x="4843463" y="4343400"/>
          <p14:tracePt t="68590" x="4894263" y="4343400"/>
          <p14:tracePt t="68605" x="4937125" y="4329113"/>
          <p14:tracePt t="68621" x="5008563" y="4308475"/>
          <p14:tracePt t="68638" x="5065713" y="4308475"/>
          <p14:tracePt t="68655" x="5086350" y="4300538"/>
          <p14:tracePt t="68675" x="5157788" y="4286250"/>
          <p14:tracePt t="68691" x="5200650" y="4286250"/>
          <p14:tracePt t="68708" x="5222875" y="4286250"/>
          <p14:tracePt t="68725" x="5251450" y="4279900"/>
          <p14:tracePt t="68742" x="5257800" y="4279900"/>
          <p14:tracePt t="68759" x="5280025" y="4279900"/>
          <p14:tracePt t="68774" x="5294313" y="4279900"/>
          <p14:tracePt t="68853" x="5294313" y="4286250"/>
          <p14:tracePt t="68862" x="5294313" y="4308475"/>
          <p14:tracePt t="68870" x="5265738" y="4343400"/>
          <p14:tracePt t="68878" x="5237163" y="4386263"/>
          <p14:tracePt t="68893" x="5186363" y="4471988"/>
          <p14:tracePt t="68909" x="5143500" y="4514850"/>
          <p14:tracePt t="68927" x="5080000" y="4529138"/>
          <p14:tracePt t="68944" x="5043488" y="4543425"/>
          <p14:tracePt t="68960" x="5000625" y="4572000"/>
          <p14:tracePt t="68977" x="4957763" y="4586288"/>
          <p14:tracePt t="68995" x="4865688" y="4643438"/>
          <p14:tracePt t="69011" x="4822825" y="4679950"/>
          <p14:tracePt t="69030" x="4794250" y="4714875"/>
          <p14:tracePt t="69047" x="4772025" y="4729163"/>
          <p14:tracePt t="69063" x="4765675" y="4729163"/>
          <p14:tracePt t="69079" x="4757738" y="4729163"/>
          <p14:tracePt t="69095" x="4737100" y="4729163"/>
          <p14:tracePt t="69113" x="4714875" y="4737100"/>
          <p14:tracePt t="69133" x="4700588" y="4743450"/>
          <p14:tracePt t="69146" x="4686300" y="4751388"/>
          <p14:tracePt t="69163" x="4665663" y="4751388"/>
          <p14:tracePt t="69180" x="4651375" y="4757738"/>
          <p14:tracePt t="69199" x="4637088" y="4757738"/>
          <p14:tracePt t="69216" x="4608513" y="4757738"/>
          <p14:tracePt t="69233" x="4572000" y="4765675"/>
          <p14:tracePt t="69241" x="4551363" y="4765675"/>
          <p14:tracePt t="69249" x="4543425" y="4786313"/>
          <p14:tracePt t="69266" x="4494213" y="4786313"/>
          <p14:tracePt t="69283" x="4429125" y="4800600"/>
          <p14:tracePt t="69299" x="4408488" y="4808538"/>
          <p14:tracePt t="69317" x="4357688" y="4808538"/>
          <p14:tracePt t="69335" x="4286250" y="4808538"/>
          <p14:tracePt t="69352" x="4229100" y="4814888"/>
          <p14:tracePt t="69367" x="4179888" y="4837113"/>
          <p14:tracePt t="69384" x="4129088" y="4843463"/>
          <p14:tracePt t="69401" x="4114800" y="4843463"/>
          <p14:tracePt t="69418" x="4100513" y="4851400"/>
          <p14:tracePt t="69435" x="4094163" y="4851400"/>
          <p14:tracePt t="69469" x="4086225" y="4857750"/>
          <p14:tracePt t="69487" x="4086225" y="4872038"/>
          <p14:tracePt t="69504" x="4079875" y="4879975"/>
          <p14:tracePt t="69521" x="4079875" y="4886325"/>
          <p14:tracePt t="69538" x="4071938" y="4894263"/>
          <p14:tracePt t="69555" x="4065588" y="4894263"/>
          <p14:tracePt t="69573" x="4043363" y="4908550"/>
          <p14:tracePt t="69591" x="4029075" y="4914900"/>
          <p14:tracePt t="69606" x="4022725" y="4922838"/>
          <p14:tracePt t="69621" x="4000500" y="4922838"/>
          <p14:tracePt t="69638" x="3971925" y="4929188"/>
          <p14:tracePt t="69654" x="3957638" y="4937125"/>
          <p14:tracePt t="69672" x="3922713" y="4943475"/>
          <p14:tracePt t="69689" x="3886200" y="4957763"/>
          <p14:tracePt t="69708" x="3871913" y="4965700"/>
          <p14:tracePt t="69726" x="3843338" y="4965700"/>
          <p14:tracePt t="69742" x="3836988" y="4965700"/>
          <p14:tracePt t="69756" x="3829050" y="4965700"/>
          <p14:tracePt t="69774" x="3814763" y="4972050"/>
          <p14:tracePt t="70084" x="3814763" y="4979988"/>
          <p14:tracePt t="70125" x="3808413" y="4986338"/>
          <p14:tracePt t="70136" x="3800475" y="4986338"/>
          <p14:tracePt t="70144" x="3794125" y="4986338"/>
          <p14:tracePt t="70160" x="3779838" y="4986338"/>
          <p14:tracePt t="70168" x="3779838" y="4994275"/>
          <p14:tracePt t="70181" x="3771900" y="5000625"/>
          <p14:tracePt t="70197" x="3743325" y="5029200"/>
          <p14:tracePt t="70214" x="3729038" y="5029200"/>
          <p14:tracePt t="70231" x="3722688" y="5037138"/>
          <p14:tracePt t="70248" x="3714750" y="5037138"/>
          <p14:tracePt t="70265" x="3708400" y="5037138"/>
          <p14:tracePt t="70288" x="3700463" y="5043488"/>
          <p14:tracePt t="70300" x="3694113" y="5043488"/>
          <p14:tracePt t="70319" x="3686175" y="5043488"/>
          <p14:tracePt t="70507" x="3686175" y="5029200"/>
          <p14:tracePt t="70512" x="3686175" y="5008563"/>
          <p14:tracePt t="70519" x="3694113" y="4986338"/>
          <p14:tracePt t="70536" x="3700463" y="4979988"/>
          <p14:tracePt t="70554" x="3708400" y="4965700"/>
          <p14:tracePt t="70572" x="3714750" y="4965700"/>
          <p14:tracePt t="70586" x="3743325" y="4943475"/>
          <p14:tracePt t="70604" x="3765550" y="4929188"/>
          <p14:tracePt t="70622" x="3814763" y="4879975"/>
          <p14:tracePt t="70640" x="3857625" y="4843463"/>
          <p14:tracePt t="70656" x="3908425" y="4822825"/>
          <p14:tracePt t="70673" x="3943350" y="4808538"/>
          <p14:tracePt t="70690" x="3979863" y="4808538"/>
          <p14:tracePt t="70707" x="3986213" y="4808538"/>
          <p14:tracePt t="70726" x="4000500" y="4808538"/>
          <p14:tracePt t="70741" x="4022725" y="4822825"/>
          <p14:tracePt t="70758" x="4037013" y="4837113"/>
          <p14:tracePt t="70777" x="4043363" y="4843463"/>
          <p14:tracePt t="70792" x="4051300" y="4851400"/>
          <p14:tracePt t="70824" x="4057650" y="4857750"/>
          <p14:tracePt t="71208" x="4065588" y="4857750"/>
          <p14:tracePt t="71216" x="4094163" y="4865688"/>
          <p14:tracePt t="71223" x="4129088" y="4872038"/>
          <p14:tracePt t="71230" x="4157663" y="4879975"/>
          <p14:tracePt t="71249" x="4208463" y="4879975"/>
          <p14:tracePt t="71267" x="4308475" y="4886325"/>
          <p14:tracePt t="71283" x="4365625" y="4886325"/>
          <p14:tracePt t="71298" x="4408488" y="4886325"/>
          <p14:tracePt t="71315" x="4465638" y="4886325"/>
          <p14:tracePt t="71332" x="4522788" y="4886325"/>
          <p14:tracePt t="71349" x="4594225" y="4886325"/>
          <p14:tracePt t="71369" x="4700588" y="4872038"/>
          <p14:tracePt t="71385" x="4722813" y="4865688"/>
          <p14:tracePt t="71400" x="4794250" y="4865688"/>
          <p14:tracePt t="71418" x="4865688" y="4851400"/>
          <p14:tracePt t="71435" x="5000625" y="4837113"/>
          <p14:tracePt t="71451" x="5122863" y="4814888"/>
          <p14:tracePt t="71469" x="5265738" y="4794250"/>
          <p14:tracePt t="71485" x="5343525" y="4772025"/>
          <p14:tracePt t="71486" x="5408613" y="4757738"/>
          <p14:tracePt t="71503" x="5508625" y="4751388"/>
          <p14:tracePt t="71519" x="5594350" y="4737100"/>
          <p14:tracePt t="71536" x="5680075" y="4714875"/>
          <p14:tracePt t="71553" x="5765800" y="4679950"/>
          <p14:tracePt t="71570" x="5800725" y="4672013"/>
          <p14:tracePt t="71587" x="5865813" y="4622800"/>
          <p14:tracePt t="71603" x="5922963" y="4565650"/>
          <p14:tracePt t="71620" x="5980113" y="4479925"/>
          <p14:tracePt t="71638" x="6000750" y="4422775"/>
          <p14:tracePt t="71654" x="6022975" y="4365625"/>
          <p14:tracePt t="71671" x="6072188" y="4308475"/>
          <p14:tracePt t="71690" x="6129338" y="4214813"/>
          <p14:tracePt t="71707" x="6151563" y="4129088"/>
          <p14:tracePt t="71724" x="6186488" y="4051300"/>
          <p14:tracePt t="71731" x="6194425" y="4029075"/>
          <p14:tracePt t="71741" x="6215063" y="3994150"/>
          <p14:tracePt t="71757" x="6243638" y="3937000"/>
          <p14:tracePt t="71775" x="6257925" y="3865563"/>
          <p14:tracePt t="71792" x="6257925" y="3800475"/>
          <p14:tracePt t="71808" x="6257925" y="3757613"/>
          <p14:tracePt t="71823" x="6257925" y="3743325"/>
          <p14:tracePt t="72114" x="6257925" y="3736975"/>
          <p14:tracePt t="72120" x="6257925" y="3708400"/>
          <p14:tracePt t="72129" x="6257925" y="3671888"/>
          <p14:tracePt t="72146" x="6265863" y="3614738"/>
          <p14:tracePt t="72165" x="6265863" y="3579813"/>
          <p14:tracePt t="72198" x="6265863" y="3551238"/>
          <p14:tracePt t="72214" x="6265863" y="3529013"/>
          <p14:tracePt t="72230" x="6265863" y="3514725"/>
          <p14:tracePt t="72251" x="6265863" y="3508375"/>
          <p14:tracePt t="72265" x="6265863" y="3494088"/>
          <p14:tracePt t="72281" x="6265863" y="3451225"/>
          <p14:tracePt t="72283" x="6265863" y="3436938"/>
          <p14:tracePt t="72300" x="6257925" y="3408363"/>
          <p14:tracePt t="72315" x="6257925" y="3400425"/>
          <p14:tracePt t="73566" x="6265863" y="3408363"/>
          <p14:tracePt t="73612" x="6265863" y="3414713"/>
          <p14:tracePt t="73628" x="6272213" y="3414713"/>
          <p14:tracePt t="73644" x="6280150" y="3414713"/>
          <p14:tracePt t="73660" x="6286500" y="3414713"/>
          <p14:tracePt t="74223" x="6286500" y="3422650"/>
          <p14:tracePt t="76295" x="6286500" y="3429000"/>
          <p14:tracePt t="76310" x="6280150" y="3436938"/>
          <p14:tracePt t="76334" x="6272213" y="3443288"/>
          <p14:tracePt t="76340" x="6265863" y="3443288"/>
          <p14:tracePt t="76349" x="6251575" y="3443288"/>
          <p14:tracePt t="76365" x="6243638" y="3451225"/>
          <p14:tracePt t="76381" x="6237288" y="3465513"/>
          <p14:tracePt t="76398" x="6208713" y="3486150"/>
          <p14:tracePt t="76415" x="6186488" y="3508375"/>
          <p14:tracePt t="76434" x="6151563" y="3551238"/>
          <p14:tracePt t="76452" x="6129338" y="3551238"/>
          <p14:tracePt t="76467" x="6086475" y="3579813"/>
          <p14:tracePt t="76484" x="5937250" y="3657600"/>
          <p14:tracePt t="76501" x="5886450" y="3679825"/>
          <p14:tracePt t="76518" x="5851525" y="3679825"/>
          <p14:tracePt t="76534" x="5837238" y="3694113"/>
          <p14:tracePt t="76551" x="5829300" y="3694113"/>
          <p14:tracePt t="76603" x="5822950" y="3694113"/>
          <p14:tracePt t="76768" x="5837238" y="3694113"/>
          <p14:tracePt t="76776" x="5865813" y="3679825"/>
          <p14:tracePt t="76788" x="5929313" y="3651250"/>
          <p14:tracePt t="76807" x="6037263" y="3600450"/>
          <p14:tracePt t="76822" x="6094413" y="3594100"/>
          <p14:tracePt t="76839" x="6143625" y="3586163"/>
          <p14:tracePt t="76857" x="6180138" y="3579813"/>
          <p14:tracePt t="76873" x="6186488" y="3571875"/>
          <p14:tracePt t="76890" x="6200775" y="3557588"/>
          <p14:tracePt t="76907" x="6208713" y="3543300"/>
          <p14:tracePt t="76979" x="6208713" y="3536950"/>
          <p14:tracePt t="76988" x="6215063" y="3536950"/>
          <p14:tracePt t="77010" x="6223000" y="3536950"/>
          <p14:tracePt t="77018" x="6223000" y="3529013"/>
          <p14:tracePt t="77027" x="6229350" y="3529013"/>
          <p14:tracePt t="77064" x="6237288" y="3522663"/>
          <p14:tracePt t="77080" x="6251575" y="3522663"/>
          <p14:tracePt t="77104" x="6257925" y="3522663"/>
          <p14:tracePt t="77133" x="6257925" y="3514725"/>
          <p14:tracePt t="77302" x="6265863" y="3514725"/>
          <p14:tracePt t="77317" x="6272213" y="3514725"/>
          <p14:tracePt t="77366" x="6280150" y="3514725"/>
          <p14:tracePt t="77372" x="6280150" y="3508375"/>
          <p14:tracePt t="77389" x="6286500" y="3508375"/>
          <p14:tracePt t="77399" x="6300788" y="3500438"/>
          <p14:tracePt t="77415" x="6308725" y="3494088"/>
          <p14:tracePt t="77432" x="6315075" y="3494088"/>
          <p14:tracePt t="77582" x="6323013" y="3494088"/>
          <p14:tracePt t="77590" x="6329363" y="3494088"/>
          <p14:tracePt t="77601" x="6343650" y="3494088"/>
          <p14:tracePt t="77619" x="6394450" y="3514725"/>
          <p14:tracePt t="77635" x="6443663" y="3522663"/>
          <p14:tracePt t="77652" x="6494463" y="3536950"/>
          <p14:tracePt t="77669" x="6551613" y="3557588"/>
          <p14:tracePt t="77687" x="6623050" y="3565525"/>
          <p14:tracePt t="77703" x="6665913" y="3579813"/>
          <p14:tracePt t="77705" x="6686550" y="3579813"/>
          <p14:tracePt t="77720" x="6708775" y="3586163"/>
          <p14:tracePt t="77737" x="6715125" y="3594100"/>
          <p14:tracePt t="77753" x="6715125" y="3600450"/>
          <p14:tracePt t="77771" x="6737350" y="3622675"/>
          <p14:tracePt t="77788" x="6765925" y="3651250"/>
          <p14:tracePt t="77806" x="6843713" y="3686175"/>
          <p14:tracePt t="77823" x="6865938" y="3694113"/>
          <p14:tracePt t="77839" x="6886575" y="3708400"/>
          <p14:tracePt t="77856" x="6900863" y="3722688"/>
          <p14:tracePt t="77873" x="6915150" y="3722688"/>
          <p14:tracePt t="77891" x="6923088" y="3743325"/>
          <p14:tracePt t="77908" x="6929438" y="3751263"/>
          <p14:tracePt t="77924" x="6937375" y="3751263"/>
          <p14:tracePt t="78287" x="6937375" y="3757613"/>
          <p14:tracePt t="78295" x="6908800" y="3771900"/>
          <p14:tracePt t="78302" x="6865938" y="3786188"/>
          <p14:tracePt t="78313" x="6808788" y="3800475"/>
          <p14:tracePt t="78330" x="6743700" y="3829050"/>
          <p14:tracePt t="78347" x="6657975" y="3871913"/>
          <p14:tracePt t="78365" x="6600825" y="3900488"/>
          <p14:tracePt t="78381" x="6515100" y="3943350"/>
          <p14:tracePt t="78398" x="6351588" y="4008438"/>
          <p14:tracePt t="78415" x="6315075" y="4029075"/>
          <p14:tracePt t="78431" x="6265863" y="4043363"/>
          <p14:tracePt t="78450" x="6215063" y="4057650"/>
          <p14:tracePt t="78467" x="6165850" y="4071938"/>
          <p14:tracePt t="78483" x="6115050" y="4071938"/>
          <p14:tracePt t="78501" x="6043613" y="4071938"/>
          <p14:tracePt t="78516" x="6000750" y="4079875"/>
          <p14:tracePt t="78533" x="5965825" y="4094163"/>
          <p14:tracePt t="78550" x="5908675" y="4108450"/>
          <p14:tracePt t="78567" x="5880100" y="4129088"/>
          <p14:tracePt t="78584" x="5843588" y="4137025"/>
          <p14:tracePt t="78603" x="5808663" y="4143375"/>
          <p14:tracePt t="78620" x="5743575" y="4143375"/>
          <p14:tracePt t="78636" x="5700713" y="4143375"/>
          <p14:tracePt t="78653" x="5672138" y="4143375"/>
          <p14:tracePt t="78670" x="5657850" y="4143375"/>
          <p14:tracePt t="78687" x="5643563" y="4143375"/>
          <p14:tracePt t="78839" x="5643563" y="4129088"/>
          <p14:tracePt t="78846" x="5643563" y="4114800"/>
          <p14:tracePt t="78855" x="5643563" y="4108450"/>
          <p14:tracePt t="78872" x="5651500" y="4100513"/>
          <p14:tracePt t="78890" x="5651500" y="4094163"/>
          <p14:tracePt t="78908" x="5651500" y="4086225"/>
          <p14:tracePt t="78925" x="5657850" y="4086225"/>
          <p14:tracePt t="78940" x="5657850" y="4079875"/>
          <p14:tracePt t="78959" x="5657850" y="4071938"/>
          <p14:tracePt t="79036" x="5665788" y="4071938"/>
          <p14:tracePt t="79045" x="5665788" y="4065588"/>
          <p14:tracePt t="79076" x="5665788" y="4057650"/>
          <p14:tracePt t="80347" x="5651500" y="4057650"/>
          <p14:tracePt t="80362" x="5643563" y="4057650"/>
          <p14:tracePt t="80378" x="5637213" y="4057650"/>
          <p14:tracePt t="80383" x="5614988" y="4079875"/>
          <p14:tracePt t="80399" x="5594350" y="4094163"/>
          <p14:tracePt t="80416" x="5557838" y="4122738"/>
          <p14:tracePt t="80431" x="5500688" y="4179888"/>
          <p14:tracePt t="80448" x="5414963" y="4286250"/>
          <p14:tracePt t="80465" x="5337175" y="4408488"/>
          <p14:tracePt t="80485" x="5280025" y="4508500"/>
          <p14:tracePt t="80501" x="5257800" y="4551363"/>
          <p14:tracePt t="80516" x="5251450" y="4565650"/>
          <p14:tracePt t="80532" x="5243513" y="4572000"/>
          <p14:tracePt t="80674" x="5280025" y="4557713"/>
          <p14:tracePt t="80682" x="5294313" y="4522788"/>
          <p14:tracePt t="80690" x="5351463" y="4486275"/>
          <p14:tracePt t="80703" x="5400675" y="4394200"/>
          <p14:tracePt t="80722" x="5457825" y="4329113"/>
          <p14:tracePt t="80728" x="5480050" y="4314825"/>
          <p14:tracePt t="80738" x="5486400" y="4300538"/>
          <p14:tracePt t="80753" x="5522913" y="4271963"/>
          <p14:tracePt t="80771" x="5551488" y="4229100"/>
          <p14:tracePt t="80787" x="5580063" y="4200525"/>
          <p14:tracePt t="80804" x="5608638" y="4143375"/>
          <p14:tracePt t="80822" x="5629275" y="4114800"/>
          <p14:tracePt t="80838" x="5657850" y="4094163"/>
          <p14:tracePt t="80854" x="5680075" y="4071938"/>
          <p14:tracePt t="80871" x="5694363" y="4071938"/>
          <p14:tracePt t="80891" x="5700713" y="4071938"/>
          <p14:tracePt t="81110" x="5715000" y="4071938"/>
          <p14:tracePt t="81112" x="5757863" y="4100513"/>
          <p14:tracePt t="81125" x="5794375" y="4129088"/>
          <p14:tracePt t="81144" x="5829300" y="4157663"/>
          <p14:tracePt t="81159" x="5865813" y="4194175"/>
          <p14:tracePt t="81176" x="5880100" y="4208463"/>
          <p14:tracePt t="81193" x="5894388" y="4222750"/>
          <p14:tracePt t="81212" x="5908675" y="4243388"/>
          <p14:tracePt t="81227" x="5915025" y="4265613"/>
          <p14:tracePt t="81244" x="5922963" y="4286250"/>
          <p14:tracePt t="81262" x="5929313" y="4337050"/>
          <p14:tracePt t="81278" x="5951538" y="4379913"/>
          <p14:tracePt t="81295" x="5965825" y="4422775"/>
          <p14:tracePt t="81312" x="5986463" y="4437063"/>
          <p14:tracePt t="81329" x="5986463" y="4443413"/>
          <p14:tracePt t="81643" x="6022975" y="4437063"/>
          <p14:tracePt t="81650" x="6051550" y="4429125"/>
          <p14:tracePt t="81658" x="6100763" y="4408488"/>
          <p14:tracePt t="81668" x="6143625" y="4394200"/>
          <p14:tracePt t="81685" x="6257925" y="4337050"/>
          <p14:tracePt t="81701" x="6365875" y="4286250"/>
          <p14:tracePt t="81719" x="6486525" y="4251325"/>
          <p14:tracePt t="81737" x="6551613" y="4229100"/>
          <p14:tracePt t="81753" x="6608763" y="4222750"/>
          <p14:tracePt t="81769" x="6665913" y="4208463"/>
          <p14:tracePt t="81787" x="6715125" y="4179888"/>
          <p14:tracePt t="81803" x="6772275" y="4151313"/>
          <p14:tracePt t="81821" x="6880225" y="4108450"/>
          <p14:tracePt t="81837" x="6943725" y="4057650"/>
          <p14:tracePt t="81854" x="6972300" y="4029075"/>
          <p14:tracePt t="81872" x="6994525" y="4014788"/>
          <p14:tracePt t="81888" x="7008813" y="4000500"/>
          <p14:tracePt t="81905" x="7015163" y="4000500"/>
          <p14:tracePt t="81923" x="7023100" y="4000500"/>
          <p14:tracePt t="82121" x="7029450" y="4000500"/>
          <p14:tracePt t="82143" x="7029450" y="4014788"/>
          <p14:tracePt t="82150" x="7037388" y="4029075"/>
          <p14:tracePt t="82159" x="7037388" y="4043363"/>
          <p14:tracePt t="82176" x="7037388" y="4065588"/>
          <p14:tracePt t="82194" x="7037388" y="4086225"/>
          <p14:tracePt t="82211" x="7015163" y="4122738"/>
          <p14:tracePt t="82227" x="7000875" y="4137025"/>
          <p14:tracePt t="82244" x="6994525" y="4143375"/>
          <p14:tracePt t="82261" x="6986588" y="4151313"/>
          <p14:tracePt t="82278" x="6965950" y="4165600"/>
          <p14:tracePt t="82295" x="6937375" y="4229100"/>
          <p14:tracePt t="82313" x="6923088" y="4286250"/>
          <p14:tracePt t="82329" x="6915150" y="4314825"/>
          <p14:tracePt t="82345" x="6915150" y="4351338"/>
          <p14:tracePt t="82362" x="6915150" y="4400550"/>
          <p14:tracePt t="82381" x="6915150" y="4457700"/>
          <p14:tracePt t="82398" x="6915150" y="4500563"/>
          <p14:tracePt t="82418" x="6929438" y="4522788"/>
          <p14:tracePt t="82432" x="6943725" y="4529138"/>
          <p14:tracePt t="82449" x="6951663" y="4529138"/>
          <p14:tracePt t="82468" x="6965950" y="4529138"/>
          <p14:tracePt t="82483" x="6980238" y="4537075"/>
          <p14:tracePt t="82500" x="7000875" y="4543425"/>
          <p14:tracePt t="82515" x="7058025" y="4551363"/>
          <p14:tracePt t="82517" x="7100888" y="4551363"/>
          <p14:tracePt t="82532" x="7158038" y="4551363"/>
          <p14:tracePt t="82549" x="7223125" y="4551363"/>
          <p14:tracePt t="82566" x="7300913" y="4551363"/>
          <p14:tracePt t="82583" x="7351713" y="4551363"/>
          <p14:tracePt t="82600" x="7400925" y="4557713"/>
          <p14:tracePt t="82617" x="7443788" y="4557713"/>
          <p14:tracePt t="82806" x="7443788" y="4565650"/>
          <p14:tracePt t="82813" x="7437438" y="4572000"/>
          <p14:tracePt t="82822" x="7415213" y="4579938"/>
          <p14:tracePt t="82837" x="7366000" y="4629150"/>
          <p14:tracePt t="82855" x="7329488" y="4679950"/>
          <p14:tracePt t="82871" x="7300913" y="4714875"/>
          <p14:tracePt t="82888" x="7286625" y="4722813"/>
          <p14:tracePt t="82907" x="7272338" y="4729163"/>
          <p14:tracePt t="82941" x="7272338" y="4737100"/>
          <p14:tracePt t="82959" x="7272338" y="4743450"/>
          <p14:tracePt t="82973" x="7272338" y="4772025"/>
          <p14:tracePt t="82990" x="7280275" y="4786313"/>
          <p14:tracePt t="83006" x="7323138" y="4822825"/>
          <p14:tracePt t="83025" x="7386638" y="4851400"/>
          <p14:tracePt t="83044" x="7429500" y="4857750"/>
          <p14:tracePt t="83059" x="7480300" y="4857750"/>
          <p14:tracePt t="83076" x="7500938" y="4865688"/>
          <p14:tracePt t="83318" x="7500938" y="4872038"/>
          <p14:tracePt t="83325" x="7494588" y="4879975"/>
          <p14:tracePt t="83339" x="7494588" y="4886325"/>
          <p14:tracePt t="84354" x="7486650" y="4886325"/>
          <p14:tracePt t="84378" x="7480300" y="4886325"/>
          <p14:tracePt t="84385" x="7472363" y="4886325"/>
          <p14:tracePt t="84397" x="7466013" y="4886325"/>
          <p14:tracePt t="84415" x="7429500" y="4872038"/>
          <p14:tracePt t="84447" x="7415213" y="4865688"/>
          <p14:tracePt t="84464" x="7394575" y="4857750"/>
          <p14:tracePt t="84482" x="7380288" y="4851400"/>
          <p14:tracePt t="84499" x="7366000" y="4837113"/>
          <p14:tracePt t="84516" x="7323138" y="4822825"/>
          <p14:tracePt t="84534" x="7286625" y="4800600"/>
          <p14:tracePt t="84548" x="7243763" y="4786313"/>
          <p14:tracePt t="84565" x="7200900" y="4765675"/>
          <p14:tracePt t="84582" x="7172325" y="4751388"/>
          <p14:tracePt t="84601" x="7137400" y="4743450"/>
          <p14:tracePt t="84618" x="7108825" y="4743450"/>
          <p14:tracePt t="84635" x="7094538" y="4729163"/>
          <p14:tracePt t="84651" x="7058025" y="4708525"/>
          <p14:tracePt t="84667" x="6994525" y="4686300"/>
          <p14:tracePt t="84684" x="6943725" y="4651375"/>
          <p14:tracePt t="84701" x="6908800" y="4629150"/>
          <p14:tracePt t="84717" x="6865938" y="4608513"/>
          <p14:tracePt t="84737" x="6808788" y="4565650"/>
          <p14:tracePt t="84752" x="6780213" y="4522788"/>
          <p14:tracePt t="84768" x="6765925" y="4486275"/>
          <p14:tracePt t="84787" x="6737350" y="4429125"/>
          <p14:tracePt t="84802" x="6723063" y="4357688"/>
          <p14:tracePt t="84820" x="6686550" y="4286250"/>
          <p14:tracePt t="84837" x="6665913" y="4208463"/>
          <p14:tracePt t="84854" x="6637338" y="4151313"/>
          <p14:tracePt t="84870" x="6615113" y="4086225"/>
          <p14:tracePt t="84888" x="6586538" y="4051300"/>
          <p14:tracePt t="84905" x="6580188" y="4014788"/>
          <p14:tracePt t="84921" x="6557963" y="3986213"/>
          <p14:tracePt t="84939" x="6543675" y="3922713"/>
          <p14:tracePt t="84955" x="6537325" y="3894138"/>
          <p14:tracePt t="84972" x="6529388" y="3857625"/>
          <p14:tracePt t="84989" x="6515100" y="3814763"/>
          <p14:tracePt t="85006" x="6500813" y="3794125"/>
          <p14:tracePt t="85022" x="6494463" y="3765550"/>
          <p14:tracePt t="85039" x="6480175" y="3729038"/>
          <p14:tracePt t="85057" x="6472238" y="3714750"/>
          <p14:tracePt t="85074" x="6472238" y="3686175"/>
          <p14:tracePt t="85090" x="6457950" y="3671888"/>
          <p14:tracePt t="85107" x="6451600" y="3643313"/>
          <p14:tracePt t="85126" x="6415088" y="3600450"/>
          <p14:tracePt t="85143" x="6380163" y="3565525"/>
          <p14:tracePt t="85160" x="6365875" y="3536950"/>
          <p14:tracePt t="85177" x="6351588" y="3522663"/>
          <p14:tracePt t="85196" x="6351588" y="3514725"/>
          <p14:tracePt t="116616" x="0" y="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균형 탐색 트리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>
                <a:ea typeface="굴림" panose="020B0600000101010101" pitchFamily="50" charset="-127"/>
              </a:rPr>
              <a:t>삽입</a:t>
            </a:r>
            <a:r>
              <a:rPr lang="en-US" altLang="ko-KR" smtClean="0">
                <a:ea typeface="굴림" panose="020B0600000101010101" pitchFamily="50" charset="-127"/>
              </a:rPr>
              <a:t>/</a:t>
            </a:r>
            <a:r>
              <a:rPr lang="ko-KR" altLang="en-US" smtClean="0">
                <a:ea typeface="굴림" panose="020B0600000101010101" pitchFamily="50" charset="-127"/>
              </a:rPr>
              <a:t>삭제</a:t>
            </a:r>
            <a:r>
              <a:rPr lang="en-US" altLang="ko-KR" smtClean="0">
                <a:ea typeface="굴림" panose="020B0600000101010101" pitchFamily="50" charset="-127"/>
              </a:rPr>
              <a:t>/ </a:t>
            </a:r>
            <a:r>
              <a:rPr lang="ko-KR" altLang="en-US" smtClean="0">
                <a:ea typeface="굴림" panose="020B0600000101010101" pitchFamily="50" charset="-127"/>
              </a:rPr>
              <a:t>탐색 모든 연산이 </a:t>
            </a:r>
            <a:r>
              <a:rPr lang="en-US" altLang="ko-KR" smtClean="0">
                <a:ea typeface="굴림" panose="020B0600000101010101" pitchFamily="50" charset="-127"/>
              </a:rPr>
              <a:t>O(logN)</a:t>
            </a:r>
            <a:r>
              <a:rPr lang="ko-KR" altLang="en-US" smtClean="0">
                <a:ea typeface="굴림" panose="020B0600000101010101" pitchFamily="50" charset="-127"/>
              </a:rPr>
              <a:t>이 되는 균형 탐색 트리</a:t>
            </a:r>
            <a:endParaRPr lang="en-US" altLang="ko-KR" smtClean="0">
              <a:ea typeface="굴림" panose="020B0600000101010101" pitchFamily="50" charset="-127"/>
            </a:endParaRPr>
          </a:p>
          <a:p>
            <a:r>
              <a:rPr lang="ko-KR" altLang="en-US" smtClean="0">
                <a:ea typeface="굴림" panose="020B0600000101010101" pitchFamily="50" charset="-127"/>
              </a:rPr>
              <a:t>균형 이진 트리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AVL </a:t>
            </a:r>
            <a:r>
              <a:rPr lang="ko-KR" altLang="en-US" smtClean="0">
                <a:ea typeface="굴림" panose="020B0600000101010101" pitchFamily="50" charset="-127"/>
              </a:rPr>
              <a:t>트리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Red-Black </a:t>
            </a:r>
            <a:r>
              <a:rPr lang="ko-KR" altLang="en-US" smtClean="0">
                <a:ea typeface="굴림" panose="020B0600000101010101" pitchFamily="50" charset="-127"/>
              </a:rPr>
              <a:t>트리</a:t>
            </a:r>
            <a:endParaRPr lang="en-US" altLang="ko-KR" smtClean="0">
              <a:ea typeface="굴림" panose="020B0600000101010101" pitchFamily="50" charset="-127"/>
            </a:endParaRPr>
          </a:p>
          <a:p>
            <a:r>
              <a:rPr lang="ko-KR" altLang="en-US" smtClean="0">
                <a:ea typeface="굴림" panose="020B0600000101010101" pitchFamily="50" charset="-127"/>
              </a:rPr>
              <a:t>균형 </a:t>
            </a:r>
            <a:r>
              <a:rPr lang="en-US" altLang="ko-KR" smtClean="0">
                <a:ea typeface="굴림" panose="020B0600000101010101" pitchFamily="50" charset="-127"/>
              </a:rPr>
              <a:t>N-ary </a:t>
            </a:r>
            <a:r>
              <a:rPr lang="ko-KR" altLang="en-US" smtClean="0">
                <a:ea typeface="굴림" panose="020B0600000101010101" pitchFamily="50" charset="-127"/>
              </a:rPr>
              <a:t>트리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2-3 </a:t>
            </a:r>
            <a:r>
              <a:rPr lang="ko-KR" altLang="en-US" smtClean="0">
                <a:ea typeface="굴림" panose="020B0600000101010101" pitchFamily="50" charset="-127"/>
              </a:rPr>
              <a:t>트리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2-3-4 </a:t>
            </a:r>
            <a:r>
              <a:rPr lang="ko-KR" altLang="en-US" smtClean="0">
                <a:ea typeface="굴림" panose="020B0600000101010101" pitchFamily="50" charset="-127"/>
              </a:rPr>
              <a:t>트리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B-</a:t>
            </a:r>
            <a:r>
              <a:rPr lang="ko-KR" altLang="en-US" smtClean="0">
                <a:ea typeface="굴림" panose="020B0600000101010101" pitchFamily="50" charset="-127"/>
              </a:rPr>
              <a:t>트리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B</a:t>
            </a:r>
            <a:r>
              <a:rPr lang="en-US" altLang="ko-KR" baseline="30000" smtClean="0">
                <a:ea typeface="굴림" panose="020B0600000101010101" pitchFamily="50" charset="-127"/>
              </a:rPr>
              <a:t>+</a:t>
            </a:r>
            <a:r>
              <a:rPr lang="en-US" altLang="ko-KR" smtClean="0">
                <a:ea typeface="굴림" panose="020B0600000101010101" pitchFamily="50" charset="-127"/>
              </a:rPr>
              <a:t>-</a:t>
            </a:r>
            <a:r>
              <a:rPr lang="ko-KR" altLang="en-US" smtClean="0">
                <a:ea typeface="굴림" panose="020B0600000101010101" pitchFamily="50" charset="-127"/>
              </a:rPr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15540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26"/>
    </mc:Choice>
    <mc:Fallback xmlns="">
      <p:transition spd="slow" advTm="6192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220" x="5400675" y="3971925"/>
          <p14:tracePt t="17295" x="5380038" y="3957638"/>
          <p14:tracePt t="17300" x="5351463" y="3943350"/>
          <p14:tracePt t="17309" x="5286375" y="3900488"/>
          <p14:tracePt t="17318" x="5243513" y="3871913"/>
          <p14:tracePt t="17333" x="5100638" y="3829050"/>
          <p14:tracePt t="17350" x="4979988" y="3786188"/>
          <p14:tracePt t="17369" x="4837113" y="3736975"/>
          <p14:tracePt t="17386" x="4579938" y="3657600"/>
          <p14:tracePt t="17403" x="4437063" y="3608388"/>
          <p14:tracePt t="17420" x="4343400" y="3579813"/>
          <p14:tracePt t="17438" x="4171950" y="3514725"/>
          <p14:tracePt t="17442" x="4108450" y="3494088"/>
          <p14:tracePt t="17454" x="4043363" y="3471863"/>
          <p14:tracePt t="17470" x="3908425" y="3436938"/>
          <p14:tracePt t="17487" x="3751263" y="3394075"/>
          <p14:tracePt t="17504" x="3686175" y="3371850"/>
          <p14:tracePt t="17522" x="3594100" y="3365500"/>
          <p14:tracePt t="17541" x="3522663" y="3328988"/>
          <p14:tracePt t="17559" x="3429000" y="3294063"/>
          <p14:tracePt t="17573" x="3343275" y="3251200"/>
          <p14:tracePt t="17590" x="3228975" y="3214688"/>
          <p14:tracePt t="17608" x="3136900" y="3171825"/>
          <p14:tracePt t="17625" x="3051175" y="3108325"/>
          <p14:tracePt t="17642" x="2943225" y="3065463"/>
          <p14:tracePt t="17659" x="2871788" y="3036888"/>
          <p14:tracePt t="17676" x="2779713" y="2994025"/>
          <p14:tracePt t="17695" x="2708275" y="2971800"/>
          <p14:tracePt t="17712" x="2651125" y="2957513"/>
          <p14:tracePt t="17729" x="2622550" y="2943225"/>
          <p14:tracePt t="17735" x="2614613" y="2943225"/>
          <p14:tracePt t="17747" x="2586038" y="2928938"/>
          <p14:tracePt t="17763" x="2565400" y="2922588"/>
          <p14:tracePt t="17780" x="2551113" y="2914650"/>
          <p14:tracePt t="17797" x="2528888" y="2908300"/>
          <p14:tracePt t="17815" x="2514600" y="2908300"/>
          <p14:tracePt t="17832" x="2500313" y="2908300"/>
          <p14:tracePt t="17865" x="2493963" y="2908300"/>
          <p14:tracePt t="17882" x="2493963" y="2900363"/>
          <p14:tracePt t="17899" x="2486025" y="2900363"/>
          <p14:tracePt t="17916" x="2471738" y="2900363"/>
          <p14:tracePt t="17933" x="2471738" y="2894013"/>
          <p14:tracePt t="17950" x="2465388" y="2894013"/>
          <p14:tracePt t="18075" x="2465388" y="2886075"/>
          <p14:tracePt t="18114" x="2457450" y="2886075"/>
          <p14:tracePt t="18156" x="2451100" y="2886075"/>
          <p14:tracePt t="18159" x="2451100" y="2879725"/>
          <p14:tracePt t="18333" x="2443163" y="2879725"/>
          <p14:tracePt t="18348" x="2436813" y="2879725"/>
          <p14:tracePt t="18356" x="2428875" y="2879725"/>
          <p14:tracePt t="18368" x="2422525" y="2879725"/>
          <p14:tracePt t="18380" x="2414588" y="2879725"/>
          <p14:tracePt t="18397" x="2408238" y="2879725"/>
          <p14:tracePt t="18415" x="2393950" y="2879725"/>
          <p14:tracePt t="18431" x="2386013" y="2871788"/>
          <p14:tracePt t="18449" x="2351088" y="2865438"/>
          <p14:tracePt t="18466" x="2336800" y="2851150"/>
          <p14:tracePt t="18482" x="2314575" y="2843213"/>
          <p14:tracePt t="18499" x="2293938" y="2843213"/>
          <p14:tracePt t="18516" x="2271713" y="2836863"/>
          <p14:tracePt t="18533" x="2257425" y="2822575"/>
          <p14:tracePt t="18551" x="2251075" y="2822575"/>
          <p14:tracePt t="18586" x="2243138" y="2822575"/>
          <p14:tracePt t="18603" x="2236788" y="2822575"/>
          <p14:tracePt t="18620" x="2228850" y="2822575"/>
          <p14:tracePt t="18635" x="2208213" y="2822575"/>
          <p14:tracePt t="18653" x="2185988" y="2822575"/>
          <p14:tracePt t="18670" x="2157413" y="2814638"/>
          <p14:tracePt t="18689" x="2143125" y="2814638"/>
          <p14:tracePt t="18706" x="2136775" y="2814638"/>
          <p14:tracePt t="18723" x="2122488" y="2814638"/>
          <p14:tracePt t="18755" x="2100263" y="2814638"/>
          <p14:tracePt t="18778" x="2043113" y="2814638"/>
          <p14:tracePt t="18790" x="2036763" y="2814638"/>
          <p14:tracePt t="18808" x="2000250" y="2808288"/>
          <p14:tracePt t="18825" x="1985963" y="2800350"/>
          <p14:tracePt t="18888" x="1979613" y="2800350"/>
          <p14:tracePt t="18894" x="1971675" y="2800350"/>
          <p14:tracePt t="18902" x="1951038" y="2800350"/>
          <p14:tracePt t="18911" x="1936750" y="2800350"/>
          <p14:tracePt t="18930" x="1900238" y="2794000"/>
          <p14:tracePt t="18946" x="1857375" y="2786063"/>
          <p14:tracePt t="18966" x="1836738" y="2786063"/>
          <p14:tracePt t="18980" x="1822450" y="2786063"/>
          <p14:tracePt t="18997" x="1814513" y="2786063"/>
          <p14:tracePt t="19014" x="1800225" y="2786063"/>
          <p14:tracePt t="19029" x="1785938" y="2786063"/>
          <p14:tracePt t="19046" x="1771650" y="2786063"/>
          <p14:tracePt t="19064" x="1736725" y="2786063"/>
          <p14:tracePt t="19083" x="1722438" y="2786063"/>
          <p14:tracePt t="19100" x="1714500" y="2786063"/>
          <p14:tracePt t="19205" x="1708150" y="2786063"/>
          <p14:tracePt t="19308" x="1714500" y="2794000"/>
          <p14:tracePt t="19315" x="1722438" y="2794000"/>
          <p14:tracePt t="19326" x="1743075" y="2794000"/>
          <p14:tracePt t="19338" x="1771650" y="2794000"/>
          <p14:tracePt t="19356" x="1808163" y="2794000"/>
          <p14:tracePt t="19372" x="1865313" y="2800350"/>
          <p14:tracePt t="19390" x="1993900" y="2814638"/>
          <p14:tracePt t="19407" x="2108200" y="2822575"/>
          <p14:tracePt t="19425" x="2151063" y="2836863"/>
          <p14:tracePt t="19442" x="2193925" y="2836863"/>
          <p14:tracePt t="19460" x="2208213" y="2843213"/>
          <p14:tracePt t="19476" x="2214563" y="2843213"/>
          <p14:tracePt t="19493" x="2243138" y="2851150"/>
          <p14:tracePt t="19510" x="2271713" y="2857500"/>
          <p14:tracePt t="19512" x="2293938" y="2857500"/>
          <p14:tracePt t="19527" x="2393950" y="2865438"/>
          <p14:tracePt t="19545" x="2443163" y="2865438"/>
          <p14:tracePt t="19563" x="2486025" y="2865438"/>
          <p14:tracePt t="19582" x="2528888" y="2871788"/>
          <p14:tracePt t="19595" x="2543175" y="2871788"/>
          <p14:tracePt t="19613" x="2565400" y="2871788"/>
          <p14:tracePt t="19632" x="2593975" y="2871788"/>
          <p14:tracePt t="19646" x="2622550" y="2871788"/>
          <p14:tracePt t="19664" x="2636838" y="2871788"/>
          <p14:tracePt t="19681" x="2679700" y="2871788"/>
          <p14:tracePt t="19698" x="2757488" y="2843213"/>
          <p14:tracePt t="19715" x="2800350" y="2836863"/>
          <p14:tracePt t="19737" x="2914650" y="2836863"/>
          <p14:tracePt t="19751" x="2951163" y="2836863"/>
          <p14:tracePt t="19769" x="3000375" y="2828925"/>
          <p14:tracePt t="19784" x="3028950" y="2828925"/>
          <p14:tracePt t="19801" x="3065463" y="2843213"/>
          <p14:tracePt t="19820" x="3100388" y="2843213"/>
          <p14:tracePt t="19837" x="3143250" y="2857500"/>
          <p14:tracePt t="19856" x="3186113" y="2865438"/>
          <p14:tracePt t="19872" x="3228975" y="2871788"/>
          <p14:tracePt t="19887" x="3279775" y="2879725"/>
          <p14:tracePt t="19903" x="3322638" y="2879725"/>
          <p14:tracePt t="19921" x="3357563" y="2886075"/>
          <p14:tracePt t="19938" x="3371850" y="2894013"/>
          <p14:tracePt t="19955" x="3408363" y="2894013"/>
          <p14:tracePt t="19972" x="3457575" y="2900363"/>
          <p14:tracePt t="19990" x="3500438" y="2900363"/>
          <p14:tracePt t="20008" x="3551238" y="2900363"/>
          <p14:tracePt t="20023" x="3579813" y="2900363"/>
          <p14:tracePt t="20041" x="3608388" y="2894013"/>
          <p14:tracePt t="20058" x="3657600" y="2886075"/>
          <p14:tracePt t="20077" x="3679825" y="2886075"/>
          <p14:tracePt t="20094" x="3700463" y="2886075"/>
          <p14:tracePt t="20111" x="3714750" y="2886075"/>
          <p14:tracePt t="20113" x="3729038" y="2886075"/>
          <p14:tracePt t="20129" x="3736975" y="2886075"/>
          <p14:tracePt t="20163" x="3751263" y="2886075"/>
          <p14:tracePt t="20179" x="3757613" y="2886075"/>
          <p14:tracePt t="20195" x="3765550" y="2886075"/>
          <p14:tracePt t="20247" x="3771900" y="2900363"/>
          <p14:tracePt t="20254" x="3771900" y="2908300"/>
          <p14:tracePt t="20265" x="3771900" y="2922588"/>
          <p14:tracePt t="20281" x="3779838" y="2936875"/>
          <p14:tracePt t="20298" x="3779838" y="2965450"/>
          <p14:tracePt t="20315" x="3779838" y="2971800"/>
          <p14:tracePt t="20332" x="3779838" y="2979738"/>
          <p14:tracePt t="20370" x="3779838" y="2986088"/>
          <p14:tracePt t="20384" x="3779838" y="2994025"/>
          <p14:tracePt t="20401" x="3779838" y="3008313"/>
          <p14:tracePt t="20418" x="3779838" y="3014663"/>
          <p14:tracePt t="21248" x="3779838" y="3022600"/>
          <p14:tracePt t="21896" x="3771900" y="3022600"/>
          <p14:tracePt t="21943" x="3757613" y="3022600"/>
          <p14:tracePt t="21949" x="3729038" y="3022600"/>
          <p14:tracePt t="21961" x="3700463" y="3022600"/>
          <p14:tracePt t="21978" x="3629025" y="3028950"/>
          <p14:tracePt t="21994" x="3465513" y="3028950"/>
          <p14:tracePt t="22011" x="3328988" y="3022600"/>
          <p14:tracePt t="22029" x="3186113" y="3022600"/>
          <p14:tracePt t="22048" x="3071813" y="3022600"/>
          <p14:tracePt t="22067" x="2871788" y="3022600"/>
          <p14:tracePt t="22081" x="2751138" y="3022600"/>
          <p14:tracePt t="22098" x="2643188" y="3022600"/>
          <p14:tracePt t="22114" x="2514600" y="3028950"/>
          <p14:tracePt t="22132" x="2414588" y="3028950"/>
          <p14:tracePt t="22151" x="2314575" y="3043238"/>
          <p14:tracePt t="22167" x="2251075" y="3043238"/>
          <p14:tracePt t="22183" x="2200275" y="3051175"/>
          <p14:tracePt t="22200" x="2143125" y="3051175"/>
          <p14:tracePt t="22218" x="2071688" y="3057525"/>
          <p14:tracePt t="22237" x="1957388" y="3086100"/>
          <p14:tracePt t="22251" x="1914525" y="3086100"/>
          <p14:tracePt t="22269" x="1843088" y="3094038"/>
          <p14:tracePt t="22286" x="1785938" y="3108325"/>
          <p14:tracePt t="22303" x="1751013" y="3114675"/>
          <p14:tracePt t="22320" x="1700213" y="3114675"/>
          <p14:tracePt t="22337" x="1685925" y="3114675"/>
          <p14:tracePt t="22357" x="1679575" y="3128963"/>
          <p14:tracePt t="22374" x="1671638" y="3128963"/>
          <p14:tracePt t="22434" x="1665288" y="3128963"/>
          <p14:tracePt t="22450" x="1657350" y="3128963"/>
          <p14:tracePt t="22460" x="1651000" y="3128963"/>
          <p14:tracePt t="22463" x="1636713" y="3128963"/>
          <p14:tracePt t="22475" x="1628775" y="3128963"/>
          <p14:tracePt t="22491" x="1614488" y="3128963"/>
          <p14:tracePt t="22510" x="1608138" y="3128963"/>
          <p14:tracePt t="22636" x="1628775" y="3136900"/>
          <p14:tracePt t="22644" x="1643063" y="3136900"/>
          <p14:tracePt t="22652" x="1671638" y="3143250"/>
          <p14:tracePt t="22663" x="1693863" y="3143250"/>
          <p14:tracePt t="22680" x="1751013" y="3143250"/>
          <p14:tracePt t="22700" x="1808163" y="3143250"/>
          <p14:tracePt t="22716" x="1822450" y="3143250"/>
          <p14:tracePt t="23176" x="1822450" y="3136900"/>
          <p14:tracePt t="23215" x="1828800" y="3136900"/>
          <p14:tracePt t="23221" x="1843088" y="3136900"/>
          <p14:tracePt t="23233" x="1857375" y="3136900"/>
          <p14:tracePt t="23247" x="1879600" y="3143250"/>
          <p14:tracePt t="23264" x="1908175" y="3151188"/>
          <p14:tracePt t="23283" x="1928813" y="3157538"/>
          <p14:tracePt t="23297" x="1951038" y="3165475"/>
          <p14:tracePt t="23298" x="1965325" y="3165475"/>
          <p14:tracePt t="23341" x="1971675" y="3165475"/>
          <p14:tracePt t="23842" x="1957388" y="3165475"/>
          <p14:tracePt t="23855" x="1951038" y="3165475"/>
          <p14:tracePt t="23861" x="1928813" y="3165475"/>
          <p14:tracePt t="23870" x="1908175" y="3165475"/>
          <p14:tracePt t="23880" x="1879600" y="3165475"/>
          <p14:tracePt t="23897" x="1843088" y="3157538"/>
          <p14:tracePt t="23915" x="1793875" y="3151188"/>
          <p14:tracePt t="23932" x="1693863" y="3128963"/>
          <p14:tracePt t="23948" x="1628775" y="3128963"/>
          <p14:tracePt t="23965" x="1593850" y="3128963"/>
          <p14:tracePt t="23982" x="1550988" y="3128963"/>
          <p14:tracePt t="23999" x="1528763" y="3122613"/>
          <p14:tracePt t="24018" x="1508125" y="3114675"/>
          <p14:tracePt t="24034" x="1500188" y="3114675"/>
          <p14:tracePt t="24051" x="1485900" y="3114675"/>
          <p14:tracePt t="24068" x="1479550" y="3114675"/>
          <p14:tracePt t="24192" x="1493838" y="3114675"/>
          <p14:tracePt t="24200" x="1514475" y="3114675"/>
          <p14:tracePt t="24206" x="1565275" y="3108325"/>
          <p14:tracePt t="24224" x="1665288" y="3108325"/>
          <p14:tracePt t="24229" x="1693863" y="3108325"/>
          <p14:tracePt t="24241" x="1743075" y="3108325"/>
          <p14:tracePt t="24258" x="1800225" y="3108325"/>
          <p14:tracePt t="24275" x="1871663" y="3128963"/>
          <p14:tracePt t="24293" x="1951038" y="3136900"/>
          <p14:tracePt t="24310" x="1985963" y="3143250"/>
          <p14:tracePt t="24327" x="2008188" y="3143250"/>
          <p14:tracePt t="24344" x="2028825" y="3151188"/>
          <p14:tracePt t="24361" x="2043113" y="3151188"/>
          <p14:tracePt t="24378" x="2057400" y="3151188"/>
          <p14:tracePt t="24395" x="2085975" y="3151188"/>
          <p14:tracePt t="24413" x="2100263" y="3151188"/>
          <p14:tracePt t="24428" x="2114550" y="3151188"/>
          <p14:tracePt t="24445" x="2122488" y="3151188"/>
          <p14:tracePt t="24479" x="2128838" y="3151188"/>
          <p14:tracePt t="25143" x="2128838" y="3157538"/>
          <p14:tracePt t="25159" x="2122488" y="3157538"/>
          <p14:tracePt t="25168" x="2114550" y="3157538"/>
          <p14:tracePt t="25175" x="2108200" y="3157538"/>
          <p14:tracePt t="25182" x="2100263" y="3157538"/>
          <p14:tracePt t="25199" x="2071688" y="3157538"/>
          <p14:tracePt t="25217" x="2036763" y="3157538"/>
          <p14:tracePt t="25233" x="2014538" y="3157538"/>
          <p14:tracePt t="25236" x="2008188" y="3157538"/>
          <p14:tracePt t="25251" x="2000250" y="3157538"/>
          <p14:tracePt t="25268" x="1965325" y="3165475"/>
          <p14:tracePt t="25284" x="1865313" y="3165475"/>
          <p14:tracePt t="25302" x="1728788" y="3165475"/>
          <p14:tracePt t="25320" x="1614488" y="3157538"/>
          <p14:tracePt t="25340" x="1471613" y="3151188"/>
          <p14:tracePt t="25356" x="1414463" y="3143250"/>
          <p14:tracePt t="25372" x="1408113" y="3143250"/>
          <p14:tracePt t="25627" x="1408113" y="3136900"/>
          <p14:tracePt t="25636" x="1408113" y="3128963"/>
          <p14:tracePt t="25644" x="1414463" y="3114675"/>
          <p14:tracePt t="25662" x="1414463" y="3086100"/>
          <p14:tracePt t="25679" x="1428750" y="3065463"/>
          <p14:tracePt t="25696" x="1436688" y="3022600"/>
          <p14:tracePt t="25713" x="1450975" y="2979738"/>
          <p14:tracePt t="25730" x="1450975" y="2928938"/>
          <p14:tracePt t="25747" x="1450975" y="2886075"/>
          <p14:tracePt t="25765" x="1450975" y="2851150"/>
          <p14:tracePt t="25782" x="1457325" y="2800350"/>
          <p14:tracePt t="25799" x="1457325" y="2771775"/>
          <p14:tracePt t="25816" x="1465263" y="2757488"/>
          <p14:tracePt t="25833" x="1465263" y="2728913"/>
          <p14:tracePt t="25850" x="1465263" y="2700338"/>
          <p14:tracePt t="25868" x="1465263" y="2693988"/>
          <p14:tracePt t="25995" x="1465263" y="2700338"/>
          <p14:tracePt t="26003" x="1465263" y="2722563"/>
          <p14:tracePt t="26013" x="1465263" y="2743200"/>
          <p14:tracePt t="26023" x="1465263" y="2771775"/>
          <p14:tracePt t="26039" x="1485900" y="2808288"/>
          <p14:tracePt t="26057" x="1508125" y="2857500"/>
          <p14:tracePt t="26073" x="1514475" y="2879725"/>
          <p14:tracePt t="26091" x="1528763" y="2908300"/>
          <p14:tracePt t="26109" x="1543050" y="2928938"/>
          <p14:tracePt t="26124" x="1543050" y="2951163"/>
          <p14:tracePt t="26142" x="1543050" y="2971800"/>
          <p14:tracePt t="26159" x="1557338" y="2986088"/>
          <p14:tracePt t="26176" x="1557338" y="3000375"/>
          <p14:tracePt t="26193" x="1557338" y="3008313"/>
          <p14:tracePt t="26210" x="1557338" y="3022600"/>
          <p14:tracePt t="26292" x="1557338" y="3028950"/>
          <p14:tracePt t="26316" x="1557338" y="3036888"/>
          <p14:tracePt t="27225" x="1557338" y="3051175"/>
          <p14:tracePt t="27235" x="1557338" y="3057525"/>
          <p14:tracePt t="27238" x="1557338" y="3065463"/>
          <p14:tracePt t="27258" x="1557338" y="3079750"/>
          <p14:tracePt t="27273" x="1557338" y="3086100"/>
          <p14:tracePt t="27292" x="1557338" y="3114675"/>
          <p14:tracePt t="27309" x="1557338" y="3128963"/>
          <p14:tracePt t="27326" x="1557338" y="3143250"/>
          <p14:tracePt t="27342" x="1557338" y="3157538"/>
          <p14:tracePt t="27359" x="1557338" y="3165475"/>
          <p14:tracePt t="27375" x="1557338" y="3186113"/>
          <p14:tracePt t="27393" x="1557338" y="3200400"/>
          <p14:tracePt t="27410" x="1557338" y="3228975"/>
          <p14:tracePt t="27427" x="1557338" y="3251200"/>
          <p14:tracePt t="27447" x="1557338" y="3322638"/>
          <p14:tracePt t="27461" x="1557338" y="3336925"/>
          <p14:tracePt t="27482" x="1557338" y="3371850"/>
          <p14:tracePt t="27497" x="1557338" y="3386138"/>
          <p14:tracePt t="27565" x="1557338" y="3394075"/>
          <p14:tracePt t="27582" x="1557338" y="3408363"/>
          <p14:tracePt t="27589" x="1557338" y="3414713"/>
          <p14:tracePt t="27598" x="1557338" y="3422650"/>
          <p14:tracePt t="27615" x="1557338" y="3429000"/>
          <p14:tracePt t="27632" x="1557338" y="3436938"/>
          <p14:tracePt t="27723" x="1557338" y="3443288"/>
          <p14:tracePt t="27916" x="1557338" y="3451225"/>
          <p14:tracePt t="27923" x="1571625" y="3451225"/>
          <p14:tracePt t="27931" x="1600200" y="3457575"/>
          <p14:tracePt t="27941" x="1608138" y="3457575"/>
          <p14:tracePt t="27959" x="1657350" y="3465513"/>
          <p14:tracePt t="27976" x="1728788" y="3479800"/>
          <p14:tracePt t="27992" x="1779588" y="3479800"/>
          <p14:tracePt t="28011" x="1885950" y="3500438"/>
          <p14:tracePt t="28028" x="1979613" y="3514725"/>
          <p14:tracePt t="28045" x="2036763" y="3514725"/>
          <p14:tracePt t="28063" x="2093913" y="3514725"/>
          <p14:tracePt t="28078" x="2171700" y="3522663"/>
          <p14:tracePt t="28096" x="2200275" y="3522663"/>
          <p14:tracePt t="28224" x="2208213" y="3522663"/>
          <p14:tracePt t="28240" x="2208213" y="3514725"/>
          <p14:tracePt t="28247" x="2214563" y="3508375"/>
          <p14:tracePt t="28262" x="2222500" y="3508375"/>
          <p14:tracePt t="28271" x="2228850" y="3500438"/>
          <p14:tracePt t="28294" x="2236788" y="3500438"/>
          <p14:tracePt t="28302" x="2243138" y="3500438"/>
          <p14:tracePt t="28321" x="2257425" y="3494088"/>
          <p14:tracePt t="28337" x="2265363" y="3494088"/>
          <p14:tracePt t="28379" x="2271713" y="3494088"/>
          <p14:tracePt t="28389" x="2279650" y="3494088"/>
          <p14:tracePt t="28418" x="2286000" y="3494088"/>
          <p14:tracePt t="28441" x="2293938" y="3486150"/>
          <p14:tracePt t="28457" x="2300288" y="3486150"/>
          <p14:tracePt t="28464" x="2308225" y="3486150"/>
          <p14:tracePt t="29839" x="2300288" y="3486150"/>
          <p14:tracePt t="29847" x="2279650" y="3494088"/>
          <p14:tracePt t="29862" x="2243138" y="3514725"/>
          <p14:tracePt t="29879" x="2214563" y="3522663"/>
          <p14:tracePt t="29897" x="2185988" y="3536950"/>
          <p14:tracePt t="29913" x="2151063" y="3551238"/>
          <p14:tracePt t="29929" x="2108200" y="3571875"/>
          <p14:tracePt t="29946" x="2057400" y="3594100"/>
          <p14:tracePt t="29963" x="2028825" y="3636963"/>
          <p14:tracePt t="29980" x="1957388" y="3708400"/>
          <p14:tracePt t="29998" x="1865313" y="3786188"/>
          <p14:tracePt t="30015" x="1751013" y="3829050"/>
          <p14:tracePt t="30034" x="1643063" y="3871913"/>
          <p14:tracePt t="30050" x="1585913" y="3871913"/>
          <p14:tracePt t="30068" x="1550988" y="3879850"/>
          <p14:tracePt t="30084" x="1543050" y="3886200"/>
          <p14:tracePt t="30101" x="1528763" y="3886200"/>
          <p14:tracePt t="30119" x="1514475" y="3908425"/>
          <p14:tracePt t="30135" x="1500188" y="3908425"/>
          <p14:tracePt t="30152" x="1485900" y="3914775"/>
          <p14:tracePt t="30169" x="1479550" y="3922713"/>
          <p14:tracePt t="30186" x="1465263" y="3929063"/>
          <p14:tracePt t="30203" x="1457325" y="3929063"/>
          <p14:tracePt t="30419" x="1471613" y="3929063"/>
          <p14:tracePt t="30425" x="1500188" y="3929063"/>
          <p14:tracePt t="30432" x="1514475" y="3929063"/>
          <p14:tracePt t="30443" x="1528763" y="3929063"/>
          <p14:tracePt t="30461" x="1557338" y="3929063"/>
          <p14:tracePt t="30477" x="1579563" y="3937000"/>
          <p14:tracePt t="30495" x="1608138" y="3937000"/>
          <p14:tracePt t="30511" x="1622425" y="3937000"/>
          <p14:tracePt t="30529" x="1636713" y="3937000"/>
          <p14:tracePt t="30546" x="1651000" y="3943350"/>
          <p14:tracePt t="30563" x="1679575" y="3943350"/>
          <p14:tracePt t="30580" x="1736725" y="3943350"/>
          <p14:tracePt t="30597" x="1765300" y="3943350"/>
          <p14:tracePt t="30615" x="1785938" y="3943350"/>
          <p14:tracePt t="30633" x="1808163" y="3943350"/>
          <p14:tracePt t="30649" x="1814513" y="3937000"/>
          <p14:tracePt t="30653" x="1822450" y="3937000"/>
          <p14:tracePt t="30667" x="1836738" y="3937000"/>
          <p14:tracePt t="30685" x="1843088" y="3937000"/>
          <p14:tracePt t="30701" x="1857375" y="3937000"/>
          <p14:tracePt t="30718" x="1885950" y="3943350"/>
          <p14:tracePt t="30736" x="1908175" y="3943350"/>
          <p14:tracePt t="30740" x="1922463" y="3951288"/>
          <p14:tracePt t="30753" x="1951038" y="3951288"/>
          <p14:tracePt t="30770" x="1979613" y="3951288"/>
          <p14:tracePt t="30787" x="1993900" y="3951288"/>
          <p14:tracePt t="30803" x="2014538" y="3951288"/>
          <p14:tracePt t="30822" x="2071688" y="3957638"/>
          <p14:tracePt t="30839" x="2108200" y="3957638"/>
          <p14:tracePt t="30856" x="2151063" y="3971925"/>
          <p14:tracePt t="30873" x="2214563" y="3971925"/>
          <p14:tracePt t="30890" x="2286000" y="3971925"/>
          <p14:tracePt t="30907" x="2386013" y="3971925"/>
          <p14:tracePt t="30923" x="2414588" y="3971925"/>
          <p14:tracePt t="30941" x="2436813" y="3979863"/>
          <p14:tracePt t="30957" x="2451100" y="3979863"/>
          <p14:tracePt t="30976" x="2471738" y="3986213"/>
          <p14:tracePt t="30993" x="2514600" y="3994150"/>
          <p14:tracePt t="31009" x="2579688" y="3994150"/>
          <p14:tracePt t="31025" x="2614613" y="4014788"/>
          <p14:tracePt t="31043" x="2651125" y="4014788"/>
          <p14:tracePt t="31060" x="2686050" y="4014788"/>
          <p14:tracePt t="31079" x="2700338" y="4014788"/>
          <p14:tracePt t="31418" x="2693988" y="4014788"/>
          <p14:tracePt t="31435" x="2686050" y="4014788"/>
          <p14:tracePt t="31458" x="2671763" y="4014788"/>
          <p14:tracePt t="31463" x="2657475" y="4022725"/>
          <p14:tracePt t="31474" x="2636838" y="4029075"/>
          <p14:tracePt t="31488" x="2600325" y="4037013"/>
          <p14:tracePt t="31506" x="2579688" y="4037013"/>
          <p14:tracePt t="31523" x="2551113" y="4037013"/>
          <p14:tracePt t="31541" x="2522538" y="4037013"/>
          <p14:tracePt t="31557" x="2500313" y="4037013"/>
          <p14:tracePt t="31574" x="2479675" y="4037013"/>
          <p14:tracePt t="31592" x="2451100" y="4037013"/>
          <p14:tracePt t="31609" x="2436813" y="4037013"/>
          <p14:tracePt t="31626" x="2414588" y="4037013"/>
          <p14:tracePt t="31642" x="2408238" y="4037013"/>
          <p14:tracePt t="31661" x="2386013" y="4037013"/>
          <p14:tracePt t="31678" x="2371725" y="4029075"/>
          <p14:tracePt t="31682" x="2365375" y="4029075"/>
          <p14:tracePt t="31696" x="2351088" y="4029075"/>
          <p14:tracePt t="31715" x="2328863" y="4022725"/>
          <p14:tracePt t="31729" x="2300288" y="4014788"/>
          <p14:tracePt t="31749" x="2286000" y="4014788"/>
          <p14:tracePt t="31763" x="2243138" y="4014788"/>
          <p14:tracePt t="31780" x="2222500" y="4014788"/>
          <p14:tracePt t="31797" x="2208213" y="4014788"/>
          <p14:tracePt t="31814" x="2171700" y="4008438"/>
          <p14:tracePt t="31832" x="2151063" y="4000500"/>
          <p14:tracePt t="31848" x="2136775" y="4000500"/>
          <p14:tracePt t="31868" x="2128838" y="4000500"/>
          <p14:tracePt t="33096" x="2128838" y="3994150"/>
          <p14:tracePt t="33105" x="2128838" y="3986213"/>
          <p14:tracePt t="33118" x="2136775" y="3979863"/>
          <p14:tracePt t="33308" x="2136775" y="3986213"/>
          <p14:tracePt t="33322" x="2136775" y="4000500"/>
          <p14:tracePt t="33329" x="2136775" y="4008438"/>
          <p14:tracePt t="33345" x="2136775" y="4014788"/>
          <p14:tracePt t="33356" x="2136775" y="4022725"/>
          <p14:tracePt t="33378" x="2136775" y="4029075"/>
          <p14:tracePt t="33409" x="2136775" y="4037013"/>
          <p14:tracePt t="33451" x="2136775" y="4043363"/>
          <p14:tracePt t="33458" x="2136775" y="4051300"/>
          <p14:tracePt t="33483" x="2136775" y="4057650"/>
          <p14:tracePt t="33501" x="2143125" y="4057650"/>
          <p14:tracePt t="33521" x="2151063" y="4057650"/>
          <p14:tracePt t="33535" x="2157413" y="4057650"/>
          <p14:tracePt t="33551" x="2165350" y="4057650"/>
          <p14:tracePt t="33574" x="2171700" y="4057650"/>
          <p14:tracePt t="33581" x="2185988" y="4057650"/>
          <p14:tracePt t="33589" x="2193925" y="4057650"/>
          <p14:tracePt t="33599" x="2200275" y="4057650"/>
          <p14:tracePt t="33615" x="2214563" y="4057650"/>
          <p14:tracePt t="33631" x="2228850" y="4057650"/>
          <p14:tracePt t="33649" x="2243138" y="4057650"/>
          <p14:tracePt t="33665" x="2251075" y="4057650"/>
          <p14:tracePt t="33831" x="2257425" y="4057650"/>
          <p14:tracePt t="33839" x="2271713" y="4057650"/>
          <p14:tracePt t="33855" x="2279650" y="4057650"/>
          <p14:tracePt t="33871" x="2286000" y="4057650"/>
          <p14:tracePt t="33972" x="2293938" y="4057650"/>
          <p14:tracePt t="34019" x="2300288" y="4057650"/>
          <p14:tracePt t="34059" x="2308225" y="4057650"/>
          <p14:tracePt t="35260" x="2322513" y="4057650"/>
          <p14:tracePt t="35267" x="2343150" y="4065588"/>
          <p14:tracePt t="35277" x="2371725" y="4065588"/>
          <p14:tracePt t="35293" x="2408238" y="4065588"/>
          <p14:tracePt t="35310" x="2451100" y="4071938"/>
          <p14:tracePt t="35327" x="2528888" y="4079875"/>
          <p14:tracePt t="35344" x="2600325" y="4094163"/>
          <p14:tracePt t="35361" x="2643188" y="4094163"/>
          <p14:tracePt t="35378" x="2657475" y="4094163"/>
          <p14:tracePt t="35398" x="2679700" y="4094163"/>
          <p14:tracePt t="35415" x="2693988" y="4094163"/>
          <p14:tracePt t="35432" x="2708275" y="4094163"/>
          <p14:tracePt t="35449" x="2728913" y="4094163"/>
          <p14:tracePt t="35465" x="2751138" y="4086225"/>
          <p14:tracePt t="35482" x="2779713" y="4086225"/>
          <p14:tracePt t="35499" x="2794000" y="4086225"/>
          <p14:tracePt t="35564" x="2800350" y="4079875"/>
          <p14:tracePt t="35572" x="2814638" y="4079875"/>
          <p14:tracePt t="35579" x="2828925" y="4079875"/>
          <p14:tracePt t="35587" x="2836863" y="4079875"/>
          <p14:tracePt t="35601" x="2843213" y="4079875"/>
          <p14:tracePt t="35618" x="2851150" y="4079875"/>
          <p14:tracePt t="35636" x="2857500" y="4079875"/>
          <p14:tracePt t="35652" x="2857500" y="4071938"/>
          <p14:tracePt t="35786" x="2865438" y="4071938"/>
          <p14:tracePt t="36377" x="2857500" y="4071938"/>
          <p14:tracePt t="36386" x="2851150" y="4071938"/>
          <p14:tracePt t="36394" x="2828925" y="4071938"/>
          <p14:tracePt t="36408" x="2794000" y="4071938"/>
          <p14:tracePt t="36424" x="2714625" y="4079875"/>
          <p14:tracePt t="36442" x="2600325" y="4086225"/>
          <p14:tracePt t="36458" x="2528888" y="4094163"/>
          <p14:tracePt t="36476" x="2451100" y="4108450"/>
          <p14:tracePt t="36492" x="2422525" y="4108450"/>
          <p14:tracePt t="36510" x="2386013" y="4114800"/>
          <p14:tracePt t="36527" x="2351088" y="4129088"/>
          <p14:tracePt t="36544" x="2300288" y="4157663"/>
          <p14:tracePt t="36562" x="2179638" y="4179888"/>
          <p14:tracePt t="36578" x="2128838" y="4194175"/>
          <p14:tracePt t="36595" x="2057400" y="4237038"/>
          <p14:tracePt t="36612" x="2008188" y="4257675"/>
          <p14:tracePt t="36630" x="1957388" y="4265613"/>
          <p14:tracePt t="36647" x="1922463" y="4265613"/>
          <p14:tracePt t="36667" x="1885950" y="4271963"/>
          <p14:tracePt t="36683" x="1857375" y="4279900"/>
          <p14:tracePt t="36698" x="1822450" y="4294188"/>
          <p14:tracePt t="36716" x="1793875" y="4329113"/>
          <p14:tracePt t="36734" x="1743075" y="4365625"/>
          <p14:tracePt t="36751" x="1722438" y="4379913"/>
          <p14:tracePt t="36768" x="1700213" y="4379913"/>
          <p14:tracePt t="36786" x="1657350" y="4394200"/>
          <p14:tracePt t="36803" x="1628775" y="4394200"/>
          <p14:tracePt t="36819" x="1608138" y="4394200"/>
          <p14:tracePt t="36820" x="1593850" y="4394200"/>
          <p14:tracePt t="36835" x="1585913" y="4394200"/>
          <p14:tracePt t="36853" x="1571625" y="4400550"/>
          <p14:tracePt t="36887" x="1557338" y="4400550"/>
          <p14:tracePt t="36921" x="1550988" y="4400550"/>
          <p14:tracePt t="37059" x="1557338" y="4400550"/>
          <p14:tracePt t="37066" x="1565275" y="4400550"/>
          <p14:tracePt t="37077" x="1593850" y="4400550"/>
          <p14:tracePt t="37094" x="1657350" y="4400550"/>
          <p14:tracePt t="37111" x="1722438" y="4394200"/>
          <p14:tracePt t="37127" x="1765300" y="4394200"/>
          <p14:tracePt t="37144" x="1808163" y="4386263"/>
          <p14:tracePt t="37161" x="1836738" y="4371975"/>
          <p14:tracePt t="37179" x="1857375" y="4371975"/>
          <p14:tracePt t="37195" x="1865313" y="4371975"/>
          <p14:tracePt t="37212" x="1871663" y="4371975"/>
          <p14:tracePt t="37230" x="1879600" y="4371975"/>
          <p14:tracePt t="37247" x="1914525" y="4371975"/>
          <p14:tracePt t="37267" x="1965325" y="4379913"/>
          <p14:tracePt t="37283" x="1985963" y="4379913"/>
          <p14:tracePt t="37299" x="1985963" y="4386263"/>
          <p14:tracePt t="37378" x="1993900" y="4386263"/>
          <p14:tracePt t="37392" x="2000250" y="4386263"/>
          <p14:tracePt t="37400" x="2008188" y="4386263"/>
          <p14:tracePt t="37424" x="2022475" y="4386263"/>
          <p14:tracePt t="37439" x="2028825" y="4379913"/>
          <p14:tracePt t="37448" x="2043113" y="4379913"/>
          <p14:tracePt t="37453" x="2051050" y="4379913"/>
          <p14:tracePt t="37469" x="2065338" y="4371975"/>
          <p14:tracePt t="37572" x="2071688" y="4371975"/>
          <p14:tracePt t="43298" x="2065338" y="4371975"/>
          <p14:tracePt t="43306" x="2051050" y="4379913"/>
          <p14:tracePt t="43317" x="2043113" y="4394200"/>
          <p14:tracePt t="43332" x="2000250" y="4414838"/>
          <p14:tracePt t="43349" x="1979613" y="4437063"/>
          <p14:tracePt t="43364" x="1943100" y="4457700"/>
          <p14:tracePt t="43367" x="1928813" y="4471988"/>
          <p14:tracePt t="43383" x="1879600" y="4500563"/>
          <p14:tracePt t="43399" x="1865313" y="4514850"/>
          <p14:tracePt t="43417" x="1851025" y="4557713"/>
          <p14:tracePt t="43433" x="1843088" y="4594225"/>
          <p14:tracePt t="43453" x="1828800" y="4629150"/>
          <p14:tracePt t="43469" x="1800225" y="4665663"/>
          <p14:tracePt t="43485" x="1757363" y="4686300"/>
          <p14:tracePt t="43502" x="1743075" y="4714875"/>
          <p14:tracePt t="43519" x="1722438" y="4737100"/>
          <p14:tracePt t="43537" x="1708150" y="4743450"/>
          <p14:tracePt t="43642" x="1700213" y="4751388"/>
          <p14:tracePt t="43658" x="1693863" y="4751388"/>
          <p14:tracePt t="43834" x="1700213" y="4757738"/>
          <p14:tracePt t="43838" x="1722438" y="4757738"/>
          <p14:tracePt t="43844" x="1736725" y="4757738"/>
          <p14:tracePt t="43861" x="1793875" y="4757738"/>
          <p14:tracePt t="43878" x="1836738" y="4757738"/>
          <p14:tracePt t="43897" x="1871663" y="4751388"/>
          <p14:tracePt t="43914" x="1922463" y="4743450"/>
          <p14:tracePt t="43930" x="1936750" y="4743450"/>
          <p14:tracePt t="43947" x="1965325" y="4737100"/>
          <p14:tracePt t="43965" x="1985963" y="4729163"/>
          <p14:tracePt t="43982" x="2022475" y="4729163"/>
          <p14:tracePt t="43998" x="2036763" y="4722813"/>
          <p14:tracePt t="44017" x="2085975" y="4722813"/>
          <p14:tracePt t="44034" x="2100263" y="4722813"/>
          <p14:tracePt t="44051" x="2114550" y="4729163"/>
          <p14:tracePt t="44068" x="2122488" y="4729163"/>
          <p14:tracePt t="44908" x="2122488" y="4737100"/>
          <p14:tracePt t="44935" x="2122488" y="4743450"/>
          <p14:tracePt t="44941" x="2122488" y="4751388"/>
          <p14:tracePt t="44962" x="2122488" y="4757738"/>
          <p14:tracePt t="45383" x="2122488" y="4765675"/>
          <p14:tracePt t="45404" x="2128838" y="4765675"/>
          <p14:tracePt t="45416" x="2136775" y="4772025"/>
          <p14:tracePt t="45425" x="2157413" y="4772025"/>
          <p14:tracePt t="45440" x="2193925" y="4772025"/>
          <p14:tracePt t="45457" x="2214563" y="4786313"/>
          <p14:tracePt t="45472" x="2243138" y="4794250"/>
          <p14:tracePt t="45490" x="2257425" y="4794250"/>
          <p14:tracePt t="45506" x="2271713" y="4794250"/>
          <p14:tracePt t="45524" x="2279650" y="4800600"/>
          <p14:tracePt t="45541" x="2286000" y="4800600"/>
          <p14:tracePt t="45577" x="2328863" y="4800600"/>
          <p14:tracePt t="45594" x="2386013" y="4814888"/>
          <p14:tracePt t="45612" x="2436813" y="4814888"/>
          <p14:tracePt t="45627" x="2479675" y="4822825"/>
          <p14:tracePt t="45644" x="2528888" y="4837113"/>
          <p14:tracePt t="45661" x="2565400" y="4837113"/>
          <p14:tracePt t="45679" x="2579688" y="4837113"/>
          <p14:tracePt t="47081" x="2571750" y="4837113"/>
          <p14:tracePt t="47086" x="2565400" y="4837113"/>
          <p14:tracePt t="47102" x="2551113" y="4837113"/>
          <p14:tracePt t="47119" x="2543175" y="4837113"/>
          <p14:tracePt t="47143" x="2536825" y="4837113"/>
          <p14:tracePt t="47159" x="2528888" y="4837113"/>
          <p14:tracePt t="47171" x="2514600" y="4843463"/>
          <p14:tracePt t="47188" x="2500313" y="4843463"/>
          <p14:tracePt t="47206" x="2486025" y="4851400"/>
          <p14:tracePt t="47223" x="2479675" y="4851400"/>
          <p14:tracePt t="47238" x="2465388" y="4857750"/>
          <p14:tracePt t="47242" x="2457450" y="4857750"/>
          <p14:tracePt t="47257" x="2451100" y="4857750"/>
          <p14:tracePt t="47275" x="2436813" y="4857750"/>
          <p14:tracePt t="47291" x="2428875" y="4857750"/>
          <p14:tracePt t="47307" x="2428875" y="4865688"/>
          <p14:tracePt t="47323" x="2422525" y="4872038"/>
          <p14:tracePt t="47340" x="2408238" y="4872038"/>
          <p14:tracePt t="47357" x="2393950" y="4879975"/>
          <p14:tracePt t="47375" x="2371725" y="4894263"/>
          <p14:tracePt t="47392" x="2351088" y="4908550"/>
          <p14:tracePt t="47409" x="2343150" y="4914900"/>
          <p14:tracePt t="47426" x="2328863" y="4922838"/>
          <p14:tracePt t="47444" x="2322513" y="4929188"/>
          <p14:tracePt t="47461" x="2314575" y="4929188"/>
          <p14:tracePt t="47478" x="2308225" y="4929188"/>
          <p14:tracePt t="47497" x="2300288" y="4929188"/>
          <p14:tracePt t="47512" x="2293938" y="4937125"/>
          <p14:tracePt t="47529" x="2279650" y="4937125"/>
          <p14:tracePt t="47546" x="2271713" y="4937125"/>
          <p14:tracePt t="47563" x="2265363" y="4937125"/>
          <p14:tracePt t="47635" x="2257425" y="4937125"/>
          <p14:tracePt t="47641" x="2251075" y="4937125"/>
          <p14:tracePt t="47648" x="2228850" y="4937125"/>
          <p14:tracePt t="47666" x="2208213" y="4937125"/>
          <p14:tracePt t="47685" x="2185988" y="4937125"/>
          <p14:tracePt t="47700" x="2171700" y="4937125"/>
          <p14:tracePt t="47704" x="2165350" y="4937125"/>
          <p14:tracePt t="47722" x="2157413" y="4937125"/>
          <p14:tracePt t="47734" x="2143125" y="4929188"/>
          <p14:tracePt t="47751" x="2136775" y="4929188"/>
          <p14:tracePt t="47769" x="2108200" y="4929188"/>
          <p14:tracePt t="47786" x="2065338" y="4914900"/>
          <p14:tracePt t="47806" x="2028825" y="4914900"/>
          <p14:tracePt t="47822" x="2014538" y="4914900"/>
          <p14:tracePt t="47839" x="2008188" y="4908550"/>
          <p14:tracePt t="47855" x="2000250" y="4908550"/>
          <p14:tracePt t="47873" x="1993900" y="4908550"/>
          <p14:tracePt t="47891" x="1985963" y="4908550"/>
          <p14:tracePt t="47907" x="1979613" y="4900613"/>
          <p14:tracePt t="47941" x="1971675" y="4900613"/>
          <p14:tracePt t="47957" x="1965325" y="4900613"/>
          <p14:tracePt t="47975" x="1951038" y="4900613"/>
          <p14:tracePt t="48010" x="1943100" y="4900613"/>
          <p14:tracePt t="48028" x="1936750" y="4900613"/>
          <p14:tracePt t="48031" x="1928813" y="4900613"/>
          <p14:tracePt t="48063" x="1922463" y="4900613"/>
          <p14:tracePt t="48073" x="1922463" y="4908550"/>
          <p14:tracePt t="48085" x="1914525" y="4908550"/>
          <p14:tracePt t="48094" x="1908175" y="4914900"/>
          <p14:tracePt t="48111" x="1900238" y="4914900"/>
          <p14:tracePt t="48129" x="1871663" y="4951413"/>
          <p14:tracePt t="48146" x="1857375" y="4965700"/>
          <p14:tracePt t="48164" x="1822450" y="4994275"/>
          <p14:tracePt t="48181" x="1822450" y="5000625"/>
          <p14:tracePt t="48197" x="1814513" y="5008563"/>
          <p14:tracePt t="48214" x="1808163" y="5014913"/>
          <p14:tracePt t="48232" x="1800225" y="5022850"/>
          <p14:tracePt t="48248" x="1793875" y="5022850"/>
          <p14:tracePt t="48266" x="1793875" y="5029200"/>
          <p14:tracePt t="48284" x="1785938" y="5043488"/>
          <p14:tracePt t="48300" x="1757363" y="5051425"/>
          <p14:tracePt t="48317" x="1751013" y="5072063"/>
          <p14:tracePt t="48336" x="1736725" y="5086350"/>
          <p14:tracePt t="48361" x="1728788" y="5086350"/>
          <p14:tracePt t="48370" x="1722438" y="5086350"/>
          <p14:tracePt t="48386" x="1714500" y="5100638"/>
          <p14:tracePt t="48404" x="1708150" y="5114925"/>
          <p14:tracePt t="48421" x="1693863" y="5129213"/>
          <p14:tracePt t="48437" x="1679575" y="5143500"/>
          <p14:tracePt t="48471" x="1657350" y="5165725"/>
          <p14:tracePt t="48489" x="1643063" y="5172075"/>
          <p14:tracePt t="48506" x="1608138" y="5180013"/>
          <p14:tracePt t="48526" x="1600200" y="5186363"/>
          <p14:tracePt t="48542" x="1593850" y="5194300"/>
          <p14:tracePt t="48559" x="1585913" y="5194300"/>
          <p14:tracePt t="48577" x="1579563" y="5200650"/>
          <p14:tracePt t="48592" x="1571625" y="5208588"/>
          <p14:tracePt t="48609" x="1557338" y="5222875"/>
          <p14:tracePt t="48626" x="1543050" y="5243513"/>
          <p14:tracePt t="48643" x="1536700" y="5251450"/>
          <p14:tracePt t="48660" x="1528763" y="5257800"/>
          <p14:tracePt t="48735" x="1522413" y="5257800"/>
          <p14:tracePt t="48760" x="1514475" y="5257800"/>
          <p14:tracePt t="48776" x="1508125" y="5257800"/>
          <p14:tracePt t="48785" x="1500188" y="5257800"/>
          <p14:tracePt t="48797" x="1485900" y="5257800"/>
          <p14:tracePt t="48814" x="1465263" y="5257800"/>
          <p14:tracePt t="48831" x="1443038" y="5257800"/>
          <p14:tracePt t="48849" x="1436688" y="5257800"/>
          <p14:tracePt t="49000" x="1443038" y="5257800"/>
          <p14:tracePt t="49007" x="1457325" y="5257800"/>
          <p14:tracePt t="49020" x="1465263" y="5257800"/>
          <p14:tracePt t="49037" x="1485900" y="5251450"/>
          <p14:tracePt t="49054" x="1528763" y="5251450"/>
          <p14:tracePt t="49071" x="1557338" y="5243513"/>
          <p14:tracePt t="49088" x="1608138" y="5237163"/>
          <p14:tracePt t="49105" x="1636713" y="5237163"/>
          <p14:tracePt t="49125" x="1693863" y="5237163"/>
          <p14:tracePt t="49141" x="1728788" y="5237163"/>
          <p14:tracePt t="49158" x="1757363" y="5243513"/>
          <p14:tracePt t="49177" x="1771650" y="5243513"/>
          <p14:tracePt t="49299" x="1771650" y="5251450"/>
          <p14:tracePt t="49315" x="1771650" y="5265738"/>
          <p14:tracePt t="49323" x="1771650" y="5280025"/>
          <p14:tracePt t="49330" x="1771650" y="5286375"/>
          <p14:tracePt t="49345" x="1765300" y="5300663"/>
          <p14:tracePt t="49363" x="1757363" y="5322888"/>
          <p14:tracePt t="49380" x="1757363" y="5337175"/>
          <p14:tracePt t="49397" x="1751013" y="5365750"/>
          <p14:tracePt t="49416" x="1751013" y="5372100"/>
          <p14:tracePt t="49431" x="1751013" y="5400675"/>
          <p14:tracePt t="49449" x="1751013" y="5422900"/>
          <p14:tracePt t="49466" x="1751013" y="5443538"/>
          <p14:tracePt t="49483" x="1743075" y="5472113"/>
          <p14:tracePt t="49500" x="1736725" y="5522913"/>
          <p14:tracePt t="49517" x="1728788" y="5551488"/>
          <p14:tracePt t="49535" x="1728788" y="5565775"/>
          <p14:tracePt t="49627" x="1728788" y="5572125"/>
          <p14:tracePt t="49783" x="1736725" y="5572125"/>
          <p14:tracePt t="49793" x="1751013" y="5572125"/>
          <p14:tracePt t="49807" x="1757363" y="5572125"/>
          <p14:tracePt t="49815" x="1771650" y="5572125"/>
          <p14:tracePt t="49827" x="1814513" y="5572125"/>
          <p14:tracePt t="49844" x="1836738" y="5565775"/>
          <p14:tracePt t="49862" x="1865313" y="5551488"/>
          <p14:tracePt t="49878" x="1893888" y="5537200"/>
          <p14:tracePt t="49894" x="1914525" y="5537200"/>
          <p14:tracePt t="49911" x="1922463" y="5537200"/>
          <p14:tracePt t="49928" x="1936750" y="5537200"/>
          <p14:tracePt t="49945" x="1965325" y="5529263"/>
          <p14:tracePt t="49963" x="1979613" y="5522913"/>
          <p14:tracePt t="49980" x="2022475" y="5508625"/>
          <p14:tracePt t="49999" x="2057400" y="5494338"/>
          <p14:tracePt t="50015" x="2085975" y="5480050"/>
          <p14:tracePt t="50033" x="2093913" y="5480050"/>
          <p14:tracePt t="50050" x="2100263" y="5480050"/>
          <p14:tracePt t="50067" x="2108200" y="5480050"/>
          <p14:tracePt t="50083" x="2122488" y="5472113"/>
          <p14:tracePt t="50101" x="2128838" y="5472113"/>
          <p14:tracePt t="50116" x="2143125" y="5472113"/>
          <p14:tracePt t="50151" x="2157413" y="5472113"/>
          <p14:tracePt t="50169" x="2179638" y="5472113"/>
          <p14:tracePt t="50187" x="2185988" y="5472113"/>
          <p14:tracePt t="50203" x="2193925" y="5472113"/>
          <p14:tracePt t="50298" x="2200275" y="5472113"/>
          <p14:tracePt t="50322" x="2200275" y="5486400"/>
          <p14:tracePt t="50328" x="2200275" y="5494338"/>
          <p14:tracePt t="50339" x="2193925" y="5494338"/>
          <p14:tracePt t="50356" x="2185988" y="5508625"/>
          <p14:tracePt t="50375" x="2165350" y="5537200"/>
          <p14:tracePt t="50391" x="2151063" y="5557838"/>
          <p14:tracePt t="50408" x="2128838" y="5572125"/>
          <p14:tracePt t="50425" x="2093913" y="5586413"/>
          <p14:tracePt t="50443" x="2085975" y="5586413"/>
          <p14:tracePt t="50460" x="2079625" y="5594350"/>
          <p14:tracePt t="50462" x="2065338" y="5594350"/>
          <p14:tracePt t="50476" x="2043113" y="5594350"/>
          <p14:tracePt t="50493" x="2014538" y="5594350"/>
          <p14:tracePt t="50528" x="1985963" y="5594350"/>
          <p14:tracePt t="50545" x="1971675" y="5594350"/>
          <p14:tracePt t="50562" x="1951038" y="5586413"/>
          <p14:tracePt t="50579" x="1928813" y="5572125"/>
          <p14:tracePt t="50596" x="1922463" y="5572125"/>
          <p14:tracePt t="50614" x="1908175" y="5565775"/>
          <p14:tracePt t="50631" x="1885950" y="5551488"/>
          <p14:tracePt t="50648" x="1871663" y="5537200"/>
          <p14:tracePt t="50665" x="1857375" y="5522913"/>
          <p14:tracePt t="50682" x="1843088" y="5514975"/>
          <p14:tracePt t="50699" x="1836738" y="5500688"/>
          <p14:tracePt t="50718" x="1828800" y="5494338"/>
          <p14:tracePt t="50735" x="1828800" y="5486400"/>
          <p14:tracePt t="50741" x="1822450" y="5480050"/>
          <p14:tracePt t="50751" x="1822450" y="5472113"/>
          <p14:tracePt t="50770" x="1814513" y="5465763"/>
          <p14:tracePt t="50785" x="1814513" y="5437188"/>
          <p14:tracePt t="50804" x="1808163" y="5408613"/>
          <p14:tracePt t="50821" x="1808163" y="5365750"/>
          <p14:tracePt t="50838" x="1808163" y="5337175"/>
          <p14:tracePt t="50855" x="1808163" y="5308600"/>
          <p14:tracePt t="50872" x="1808163" y="5272088"/>
          <p14:tracePt t="50889" x="1808163" y="5243513"/>
          <p14:tracePt t="50906" x="1814513" y="5229225"/>
          <p14:tracePt t="50924" x="1814513" y="5214938"/>
          <p14:tracePt t="50941" x="1828800" y="5208588"/>
          <p14:tracePt t="50958" x="1836738" y="5200650"/>
          <p14:tracePt t="50974" x="1843088" y="5186363"/>
          <p14:tracePt t="50992" x="1857375" y="5165725"/>
          <p14:tracePt t="51008" x="1871663" y="5151438"/>
          <p14:tracePt t="51025" x="1885950" y="5129213"/>
          <p14:tracePt t="51043" x="1908175" y="5114925"/>
          <p14:tracePt t="51059" x="1914525" y="5108575"/>
          <p14:tracePt t="51076" x="1928813" y="5100638"/>
          <p14:tracePt t="51094" x="1943100" y="5086350"/>
          <p14:tracePt t="51110" x="1957388" y="5086350"/>
          <p14:tracePt t="51128" x="1971675" y="5086350"/>
          <p14:tracePt t="51145" x="1979613" y="5086350"/>
          <p14:tracePt t="51162" x="1985963" y="5086350"/>
          <p14:tracePt t="51179" x="1993900" y="5086350"/>
          <p14:tracePt t="51196" x="2008188" y="5086350"/>
          <p14:tracePt t="51214" x="2022475" y="5086350"/>
          <p14:tracePt t="51231" x="2043113" y="5094288"/>
          <p14:tracePt t="51236" x="2051050" y="5094288"/>
          <p14:tracePt t="51248" x="2071688" y="5094288"/>
          <p14:tracePt t="51265" x="2100263" y="5100638"/>
          <p14:tracePt t="51283" x="2114550" y="5100638"/>
          <p14:tracePt t="51300" x="2122488" y="5108575"/>
          <p14:tracePt t="51316" x="2128838" y="5114925"/>
          <p14:tracePt t="51335" x="2151063" y="5129213"/>
          <p14:tracePt t="51350" x="2165350" y="5129213"/>
          <p14:tracePt t="51368" x="2171700" y="5137150"/>
          <p14:tracePt t="51385" x="2179638" y="5143500"/>
          <p14:tracePt t="51402" x="2193925" y="5157788"/>
          <p14:tracePt t="51419" x="2193925" y="5165725"/>
          <p14:tracePt t="51436" x="2208213" y="5186363"/>
          <p14:tracePt t="51453" x="2228850" y="5208588"/>
          <p14:tracePt t="51470" x="2236788" y="5214938"/>
          <p14:tracePt t="51487" x="2251075" y="5229225"/>
          <p14:tracePt t="51505" x="2265363" y="5237163"/>
          <p14:tracePt t="51522" x="2279650" y="5257800"/>
          <p14:tracePt t="51540" x="2286000" y="5272088"/>
          <p14:tracePt t="51556" x="2286000" y="5286375"/>
          <p14:tracePt t="51573" x="2286000" y="5300663"/>
          <p14:tracePt t="51591" x="2286000" y="5308600"/>
          <p14:tracePt t="51608" x="2286000" y="5329238"/>
          <p14:tracePt t="51625" x="2286000" y="5337175"/>
          <p14:tracePt t="51642" x="2286000" y="5343525"/>
          <p14:tracePt t="51660" x="2286000" y="5357813"/>
          <p14:tracePt t="51676" x="2286000" y="5365750"/>
          <p14:tracePt t="51693" x="2286000" y="5380038"/>
          <p14:tracePt t="51711" x="2257425" y="5400675"/>
          <p14:tracePt t="51729" x="2251075" y="5422900"/>
          <p14:tracePt t="51735" x="2251075" y="5429250"/>
          <p14:tracePt t="51745" x="2251075" y="5437188"/>
          <p14:tracePt t="51761" x="2243138" y="5443538"/>
          <p14:tracePt t="51784" x="2243138" y="5451475"/>
          <p14:tracePt t="51798" x="2236788" y="5457825"/>
          <p14:tracePt t="51815" x="2228850" y="5465763"/>
          <p14:tracePt t="51831" x="2222500" y="5472113"/>
          <p14:tracePt t="51849" x="2214563" y="5472113"/>
          <p14:tracePt t="51865" x="2208213" y="5486400"/>
          <p14:tracePt t="51883" x="2200275" y="5494338"/>
          <p14:tracePt t="51970" x="2193925" y="5494338"/>
          <p14:tracePt t="54398" x="2185988" y="5494338"/>
          <p14:tracePt t="54405" x="2179638" y="5494338"/>
          <p14:tracePt t="54418" x="2165350" y="5486400"/>
          <p14:tracePt t="54435" x="2143125" y="5480050"/>
          <p14:tracePt t="54453" x="2108200" y="5472113"/>
          <p14:tracePt t="54470" x="2093913" y="5457825"/>
          <p14:tracePt t="54487" x="2079625" y="5457825"/>
          <p14:tracePt t="54521" x="2079625" y="5451475"/>
          <p14:tracePt t="54541" x="2079625" y="5443538"/>
          <p14:tracePt t="54556" x="2065338" y="5422900"/>
          <p14:tracePt t="54572" x="2043113" y="5400675"/>
          <p14:tracePt t="54589" x="2022475" y="5380038"/>
          <p14:tracePt t="54607" x="1993900" y="5357813"/>
          <p14:tracePt t="54625" x="1965325" y="5329238"/>
          <p14:tracePt t="54641" x="1957388" y="5322888"/>
          <p14:tracePt t="54658" x="1957388" y="5294313"/>
          <p14:tracePt t="54676" x="1957388" y="5257800"/>
          <p14:tracePt t="54692" x="1957388" y="5229225"/>
          <p14:tracePt t="54694" x="1957388" y="5214938"/>
          <p14:tracePt t="54710" x="1965325" y="5194300"/>
          <p14:tracePt t="54727" x="1971675" y="5172075"/>
          <p14:tracePt t="54732" x="1979613" y="5157788"/>
          <p14:tracePt t="54744" x="1979613" y="5151438"/>
          <p14:tracePt t="54761" x="1993900" y="5122863"/>
          <p14:tracePt t="54778" x="2008188" y="5108575"/>
          <p14:tracePt t="54796" x="2022475" y="5094288"/>
          <p14:tracePt t="54814" x="2043113" y="5080000"/>
          <p14:tracePt t="54830" x="2065338" y="5072063"/>
          <p14:tracePt t="54847" x="2079625" y="5065713"/>
          <p14:tracePt t="54864" x="2108200" y="5057775"/>
          <p14:tracePt t="54881" x="2114550" y="5057775"/>
          <p14:tracePt t="54922" x="2122488" y="5057775"/>
          <p14:tracePt t="54932" x="2128838" y="5057775"/>
          <p14:tracePt t="54949" x="2151063" y="5094288"/>
          <p14:tracePt t="54968" x="2185988" y="5151438"/>
          <p14:tracePt t="54985" x="2200275" y="5194300"/>
          <p14:tracePt t="55002" x="2214563" y="5222875"/>
          <p14:tracePt t="55019" x="2222500" y="5243513"/>
          <p14:tracePt t="55040" x="2222500" y="5300663"/>
          <p14:tracePt t="55056" x="2222500" y="5337175"/>
          <p14:tracePt t="55069" x="2214563" y="5386388"/>
          <p14:tracePt t="55086" x="2200275" y="5414963"/>
          <p14:tracePt t="55105" x="2185988" y="5443538"/>
          <p14:tracePt t="55121" x="2171700" y="5465763"/>
          <p14:tracePt t="55122" x="2165350" y="5480050"/>
          <p14:tracePt t="55138" x="2143125" y="5486400"/>
          <p14:tracePt t="55156" x="2122488" y="5486400"/>
          <p14:tracePt t="55177" x="2085975" y="5494338"/>
          <p14:tracePt t="55191" x="2065338" y="5494338"/>
          <p14:tracePt t="55208" x="2036763" y="5486400"/>
          <p14:tracePt t="55224" x="2014538" y="5486400"/>
          <p14:tracePt t="55241" x="1993900" y="5480050"/>
          <p14:tracePt t="55257" x="1985963" y="5472113"/>
          <p14:tracePt t="55276" x="1985963" y="5465763"/>
          <p14:tracePt t="55292" x="1979613" y="5451475"/>
          <p14:tracePt t="55311" x="1971675" y="5429250"/>
          <p14:tracePt t="55329" x="1965325" y="5422900"/>
          <p14:tracePt t="55344" x="1965325" y="5386388"/>
          <p14:tracePt t="55362" x="1965325" y="5337175"/>
          <p14:tracePt t="55379" x="1965325" y="5314950"/>
          <p14:tracePt t="55395" x="1951038" y="5272088"/>
          <p14:tracePt t="55412" x="1951038" y="5208588"/>
          <p14:tracePt t="55430" x="1951038" y="5172075"/>
          <p14:tracePt t="55447" x="1957388" y="5143500"/>
          <p14:tracePt t="55464" x="1965325" y="5129213"/>
          <p14:tracePt t="55481" x="1979613" y="5114925"/>
          <p14:tracePt t="55498" x="1993900" y="5100638"/>
          <p14:tracePt t="55514" x="2008188" y="5094288"/>
          <p14:tracePt t="55532" x="2022475" y="5080000"/>
          <p14:tracePt t="55549" x="2036763" y="5080000"/>
          <p14:tracePt t="55567" x="2043113" y="5072063"/>
          <p14:tracePt t="55585" x="2057400" y="5072063"/>
          <p14:tracePt t="55632" x="2065338" y="5080000"/>
          <p14:tracePt t="55639" x="2071688" y="5086350"/>
          <p14:tracePt t="55652" x="2071688" y="5094288"/>
          <p14:tracePt t="55670" x="2093913" y="5108575"/>
          <p14:tracePt t="55686" x="2093913" y="5129213"/>
          <p14:tracePt t="55704" x="2093913" y="5151438"/>
          <p14:tracePt t="55720" x="2100263" y="5172075"/>
          <p14:tracePt t="55737" x="2100263" y="5194300"/>
          <p14:tracePt t="55741" x="2100263" y="5214938"/>
          <p14:tracePt t="55758" x="2100263" y="5222875"/>
          <p14:tracePt t="55772" x="2093913" y="5237163"/>
          <p14:tracePt t="55789" x="2079625" y="5243513"/>
          <p14:tracePt t="55808" x="2065338" y="5251450"/>
          <p14:tracePt t="55825" x="2065338" y="5257800"/>
          <p14:tracePt t="55842" x="2057400" y="5257800"/>
          <p14:tracePt t="56367" x="2057400" y="5265738"/>
          <p14:tracePt t="56398" x="2065338" y="5272088"/>
          <p14:tracePt t="56415" x="2071688" y="5272088"/>
          <p14:tracePt t="56431" x="2079625" y="5272088"/>
          <p14:tracePt t="56436" x="2100263" y="5272088"/>
          <p14:tracePt t="56453" x="2108200" y="5272088"/>
          <p14:tracePt t="56461" x="2122488" y="5272088"/>
          <p14:tracePt t="56475" x="2136775" y="5272088"/>
          <p14:tracePt t="56493" x="2171700" y="5272088"/>
          <p14:tracePt t="56509" x="2200275" y="5272088"/>
          <p14:tracePt t="56526" x="2214563" y="5272088"/>
          <p14:tracePt t="56543" x="2243138" y="5272088"/>
          <p14:tracePt t="56562" x="2257425" y="5272088"/>
          <p14:tracePt t="56579" x="2271713" y="5265738"/>
          <p14:tracePt t="56595" x="2279650" y="5265738"/>
          <p14:tracePt t="56612" x="2286000" y="5265738"/>
          <p14:tracePt t="56628" x="2300288" y="5257800"/>
          <p14:tracePt t="56646" x="2308225" y="5257800"/>
          <p14:tracePt t="56664" x="2314575" y="5257800"/>
          <p14:tracePt t="56680" x="2328863" y="5243513"/>
          <p14:tracePt t="56714" x="2336800" y="5243513"/>
          <p14:tracePt t="56731" x="2343150" y="5237163"/>
          <p14:tracePt t="56749" x="2351088" y="5237163"/>
          <p14:tracePt t="56766" x="2357438" y="5237163"/>
          <p14:tracePt t="56783" x="2357438" y="5229225"/>
          <p14:tracePt t="56800" x="2365375" y="5229225"/>
          <p14:tracePt t="56870" x="2371725" y="5222875"/>
          <p14:tracePt t="56899" x="2379663" y="5222875"/>
          <p14:tracePt t="56918" x="2379663" y="5214938"/>
          <p14:tracePt t="57806" x="2386013" y="5208588"/>
          <p14:tracePt t="57829" x="2386013" y="5200650"/>
          <p14:tracePt t="57842" x="2393950" y="5194300"/>
          <p14:tracePt t="57858" x="2393950" y="5186363"/>
          <p14:tracePt t="57866" x="2400300" y="5165725"/>
          <p14:tracePt t="57880" x="2422525" y="5080000"/>
          <p14:tracePt t="57897" x="2422525" y="5008563"/>
          <p14:tracePt t="57914" x="2428875" y="4922838"/>
          <p14:tracePt t="57931" x="2414588" y="4765675"/>
          <p14:tracePt t="57948" x="2365375" y="4594225"/>
          <p14:tracePt t="57965" x="2314575" y="4443413"/>
          <p14:tracePt t="57983" x="2257425" y="4314825"/>
          <p14:tracePt t="58000" x="2228850" y="4243388"/>
          <p14:tracePt t="58017" x="2222500" y="4157663"/>
          <p14:tracePt t="58034" x="2193925" y="4057650"/>
          <p14:tracePt t="58051" x="2179638" y="3900488"/>
          <p14:tracePt t="58068" x="2143125" y="3771900"/>
          <p14:tracePt t="58086" x="2108200" y="3657600"/>
          <p14:tracePt t="58104" x="2065338" y="3594100"/>
          <p14:tracePt t="58120" x="2036763" y="3486150"/>
          <p14:tracePt t="58138" x="2008188" y="3408363"/>
          <p14:tracePt t="58154" x="1993900" y="3386138"/>
          <p14:tracePt t="58171" x="1993900" y="3379788"/>
          <p14:tracePt t="58205" x="1993900" y="3365500"/>
          <p14:tracePt t="58227" x="1993900" y="3343275"/>
          <p14:tracePt t="58241" x="1993900" y="3322638"/>
          <p14:tracePt t="58259" x="1993900" y="3308350"/>
          <p14:tracePt t="58274" x="1985963" y="3300413"/>
          <p14:tracePt t="58291" x="1985963" y="3271838"/>
          <p14:tracePt t="58310" x="1985963" y="3186113"/>
          <p14:tracePt t="58327" x="1985963" y="3114675"/>
          <p14:tracePt t="58344" x="1985963" y="3094038"/>
          <p14:tracePt t="58361" x="1985963" y="3086100"/>
          <p14:tracePt t="58550" x="1985963" y="3094038"/>
          <p14:tracePt t="58573" x="1985963" y="3100388"/>
          <p14:tracePt t="58587" x="1985963" y="3108325"/>
          <p14:tracePt t="58607" x="1985963" y="3114675"/>
          <p14:tracePt t="58648" x="1985963" y="3122613"/>
          <p14:tracePt t="59193" x="1985963" y="3128963"/>
          <p14:tracePt t="59202" x="1993900" y="3128963"/>
          <p14:tracePt t="59210" x="2008188" y="3136900"/>
          <p14:tracePt t="59218" x="2028825" y="3143250"/>
          <p14:tracePt t="59233" x="2079625" y="3165475"/>
          <p14:tracePt t="59251" x="2136775" y="3200400"/>
          <p14:tracePt t="59268" x="2228850" y="3222625"/>
          <p14:tracePt t="59285" x="2293938" y="3236913"/>
          <p14:tracePt t="59304" x="2386013" y="3286125"/>
          <p14:tracePt t="59321" x="2457450" y="3336925"/>
          <p14:tracePt t="59339" x="2500313" y="3379788"/>
          <p14:tracePt t="59355" x="2536825" y="3451225"/>
          <p14:tracePt t="59372" x="2593975" y="3514725"/>
          <p14:tracePt t="59389" x="2643188" y="3608388"/>
          <p14:tracePt t="59406" x="2679700" y="3671888"/>
          <p14:tracePt t="59423" x="2722563" y="3736975"/>
          <p14:tracePt t="59440" x="2751138" y="3800475"/>
          <p14:tracePt t="59456" x="2757488" y="3851275"/>
          <p14:tracePt t="59475" x="2765425" y="3943350"/>
          <p14:tracePt t="59492" x="2779713" y="3994150"/>
          <p14:tracePt t="59508" x="2779713" y="4100513"/>
          <p14:tracePt t="59525" x="2786063" y="4214813"/>
          <p14:tracePt t="59542" x="2794000" y="4300538"/>
          <p14:tracePt t="59561" x="2814638" y="4371975"/>
          <p14:tracePt t="59576" x="2836863" y="4422775"/>
          <p14:tracePt t="59595" x="2865438" y="4457700"/>
          <p14:tracePt t="59612" x="2886075" y="4486275"/>
          <p14:tracePt t="59628" x="2908300" y="4514850"/>
          <p14:tracePt t="59645" x="2922588" y="4543425"/>
          <p14:tracePt t="59663" x="2971800" y="4637088"/>
          <p14:tracePt t="59679" x="3000375" y="4694238"/>
          <p14:tracePt t="59699" x="3071813" y="4772025"/>
          <p14:tracePt t="59715" x="3128963" y="4814888"/>
          <p14:tracePt t="59733" x="3251200" y="4865688"/>
          <p14:tracePt t="59749" x="3300413" y="4886325"/>
          <p14:tracePt t="59766" x="3357563" y="4900613"/>
          <p14:tracePt t="59783" x="3371850" y="4908550"/>
          <p14:tracePt t="59800" x="3386138" y="4922838"/>
          <p14:tracePt t="59816" x="3394075" y="4922838"/>
          <p14:tracePt t="59834" x="3400425" y="4929188"/>
          <p14:tracePt t="60136" x="3400425" y="4937125"/>
          <p14:tracePt t="60139" x="3394075" y="4937125"/>
          <p14:tracePt t="60187" x="3386138" y="4937125"/>
          <p14:tracePt t="60196" x="3379788" y="4937125"/>
          <p14:tracePt t="60202" x="3371850" y="4937125"/>
          <p14:tracePt t="60214" x="3357563" y="4937125"/>
          <p14:tracePt t="60229" x="3322638" y="4914900"/>
          <p14:tracePt t="60233" x="3308350" y="4900613"/>
          <p14:tracePt t="60245" x="3294063" y="4900613"/>
          <p14:tracePt t="60263" x="3279775" y="4886325"/>
          <p14:tracePt t="60279" x="3279775" y="4879975"/>
          <p14:tracePt t="61466" x="0" y="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AVL </a:t>
            </a:r>
            <a:r>
              <a:rPr lang="ko-KR" altLang="en-US" smtClean="0">
                <a:ea typeface="굴림" panose="020B0600000101010101" pitchFamily="50" charset="-127"/>
              </a:rPr>
              <a:t>트리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mtClean="0">
                <a:ea typeface="굴림" panose="020B0600000101010101" pitchFamily="50" charset="-127"/>
              </a:rPr>
              <a:t>[</a:t>
            </a:r>
            <a:r>
              <a:rPr lang="ko-KR" altLang="en-US" smtClean="0">
                <a:ea typeface="굴림" panose="020B0600000101010101" pitchFamily="50" charset="-127"/>
              </a:rPr>
              <a:t>정의</a:t>
            </a:r>
            <a:r>
              <a:rPr lang="en-US" altLang="ko-KR" smtClean="0">
                <a:ea typeface="굴림" panose="020B0600000101010101" pitchFamily="50" charset="-127"/>
              </a:rPr>
              <a:t>] </a:t>
            </a:r>
            <a:r>
              <a:rPr lang="ko-KR" altLang="en-US" smtClean="0">
                <a:ea typeface="굴림" panose="020B0600000101010101" pitchFamily="50" charset="-127"/>
              </a:rPr>
              <a:t>트리 </a:t>
            </a:r>
            <a:r>
              <a:rPr lang="en-US" altLang="ko-KR" smtClean="0">
                <a:ea typeface="굴림" panose="020B0600000101010101" pitchFamily="50" charset="-127"/>
              </a:rPr>
              <a:t>T</a:t>
            </a:r>
            <a:r>
              <a:rPr lang="ko-KR" altLang="en-US" smtClean="0">
                <a:ea typeface="굴림" panose="020B0600000101010101" pitchFamily="50" charset="-127"/>
              </a:rPr>
              <a:t>는 </a:t>
            </a:r>
            <a:r>
              <a:rPr lang="en-US" altLang="ko-KR" smtClean="0">
                <a:ea typeface="굴림" panose="020B0600000101010101" pitchFamily="50" charset="-127"/>
              </a:rPr>
              <a:t>AVL </a:t>
            </a:r>
            <a:r>
              <a:rPr lang="ko-KR" altLang="en-US" smtClean="0">
                <a:ea typeface="굴림" panose="020B0600000101010101" pitchFamily="50" charset="-127"/>
              </a:rPr>
              <a:t>트리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</a:t>
            </a:r>
            <a:r>
              <a:rPr lang="ko-KR" altLang="en-US" smtClean="0">
                <a:ea typeface="굴림" panose="020B0600000101010101" pitchFamily="50" charset="-127"/>
              </a:rPr>
              <a:t>가 빈트리이거나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</a:t>
            </a:r>
            <a:r>
              <a:rPr lang="ko-KR" altLang="en-US" smtClean="0">
                <a:ea typeface="굴림" panose="020B0600000101010101" pitchFamily="50" charset="-127"/>
              </a:rPr>
              <a:t>의 왼쪽 서브트리를 </a:t>
            </a:r>
            <a:r>
              <a:rPr lang="en-US" altLang="ko-KR" smtClean="0">
                <a:ea typeface="굴림" panose="020B0600000101010101" pitchFamily="50" charset="-127"/>
              </a:rPr>
              <a:t>T</a:t>
            </a:r>
            <a:r>
              <a:rPr lang="en-US" altLang="ko-KR" baseline="-25000" smtClean="0">
                <a:ea typeface="굴림" panose="020B0600000101010101" pitchFamily="50" charset="-127"/>
              </a:rPr>
              <a:t>L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오른쪽 서브트리를 </a:t>
            </a:r>
            <a:r>
              <a:rPr lang="en-US" altLang="ko-KR" smtClean="0">
                <a:ea typeface="굴림" panose="020B0600000101010101" pitchFamily="50" charset="-127"/>
              </a:rPr>
              <a:t>T</a:t>
            </a:r>
            <a:r>
              <a:rPr lang="en-US" altLang="ko-KR" baseline="-25000" smtClean="0">
                <a:ea typeface="굴림" panose="020B0600000101010101" pitchFamily="50" charset="-127"/>
              </a:rPr>
              <a:t>R</a:t>
            </a:r>
            <a:r>
              <a:rPr lang="ko-KR" altLang="en-US" smtClean="0">
                <a:ea typeface="굴림" panose="020B0600000101010101" pitchFamily="50" charset="-127"/>
              </a:rPr>
              <a:t>이라 하면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T</a:t>
            </a:r>
            <a:r>
              <a:rPr lang="ko-KR" altLang="en-US" smtClean="0">
                <a:ea typeface="굴림" panose="020B0600000101010101" pitchFamily="50" charset="-127"/>
              </a:rPr>
              <a:t>의 키는 </a:t>
            </a:r>
            <a:r>
              <a:rPr lang="en-US" altLang="ko-KR" smtClean="0">
                <a:ea typeface="굴림" panose="020B0600000101010101" pitchFamily="50" charset="-127"/>
              </a:rPr>
              <a:t>T</a:t>
            </a:r>
            <a:r>
              <a:rPr lang="en-US" altLang="ko-KR" baseline="-25000" smtClean="0">
                <a:ea typeface="굴림" panose="020B0600000101010101" pitchFamily="50" charset="-127"/>
              </a:rPr>
              <a:t>L</a:t>
            </a:r>
            <a:r>
              <a:rPr lang="ko-KR" altLang="en-US" smtClean="0">
                <a:ea typeface="굴림" panose="020B0600000101010101" pitchFamily="50" charset="-127"/>
              </a:rPr>
              <a:t>의 모든 키보다 크다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T</a:t>
            </a:r>
            <a:r>
              <a:rPr lang="ko-KR" altLang="en-US" smtClean="0">
                <a:ea typeface="굴림" panose="020B0600000101010101" pitchFamily="50" charset="-127"/>
              </a:rPr>
              <a:t>의 키는 </a:t>
            </a:r>
            <a:r>
              <a:rPr lang="en-US" altLang="ko-KR" smtClean="0">
                <a:ea typeface="굴림" panose="020B0600000101010101" pitchFamily="50" charset="-127"/>
              </a:rPr>
              <a:t>T</a:t>
            </a:r>
            <a:r>
              <a:rPr lang="en-US" altLang="ko-KR" baseline="-25000" smtClean="0">
                <a:ea typeface="굴림" panose="020B0600000101010101" pitchFamily="50" charset="-127"/>
              </a:rPr>
              <a:t>R</a:t>
            </a:r>
            <a:r>
              <a:rPr lang="ko-KR" altLang="en-US" smtClean="0">
                <a:ea typeface="굴림" panose="020B0600000101010101" pitchFamily="50" charset="-127"/>
              </a:rPr>
              <a:t>의 모든 키보다 작다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|T</a:t>
            </a:r>
            <a:r>
              <a:rPr lang="en-US" altLang="ko-KR" baseline="-25000" smtClean="0">
                <a:ea typeface="굴림" panose="020B0600000101010101" pitchFamily="50" charset="-127"/>
              </a:rPr>
              <a:t>L</a:t>
            </a:r>
            <a:r>
              <a:rPr lang="ko-KR" altLang="en-US" smtClean="0">
                <a:ea typeface="굴림" panose="020B0600000101010101" pitchFamily="50" charset="-127"/>
              </a:rPr>
              <a:t>의 높이 </a:t>
            </a:r>
            <a:r>
              <a:rPr lang="en-US" altLang="ko-KR" smtClean="0">
                <a:ea typeface="굴림" panose="020B0600000101010101" pitchFamily="50" charset="-127"/>
              </a:rPr>
              <a:t>– T</a:t>
            </a:r>
            <a:r>
              <a:rPr lang="en-US" altLang="ko-KR" baseline="-25000" smtClean="0">
                <a:ea typeface="굴림" panose="020B0600000101010101" pitchFamily="50" charset="-127"/>
              </a:rPr>
              <a:t>R</a:t>
            </a:r>
            <a:r>
              <a:rPr lang="ko-KR" altLang="en-US" smtClean="0">
                <a:ea typeface="굴림" panose="020B0600000101010101" pitchFamily="50" charset="-127"/>
              </a:rPr>
              <a:t>의 높이</a:t>
            </a:r>
            <a:r>
              <a:rPr lang="en-US" altLang="ko-KR" smtClean="0">
                <a:ea typeface="굴림" panose="020B0600000101010101" pitchFamily="50" charset="-127"/>
              </a:rPr>
              <a:t>| &lt;= 1</a:t>
            </a: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T</a:t>
            </a:r>
            <a:r>
              <a:rPr lang="en-US" altLang="ko-KR" baseline="-25000" smtClean="0">
                <a:ea typeface="굴림" panose="020B0600000101010101" pitchFamily="50" charset="-127"/>
              </a:rPr>
              <a:t>L 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은 </a:t>
            </a:r>
            <a:r>
              <a:rPr lang="en-US" altLang="ko-KR" smtClean="0">
                <a:ea typeface="굴림" panose="020B0600000101010101" pitchFamily="50" charset="-127"/>
              </a:rPr>
              <a:t>AVL </a:t>
            </a:r>
            <a:r>
              <a:rPr lang="ko-KR" altLang="en-US" smtClean="0">
                <a:ea typeface="굴림" panose="020B0600000101010101" pitchFamily="50" charset="-127"/>
              </a:rPr>
              <a:t>트리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/>
            <a:r>
              <a:rPr lang="en-US" altLang="ko-KR" smtClean="0">
                <a:ea typeface="굴림" panose="020B0600000101010101" pitchFamily="50" charset="-127"/>
              </a:rPr>
              <a:t>T</a:t>
            </a:r>
            <a:r>
              <a:rPr lang="en-US" altLang="ko-KR" baseline="-25000" smtClean="0">
                <a:ea typeface="굴림" panose="020B0600000101010101" pitchFamily="50" charset="-127"/>
              </a:rPr>
              <a:t>R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은 </a:t>
            </a:r>
            <a:r>
              <a:rPr lang="en-US" altLang="ko-KR" smtClean="0">
                <a:ea typeface="굴림" panose="020B0600000101010101" pitchFamily="50" charset="-127"/>
              </a:rPr>
              <a:t>AVL </a:t>
            </a:r>
            <a:r>
              <a:rPr lang="ko-KR" altLang="en-US" smtClean="0">
                <a:ea typeface="굴림" panose="020B0600000101010101" pitchFamily="50" charset="-127"/>
              </a:rPr>
              <a:t>트리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ko-KR" smtClean="0">
              <a:ea typeface="굴림" panose="020B0600000101010101" pitchFamily="50" charset="-127"/>
            </a:endParaRPr>
          </a:p>
          <a:p>
            <a:r>
              <a:rPr lang="en-US" altLang="ko-KR" smtClean="0">
                <a:ea typeface="굴림" panose="020B0600000101010101" pitchFamily="50" charset="-127"/>
              </a:rPr>
              <a:t>AVL </a:t>
            </a:r>
            <a:r>
              <a:rPr lang="ko-KR" altLang="en-US" smtClean="0">
                <a:ea typeface="굴림" panose="020B0600000101010101" pitchFamily="50" charset="-127"/>
              </a:rPr>
              <a:t>트리는 트리의 각 노드에 대해서 왼쪽 서브트리와 오른쪽 서브트리의 높이의 차이가 최대 </a:t>
            </a:r>
            <a:r>
              <a:rPr lang="en-US" altLang="ko-KR" smtClean="0">
                <a:ea typeface="굴림" panose="020B0600000101010101" pitchFamily="50" charset="-127"/>
              </a:rPr>
              <a:t>1</a:t>
            </a:r>
            <a:r>
              <a:rPr lang="ko-KR" altLang="en-US" smtClean="0">
                <a:ea typeface="굴림" panose="020B0600000101010101" pitchFamily="50" charset="-127"/>
              </a:rPr>
              <a:t>이 되는 이진 탐색 트리이다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6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42"/>
    </mc:Choice>
    <mc:Fallback xmlns="">
      <p:transition spd="slow" advTm="37942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AVL </a:t>
            </a:r>
            <a:r>
              <a:rPr lang="ko-KR" altLang="en-US" smtClean="0">
                <a:ea typeface="굴림" panose="020B0600000101010101" pitchFamily="50" charset="-127"/>
              </a:rPr>
              <a:t>트리 성질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균형 성질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한 노드의 왼쪽 서브트리와 오른쪽 서브트리의 높이 차이는 최대 </a:t>
            </a:r>
            <a:r>
              <a:rPr lang="en-US" altLang="ko-KR" smtClean="0">
                <a:ea typeface="굴림" panose="020B0600000101010101" pitchFamily="50" charset="-127"/>
              </a:rPr>
              <a:t>1</a:t>
            </a:r>
          </a:p>
          <a:p>
            <a:r>
              <a:rPr lang="ko-KR" altLang="en-US" smtClean="0">
                <a:ea typeface="굴림" panose="020B0600000101010101" pitchFamily="50" charset="-127"/>
              </a:rPr>
              <a:t>순서 성질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ko-KR" altLang="en-US" smtClean="0">
                <a:ea typeface="굴림" panose="020B0600000101010101" pitchFamily="50" charset="-127"/>
              </a:rPr>
              <a:t>이진 탐색 트리와 같음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82"/>
    </mc:Choice>
    <mc:Fallback xmlns="">
      <p:transition spd="slow" advTm="2138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008" x="6700838" y="5151438"/>
          <p14:tracePt t="17165" x="6700838" y="5137150"/>
          <p14:tracePt t="17172" x="6700838" y="5100638"/>
          <p14:tracePt t="17180" x="6700838" y="5086350"/>
          <p14:tracePt t="17189" x="6700838" y="5072063"/>
          <p14:tracePt t="17204" x="6708775" y="5014913"/>
          <p14:tracePt t="17221" x="6708775" y="4972050"/>
          <p14:tracePt t="17224" x="6708775" y="4951413"/>
          <p14:tracePt t="17240" x="6708775" y="4943475"/>
          <p14:tracePt t="17255" x="6715125" y="4908550"/>
          <p14:tracePt t="17274" x="6729413" y="4822825"/>
          <p14:tracePt t="17291" x="6729413" y="4808538"/>
          <p14:tracePt t="17308" x="6737350" y="4800600"/>
          <p14:tracePt t="17325" x="6743700" y="4786313"/>
          <p14:tracePt t="17343" x="6751638" y="4779963"/>
          <p14:tracePt t="17360" x="6757988" y="4751388"/>
          <p14:tracePt t="17377" x="6765925" y="4743450"/>
          <p14:tracePt t="17394" x="6765925" y="4729163"/>
          <p14:tracePt t="17512" x="6772275" y="4722813"/>
          <p14:tracePt t="17516" x="6780213" y="4714875"/>
          <p14:tracePt t="17533" x="6786563" y="4714875"/>
          <p14:tracePt t="17551" x="6794500" y="4714875"/>
          <p14:tracePt t="17812" x="6794500" y="4708525"/>
          <p14:tracePt t="17821" x="6800850" y="4708525"/>
          <p14:tracePt t="17881" x="6808788" y="4708525"/>
          <p14:tracePt t="18028" x="6815138" y="4708525"/>
          <p14:tracePt t="20929" x="0" y="0"/>
        </p14:tracePtLst>
      </p14:laserTraceLst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AVL </a:t>
            </a:r>
            <a:r>
              <a:rPr lang="ko-KR" altLang="en-US" smtClean="0">
                <a:ea typeface="굴림" panose="020B0600000101010101" pitchFamily="50" charset="-127"/>
              </a:rPr>
              <a:t>트리 기본 아이디어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3000" dirty="0" smtClean="0">
                <a:ea typeface="굴림" panose="020B0600000101010101" pitchFamily="50" charset="-127"/>
              </a:rPr>
              <a:t>왼쪽 </a:t>
            </a:r>
            <a:r>
              <a:rPr lang="ko-KR" altLang="en-US" sz="3000" dirty="0" err="1" smtClean="0">
                <a:ea typeface="굴림" panose="020B0600000101010101" pitchFamily="50" charset="-127"/>
              </a:rPr>
              <a:t>서브트리와</a:t>
            </a:r>
            <a:r>
              <a:rPr lang="ko-KR" altLang="en-US" sz="3000" dirty="0" smtClean="0">
                <a:ea typeface="굴림" panose="020B0600000101010101" pitchFamily="50" charset="-127"/>
              </a:rPr>
              <a:t> 오른쪽 </a:t>
            </a:r>
            <a:r>
              <a:rPr lang="ko-KR" altLang="en-US" sz="3000" dirty="0" err="1" smtClean="0">
                <a:ea typeface="굴림" panose="020B0600000101010101" pitchFamily="50" charset="-127"/>
              </a:rPr>
              <a:t>서브트리의</a:t>
            </a:r>
            <a:r>
              <a:rPr lang="ko-KR" altLang="en-US" sz="3000" dirty="0" smtClean="0">
                <a:ea typeface="굴림" panose="020B0600000101010101" pitchFamily="50" charset="-127"/>
              </a:rPr>
              <a:t> 높이를 같게 하는 것은 너무 엄격하여 이것을 달성하려면 전체 </a:t>
            </a:r>
            <a:r>
              <a:rPr lang="ko-KR" altLang="en-US" sz="3000" dirty="0" err="1" smtClean="0">
                <a:ea typeface="굴림" panose="020B0600000101010101" pitchFamily="50" charset="-127"/>
              </a:rPr>
              <a:t>트리를</a:t>
            </a:r>
            <a:r>
              <a:rPr lang="ko-KR" altLang="en-US" sz="3000" dirty="0" smtClean="0">
                <a:ea typeface="굴림" panose="020B0600000101010101" pitchFamily="50" charset="-127"/>
              </a:rPr>
              <a:t> 재구성해야 하지만 </a:t>
            </a:r>
            <a:r>
              <a:rPr lang="en-US" altLang="ko-KR" sz="3000" dirty="0" smtClean="0">
                <a:ea typeface="굴림" panose="020B0600000101010101" pitchFamily="50" charset="-127"/>
              </a:rPr>
              <a:t>(O(N)), </a:t>
            </a:r>
            <a:r>
              <a:rPr lang="ko-KR" altLang="en-US" sz="3000" smtClean="0">
                <a:ea typeface="굴림" panose="020B0600000101010101" pitchFamily="50" charset="-127"/>
              </a:rPr>
              <a:t>높이 차이를 최대 </a:t>
            </a:r>
            <a:r>
              <a:rPr lang="en-US" altLang="ko-KR" sz="3000" dirty="0" smtClean="0">
                <a:ea typeface="굴림" panose="020B0600000101010101" pitchFamily="50" charset="-127"/>
              </a:rPr>
              <a:t>1</a:t>
            </a:r>
            <a:r>
              <a:rPr lang="ko-KR" altLang="en-US" sz="3000" smtClean="0">
                <a:ea typeface="굴림" panose="020B0600000101010101" pitchFamily="50" charset="-127"/>
              </a:rPr>
              <a:t>까지 허용하는 것은 트리의 균형 조건이 무너졌을 때 무너진 그 부분에서 </a:t>
            </a:r>
            <a:r>
              <a:rPr lang="ko-KR" altLang="en-US" sz="3000" smtClean="0">
                <a:solidFill>
                  <a:srgbClr val="FF0000"/>
                </a:solidFill>
                <a:ea typeface="굴림" panose="020B0600000101010101" pitchFamily="50" charset="-127"/>
              </a:rPr>
              <a:t>지역적</a:t>
            </a:r>
            <a:r>
              <a:rPr lang="ko-KR" altLang="en-US" sz="3000" smtClean="0">
                <a:ea typeface="굴림" panose="020B0600000101010101" pitchFamily="50" charset="-127"/>
              </a:rPr>
              <a:t>으로 균형을 맞출 수 있어 실행 시간이 </a:t>
            </a:r>
            <a:r>
              <a:rPr lang="en-US" altLang="ko-KR" sz="30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O(</a:t>
            </a:r>
            <a:r>
              <a:rPr lang="en-US" altLang="ko-KR" sz="30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logN</a:t>
            </a:r>
            <a:r>
              <a:rPr lang="en-US" altLang="ko-KR" sz="30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3000" smtClean="0">
                <a:ea typeface="굴림" panose="020B0600000101010101" pitchFamily="50" charset="-127"/>
              </a:rPr>
              <a:t>이 된다</a:t>
            </a:r>
            <a:r>
              <a:rPr lang="en-US" altLang="ko-KR" sz="3000" dirty="0" smtClean="0"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3000" dirty="0" smtClean="0">
                <a:ea typeface="굴림" panose="020B0600000101010101" pitchFamily="50" charset="-127"/>
              </a:rPr>
              <a:t>균형은 회전에 의해서 유지된다</a:t>
            </a:r>
            <a:r>
              <a:rPr lang="en-US" altLang="ko-KR" sz="3000" dirty="0" smtClean="0">
                <a:ea typeface="굴림" panose="020B0600000101010101" pitchFamily="50" charset="-127"/>
              </a:rPr>
              <a:t>.</a:t>
            </a:r>
            <a:r>
              <a:rPr lang="ko-KR" altLang="en-US" sz="3000" smtClean="0">
                <a:ea typeface="굴림" panose="020B0600000101010101" pitchFamily="50" charset="-127"/>
              </a:rPr>
              <a:t> </a:t>
            </a:r>
            <a:endParaRPr lang="en-US" altLang="ko-KR" sz="3000" dirty="0" smtClean="0">
              <a:ea typeface="굴림" panose="020B0600000101010101" pitchFamily="50" charset="-127"/>
            </a:endParaRPr>
          </a:p>
          <a:p>
            <a:r>
              <a:rPr lang="en-US" altLang="ko-KR" sz="3000" b="0" dirty="0" smtClean="0">
                <a:ea typeface="굴림" panose="020B0600000101010101" pitchFamily="50" charset="-127"/>
              </a:rPr>
              <a:t>AVL</a:t>
            </a:r>
            <a:r>
              <a:rPr lang="ko-KR" altLang="en-US" sz="3000" smtClean="0">
                <a:ea typeface="굴림" panose="020B0600000101010101" pitchFamily="50" charset="-127"/>
              </a:rPr>
              <a:t>은 발견자 이름을 따서 명명</a:t>
            </a:r>
            <a:r>
              <a:rPr lang="en-US" altLang="ko-KR" sz="3000" dirty="0" smtClean="0">
                <a:ea typeface="굴림" panose="020B0600000101010101" pitchFamily="50" charset="-127"/>
              </a:rPr>
              <a:t>:</a:t>
            </a:r>
            <a:r>
              <a:rPr lang="en-US" altLang="ko-KR" sz="3000" b="0" dirty="0" smtClean="0">
                <a:ea typeface="굴림" panose="020B0600000101010101" pitchFamily="50" charset="-127"/>
              </a:rPr>
              <a:t>  </a:t>
            </a:r>
            <a:r>
              <a:rPr lang="en-US" altLang="ko-KR" sz="3000" b="0" dirty="0" err="1" smtClean="0">
                <a:ea typeface="굴림" panose="020B0600000101010101" pitchFamily="50" charset="-127"/>
              </a:rPr>
              <a:t>Adel’son-Vel’skii</a:t>
            </a:r>
            <a:r>
              <a:rPr lang="en-US" altLang="ko-KR" sz="3000" b="0" dirty="0" smtClean="0">
                <a:ea typeface="굴림" panose="020B0600000101010101" pitchFamily="50" charset="-127"/>
              </a:rPr>
              <a:t> and Landis</a:t>
            </a:r>
          </a:p>
          <a:p>
            <a:endParaRPr lang="ko-KR" altLang="en-US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97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02"/>
    </mc:Choice>
    <mc:Fallback xmlns="">
      <p:transition spd="slow" advTm="64702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AVL </a:t>
            </a:r>
            <a:r>
              <a:rPr lang="ko-KR" altLang="en-US" smtClean="0">
                <a:ea typeface="굴림" panose="020B0600000101010101" pitchFamily="50" charset="-127"/>
              </a:rPr>
              <a:t>트리인 것은</a:t>
            </a:r>
            <a:r>
              <a:rPr lang="en-US" altLang="ko-KR" smtClean="0">
                <a:ea typeface="굴림" panose="020B0600000101010101" pitchFamily="50" charset="-127"/>
              </a:rPr>
              <a:t>?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9219" name="Oval 5"/>
          <p:cNvSpPr>
            <a:spLocks noChangeArrowheads="1"/>
          </p:cNvSpPr>
          <p:nvPr/>
        </p:nvSpPr>
        <p:spPr bwMode="auto">
          <a:xfrm>
            <a:off x="479425" y="1655763"/>
            <a:ext cx="503238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10</a:t>
            </a:r>
            <a:endParaRPr lang="ko-KR" altLang="ko-KR"/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1846263" y="1628775"/>
            <a:ext cx="504825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10</a:t>
            </a:r>
            <a:endParaRPr lang="ko-KR" altLang="ko-KR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182688" y="2708275"/>
            <a:ext cx="503237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 5</a:t>
            </a:r>
            <a:endParaRPr lang="ko-KR" altLang="ko-KR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6523038" y="1655763"/>
            <a:ext cx="504825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10</a:t>
            </a:r>
            <a:endParaRPr lang="ko-KR" altLang="ko-KR"/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auto">
          <a:xfrm>
            <a:off x="5586413" y="2671763"/>
            <a:ext cx="504825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 5</a:t>
            </a:r>
            <a:endParaRPr lang="ko-KR" altLang="ko-KR"/>
          </a:p>
        </p:txBody>
      </p:sp>
      <p:sp>
        <p:nvSpPr>
          <p:cNvPr id="9224" name="Oval 5"/>
          <p:cNvSpPr>
            <a:spLocks noChangeArrowheads="1"/>
          </p:cNvSpPr>
          <p:nvPr/>
        </p:nvSpPr>
        <p:spPr bwMode="auto">
          <a:xfrm>
            <a:off x="7459663" y="2708275"/>
            <a:ext cx="503237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40</a:t>
            </a:r>
            <a:endParaRPr lang="ko-KR" altLang="ko-KR"/>
          </a:p>
        </p:txBody>
      </p:sp>
      <p:sp>
        <p:nvSpPr>
          <p:cNvPr id="9225" name="Oval 5"/>
          <p:cNvSpPr>
            <a:spLocks noChangeArrowheads="1"/>
          </p:cNvSpPr>
          <p:nvPr/>
        </p:nvSpPr>
        <p:spPr bwMode="auto">
          <a:xfrm>
            <a:off x="4794250" y="3860800"/>
            <a:ext cx="504825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 1</a:t>
            </a:r>
            <a:endParaRPr lang="ko-KR" altLang="ko-KR"/>
          </a:p>
        </p:txBody>
      </p:sp>
      <p:sp>
        <p:nvSpPr>
          <p:cNvPr id="9226" name="Oval 5"/>
          <p:cNvSpPr>
            <a:spLocks noChangeArrowheads="1"/>
          </p:cNvSpPr>
          <p:nvPr/>
        </p:nvSpPr>
        <p:spPr bwMode="auto">
          <a:xfrm>
            <a:off x="6378575" y="3860800"/>
            <a:ext cx="504825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 7</a:t>
            </a:r>
            <a:endParaRPr lang="ko-KR" altLang="ko-KR"/>
          </a:p>
        </p:txBody>
      </p:sp>
      <p:sp>
        <p:nvSpPr>
          <p:cNvPr id="9227" name="Oval 5"/>
          <p:cNvSpPr>
            <a:spLocks noChangeArrowheads="1"/>
          </p:cNvSpPr>
          <p:nvPr/>
        </p:nvSpPr>
        <p:spPr bwMode="auto">
          <a:xfrm>
            <a:off x="8496300" y="3860800"/>
            <a:ext cx="503238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50</a:t>
            </a:r>
            <a:endParaRPr lang="ko-KR" altLang="ko-KR"/>
          </a:p>
        </p:txBody>
      </p:sp>
      <p:sp>
        <p:nvSpPr>
          <p:cNvPr id="9228" name="Oval 5"/>
          <p:cNvSpPr>
            <a:spLocks noChangeArrowheads="1"/>
          </p:cNvSpPr>
          <p:nvPr/>
        </p:nvSpPr>
        <p:spPr bwMode="auto">
          <a:xfrm>
            <a:off x="5578475" y="5067300"/>
            <a:ext cx="503238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 4</a:t>
            </a:r>
            <a:endParaRPr lang="ko-KR" altLang="ko-KR"/>
          </a:p>
        </p:txBody>
      </p:sp>
      <p:cxnSp>
        <p:nvCxnSpPr>
          <p:cNvPr id="9229" name="직선 연결선 5"/>
          <p:cNvCxnSpPr>
            <a:cxnSpLocks noChangeShapeType="1"/>
            <a:stCxn id="9220" idx="3"/>
            <a:endCxn id="9220" idx="4"/>
          </p:cNvCxnSpPr>
          <p:nvPr/>
        </p:nvCxnSpPr>
        <p:spPr bwMode="auto">
          <a:xfrm>
            <a:off x="1920875" y="2058988"/>
            <a:ext cx="177800" cy="74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</p:cxnSp>
      <p:cxnSp>
        <p:nvCxnSpPr>
          <p:cNvPr id="9230" name="직선 연결선 16"/>
          <p:cNvCxnSpPr>
            <a:cxnSpLocks noChangeShapeType="1"/>
            <a:stCxn id="9220" idx="3"/>
            <a:endCxn id="9221" idx="7"/>
          </p:cNvCxnSpPr>
          <p:nvPr/>
        </p:nvCxnSpPr>
        <p:spPr bwMode="auto">
          <a:xfrm flipH="1">
            <a:off x="1612900" y="2058988"/>
            <a:ext cx="307975" cy="7239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</p:cxnSp>
      <p:cxnSp>
        <p:nvCxnSpPr>
          <p:cNvPr id="9231" name="직선 연결선 28"/>
          <p:cNvCxnSpPr>
            <a:cxnSpLocks noChangeShapeType="1"/>
            <a:stCxn id="9220" idx="3"/>
            <a:endCxn id="9221" idx="0"/>
          </p:cNvCxnSpPr>
          <p:nvPr/>
        </p:nvCxnSpPr>
        <p:spPr bwMode="auto">
          <a:xfrm flipH="1">
            <a:off x="1433513" y="2058988"/>
            <a:ext cx="487362" cy="649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직선 연결선 30"/>
          <p:cNvCxnSpPr>
            <a:cxnSpLocks noChangeShapeType="1"/>
            <a:stCxn id="9222" idx="3"/>
            <a:endCxn id="9223" idx="7"/>
          </p:cNvCxnSpPr>
          <p:nvPr/>
        </p:nvCxnSpPr>
        <p:spPr bwMode="auto">
          <a:xfrm flipH="1">
            <a:off x="6016625" y="2085975"/>
            <a:ext cx="581025" cy="6604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직선 연결선 8198"/>
          <p:cNvCxnSpPr>
            <a:cxnSpLocks noChangeShapeType="1"/>
            <a:stCxn id="9223" idx="3"/>
            <a:endCxn id="9225" idx="0"/>
          </p:cNvCxnSpPr>
          <p:nvPr/>
        </p:nvCxnSpPr>
        <p:spPr bwMode="auto">
          <a:xfrm flipH="1">
            <a:off x="5046663" y="3101975"/>
            <a:ext cx="614362" cy="7588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직선 연결선 8200"/>
          <p:cNvCxnSpPr>
            <a:cxnSpLocks noChangeShapeType="1"/>
            <a:stCxn id="9222" idx="5"/>
            <a:endCxn id="9224" idx="1"/>
          </p:cNvCxnSpPr>
          <p:nvPr/>
        </p:nvCxnSpPr>
        <p:spPr bwMode="auto">
          <a:xfrm>
            <a:off x="6953250" y="2085975"/>
            <a:ext cx="579438" cy="6969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직선 연결선 8204"/>
          <p:cNvCxnSpPr>
            <a:cxnSpLocks noChangeShapeType="1"/>
            <a:stCxn id="9224" idx="5"/>
            <a:endCxn id="9227" idx="1"/>
          </p:cNvCxnSpPr>
          <p:nvPr/>
        </p:nvCxnSpPr>
        <p:spPr bwMode="auto">
          <a:xfrm>
            <a:off x="7889875" y="3138488"/>
            <a:ext cx="679450" cy="7969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직선 연결선 8206"/>
          <p:cNvCxnSpPr>
            <a:cxnSpLocks noChangeShapeType="1"/>
            <a:stCxn id="9226" idx="3"/>
            <a:endCxn id="9228" idx="0"/>
          </p:cNvCxnSpPr>
          <p:nvPr/>
        </p:nvCxnSpPr>
        <p:spPr bwMode="auto">
          <a:xfrm flipH="1">
            <a:off x="5829300" y="4291013"/>
            <a:ext cx="623888" cy="776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직선 연결선 8208"/>
          <p:cNvCxnSpPr>
            <a:cxnSpLocks noChangeShapeType="1"/>
            <a:stCxn id="9223" idx="5"/>
            <a:endCxn id="9226" idx="0"/>
          </p:cNvCxnSpPr>
          <p:nvPr/>
        </p:nvCxnSpPr>
        <p:spPr bwMode="auto">
          <a:xfrm>
            <a:off x="6016625" y="3101975"/>
            <a:ext cx="614363" cy="7588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Oval 5"/>
          <p:cNvSpPr>
            <a:spLocks noChangeArrowheads="1"/>
          </p:cNvSpPr>
          <p:nvPr/>
        </p:nvSpPr>
        <p:spPr bwMode="auto">
          <a:xfrm>
            <a:off x="3597275" y="1655763"/>
            <a:ext cx="503238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10</a:t>
            </a:r>
            <a:endParaRPr lang="ko-KR" altLang="ko-KR"/>
          </a:p>
        </p:txBody>
      </p:sp>
      <p:sp>
        <p:nvSpPr>
          <p:cNvPr id="9239" name="Oval 5"/>
          <p:cNvSpPr>
            <a:spLocks noChangeArrowheads="1"/>
          </p:cNvSpPr>
          <p:nvPr/>
        </p:nvSpPr>
        <p:spPr bwMode="auto">
          <a:xfrm>
            <a:off x="2660650" y="2671763"/>
            <a:ext cx="504825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 5</a:t>
            </a:r>
            <a:endParaRPr lang="ko-KR" altLang="ko-KR"/>
          </a:p>
        </p:txBody>
      </p:sp>
      <p:sp>
        <p:nvSpPr>
          <p:cNvPr id="9240" name="Oval 5"/>
          <p:cNvSpPr>
            <a:spLocks noChangeArrowheads="1"/>
          </p:cNvSpPr>
          <p:nvPr/>
        </p:nvSpPr>
        <p:spPr bwMode="auto">
          <a:xfrm>
            <a:off x="4533900" y="2708275"/>
            <a:ext cx="503238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40</a:t>
            </a:r>
            <a:endParaRPr lang="ko-KR" altLang="ko-KR"/>
          </a:p>
        </p:txBody>
      </p:sp>
      <p:sp>
        <p:nvSpPr>
          <p:cNvPr id="9241" name="Oval 5"/>
          <p:cNvSpPr>
            <a:spLocks noChangeArrowheads="1"/>
          </p:cNvSpPr>
          <p:nvPr/>
        </p:nvSpPr>
        <p:spPr bwMode="auto">
          <a:xfrm>
            <a:off x="1868488" y="3860800"/>
            <a:ext cx="504825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 1</a:t>
            </a:r>
            <a:endParaRPr lang="ko-KR" altLang="ko-KR"/>
          </a:p>
        </p:txBody>
      </p:sp>
      <p:sp>
        <p:nvSpPr>
          <p:cNvPr id="9242" name="Oval 5"/>
          <p:cNvSpPr>
            <a:spLocks noChangeArrowheads="1"/>
          </p:cNvSpPr>
          <p:nvPr/>
        </p:nvSpPr>
        <p:spPr bwMode="auto">
          <a:xfrm>
            <a:off x="3452813" y="3860800"/>
            <a:ext cx="504825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 7</a:t>
            </a:r>
            <a:endParaRPr lang="ko-KR" altLang="ko-KR"/>
          </a:p>
        </p:txBody>
      </p:sp>
      <p:sp>
        <p:nvSpPr>
          <p:cNvPr id="9243" name="Oval 5"/>
          <p:cNvSpPr>
            <a:spLocks noChangeArrowheads="1"/>
          </p:cNvSpPr>
          <p:nvPr/>
        </p:nvSpPr>
        <p:spPr bwMode="auto">
          <a:xfrm>
            <a:off x="2651125" y="5067300"/>
            <a:ext cx="504825" cy="503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altLang="ko-KR" sz="1200">
                <a:latin typeface="맑은 고딕" panose="020B0503020000020004" pitchFamily="50" charset="-127"/>
              </a:rPr>
              <a:t> 6</a:t>
            </a:r>
            <a:endParaRPr lang="ko-KR" altLang="ko-KR"/>
          </a:p>
        </p:txBody>
      </p:sp>
      <p:cxnSp>
        <p:nvCxnSpPr>
          <p:cNvPr id="9244" name="직선 연결선 56"/>
          <p:cNvCxnSpPr>
            <a:cxnSpLocks noChangeShapeType="1"/>
            <a:stCxn id="9238" idx="3"/>
            <a:endCxn id="9239" idx="7"/>
          </p:cNvCxnSpPr>
          <p:nvPr/>
        </p:nvCxnSpPr>
        <p:spPr bwMode="auto">
          <a:xfrm flipH="1">
            <a:off x="3090863" y="2085975"/>
            <a:ext cx="579437" cy="6604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직선 연결선 57"/>
          <p:cNvCxnSpPr>
            <a:cxnSpLocks noChangeShapeType="1"/>
            <a:stCxn id="9239" idx="3"/>
            <a:endCxn id="9241" idx="0"/>
          </p:cNvCxnSpPr>
          <p:nvPr/>
        </p:nvCxnSpPr>
        <p:spPr bwMode="auto">
          <a:xfrm flipH="1">
            <a:off x="2120900" y="3101975"/>
            <a:ext cx="614363" cy="7588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직선 연결선 58"/>
          <p:cNvCxnSpPr>
            <a:cxnSpLocks noChangeShapeType="1"/>
            <a:stCxn id="9238" idx="5"/>
            <a:endCxn id="9240" idx="1"/>
          </p:cNvCxnSpPr>
          <p:nvPr/>
        </p:nvCxnSpPr>
        <p:spPr bwMode="auto">
          <a:xfrm>
            <a:off x="4027488" y="2085975"/>
            <a:ext cx="579437" cy="6969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7" name="직선 연결선 61"/>
          <p:cNvCxnSpPr>
            <a:cxnSpLocks noChangeShapeType="1"/>
            <a:stCxn id="9242" idx="3"/>
            <a:endCxn id="9243" idx="0"/>
          </p:cNvCxnSpPr>
          <p:nvPr/>
        </p:nvCxnSpPr>
        <p:spPr bwMode="auto">
          <a:xfrm flipH="1">
            <a:off x="2903538" y="4291013"/>
            <a:ext cx="623887" cy="776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8" name="직선 연결선 8210"/>
          <p:cNvCxnSpPr>
            <a:cxnSpLocks noChangeShapeType="1"/>
            <a:stCxn id="9239" idx="5"/>
            <a:endCxn id="9242" idx="0"/>
          </p:cNvCxnSpPr>
          <p:nvPr/>
        </p:nvCxnSpPr>
        <p:spPr bwMode="auto">
          <a:xfrm>
            <a:off x="3090863" y="3101975"/>
            <a:ext cx="614362" cy="7588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7507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77"/>
    </mc:Choice>
    <mc:Fallback xmlns="">
      <p:transition spd="slow" advTm="5237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10" x="6022975" y="2951163"/>
          <p14:tracePt t="2643" x="6022975" y="2943225"/>
          <p14:tracePt t="2667" x="6008688" y="2936875"/>
          <p14:tracePt t="2676" x="5994400" y="2936875"/>
          <p14:tracePt t="2681" x="5965825" y="2922588"/>
          <p14:tracePt t="2698" x="5900738" y="2914650"/>
          <p14:tracePt t="2708" x="5843588" y="2908300"/>
          <p14:tracePt t="2726" x="5743575" y="2894013"/>
          <p14:tracePt t="2743" x="5657850" y="2879725"/>
          <p14:tracePt t="2760" x="5529263" y="2865438"/>
          <p14:tracePt t="2778" x="5437188" y="2836863"/>
          <p14:tracePt t="2796" x="5386388" y="2822575"/>
          <p14:tracePt t="2813" x="5294313" y="2800350"/>
          <p14:tracePt t="2828" x="5208588" y="2800350"/>
          <p14:tracePt t="2849" x="5072063" y="2779713"/>
          <p14:tracePt t="2854" x="5029200" y="2757488"/>
          <p14:tracePt t="2865" x="5000625" y="2757488"/>
          <p14:tracePt t="2880" x="4879975" y="2743200"/>
          <p14:tracePt t="2897" x="4772025" y="2736850"/>
          <p14:tracePt t="2916" x="4694238" y="2714625"/>
          <p14:tracePt t="2919" x="4637088" y="2708275"/>
          <p14:tracePt t="2931" x="4529138" y="2693988"/>
          <p14:tracePt t="2949" x="4457700" y="2693988"/>
          <p14:tracePt t="2965" x="4408488" y="2686050"/>
          <p14:tracePt t="2982" x="4329113" y="2679700"/>
          <p14:tracePt t="3000" x="4294188" y="2665413"/>
          <p14:tracePt t="3017" x="4214813" y="2657475"/>
          <p14:tracePt t="3034" x="4165600" y="2628900"/>
          <p14:tracePt t="3051" x="4108450" y="2628900"/>
          <p14:tracePt t="3069" x="4071938" y="2614613"/>
          <p14:tracePt t="3085" x="4014788" y="2608263"/>
          <p14:tracePt t="3087" x="3979863" y="2608263"/>
          <p14:tracePt t="3103" x="3922713" y="2593975"/>
          <p14:tracePt t="3120" x="3871913" y="2593975"/>
          <p14:tracePt t="3139" x="3836988" y="2586038"/>
          <p14:tracePt t="3156" x="3771900" y="2579688"/>
          <p14:tracePt t="3173" x="3714750" y="2579688"/>
          <p14:tracePt t="3189" x="3700463" y="2571750"/>
          <p14:tracePt t="3206" x="3586163" y="2543175"/>
          <p14:tracePt t="3223" x="3500438" y="2528888"/>
          <p14:tracePt t="3240" x="3400425" y="2514600"/>
          <p14:tracePt t="3257" x="3308350" y="2479675"/>
          <p14:tracePt t="3274" x="3200400" y="2451100"/>
          <p14:tracePt t="3291" x="3051175" y="2386013"/>
          <p14:tracePt t="3310" x="2965450" y="2371725"/>
          <p14:tracePt t="3327" x="2857500" y="2351088"/>
          <p14:tracePt t="3343" x="2743200" y="2328863"/>
          <p14:tracePt t="3361" x="2608263" y="2300288"/>
          <p14:tracePt t="3379" x="2493963" y="2265363"/>
          <p14:tracePt t="3394" x="2400300" y="2243138"/>
          <p14:tracePt t="3411" x="2343150" y="2236788"/>
          <p14:tracePt t="3415" x="2286000" y="2228850"/>
          <p14:tracePt t="3428" x="2243138" y="2208213"/>
          <p14:tracePt t="3445" x="2171700" y="2185988"/>
          <p14:tracePt t="3463" x="2065338" y="2157413"/>
          <p14:tracePt t="3480" x="2008188" y="2151063"/>
          <p14:tracePt t="3497" x="1957388" y="2128838"/>
          <p14:tracePt t="3514" x="1900238" y="2122488"/>
          <p14:tracePt t="3531" x="1843088" y="2108200"/>
          <p14:tracePt t="3548" x="1814513" y="2100263"/>
          <p14:tracePt t="3565" x="1736725" y="2071688"/>
          <p14:tracePt t="3585" x="1708150" y="2051050"/>
          <p14:tracePt t="3599" x="1651000" y="2036763"/>
          <p14:tracePt t="3617" x="1608138" y="2028825"/>
          <p14:tracePt t="3639" x="1536700" y="2008188"/>
          <p14:tracePt t="3653" x="1479550" y="2000250"/>
          <p14:tracePt t="3670" x="1428750" y="2000250"/>
          <p14:tracePt t="3686" x="1371600" y="1993900"/>
          <p14:tracePt t="3702" x="1322388" y="1979613"/>
          <p14:tracePt t="3720" x="1279525" y="1971675"/>
          <p14:tracePt t="3737" x="1243013" y="1965325"/>
          <p14:tracePt t="3755" x="1228725" y="1957388"/>
          <p14:tracePt t="3772" x="1208088" y="1957388"/>
          <p14:tracePt t="3788" x="1193800" y="1957388"/>
          <p14:tracePt t="3805" x="1179513" y="1957388"/>
          <p14:tracePt t="3824" x="1157288" y="1957388"/>
          <p14:tracePt t="3841" x="1150938" y="1957388"/>
          <p14:tracePt t="3858" x="1122363" y="1957388"/>
          <p14:tracePt t="3875" x="1108075" y="1957388"/>
          <p14:tracePt t="3891" x="1085850" y="1957388"/>
          <p14:tracePt t="3893" x="1079500" y="1957388"/>
          <p14:tracePt t="3908" x="1036638" y="1965325"/>
          <p14:tracePt t="3925" x="1028700" y="1965325"/>
          <p14:tracePt t="3942" x="1014413" y="1965325"/>
          <p14:tracePt t="3978" x="1014413" y="1971675"/>
          <p14:tracePt t="3993" x="1008063" y="1971675"/>
          <p14:tracePt t="4045" x="1008063" y="1979613"/>
          <p14:tracePt t="4059" x="1000125" y="1985963"/>
          <p14:tracePt t="4073" x="1000125" y="1993900"/>
          <p14:tracePt t="4090" x="993775" y="2000250"/>
          <p14:tracePt t="4101" x="993775" y="2008188"/>
          <p14:tracePt t="4113" x="993775" y="2022475"/>
          <p14:tracePt t="4133" x="985838" y="2036763"/>
          <p14:tracePt t="4148" x="985838" y="2051050"/>
          <p14:tracePt t="4166" x="979488" y="2057400"/>
          <p14:tracePt t="4182" x="971550" y="2071688"/>
          <p14:tracePt t="4199" x="965200" y="2079625"/>
          <p14:tracePt t="4216" x="957263" y="2100263"/>
          <p14:tracePt t="4234" x="950913" y="2114550"/>
          <p14:tracePt t="4251" x="928688" y="2122488"/>
          <p14:tracePt t="4267" x="900113" y="2122488"/>
          <p14:tracePt t="4287" x="871538" y="2136775"/>
          <p14:tracePt t="4305" x="850900" y="2136775"/>
          <p14:tracePt t="4319" x="842963" y="2136775"/>
          <p14:tracePt t="4337" x="836613" y="2136775"/>
          <p14:tracePt t="4356" x="828675" y="2136775"/>
          <p14:tracePt t="4370" x="793750" y="2136775"/>
          <p14:tracePt t="4388" x="750888" y="2136775"/>
          <p14:tracePt t="4405" x="708025" y="2128838"/>
          <p14:tracePt t="4422" x="665163" y="2128838"/>
          <p14:tracePt t="4426" x="650875" y="2122488"/>
          <p14:tracePt t="4443" x="636588" y="2122488"/>
          <p14:tracePt t="4459" x="636588" y="2114550"/>
          <p14:tracePt t="4475" x="628650" y="2108200"/>
          <p14:tracePt t="4492" x="622300" y="2093913"/>
          <p14:tracePt t="4510" x="608013" y="2065338"/>
          <p14:tracePt t="4526" x="600075" y="2028825"/>
          <p14:tracePt t="4543" x="593725" y="2000250"/>
          <p14:tracePt t="4561" x="571500" y="1943100"/>
          <p14:tracePt t="4578" x="565150" y="1893888"/>
          <p14:tracePt t="4596" x="536575" y="1843088"/>
          <p14:tracePt t="4612" x="528638" y="1828800"/>
          <p14:tracePt t="4628" x="528638" y="1808163"/>
          <p14:tracePt t="4645" x="542925" y="1765300"/>
          <p14:tracePt t="4662" x="565150" y="1708150"/>
          <p14:tracePt t="4679" x="565150" y="1651000"/>
          <p14:tracePt t="4696" x="585788" y="1608138"/>
          <p14:tracePt t="4714" x="600075" y="1571625"/>
          <p14:tracePt t="4730" x="600075" y="1557338"/>
          <p14:tracePt t="4747" x="614363" y="1557338"/>
          <p14:tracePt t="4765" x="628650" y="1557338"/>
          <p14:tracePt t="4782" x="642938" y="1550988"/>
          <p14:tracePt t="4800" x="685800" y="1550988"/>
          <p14:tracePt t="4816" x="714375" y="1550988"/>
          <p14:tracePt t="4833" x="728663" y="1550988"/>
          <p14:tracePt t="4851" x="765175" y="1550988"/>
          <p14:tracePt t="4868" x="800100" y="1557338"/>
          <p14:tracePt t="4886" x="850900" y="1557338"/>
          <p14:tracePt t="4904" x="857250" y="1557338"/>
          <p14:tracePt t="4919" x="865188" y="1557338"/>
          <p14:tracePt t="4982" x="865188" y="1565275"/>
          <p14:tracePt t="4985" x="879475" y="1565275"/>
          <p14:tracePt t="4995" x="879475" y="1585913"/>
          <p14:tracePt t="5004" x="879475" y="1600200"/>
          <p14:tracePt t="5022" x="885825" y="1614488"/>
          <p14:tracePt t="5040" x="893763" y="1636713"/>
          <p14:tracePt t="5056" x="893763" y="1651000"/>
          <p14:tracePt t="5073" x="900113" y="1685925"/>
          <p14:tracePt t="5090" x="908050" y="1714500"/>
          <p14:tracePt t="5107" x="908050" y="1736725"/>
          <p14:tracePt t="5125" x="908050" y="1771650"/>
          <p14:tracePt t="5144" x="908050" y="1808163"/>
          <p14:tracePt t="5159" x="908050" y="1822450"/>
          <p14:tracePt t="5176" x="900113" y="1836738"/>
          <p14:tracePt t="5193" x="900113" y="1843088"/>
          <p14:tracePt t="5212" x="900113" y="1857375"/>
          <p14:tracePt t="5230" x="893763" y="1865313"/>
          <p14:tracePt t="5251" x="885825" y="1865313"/>
          <p14:tracePt t="5261" x="885825" y="1871663"/>
          <p14:tracePt t="5567" x="885825" y="1879600"/>
          <p14:tracePt t="5575" x="885825" y="1893888"/>
          <p14:tracePt t="5590" x="885825" y="1922463"/>
          <p14:tracePt t="5607" x="885825" y="1971675"/>
          <p14:tracePt t="5623" x="900113" y="2014538"/>
          <p14:tracePt t="5640" x="900113" y="2043113"/>
          <p14:tracePt t="5656" x="908050" y="2065338"/>
          <p14:tracePt t="5673" x="914400" y="2085975"/>
          <p14:tracePt t="5692" x="914400" y="2093913"/>
          <p14:tracePt t="5748" x="914400" y="2100263"/>
          <p14:tracePt t="5794" x="914400" y="2108200"/>
          <p14:tracePt t="5810" x="908050" y="2108200"/>
          <p14:tracePt t="5823" x="900113" y="2108200"/>
          <p14:tracePt t="6970" x="893763" y="2108200"/>
          <p14:tracePt t="6978" x="865188" y="2108200"/>
          <p14:tracePt t="6987" x="842963" y="2108200"/>
          <p14:tracePt t="6995" x="828675" y="2108200"/>
          <p14:tracePt t="7010" x="814388" y="2108200"/>
          <p14:tracePt t="7340" x="842963" y="2108200"/>
          <p14:tracePt t="7348" x="908050" y="2108200"/>
          <p14:tracePt t="7355" x="1014413" y="2122488"/>
          <p14:tracePt t="7369" x="1214438" y="2122488"/>
          <p14:tracePt t="7388" x="1436688" y="2108200"/>
          <p14:tracePt t="7404" x="1600200" y="2100263"/>
          <p14:tracePt t="7421" x="1722438" y="2085975"/>
          <p14:tracePt t="7425" x="1751013" y="2085975"/>
          <p14:tracePt t="7438" x="1765300" y="2085975"/>
          <p14:tracePt t="7455" x="1771650" y="2085975"/>
          <p14:tracePt t="7530" x="1779588" y="2085975"/>
          <p14:tracePt t="7537" x="1779588" y="2079625"/>
          <p14:tracePt t="7622" x="1785938" y="2079625"/>
          <p14:tracePt t="7653" x="1814513" y="2079625"/>
          <p14:tracePt t="7661" x="1828800" y="2079625"/>
          <p14:tracePt t="7668" x="1857375" y="2079625"/>
          <p14:tracePt t="7681" x="1908175" y="2065338"/>
          <p14:tracePt t="7697" x="1965325" y="2065338"/>
          <p14:tracePt t="7714" x="1993900" y="2065338"/>
          <p14:tracePt t="7729" x="2014538" y="2057400"/>
          <p14:tracePt t="7747" x="2022475" y="2057400"/>
          <p14:tracePt t="7764" x="2028825" y="2057400"/>
          <p14:tracePt t="7800" x="2057400" y="2057400"/>
          <p14:tracePt t="7815" x="2071688" y="2057400"/>
          <p14:tracePt t="7832" x="2093913" y="2057400"/>
          <p14:tracePt t="7850" x="2093913" y="2065338"/>
          <p14:tracePt t="8185" x="2093913" y="2071688"/>
          <p14:tracePt t="8324" x="2093913" y="2079625"/>
          <p14:tracePt t="8330" x="2085975" y="2079625"/>
          <p14:tracePt t="8339" x="2085975" y="2093913"/>
          <p14:tracePt t="8401" x="2085975" y="2100263"/>
          <p14:tracePt t="8418" x="2085975" y="2108200"/>
          <p14:tracePt t="8424" x="2085975" y="2114550"/>
          <p14:tracePt t="8434" x="2079625" y="2122488"/>
          <p14:tracePt t="8449" x="2079625" y="2143125"/>
          <p14:tracePt t="8467" x="2079625" y="2179638"/>
          <p14:tracePt t="8485" x="2079625" y="2208213"/>
          <p14:tracePt t="8501" x="2079625" y="2222500"/>
          <p14:tracePt t="8517" x="2079625" y="2228850"/>
          <p14:tracePt t="8536" x="2071688" y="2251075"/>
          <p14:tracePt t="8552" x="2071688" y="2279650"/>
          <p14:tracePt t="8570" x="2071688" y="2314575"/>
          <p14:tracePt t="8588" x="2057400" y="2386013"/>
          <p14:tracePt t="8605" x="2057400" y="2428875"/>
          <p14:tracePt t="8622" x="2057400" y="2465388"/>
          <p14:tracePt t="8639" x="2057400" y="2500313"/>
          <p14:tracePt t="8657" x="2057400" y="2579688"/>
          <p14:tracePt t="8673" x="2057400" y="2622550"/>
          <p14:tracePt t="8690" x="2057400" y="2665413"/>
          <p14:tracePt t="8708" x="2051050" y="2700338"/>
          <p14:tracePt t="8724" x="2043113" y="2765425"/>
          <p14:tracePt t="8741" x="2028825" y="2822575"/>
          <p14:tracePt t="8758" x="2014538" y="2857500"/>
          <p14:tracePt t="8777" x="1979613" y="2886075"/>
          <p14:tracePt t="8793" x="1936750" y="2908300"/>
          <p14:tracePt t="8810" x="1879600" y="2943225"/>
          <p14:tracePt t="8827" x="1828800" y="2957513"/>
          <p14:tracePt t="8846" x="1728788" y="2971800"/>
          <p14:tracePt t="8863" x="1636713" y="2971800"/>
          <p14:tracePt t="8877" x="1543050" y="2971800"/>
          <p14:tracePt t="8895" x="1457325" y="2971800"/>
          <p14:tracePt t="8912" x="1393825" y="2957513"/>
          <p14:tracePt t="8916" x="1357313" y="2951163"/>
          <p14:tracePt t="8931" x="1314450" y="2922588"/>
          <p14:tracePt t="8947" x="1279525" y="2900363"/>
          <p14:tracePt t="8963" x="1250950" y="2886075"/>
          <p14:tracePt t="8982" x="1236663" y="2871788"/>
          <p14:tracePt t="8998" x="1222375" y="2865438"/>
          <p14:tracePt t="9015" x="1214438" y="2843213"/>
          <p14:tracePt t="9032" x="1208088" y="2771775"/>
          <p14:tracePt t="9050" x="1185863" y="2600325"/>
          <p14:tracePt t="9066" x="1185863" y="2457450"/>
          <p14:tracePt t="9084" x="1185863" y="2351088"/>
          <p14:tracePt t="9101" x="1185863" y="2200275"/>
          <p14:tracePt t="9118" x="1185863" y="2065338"/>
          <p14:tracePt t="9135" x="1200150" y="1865313"/>
          <p14:tracePt t="9152" x="1214438" y="1765300"/>
          <p14:tracePt t="9169" x="1228725" y="1728788"/>
          <p14:tracePt t="9188" x="1250950" y="1708150"/>
          <p14:tracePt t="9204" x="1300163" y="1679575"/>
          <p14:tracePt t="9222" x="1350963" y="1628775"/>
          <p14:tracePt t="9238" x="1400175" y="1585913"/>
          <p14:tracePt t="9255" x="1457325" y="1536700"/>
          <p14:tracePt t="9274" x="1528763" y="1514475"/>
          <p14:tracePt t="9291" x="1608138" y="1493838"/>
          <p14:tracePt t="9306" x="1657350" y="1479550"/>
          <p14:tracePt t="9323" x="1714500" y="1479550"/>
          <p14:tracePt t="9341" x="1743075" y="1479550"/>
          <p14:tracePt t="9357" x="1822450" y="1479550"/>
          <p14:tracePt t="9375" x="1900238" y="1485900"/>
          <p14:tracePt t="9392" x="1965325" y="1508125"/>
          <p14:tracePt t="9409" x="2036763" y="1522413"/>
          <p14:tracePt t="9428" x="2093913" y="1543050"/>
          <p14:tracePt t="9445" x="2114550" y="1550988"/>
          <p14:tracePt t="9462" x="2165350" y="1565275"/>
          <p14:tracePt t="9478" x="2185988" y="1579563"/>
          <p14:tracePt t="9495" x="2193925" y="1593850"/>
          <p14:tracePt t="9512" x="2208213" y="1608138"/>
          <p14:tracePt t="9529" x="2236788" y="1622425"/>
          <p14:tracePt t="9547" x="2265363" y="1643063"/>
          <p14:tracePt t="9563" x="2279650" y="1679575"/>
          <p14:tracePt t="9580" x="2300288" y="1722438"/>
          <p14:tracePt t="9602" x="2300288" y="1765300"/>
          <p14:tracePt t="9614" x="2314575" y="1808163"/>
          <p14:tracePt t="9635" x="2314575" y="1879600"/>
          <p14:tracePt t="9651" x="2322513" y="1951038"/>
          <p14:tracePt t="9667" x="2336800" y="2043113"/>
          <p14:tracePt t="9685" x="2336800" y="2108200"/>
          <p14:tracePt t="9702" x="2336800" y="2143125"/>
          <p14:tracePt t="9717" x="2336800" y="2179638"/>
          <p14:tracePt t="9719" x="2336800" y="2208213"/>
          <p14:tracePt t="9735" x="2322513" y="2243138"/>
          <p14:tracePt t="9752" x="2308225" y="2271713"/>
          <p14:tracePt t="9770" x="2300288" y="2308225"/>
          <p14:tracePt t="9787" x="2279650" y="2351088"/>
          <p14:tracePt t="9806" x="2257425" y="2379663"/>
          <p14:tracePt t="9822" x="2228850" y="2422525"/>
          <p14:tracePt t="9837" x="2193925" y="2471738"/>
          <p14:tracePt t="9856" x="2157413" y="2522538"/>
          <p14:tracePt t="9873" x="2128838" y="2551113"/>
          <p14:tracePt t="9891" x="2057400" y="2579688"/>
          <p14:tracePt t="9906" x="2036763" y="2593975"/>
          <p14:tracePt t="9925" x="2000250" y="2614613"/>
          <p14:tracePt t="9940" x="1957388" y="2651125"/>
          <p14:tracePt t="9959" x="1928813" y="2665413"/>
          <p14:tracePt t="9976" x="1908175" y="2679700"/>
          <p14:tracePt t="9992" x="1900238" y="2679700"/>
          <p14:tracePt t="10150" x="1922463" y="2700338"/>
          <p14:tracePt t="10158" x="1979613" y="2708275"/>
          <p14:tracePt t="10166" x="2036763" y="2714625"/>
          <p14:tracePt t="10181" x="2108200" y="2728913"/>
          <p14:tracePt t="10197" x="2386013" y="2800350"/>
          <p14:tracePt t="10214" x="2528888" y="2836863"/>
          <p14:tracePt t="10231" x="2708275" y="2886075"/>
          <p14:tracePt t="10249" x="2871788" y="2979738"/>
          <p14:tracePt t="10266" x="3122613" y="3114675"/>
          <p14:tracePt t="10284" x="3351213" y="3257550"/>
          <p14:tracePt t="10300" x="3486150" y="3351213"/>
          <p14:tracePt t="10317" x="3594100" y="3408363"/>
          <p14:tracePt t="10334" x="3679825" y="3465513"/>
          <p14:tracePt t="10352" x="3736975" y="3508375"/>
          <p14:tracePt t="10369" x="3779838" y="3543300"/>
          <p14:tracePt t="10387" x="3814763" y="3608388"/>
          <p14:tracePt t="10406" x="3843338" y="3714750"/>
          <p14:tracePt t="10422" x="3908425" y="3871913"/>
          <p14:tracePt t="10423" x="3937000" y="3951288"/>
          <p14:tracePt t="10437" x="3979863" y="3994150"/>
          <p14:tracePt t="10457" x="4186238" y="4208463"/>
          <p14:tracePt t="10472" x="4294188" y="4314825"/>
          <p14:tracePt t="10490" x="4408488" y="4394200"/>
          <p14:tracePt t="10507" x="4457700" y="4451350"/>
          <p14:tracePt t="10523" x="4486275" y="4514850"/>
          <p14:tracePt t="10525" x="4486275" y="4537075"/>
          <p14:tracePt t="10540" x="4494213" y="4572000"/>
          <p14:tracePt t="10557" x="4494213" y="4608513"/>
          <p14:tracePt t="10574" x="4479925" y="4657725"/>
          <p14:tracePt t="10591" x="4457700" y="4694238"/>
          <p14:tracePt t="10609" x="4443413" y="4743450"/>
          <p14:tracePt t="10625" x="4437063" y="4757738"/>
          <p14:tracePt t="10643" x="4414838" y="4857750"/>
          <p14:tracePt t="10661" x="4394200" y="4922838"/>
          <p14:tracePt t="10678" x="4357688" y="5000625"/>
          <p14:tracePt t="10694" x="4337050" y="5072063"/>
          <p14:tracePt t="10712" x="4200525" y="5186363"/>
          <p14:tracePt t="10728" x="4108450" y="5237163"/>
          <p14:tracePt t="10746" x="4043363" y="5257800"/>
          <p14:tracePt t="10763" x="3951288" y="5314950"/>
          <p14:tracePt t="10780" x="3865563" y="5343525"/>
          <p14:tracePt t="10798" x="3779838" y="5380038"/>
          <p14:tracePt t="10814" x="3665538" y="5414963"/>
          <p14:tracePt t="10832" x="3579813" y="5429250"/>
          <p14:tracePt t="10848" x="3514725" y="5429250"/>
          <p14:tracePt t="10867" x="3422650" y="5400675"/>
          <p14:tracePt t="10884" x="3322638" y="5357813"/>
          <p14:tracePt t="10901" x="3222625" y="5314950"/>
          <p14:tracePt t="10919" x="3114675" y="5251450"/>
          <p14:tracePt t="10926" x="3071813" y="5229225"/>
          <p14:tracePt t="10935" x="3000375" y="5214938"/>
          <p14:tracePt t="10951" x="2908300" y="5165725"/>
          <p14:tracePt t="10969" x="2814638" y="5129213"/>
          <p14:tracePt t="10986" x="2708275" y="5086350"/>
          <p14:tracePt t="11003" x="2636838" y="5029200"/>
          <p14:tracePt t="11020" x="2565400" y="4957763"/>
          <p14:tracePt t="11037" x="2471738" y="4800600"/>
          <p14:tracePt t="11055" x="2357438" y="4643438"/>
          <p14:tracePt t="11072" x="2308225" y="4494213"/>
          <p14:tracePt t="11088" x="2251075" y="4371975"/>
          <p14:tracePt t="11106" x="2200275" y="4265613"/>
          <p14:tracePt t="11122" x="2143125" y="4157663"/>
          <p14:tracePt t="11140" x="2114550" y="4065588"/>
          <p14:tracePt t="11157" x="2100263" y="3914775"/>
          <p14:tracePt t="11174" x="2100263" y="3786188"/>
          <p14:tracePt t="11192" x="2143125" y="3551238"/>
          <p14:tracePt t="11208" x="2185988" y="3357563"/>
          <p14:tracePt t="11227" x="2193925" y="3143250"/>
          <p14:tracePt t="11243" x="2193925" y="3065463"/>
          <p14:tracePt t="11260" x="2214563" y="3022600"/>
          <p14:tracePt t="11278" x="2243138" y="2928938"/>
          <p14:tracePt t="11294" x="2279650" y="2800350"/>
          <p14:tracePt t="11311" x="2308225" y="2665413"/>
          <p14:tracePt t="11329" x="2379663" y="2451100"/>
          <p14:tracePt t="11345" x="2422525" y="2357438"/>
          <p14:tracePt t="11363" x="2465388" y="2251075"/>
          <p14:tracePt t="11380" x="2493963" y="2179638"/>
          <p14:tracePt t="11399" x="2551113" y="2036763"/>
          <p14:tracePt t="11414" x="2586038" y="1985963"/>
          <p14:tracePt t="11417" x="2600325" y="1914525"/>
          <p14:tracePt t="11431" x="2671763" y="1836738"/>
          <p14:tracePt t="11449" x="2714625" y="1793875"/>
          <p14:tracePt t="11466" x="2757488" y="1757363"/>
          <p14:tracePt t="11482" x="2800350" y="1728788"/>
          <p14:tracePt t="11500" x="2857500" y="1685925"/>
          <p14:tracePt t="11517" x="2965450" y="1614488"/>
          <p14:tracePt t="11534" x="3014663" y="1600200"/>
          <p14:tracePt t="11551" x="3071813" y="1585913"/>
          <p14:tracePt t="11568" x="3128963" y="1565275"/>
          <p14:tracePt t="11588" x="3194050" y="1565275"/>
          <p14:tracePt t="11604" x="3251200" y="1557338"/>
          <p14:tracePt t="11621" x="3294063" y="1550988"/>
          <p14:tracePt t="11638" x="3314700" y="1543050"/>
          <p14:tracePt t="11656" x="3357563" y="1543050"/>
          <p14:tracePt t="11671" x="3408363" y="1550988"/>
          <p14:tracePt t="11673" x="3436938" y="1550988"/>
          <p14:tracePt t="11688" x="3451225" y="1550988"/>
          <p14:tracePt t="11711" x="3571875" y="1593850"/>
          <p14:tracePt t="11725" x="3594100" y="1593850"/>
          <p14:tracePt t="11741" x="3651250" y="1608138"/>
          <p14:tracePt t="11759" x="3694113" y="1643063"/>
          <p14:tracePt t="11775" x="3729038" y="1665288"/>
          <p14:tracePt t="11793" x="3757613" y="1685925"/>
          <p14:tracePt t="11808" x="3800475" y="1708150"/>
          <p14:tracePt t="11827" x="3829050" y="1736725"/>
          <p14:tracePt t="11843" x="3857625" y="1751013"/>
          <p14:tracePt t="11845" x="3865563" y="1757363"/>
          <p14:tracePt t="11859" x="3871913" y="1757363"/>
          <p14:tracePt t="11877" x="3894138" y="1785938"/>
          <p14:tracePt t="11894" x="3908425" y="1800225"/>
          <p14:tracePt t="11911" x="3937000" y="1836738"/>
          <p14:tracePt t="11915" x="3943350" y="1857375"/>
          <p14:tracePt t="11929" x="3957638" y="1879600"/>
          <p14:tracePt t="11945" x="3971925" y="1922463"/>
          <p14:tracePt t="11962" x="3994150" y="1965325"/>
          <p14:tracePt t="11980" x="4014788" y="2014538"/>
          <p14:tracePt t="11997" x="4022725" y="2051050"/>
          <p14:tracePt t="12015" x="4029075" y="2093913"/>
          <p14:tracePt t="12033" x="4037013" y="2179638"/>
          <p14:tracePt t="12048" x="4051300" y="2251075"/>
          <p14:tracePt t="12065" x="4057650" y="2336800"/>
          <p14:tracePt t="12082" x="4057650" y="2400300"/>
          <p14:tracePt t="12099" x="4079875" y="2465388"/>
          <p14:tracePt t="12117" x="4079875" y="2528888"/>
          <p14:tracePt t="12135" x="4086225" y="2593975"/>
          <p14:tracePt t="12152" x="4086225" y="2651125"/>
          <p14:tracePt t="12170" x="4086225" y="2686050"/>
          <p14:tracePt t="12187" x="4086225" y="2757488"/>
          <p14:tracePt t="12204" x="4086225" y="2814638"/>
          <p14:tracePt t="12221" x="4086225" y="2894013"/>
          <p14:tracePt t="12239" x="4086225" y="2951163"/>
          <p14:tracePt t="12254" x="4086225" y="3000375"/>
          <p14:tracePt t="12271" x="4086225" y="3051175"/>
          <p14:tracePt t="12288" x="4086225" y="3108325"/>
          <p14:tracePt t="12306" x="4094163" y="3214688"/>
          <p14:tracePt t="12323" x="4094163" y="3271838"/>
          <p14:tracePt t="12339" x="4094163" y="3328988"/>
          <p14:tracePt t="12356" x="4094163" y="3386138"/>
          <p14:tracePt t="12375" x="4086225" y="3457575"/>
          <p14:tracePt t="12392" x="4086225" y="3486150"/>
          <p14:tracePt t="12408" x="4086225" y="3529013"/>
          <p14:tracePt t="12425" x="4079875" y="3571875"/>
          <p14:tracePt t="12442" x="4079875" y="3622675"/>
          <p14:tracePt t="12460" x="4079875" y="3665538"/>
          <p14:tracePt t="12477" x="4079875" y="3743325"/>
          <p14:tracePt t="12494" x="4071938" y="3814763"/>
          <p14:tracePt t="12511" x="4065588" y="3886200"/>
          <p14:tracePt t="12529" x="4065588" y="3929063"/>
          <p14:tracePt t="12545" x="4065588" y="3971925"/>
          <p14:tracePt t="12564" x="4051300" y="4065588"/>
          <p14:tracePt t="12581" x="4043363" y="4122738"/>
          <p14:tracePt t="12596" x="4037013" y="4151313"/>
          <p14:tracePt t="12614" x="4037013" y="4194175"/>
          <p14:tracePt t="12631" x="4037013" y="4229100"/>
          <p14:tracePt t="12648" x="4022725" y="4286250"/>
          <p14:tracePt t="12665" x="4014788" y="4337050"/>
          <p14:tracePt t="12682" x="4014788" y="4371975"/>
          <p14:tracePt t="12701" x="4000500" y="4394200"/>
          <p14:tracePt t="12716" x="4000500" y="4408488"/>
          <p14:tracePt t="12733" x="3994150" y="4422775"/>
          <p14:tracePt t="12752" x="3965575" y="4471988"/>
          <p14:tracePt t="12768" x="3957638" y="4494213"/>
          <p14:tracePt t="12786" x="3943350" y="4514850"/>
          <p14:tracePt t="12802" x="3937000" y="4551363"/>
          <p14:tracePt t="12819" x="3914775" y="4579938"/>
          <p14:tracePt t="12838" x="3894138" y="4594225"/>
          <p14:tracePt t="12855" x="3879850" y="4614863"/>
          <p14:tracePt t="12872" x="3857625" y="4637088"/>
          <p14:tracePt t="12888" x="3857625" y="4651375"/>
          <p14:tracePt t="12907" x="3843338" y="4665663"/>
          <p14:tracePt t="12922" x="3836988" y="4679950"/>
          <p14:tracePt t="12926" x="3822700" y="4694238"/>
          <p14:tracePt t="12939" x="3814763" y="4708525"/>
          <p14:tracePt t="12956" x="3800475" y="4722813"/>
          <p14:tracePt t="12973" x="3779838" y="4729163"/>
          <p14:tracePt t="12990" x="3765550" y="4743450"/>
          <p14:tracePt t="13008" x="3743325" y="4765675"/>
          <p14:tracePt t="13026" x="3722688" y="4772025"/>
          <p14:tracePt t="13043" x="3708400" y="4779963"/>
          <p14:tracePt t="13059" x="3679825" y="4794250"/>
          <p14:tracePt t="13076" x="3665538" y="4808538"/>
          <p14:tracePt t="13094" x="3651250" y="4822825"/>
          <p14:tracePt t="13111" x="3622675" y="4837113"/>
          <p14:tracePt t="13128" x="3608388" y="4837113"/>
          <p14:tracePt t="13145" x="3594100" y="4843463"/>
          <p14:tracePt t="13165" x="3571875" y="4843463"/>
          <p14:tracePt t="13181" x="3557588" y="4843463"/>
          <p14:tracePt t="13198" x="3543300" y="4843463"/>
          <p14:tracePt t="13215" x="3529013" y="4843463"/>
          <p14:tracePt t="13232" x="3514725" y="4843463"/>
          <p14:tracePt t="13249" x="3508375" y="4843463"/>
          <p14:tracePt t="13266" x="3494088" y="4843463"/>
          <p14:tracePt t="13284" x="3479800" y="4843463"/>
          <p14:tracePt t="13302" x="3465513" y="4843463"/>
          <p14:tracePt t="13318" x="3457575" y="4843463"/>
          <p14:tracePt t="13333" x="3451225" y="4843463"/>
          <p14:tracePt t="13369" x="3443288" y="4843463"/>
          <p14:tracePt t="13825" x="3443288" y="4837113"/>
          <p14:tracePt t="13841" x="3443288" y="4829175"/>
          <p14:tracePt t="13849" x="3451225" y="4822825"/>
          <p14:tracePt t="13853" x="3451225" y="4814888"/>
          <p14:tracePt t="13870" x="3451225" y="4800600"/>
          <p14:tracePt t="13889" x="3457575" y="4800600"/>
          <p14:tracePt t="13899" x="3457575" y="4794250"/>
          <p14:tracePt t="13916" x="3465513" y="4779963"/>
          <p14:tracePt t="13933" x="3479800" y="4765675"/>
          <p14:tracePt t="13950" x="3494088" y="4743450"/>
          <p14:tracePt t="13967" x="3508375" y="4714875"/>
          <p14:tracePt t="13985" x="3514725" y="4686300"/>
          <p14:tracePt t="14002" x="3522663" y="4665663"/>
          <p14:tracePt t="14019" x="3522663" y="4657725"/>
          <p14:tracePt t="14053" x="3522663" y="4637088"/>
          <p14:tracePt t="14071" x="3536950" y="4629150"/>
          <p14:tracePt t="14088" x="3536950" y="4614863"/>
          <p14:tracePt t="14105" x="3551238" y="4600575"/>
          <p14:tracePt t="14122" x="3557588" y="4579938"/>
          <p14:tracePt t="14139" x="3579813" y="4557713"/>
          <p14:tracePt t="14156" x="3586163" y="4537075"/>
          <p14:tracePt t="14173" x="3614738" y="4486275"/>
          <p14:tracePt t="14191" x="3622675" y="4457700"/>
          <p14:tracePt t="14209" x="3629025" y="4451350"/>
          <p14:tracePt t="14225" x="3629025" y="4443413"/>
          <p14:tracePt t="14244" x="3636963" y="4429125"/>
          <p14:tracePt t="14260" x="3643313" y="4422775"/>
          <p14:tracePt t="14278" x="3651250" y="4400550"/>
          <p14:tracePt t="14295" x="3671888" y="4371975"/>
          <p14:tracePt t="14310" x="3694113" y="4314825"/>
          <p14:tracePt t="14332" x="3714750" y="4222750"/>
          <p14:tracePt t="14344" x="3714750" y="4179888"/>
          <p14:tracePt t="14362" x="3714750" y="4143375"/>
          <p14:tracePt t="14378" x="3714750" y="4122738"/>
          <p14:tracePt t="14396" x="3714750" y="4108450"/>
          <p14:tracePt t="14413" x="3714750" y="4079875"/>
          <p14:tracePt t="14416" x="3714750" y="4065588"/>
          <p14:tracePt t="14430" x="3714750" y="4043363"/>
          <p14:tracePt t="14448" x="3722688" y="3914775"/>
          <p14:tracePt t="14465" x="3722688" y="3814763"/>
          <p14:tracePt t="14482" x="3722688" y="3700463"/>
          <p14:tracePt t="14499" x="3714750" y="3543300"/>
          <p14:tracePt t="14515" x="3714750" y="3300413"/>
          <p14:tracePt t="14533" x="3714750" y="3171825"/>
          <p14:tracePt t="14551" x="3708400" y="3043238"/>
          <p14:tracePt t="14567" x="3694113" y="2908300"/>
          <p14:tracePt t="14584" x="3686175" y="2800350"/>
          <p14:tracePt t="14602" x="3679825" y="2714625"/>
          <p14:tracePt t="14619" x="3657600" y="2579688"/>
          <p14:tracePt t="14636" x="3643313" y="2471738"/>
          <p14:tracePt t="14653" x="3643313" y="2371725"/>
          <p14:tracePt t="14670" x="3629025" y="2279650"/>
          <p14:tracePt t="14687" x="3629025" y="2257425"/>
          <p14:tracePt t="14754" x="3622675" y="2251075"/>
          <p14:tracePt t="14767" x="3622675" y="2236788"/>
          <p14:tracePt t="14775" x="3622675" y="2228850"/>
          <p14:tracePt t="14790" x="3622675" y="2208213"/>
          <p14:tracePt t="14807" x="3622675" y="2193925"/>
          <p14:tracePt t="14824" x="3614738" y="2179638"/>
          <p14:tracePt t="14841" x="3614738" y="2157413"/>
          <p14:tracePt t="14861" x="3614738" y="2151063"/>
          <p14:tracePt t="14876" x="3614738" y="2143125"/>
          <p14:tracePt t="14979" x="3614738" y="2151063"/>
          <p14:tracePt t="14986" x="3622675" y="2157413"/>
          <p14:tracePt t="14995" x="3636963" y="2185988"/>
          <p14:tracePt t="15013" x="3643313" y="2200275"/>
          <p14:tracePt t="15030" x="3686175" y="2257425"/>
          <p14:tracePt t="15047" x="3751263" y="2343150"/>
          <p14:tracePt t="15064" x="3800475" y="2393950"/>
          <p14:tracePt t="15081" x="3900488" y="2479675"/>
          <p14:tracePt t="15099" x="3943350" y="2508250"/>
          <p14:tracePt t="15120" x="4057650" y="2600325"/>
          <p14:tracePt t="15133" x="4114800" y="2628900"/>
          <p14:tracePt t="15151" x="4157663" y="2665413"/>
          <p14:tracePt t="15167" x="4200525" y="2679700"/>
          <p14:tracePt t="15184" x="4237038" y="2708275"/>
          <p14:tracePt t="15201" x="4271963" y="2728913"/>
          <p14:tracePt t="15220" x="4322763" y="2757488"/>
          <p14:tracePt t="15237" x="4357688" y="2786063"/>
          <p14:tracePt t="15255" x="4379913" y="2800350"/>
          <p14:tracePt t="15272" x="4400550" y="2822575"/>
          <p14:tracePt t="15289" x="4443413" y="2851150"/>
          <p14:tracePt t="15306" x="4457700" y="2865438"/>
          <p14:tracePt t="15323" x="4494213" y="2886075"/>
          <p14:tracePt t="15340" x="4522788" y="2900363"/>
          <p14:tracePt t="15357" x="4551363" y="2922588"/>
          <p14:tracePt t="15374" x="4572000" y="2951163"/>
          <p14:tracePt t="15378" x="4579938" y="2965450"/>
          <p14:tracePt t="15392" x="4594225" y="2971800"/>
          <p14:tracePt t="15738" x="4579938" y="2971800"/>
          <p14:tracePt t="15747" x="4557713" y="2971800"/>
          <p14:tracePt t="15754" x="4537075" y="2971800"/>
          <p14:tracePt t="15767" x="4486275" y="2971800"/>
          <p14:tracePt t="15784" x="4451350" y="2971800"/>
          <p14:tracePt t="15801" x="4365625" y="2971800"/>
          <p14:tracePt t="15819" x="4329113" y="2971800"/>
          <p14:tracePt t="15836" x="4300538" y="2965450"/>
          <p14:tracePt t="15853" x="4171950" y="2908300"/>
          <p14:tracePt t="15870" x="4086225" y="2900363"/>
          <p14:tracePt t="15888" x="3994150" y="2879725"/>
          <p14:tracePt t="15905" x="3908425" y="2865438"/>
          <p14:tracePt t="15924" x="3800475" y="2814638"/>
          <p14:tracePt t="15938" x="3694113" y="2786063"/>
          <p14:tracePt t="15955" x="3636963" y="2771775"/>
          <p14:tracePt t="15973" x="3594100" y="2765425"/>
          <p14:tracePt t="15989" x="3536950" y="2743200"/>
          <p14:tracePt t="16007" x="3508375" y="2736850"/>
          <p14:tracePt t="16024" x="3457575" y="2700338"/>
          <p14:tracePt t="16041" x="3436938" y="2679700"/>
          <p14:tracePt t="16059" x="3429000" y="2665413"/>
          <p14:tracePt t="16075" x="3429000" y="2651125"/>
          <p14:tracePt t="16093" x="3414713" y="2608263"/>
          <p14:tracePt t="16110" x="3408363" y="2557463"/>
          <p14:tracePt t="16127" x="3394075" y="2486025"/>
          <p14:tracePt t="16144" x="3394075" y="2451100"/>
          <p14:tracePt t="16161" x="3394075" y="2428875"/>
          <p14:tracePt t="16255" x="3394075" y="2422525"/>
          <p14:tracePt t="16324" x="3386138" y="2422525"/>
          <p14:tracePt t="16335" x="3371850" y="2436813"/>
          <p14:tracePt t="16339" x="3365500" y="2443163"/>
          <p14:tracePt t="16349" x="3351213" y="2443163"/>
          <p14:tracePt t="16367" x="3294063" y="2479675"/>
          <p14:tracePt t="16386" x="3265488" y="2500313"/>
          <p14:tracePt t="16402" x="3243263" y="2528888"/>
          <p14:tracePt t="16418" x="3222625" y="2543175"/>
          <p14:tracePt t="16439" x="3171825" y="2608263"/>
          <p14:tracePt t="16453" x="3122613" y="2643188"/>
          <p14:tracePt t="16470" x="3114675" y="2671763"/>
          <p14:tracePt t="16486" x="3108325" y="2679700"/>
          <p14:tracePt t="16508" x="3108325" y="2686050"/>
          <p14:tracePt t="16539" x="3100388" y="2700338"/>
          <p14:tracePt t="16555" x="3100388" y="2708275"/>
          <p14:tracePt t="16573" x="3094038" y="2714625"/>
          <p14:tracePt t="16590" x="3094038" y="2722563"/>
          <p14:tracePt t="16607" x="3094038" y="2728913"/>
          <p14:tracePt t="16624" x="3094038" y="2736850"/>
          <p14:tracePt t="16760" x="3094038" y="2751138"/>
          <p14:tracePt t="16766" x="3094038" y="2765425"/>
          <p14:tracePt t="16779" x="3094038" y="2779713"/>
          <p14:tracePt t="16797" x="3100388" y="2814638"/>
          <p14:tracePt t="16813" x="3108325" y="2828925"/>
          <p14:tracePt t="16829" x="3122613" y="2836863"/>
          <p14:tracePt t="16847" x="3128963" y="2857500"/>
          <p14:tracePt t="16866" x="3136900" y="2879725"/>
          <p14:tracePt t="16884" x="3151188" y="2928938"/>
          <p14:tracePt t="16900" x="3200400" y="2994025"/>
          <p14:tracePt t="16917" x="3222625" y="3086100"/>
          <p14:tracePt t="16934" x="3243263" y="3128963"/>
          <p14:tracePt t="16951" x="3265488" y="3136900"/>
          <p14:tracePt t="16966" x="3279775" y="3151188"/>
          <p14:tracePt t="16983" x="3294063" y="3165475"/>
          <p14:tracePt t="17001" x="3314700" y="3194050"/>
          <p14:tracePt t="17018" x="3328988" y="3228975"/>
          <p14:tracePt t="17037" x="3357563" y="3251200"/>
          <p14:tracePt t="17054" x="3386138" y="3286125"/>
          <p14:tracePt t="17070" x="3400425" y="3308350"/>
          <p14:tracePt t="17073" x="3414713" y="3322638"/>
          <p14:tracePt t="17087" x="3436938" y="3357563"/>
          <p14:tracePt t="17104" x="3457575" y="3408363"/>
          <p14:tracePt t="17122" x="3471863" y="3494088"/>
          <p14:tracePt t="17138" x="3486150" y="3543300"/>
          <p14:tracePt t="17155" x="3500438" y="3557588"/>
          <p14:tracePt t="17172" x="3508375" y="3557588"/>
          <p14:tracePt t="17307" x="3514725" y="3565525"/>
          <p14:tracePt t="17314" x="3522663" y="3565525"/>
          <p14:tracePt t="17326" x="3529013" y="3579813"/>
          <p14:tracePt t="17343" x="3536950" y="3608388"/>
          <p14:tracePt t="17362" x="3557588" y="3679825"/>
          <p14:tracePt t="17377" x="3571875" y="3765550"/>
          <p14:tracePt t="17398" x="3579813" y="3814763"/>
          <p14:tracePt t="17413" x="3579813" y="3843338"/>
          <p14:tracePt t="17432" x="3586163" y="3857625"/>
          <p14:tracePt t="17449" x="3586163" y="3865563"/>
          <p14:tracePt t="17464" x="3586163" y="3879850"/>
          <p14:tracePt t="17482" x="3586163" y="3894138"/>
          <p14:tracePt t="17500" x="3586163" y="3922713"/>
          <p14:tracePt t="17516" x="3586163" y="3943350"/>
          <p14:tracePt t="17532" x="3586163" y="3986213"/>
          <p14:tracePt t="17549" x="3586163" y="3994150"/>
          <p14:tracePt t="17870" x="3571875" y="3971925"/>
          <p14:tracePt t="17877" x="3557588" y="3943350"/>
          <p14:tracePt t="17892" x="3522663" y="3871913"/>
          <p14:tracePt t="17909" x="3494088" y="3794125"/>
          <p14:tracePt t="17930" x="3457575" y="3722688"/>
          <p14:tracePt t="17945" x="3429000" y="3686175"/>
          <p14:tracePt t="17961" x="3408363" y="3643313"/>
          <p14:tracePt t="17978" x="3394075" y="3586163"/>
          <p14:tracePt t="17995" x="3386138" y="3536950"/>
          <p14:tracePt t="18012" x="3386138" y="3479800"/>
          <p14:tracePt t="18032" x="3386138" y="3351213"/>
          <p14:tracePt t="18048" x="3394075" y="3265488"/>
          <p14:tracePt t="18064" x="3414713" y="3114675"/>
          <p14:tracePt t="18080" x="3422650" y="2994025"/>
          <p14:tracePt t="18098" x="3443288" y="2943225"/>
          <p14:tracePt t="18115" x="3465513" y="2914650"/>
          <p14:tracePt t="18133" x="3522663" y="2828925"/>
          <p14:tracePt t="18149" x="3586163" y="2765425"/>
          <p14:tracePt t="18167" x="3608388" y="2708275"/>
          <p14:tracePt t="18183" x="3629025" y="2665413"/>
          <p14:tracePt t="18200" x="3651250" y="2657475"/>
          <p14:tracePt t="18217" x="3665538" y="2651125"/>
          <p14:tracePt t="18235" x="3686175" y="2628900"/>
          <p14:tracePt t="18252" x="3736975" y="2536825"/>
          <p14:tracePt t="18271" x="3757613" y="2422525"/>
          <p14:tracePt t="18288" x="3779838" y="2279650"/>
          <p14:tracePt t="18305" x="3808413" y="2185988"/>
          <p14:tracePt t="18307" x="3808413" y="2165350"/>
          <p14:tracePt t="18320" x="3814763" y="2128838"/>
          <p14:tracePt t="18337" x="3822700" y="2079625"/>
          <p14:tracePt t="18354" x="3829050" y="2057400"/>
          <p14:tracePt t="18372" x="3836988" y="2022475"/>
          <p14:tracePt t="18389" x="3843338" y="2000250"/>
          <p14:tracePt t="18406" x="3851275" y="1993900"/>
          <p14:tracePt t="18423" x="3857625" y="1985963"/>
          <p14:tracePt t="18440" x="3857625" y="1971675"/>
          <p14:tracePt t="18458" x="3879850" y="1957388"/>
          <p14:tracePt t="18474" x="3886200" y="1951038"/>
          <p14:tracePt t="18492" x="3894138" y="1936750"/>
          <p14:tracePt t="18575" x="3894138" y="1943100"/>
          <p14:tracePt t="18587" x="3894138" y="1951038"/>
          <p14:tracePt t="18604" x="3900488" y="1979613"/>
          <p14:tracePt t="18611" x="3908425" y="1993900"/>
          <p14:tracePt t="18629" x="3929063" y="2022475"/>
          <p14:tracePt t="18648" x="3951288" y="2051050"/>
          <p14:tracePt t="18665" x="4022725" y="2136775"/>
          <p14:tracePt t="18682" x="4043363" y="2179638"/>
          <p14:tracePt t="18699" x="4071938" y="2228850"/>
          <p14:tracePt t="18721" x="4114800" y="2308225"/>
          <p14:tracePt t="18733" x="4129088" y="2343150"/>
          <p14:tracePt t="18750" x="4186238" y="2422525"/>
          <p14:tracePt t="18767" x="4208463" y="2471738"/>
          <p14:tracePt t="18784" x="4229100" y="2500313"/>
          <p14:tracePt t="18800" x="4251325" y="2536825"/>
          <p14:tracePt t="18817" x="4265613" y="2565400"/>
          <p14:tracePt t="18836" x="4279900" y="2579688"/>
          <p14:tracePt t="18853" x="4308475" y="2593975"/>
          <p14:tracePt t="18869" x="4343400" y="2608263"/>
          <p14:tracePt t="18886" x="4371975" y="2622550"/>
          <p14:tracePt t="18903" x="4379913" y="2636838"/>
          <p14:tracePt t="18921" x="4400550" y="2657475"/>
          <p14:tracePt t="18923" x="4408488" y="2671763"/>
          <p14:tracePt t="18939" x="4422775" y="2708275"/>
          <p14:tracePt t="18956" x="4465638" y="2757488"/>
          <p14:tracePt t="18972" x="4508500" y="2794000"/>
          <p14:tracePt t="18988" x="4543425" y="2814638"/>
          <p14:tracePt t="19006" x="4600575" y="2836863"/>
          <p14:tracePt t="19023" x="4614863" y="2836863"/>
          <p14:tracePt t="19104" x="4614863" y="2843213"/>
          <p14:tracePt t="19204" x="4622800" y="2851150"/>
          <p14:tracePt t="19220" x="4622800" y="2857500"/>
          <p14:tracePt t="19425" x="4629150" y="2857500"/>
          <p14:tracePt t="19644" x="4622800" y="2836863"/>
          <p14:tracePt t="19652" x="4600575" y="2814638"/>
          <p14:tracePt t="19661" x="4594225" y="2800350"/>
          <p14:tracePt t="19675" x="4565650" y="2751138"/>
          <p14:tracePt t="19691" x="4529138" y="2700338"/>
          <p14:tracePt t="19708" x="4500563" y="2665413"/>
          <p14:tracePt t="19728" x="4443413" y="2565400"/>
          <p14:tracePt t="19745" x="4422775" y="2486025"/>
          <p14:tracePt t="19761" x="4414838" y="2428875"/>
          <p14:tracePt t="19778" x="4394200" y="2379663"/>
          <p14:tracePt t="19796" x="4357688" y="2300288"/>
          <p14:tracePt t="19813" x="4300538" y="2193925"/>
          <p14:tracePt t="19829" x="4265613" y="2165350"/>
          <p14:tracePt t="19846" x="4229100" y="2157413"/>
          <p14:tracePt t="19863" x="4200525" y="2143125"/>
          <p14:tracePt t="19880" x="4179888" y="2143125"/>
          <p14:tracePt t="19898" x="4171950" y="2136775"/>
          <p14:tracePt t="19914" x="4143375" y="2122488"/>
          <p14:tracePt t="19931" x="4122738" y="2108200"/>
          <p14:tracePt t="19948" x="4100513" y="2079625"/>
          <p14:tracePt t="19965" x="4071938" y="2071688"/>
          <p14:tracePt t="19983" x="4057650" y="2065338"/>
          <p14:tracePt t="20000" x="4037013" y="2065338"/>
          <p14:tracePt t="20017" x="4037013" y="2057400"/>
          <p14:tracePt t="20072" x="4029075" y="2051050"/>
          <p14:tracePt t="20078" x="4014788" y="2043113"/>
          <p14:tracePt t="20087" x="4000500" y="2028825"/>
          <p14:tracePt t="20103" x="3965575" y="2022475"/>
          <p14:tracePt t="20119" x="3951288" y="2014538"/>
          <p14:tracePt t="20137" x="3943350" y="2014538"/>
          <p14:tracePt t="20246" x="3951288" y="2022475"/>
          <p14:tracePt t="20253" x="3957638" y="2036763"/>
          <p14:tracePt t="20262" x="3971925" y="2051050"/>
          <p14:tracePt t="20276" x="3994150" y="2071688"/>
          <p14:tracePt t="20291" x="4014788" y="2100263"/>
          <p14:tracePt t="20309" x="4029075" y="2143125"/>
          <p14:tracePt t="20325" x="4051300" y="2171700"/>
          <p14:tracePt t="20343" x="4114800" y="2251075"/>
          <p14:tracePt t="20360" x="4186238" y="2293938"/>
          <p14:tracePt t="20377" x="4208463" y="2314575"/>
          <p14:tracePt t="20395" x="4243388" y="2357438"/>
          <p14:tracePt t="20411" x="4279900" y="2408238"/>
          <p14:tracePt t="20415" x="4300538" y="2428875"/>
          <p14:tracePt t="20428" x="4322763" y="2457450"/>
          <p14:tracePt t="20447" x="4357688" y="2514600"/>
          <p14:tracePt t="20463" x="4400550" y="2551113"/>
          <p14:tracePt t="20479" x="4429125" y="2565400"/>
          <p14:tracePt t="20497" x="4451350" y="2586038"/>
          <p14:tracePt t="20515" x="4479925" y="2628900"/>
          <p14:tracePt t="20533" x="4494213" y="2665413"/>
          <p14:tracePt t="20550" x="4529138" y="2693988"/>
          <p14:tracePt t="20565" x="4557713" y="2722563"/>
          <p14:tracePt t="20583" x="4579938" y="2765425"/>
          <p14:tracePt t="20599" x="4594225" y="2794000"/>
          <p14:tracePt t="20617" x="4637088" y="2857500"/>
          <p14:tracePt t="20634" x="4657725" y="2900363"/>
          <p14:tracePt t="20651" x="4686300" y="2928938"/>
          <p14:tracePt t="20670" x="4694238" y="2951163"/>
          <p14:tracePt t="20687" x="4729163" y="2979738"/>
          <p14:tracePt t="20704" x="4743450" y="2986088"/>
          <p14:tracePt t="20721" x="4772025" y="3000375"/>
          <p14:tracePt t="20938" x="4722813" y="2971800"/>
          <p14:tracePt t="20946" x="4657725" y="2928938"/>
          <p14:tracePt t="20954" x="4594225" y="2871788"/>
          <p14:tracePt t="20963" x="4557713" y="2822575"/>
          <p14:tracePt t="20977" x="4465638" y="2714625"/>
          <p14:tracePt t="20994" x="4408488" y="2622550"/>
          <p14:tracePt t="21012" x="4386263" y="2551113"/>
          <p14:tracePt t="21032" x="4351338" y="2457450"/>
          <p14:tracePt t="21045" x="4329113" y="2428875"/>
          <p14:tracePt t="21063" x="4265613" y="2293938"/>
          <p14:tracePt t="21079" x="4229100" y="2228850"/>
          <p14:tracePt t="21096" x="4179888" y="2171700"/>
          <p14:tracePt t="21114" x="4151313" y="2143125"/>
          <p14:tracePt t="21131" x="4137025" y="2128838"/>
          <p14:tracePt t="21149" x="4108450" y="2108200"/>
          <p14:tracePt t="21165" x="4100513" y="2093913"/>
          <p14:tracePt t="21182" x="4094163" y="2093913"/>
          <p14:tracePt t="21199" x="4065588" y="2065338"/>
          <p14:tracePt t="21217" x="4008438" y="2014538"/>
          <p14:tracePt t="21234" x="3965575" y="1979613"/>
          <p14:tracePt t="21251" x="3922713" y="1971675"/>
          <p14:tracePt t="21268" x="3886200" y="1951038"/>
          <p14:tracePt t="21285" x="3871913" y="1943100"/>
          <p14:tracePt t="21303" x="3865563" y="1943100"/>
          <p14:tracePt t="21385" x="3857625" y="1943100"/>
          <p14:tracePt t="21393" x="3843338" y="1943100"/>
          <p14:tracePt t="21408" x="3829050" y="1951038"/>
          <p14:tracePt t="21422" x="3786188" y="2014538"/>
          <p14:tracePt t="21440" x="3757613" y="2085975"/>
          <p14:tracePt t="21456" x="3751263" y="2151063"/>
          <p14:tracePt t="21474" x="3736975" y="2171700"/>
          <p14:tracePt t="21492" x="3722688" y="2208213"/>
          <p14:tracePt t="21508" x="3694113" y="2286000"/>
          <p14:tracePt t="21525" x="3665538" y="2371725"/>
          <p14:tracePt t="21542" x="3622675" y="2486025"/>
          <p14:tracePt t="21560" x="3557588" y="2571750"/>
          <p14:tracePt t="21577" x="3465513" y="2700338"/>
          <p14:tracePt t="21593" x="3408363" y="2757488"/>
          <p14:tracePt t="21611" x="3336925" y="2836863"/>
          <p14:tracePt t="21628" x="3294063" y="2857500"/>
          <p14:tracePt t="21645" x="3279775" y="2857500"/>
          <p14:tracePt t="21662" x="3271838" y="2857500"/>
          <p14:tracePt t="21679" x="3265488" y="2857500"/>
          <p14:tracePt t="21698" x="3251200" y="2857500"/>
          <p14:tracePt t="21714" x="3236913" y="2871788"/>
          <p14:tracePt t="21731" x="3222625" y="2886075"/>
          <p14:tracePt t="21748" x="3194050" y="2900363"/>
          <p14:tracePt t="21766" x="3171825" y="2928938"/>
          <p14:tracePt t="21783" x="3171825" y="2943225"/>
          <p14:tracePt t="21801" x="3165475" y="2943225"/>
          <p14:tracePt t="22462" x="3157538" y="2943225"/>
          <p14:tracePt t="22590" x="3151188" y="2951163"/>
          <p14:tracePt t="22597" x="3143250" y="2951163"/>
          <p14:tracePt t="22606" x="3143250" y="2957513"/>
          <p14:tracePt t="22624" x="3128963" y="2957513"/>
          <p14:tracePt t="22641" x="3108325" y="2965450"/>
          <p14:tracePt t="22809" x="3108325" y="2979738"/>
          <p14:tracePt t="22814" x="3108325" y="3000375"/>
          <p14:tracePt t="22827" x="3122613" y="3057525"/>
          <p14:tracePt t="22845" x="3122613" y="3086100"/>
          <p14:tracePt t="22862" x="3136900" y="3179763"/>
          <p14:tracePt t="22879" x="3151188" y="3343275"/>
          <p14:tracePt t="22896" x="3157538" y="3422650"/>
          <p14:tracePt t="22914" x="3186113" y="3522663"/>
          <p14:tracePt t="22930" x="3200400" y="3614738"/>
          <p14:tracePt t="22947" x="3214688" y="3714750"/>
          <p14:tracePt t="22964" x="3228975" y="3757613"/>
          <p14:tracePt t="22982" x="3257550" y="3786188"/>
          <p14:tracePt t="22999" x="3294063" y="3814763"/>
          <p14:tracePt t="23016" x="3322638" y="3836988"/>
          <p14:tracePt t="23034" x="3328988" y="3851275"/>
          <p14:tracePt t="23052" x="3336925" y="3865563"/>
          <p14:tracePt t="23068" x="3351213" y="3879850"/>
          <p14:tracePt t="23086" x="3379788" y="3929063"/>
          <p14:tracePt t="23102" x="3394075" y="3951288"/>
          <p14:tracePt t="23119" x="3414713" y="3979863"/>
          <p14:tracePt t="23136" x="3429000" y="3994150"/>
          <p14:tracePt t="23154" x="3436938" y="3994150"/>
          <p14:tracePt t="23170" x="3436938" y="4000500"/>
          <p14:tracePt t="23171" x="3443288" y="4000500"/>
          <p14:tracePt t="23211" x="3451225" y="4000500"/>
          <p14:tracePt t="23329" x="3451225" y="4008438"/>
          <p14:tracePt t="23337" x="3451225" y="4022725"/>
          <p14:tracePt t="23345" x="3451225" y="4057650"/>
          <p14:tracePt t="23359" x="3451225" y="4100513"/>
          <p14:tracePt t="23376" x="3443288" y="4137025"/>
          <p14:tracePt t="23393" x="3436938" y="4229100"/>
          <p14:tracePt t="23411" x="3429000" y="4351338"/>
          <p14:tracePt t="23414" x="3422650" y="4379913"/>
          <p14:tracePt t="23428" x="3414713" y="4437063"/>
          <p14:tracePt t="23444" x="3371850" y="4572000"/>
          <p14:tracePt t="23461" x="3265488" y="4737100"/>
          <p14:tracePt t="23479" x="3194050" y="4800600"/>
          <p14:tracePt t="23496" x="3165475" y="4829175"/>
          <p14:tracePt t="23513" x="3143250" y="4843463"/>
          <p14:tracePt t="23530" x="3128963" y="4865688"/>
          <p14:tracePt t="23548" x="3108325" y="4894263"/>
          <p14:tracePt t="23566" x="3094038" y="4908550"/>
          <p14:tracePt t="23583" x="3086100" y="4922838"/>
          <p14:tracePt t="23618" x="3079750" y="4929188"/>
          <p14:tracePt t="23651" x="3065463" y="4929188"/>
          <p14:tracePt t="23760" x="3071813" y="4922838"/>
          <p14:tracePt t="23767" x="3071813" y="4914900"/>
          <p14:tracePt t="23775" x="3086100" y="4908550"/>
          <p14:tracePt t="23787" x="3086100" y="4886325"/>
          <p14:tracePt t="23804" x="3122613" y="4743450"/>
          <p14:tracePt t="23821" x="3165475" y="4622800"/>
          <p14:tracePt t="23839" x="3194050" y="4465638"/>
          <p14:tracePt t="23855" x="3257550" y="4314825"/>
          <p14:tracePt t="23873" x="3279775" y="4179888"/>
          <p14:tracePt t="23890" x="3308350" y="4037013"/>
          <p14:tracePt t="23907" x="3328988" y="3971925"/>
          <p14:tracePt t="23924" x="3343275" y="3957638"/>
          <p14:tracePt t="23943" x="3365500" y="3900488"/>
          <p14:tracePt t="23960" x="3414713" y="3829050"/>
          <p14:tracePt t="23977" x="3443288" y="3736975"/>
          <p14:tracePt t="23994" x="3479800" y="3629025"/>
          <p14:tracePt t="24011" x="3494088" y="3536950"/>
          <p14:tracePt t="24027" x="3508375" y="3494088"/>
          <p14:tracePt t="24096" x="3508375" y="3486150"/>
          <p14:tracePt t="24120" x="3514725" y="3486150"/>
          <p14:tracePt t="24127" x="3514725" y="3471863"/>
          <p14:tracePt t="24135" x="3522663" y="3457575"/>
          <p14:tracePt t="24147" x="3529013" y="3436938"/>
          <p14:tracePt t="24165" x="3529013" y="3422650"/>
          <p14:tracePt t="24181" x="3543300" y="3414713"/>
          <p14:tracePt t="24199" x="3543300" y="3408363"/>
          <p14:tracePt t="24233" x="3551238" y="3400425"/>
          <p14:tracePt t="24250" x="3557588" y="3394075"/>
          <p14:tracePt t="24267" x="3571875" y="3394075"/>
          <p14:tracePt t="24284" x="3579813" y="3379788"/>
          <p14:tracePt t="24303" x="3594100" y="3371850"/>
          <p14:tracePt t="24324" x="3608388" y="3351213"/>
          <p14:tracePt t="24337" x="3614738" y="3351213"/>
          <p14:tracePt t="24372" x="3622675" y="3351213"/>
          <p14:tracePt t="24387" x="3629025" y="3343275"/>
          <p14:tracePt t="24404" x="3636963" y="3336925"/>
          <p14:tracePt t="24421" x="3657600" y="3328988"/>
          <p14:tracePt t="24440" x="3671888" y="3314700"/>
          <p14:tracePt t="24456" x="3694113" y="3308350"/>
          <p14:tracePt t="24473" x="3708400" y="3294063"/>
          <p14:tracePt t="24490" x="3722688" y="3286125"/>
          <p14:tracePt t="24580" x="3729038" y="3286125"/>
          <p14:tracePt t="24589" x="3743325" y="3279775"/>
          <p14:tracePt t="24596" x="3757613" y="3279775"/>
          <p14:tracePt t="24609" x="3779838" y="3257550"/>
          <p14:tracePt t="24627" x="3800475" y="3236913"/>
          <p14:tracePt t="24644" x="3822700" y="3214688"/>
          <p14:tracePt t="24661" x="3829050" y="3208338"/>
          <p14:tracePt t="24678" x="3843338" y="3200400"/>
          <p14:tracePt t="24695" x="3857625" y="3186113"/>
          <p14:tracePt t="24715" x="3871913" y="3165475"/>
          <p14:tracePt t="24729" x="3886200" y="3143250"/>
          <p14:tracePt t="24747" x="3914775" y="3094038"/>
          <p14:tracePt t="24764" x="3929063" y="3079750"/>
          <p14:tracePt t="24781" x="3951288" y="3071813"/>
          <p14:tracePt t="24851" x="3951288" y="3079750"/>
          <p14:tracePt t="25133" x="3965575" y="3079750"/>
          <p14:tracePt t="25140" x="3986213" y="3079750"/>
          <p14:tracePt t="25149" x="4022725" y="3065463"/>
          <p14:tracePt t="25158" x="4037013" y="3051175"/>
          <p14:tracePt t="25176" x="4100513" y="3000375"/>
          <p14:tracePt t="25192" x="4200525" y="2894013"/>
          <p14:tracePt t="25210" x="4357688" y="2614613"/>
          <p14:tracePt t="25228" x="4486275" y="2343150"/>
          <p14:tracePt t="25244" x="4594225" y="2136775"/>
          <p14:tracePt t="25261" x="4665663" y="2036763"/>
          <p14:tracePt t="25279" x="4672013" y="2022475"/>
          <p14:tracePt t="25296" x="4679950" y="2014538"/>
          <p14:tracePt t="25314" x="4686300" y="2008188"/>
          <p14:tracePt t="25331" x="4700588" y="1985963"/>
          <p14:tracePt t="25349" x="4714875" y="1943100"/>
          <p14:tracePt t="25364" x="4722813" y="1908175"/>
          <p14:tracePt t="25467" x="4700588" y="1928813"/>
          <p14:tracePt t="25472" x="4686300" y="1936750"/>
          <p14:tracePt t="25485" x="4637088" y="1971675"/>
          <p14:tracePt t="25503" x="4579938" y="2043113"/>
          <p14:tracePt t="25518" x="4522788" y="2114550"/>
          <p14:tracePt t="25535" x="4422775" y="2200275"/>
          <p14:tracePt t="25553" x="4257675" y="2508250"/>
          <p14:tracePt t="25569" x="4122738" y="2771775"/>
          <p14:tracePt t="25586" x="3979863" y="3000375"/>
          <p14:tracePt t="25604" x="3871913" y="3186113"/>
          <p14:tracePt t="25621" x="3786188" y="3365500"/>
          <p14:tracePt t="25641" x="3622675" y="3571875"/>
          <p14:tracePt t="25655" x="3522663" y="3679825"/>
          <p14:tracePt t="25672" x="3436938" y="3800475"/>
          <p14:tracePt t="25691" x="3357563" y="3879850"/>
          <p14:tracePt t="25708" x="3322638" y="3914775"/>
          <p14:tracePt t="25726" x="3286125" y="3937000"/>
          <p14:tracePt t="25744" x="3271838" y="3943350"/>
          <p14:tracePt t="25762" x="3257550" y="3943350"/>
          <p14:tracePt t="25777" x="3236913" y="3943350"/>
          <p14:tracePt t="25794" x="3222625" y="3929063"/>
          <p14:tracePt t="25811" x="3200400" y="3836988"/>
          <p14:tracePt t="25828" x="3194050" y="3729038"/>
          <p14:tracePt t="25845" x="3179763" y="3522663"/>
          <p14:tracePt t="25862" x="3128963" y="3222625"/>
          <p14:tracePt t="25879" x="3108325" y="2765425"/>
          <p14:tracePt t="25894" x="3071813" y="2365375"/>
          <p14:tracePt t="25913" x="3000375" y="1914525"/>
          <p14:tracePt t="25929" x="2979738" y="1822450"/>
          <p14:tracePt t="25946" x="2979738" y="1800225"/>
          <p14:tracePt t="25963" x="2979738" y="1771650"/>
          <p14:tracePt t="25981" x="2979738" y="1765300"/>
          <p14:tracePt t="26000" x="2986088" y="1757363"/>
          <p14:tracePt t="26018" x="2994025" y="1757363"/>
          <p14:tracePt t="26034" x="3014663" y="1836738"/>
          <p14:tracePt t="26051" x="3065463" y="1971675"/>
          <p14:tracePt t="26066" x="3165475" y="2179638"/>
          <p14:tracePt t="26069" x="3251200" y="2328863"/>
          <p14:tracePt t="26083" x="3343275" y="2536825"/>
          <p14:tracePt t="26101" x="3622675" y="3008313"/>
          <p14:tracePt t="26117" x="3800475" y="3294063"/>
          <p14:tracePt t="26135" x="3957638" y="3557588"/>
          <p14:tracePt t="26152" x="4137025" y="3865563"/>
          <p14:tracePt t="26169" x="4337050" y="4179888"/>
          <p14:tracePt t="26186" x="4514850" y="4451350"/>
          <p14:tracePt t="26205" x="4751388" y="4865688"/>
          <p14:tracePt t="26222" x="4922838" y="5037138"/>
          <p14:tracePt t="26238" x="4994275" y="5143500"/>
          <p14:tracePt t="26255" x="5043488" y="5194300"/>
          <p14:tracePt t="26272" x="5080000" y="5222875"/>
          <p14:tracePt t="26274" x="5086350" y="5229225"/>
          <p14:tracePt t="26602" x="5114925" y="5229225"/>
          <p14:tracePt t="26610" x="5165725" y="5200650"/>
          <p14:tracePt t="26619" x="5214938" y="5186363"/>
          <p14:tracePt t="26632" x="5365750" y="5129213"/>
          <p14:tracePt t="26649" x="5629275" y="4979988"/>
          <p14:tracePt t="26667" x="5980113" y="4857750"/>
          <p14:tracePt t="26683" x="6229350" y="4822825"/>
          <p14:tracePt t="26702" x="6423025" y="4772025"/>
          <p14:tracePt t="26719" x="6629400" y="4737100"/>
          <p14:tracePt t="26736" x="6694488" y="4729163"/>
          <p14:tracePt t="26752" x="6780213" y="4729163"/>
          <p14:tracePt t="26769" x="6837363" y="4722813"/>
          <p14:tracePt t="26786" x="6880225" y="4722813"/>
          <p14:tracePt t="26805" x="6929438" y="4729163"/>
          <p14:tracePt t="26822" x="6972300" y="4729163"/>
          <p14:tracePt t="26839" x="7051675" y="4729163"/>
          <p14:tracePt t="26855" x="7129463" y="4729163"/>
          <p14:tracePt t="26872" x="7237413" y="4737100"/>
          <p14:tracePt t="26891" x="7408863" y="4743450"/>
          <p14:tracePt t="26908" x="7537450" y="4765675"/>
          <p14:tracePt t="26923" x="7672388" y="4786313"/>
          <p14:tracePt t="26940" x="7815263" y="4822825"/>
          <p14:tracePt t="26946" x="7858125" y="4843463"/>
          <p14:tracePt t="26960" x="7929563" y="4908550"/>
          <p14:tracePt t="26975" x="7958138" y="4957763"/>
          <p14:tracePt t="26992" x="7980363" y="5029200"/>
          <p14:tracePt t="27009" x="7980363" y="5137150"/>
          <p14:tracePt t="27028" x="7937500" y="5222875"/>
          <p14:tracePt t="27046" x="7872413" y="5300663"/>
          <p14:tracePt t="27061" x="7766050" y="5343525"/>
          <p14:tracePt t="27078" x="7658100" y="5343525"/>
          <p14:tracePt t="27095" x="7486650" y="5337175"/>
          <p14:tracePt t="27112" x="7372350" y="5294313"/>
          <p14:tracePt t="27129" x="7151688" y="5243513"/>
          <p14:tracePt t="27146" x="6972300" y="5165725"/>
          <p14:tracePt t="27165" x="6651625" y="5000625"/>
          <p14:tracePt t="27184" x="6529388" y="4922838"/>
          <p14:tracePt t="27199" x="6408738" y="4822825"/>
          <p14:tracePt t="27216" x="6300788" y="4700588"/>
          <p14:tracePt t="27232" x="6251575" y="4586288"/>
          <p14:tracePt t="27233" x="6243638" y="4486275"/>
          <p14:tracePt t="27249" x="6208713" y="4271963"/>
          <p14:tracePt t="27266" x="6151563" y="3971925"/>
          <p14:tracePt t="27283" x="6072188" y="3571875"/>
          <p14:tracePt t="27301" x="6008688" y="3108325"/>
          <p14:tracePt t="27320" x="5986463" y="2708275"/>
          <p14:tracePt t="27336" x="5972175" y="2493963"/>
          <p14:tracePt t="27353" x="5972175" y="2322513"/>
          <p14:tracePt t="27369" x="5980113" y="2108200"/>
          <p14:tracePt t="27386" x="6000750" y="1936750"/>
          <p14:tracePt t="27403" x="6057900" y="1808163"/>
          <p14:tracePt t="27423" x="6137275" y="1665288"/>
          <p14:tracePt t="27437" x="6200775" y="1614488"/>
          <p14:tracePt t="27454" x="6280150" y="1543050"/>
          <p14:tracePt t="27471" x="6380163" y="1443038"/>
          <p14:tracePt t="27489" x="6465888" y="1393825"/>
          <p14:tracePt t="27506" x="6551613" y="1379538"/>
          <p14:tracePt t="27525" x="6694488" y="1379538"/>
          <p14:tracePt t="27542" x="6815138" y="1428750"/>
          <p14:tracePt t="27559" x="6915150" y="1493838"/>
          <p14:tracePt t="27576" x="7037388" y="1565275"/>
          <p14:tracePt t="27591" x="7172325" y="1622425"/>
          <p14:tracePt t="27593" x="7243763" y="1643063"/>
          <p14:tracePt t="27609" x="7380288" y="1671638"/>
          <p14:tracePt t="27626" x="7458075" y="1693863"/>
          <p14:tracePt t="27645" x="7543800" y="1714500"/>
          <p14:tracePt t="27662" x="7608888" y="1771650"/>
          <p14:tracePt t="27679" x="7708900" y="1885950"/>
          <p14:tracePt t="27697" x="7786688" y="2008188"/>
          <p14:tracePt t="27715" x="7866063" y="2114550"/>
          <p14:tracePt t="27729" x="7951788" y="2222500"/>
          <p14:tracePt t="27746" x="7986713" y="2279650"/>
          <p14:tracePt t="27763" x="8037513" y="2343150"/>
          <p14:tracePt t="27780" x="8066088" y="2386013"/>
          <p14:tracePt t="27797" x="8108950" y="2493963"/>
          <p14:tracePt t="27814" x="8143875" y="2622550"/>
          <p14:tracePt t="27833" x="8166100" y="2800350"/>
          <p14:tracePt t="27849" x="8180388" y="2979738"/>
          <p14:tracePt t="27866" x="8215313" y="3179763"/>
          <p14:tracePt t="27883" x="8215313" y="3286125"/>
          <p14:tracePt t="27900" x="8201025" y="3394075"/>
          <p14:tracePt t="27917" x="8201025" y="3500438"/>
          <p14:tracePt t="27934" x="8194675" y="3636963"/>
          <p14:tracePt t="27938" x="8186738" y="3686175"/>
          <p14:tracePt t="27953" x="8166100" y="3771900"/>
          <p14:tracePt t="27970" x="8143875" y="3871913"/>
          <p14:tracePt t="27986" x="8094663" y="3965575"/>
          <p14:tracePt t="28004" x="8051800" y="4051300"/>
          <p14:tracePt t="28020" x="8037513" y="4114800"/>
          <p14:tracePt t="28037" x="8001000" y="4186238"/>
          <p14:tracePt t="28055" x="7943850" y="4237038"/>
          <p14:tracePt t="28071" x="7900988" y="4294188"/>
          <p14:tracePt t="28090" x="7843838" y="4357688"/>
          <p14:tracePt t="28106" x="7786688" y="4408488"/>
          <p14:tracePt t="28123" x="7723188" y="4471988"/>
          <p14:tracePt t="28140" x="7658100" y="4514850"/>
          <p14:tracePt t="28157" x="7615238" y="4529138"/>
          <p14:tracePt t="28174" x="7594600" y="4537075"/>
          <p14:tracePt t="28191" x="7543800" y="4543425"/>
          <p14:tracePt t="28208" x="7500938" y="4557713"/>
          <p14:tracePt t="28228" x="7443788" y="4579938"/>
          <p14:tracePt t="28245" x="7337425" y="4594225"/>
          <p14:tracePt t="28262" x="7272338" y="4637088"/>
          <p14:tracePt t="28279" x="7115175" y="4665663"/>
          <p14:tracePt t="28295" x="7043738" y="4672013"/>
          <p14:tracePt t="28311" x="6980238" y="4679950"/>
          <p14:tracePt t="28329" x="6937375" y="4672013"/>
          <p14:tracePt t="28346" x="6858000" y="4637088"/>
          <p14:tracePt t="28363" x="6765925" y="4579938"/>
          <p14:tracePt t="28380" x="6700838" y="4508500"/>
          <p14:tracePt t="28397" x="6651625" y="4443413"/>
          <p14:tracePt t="28414" x="6600825" y="4408488"/>
          <p14:tracePt t="28432" x="6557963" y="4343400"/>
          <p14:tracePt t="28448" x="6529388" y="4308475"/>
          <p14:tracePt t="28466" x="6494463" y="4257675"/>
          <p14:tracePt t="28484" x="6443663" y="4071938"/>
          <p14:tracePt t="28500" x="6408738" y="3937000"/>
          <p14:tracePt t="28517" x="6337300" y="3757613"/>
          <p14:tracePt t="28534" x="6308725" y="3651250"/>
          <p14:tracePt t="28552" x="6294438" y="3514725"/>
          <p14:tracePt t="28568" x="6286500" y="3394075"/>
          <p14:tracePt t="28571" x="6280150" y="3343275"/>
          <p14:tracePt t="28586" x="6280150" y="3251200"/>
          <p14:tracePt t="28602" x="6308725" y="3108325"/>
          <p14:tracePt t="28620" x="6329363" y="2986088"/>
          <p14:tracePt t="28637" x="6380163" y="2843213"/>
          <p14:tracePt t="28654" x="6423025" y="2722563"/>
          <p14:tracePt t="28671" x="6494463" y="2571750"/>
          <p14:tracePt t="28688" x="6557963" y="2514600"/>
          <p14:tracePt t="28705" x="6572250" y="2500313"/>
          <p14:tracePt t="28723" x="6600825" y="2486025"/>
          <p14:tracePt t="28740" x="6623050" y="2471738"/>
          <p14:tracePt t="28758" x="6680200" y="2428875"/>
          <p14:tracePt t="28774" x="6700838" y="2393950"/>
          <p14:tracePt t="28791" x="6737350" y="2357438"/>
          <p14:tracePt t="28808" x="6751638" y="2336800"/>
          <p14:tracePt t="28825" x="6765925" y="2328863"/>
          <p14:tracePt t="28843" x="6780213" y="2328863"/>
          <p14:tracePt t="28860" x="6786563" y="2328863"/>
          <p14:tracePt t="28877" x="6800850" y="2328863"/>
          <p14:tracePt t="28895" x="6829425" y="2328863"/>
          <p14:tracePt t="28911" x="6858000" y="2328863"/>
          <p14:tracePt t="28929" x="6908800" y="2328863"/>
          <p14:tracePt t="28945" x="6943725" y="2328863"/>
          <p14:tracePt t="28963" x="6951663" y="2328863"/>
          <p14:tracePt t="29168" x="6951663" y="2336800"/>
          <p14:tracePt t="29172" x="6951663" y="2343150"/>
          <p14:tracePt t="29187" x="6951663" y="2365375"/>
          <p14:tracePt t="29222" x="6951663" y="2371725"/>
          <p14:tracePt t="29245" x="6951663" y="2386013"/>
          <p14:tracePt t="29258" x="6943725" y="2400300"/>
          <p14:tracePt t="29271" x="6943725" y="2428875"/>
          <p14:tracePt t="29288" x="6943725" y="2457450"/>
          <p14:tracePt t="29305" x="6937375" y="2479675"/>
          <p14:tracePt t="29322" x="6937375" y="2493963"/>
          <p14:tracePt t="29339" x="6929438" y="2493963"/>
          <p14:tracePt t="29454" x="6929438" y="2551113"/>
          <p14:tracePt t="29461" x="6929438" y="2622550"/>
          <p14:tracePt t="29468" x="6915150" y="2671763"/>
          <p14:tracePt t="29479" x="6908800" y="2708275"/>
          <p14:tracePt t="29494" x="6900863" y="2714625"/>
          <p14:tracePt t="29511" x="6900863" y="2728913"/>
          <p14:tracePt t="29529" x="6886575" y="2757488"/>
          <p14:tracePt t="29546" x="6865938" y="2786063"/>
          <p14:tracePt t="29563" x="6851650" y="2822575"/>
          <p14:tracePt t="29579" x="6823075" y="2936875"/>
          <p14:tracePt t="29596" x="6808788" y="2971800"/>
          <p14:tracePt t="29673" x="6800850" y="2971800"/>
          <p14:tracePt t="29681" x="6772275" y="2965450"/>
          <p14:tracePt t="29687" x="6757988" y="2943225"/>
          <p14:tracePt t="29699" x="6743700" y="2936875"/>
          <p14:tracePt t="29717" x="6700838" y="2894013"/>
          <p14:tracePt t="29733" x="6700838" y="2871788"/>
          <p14:tracePt t="29751" x="6700838" y="2836863"/>
          <p14:tracePt t="29768" x="6694488" y="2757488"/>
          <p14:tracePt t="29786" x="6694488" y="2671763"/>
          <p14:tracePt t="29803" x="6686550" y="2522538"/>
          <p14:tracePt t="29820" x="6686550" y="2493963"/>
          <p14:tracePt t="29927" x="6680200" y="2493963"/>
          <p14:tracePt t="29954" x="6665913" y="2493963"/>
          <p14:tracePt t="29960" x="6657975" y="2500313"/>
          <p14:tracePt t="29973" x="6629400" y="2536825"/>
          <p14:tracePt t="29991" x="6551613" y="2671763"/>
          <p14:tracePt t="30009" x="6508750" y="2808288"/>
          <p14:tracePt t="30027" x="6437313" y="2894013"/>
          <p14:tracePt t="30046" x="6394450" y="2957513"/>
          <p14:tracePt t="30060" x="6386513" y="2957513"/>
          <p14:tracePt t="30076" x="6372225" y="2971800"/>
          <p14:tracePt t="30094" x="6351588" y="3022600"/>
          <p14:tracePt t="30111" x="6323013" y="3051175"/>
          <p14:tracePt t="30128" x="6300788" y="3100388"/>
          <p14:tracePt t="30145" x="6280150" y="3143250"/>
          <p14:tracePt t="30162" x="6272213" y="3194050"/>
          <p14:tracePt t="30180" x="6257925" y="3308350"/>
          <p14:tracePt t="30196" x="6251575" y="3322638"/>
          <p14:tracePt t="30219" x="6237288" y="3328988"/>
          <p14:tracePt t="30231" x="6237288" y="3336925"/>
          <p14:tracePt t="30248" x="6215063" y="3351213"/>
          <p14:tracePt t="30267" x="6172200" y="3386138"/>
          <p14:tracePt t="30284" x="6151563" y="3408363"/>
          <p14:tracePt t="30301" x="6137275" y="3429000"/>
          <p14:tracePt t="30316" x="6115050" y="3500438"/>
          <p14:tracePt t="30333" x="6086475" y="3522663"/>
          <p14:tracePt t="30351" x="6057900" y="3565525"/>
          <p14:tracePt t="30368" x="6022975" y="3608388"/>
          <p14:tracePt t="30385" x="5986463" y="3714750"/>
          <p14:tracePt t="30402" x="5943600" y="3786188"/>
          <p14:tracePt t="30421" x="5915025" y="3829050"/>
          <p14:tracePt t="30438" x="5857875" y="3986213"/>
          <p14:tracePt t="30453" x="5829300" y="4029075"/>
          <p14:tracePt t="30471" x="5822950" y="4057650"/>
          <p14:tracePt t="30492" x="5808663" y="4079875"/>
          <p14:tracePt t="30505" x="5808663" y="4094163"/>
          <p14:tracePt t="30523" x="5822950" y="4108450"/>
          <p14:tracePt t="30539" x="5865813" y="4122738"/>
          <p14:tracePt t="30559" x="5886450" y="4129088"/>
          <p14:tracePt t="30576" x="5951538" y="4143375"/>
          <p14:tracePt t="30591" x="6000750" y="4179888"/>
          <p14:tracePt t="30592" x="6029325" y="4194175"/>
          <p14:tracePt t="30609" x="6072188" y="4222750"/>
          <p14:tracePt t="30626" x="6094413" y="4237038"/>
          <p14:tracePt t="30642" x="6108700" y="4243388"/>
          <p14:tracePt t="30660" x="6137275" y="4257675"/>
          <p14:tracePt t="30678" x="6194425" y="4286250"/>
          <p14:tracePt t="30693" x="6243638" y="4308475"/>
          <p14:tracePt t="30716" x="6329363" y="4314825"/>
          <p14:tracePt t="30727" x="6457950" y="4322763"/>
          <p14:tracePt t="30747" x="6572250" y="4322763"/>
          <p14:tracePt t="30762" x="6665913" y="4314825"/>
          <p14:tracePt t="30779" x="6715125" y="4314825"/>
          <p14:tracePt t="30796" x="6715125" y="4308475"/>
          <p14:tracePt t="30851" x="6715125" y="4300538"/>
          <p14:tracePt t="30868" x="6715125" y="4294188"/>
          <p14:tracePt t="30886" x="6715125" y="4279900"/>
          <p14:tracePt t="30890" x="6715125" y="4271963"/>
          <p14:tracePt t="30899" x="6723063" y="4237038"/>
          <p14:tracePt t="30916" x="6757988" y="4200525"/>
          <p14:tracePt t="30936" x="6786563" y="4165600"/>
          <p14:tracePt t="30950" x="6786563" y="4157663"/>
          <p14:tracePt t="31022" x="6780213" y="4171950"/>
          <p14:tracePt t="31038" x="6765925" y="4208463"/>
          <p14:tracePt t="31054" x="6757988" y="4222750"/>
          <p14:tracePt t="31070" x="6743700" y="4229100"/>
          <p14:tracePt t="31089" x="6729413" y="4237038"/>
          <p14:tracePt t="31122" x="6723063" y="4237038"/>
          <p14:tracePt t="31220" x="6723063" y="4229100"/>
          <p14:tracePt t="31237" x="6723063" y="4222750"/>
          <p14:tracePt t="31367" x="6723063" y="4214813"/>
          <p14:tracePt t="31493" x="6715125" y="4214813"/>
          <p14:tracePt t="31774" x="6723063" y="4214813"/>
          <p14:tracePt t="31780" x="6729413" y="4214813"/>
          <p14:tracePt t="31797" x="6743700" y="4214813"/>
          <p14:tracePt t="31807" x="6751638" y="4208463"/>
          <p14:tracePt t="31824" x="6757988" y="4208463"/>
          <p14:tracePt t="32033" x="6751638" y="4214813"/>
          <p14:tracePt t="32048" x="6729413" y="4229100"/>
          <p14:tracePt t="32055" x="6715125" y="4257675"/>
          <p14:tracePt t="32064" x="6708775" y="4265613"/>
          <p14:tracePt t="32081" x="6680200" y="4294188"/>
          <p14:tracePt t="32099" x="6623050" y="4351338"/>
          <p14:tracePt t="32116" x="6580188" y="4408488"/>
          <p14:tracePt t="32133" x="6523038" y="4529138"/>
          <p14:tracePt t="32151" x="6437313" y="4643438"/>
          <p14:tracePt t="32169" x="6351588" y="4737100"/>
          <p14:tracePt t="32186" x="6265863" y="4814888"/>
          <p14:tracePt t="32203" x="6208713" y="4865688"/>
          <p14:tracePt t="32220" x="6143625" y="4951413"/>
          <p14:tracePt t="32236" x="6094413" y="5037138"/>
          <p14:tracePt t="32253" x="6029325" y="5100638"/>
          <p14:tracePt t="32271" x="5972175" y="5137150"/>
          <p14:tracePt t="32287" x="5929313" y="5157788"/>
          <p14:tracePt t="32306" x="5880100" y="5214938"/>
          <p14:tracePt t="32323" x="5829300" y="5251450"/>
          <p14:tracePt t="32340" x="5786438" y="5280025"/>
          <p14:tracePt t="32357" x="5765800" y="5286375"/>
          <p14:tracePt t="32384" x="5757863" y="5286375"/>
          <p14:tracePt t="32393" x="5751513" y="5294313"/>
          <p14:tracePt t="32408" x="5751513" y="5308600"/>
          <p14:tracePt t="32426" x="5737225" y="5322888"/>
          <p14:tracePt t="32432" x="5737225" y="5337175"/>
          <p14:tracePt t="32444" x="5729288" y="5343525"/>
          <p14:tracePt t="32532" x="5737225" y="5343525"/>
          <p14:tracePt t="32547" x="5737225" y="5337175"/>
          <p14:tracePt t="32743" x="5737225" y="5329238"/>
          <p14:tracePt t="32748" x="5722938" y="5294313"/>
          <p14:tracePt t="32756" x="5708650" y="5272088"/>
          <p14:tracePt t="32767" x="5680075" y="5222875"/>
          <p14:tracePt t="32784" x="5622925" y="5080000"/>
          <p14:tracePt t="32802" x="5514975" y="4929188"/>
          <p14:tracePt t="32819" x="5451475" y="4857750"/>
          <p14:tracePt t="32836" x="5372100" y="4822825"/>
          <p14:tracePt t="32853" x="5294313" y="4765675"/>
          <p14:tracePt t="32870" x="5208588" y="4714875"/>
          <p14:tracePt t="32888" x="5172075" y="4686300"/>
          <p14:tracePt t="32905" x="5114925" y="4622800"/>
          <p14:tracePt t="32921" x="5094288" y="4586288"/>
          <p14:tracePt t="32938" x="5072063" y="4557713"/>
          <p14:tracePt t="32957" x="5072063" y="4514850"/>
          <p14:tracePt t="32974" x="5072063" y="4500563"/>
          <p14:tracePt t="32992" x="5072063" y="4465638"/>
          <p14:tracePt t="33008" x="5051425" y="4400550"/>
          <p14:tracePt t="33025" x="5037138" y="4351338"/>
          <p14:tracePt t="33043" x="5000625" y="4286250"/>
          <p14:tracePt t="33060" x="4994275" y="4265613"/>
          <p14:tracePt t="33075" x="4972050" y="4237038"/>
          <p14:tracePt t="33077" x="4972050" y="4222750"/>
          <p14:tracePt t="33093" x="4957763" y="4200525"/>
          <p14:tracePt t="33110" x="4957763" y="4165600"/>
          <p14:tracePt t="33127" x="4957763" y="4143375"/>
          <p14:tracePt t="33144" x="4965700" y="4143375"/>
          <p14:tracePt t="33161" x="4972050" y="4137025"/>
          <p14:tracePt t="33179" x="4979988" y="4129088"/>
          <p14:tracePt t="33196" x="4979988" y="4122738"/>
          <p14:tracePt t="33213" x="4986338" y="4108450"/>
          <p14:tracePt t="33230" x="4994275" y="4100513"/>
          <p14:tracePt t="33247" x="4994275" y="4094163"/>
          <p14:tracePt t="33369" x="5008563" y="4094163"/>
          <p14:tracePt t="33376" x="5057775" y="4108450"/>
          <p14:tracePt t="33386" x="5122863" y="4114800"/>
          <p14:tracePt t="33402" x="5314950" y="4137025"/>
          <p14:tracePt t="33418" x="5543550" y="4143375"/>
          <p14:tracePt t="33436" x="5857875" y="4179888"/>
          <p14:tracePt t="33454" x="6000750" y="4194175"/>
          <p14:tracePt t="33471" x="6137275" y="4200525"/>
          <p14:tracePt t="33486" x="6223000" y="4208463"/>
          <p14:tracePt t="33504" x="6323013" y="4222750"/>
          <p14:tracePt t="33523" x="6415088" y="4251325"/>
          <p14:tracePt t="33541" x="6457950" y="4251325"/>
          <p14:tracePt t="33557" x="6472238" y="4251325"/>
          <p14:tracePt t="33573" x="6480175" y="4251325"/>
          <p14:tracePt t="33591" x="6486525" y="4251325"/>
          <p14:tracePt t="33607" x="6494463" y="4243388"/>
          <p14:tracePt t="33625" x="6508750" y="4229100"/>
          <p14:tracePt t="33642" x="6523038" y="4229100"/>
          <p14:tracePt t="33658" x="6551613" y="4229100"/>
          <p14:tracePt t="33675" x="6580188" y="4229100"/>
          <p14:tracePt t="33693" x="6608763" y="4214813"/>
          <p14:tracePt t="33712" x="6629400" y="4200525"/>
          <p14:tracePt t="33727" x="6637338" y="4186238"/>
          <p14:tracePt t="33938" x="6637338" y="4179888"/>
          <p14:tracePt t="33945" x="6637338" y="4165600"/>
          <p14:tracePt t="33962" x="6637338" y="4151313"/>
          <p14:tracePt t="33971" x="6629400" y="4114800"/>
          <p14:tracePt t="33986" x="6608763" y="4057650"/>
          <p14:tracePt t="34001" x="6580188" y="4014788"/>
          <p14:tracePt t="34018" x="6565900" y="3994150"/>
          <p14:tracePt t="34035" x="6551613" y="3957638"/>
          <p14:tracePt t="34052" x="6537325" y="3929063"/>
          <p14:tracePt t="34070" x="6508750" y="3857625"/>
          <p14:tracePt t="34088" x="6480175" y="3786188"/>
          <p14:tracePt t="34105" x="6457950" y="3743325"/>
          <p14:tracePt t="34121" x="6423025" y="3686175"/>
          <p14:tracePt t="34140" x="6400800" y="3643313"/>
          <p14:tracePt t="34157" x="6380163" y="3622675"/>
          <p14:tracePt t="34174" x="6365875" y="3594100"/>
          <p14:tracePt t="34190" x="6351588" y="3571875"/>
          <p14:tracePt t="34207" x="6343650" y="3543300"/>
          <p14:tracePt t="34223" x="6315075" y="3508375"/>
          <p14:tracePt t="34243" x="6229350" y="3400425"/>
          <p14:tracePt t="34261" x="6151563" y="3300413"/>
          <p14:tracePt t="34278" x="6100763" y="3214688"/>
          <p14:tracePt t="34292" x="6072188" y="3157538"/>
          <p14:tracePt t="34309" x="6051550" y="3122613"/>
          <p14:tracePt t="34326" x="6015038" y="3057525"/>
          <p14:tracePt t="34345" x="5994400" y="3022600"/>
          <p14:tracePt t="34363" x="5965825" y="2971800"/>
          <p14:tracePt t="34380" x="5943600" y="2943225"/>
          <p14:tracePt t="34397" x="5922963" y="2928938"/>
          <p14:tracePt t="34414" x="5915025" y="2928938"/>
          <p14:tracePt t="36634" x="5937250" y="2928938"/>
          <p14:tracePt t="36640" x="5957888" y="2943225"/>
          <p14:tracePt t="36647" x="5994400" y="2957513"/>
          <p14:tracePt t="36657" x="6029325" y="2986088"/>
          <p14:tracePt t="36674" x="6122988" y="3022600"/>
          <p14:tracePt t="36691" x="6208713" y="3057525"/>
          <p14:tracePt t="36709" x="6415088" y="3114675"/>
          <p14:tracePt t="36726" x="6565900" y="3179763"/>
          <p14:tracePt t="36743" x="6708775" y="3265488"/>
          <p14:tracePt t="36761" x="6894513" y="3357563"/>
          <p14:tracePt t="36778" x="7023100" y="3429000"/>
          <p14:tracePt t="36795" x="7215188" y="3514725"/>
          <p14:tracePt t="36812" x="7343775" y="3565525"/>
          <p14:tracePt t="36828" x="7451725" y="3614738"/>
          <p14:tracePt t="36846" x="7566025" y="3657600"/>
          <p14:tracePt t="36865" x="7700963" y="3714750"/>
          <p14:tracePt t="36882" x="7751763" y="3743325"/>
          <p14:tracePt t="36899" x="7843838" y="3786188"/>
          <p14:tracePt t="36916" x="7958138" y="3836988"/>
          <p14:tracePt t="36934" x="8029575" y="3871913"/>
          <p14:tracePt t="36937" x="8101013" y="3900488"/>
          <p14:tracePt t="36948" x="8151813" y="3914775"/>
          <p14:tracePt t="36965" x="8215313" y="3943350"/>
          <p14:tracePt t="36983" x="8329613" y="3971925"/>
          <p14:tracePt t="37000" x="8366125" y="3986213"/>
          <p14:tracePt t="37018" x="8380413" y="3994150"/>
          <p14:tracePt t="37036" x="8394700" y="4000500"/>
          <p14:tracePt t="37053" x="8429625" y="4043363"/>
          <p14:tracePt t="37069" x="8443913" y="4057650"/>
          <p14:tracePt t="37086" x="8466138" y="4057650"/>
          <p14:tracePt t="37103" x="8480425" y="4065588"/>
          <p14:tracePt t="37121" x="8501063" y="4065588"/>
          <p14:tracePt t="37137" x="8509000" y="4065588"/>
          <p14:tracePt t="37155" x="8515350" y="4065588"/>
          <p14:tracePt t="37171" x="8523288" y="4065588"/>
          <p14:tracePt t="37189" x="8523288" y="4071938"/>
          <p14:tracePt t="37206" x="8537575" y="4071938"/>
          <p14:tracePt t="37314" x="8543925" y="4071938"/>
          <p14:tracePt t="37330" x="8551863" y="4071938"/>
          <p14:tracePt t="37405" x="8551863" y="4079875"/>
          <p14:tracePt t="37447" x="8558213" y="4079875"/>
          <p14:tracePt t="37791" x="8551863" y="4071938"/>
          <p14:tracePt t="37798" x="8543925" y="4057650"/>
          <p14:tracePt t="37808" x="8537575" y="4043363"/>
          <p14:tracePt t="37826" x="8494713" y="3979863"/>
          <p14:tracePt t="37843" x="8458200" y="3914775"/>
          <p14:tracePt t="37861" x="8429625" y="3851275"/>
          <p14:tracePt t="37878" x="8386763" y="3771900"/>
          <p14:tracePt t="37896" x="8337550" y="3714750"/>
          <p14:tracePt t="37912" x="8308975" y="3671888"/>
          <p14:tracePt t="37929" x="8272463" y="3636963"/>
          <p14:tracePt t="37935" x="8258175" y="3622675"/>
          <p14:tracePt t="37950" x="8243888" y="3600450"/>
          <p14:tracePt t="37963" x="8180388" y="3557588"/>
          <p14:tracePt t="37979" x="8129588" y="3500438"/>
          <p14:tracePt t="37997" x="8086725" y="3443288"/>
          <p14:tracePt t="38015" x="8066088" y="3414713"/>
          <p14:tracePt t="38033" x="8043863" y="3371850"/>
          <p14:tracePt t="38050" x="8043863" y="3357563"/>
          <p14:tracePt t="38066" x="8037513" y="3336925"/>
          <p14:tracePt t="38083" x="8029575" y="3294063"/>
          <p14:tracePt t="38100" x="8015288" y="3265488"/>
          <p14:tracePt t="38118" x="8001000" y="3236913"/>
          <p14:tracePt t="38134" x="7980363" y="3208338"/>
          <p14:tracePt t="38153" x="7943850" y="3151188"/>
          <p14:tracePt t="38169" x="7908925" y="3114675"/>
          <p14:tracePt t="38185" x="7900988" y="3108325"/>
          <p14:tracePt t="38203" x="7886700" y="3094038"/>
          <p14:tracePt t="38292" x="7886700" y="3086100"/>
          <p14:tracePt t="38298" x="7880350" y="3086100"/>
          <p14:tracePt t="38314" x="7866063" y="3079750"/>
          <p14:tracePt t="38329" x="7858125" y="3079750"/>
          <p14:tracePt t="38780" x="7858125" y="3071813"/>
          <p14:tracePt t="38811" x="7851775" y="3071813"/>
          <p14:tracePt t="38819" x="7823200" y="3051175"/>
          <p14:tracePt t="38826" x="7786688" y="3022600"/>
          <p14:tracePt t="38839" x="7766050" y="3008313"/>
          <p14:tracePt t="38856" x="7723188" y="2971800"/>
          <p14:tracePt t="38873" x="7637463" y="2894013"/>
          <p14:tracePt t="38890" x="7580313" y="2857500"/>
          <p14:tracePt t="38907" x="7537450" y="2836863"/>
          <p14:tracePt t="38925" x="7486650" y="2794000"/>
          <p14:tracePt t="38929" x="7466013" y="2765425"/>
          <p14:tracePt t="38944" x="7415213" y="2665413"/>
          <p14:tracePt t="38961" x="7380288" y="2636838"/>
          <p14:tracePt t="38978" x="7343775" y="2579688"/>
          <p14:tracePt t="38994" x="7286625" y="2514600"/>
          <p14:tracePt t="39011" x="7272338" y="2486025"/>
          <p14:tracePt t="39028" x="7229475" y="2443163"/>
          <p14:tracePt t="39047" x="7180263" y="2308225"/>
          <p14:tracePt t="39063" x="7115175" y="2193925"/>
          <p14:tracePt t="39080" x="7065963" y="2065338"/>
          <p14:tracePt t="39098" x="7015163" y="1965325"/>
          <p14:tracePt t="39115" x="6994525" y="1843088"/>
          <p14:tracePt t="39131" x="6965950" y="1757363"/>
          <p14:tracePt t="39149" x="6965950" y="1736725"/>
          <p14:tracePt t="39166" x="6958013" y="1736725"/>
          <p14:tracePt t="39374" x="6929438" y="1743075"/>
          <p14:tracePt t="39389" x="6894513" y="1757363"/>
          <p14:tracePt t="39406" x="6872288" y="1785938"/>
          <p14:tracePt t="39423" x="6858000" y="1808163"/>
          <p14:tracePt t="39441" x="6851650" y="1828800"/>
          <p14:tracePt t="39446" x="6851650" y="1836738"/>
          <p14:tracePt t="39457" x="6843713" y="1843088"/>
          <p14:tracePt t="40028" x="6851650" y="1843088"/>
          <p14:tracePt t="40352" x="6872288" y="1843088"/>
          <p14:tracePt t="40358" x="6908800" y="1865313"/>
          <p14:tracePt t="40368" x="6929438" y="1900238"/>
          <p14:tracePt t="40385" x="7072313" y="1993900"/>
          <p14:tracePt t="40403" x="7429500" y="2265363"/>
          <p14:tracePt t="40420" x="7637463" y="2486025"/>
          <p14:tracePt t="40437" x="7843838" y="2693988"/>
          <p14:tracePt t="40454" x="8051800" y="2871788"/>
          <p14:tracePt t="40476" x="8329613" y="3208338"/>
          <p14:tracePt t="40491" x="8429625" y="3365500"/>
          <p14:tracePt t="40507" x="8509000" y="3500438"/>
          <p14:tracePt t="40524" x="8629650" y="3651250"/>
          <p14:tracePt t="40540" x="8723313" y="3814763"/>
          <p14:tracePt t="40557" x="8794750" y="3937000"/>
          <p14:tracePt t="40577" x="8872538" y="4151313"/>
          <p14:tracePt t="40593" x="8980488" y="4329113"/>
          <p14:tracePt t="40611" x="9058275" y="4537075"/>
          <p14:tracePt t="40627" x="9080500" y="4672013"/>
          <p14:tracePt t="40643" x="9115425" y="4894263"/>
          <p14:tracePt t="40681" x="9137650" y="5272088"/>
          <p14:tracePt t="40697" x="9123363" y="5372100"/>
          <p14:tracePt t="40718" x="9058275" y="5486400"/>
          <p14:tracePt t="40730" x="9029700" y="5514975"/>
          <p14:tracePt t="40748" x="8937625" y="5594350"/>
          <p14:tracePt t="40765" x="8858250" y="5651500"/>
          <p14:tracePt t="40782" x="8758238" y="5708650"/>
          <p14:tracePt t="40798" x="8629650" y="5757863"/>
          <p14:tracePt t="40815" x="8509000" y="5808663"/>
          <p14:tracePt t="40833" x="8272463" y="5872163"/>
          <p14:tracePt t="40851" x="8101013" y="5915025"/>
          <p14:tracePt t="40867" x="7900988" y="5943600"/>
          <p14:tracePt t="40884" x="7658100" y="5951538"/>
          <p14:tracePt t="40901" x="7458075" y="5957888"/>
          <p14:tracePt t="40919" x="7158038" y="5994400"/>
          <p14:tracePt t="40936" x="6715125" y="5994400"/>
          <p14:tracePt t="40952" x="6480175" y="5994400"/>
          <p14:tracePt t="40970" x="6243638" y="5994400"/>
          <p14:tracePt t="40988" x="6029325" y="5972175"/>
          <p14:tracePt t="41006" x="5822950" y="5922963"/>
          <p14:tracePt t="41023" x="5700713" y="5865813"/>
          <p14:tracePt t="41038" x="5594350" y="5772150"/>
          <p14:tracePt t="41056" x="5514975" y="5694363"/>
          <p14:tracePt t="41073" x="5422900" y="5572125"/>
          <p14:tracePt t="41091" x="5343525" y="5414963"/>
          <p14:tracePt t="41109" x="5257800" y="5222875"/>
          <p14:tracePt t="41127" x="5214938" y="5086350"/>
          <p14:tracePt t="41143" x="5151438" y="4929188"/>
          <p14:tracePt t="41159" x="5100638" y="4786313"/>
          <p14:tracePt t="41176" x="5051425" y="4622800"/>
          <p14:tracePt t="41194" x="5029200" y="4329113"/>
          <p14:tracePt t="41211" x="5037138" y="4108450"/>
          <p14:tracePt t="41228" x="5043488" y="3871913"/>
          <p14:tracePt t="41246" x="5086350" y="3500438"/>
          <p14:tracePt t="41262" x="5114925" y="3214688"/>
          <p14:tracePt t="41263" x="5137150" y="3051175"/>
          <p14:tracePt t="41281" x="5165725" y="2886075"/>
          <p14:tracePt t="41298" x="5222875" y="2693988"/>
          <p14:tracePt t="41315" x="5286375" y="2528888"/>
          <p14:tracePt t="41333" x="5394325" y="2257425"/>
          <p14:tracePt t="41349" x="5465763" y="1993900"/>
          <p14:tracePt t="41366" x="5565775" y="1643063"/>
          <p14:tracePt t="41382" x="5680075" y="1343025"/>
          <p14:tracePt t="41400" x="5780088" y="1108075"/>
          <p14:tracePt t="41416" x="5851525" y="957263"/>
          <p14:tracePt t="41436" x="5986463" y="814388"/>
          <p14:tracePt t="41451" x="6065838" y="771525"/>
          <p14:tracePt t="41468" x="6180138" y="750888"/>
          <p14:tracePt t="41485" x="6237288" y="736600"/>
          <p14:tracePt t="41503" x="6308725" y="736600"/>
          <p14:tracePt t="41521" x="6494463" y="793750"/>
          <p14:tracePt t="41537" x="6615113" y="828675"/>
          <p14:tracePt t="41554" x="6757988" y="871538"/>
          <p14:tracePt t="41571" x="6929438" y="922338"/>
          <p14:tracePt t="41588" x="7080250" y="979488"/>
          <p14:tracePt t="41607" x="7280275" y="1093788"/>
          <p14:tracePt t="41623" x="7400925" y="1165225"/>
          <p14:tracePt t="41640" x="7529513" y="1243013"/>
          <p14:tracePt t="41657" x="7600950" y="1322388"/>
          <p14:tracePt t="41674" x="7694613" y="1422400"/>
          <p14:tracePt t="41694" x="7800975" y="1579563"/>
          <p14:tracePt t="41710" x="7829550" y="1714500"/>
          <p14:tracePt t="41726" x="7894638" y="1871663"/>
          <p14:tracePt t="41743" x="7951788" y="2008188"/>
          <p14:tracePt t="41761" x="7986713" y="2179638"/>
          <p14:tracePt t="41778" x="8066088" y="2365375"/>
          <p14:tracePt t="41796" x="8151813" y="2586038"/>
          <p14:tracePt t="41812" x="8194675" y="2714625"/>
          <p14:tracePt t="41829" x="8258175" y="2871788"/>
          <p14:tracePt t="41847" x="8301038" y="3036888"/>
          <p14:tracePt t="41866" x="8323263" y="3214688"/>
          <p14:tracePt t="41882" x="8329613" y="3351213"/>
          <p14:tracePt t="41899" x="8329613" y="3500438"/>
          <p14:tracePt t="41915" x="8329613" y="3622675"/>
          <p14:tracePt t="41934" x="8315325" y="3771900"/>
          <p14:tracePt t="41940" x="8315325" y="3857625"/>
          <p14:tracePt t="41951" x="8294688" y="4008438"/>
          <p14:tracePt t="41970" x="8286750" y="4143375"/>
          <p14:tracePt t="41984" x="8272463" y="4257675"/>
          <p14:tracePt t="42001" x="8243888" y="4379913"/>
          <p14:tracePt t="42018" x="8215313" y="4494213"/>
          <p14:tracePt t="42038" x="8137525" y="4686300"/>
          <p14:tracePt t="42054" x="8058150" y="4779963"/>
          <p14:tracePt t="42070" x="7980363" y="4843463"/>
          <p14:tracePt t="42087" x="7894638" y="4929188"/>
          <p14:tracePt t="42105" x="7823200" y="4979988"/>
          <p14:tracePt t="42123" x="7672388" y="5051425"/>
          <p14:tracePt t="42140" x="7572375" y="5080000"/>
          <p14:tracePt t="42157" x="7515225" y="5094288"/>
          <p14:tracePt t="42174" x="7437438" y="5114925"/>
          <p14:tracePt t="42191" x="7358063" y="5151438"/>
          <p14:tracePt t="42194" x="7323138" y="5157788"/>
          <p14:tracePt t="42208" x="7237413" y="5165725"/>
          <p14:tracePt t="42225" x="7123113" y="5172075"/>
          <p14:tracePt t="42241" x="7043738" y="5186363"/>
          <p14:tracePt t="42259" x="6972300" y="5208588"/>
          <p14:tracePt t="42276" x="6915150" y="5214938"/>
          <p14:tracePt t="42293" x="6815138" y="5229225"/>
          <p14:tracePt t="42310" x="6786563" y="5229225"/>
          <p14:tracePt t="42329" x="6743700" y="5229225"/>
          <p14:tracePt t="42346" x="6737350" y="5229225"/>
          <p14:tracePt t="42363" x="6723063" y="5229225"/>
          <p14:tracePt t="42380" x="6715125" y="5229225"/>
          <p14:tracePt t="52090" x="0" y="0"/>
        </p14:tracePtLst>
      </p14:laserTraceLst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재균형 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3000" dirty="0" smtClean="0">
                <a:ea typeface="굴림" panose="020B0600000101010101" pitchFamily="50" charset="-127"/>
              </a:rPr>
              <a:t>삽입이나 삭제가 일어날 때 </a:t>
            </a:r>
            <a:r>
              <a:rPr lang="ko-KR" altLang="en-US" sz="3000" dirty="0" err="1" smtClean="0">
                <a:ea typeface="굴림" panose="020B0600000101010101" pitchFamily="50" charset="-127"/>
              </a:rPr>
              <a:t>서브트리의</a:t>
            </a:r>
            <a:r>
              <a:rPr lang="ko-KR" altLang="en-US" sz="3000" dirty="0" smtClean="0">
                <a:ea typeface="굴림" panose="020B0600000101010101" pitchFamily="50" charset="-127"/>
              </a:rPr>
              <a:t> 높이가 증가 또는 감소함으로 </a:t>
            </a:r>
            <a:r>
              <a:rPr lang="en-US" altLang="ko-KR" sz="3000" dirty="0" smtClean="0">
                <a:ea typeface="굴림" panose="020B0600000101010101" pitchFamily="50" charset="-127"/>
              </a:rPr>
              <a:t>AVL </a:t>
            </a:r>
            <a:r>
              <a:rPr lang="ko-KR" altLang="en-US" sz="3000" smtClean="0">
                <a:ea typeface="굴림" panose="020B0600000101010101" pitchFamily="50" charset="-127"/>
              </a:rPr>
              <a:t>트리 성질을 만족하지 못하는 경우가 발생한다</a:t>
            </a:r>
            <a:r>
              <a:rPr lang="en-US" altLang="ko-KR" sz="3000" dirty="0" smtClean="0"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3000" dirty="0" smtClean="0">
                <a:ea typeface="굴림" panose="020B0600000101010101" pitchFamily="50" charset="-127"/>
              </a:rPr>
              <a:t>만일 </a:t>
            </a:r>
            <a:r>
              <a:rPr lang="en-US" altLang="ko-KR" sz="3000" dirty="0" smtClean="0">
                <a:ea typeface="굴림" panose="020B0600000101010101" pitchFamily="50" charset="-127"/>
              </a:rPr>
              <a:t>AVL </a:t>
            </a:r>
            <a:r>
              <a:rPr lang="ko-KR" altLang="en-US" sz="3000" smtClean="0">
                <a:ea typeface="굴림" panose="020B0600000101010101" pitchFamily="50" charset="-127"/>
              </a:rPr>
              <a:t>트리 성질이 노드 </a:t>
            </a:r>
            <a:r>
              <a:rPr lang="en-US" altLang="ko-KR" sz="3000" dirty="0" smtClean="0">
                <a:ea typeface="굴림" panose="020B0600000101010101" pitchFamily="50" charset="-127"/>
              </a:rPr>
              <a:t>x</a:t>
            </a:r>
            <a:r>
              <a:rPr lang="ko-KR" altLang="en-US" sz="3000" smtClean="0">
                <a:ea typeface="굴림" panose="020B0600000101010101" pitchFamily="50" charset="-127"/>
              </a:rPr>
              <a:t>에서 위반된다면 노드</a:t>
            </a:r>
            <a:r>
              <a:rPr lang="en-US" altLang="ko-KR" sz="3000" dirty="0" smtClean="0">
                <a:ea typeface="굴림" panose="020B0600000101010101" pitchFamily="50" charset="-127"/>
              </a:rPr>
              <a:t> x</a:t>
            </a:r>
            <a:r>
              <a:rPr lang="ko-KR" altLang="en-US" sz="3000" smtClean="0">
                <a:ea typeface="굴림" panose="020B0600000101010101" pitchFamily="50" charset="-127"/>
              </a:rPr>
              <a:t>의 왼쪽 서브트리와 오른쪽 서브트리의 높이 차이가 정확히 </a:t>
            </a:r>
            <a:r>
              <a:rPr lang="en-US" altLang="ko-KR" sz="3000" dirty="0" smtClean="0">
                <a:ea typeface="굴림" panose="020B0600000101010101" pitchFamily="50" charset="-127"/>
              </a:rPr>
              <a:t>2</a:t>
            </a:r>
            <a:r>
              <a:rPr lang="ko-KR" altLang="en-US" sz="3000" smtClean="0">
                <a:ea typeface="굴림" panose="020B0600000101010101" pitchFamily="50" charset="-127"/>
              </a:rPr>
              <a:t>가 된다</a:t>
            </a:r>
            <a:r>
              <a:rPr lang="en-US" altLang="ko-KR" sz="3000" dirty="0" smtClean="0"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3000" dirty="0" smtClean="0">
                <a:ea typeface="굴림" panose="020B0600000101010101" pitchFamily="50" charset="-127"/>
              </a:rPr>
              <a:t>AVL </a:t>
            </a:r>
            <a:r>
              <a:rPr lang="ko-KR" altLang="en-US" sz="3000" smtClean="0">
                <a:ea typeface="굴림" panose="020B0600000101010101" pitchFamily="50" charset="-127"/>
              </a:rPr>
              <a:t>트리 성질을 회복하도록  균형이 무너진 노드 </a:t>
            </a:r>
            <a:r>
              <a:rPr lang="en-US" altLang="ko-KR" sz="3000" dirty="0" smtClean="0">
                <a:ea typeface="굴림" panose="020B0600000101010101" pitchFamily="50" charset="-127"/>
              </a:rPr>
              <a:t>x</a:t>
            </a:r>
            <a:r>
              <a:rPr lang="ko-KR" altLang="en-US" sz="3000" smtClean="0">
                <a:ea typeface="굴림" panose="020B0600000101010101" pitchFamily="50" charset="-127"/>
              </a:rPr>
              <a:t>에서 단회전 </a:t>
            </a:r>
            <a:r>
              <a:rPr lang="en-US" altLang="ko-KR" sz="3000" dirty="0" smtClean="0">
                <a:ea typeface="굴림" panose="020B0600000101010101" pitchFamily="50" charset="-127"/>
              </a:rPr>
              <a:t>(single rotation)</a:t>
            </a:r>
            <a:r>
              <a:rPr lang="ko-KR" altLang="en-US" sz="3000" smtClean="0">
                <a:ea typeface="굴림" panose="020B0600000101010101" pitchFamily="50" charset="-127"/>
              </a:rPr>
              <a:t> 또는 복회전 </a:t>
            </a:r>
            <a:r>
              <a:rPr lang="en-US" altLang="ko-KR" sz="3000" dirty="0" smtClean="0">
                <a:ea typeface="굴림" panose="020B0600000101010101" pitchFamily="50" charset="-127"/>
              </a:rPr>
              <a:t>(double rotation)</a:t>
            </a:r>
            <a:r>
              <a:rPr lang="ko-KR" altLang="en-US" sz="3000" smtClean="0">
                <a:ea typeface="굴림" panose="020B0600000101010101" pitchFamily="50" charset="-127"/>
              </a:rPr>
              <a:t>을 하여 균형 성질을 만족하도록 한다</a:t>
            </a:r>
            <a:r>
              <a:rPr lang="en-US" altLang="ko-KR" sz="3000" dirty="0" smtClean="0">
                <a:ea typeface="굴림" panose="020B0600000101010101" pitchFamily="50" charset="-127"/>
              </a:rPr>
              <a:t>. </a:t>
            </a:r>
          </a:p>
          <a:p>
            <a:endParaRPr lang="ko-KR" altLang="en-US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60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93"/>
    </mc:Choice>
    <mc:Fallback xmlns="">
      <p:transition spd="slow" advTm="9139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731" x="6865938" y="2794000"/>
          <p14:tracePt t="2828" x="6843713" y="2779713"/>
          <p14:tracePt t="2836" x="6823075" y="2771775"/>
          <p14:tracePt t="2847" x="6757988" y="2757488"/>
          <p14:tracePt t="2865" x="6651625" y="2714625"/>
          <p14:tracePt t="2883" x="6437313" y="2565400"/>
          <p14:tracePt t="2899" x="6257925" y="2508250"/>
          <p14:tracePt t="2914" x="6086475" y="2451100"/>
          <p14:tracePt t="2931" x="5929313" y="2414588"/>
          <p14:tracePt t="2949" x="5729288" y="2336800"/>
          <p14:tracePt t="2964" x="5543550" y="2271713"/>
          <p14:tracePt t="2981" x="5372100" y="2208213"/>
          <p14:tracePt t="2998" x="5137150" y="2114550"/>
          <p14:tracePt t="3016" x="4865688" y="1985963"/>
          <p14:tracePt t="3034" x="4700588" y="1936750"/>
          <p14:tracePt t="3048" x="4551363" y="1922463"/>
          <p14:tracePt t="3065" x="4414838" y="1885950"/>
          <p14:tracePt t="3081" x="4279900" y="1836738"/>
          <p14:tracePt t="3100" x="4171950" y="1808163"/>
          <p14:tracePt t="3116" x="4051300" y="1779588"/>
          <p14:tracePt t="3120" x="3979863" y="1779588"/>
          <p14:tracePt t="3132" x="3843338" y="1771650"/>
          <p14:tracePt t="3148" x="3729038" y="1765300"/>
          <p14:tracePt t="3165" x="3586163" y="1765300"/>
          <p14:tracePt t="3182" x="3471863" y="1765300"/>
          <p14:tracePt t="3198" x="3365500" y="1765300"/>
          <p14:tracePt t="3216" x="3257550" y="1771650"/>
          <p14:tracePt t="3232" x="3165475" y="1779588"/>
          <p14:tracePt t="3250" x="3022600" y="1779588"/>
          <p14:tracePt t="3267" x="2951163" y="1779588"/>
          <p14:tracePt t="3284" x="2851150" y="1771650"/>
          <p14:tracePt t="3301" x="2794000" y="1771650"/>
          <p14:tracePt t="3317" x="2708275" y="1765300"/>
          <p14:tracePt t="3334" x="2665413" y="1765300"/>
          <p14:tracePt t="3349" x="2651125" y="1765300"/>
          <p14:tracePt t="3366" x="2628900" y="1765300"/>
          <p14:tracePt t="3382" x="2608263" y="1771650"/>
          <p14:tracePt t="3400" x="2600325" y="1779588"/>
          <p14:tracePt t="3416" x="2586038" y="1785938"/>
          <p14:tracePt t="3433" x="2586038" y="1793875"/>
          <p14:tracePt t="3449" x="2579688" y="1793875"/>
          <p14:tracePt t="3519" x="2579688" y="1800225"/>
          <p14:tracePt t="3630" x="2593975" y="1800225"/>
          <p14:tracePt t="3634" x="2600325" y="1793875"/>
          <p14:tracePt t="3650" x="2665413" y="1779588"/>
          <p14:tracePt t="3666" x="2722563" y="1765300"/>
          <p14:tracePt t="3683" x="2794000" y="1757363"/>
          <p14:tracePt t="3700" x="2857500" y="1751013"/>
          <p14:tracePt t="3716" x="2951163" y="1728788"/>
          <p14:tracePt t="3733" x="3094038" y="1671638"/>
          <p14:tracePt t="3750" x="3128963" y="1643063"/>
          <p14:tracePt t="3768" x="3171825" y="1622425"/>
          <p14:tracePt t="3783" x="3257550" y="1600200"/>
          <p14:tracePt t="3800" x="3351213" y="1565275"/>
          <p14:tracePt t="3819" x="3443288" y="1522413"/>
          <p14:tracePt t="3834" x="3486150" y="1493838"/>
          <p14:tracePt t="3837" x="3514725" y="1485900"/>
          <p14:tracePt t="3850" x="3579813" y="1465263"/>
          <p14:tracePt t="3867" x="3671888" y="1436688"/>
          <p14:tracePt t="3885" x="3686175" y="1436688"/>
          <p14:tracePt t="3902" x="3722688" y="1422400"/>
          <p14:tracePt t="3919" x="3751263" y="1414463"/>
          <p14:tracePt t="3934" x="3765550" y="1400175"/>
          <p14:tracePt t="3950" x="3794125" y="1393825"/>
          <p14:tracePt t="3967" x="3843338" y="1371600"/>
          <p14:tracePt t="3985" x="3886200" y="1357313"/>
          <p14:tracePt t="4001" x="3957638" y="1343025"/>
          <p14:tracePt t="4018" x="4022725" y="1328738"/>
          <p14:tracePt t="4034" x="4071938" y="1308100"/>
          <p14:tracePt t="4051" x="4108450" y="1308100"/>
          <p14:tracePt t="4067" x="4137025" y="1300163"/>
          <p14:tracePt t="4084" x="4171950" y="1293813"/>
          <p14:tracePt t="4085" x="4179888" y="1293813"/>
          <p14:tracePt t="4101" x="4194175" y="1293813"/>
          <p14:tracePt t="4120" x="4200525" y="1293813"/>
          <p14:tracePt t="4134" x="4208463" y="1293813"/>
          <p14:tracePt t="4151" x="4214813" y="1293813"/>
          <p14:tracePt t="4184" x="4222750" y="1293813"/>
          <p14:tracePt t="91005" x="0" y="0"/>
        </p14:tracePtLst>
      </p14:laserTraceLst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2-3 </a:t>
            </a:r>
            <a:r>
              <a:rPr lang="ko-KR" altLang="en-US" smtClean="0">
                <a:ea typeface="굴림" panose="020B0600000101010101" pitchFamily="50" charset="-127"/>
              </a:rPr>
              <a:t>트리</a:t>
            </a:r>
          </a:p>
        </p:txBody>
      </p:sp>
      <p:sp>
        <p:nvSpPr>
          <p:cNvPr id="307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ea typeface="굴림" panose="020B0600000101010101" pitchFamily="50" charset="-127"/>
              </a:rPr>
              <a:t>균형 탐색 </a:t>
            </a:r>
            <a:r>
              <a:rPr lang="ko-KR" altLang="en-US" sz="2400" dirty="0" err="1" smtClean="0">
                <a:ea typeface="굴림" panose="020B0600000101010101" pitchFamily="50" charset="-127"/>
              </a:rPr>
              <a:t>트리로</a:t>
            </a:r>
            <a:r>
              <a:rPr lang="ko-KR" altLang="en-US" sz="2400" dirty="0" smtClean="0">
                <a:ea typeface="굴림" panose="020B0600000101010101" pitchFamily="50" charset="-127"/>
              </a:rPr>
              <a:t> 삽입</a:t>
            </a:r>
            <a:r>
              <a:rPr lang="en-US" altLang="ko-KR" sz="2400" dirty="0" smtClean="0">
                <a:ea typeface="굴림" panose="020B0600000101010101" pitchFamily="50" charset="-127"/>
              </a:rPr>
              <a:t>, </a:t>
            </a:r>
            <a:r>
              <a:rPr lang="ko-KR" altLang="en-US" sz="2400" smtClean="0">
                <a:ea typeface="굴림" panose="020B0600000101010101" pitchFamily="50" charset="-127"/>
              </a:rPr>
              <a:t>삭제</a:t>
            </a:r>
            <a:r>
              <a:rPr lang="en-US" altLang="ko-KR" sz="2400" dirty="0" smtClean="0">
                <a:ea typeface="굴림" panose="020B0600000101010101" pitchFamily="50" charset="-127"/>
              </a:rPr>
              <a:t>, </a:t>
            </a:r>
            <a:r>
              <a:rPr lang="ko-KR" altLang="en-US" sz="2400" smtClean="0">
                <a:ea typeface="굴림" panose="020B0600000101010101" pitchFamily="50" charset="-127"/>
              </a:rPr>
              <a:t>탐색의 실행 시간이 </a:t>
            </a:r>
            <a:r>
              <a:rPr lang="en-US" altLang="ko-KR" sz="2400" dirty="0" smtClean="0">
                <a:ea typeface="굴림" panose="020B0600000101010101" pitchFamily="50" charset="-127"/>
              </a:rPr>
              <a:t>O(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logN</a:t>
            </a:r>
            <a:r>
              <a:rPr lang="en-US" altLang="ko-KR" sz="2400" dirty="0" smtClean="0">
                <a:ea typeface="굴림" panose="020B0600000101010101" pitchFamily="50" charset="-127"/>
              </a:rPr>
              <a:t>)</a:t>
            </a:r>
            <a:r>
              <a:rPr lang="ko-KR" altLang="en-US" sz="2400" smtClean="0">
                <a:ea typeface="굴림" panose="020B0600000101010101" pitchFamily="50" charset="-127"/>
              </a:rPr>
              <a:t>이 된다</a:t>
            </a:r>
            <a:r>
              <a:rPr lang="en-US" altLang="ko-KR" sz="2400" dirty="0" smtClean="0"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2400" dirty="0" smtClean="0">
                <a:ea typeface="굴림" panose="020B0600000101010101" pitchFamily="50" charset="-127"/>
              </a:rPr>
              <a:t>모든 </a:t>
            </a:r>
            <a:r>
              <a:rPr lang="ko-KR" altLang="en-US" sz="2400" dirty="0" err="1" smtClean="0">
                <a:ea typeface="굴림" panose="020B0600000101010101" pitchFamily="50" charset="-127"/>
              </a:rPr>
              <a:t>노드는</a:t>
            </a:r>
            <a:r>
              <a:rPr lang="ko-KR" altLang="en-US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ea typeface="굴림" panose="020B0600000101010101" pitchFamily="50" charset="-127"/>
              </a:rPr>
              <a:t>1</a:t>
            </a:r>
            <a:r>
              <a:rPr lang="ko-KR" altLang="en-US" sz="2400" smtClean="0">
                <a:ea typeface="굴림" panose="020B0600000101010101" pitchFamily="50" charset="-127"/>
              </a:rPr>
              <a:t>개 또는 </a:t>
            </a:r>
            <a:r>
              <a:rPr lang="en-US" altLang="ko-KR" sz="2400" dirty="0" smtClean="0">
                <a:ea typeface="굴림" panose="020B0600000101010101" pitchFamily="50" charset="-127"/>
              </a:rPr>
              <a:t>2</a:t>
            </a:r>
            <a:r>
              <a:rPr lang="ko-KR" altLang="en-US" sz="2400" smtClean="0">
                <a:ea typeface="굴림" panose="020B0600000101010101" pitchFamily="50" charset="-127"/>
              </a:rPr>
              <a:t>개의 키를 갖는다</a:t>
            </a:r>
            <a:r>
              <a:rPr lang="en-US" altLang="ko-KR" sz="2400" dirty="0" smtClean="0"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2400" dirty="0" smtClean="0">
                <a:ea typeface="굴림" panose="020B0600000101010101" pitchFamily="50" charset="-127"/>
              </a:rPr>
              <a:t>내부 </a:t>
            </a:r>
            <a:r>
              <a:rPr lang="ko-KR" altLang="en-US" sz="2400" dirty="0" err="1" smtClean="0">
                <a:ea typeface="굴림" panose="020B0600000101010101" pitchFamily="50" charset="-127"/>
              </a:rPr>
              <a:t>노드는</a:t>
            </a:r>
            <a:r>
              <a:rPr lang="ko-KR" altLang="en-US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ea typeface="굴림" panose="020B0600000101010101" pitchFamily="50" charset="-127"/>
              </a:rPr>
              <a:t>2</a:t>
            </a:r>
            <a:r>
              <a:rPr lang="ko-KR" altLang="en-US" sz="2400" smtClean="0">
                <a:ea typeface="굴림" panose="020B0600000101010101" pitchFamily="50" charset="-127"/>
              </a:rPr>
              <a:t>개 또는 </a:t>
            </a:r>
            <a:r>
              <a:rPr lang="en-US" altLang="ko-KR" sz="2400" dirty="0" smtClean="0">
                <a:ea typeface="굴림" panose="020B0600000101010101" pitchFamily="50" charset="-127"/>
              </a:rPr>
              <a:t>3</a:t>
            </a:r>
            <a:r>
              <a:rPr lang="ko-KR" altLang="en-US" sz="2400" smtClean="0">
                <a:ea typeface="굴림" panose="020B0600000101010101" pitchFamily="50" charset="-127"/>
              </a:rPr>
              <a:t>개의 자식 노들 갖는다</a:t>
            </a:r>
            <a:r>
              <a:rPr lang="en-US" altLang="ko-KR" sz="2400" dirty="0" smtClean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400" dirty="0" smtClean="0">
                <a:ea typeface="굴림" panose="020B0600000101010101" pitchFamily="50" charset="-127"/>
              </a:rPr>
              <a:t>2 </a:t>
            </a:r>
            <a:r>
              <a:rPr lang="ko-KR" altLang="en-US" sz="2400" smtClean="0">
                <a:ea typeface="굴림" panose="020B0600000101010101" pitchFamily="50" charset="-127"/>
              </a:rPr>
              <a:t>자식 노드를 갖는 노드</a:t>
            </a:r>
            <a:r>
              <a:rPr lang="en-US" altLang="ko-KR" sz="2400" dirty="0" smtClean="0">
                <a:ea typeface="굴림" panose="020B0600000101010101" pitchFamily="50" charset="-127"/>
              </a:rPr>
              <a:t>: 2-</a:t>
            </a:r>
            <a:r>
              <a:rPr lang="ko-KR" altLang="en-US" sz="2400" smtClean="0">
                <a:ea typeface="굴림" panose="020B0600000101010101" pitchFamily="50" charset="-127"/>
              </a:rPr>
              <a:t>노드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2400" dirty="0" smtClean="0">
                <a:ea typeface="굴림" panose="020B0600000101010101" pitchFamily="50" charset="-127"/>
              </a:rPr>
              <a:t>3</a:t>
            </a:r>
            <a:r>
              <a:rPr lang="ko-KR" altLang="en-US" sz="2400" smtClean="0">
                <a:ea typeface="굴림" panose="020B0600000101010101" pitchFamily="50" charset="-127"/>
              </a:rPr>
              <a:t>개의 자식 노드를 갖는 노드</a:t>
            </a:r>
            <a:r>
              <a:rPr lang="en-US" altLang="ko-KR" sz="2400" dirty="0" smtClean="0">
                <a:ea typeface="굴림" panose="020B0600000101010101" pitchFamily="50" charset="-127"/>
              </a:rPr>
              <a:t>: 3-</a:t>
            </a:r>
            <a:r>
              <a:rPr lang="ko-KR" altLang="en-US" sz="2400" smtClean="0">
                <a:ea typeface="굴림" panose="020B0600000101010101" pitchFamily="50" charset="-127"/>
              </a:rPr>
              <a:t>노드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ea typeface="굴림" panose="020B0600000101010101" pitchFamily="50" charset="-127"/>
              </a:rPr>
              <a:t>모든 </a:t>
            </a:r>
            <a:r>
              <a:rPr lang="ko-KR" altLang="en-US" sz="2400" dirty="0" err="1" smtClean="0">
                <a:ea typeface="굴림" panose="020B0600000101010101" pitchFamily="50" charset="-127"/>
              </a:rPr>
              <a:t>리프</a:t>
            </a:r>
            <a:r>
              <a:rPr lang="ko-KR" altLang="en-US" sz="2400" dirty="0" smtClean="0">
                <a:ea typeface="굴림" panose="020B0600000101010101" pitchFamily="50" charset="-127"/>
              </a:rPr>
              <a:t> </a:t>
            </a:r>
            <a:r>
              <a:rPr lang="ko-KR" altLang="en-US" sz="2400" dirty="0" err="1" smtClean="0">
                <a:ea typeface="굴림" panose="020B0600000101010101" pitchFamily="50" charset="-127"/>
              </a:rPr>
              <a:t>노드는</a:t>
            </a:r>
            <a:r>
              <a:rPr lang="ko-KR" altLang="en-US" sz="2400" dirty="0" smtClean="0">
                <a:ea typeface="굴림" panose="020B0600000101010101" pitchFamily="50" charset="-127"/>
              </a:rPr>
              <a:t> 같은 레벨이다</a:t>
            </a:r>
            <a:r>
              <a:rPr lang="en-US" altLang="ko-KR" sz="2400" dirty="0" smtClean="0">
                <a:ea typeface="굴림" panose="020B0600000101010101" pitchFamily="50" charset="-127"/>
              </a:rPr>
              <a:t> (</a:t>
            </a:r>
            <a:r>
              <a:rPr lang="ko-KR" altLang="en-US" sz="2400" smtClean="0">
                <a:ea typeface="굴림" panose="020B0600000101010101" pitchFamily="50" charset="-127"/>
              </a:rPr>
              <a:t>루트부터 리프 노드 까지의 각 경로는 같은 길이를 갖는다</a:t>
            </a:r>
            <a:r>
              <a:rPr lang="en-US" altLang="ko-KR" sz="2400" dirty="0" smtClean="0">
                <a:ea typeface="굴림" panose="020B0600000101010101" pitchFamily="50" charset="-127"/>
              </a:rPr>
              <a:t>).</a:t>
            </a:r>
            <a:endParaRPr lang="ko-KR" altLang="en-US" sz="240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6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49"/>
    </mc:Choice>
    <mc:Fallback xmlns="">
      <p:transition spd="slow" advTm="8234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7502" x="5057775" y="4437063"/>
          <p14:tracePt t="67615" x="5057775" y="4443413"/>
          <p14:tracePt t="67627" x="5057775" y="4451350"/>
          <p14:tracePt t="67633" x="5057775" y="4465638"/>
          <p14:tracePt t="67651" x="5051425" y="4479925"/>
          <p14:tracePt t="67668" x="5022850" y="4500563"/>
          <p14:tracePt t="67683" x="5014913" y="4514850"/>
          <p14:tracePt t="67701" x="5000625" y="4522788"/>
          <p14:tracePt t="67718" x="4994275" y="4537075"/>
          <p14:tracePt t="67734" x="4994275" y="4543425"/>
          <p14:tracePt t="67752" x="4986338" y="4557713"/>
          <p14:tracePt t="67768" x="4979988" y="4557713"/>
          <p14:tracePt t="67784" x="4965700" y="4579938"/>
          <p14:tracePt t="67801" x="4957763" y="4600575"/>
          <p14:tracePt t="67817" x="4951413" y="4614863"/>
          <p14:tracePt t="67834" x="4943475" y="4622800"/>
          <p14:tracePt t="67851" x="4937125" y="4629150"/>
          <p14:tracePt t="67868" x="4922838" y="4629150"/>
          <p14:tracePt t="67884" x="4914900" y="4637088"/>
          <p14:tracePt t="67903" x="4865688" y="4657725"/>
          <p14:tracePt t="67918" x="4843463" y="4665663"/>
          <p14:tracePt t="67934" x="4822825" y="4686300"/>
          <p14:tracePt t="67951" x="4765675" y="4708525"/>
          <p14:tracePt t="67968" x="4737100" y="4729163"/>
          <p14:tracePt t="67984" x="4694238" y="4743450"/>
          <p14:tracePt t="68001" x="4651375" y="4757738"/>
          <p14:tracePt t="68019" x="4608513" y="4765675"/>
          <p14:tracePt t="68035" x="4594225" y="4765675"/>
          <p14:tracePt t="68053" x="4579938" y="4765675"/>
          <p14:tracePt t="68069" x="4565650" y="4765675"/>
          <p14:tracePt t="68085" x="4529138" y="4765675"/>
          <p14:tracePt t="68103" x="4486275" y="4765675"/>
          <p14:tracePt t="68119" x="4429125" y="4751388"/>
          <p14:tracePt t="68135" x="4379913" y="4751388"/>
          <p14:tracePt t="68151" x="4357688" y="4743450"/>
          <p14:tracePt t="68224" x="4365625" y="4743450"/>
          <p14:tracePt t="68233" x="4371975" y="4737100"/>
          <p14:tracePt t="68238" x="4394200" y="4729163"/>
          <p14:tracePt t="68252" x="4400550" y="4729163"/>
          <p14:tracePt t="68269" x="4471988" y="4722813"/>
          <p14:tracePt t="68285" x="4514850" y="4722813"/>
          <p14:tracePt t="68302" x="4557713" y="4722813"/>
          <p14:tracePt t="68319" x="4594225" y="4714875"/>
          <p14:tracePt t="68336" x="4622800" y="4714875"/>
          <p14:tracePt t="68352" x="4665663" y="4714875"/>
          <p14:tracePt t="68369" x="4694238" y="4708525"/>
          <p14:tracePt t="68386" x="4737100" y="4708525"/>
          <p14:tracePt t="68404" x="4794250" y="4708525"/>
          <p14:tracePt t="68420" x="4829175" y="4708525"/>
          <p14:tracePt t="68437" x="4865688" y="4708525"/>
          <p14:tracePt t="68441" x="4886325" y="4700588"/>
          <p14:tracePt t="68454" x="4900613" y="4700588"/>
          <p14:tracePt t="68470" x="4937125" y="4700588"/>
          <p14:tracePt t="68485" x="4972050" y="4700588"/>
          <p14:tracePt t="68504" x="5000625" y="4694238"/>
          <p14:tracePt t="68519" x="5037138" y="4694238"/>
          <p14:tracePt t="68536" x="5094288" y="4686300"/>
          <p14:tracePt t="68553" x="5122863" y="4686300"/>
          <p14:tracePt t="68570" x="5186363" y="4679950"/>
          <p14:tracePt t="68586" x="5229225" y="4657725"/>
          <p14:tracePt t="68605" x="5294313" y="4643438"/>
          <p14:tracePt t="68621" x="5337175" y="4643438"/>
          <p14:tracePt t="68637" x="5357813" y="4643438"/>
          <p14:tracePt t="68653" x="5400675" y="4643438"/>
          <p14:tracePt t="68670" x="5443538" y="4622800"/>
          <p14:tracePt t="68687" x="5514975" y="4600575"/>
          <p14:tracePt t="68705" x="5565775" y="4600575"/>
          <p14:tracePt t="68720" x="5622925" y="4600575"/>
          <p14:tracePt t="68737" x="5665788" y="4600575"/>
          <p14:tracePt t="68755" x="5686425" y="4600575"/>
          <p14:tracePt t="68771" x="5708650" y="4600575"/>
          <p14:tracePt t="68788" x="5722938" y="4600575"/>
          <p14:tracePt t="68805" x="5757863" y="4600575"/>
          <p14:tracePt t="68822" x="5780088" y="4600575"/>
          <p14:tracePt t="68836" x="5829300" y="4600575"/>
          <p14:tracePt t="68840" x="5851525" y="4600575"/>
          <p14:tracePt t="68855" x="5880100" y="4600575"/>
          <p14:tracePt t="68873" x="5922963" y="4600575"/>
          <p14:tracePt t="68889" x="5972175" y="4608513"/>
          <p14:tracePt t="68906" x="6015038" y="4614863"/>
          <p14:tracePt t="68921" x="6072188" y="4622800"/>
          <p14:tracePt t="68937" x="6115050" y="4622800"/>
          <p14:tracePt t="68941" x="6143625" y="4629150"/>
          <p14:tracePt t="68955" x="6172200" y="4629150"/>
          <p14:tracePt t="68972" x="6194425" y="4629150"/>
          <p14:tracePt t="68987" x="6208713" y="4629150"/>
          <p14:tracePt t="69267" x="6208713" y="4637088"/>
          <p14:tracePt t="69280" x="6200775" y="4637088"/>
          <p14:tracePt t="69285" x="6200775" y="4643438"/>
          <p14:tracePt t="69294" x="6194425" y="4657725"/>
          <p14:tracePt t="69304" x="6186488" y="4665663"/>
          <p14:tracePt t="69323" x="6151563" y="4686300"/>
          <p14:tracePt t="69342" x="6122988" y="4694238"/>
          <p14:tracePt t="69355" x="6108700" y="4700588"/>
          <p14:tracePt t="69372" x="6094413" y="4708525"/>
          <p14:tracePt t="69390" x="6065838" y="4729163"/>
          <p14:tracePt t="69404" x="6043613" y="4729163"/>
          <p14:tracePt t="69421" x="6000750" y="4751388"/>
          <p14:tracePt t="69438" x="5943600" y="4772025"/>
          <p14:tracePt t="69442" x="5908675" y="4800600"/>
          <p14:tracePt t="69457" x="5837238" y="4822825"/>
          <p14:tracePt t="69473" x="5772150" y="4879975"/>
          <p14:tracePt t="69490" x="5722938" y="4914900"/>
          <p14:tracePt t="69506" x="5665788" y="4943475"/>
          <p14:tracePt t="69523" x="5629275" y="4979988"/>
          <p14:tracePt t="69541" x="5600700" y="4994275"/>
          <p14:tracePt t="69555" x="5580063" y="5022850"/>
          <p14:tracePt t="69558" x="5537200" y="5037138"/>
          <p14:tracePt t="69572" x="5522913" y="5043488"/>
          <p14:tracePt t="69589" x="5472113" y="5080000"/>
          <p14:tracePt t="69606" x="5437188" y="5100638"/>
          <p14:tracePt t="69622" x="5386388" y="5114925"/>
          <p14:tracePt t="69639" x="5357813" y="5129213"/>
          <p14:tracePt t="69655" x="5322888" y="5129213"/>
          <p14:tracePt t="69675" x="5257800" y="5157788"/>
          <p14:tracePt t="69691" x="5208588" y="5165725"/>
          <p14:tracePt t="69707" x="5122863" y="5172075"/>
          <p14:tracePt t="69726" x="5057775" y="5200650"/>
          <p14:tracePt t="69739" x="4957763" y="5208588"/>
          <p14:tracePt t="69755" x="4872038" y="5222875"/>
          <p14:tracePt t="69772" x="4808538" y="5243513"/>
          <p14:tracePt t="69789" x="4743450" y="5243513"/>
          <p14:tracePt t="69806" x="4694238" y="5243513"/>
          <p14:tracePt t="69823" x="4629150" y="5251450"/>
          <p14:tracePt t="69840" x="4600575" y="5251450"/>
          <p14:tracePt t="69857" x="4565650" y="5251450"/>
          <p14:tracePt t="69874" x="4537075" y="5251450"/>
          <p14:tracePt t="69892" x="4500563" y="5251450"/>
          <p14:tracePt t="69906" x="4437063" y="5251450"/>
          <p14:tracePt t="69922" x="4408488" y="5251450"/>
          <p14:tracePt t="69942" x="4394200" y="5251450"/>
          <p14:tracePt t="70818" x="4394200" y="5243513"/>
          <p14:tracePt t="70977" x="4400550" y="5243513"/>
          <p14:tracePt t="70983" x="4408488" y="5243513"/>
          <p14:tracePt t="70993" x="4414838" y="5237163"/>
          <p14:tracePt t="71009" x="4429125" y="5229225"/>
          <p14:tracePt t="71026" x="4429125" y="5222875"/>
          <p14:tracePt t="71043" x="4437063" y="5214938"/>
          <p14:tracePt t="71075" x="4443413" y="5208588"/>
          <p14:tracePt t="71093" x="4457700" y="5208588"/>
          <p14:tracePt t="71137" x="4465638" y="5208588"/>
          <p14:tracePt t="71144" x="4471988" y="5208588"/>
          <p14:tracePt t="71177" x="4471988" y="5200650"/>
          <p14:tracePt t="71193" x="4479925" y="5200650"/>
          <p14:tracePt t="71230" x="4486275" y="5200650"/>
          <p14:tracePt t="71254" x="4494213" y="5194300"/>
          <p14:tracePt t="71262" x="4500563" y="5194300"/>
          <p14:tracePt t="71285" x="4508500" y="5194300"/>
          <p14:tracePt t="71348" x="4514850" y="5194300"/>
          <p14:tracePt t="71356" x="4514850" y="5186363"/>
          <p14:tracePt t="71450" x="4522788" y="5186363"/>
          <p14:tracePt t="71481" x="4529138" y="5186363"/>
          <p14:tracePt t="71522" x="4537075" y="5186363"/>
          <p14:tracePt t="71539" x="4543425" y="5186363"/>
          <p14:tracePt t="71562" x="4551363" y="5186363"/>
          <p14:tracePt t="71565" x="4557713" y="5186363"/>
          <p14:tracePt t="71591" x="4565650" y="5186363"/>
          <p14:tracePt t="71598" x="4572000" y="5186363"/>
          <p14:tracePt t="71615" x="4579938" y="5186363"/>
          <p14:tracePt t="71630" x="4586288" y="5186363"/>
          <p14:tracePt t="71646" x="4594225" y="5186363"/>
          <p14:tracePt t="71662" x="4600575" y="5186363"/>
          <p14:tracePt t="71679" x="4608513" y="5186363"/>
          <p14:tracePt t="71694" x="4614863" y="5194300"/>
          <p14:tracePt t="71711" x="4622800" y="5194300"/>
          <p14:tracePt t="71727" x="4637088" y="5194300"/>
          <p14:tracePt t="71745" x="4657725" y="5200650"/>
          <p14:tracePt t="71761" x="4686300" y="5200650"/>
          <p14:tracePt t="71779" x="4714875" y="5200650"/>
          <p14:tracePt t="71796" x="4737100" y="5208588"/>
          <p14:tracePt t="71812" x="4757738" y="5214938"/>
          <p14:tracePt t="71829" x="4772025" y="5222875"/>
          <p14:tracePt t="71844" x="4779963" y="5229225"/>
          <p14:tracePt t="71877" x="4786313" y="5229225"/>
          <p14:tracePt t="71920" x="4786313" y="5237163"/>
          <p14:tracePt t="71927" x="4794250" y="5237163"/>
          <p14:tracePt t="71935" x="4800600" y="5237163"/>
          <p14:tracePt t="71952" x="4808538" y="5237163"/>
          <p14:tracePt t="71966" x="4814888" y="5237163"/>
          <p14:tracePt t="71979" x="4822825" y="5243513"/>
          <p14:tracePt t="71995" x="4843463" y="5251450"/>
          <p14:tracePt t="72011" x="4857750" y="5251450"/>
          <p14:tracePt t="72834" x="4851400" y="5251450"/>
          <p14:tracePt t="72913" x="4843463" y="5251450"/>
          <p14:tracePt t="72928" x="4829175" y="5251450"/>
          <p14:tracePt t="72944" x="4822825" y="5251450"/>
          <p14:tracePt t="73068" x="4814888" y="5251450"/>
          <p14:tracePt t="78350" x="4814888" y="5243513"/>
          <p14:tracePt t="78498" x="4808538" y="5243513"/>
          <p14:tracePt t="78505" x="4786313" y="5237163"/>
          <p14:tracePt t="78513" x="4765675" y="5237163"/>
          <p14:tracePt t="78528" x="4737100" y="5214938"/>
          <p14:tracePt t="78545" x="4686300" y="5186363"/>
          <p14:tracePt t="78561" x="4665663" y="5165725"/>
          <p14:tracePt t="82022" x="0" y="0"/>
        </p14:tracePtLst>
      </p14:laserTraceLst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2-3 </a:t>
            </a:r>
            <a:r>
              <a:rPr lang="ko-KR" altLang="en-US" smtClean="0">
                <a:ea typeface="굴림" panose="020B0600000101010101" pitchFamily="50" charset="-127"/>
              </a:rPr>
              <a:t>트리 정의 </a:t>
            </a:r>
            <a:r>
              <a:rPr lang="en-US" altLang="ko-KR" smtClean="0">
                <a:ea typeface="굴림" panose="020B0600000101010101" pitchFamily="50" charset="-127"/>
              </a:rPr>
              <a:t>– 1/2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높이가 </a:t>
            </a:r>
            <a:r>
              <a:rPr lang="en-US" altLang="ko-KR" sz="2000" dirty="0" smtClean="0">
                <a:ea typeface="굴림" panose="020B0600000101010101" pitchFamily="50" charset="-127"/>
              </a:rPr>
              <a:t>h</a:t>
            </a:r>
            <a:r>
              <a:rPr lang="ko-KR" altLang="en-US" sz="2000" smtClean="0">
                <a:ea typeface="굴림" panose="020B0600000101010101" pitchFamily="50" charset="-127"/>
              </a:rPr>
              <a:t>인</a:t>
            </a:r>
            <a:r>
              <a:rPr lang="en-US" altLang="ko-KR" sz="2000" dirty="0" smtClean="0">
                <a:ea typeface="굴림" panose="020B0600000101010101" pitchFamily="50" charset="-127"/>
              </a:rPr>
              <a:t> </a:t>
            </a:r>
            <a:r>
              <a:rPr lang="ko-KR" altLang="en-US" sz="2000" smtClean="0">
                <a:ea typeface="굴림" panose="020B0600000101010101" pitchFamily="50" charset="-127"/>
              </a:rPr>
              <a:t>트리 </a:t>
            </a:r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ko-KR" altLang="en-US" sz="2000" smtClean="0">
                <a:ea typeface="굴림" panose="020B0600000101010101" pitchFamily="50" charset="-127"/>
              </a:rPr>
              <a:t>가 다음과 같을 때 </a:t>
            </a:r>
            <a:r>
              <a:rPr lang="en-US" altLang="ko-KR" sz="2000" dirty="0" smtClean="0">
                <a:ea typeface="굴림" panose="020B0600000101010101" pitchFamily="50" charset="-127"/>
              </a:rPr>
              <a:t>2-3 </a:t>
            </a:r>
            <a:r>
              <a:rPr lang="ko-KR" altLang="en-US" sz="2000" smtClean="0">
                <a:ea typeface="굴림" panose="020B0600000101010101" pitchFamily="50" charset="-127"/>
              </a:rPr>
              <a:t>트리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ko-KR" altLang="en-US" sz="2000" smtClean="0">
                <a:ea typeface="굴림" panose="020B0600000101010101" pitchFamily="50" charset="-127"/>
              </a:rPr>
              <a:t>가 빈 트리일 때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ko-KR" altLang="en-US" sz="2000" smtClean="0">
                <a:ea typeface="굴림" panose="020B0600000101010101" pitchFamily="50" charset="-127"/>
              </a:rPr>
              <a:t>가</a:t>
            </a:r>
            <a:r>
              <a:rPr lang="en-US" altLang="ko-KR" sz="2000" dirty="0" smtClean="0">
                <a:ea typeface="굴림" panose="020B0600000101010101" pitchFamily="50" charset="-127"/>
              </a:rPr>
              <a:t> </a:t>
            </a:r>
            <a:r>
              <a:rPr lang="ko-KR" altLang="en-US" sz="2000" smtClean="0">
                <a:ea typeface="굴림" panose="020B0600000101010101" pitchFamily="50" charset="-127"/>
              </a:rPr>
              <a:t>하나의 키를 가지며 다음을 만족할 때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 dirty="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 dirty="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 dirty="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L</a:t>
            </a:r>
            <a:r>
              <a:rPr lang="ko-KR" altLang="en-US" sz="2000" smtClean="0">
                <a:ea typeface="굴림" panose="020B0600000101010101" pitchFamily="50" charset="-127"/>
              </a:rPr>
              <a:t>에 있는 모든 값이 </a:t>
            </a:r>
            <a:r>
              <a:rPr lang="en-US" altLang="ko-KR" sz="2000" dirty="0" smtClean="0">
                <a:ea typeface="굴림" panose="020B0600000101010101" pitchFamily="50" charset="-127"/>
              </a:rPr>
              <a:t>key</a:t>
            </a:r>
            <a:r>
              <a:rPr lang="ko-KR" altLang="en-US" sz="2000" smtClean="0">
                <a:ea typeface="굴림" panose="020B0600000101010101" pitchFamily="50" charset="-127"/>
              </a:rPr>
              <a:t>보다 작다</a:t>
            </a:r>
            <a:r>
              <a:rPr lang="en-US" altLang="ko-KR" sz="2000" dirty="0" smtClean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R</a:t>
            </a:r>
            <a:r>
              <a:rPr lang="ko-KR" altLang="en-US" sz="2000" smtClean="0">
                <a:ea typeface="굴림" panose="020B0600000101010101" pitchFamily="50" charset="-127"/>
              </a:rPr>
              <a:t>에</a:t>
            </a:r>
            <a:r>
              <a:rPr lang="en-US" altLang="ko-KR" sz="2000" dirty="0" smtClean="0">
                <a:ea typeface="굴림" panose="020B0600000101010101" pitchFamily="50" charset="-127"/>
              </a:rPr>
              <a:t> </a:t>
            </a:r>
            <a:r>
              <a:rPr lang="ko-KR" altLang="en-US" sz="2000" smtClean="0">
                <a:ea typeface="굴림" panose="020B0600000101010101" pitchFamily="50" charset="-127"/>
              </a:rPr>
              <a:t>있는 모든 값이 </a:t>
            </a:r>
            <a:r>
              <a:rPr lang="en-US" altLang="ko-KR" sz="2000" dirty="0" smtClean="0">
                <a:ea typeface="굴림" panose="020B0600000101010101" pitchFamily="50" charset="-127"/>
              </a:rPr>
              <a:t>key</a:t>
            </a:r>
            <a:r>
              <a:rPr lang="ko-KR" altLang="en-US" sz="2000" smtClean="0">
                <a:ea typeface="굴림" panose="020B0600000101010101" pitchFamily="50" charset="-127"/>
              </a:rPr>
              <a:t>보다 크다</a:t>
            </a:r>
            <a:r>
              <a:rPr lang="en-US" altLang="ko-KR" sz="2000" dirty="0" smtClean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L ,</a:t>
            </a:r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R </a:t>
            </a:r>
            <a:r>
              <a:rPr lang="ko-KR" altLang="en-US" sz="2000" smtClean="0">
                <a:ea typeface="굴림" panose="020B0600000101010101" pitchFamily="50" charset="-127"/>
              </a:rPr>
              <a:t>은 높이가 </a:t>
            </a:r>
            <a:r>
              <a:rPr lang="en-US" altLang="ko-KR" sz="2000" dirty="0" smtClean="0">
                <a:ea typeface="굴림" panose="020B0600000101010101" pitchFamily="50" charset="-127"/>
              </a:rPr>
              <a:t>h-1</a:t>
            </a:r>
            <a:r>
              <a:rPr lang="ko-KR" altLang="en-US" sz="2000" smtClean="0">
                <a:ea typeface="굴림" panose="020B0600000101010101" pitchFamily="50" charset="-127"/>
              </a:rPr>
              <a:t>인 </a:t>
            </a:r>
            <a:r>
              <a:rPr lang="en-US" altLang="ko-KR" sz="2000" dirty="0" smtClean="0">
                <a:ea typeface="굴림" panose="020B0600000101010101" pitchFamily="50" charset="-127"/>
              </a:rPr>
              <a:t>2-3 </a:t>
            </a:r>
            <a:r>
              <a:rPr lang="ko-KR" altLang="en-US" sz="2000" smtClean="0">
                <a:ea typeface="굴림" panose="020B0600000101010101" pitchFamily="50" charset="-127"/>
              </a:rPr>
              <a:t>트리이다</a:t>
            </a:r>
            <a:r>
              <a:rPr lang="en-US" altLang="ko-KR" sz="2000" dirty="0" smtClean="0">
                <a:ea typeface="굴림" panose="020B0600000101010101" pitchFamily="50" charset="-127"/>
              </a:rPr>
              <a:t>.</a:t>
            </a:r>
            <a:endParaRPr lang="ko-KR" altLang="ko-KR" sz="2000" smtClean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</p:txBody>
      </p:sp>
      <p:sp>
        <p:nvSpPr>
          <p:cNvPr id="4100" name="Oval 2"/>
          <p:cNvSpPr>
            <a:spLocks noChangeArrowheads="1"/>
          </p:cNvSpPr>
          <p:nvPr/>
        </p:nvSpPr>
        <p:spPr bwMode="auto">
          <a:xfrm>
            <a:off x="3276600" y="2757488"/>
            <a:ext cx="719138" cy="647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/>
            <a:r>
              <a:rPr lang="en-US" altLang="ko-KR" sz="1400">
                <a:latin typeface="바탕" panose="02030600000101010101" pitchFamily="18" charset="-127"/>
              </a:rPr>
              <a:t>key </a:t>
            </a:r>
            <a:endParaRPr lang="ko-KR" altLang="ko-KR"/>
          </a:p>
        </p:txBody>
      </p:sp>
      <p:sp>
        <p:nvSpPr>
          <p:cNvPr id="4101" name="Oval 2"/>
          <p:cNvSpPr>
            <a:spLocks noChangeArrowheads="1"/>
          </p:cNvSpPr>
          <p:nvPr/>
        </p:nvSpPr>
        <p:spPr bwMode="auto">
          <a:xfrm>
            <a:off x="2339975" y="3716338"/>
            <a:ext cx="719138" cy="6492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/>
            <a:r>
              <a:rPr lang="en-US" altLang="ko-KR"/>
              <a:t> T</a:t>
            </a:r>
            <a:r>
              <a:rPr lang="en-US" altLang="ko-KR" baseline="-25000"/>
              <a:t>L</a:t>
            </a:r>
            <a:endParaRPr lang="ko-KR" altLang="ko-KR"/>
          </a:p>
        </p:txBody>
      </p:sp>
      <p:sp>
        <p:nvSpPr>
          <p:cNvPr id="4102" name="Oval 2"/>
          <p:cNvSpPr>
            <a:spLocks noChangeArrowheads="1"/>
          </p:cNvSpPr>
          <p:nvPr/>
        </p:nvSpPr>
        <p:spPr bwMode="auto">
          <a:xfrm>
            <a:off x="4219575" y="3716338"/>
            <a:ext cx="720725" cy="6492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/>
            <a:r>
              <a:rPr lang="en-US" altLang="ko-KR"/>
              <a:t>T</a:t>
            </a:r>
            <a:r>
              <a:rPr lang="en-US" altLang="ko-KR" baseline="-25000"/>
              <a:t>R</a:t>
            </a:r>
            <a:endParaRPr lang="ko-KR" altLang="ko-KR"/>
          </a:p>
        </p:txBody>
      </p:sp>
      <p:cxnSp>
        <p:nvCxnSpPr>
          <p:cNvPr id="4103" name="직선 연결선 9"/>
          <p:cNvCxnSpPr>
            <a:cxnSpLocks noChangeShapeType="1"/>
            <a:stCxn id="4100" idx="5"/>
            <a:endCxn id="4102" idx="1"/>
          </p:cNvCxnSpPr>
          <p:nvPr/>
        </p:nvCxnSpPr>
        <p:spPr bwMode="auto">
          <a:xfrm>
            <a:off x="3890963" y="3309938"/>
            <a:ext cx="434975" cy="5016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직선 연결선 11"/>
          <p:cNvCxnSpPr>
            <a:cxnSpLocks noChangeShapeType="1"/>
            <a:stCxn id="4100" idx="3"/>
            <a:endCxn id="4101" idx="7"/>
          </p:cNvCxnSpPr>
          <p:nvPr/>
        </p:nvCxnSpPr>
        <p:spPr bwMode="auto">
          <a:xfrm flipH="1">
            <a:off x="2954338" y="3309938"/>
            <a:ext cx="427037" cy="5016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78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4"/>
    </mc:Choice>
    <mc:Fallback xmlns="">
      <p:transition spd="slow" advTm="9204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2-3 </a:t>
            </a:r>
            <a:r>
              <a:rPr lang="ko-KR" altLang="en-US" smtClean="0">
                <a:ea typeface="굴림" panose="020B0600000101010101" pitchFamily="50" charset="-127"/>
              </a:rPr>
              <a:t>트리 정의 </a:t>
            </a:r>
            <a:r>
              <a:rPr lang="en-US" altLang="ko-KR" smtClean="0">
                <a:ea typeface="굴림" panose="020B0600000101010101" pitchFamily="50" charset="-127"/>
              </a:rPr>
              <a:t>– 2/2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ko-KR" altLang="en-US" sz="2000" smtClean="0">
                <a:ea typeface="굴림" panose="020B0600000101010101" pitchFamily="50" charset="-127"/>
              </a:rPr>
              <a:t>가 두 개의 키를 가지며 다음을 만족할 때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endParaRPr lang="en-US" altLang="ko-KR" sz="2000" dirty="0" smtClean="0">
              <a:ea typeface="굴림" panose="020B0600000101010101" pitchFamily="50" charset="-127"/>
            </a:endParaRPr>
          </a:p>
          <a:p>
            <a:endParaRPr lang="en-US" altLang="ko-KR" sz="2000" dirty="0" smtClean="0">
              <a:ea typeface="굴림" panose="020B0600000101010101" pitchFamily="50" charset="-127"/>
            </a:endParaRPr>
          </a:p>
          <a:p>
            <a:endParaRPr lang="en-US" altLang="ko-KR" sz="2000" dirty="0" smtClean="0">
              <a:ea typeface="굴림" panose="020B0600000101010101" pitchFamily="50" charset="-127"/>
            </a:endParaRPr>
          </a:p>
          <a:p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key1 &lt; key2</a:t>
            </a: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L</a:t>
            </a:r>
            <a:r>
              <a:rPr lang="ko-KR" altLang="en-US" sz="2000" smtClean="0">
                <a:ea typeface="굴림" panose="020B0600000101010101" pitchFamily="50" charset="-127"/>
              </a:rPr>
              <a:t>에 있는 모든 값이 </a:t>
            </a:r>
            <a:r>
              <a:rPr lang="en-US" altLang="ko-KR" sz="2000" dirty="0" smtClean="0">
                <a:ea typeface="굴림" panose="020B0600000101010101" pitchFamily="50" charset="-127"/>
              </a:rPr>
              <a:t>key1</a:t>
            </a:r>
            <a:r>
              <a:rPr lang="ko-KR" altLang="en-US" sz="2000" smtClean="0">
                <a:ea typeface="굴림" panose="020B0600000101010101" pitchFamily="50" charset="-127"/>
              </a:rPr>
              <a:t>보다 작다</a:t>
            </a:r>
            <a:r>
              <a:rPr lang="en-US" altLang="ko-KR" sz="2000" dirty="0" smtClean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R</a:t>
            </a:r>
            <a:r>
              <a:rPr lang="ko-KR" altLang="en-US" sz="2000" smtClean="0">
                <a:ea typeface="굴림" panose="020B0600000101010101" pitchFamily="50" charset="-127"/>
              </a:rPr>
              <a:t>에</a:t>
            </a:r>
            <a:r>
              <a:rPr lang="en-US" altLang="ko-KR" sz="2000" dirty="0" smtClean="0">
                <a:ea typeface="굴림" panose="020B0600000101010101" pitchFamily="50" charset="-127"/>
              </a:rPr>
              <a:t> </a:t>
            </a:r>
            <a:r>
              <a:rPr lang="ko-KR" altLang="en-US" sz="2000" smtClean="0">
                <a:ea typeface="굴림" panose="020B0600000101010101" pitchFamily="50" charset="-127"/>
              </a:rPr>
              <a:t>있는 모든 값이 </a:t>
            </a:r>
            <a:r>
              <a:rPr lang="en-US" altLang="ko-KR" sz="2000" dirty="0" smtClean="0">
                <a:ea typeface="굴림" panose="020B0600000101010101" pitchFamily="50" charset="-127"/>
              </a:rPr>
              <a:t>key2</a:t>
            </a:r>
            <a:r>
              <a:rPr lang="ko-KR" altLang="en-US" sz="2000" smtClean="0">
                <a:ea typeface="굴림" panose="020B0600000101010101" pitchFamily="50" charset="-127"/>
              </a:rPr>
              <a:t>보다 크다</a:t>
            </a:r>
            <a:r>
              <a:rPr lang="en-US" altLang="ko-KR" sz="2000" dirty="0" smtClean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M </a:t>
            </a:r>
            <a:r>
              <a:rPr lang="ko-KR" altLang="en-US" sz="2000" smtClean="0">
                <a:ea typeface="굴림" panose="020B0600000101010101" pitchFamily="50" charset="-127"/>
              </a:rPr>
              <a:t>에 있는 모든 값은 </a:t>
            </a:r>
            <a:r>
              <a:rPr lang="en-US" altLang="ko-KR" sz="2000" dirty="0" smtClean="0">
                <a:ea typeface="굴림" panose="020B0600000101010101" pitchFamily="50" charset="-127"/>
              </a:rPr>
              <a:t>key1</a:t>
            </a:r>
            <a:r>
              <a:rPr lang="ko-KR" altLang="en-US" sz="2000" smtClean="0">
                <a:ea typeface="굴림" panose="020B0600000101010101" pitchFamily="50" charset="-127"/>
              </a:rPr>
              <a:t>보다 크고 </a:t>
            </a:r>
            <a:r>
              <a:rPr lang="en-US" altLang="ko-KR" sz="2000" dirty="0" smtClean="0">
                <a:ea typeface="굴림" panose="020B0600000101010101" pitchFamily="50" charset="-127"/>
              </a:rPr>
              <a:t>key2</a:t>
            </a:r>
            <a:r>
              <a:rPr lang="ko-KR" altLang="en-US" sz="2000" smtClean="0">
                <a:ea typeface="굴림" panose="020B0600000101010101" pitchFamily="50" charset="-127"/>
              </a:rPr>
              <a:t>보다 작다</a:t>
            </a:r>
            <a:r>
              <a:rPr lang="en-US" altLang="ko-KR" sz="2000" dirty="0" smtClean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L ,</a:t>
            </a:r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M ,</a:t>
            </a:r>
            <a:r>
              <a:rPr lang="en-US" altLang="ko-KR" sz="2000" dirty="0" smtClean="0">
                <a:ea typeface="굴림" panose="020B0600000101010101" pitchFamily="50" charset="-127"/>
              </a:rPr>
              <a:t>T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R </a:t>
            </a:r>
            <a:r>
              <a:rPr lang="ko-KR" altLang="en-US" sz="2000" smtClean="0">
                <a:ea typeface="굴림" panose="020B0600000101010101" pitchFamily="50" charset="-127"/>
              </a:rPr>
              <a:t>은 높이가 </a:t>
            </a:r>
            <a:r>
              <a:rPr lang="en-US" altLang="ko-KR" sz="2000" dirty="0" smtClean="0">
                <a:ea typeface="굴림" panose="020B0600000101010101" pitchFamily="50" charset="-127"/>
              </a:rPr>
              <a:t>h-1</a:t>
            </a:r>
            <a:r>
              <a:rPr lang="ko-KR" altLang="en-US" sz="2000" smtClean="0">
                <a:ea typeface="굴림" panose="020B0600000101010101" pitchFamily="50" charset="-127"/>
              </a:rPr>
              <a:t>인 </a:t>
            </a:r>
            <a:r>
              <a:rPr lang="en-US" altLang="ko-KR" sz="2000" dirty="0" smtClean="0">
                <a:ea typeface="굴림" panose="020B0600000101010101" pitchFamily="50" charset="-127"/>
              </a:rPr>
              <a:t>2-3 </a:t>
            </a:r>
            <a:r>
              <a:rPr lang="ko-KR" altLang="en-US" sz="2000" smtClean="0">
                <a:ea typeface="굴림" panose="020B0600000101010101" pitchFamily="50" charset="-127"/>
              </a:rPr>
              <a:t>트리이다</a:t>
            </a:r>
            <a:r>
              <a:rPr lang="en-US" altLang="ko-KR" sz="2000" dirty="0" smtClean="0">
                <a:ea typeface="굴림" panose="020B0600000101010101" pitchFamily="50" charset="-127"/>
              </a:rPr>
              <a:t>.</a:t>
            </a:r>
            <a:endParaRPr lang="ko-KR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dirty="0" smtClean="0">
              <a:ea typeface="굴림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76745" y="2074746"/>
            <a:ext cx="3455988" cy="1800225"/>
            <a:chOff x="2339975" y="1844675"/>
            <a:chExt cx="3455988" cy="1800225"/>
          </a:xfrm>
        </p:grpSpPr>
        <p:sp>
          <p:nvSpPr>
            <p:cNvPr id="5124" name="Oval 2"/>
            <p:cNvSpPr>
              <a:spLocks noChangeArrowheads="1"/>
            </p:cNvSpPr>
            <p:nvPr/>
          </p:nvSpPr>
          <p:spPr bwMode="auto">
            <a:xfrm>
              <a:off x="3203575" y="1844675"/>
              <a:ext cx="1728788" cy="685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/>
              <a:r>
                <a:rPr lang="en-US" altLang="ko-KR" sz="1400">
                  <a:latin typeface="바탕" panose="02030600000101010101" pitchFamily="18" charset="-127"/>
                </a:rPr>
                <a:t>key1,  key2</a:t>
              </a:r>
              <a:endParaRPr lang="ko-KR" altLang="ko-KR"/>
            </a:p>
          </p:txBody>
        </p:sp>
        <p:sp>
          <p:nvSpPr>
            <p:cNvPr id="5125" name="Oval 2"/>
            <p:cNvSpPr>
              <a:spLocks noChangeArrowheads="1"/>
            </p:cNvSpPr>
            <p:nvPr/>
          </p:nvSpPr>
          <p:spPr bwMode="auto">
            <a:xfrm>
              <a:off x="2339975" y="2997200"/>
              <a:ext cx="719138" cy="647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/>
              <a:r>
                <a:rPr lang="en-US" altLang="ko-KR"/>
                <a:t> T</a:t>
              </a:r>
              <a:r>
                <a:rPr lang="en-US" altLang="ko-KR" baseline="-25000"/>
                <a:t>L</a:t>
              </a:r>
              <a:endParaRPr lang="ko-KR" altLang="ko-KR"/>
            </a:p>
          </p:txBody>
        </p:sp>
        <p:sp>
          <p:nvSpPr>
            <p:cNvPr id="5126" name="Oval 2"/>
            <p:cNvSpPr>
              <a:spLocks noChangeArrowheads="1"/>
            </p:cNvSpPr>
            <p:nvPr/>
          </p:nvSpPr>
          <p:spPr bwMode="auto">
            <a:xfrm>
              <a:off x="3716338" y="2997200"/>
              <a:ext cx="719137" cy="647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/>
              <a:r>
                <a:rPr lang="en-US" altLang="ko-KR"/>
                <a:t>T</a:t>
              </a:r>
              <a:r>
                <a:rPr lang="en-US" altLang="ko-KR" baseline="-25000"/>
                <a:t>M</a:t>
              </a:r>
              <a:endParaRPr lang="ko-KR" altLang="ko-KR"/>
            </a:p>
          </p:txBody>
        </p:sp>
        <p:sp>
          <p:nvSpPr>
            <p:cNvPr id="5127" name="Oval 2"/>
            <p:cNvSpPr>
              <a:spLocks noChangeArrowheads="1"/>
            </p:cNvSpPr>
            <p:nvPr/>
          </p:nvSpPr>
          <p:spPr bwMode="auto">
            <a:xfrm>
              <a:off x="5076825" y="2997200"/>
              <a:ext cx="719138" cy="647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/>
              <a:r>
                <a:rPr lang="en-US" altLang="ko-KR"/>
                <a:t>T</a:t>
              </a:r>
              <a:r>
                <a:rPr lang="en-US" altLang="ko-KR" baseline="-25000"/>
                <a:t>R</a:t>
              </a:r>
              <a:endParaRPr lang="ko-KR" altLang="ko-KR"/>
            </a:p>
          </p:txBody>
        </p:sp>
        <p:cxnSp>
          <p:nvCxnSpPr>
            <p:cNvPr id="5128" name="직선 연결선 8"/>
            <p:cNvCxnSpPr>
              <a:cxnSpLocks noChangeShapeType="1"/>
              <a:stCxn id="5124" idx="3"/>
              <a:endCxn id="5125" idx="7"/>
            </p:cNvCxnSpPr>
            <p:nvPr/>
          </p:nvCxnSpPr>
          <p:spPr bwMode="auto">
            <a:xfrm flipH="1">
              <a:off x="2954338" y="2430463"/>
              <a:ext cx="503237" cy="6619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9" name="직선 연결선 10"/>
            <p:cNvCxnSpPr>
              <a:cxnSpLocks noChangeShapeType="1"/>
              <a:stCxn id="5124" idx="4"/>
            </p:cNvCxnSpPr>
            <p:nvPr/>
          </p:nvCxnSpPr>
          <p:spPr bwMode="auto">
            <a:xfrm>
              <a:off x="4067175" y="2530475"/>
              <a:ext cx="0" cy="4667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0" name="직선 연결선 14"/>
            <p:cNvCxnSpPr>
              <a:cxnSpLocks noChangeShapeType="1"/>
              <a:stCxn id="5124" idx="5"/>
              <a:endCxn id="5127" idx="1"/>
            </p:cNvCxnSpPr>
            <p:nvPr/>
          </p:nvCxnSpPr>
          <p:spPr bwMode="auto">
            <a:xfrm>
              <a:off x="4678363" y="2430463"/>
              <a:ext cx="503237" cy="6619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6731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49"/>
    </mc:Choice>
    <mc:Fallback xmlns="">
      <p:transition spd="slow" advTm="2784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981" x="7423150" y="4286250"/>
          <p14:tracePt t="2999" x="7386638" y="4271963"/>
          <p14:tracePt t="3006" x="7358063" y="4265613"/>
          <p14:tracePt t="3019" x="7229475" y="4214813"/>
          <p14:tracePt t="3040" x="7051675" y="4165600"/>
          <p14:tracePt t="3053" x="6894513" y="4114800"/>
          <p14:tracePt t="3058" x="6751638" y="4043363"/>
          <p14:tracePt t="3070" x="6594475" y="4000500"/>
          <p14:tracePt t="3072" x="6423025" y="3957638"/>
          <p14:tracePt t="3086" x="6257925" y="3951288"/>
          <p14:tracePt t="3103" x="5837238" y="3879850"/>
          <p14:tracePt t="3119" x="5622925" y="3822700"/>
          <p14:tracePt t="3137" x="5394325" y="3779838"/>
          <p14:tracePt t="3155" x="5243513" y="3714750"/>
          <p14:tracePt t="3170" x="5137150" y="3686175"/>
          <p14:tracePt t="3188" x="5029200" y="3608388"/>
          <p14:tracePt t="3203" x="4937125" y="3543300"/>
          <p14:tracePt t="3206" x="4900613" y="3500438"/>
          <p14:tracePt t="3219" x="4872038" y="3471863"/>
          <p14:tracePt t="3236" x="4808538" y="3379788"/>
          <p14:tracePt t="3253" x="4751388" y="3328988"/>
          <p14:tracePt t="3269" x="4722813" y="3286125"/>
          <p14:tracePt t="3286" x="4686300" y="3228975"/>
          <p14:tracePt t="3305" x="4594225" y="3157538"/>
          <p14:tracePt t="3322" x="4529138" y="3079750"/>
          <p14:tracePt t="3338" x="4508500" y="3043238"/>
          <p14:tracePt t="3358" x="4443413" y="2979738"/>
          <p14:tracePt t="3370" x="4386263" y="2928938"/>
          <p14:tracePt t="3388" x="4343400" y="2886075"/>
          <p14:tracePt t="3405" x="4308475" y="2871788"/>
          <p14:tracePt t="3414" x="4286250" y="2857500"/>
          <p14:tracePt t="3426" x="4279900" y="2857500"/>
          <p14:tracePt t="3436" x="4271963" y="2851150"/>
          <p14:tracePt t="3456" x="4243388" y="2814638"/>
          <p14:tracePt t="3470" x="4222750" y="2800350"/>
          <p14:tracePt t="3487" x="4151313" y="2771775"/>
          <p14:tracePt t="3503" x="4057650" y="2765425"/>
          <p14:tracePt t="3521" x="3943350" y="2757488"/>
          <p14:tracePt t="3537" x="3851275" y="2736850"/>
          <p14:tracePt t="3555" x="3786188" y="2728913"/>
          <p14:tracePt t="3573" x="3722688" y="2714625"/>
          <p14:tracePt t="3589" x="3708400" y="2708275"/>
          <p14:tracePt t="3606" x="3708400" y="2700338"/>
          <p14:tracePt t="3692" x="3700463" y="2700338"/>
          <p14:tracePt t="3718" x="3700463" y="2693988"/>
          <p14:tracePt t="3744" x="3700463" y="2679700"/>
          <p14:tracePt t="3752" x="3694113" y="2671763"/>
          <p14:tracePt t="3760" x="3694113" y="2665413"/>
          <p14:tracePt t="3771" x="3694113" y="2651125"/>
          <p14:tracePt t="3789" x="3686175" y="2643188"/>
          <p14:tracePt t="3805" x="3686175" y="2636838"/>
          <p14:tracePt t="4141" x="3686175" y="2628900"/>
          <p14:tracePt t="4157" x="3686175" y="2622550"/>
          <p14:tracePt t="4174" x="3686175" y="2614613"/>
          <p14:tracePt t="4182" x="3679825" y="2614613"/>
          <p14:tracePt t="4191" x="3679825" y="2608263"/>
          <p14:tracePt t="4208" x="3679825" y="2600325"/>
          <p14:tracePt t="4222" x="3671888" y="2600325"/>
          <p14:tracePt t="4238" x="3657600" y="2593975"/>
          <p14:tracePt t="4255" x="3657600" y="2586038"/>
          <p14:tracePt t="4274" x="3651250" y="2586038"/>
          <p14:tracePt t="4295" x="3643313" y="2586038"/>
          <p14:tracePt t="4310" x="3636963" y="2586038"/>
          <p14:tracePt t="4324" x="3629025" y="2586038"/>
          <p14:tracePt t="4340" x="3600450" y="2586038"/>
          <p14:tracePt t="4357" x="3586163" y="2586038"/>
          <p14:tracePt t="4372" x="3579813" y="2579688"/>
          <p14:tracePt t="4479" x="3571875" y="2579688"/>
          <p14:tracePt t="4527" x="3565525" y="2579688"/>
          <p14:tracePt t="4605" x="3557588" y="2579688"/>
          <p14:tracePt t="4690" x="3551238" y="2579688"/>
          <p14:tracePt t="4723" x="3543300" y="2579688"/>
          <p14:tracePt t="4736" x="3536950" y="2579688"/>
          <p14:tracePt t="4752" x="3536950" y="2586038"/>
          <p14:tracePt t="4760" x="3529013" y="2586038"/>
          <p14:tracePt t="4784" x="3522663" y="2593975"/>
          <p14:tracePt t="4800" x="3508375" y="2600325"/>
          <p14:tracePt t="4810" x="3508375" y="2608263"/>
          <p14:tracePt t="4824" x="3500438" y="2608263"/>
          <p14:tracePt t="4841" x="3500438" y="2614613"/>
          <p14:tracePt t="4858" x="3494088" y="2614613"/>
          <p14:tracePt t="4875" x="3486150" y="2628900"/>
          <p14:tracePt t="4892" x="3479800" y="2643188"/>
          <p14:tracePt t="4909" x="3465513" y="2651125"/>
          <p14:tracePt t="4916" x="3457575" y="2665413"/>
          <p14:tracePt t="4923" x="3451225" y="2665413"/>
          <p14:tracePt t="4940" x="3436938" y="2686050"/>
          <p14:tracePt t="4957" x="3429000" y="2708275"/>
          <p14:tracePt t="4974" x="3414713" y="2722563"/>
          <p14:tracePt t="4990" x="3400425" y="2722563"/>
          <p14:tracePt t="5007" x="3394075" y="2736850"/>
          <p14:tracePt t="5026" x="3371850" y="2743200"/>
          <p14:tracePt t="5041" x="3357563" y="2765425"/>
          <p14:tracePt t="5058" x="3336925" y="2779713"/>
          <p14:tracePt t="5074" x="3300413" y="2800350"/>
          <p14:tracePt t="5091" x="3265488" y="2808288"/>
          <p14:tracePt t="5108" x="3243263" y="2828925"/>
          <p14:tracePt t="5128" x="3186113" y="2851150"/>
          <p14:tracePt t="5141" x="3151188" y="2879725"/>
          <p14:tracePt t="5157" x="3108325" y="2894013"/>
          <p14:tracePt t="5174" x="3086100" y="2908300"/>
          <p14:tracePt t="5191" x="3051175" y="2936875"/>
          <p14:tracePt t="5208" x="2979738" y="2994025"/>
          <p14:tracePt t="5225" x="2922588" y="3036888"/>
          <p14:tracePt t="5241" x="2865438" y="3094038"/>
          <p14:tracePt t="5258" x="2757488" y="3286125"/>
          <p14:tracePt t="5275" x="2714625" y="3386138"/>
          <p14:tracePt t="5291" x="2679700" y="3429000"/>
          <p14:tracePt t="5308" x="2651125" y="3457575"/>
          <p14:tracePt t="5324" x="2628900" y="3457575"/>
          <p14:tracePt t="5358" x="2622550" y="3457575"/>
          <p14:tracePt t="6292" x="2628900" y="3457575"/>
          <p14:tracePt t="6314" x="2636838" y="3457575"/>
          <p14:tracePt t="6321" x="2651125" y="3457575"/>
          <p14:tracePt t="6331" x="2657475" y="3457575"/>
          <p14:tracePt t="6344" x="2671763" y="3457575"/>
          <p14:tracePt t="6361" x="2700338" y="3436938"/>
          <p14:tracePt t="6377" x="2751138" y="3400425"/>
          <p14:tracePt t="6394" x="2794000" y="3365500"/>
          <p14:tracePt t="6410" x="2828925" y="3314700"/>
          <p14:tracePt t="6414" x="2836863" y="3294063"/>
          <p14:tracePt t="6428" x="2843213" y="3257550"/>
          <p14:tracePt t="6444" x="2857500" y="3243263"/>
          <p14:tracePt t="6461" x="2871788" y="3228975"/>
          <p14:tracePt t="6479" x="2908300" y="3200400"/>
          <p14:tracePt t="6496" x="2936875" y="3171825"/>
          <p14:tracePt t="6512" x="2971800" y="3128963"/>
          <p14:tracePt t="6529" x="3000375" y="3094038"/>
          <p14:tracePt t="6544" x="3051175" y="3065463"/>
          <p14:tracePt t="6561" x="3094038" y="3036888"/>
          <p14:tracePt t="6579" x="3186113" y="2979738"/>
          <p14:tracePt t="6595" x="3236913" y="2951163"/>
          <p14:tracePt t="6612" x="3308350" y="2843213"/>
          <p14:tracePt t="6628" x="3371850" y="2794000"/>
          <p14:tracePt t="6645" x="3429000" y="2757488"/>
          <p14:tracePt t="6661" x="3486150" y="2736850"/>
          <p14:tracePt t="6679" x="3551238" y="2657475"/>
          <p14:tracePt t="6695" x="3586163" y="2600325"/>
          <p14:tracePt t="6712" x="3622675" y="2528888"/>
          <p14:tracePt t="6728" x="3636963" y="2522538"/>
          <p14:tracePt t="7129" x="3643313" y="2522538"/>
          <p14:tracePt t="7167" x="3651250" y="2514600"/>
          <p14:tracePt t="7174" x="3657600" y="2514600"/>
          <p14:tracePt t="7184" x="3671888" y="2514600"/>
          <p14:tracePt t="7196" x="3686175" y="2514600"/>
          <p14:tracePt t="7212" x="3743325" y="2514600"/>
          <p14:tracePt t="7229" x="3786188" y="2514600"/>
          <p14:tracePt t="7247" x="3829050" y="2522538"/>
          <p14:tracePt t="7263" x="3900488" y="2522538"/>
          <p14:tracePt t="7281" x="3957638" y="2522538"/>
          <p14:tracePt t="7297" x="4014788" y="2522538"/>
          <p14:tracePt t="7313" x="4043363" y="2522538"/>
          <p14:tracePt t="7331" x="4065588" y="2522538"/>
          <p14:tracePt t="7363" x="4079875" y="2522538"/>
          <p14:tracePt t="7380" x="4094163" y="2528888"/>
          <p14:tracePt t="7397" x="4114800" y="2528888"/>
          <p14:tracePt t="7400" x="4129088" y="2536825"/>
          <p14:tracePt t="7413" x="4143375" y="2536825"/>
          <p14:tracePt t="7432" x="4171950" y="2543175"/>
          <p14:tracePt t="7448" x="4179888" y="2543175"/>
          <p14:tracePt t="7785" x="4186238" y="2543175"/>
          <p14:tracePt t="7791" x="4194175" y="2543175"/>
          <p14:tracePt t="7798" x="4200525" y="2543175"/>
          <p14:tracePt t="7818" x="4208463" y="2543175"/>
          <p14:tracePt t="7849" x="4214813" y="2543175"/>
          <p14:tracePt t="7854" x="4222750" y="2543175"/>
          <p14:tracePt t="7872" x="4243388" y="2551113"/>
          <p14:tracePt t="7882" x="4279900" y="2557463"/>
          <p14:tracePt t="7898" x="4343400" y="2565400"/>
          <p14:tracePt t="7915" x="4371975" y="2565400"/>
          <p14:tracePt t="7931" x="4400550" y="2565400"/>
          <p14:tracePt t="8246" x="4394200" y="2565400"/>
          <p14:tracePt t="8253" x="4379913" y="2565400"/>
          <p14:tracePt t="8267" x="4351338" y="2565400"/>
          <p14:tracePt t="8284" x="4329113" y="2565400"/>
          <p14:tracePt t="8299" x="4300538" y="2565400"/>
          <p14:tracePt t="8315" x="4279900" y="2565400"/>
          <p14:tracePt t="8332" x="4237038" y="2557463"/>
          <p14:tracePt t="8349" x="4151313" y="2551113"/>
          <p14:tracePt t="8365" x="4108450" y="2551113"/>
          <p14:tracePt t="8383" x="4086225" y="2551113"/>
          <p14:tracePt t="8402" x="4071938" y="2551113"/>
          <p14:tracePt t="8418" x="4065588" y="2551113"/>
          <p14:tracePt t="8433" x="4057650" y="2551113"/>
          <p14:tracePt t="8449" x="4043363" y="2557463"/>
          <p14:tracePt t="8466" x="4029075" y="2557463"/>
          <p14:tracePt t="8482" x="4022725" y="2557463"/>
          <p14:tracePt t="8500" x="4014788" y="2557463"/>
          <p14:tracePt t="8516" x="4008438" y="2565400"/>
          <p14:tracePt t="8566" x="4000500" y="2571750"/>
          <p14:tracePt t="8572" x="4000500" y="2579688"/>
          <p14:tracePt t="8587" x="4000500" y="2586038"/>
          <p14:tracePt t="8600" x="4000500" y="2593975"/>
          <p14:tracePt t="8616" x="4000500" y="2600325"/>
          <p14:tracePt t="8747" x="4000500" y="2608263"/>
          <p14:tracePt t="8760" x="4000500" y="2614613"/>
          <p14:tracePt t="9073" x="4000500" y="2622550"/>
          <p14:tracePt t="9089" x="3994150" y="2628900"/>
          <p14:tracePt t="9104" x="3994150" y="2643188"/>
          <p14:tracePt t="9114" x="3994150" y="2657475"/>
          <p14:tracePt t="9122" x="3994150" y="2679700"/>
          <p14:tracePt t="9134" x="3994150" y="2700338"/>
          <p14:tracePt t="9151" x="3986213" y="2736850"/>
          <p14:tracePt t="9168" x="3986213" y="2794000"/>
          <p14:tracePt t="9184" x="3986213" y="2843213"/>
          <p14:tracePt t="9201" x="3994150" y="2886075"/>
          <p14:tracePt t="9218" x="3994150" y="2957513"/>
          <p14:tracePt t="9235" x="3994150" y="3043238"/>
          <p14:tracePt t="9253" x="3994150" y="3100388"/>
          <p14:tracePt t="9268" x="3994150" y="3151188"/>
          <p14:tracePt t="9284" x="4008438" y="3200400"/>
          <p14:tracePt t="9301" x="4008438" y="3236913"/>
          <p14:tracePt t="9319" x="4008438" y="3300413"/>
          <p14:tracePt t="9334" x="4008438" y="3429000"/>
          <p14:tracePt t="9351" x="4022725" y="3500438"/>
          <p14:tracePt t="9369" x="4022725" y="3571875"/>
          <p14:tracePt t="9384" x="4029075" y="3608388"/>
          <p14:tracePt t="9404" x="4029075" y="3622675"/>
          <p14:tracePt t="9407" x="4029075" y="3629025"/>
          <p14:tracePt t="9753" x="4043363" y="3614738"/>
          <p14:tracePt t="9761" x="4043363" y="3600450"/>
          <p14:tracePt t="9769" x="4057650" y="3571875"/>
          <p14:tracePt t="9785" x="4071938" y="3500438"/>
          <p14:tracePt t="9802" x="4100513" y="3371850"/>
          <p14:tracePt t="9819" x="4129088" y="3236913"/>
          <p14:tracePt t="9836" x="4157663" y="3186113"/>
          <p14:tracePt t="9840" x="4157663" y="3179763"/>
          <p14:tracePt t="9854" x="4165600" y="3165475"/>
          <p14:tracePt t="9870" x="4171950" y="3157538"/>
          <p14:tracePt t="9887" x="4179888" y="3136900"/>
          <p14:tracePt t="9903" x="4186238" y="3094038"/>
          <p14:tracePt t="9907" x="4194175" y="3071813"/>
          <p14:tracePt t="9919" x="4194175" y="3028950"/>
          <p14:tracePt t="9937" x="4194175" y="2928938"/>
          <p14:tracePt t="9954" x="4200525" y="2857500"/>
          <p14:tracePt t="9969" x="4214813" y="2843213"/>
          <p14:tracePt t="9986" x="4214813" y="2828925"/>
          <p14:tracePt t="10003" x="4214813" y="2814638"/>
          <p14:tracePt t="10019" x="4214813" y="2794000"/>
          <p14:tracePt t="10036" x="4214813" y="2736850"/>
          <p14:tracePt t="10053" x="4222750" y="2679700"/>
          <p14:tracePt t="10072" x="4229100" y="2600325"/>
          <p14:tracePt t="10088" x="4237038" y="2565400"/>
          <p14:tracePt t="10104" x="4243388" y="2536825"/>
          <p14:tracePt t="10121" x="4243388" y="2528888"/>
          <p14:tracePt t="10136" x="4243388" y="2522538"/>
          <p14:tracePt t="10153" x="4243388" y="2514600"/>
          <p14:tracePt t="10190" x="4251325" y="2508250"/>
          <p14:tracePt t="10206" x="4251325" y="2500313"/>
          <p14:tracePt t="10212" x="4257675" y="2493963"/>
          <p14:tracePt t="10231" x="4265613" y="2493963"/>
          <p14:tracePt t="10240" x="4265613" y="2479675"/>
          <p14:tracePt t="10256" x="4271963" y="2479675"/>
          <p14:tracePt t="10635" x="4279900" y="2479675"/>
          <p14:tracePt t="10659" x="4294188" y="2479675"/>
          <p14:tracePt t="10689" x="4300538" y="2479675"/>
          <p14:tracePt t="10887" x="4314825" y="2486025"/>
          <p14:tracePt t="10895" x="4314825" y="2500313"/>
          <p14:tracePt t="10907" x="4343400" y="2522538"/>
          <p14:tracePt t="10924" x="4357688" y="2543175"/>
          <p14:tracePt t="10941" x="4422775" y="2571750"/>
          <p14:tracePt t="10955" x="4437063" y="2586038"/>
          <p14:tracePt t="10972" x="4471988" y="2608263"/>
          <p14:tracePt t="10988" x="4494213" y="2614613"/>
          <p14:tracePt t="11006" x="4508500" y="2622550"/>
          <p14:tracePt t="11023" x="4551363" y="2657475"/>
          <p14:tracePt t="11039" x="4565650" y="2665413"/>
          <p14:tracePt t="11056" x="4608513" y="2708275"/>
          <p14:tracePt t="11073" x="4651375" y="2728913"/>
          <p14:tracePt t="11089" x="4708525" y="2779713"/>
          <p14:tracePt t="11106" x="4743450" y="2794000"/>
          <p14:tracePt t="11124" x="4772025" y="2808288"/>
          <p14:tracePt t="11141" x="4808538" y="2851150"/>
          <p14:tracePt t="11155" x="4822825" y="2865438"/>
          <p14:tracePt t="11173" x="4872038" y="2908300"/>
          <p14:tracePt t="11189" x="4908550" y="2936875"/>
          <p14:tracePt t="11206" x="4957763" y="2957513"/>
          <p14:tracePt t="11222" x="4994275" y="2979738"/>
          <p14:tracePt t="11240" x="5057775" y="3014663"/>
          <p14:tracePt t="11256" x="5094288" y="3036888"/>
          <p14:tracePt t="11275" x="5122863" y="3071813"/>
          <p14:tracePt t="11290" x="5137150" y="3094038"/>
          <p14:tracePt t="11306" x="5151438" y="3108325"/>
          <p14:tracePt t="11323" x="5186363" y="3128963"/>
          <p14:tracePt t="11340" x="5194300" y="3143250"/>
          <p14:tracePt t="11357" x="5194300" y="3151188"/>
          <p14:tracePt t="11373" x="5208588" y="3165475"/>
          <p14:tracePt t="11391" x="5251450" y="3208338"/>
          <p14:tracePt t="11408" x="5280025" y="3236913"/>
          <p14:tracePt t="11424" x="5314950" y="3257550"/>
          <p14:tracePt t="11441" x="5343525" y="3286125"/>
          <p14:tracePt t="11458" x="5372100" y="3308350"/>
          <p14:tracePt t="11475" x="5408613" y="3328988"/>
          <p14:tracePt t="11491" x="5429250" y="3343275"/>
          <p14:tracePt t="11493" x="5437188" y="3343275"/>
          <p14:tracePt t="11506" x="5443538" y="3343275"/>
          <p14:tracePt t="11523" x="5451475" y="3343275"/>
          <p14:tracePt t="12735" x="5486400" y="3343275"/>
          <p14:tracePt t="12744" x="5537200" y="3343275"/>
          <p14:tracePt t="12751" x="5586413" y="3343275"/>
          <p14:tracePt t="12759" x="5629275" y="3336925"/>
          <p14:tracePt t="12777" x="5722938" y="3322638"/>
          <p14:tracePt t="12793" x="5786438" y="3322638"/>
          <p14:tracePt t="12809" x="5857875" y="3314700"/>
          <p14:tracePt t="12828" x="5900738" y="3314700"/>
          <p14:tracePt t="12845" x="5972175" y="3286125"/>
          <p14:tracePt t="12861" x="5986463" y="3286125"/>
          <p14:tracePt t="12876" x="5994400" y="3279775"/>
          <p14:tracePt t="13877" x="5994400" y="3271838"/>
          <p14:tracePt t="13898" x="5994400" y="3265488"/>
          <p14:tracePt t="13908" x="5994400" y="3257550"/>
          <p14:tracePt t="13964" x="6000750" y="3257550"/>
          <p14:tracePt t="13970" x="6000750" y="3251200"/>
          <p14:tracePt t="19664" x="5994400" y="3251200"/>
          <p14:tracePt t="19672" x="5915025" y="3228975"/>
          <p14:tracePt t="19681" x="5694363" y="3208338"/>
          <p14:tracePt t="19693" x="5357813" y="3186113"/>
          <p14:tracePt t="19711" x="4179888" y="3086100"/>
          <p14:tracePt t="19727" x="3708400" y="3057525"/>
          <p14:tracePt t="19744" x="3400425" y="2986088"/>
          <p14:tracePt t="19760" x="3114675" y="2879725"/>
          <p14:tracePt t="19777" x="2894013" y="2808288"/>
          <p14:tracePt t="19793" x="2728913" y="2757488"/>
          <p14:tracePt t="19811" x="2593975" y="2765425"/>
          <p14:tracePt t="19826" x="2557463" y="2765425"/>
          <p14:tracePt t="19844" x="2543175" y="2765425"/>
          <p14:tracePt t="19924" x="2565400" y="2765425"/>
          <p14:tracePt t="19934" x="2571750" y="2765425"/>
          <p14:tracePt t="19946" x="2628900" y="2765425"/>
          <p14:tracePt t="19961" x="2736850" y="2751138"/>
          <p14:tracePt t="19977" x="2851150" y="2743200"/>
          <p14:tracePt t="19994" x="2951163" y="2728913"/>
          <p14:tracePt t="20011" x="2994025" y="2722563"/>
          <p14:tracePt t="20027" x="3022600" y="2708275"/>
          <p14:tracePt t="20044" x="3071813" y="2700338"/>
          <p14:tracePt t="20060" x="3143250" y="2700338"/>
          <p14:tracePt t="20077" x="3243263" y="2693988"/>
          <p14:tracePt t="20094" x="3300413" y="2686050"/>
          <p14:tracePt t="20111" x="3371850" y="2671763"/>
          <p14:tracePt t="20127" x="3400425" y="2643188"/>
          <p14:tracePt t="20144" x="3408363" y="2636838"/>
          <p14:tracePt t="20161" x="3408363" y="2628900"/>
          <p14:tracePt t="20234" x="3414713" y="2628900"/>
          <p14:tracePt t="20249" x="3422650" y="2628900"/>
          <p14:tracePt t="20258" x="3443288" y="2628900"/>
          <p14:tracePt t="20265" x="3451225" y="2622550"/>
          <p14:tracePt t="20278" x="3471863" y="2614613"/>
          <p14:tracePt t="20294" x="3514725" y="2600325"/>
          <p14:tracePt t="20312" x="3565525" y="2579688"/>
          <p14:tracePt t="20329" x="3594100" y="2565400"/>
          <p14:tracePt t="20346" x="3600450" y="2551113"/>
          <p14:tracePt t="20363" x="3608388" y="2551113"/>
          <p14:tracePt t="20466" x="3614738" y="2551113"/>
          <p14:tracePt t="20469" x="3614738" y="2543175"/>
          <p14:tracePt t="20500" x="3629025" y="2536825"/>
          <p14:tracePt t="20510" x="3636963" y="2536825"/>
          <p14:tracePt t="20515" x="3657600" y="2536825"/>
          <p14:tracePt t="20528" x="3665538" y="2528888"/>
          <p14:tracePt t="20548" x="3743325" y="2514600"/>
          <p14:tracePt t="20563" x="3779838" y="2508250"/>
          <p14:tracePt t="20579" x="3814763" y="2493963"/>
          <p14:tracePt t="20596" x="3822700" y="2493963"/>
          <p14:tracePt t="20635" x="3829050" y="2493963"/>
          <p14:tracePt t="20650" x="3843338" y="2493963"/>
          <p14:tracePt t="20663" x="3879850" y="2493963"/>
          <p14:tracePt t="20680" x="3951288" y="2508250"/>
          <p14:tracePt t="20695" x="4022725" y="2508250"/>
          <p14:tracePt t="20712" x="4071938" y="2508250"/>
          <p14:tracePt t="20729" x="4114800" y="2493963"/>
          <p14:tracePt t="20746" x="4143375" y="2479675"/>
          <p14:tracePt t="20783" x="4151313" y="2479675"/>
          <p14:tracePt t="20796" x="4165600" y="2471738"/>
          <p14:tracePt t="20812" x="4179888" y="2471738"/>
          <p14:tracePt t="20829" x="4186238" y="2471738"/>
          <p14:tracePt t="20846" x="4200525" y="2471738"/>
          <p14:tracePt t="20863" x="4208463" y="2465388"/>
          <p14:tracePt t="20896" x="4271963" y="2479675"/>
          <p14:tracePt t="20913" x="4343400" y="2493963"/>
          <p14:tracePt t="20930" x="4408488" y="2500313"/>
          <p14:tracePt t="20947" x="4451350" y="2500313"/>
          <p14:tracePt t="20963" x="4451350" y="2493963"/>
          <p14:tracePt t="21065" x="4437063" y="2500313"/>
          <p14:tracePt t="21075" x="4408488" y="2514600"/>
          <p14:tracePt t="21082" x="4379913" y="2514600"/>
          <p14:tracePt t="21096" x="4314825" y="2551113"/>
          <p14:tracePt t="21113" x="4208463" y="2565400"/>
          <p14:tracePt t="21132" x="4086225" y="2579688"/>
          <p14:tracePt t="21149" x="3886200" y="2586038"/>
          <p14:tracePt t="21168" x="3765550" y="2586038"/>
          <p14:tracePt t="21182" x="3694113" y="2586038"/>
          <p14:tracePt t="21198" x="3679825" y="2586038"/>
          <p14:tracePt t="21336" x="3686175" y="2586038"/>
          <p14:tracePt t="21343" x="3722688" y="2579688"/>
          <p14:tracePt t="21351" x="3743325" y="2579688"/>
          <p14:tracePt t="21363" x="3771900" y="2579688"/>
          <p14:tracePt t="21382" x="3886200" y="2579688"/>
          <p14:tracePt t="21398" x="4008438" y="2579688"/>
          <p14:tracePt t="21415" x="4057650" y="2579688"/>
          <p14:tracePt t="21431" x="4086225" y="2571750"/>
          <p14:tracePt t="21447" x="4108450" y="2571750"/>
          <p14:tracePt t="21464" x="4122738" y="2571750"/>
          <p14:tracePt t="21481" x="4137025" y="2571750"/>
          <p14:tracePt t="21498" x="4157663" y="2571750"/>
          <p14:tracePt t="21515" x="4194175" y="2565400"/>
          <p14:tracePt t="21531" x="4237038" y="2565400"/>
          <p14:tracePt t="21548" x="4243388" y="2557463"/>
          <p14:tracePt t="21565" x="4251325" y="2551113"/>
          <p14:tracePt t="22299" x="4243388" y="2551113"/>
          <p14:tracePt t="22312" x="4237038" y="2551113"/>
          <p14:tracePt t="22320" x="4222750" y="2551113"/>
          <p14:tracePt t="22333" x="4214813" y="2551113"/>
          <p14:tracePt t="22350" x="4186238" y="2551113"/>
          <p14:tracePt t="22367" x="4165600" y="2551113"/>
          <p14:tracePt t="22385" x="4137025" y="2551113"/>
          <p14:tracePt t="22400" x="4122738" y="2551113"/>
          <p14:tracePt t="22416" x="4100513" y="2551113"/>
          <p14:tracePt t="22434" x="4079875" y="2551113"/>
          <p14:tracePt t="22451" x="4065588" y="2551113"/>
          <p14:tracePt t="22467" x="4008438" y="2557463"/>
          <p14:tracePt t="22483" x="3971925" y="2557463"/>
          <p14:tracePt t="22502" x="3929063" y="2557463"/>
          <p14:tracePt t="22518" x="3886200" y="2551113"/>
          <p14:tracePt t="22535" x="3851275" y="2536825"/>
          <p14:tracePt t="22552" x="3829050" y="2536825"/>
          <p14:tracePt t="22569" x="3808413" y="2536825"/>
          <p14:tracePt t="22585" x="3794125" y="2536825"/>
          <p14:tracePt t="22601" x="3786188" y="2536825"/>
          <p14:tracePt t="22617" x="3771900" y="2536825"/>
          <p14:tracePt t="22634" x="3765550" y="2536825"/>
          <p14:tracePt t="22758" x="3757613" y="2536825"/>
          <p14:tracePt t="23245" x="3765550" y="2536825"/>
          <p14:tracePt t="23263" x="3771900" y="2536825"/>
          <p14:tracePt t="23265" x="3786188" y="2536825"/>
          <p14:tracePt t="23287" x="3814763" y="2536825"/>
          <p14:tracePt t="23298" x="3829050" y="2536825"/>
          <p14:tracePt t="23308" x="3843338" y="2536825"/>
          <p14:tracePt t="23321" x="3894138" y="2522538"/>
          <p14:tracePt t="23337" x="3929063" y="2514600"/>
          <p14:tracePt t="23354" x="3951288" y="2514600"/>
          <p14:tracePt t="23370" x="3979863" y="2514600"/>
          <p14:tracePt t="23385" x="4022725" y="2514600"/>
          <p14:tracePt t="23403" x="4065588" y="2514600"/>
          <p14:tracePt t="23407" x="4086225" y="2514600"/>
          <p14:tracePt t="23419" x="4100513" y="2514600"/>
          <p14:tracePt t="23436" x="4129088" y="2514600"/>
          <p14:tracePt t="23454" x="4179888" y="2508250"/>
          <p14:tracePt t="23470" x="4194175" y="2500313"/>
          <p14:tracePt t="23487" x="4200525" y="2500313"/>
          <p14:tracePt t="23503" x="4214813" y="2500313"/>
          <p14:tracePt t="23578" x="4222750" y="2500313"/>
          <p14:tracePt t="23595" x="4237038" y="2500313"/>
          <p14:tracePt t="23603" x="4243388" y="2500313"/>
          <p14:tracePt t="23612" x="4257675" y="2500313"/>
          <p14:tracePt t="23627" x="4265613" y="2500313"/>
          <p14:tracePt t="23822" x="4271963" y="2500313"/>
          <p14:tracePt t="23837" x="4271963" y="2508250"/>
          <p14:tracePt t="23853" x="4271963" y="2514600"/>
          <p14:tracePt t="23860" x="4271963" y="2522538"/>
          <p14:tracePt t="23870" x="4271963" y="2528888"/>
          <p14:tracePt t="23886" x="4271963" y="2536825"/>
          <p14:tracePt t="23904" x="4271963" y="2543175"/>
          <p14:tracePt t="23931" x="4265613" y="2543175"/>
          <p14:tracePt t="23939" x="4251325" y="2543175"/>
          <p14:tracePt t="23953" x="4229100" y="2551113"/>
          <p14:tracePt t="23970" x="4186238" y="2557463"/>
          <p14:tracePt t="23987" x="4151313" y="2565400"/>
          <p14:tracePt t="24005" x="4129088" y="2571750"/>
          <p14:tracePt t="24022" x="4100513" y="2579688"/>
          <p14:tracePt t="24027" x="4094163" y="2579688"/>
          <p14:tracePt t="24043" x="4086225" y="2579688"/>
          <p14:tracePt t="24080" x="4079875" y="2579688"/>
          <p14:tracePt t="24112" x="4071938" y="2579688"/>
          <p14:tracePt t="24134" x="4057650" y="2579688"/>
          <p14:tracePt t="24149" x="4051300" y="2579688"/>
          <p14:tracePt t="24541" x="4043363" y="2579688"/>
          <p14:tracePt t="24545" x="4043363" y="2586038"/>
          <p14:tracePt t="24555" x="4043363" y="2593975"/>
          <p14:tracePt t="24573" x="4043363" y="2622550"/>
          <p14:tracePt t="24589" x="4043363" y="2665413"/>
          <p14:tracePt t="24605" x="4043363" y="2708275"/>
          <p14:tracePt t="24622" x="4043363" y="2743200"/>
          <p14:tracePt t="24640" x="4043363" y="2779713"/>
          <p14:tracePt t="24657" x="4043363" y="2800350"/>
          <p14:tracePt t="24672" x="4043363" y="2822575"/>
          <p14:tracePt t="24689" x="4043363" y="2851150"/>
          <p14:tracePt t="24708" x="4043363" y="2886075"/>
          <p14:tracePt t="24723" x="4043363" y="2914650"/>
          <p14:tracePt t="24726" x="4043363" y="2928938"/>
          <p14:tracePt t="24739" x="4043363" y="2936875"/>
          <p14:tracePt t="24756" x="4051300" y="2957513"/>
          <p14:tracePt t="24772" x="4051300" y="2986088"/>
          <p14:tracePt t="24789" x="4057650" y="3000375"/>
          <p14:tracePt t="24807" x="4057650" y="3022600"/>
          <p14:tracePt t="24824" x="4057650" y="3036888"/>
          <p14:tracePt t="24840" x="4057650" y="3043238"/>
          <p14:tracePt t="24856" x="4057650" y="3065463"/>
          <p14:tracePt t="24873" x="4065588" y="3100388"/>
          <p14:tracePt t="24889" x="4065588" y="3143250"/>
          <p14:tracePt t="24907" x="4071938" y="3165475"/>
          <p14:tracePt t="24924" x="4086225" y="3208338"/>
          <p14:tracePt t="24942" x="4086225" y="3251200"/>
          <p14:tracePt t="24958" x="4086225" y="3279775"/>
          <p14:tracePt t="24975" x="4086225" y="3314700"/>
          <p14:tracePt t="24991" x="4086225" y="3328988"/>
          <p14:tracePt t="25007" x="4086225" y="3365500"/>
          <p14:tracePt t="25023" x="4079875" y="3386138"/>
          <p14:tracePt t="25039" x="4079875" y="3414713"/>
          <p14:tracePt t="25056" x="4079875" y="3429000"/>
          <p14:tracePt t="25133" x="4079875" y="3436938"/>
          <p14:tracePt t="25460" x="4079875" y="3443288"/>
          <p14:tracePt t="25478" x="4114800" y="3436938"/>
          <p14:tracePt t="25484" x="4157663" y="3422650"/>
          <p14:tracePt t="25494" x="4208463" y="3408363"/>
          <p14:tracePt t="25508" x="4400550" y="3351213"/>
          <p14:tracePt t="25525" x="4629150" y="3251200"/>
          <p14:tracePt t="25541" x="4814888" y="3165475"/>
          <p14:tracePt t="25558" x="4943475" y="3100388"/>
          <p14:tracePt t="25574" x="5072063" y="3065463"/>
          <p14:tracePt t="25593" x="5172075" y="3036888"/>
          <p14:tracePt t="25609" x="5229225" y="3022600"/>
          <p14:tracePt t="25627" x="5257800" y="3008313"/>
          <p14:tracePt t="25642" x="5280025" y="3000375"/>
          <p14:tracePt t="25658" x="5314950" y="3000375"/>
          <p14:tracePt t="25676" x="5365750" y="3000375"/>
          <p14:tracePt t="25691" x="5400675" y="2994025"/>
          <p14:tracePt t="25709" x="5429250" y="2979738"/>
          <p14:tracePt t="25725" x="5437188" y="2971800"/>
          <p14:tracePt t="25780" x="5451475" y="2971800"/>
          <p14:tracePt t="25789" x="5457825" y="2971800"/>
          <p14:tracePt t="25796" x="5465763" y="2971800"/>
          <p14:tracePt t="25808" x="5472113" y="2965450"/>
          <p14:tracePt t="25825" x="5486400" y="2957513"/>
          <p14:tracePt t="25843" x="5537200" y="2943225"/>
          <p14:tracePt t="25859" x="5551488" y="2936875"/>
          <p14:tracePt t="25875" x="5572125" y="2936875"/>
          <p14:tracePt t="25893" x="5600700" y="2928938"/>
          <p14:tracePt t="25909" x="5657850" y="2908300"/>
          <p14:tracePt t="25914" x="5665788" y="2894013"/>
          <p14:tracePt t="25925" x="5680075" y="2886075"/>
          <p14:tracePt t="25942" x="5722938" y="2879725"/>
          <p14:tracePt t="25959" x="5780088" y="2879725"/>
          <p14:tracePt t="25976" x="5808663" y="2871788"/>
          <p14:tracePt t="25993" x="5857875" y="2857500"/>
          <p14:tracePt t="26008" x="5872163" y="2857500"/>
          <p14:tracePt t="26027" x="5886450" y="2851150"/>
          <p14:tracePt t="26044" x="5894388" y="2851150"/>
          <p14:tracePt t="27637" x="0" y="0"/>
        </p14:tracePtLst>
      </p14:laserTraceLst>
    </p:ext>
  </p:extLs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2-3 </a:t>
            </a:r>
            <a:r>
              <a:rPr lang="ko-KR" altLang="en-US" smtClean="0">
                <a:ea typeface="굴림" panose="020B0600000101010101" pitchFamily="50" charset="-127"/>
              </a:rPr>
              <a:t>트리의 예</a:t>
            </a:r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3806825" y="1624013"/>
            <a:ext cx="1152525" cy="647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defRPr/>
            </a:pPr>
            <a:r>
              <a:rPr lang="en-US" altLang="ko-KR" sz="1400" dirty="0">
                <a:latin typeface="바탕" pitchFamily="18" charset="-127"/>
              </a:rPr>
              <a:t> </a:t>
            </a:r>
            <a:r>
              <a:rPr lang="en-US" altLang="ko-KR" sz="1400" dirty="0">
                <a:latin typeface="+mn-lt"/>
              </a:rPr>
              <a:t>10, 15</a:t>
            </a:r>
            <a:endParaRPr lang="ko-KR" altLang="ko-KR" dirty="0">
              <a:latin typeface="+mn-lt"/>
            </a:endParaRPr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5751513" y="2705100"/>
            <a:ext cx="1152525" cy="647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defRPr/>
            </a:pPr>
            <a:r>
              <a:rPr lang="en-US" altLang="ko-KR" sz="1400" dirty="0">
                <a:latin typeface="바탕" pitchFamily="18" charset="-127"/>
              </a:rPr>
              <a:t> </a:t>
            </a:r>
            <a:r>
              <a:rPr lang="en-US" altLang="ko-KR" sz="1400" dirty="0">
                <a:latin typeface="+mn-lt"/>
              </a:rPr>
              <a:t>17, 25</a:t>
            </a:r>
            <a:endParaRPr lang="ko-KR" altLang="ko-KR" dirty="0">
              <a:latin typeface="+mn-lt"/>
            </a:endParaRPr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3833813" y="2705100"/>
            <a:ext cx="1152525" cy="647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defRPr/>
            </a:pPr>
            <a:r>
              <a:rPr lang="en-US" altLang="ko-KR" sz="1400" dirty="0">
                <a:latin typeface="+mn-lt"/>
              </a:rPr>
              <a:t> 11, 13</a:t>
            </a:r>
            <a:endParaRPr lang="ko-KR" altLang="ko-KR" dirty="0">
              <a:latin typeface="+mn-lt"/>
            </a:endParaRPr>
          </a:p>
        </p:txBody>
      </p:sp>
      <p:cxnSp>
        <p:nvCxnSpPr>
          <p:cNvPr id="6150" name="직선 연결선 12"/>
          <p:cNvCxnSpPr>
            <a:cxnSpLocks noChangeShapeType="1"/>
            <a:stCxn id="8" idx="3"/>
          </p:cNvCxnSpPr>
          <p:nvPr/>
        </p:nvCxnSpPr>
        <p:spPr bwMode="auto">
          <a:xfrm flipH="1">
            <a:off x="2714625" y="2178050"/>
            <a:ext cx="1262063" cy="6826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직선 연결선 14"/>
          <p:cNvCxnSpPr>
            <a:cxnSpLocks noChangeShapeType="1"/>
            <a:stCxn id="8" idx="4"/>
          </p:cNvCxnSpPr>
          <p:nvPr/>
        </p:nvCxnSpPr>
        <p:spPr bwMode="auto">
          <a:xfrm>
            <a:off x="4383088" y="2271713"/>
            <a:ext cx="0" cy="4333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2" name="직선 연결선 16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4791075" y="2178050"/>
            <a:ext cx="1128713" cy="6207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4113213" y="3860800"/>
            <a:ext cx="576262" cy="576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defRPr/>
            </a:pPr>
            <a:r>
              <a:rPr lang="en-US" altLang="ko-KR" sz="1400" dirty="0">
                <a:latin typeface="+mn-lt"/>
              </a:rPr>
              <a:t>10</a:t>
            </a:r>
            <a:endParaRPr lang="ko-KR" altLang="ko-KR" sz="1400" dirty="0"/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3194050" y="4835525"/>
            <a:ext cx="576263" cy="5746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defRPr/>
            </a:pPr>
            <a:r>
              <a:rPr lang="en-US" altLang="ko-KR" sz="1400" dirty="0">
                <a:latin typeface="+mn-lt"/>
              </a:rPr>
              <a:t> 7</a:t>
            </a:r>
            <a:endParaRPr lang="ko-KR" altLang="ko-KR" sz="1400" dirty="0"/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5159375" y="4843463"/>
            <a:ext cx="576263" cy="576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defRPr/>
            </a:pPr>
            <a:r>
              <a:rPr lang="en-US" altLang="ko-KR" sz="1400" dirty="0">
                <a:latin typeface="+mn-lt"/>
              </a:rPr>
              <a:t>15</a:t>
            </a:r>
            <a:endParaRPr lang="ko-KR" altLang="ko-KR" sz="1400" dirty="0"/>
          </a:p>
        </p:txBody>
      </p: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2359025" y="5716588"/>
            <a:ext cx="576263" cy="576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defRPr/>
            </a:pPr>
            <a:r>
              <a:rPr lang="en-US" altLang="ko-KR" sz="1400" dirty="0">
                <a:latin typeface="+mn-lt"/>
              </a:rPr>
              <a:t> 6</a:t>
            </a:r>
            <a:endParaRPr lang="ko-KR" altLang="ko-KR" sz="1400" dirty="0"/>
          </a:p>
        </p:txBody>
      </p:sp>
      <p:sp>
        <p:nvSpPr>
          <p:cNvPr id="22" name="Oval 2"/>
          <p:cNvSpPr>
            <a:spLocks noChangeArrowheads="1"/>
          </p:cNvSpPr>
          <p:nvPr/>
        </p:nvSpPr>
        <p:spPr bwMode="auto">
          <a:xfrm>
            <a:off x="3859213" y="5715000"/>
            <a:ext cx="576262" cy="5762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defRPr/>
            </a:pPr>
            <a:r>
              <a:rPr lang="en-US" altLang="ko-KR" sz="1400" dirty="0">
                <a:latin typeface="+mn-lt"/>
              </a:rPr>
              <a:t> 9</a:t>
            </a:r>
            <a:endParaRPr lang="ko-KR" altLang="ko-KR" sz="1400" dirty="0"/>
          </a:p>
        </p:txBody>
      </p:sp>
      <p:sp>
        <p:nvSpPr>
          <p:cNvPr id="23" name="Oval 2"/>
          <p:cNvSpPr>
            <a:spLocks noChangeArrowheads="1"/>
          </p:cNvSpPr>
          <p:nvPr/>
        </p:nvSpPr>
        <p:spPr bwMode="auto">
          <a:xfrm>
            <a:off x="5916613" y="5678488"/>
            <a:ext cx="576262" cy="576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defRPr/>
            </a:pPr>
            <a:r>
              <a:rPr lang="en-US" altLang="ko-KR" sz="1400" dirty="0">
                <a:latin typeface="+mn-lt"/>
              </a:rPr>
              <a:t>16</a:t>
            </a:r>
            <a:endParaRPr lang="ko-KR" altLang="ko-KR" sz="1400" dirty="0"/>
          </a:p>
        </p:txBody>
      </p:sp>
      <p:sp>
        <p:nvSpPr>
          <p:cNvPr id="24" name="Oval 2"/>
          <p:cNvSpPr>
            <a:spLocks noChangeArrowheads="1"/>
          </p:cNvSpPr>
          <p:nvPr/>
        </p:nvSpPr>
        <p:spPr bwMode="auto">
          <a:xfrm>
            <a:off x="4664075" y="5719763"/>
            <a:ext cx="576263" cy="576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defRPr/>
            </a:pPr>
            <a:r>
              <a:rPr lang="en-US" altLang="ko-KR" sz="1400" dirty="0">
                <a:latin typeface="+mn-lt"/>
              </a:rPr>
              <a:t>11</a:t>
            </a:r>
            <a:endParaRPr lang="ko-KR" altLang="ko-KR" sz="1400" dirty="0"/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274888" y="2816225"/>
            <a:ext cx="576262" cy="5746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defRPr/>
            </a:pPr>
            <a:r>
              <a:rPr lang="en-US" altLang="ko-KR" sz="1400" dirty="0">
                <a:latin typeface="+mn-lt"/>
              </a:rPr>
              <a:t> 6</a:t>
            </a:r>
            <a:endParaRPr lang="ko-KR" altLang="ko-KR" sz="1400" dirty="0"/>
          </a:p>
        </p:txBody>
      </p:sp>
      <p:cxnSp>
        <p:nvCxnSpPr>
          <p:cNvPr id="6161" name="직선 연결선 29"/>
          <p:cNvCxnSpPr>
            <a:cxnSpLocks noChangeShapeType="1"/>
            <a:stCxn id="18" idx="3"/>
            <a:endCxn id="19" idx="7"/>
          </p:cNvCxnSpPr>
          <p:nvPr/>
        </p:nvCxnSpPr>
        <p:spPr bwMode="auto">
          <a:xfrm flipH="1">
            <a:off x="3686175" y="4352925"/>
            <a:ext cx="511175" cy="5667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직선 연결선 31"/>
          <p:cNvCxnSpPr>
            <a:cxnSpLocks noChangeShapeType="1"/>
            <a:stCxn id="19" idx="3"/>
          </p:cNvCxnSpPr>
          <p:nvPr/>
        </p:nvCxnSpPr>
        <p:spPr bwMode="auto">
          <a:xfrm flipH="1">
            <a:off x="2868613" y="5326063"/>
            <a:ext cx="409575" cy="4794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직선 연결선 33"/>
          <p:cNvCxnSpPr>
            <a:cxnSpLocks noChangeShapeType="1"/>
            <a:stCxn id="19" idx="5"/>
            <a:endCxn id="22" idx="1"/>
          </p:cNvCxnSpPr>
          <p:nvPr/>
        </p:nvCxnSpPr>
        <p:spPr bwMode="auto">
          <a:xfrm>
            <a:off x="3686175" y="5326063"/>
            <a:ext cx="258763" cy="4730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직선 연결선 37"/>
          <p:cNvCxnSpPr>
            <a:cxnSpLocks noChangeShapeType="1"/>
            <a:stCxn id="18" idx="5"/>
            <a:endCxn id="20" idx="1"/>
          </p:cNvCxnSpPr>
          <p:nvPr/>
        </p:nvCxnSpPr>
        <p:spPr bwMode="auto">
          <a:xfrm>
            <a:off x="4605338" y="4352925"/>
            <a:ext cx="638175" cy="5746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직선 연결선 39"/>
          <p:cNvCxnSpPr>
            <a:cxnSpLocks noChangeShapeType="1"/>
            <a:stCxn id="20" idx="3"/>
            <a:endCxn id="24" idx="0"/>
          </p:cNvCxnSpPr>
          <p:nvPr/>
        </p:nvCxnSpPr>
        <p:spPr bwMode="auto">
          <a:xfrm flipH="1">
            <a:off x="4953000" y="5334000"/>
            <a:ext cx="290513" cy="3857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직선 연결선 41"/>
          <p:cNvCxnSpPr>
            <a:cxnSpLocks noChangeShapeType="1"/>
            <a:stCxn id="20" idx="5"/>
          </p:cNvCxnSpPr>
          <p:nvPr/>
        </p:nvCxnSpPr>
        <p:spPr bwMode="auto">
          <a:xfrm>
            <a:off x="5649913" y="5334000"/>
            <a:ext cx="407987" cy="3857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570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976"/>
    </mc:Choice>
    <mc:Fallback xmlns="">
      <p:transition spd="slow" advTm="12097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432" x="6780213" y="2728913"/>
          <p14:tracePt t="3449" x="6723063" y="2708275"/>
          <p14:tracePt t="3465" x="6594475" y="2665413"/>
          <p14:tracePt t="3482" x="6429375" y="2643188"/>
          <p14:tracePt t="3498" x="6215063" y="2579688"/>
          <p14:tracePt t="3501" x="6065838" y="2571750"/>
          <p14:tracePt t="3516" x="5822950" y="2514600"/>
          <p14:tracePt t="3531" x="5543550" y="2479675"/>
          <p14:tracePt t="3548" x="5294313" y="2414588"/>
          <p14:tracePt t="3565" x="5143500" y="2386013"/>
          <p14:tracePt t="3587" x="4937125" y="2365375"/>
          <p14:tracePt t="3600" x="4900613" y="2365375"/>
          <p14:tracePt t="3616" x="4837113" y="2357438"/>
          <p14:tracePt t="3633" x="4772025" y="2351088"/>
          <p14:tracePt t="3652" x="4751388" y="2336800"/>
          <p14:tracePt t="3667" x="4708525" y="2328863"/>
          <p14:tracePt t="3682" x="4651375" y="2322513"/>
          <p14:tracePt t="3700" x="4594225" y="2314575"/>
          <p14:tracePt t="3718" x="4471988" y="2300288"/>
          <p14:tracePt t="3732" x="4437063" y="2293938"/>
          <p14:tracePt t="3750" x="4343400" y="2300288"/>
          <p14:tracePt t="3766" x="4243388" y="2314575"/>
          <p14:tracePt t="3782" x="4157663" y="2322513"/>
          <p14:tracePt t="3799" x="4071938" y="2322513"/>
          <p14:tracePt t="3816" x="3994150" y="2328863"/>
          <p14:tracePt t="3832" x="3957638" y="2328863"/>
          <p14:tracePt t="3849" x="3922713" y="2328863"/>
          <p14:tracePt t="3866" x="3879850" y="2328863"/>
          <p14:tracePt t="3882" x="3829050" y="2336800"/>
          <p14:tracePt t="3900" x="3779838" y="2351088"/>
          <p14:tracePt t="3916" x="3714750" y="2386013"/>
          <p14:tracePt t="3934" x="3657600" y="2400300"/>
          <p14:tracePt t="3949" x="3614738" y="2436813"/>
          <p14:tracePt t="3966" x="3600450" y="2451100"/>
          <p14:tracePt t="3968" x="3586163" y="2465388"/>
          <p14:tracePt t="3984" x="3571875" y="2479675"/>
          <p14:tracePt t="4000" x="3551238" y="2493963"/>
          <p14:tracePt t="4016" x="3529013" y="2500313"/>
          <p14:tracePt t="4033" x="3514725" y="2522538"/>
          <p14:tracePt t="4050" x="3494088" y="2543175"/>
          <p14:tracePt t="4067" x="3479800" y="2565400"/>
          <p14:tracePt t="4083" x="3471863" y="2571750"/>
          <p14:tracePt t="4125" x="3508375" y="2557463"/>
          <p14:tracePt t="4133" x="3536950" y="2543175"/>
          <p14:tracePt t="4152" x="3579813" y="2514600"/>
          <p14:tracePt t="4167" x="3657600" y="2471738"/>
          <p14:tracePt t="4183" x="3714750" y="2443163"/>
          <p14:tracePt t="4200" x="3751263" y="2436813"/>
          <p14:tracePt t="4218" x="3786188" y="2422525"/>
          <p14:tracePt t="4234" x="3814763" y="2414588"/>
          <p14:tracePt t="4250" x="3836988" y="2408238"/>
          <p14:tracePt t="4267" x="3851275" y="2393950"/>
          <p14:tracePt t="4283" x="3886200" y="2365375"/>
          <p14:tracePt t="4301" x="3929063" y="2322513"/>
          <p14:tracePt t="4317" x="3937000" y="2314575"/>
          <p14:tracePt t="4333" x="3951288" y="2308225"/>
          <p14:tracePt t="4350" x="3965575" y="2300288"/>
          <p14:tracePt t="4367" x="3979863" y="2286000"/>
          <p14:tracePt t="4385" x="3994150" y="2279650"/>
          <p14:tracePt t="4402" x="4014788" y="2265363"/>
          <p14:tracePt t="4420" x="4051300" y="2236788"/>
          <p14:tracePt t="4434" x="4071938" y="2200275"/>
          <p14:tracePt t="4450" x="4129088" y="2114550"/>
          <p14:tracePt t="4467" x="4143375" y="2065338"/>
          <p14:tracePt t="4484" x="4151313" y="2057400"/>
          <p14:tracePt t="4563" x="4151313" y="2051050"/>
          <p14:tracePt t="4571" x="4157663" y="2051050"/>
          <p14:tracePt t="4579" x="4157663" y="2043113"/>
          <p14:tracePt t="4603" x="4157663" y="2036763"/>
          <p14:tracePt t="4611" x="4165600" y="2028825"/>
          <p14:tracePt t="4635" x="4171950" y="2028825"/>
          <p14:tracePt t="4641" x="4179888" y="2022475"/>
          <p14:tracePt t="4651" x="4186238" y="2022475"/>
          <p14:tracePt t="4669" x="4200525" y="2022475"/>
          <p14:tracePt t="4684" x="4208463" y="2022475"/>
          <p14:tracePt t="4919" x="4208463" y="2028825"/>
          <p14:tracePt t="4923" x="4208463" y="2036763"/>
          <p14:tracePt t="4935" x="4208463" y="2043113"/>
          <p14:tracePt t="4952" x="4200525" y="2043113"/>
          <p14:tracePt t="4968" x="4186238" y="2057400"/>
          <p14:tracePt t="4987" x="4165600" y="2057400"/>
          <p14:tracePt t="5003" x="4143375" y="2057400"/>
          <p14:tracePt t="5019" x="4114800" y="2079625"/>
          <p14:tracePt t="5035" x="4079875" y="2100263"/>
          <p14:tracePt t="5052" x="4043363" y="2122488"/>
          <p14:tracePt t="5070" x="4000500" y="2143125"/>
          <p14:tracePt t="5085" x="3979863" y="2165350"/>
          <p14:tracePt t="5102" x="3937000" y="2185988"/>
          <p14:tracePt t="5119" x="3914775" y="2200275"/>
          <p14:tracePt t="5135" x="3879850" y="2222500"/>
          <p14:tracePt t="5154" x="3836988" y="2236788"/>
          <p14:tracePt t="5171" x="3800475" y="2265363"/>
          <p14:tracePt t="5186" x="3765550" y="2286000"/>
          <p14:tracePt t="5188" x="3757613" y="2293938"/>
          <p14:tracePt t="5202" x="3722688" y="2322513"/>
          <p14:tracePt t="5219" x="3686175" y="2351088"/>
          <p14:tracePt t="5236" x="3643313" y="2371725"/>
          <p14:tracePt t="5253" x="3614738" y="2393950"/>
          <p14:tracePt t="5270" x="3594100" y="2393950"/>
          <p14:tracePt t="5286" x="3565525" y="2408238"/>
          <p14:tracePt t="5302" x="3543300" y="2436813"/>
          <p14:tracePt t="5320" x="3514725" y="2465388"/>
          <p14:tracePt t="5336" x="3471863" y="2500313"/>
          <p14:tracePt t="5355" x="3429000" y="2551113"/>
          <p14:tracePt t="5369" x="3386138" y="2586038"/>
          <p14:tracePt t="5386" x="3365500" y="2614613"/>
          <p14:tracePt t="5403" x="3308350" y="2622550"/>
          <p14:tracePt t="5422" x="3257550" y="2643188"/>
          <p14:tracePt t="5439" x="3214688" y="2657475"/>
          <p14:tracePt t="5456" x="3179763" y="2671763"/>
          <p14:tracePt t="5471" x="3114675" y="2708275"/>
          <p14:tracePt t="5487" x="3071813" y="2751138"/>
          <p14:tracePt t="5504" x="2994025" y="2786063"/>
          <p14:tracePt t="5520" x="2971800" y="2800350"/>
          <p14:tracePt t="5524" x="2965450" y="2814638"/>
          <p14:tracePt t="5536" x="2957513" y="2822575"/>
          <p14:tracePt t="5553" x="2900363" y="2857500"/>
          <p14:tracePt t="5570" x="2879725" y="2865438"/>
          <p14:tracePt t="5586" x="2857500" y="2879725"/>
          <p14:tracePt t="5605" x="2794000" y="2928938"/>
          <p14:tracePt t="5622" x="2728913" y="2979738"/>
          <p14:tracePt t="5640" x="2622550" y="3071813"/>
          <p14:tracePt t="5654" x="2586038" y="3100388"/>
          <p14:tracePt t="5670" x="2571750" y="3122613"/>
          <p14:tracePt t="5688" x="2536825" y="3143250"/>
          <p14:tracePt t="5705" x="2522538" y="3151188"/>
          <p14:tracePt t="6111" x="2522538" y="3143250"/>
          <p14:tracePt t="6124" x="2522538" y="3136900"/>
          <p14:tracePt t="6148" x="2528888" y="3136900"/>
          <p14:tracePt t="6165" x="2536825" y="3128963"/>
          <p14:tracePt t="6180" x="2551113" y="3128963"/>
          <p14:tracePt t="6190" x="2557463" y="3114675"/>
          <p14:tracePt t="6195" x="2571750" y="3108325"/>
          <p14:tracePt t="6206" x="2586038" y="3100388"/>
          <p14:tracePt t="6222" x="2600325" y="3094038"/>
          <p14:tracePt t="6239" x="2614613" y="3071813"/>
          <p14:tracePt t="6258" x="2636838" y="3071813"/>
          <p14:tracePt t="6272" x="2643188" y="3071813"/>
          <p14:tracePt t="6288" x="2651125" y="3065463"/>
          <p14:tracePt t="6305" x="2665413" y="3057525"/>
          <p14:tracePt t="6322" x="2665413" y="3051175"/>
          <p14:tracePt t="6339" x="2671763" y="3051175"/>
          <p14:tracePt t="6359" x="2671763" y="3043238"/>
          <p14:tracePt t="6371" x="2686050" y="3043238"/>
          <p14:tracePt t="6390" x="2686050" y="3028950"/>
          <p14:tracePt t="6412" x="2693988" y="3028950"/>
          <p14:tracePt t="6517" x="2700338" y="3028950"/>
          <p14:tracePt t="6619" x="2700338" y="3022600"/>
          <p14:tracePt t="6657" x="2714625" y="3022600"/>
          <p14:tracePt t="6667" x="2722563" y="3014663"/>
          <p14:tracePt t="6675" x="2728913" y="3008313"/>
          <p14:tracePt t="6691" x="2743200" y="2994025"/>
          <p14:tracePt t="6708" x="2765425" y="2979738"/>
          <p14:tracePt t="6724" x="2786063" y="2971800"/>
          <p14:tracePt t="6740" x="2836863" y="2951163"/>
          <p14:tracePt t="6756" x="2871788" y="2928938"/>
          <p14:tracePt t="6773" x="2943225" y="2886075"/>
          <p14:tracePt t="6789" x="2994025" y="2857500"/>
          <p14:tracePt t="6806" x="3028950" y="2822575"/>
          <p14:tracePt t="6823" x="3094038" y="2751138"/>
          <p14:tracePt t="6842" x="3171825" y="2686050"/>
          <p14:tracePt t="6858" x="3236913" y="2651125"/>
          <p14:tracePt t="6875" x="3294063" y="2600325"/>
          <p14:tracePt t="6892" x="3328988" y="2593975"/>
          <p14:tracePt t="6906" x="3357563" y="2565400"/>
          <p14:tracePt t="6923" x="3379788" y="2543175"/>
          <p14:tracePt t="6940" x="3429000" y="2522538"/>
          <p14:tracePt t="6957" x="3494088" y="2479675"/>
          <p14:tracePt t="6974" x="3565525" y="2436813"/>
          <p14:tracePt t="6990" x="3608388" y="2371725"/>
          <p14:tracePt t="7006" x="3686175" y="2336800"/>
          <p14:tracePt t="7008" x="3708400" y="2308225"/>
          <p14:tracePt t="7023" x="3779838" y="2279650"/>
          <p14:tracePt t="7040" x="3836988" y="2228850"/>
          <p14:tracePt t="7057" x="3865563" y="2208213"/>
          <p14:tracePt t="7073" x="3900488" y="2200275"/>
          <p14:tracePt t="7091" x="3908425" y="2185988"/>
          <p14:tracePt t="7107" x="3957638" y="2179638"/>
          <p14:tracePt t="7126" x="3986213" y="2151063"/>
          <p14:tracePt t="7142" x="4008438" y="2122488"/>
          <p14:tracePt t="7159" x="4029075" y="2108200"/>
          <p14:tracePt t="7176" x="4029075" y="2100263"/>
          <p14:tracePt t="7191" x="4037013" y="2093913"/>
          <p14:tracePt t="7224" x="4043363" y="2085975"/>
          <p14:tracePt t="7241" x="4051300" y="2079625"/>
          <p14:tracePt t="7258" x="4057650" y="2071688"/>
          <p14:tracePt t="7275" x="4065588" y="2065338"/>
          <p14:tracePt t="7447" x="4071938" y="2065338"/>
          <p14:tracePt t="7597" x="4079875" y="2057400"/>
          <p14:tracePt t="7605" x="4079875" y="2051050"/>
          <p14:tracePt t="7619" x="4094163" y="2051050"/>
          <p14:tracePt t="7635" x="4100513" y="2043113"/>
          <p14:tracePt t="7644" x="4108450" y="2043113"/>
          <p14:tracePt t="7658" x="4129088" y="2043113"/>
          <p14:tracePt t="7675" x="4137025" y="2043113"/>
          <p14:tracePt t="7692" x="4143375" y="2043113"/>
          <p14:tracePt t="7710" x="4143375" y="2036763"/>
          <p14:tracePt t="7725" x="4151313" y="2036763"/>
          <p14:tracePt t="7768" x="4157663" y="2036763"/>
          <p14:tracePt t="7790" x="4157663" y="2028825"/>
          <p14:tracePt t="7806" x="4165600" y="2028825"/>
          <p14:tracePt t="8176" x="4165600" y="2022475"/>
          <p14:tracePt t="8194" x="4171950" y="2022475"/>
          <p14:tracePt t="8204" x="4186238" y="2022475"/>
          <p14:tracePt t="8212" x="4200525" y="2022475"/>
          <p14:tracePt t="8226" x="4214813" y="2022475"/>
          <p14:tracePt t="8244" x="4243388" y="2022475"/>
          <p14:tracePt t="8260" x="4265613" y="2022475"/>
          <p14:tracePt t="8277" x="4279900" y="2022475"/>
          <p14:tracePt t="8294" x="4308475" y="2022475"/>
          <p14:tracePt t="8310" x="4322763" y="2022475"/>
          <p14:tracePt t="8327" x="4329113" y="2014538"/>
          <p14:tracePt t="8344" x="4337050" y="2014538"/>
          <p14:tracePt t="8361" x="4357688" y="2014538"/>
          <p14:tracePt t="8378" x="4394200" y="2014538"/>
          <p14:tracePt t="8395" x="4443413" y="2014538"/>
          <p14:tracePt t="8410" x="4508500" y="2014538"/>
          <p14:tracePt t="8428" x="4565650" y="2028825"/>
          <p14:tracePt t="8444" x="4579938" y="2028825"/>
          <p14:tracePt t="8515" x="4586288" y="2028825"/>
          <p14:tracePt t="8623" x="4594225" y="2028825"/>
          <p14:tracePt t="8634" x="4600575" y="2028825"/>
          <p14:tracePt t="8649" x="4608513" y="2028825"/>
          <p14:tracePt t="8831" x="4608513" y="2036763"/>
          <p14:tracePt t="8842" x="4600575" y="2043113"/>
          <p14:tracePt t="8856" x="4586288" y="2057400"/>
          <p14:tracePt t="8869" x="4579938" y="2057400"/>
          <p14:tracePt t="8880" x="4557713" y="2057400"/>
          <p14:tracePt t="8896" x="4543425" y="2065338"/>
          <p14:tracePt t="8912" x="4514850" y="2071688"/>
          <p14:tracePt t="8928" x="4486275" y="2093913"/>
          <p14:tracePt t="8945" x="4479925" y="2108200"/>
          <p14:tracePt t="8962" x="4443413" y="2114550"/>
          <p14:tracePt t="8980" x="4429125" y="2114550"/>
          <p14:tracePt t="8997" x="4422775" y="2114550"/>
          <p14:tracePt t="9012" x="4422775" y="2122488"/>
          <p14:tracePt t="9028" x="4414838" y="2128838"/>
          <p14:tracePt t="9268" x="4414838" y="2136775"/>
          <p14:tracePt t="9273" x="4414838" y="2143125"/>
          <p14:tracePt t="9284" x="4414838" y="2151063"/>
          <p14:tracePt t="9296" x="4414838" y="2171700"/>
          <p14:tracePt t="9312" x="4408488" y="2185988"/>
          <p14:tracePt t="9329" x="4408488" y="2200275"/>
          <p14:tracePt t="9346" x="4408488" y="2214563"/>
          <p14:tracePt t="9363" x="4400550" y="2243138"/>
          <p14:tracePt t="9380" x="4400550" y="2265363"/>
          <p14:tracePt t="9396" x="4400550" y="2293938"/>
          <p14:tracePt t="9413" x="4400550" y="2336800"/>
          <p14:tracePt t="9430" x="4394200" y="2386013"/>
          <p14:tracePt t="9446" x="4394200" y="2422525"/>
          <p14:tracePt t="9463" x="4386263" y="2451100"/>
          <p14:tracePt t="9479" x="4386263" y="2465388"/>
          <p14:tracePt t="9499" x="4379913" y="2486025"/>
          <p14:tracePt t="9514" x="4365625" y="2528888"/>
          <p14:tracePt t="9530" x="4365625" y="2586038"/>
          <p14:tracePt t="9546" x="4351338" y="2636838"/>
          <p14:tracePt t="9563" x="4351338" y="2665413"/>
          <p14:tracePt t="9580" x="4351338" y="2679700"/>
          <p14:tracePt t="9613" x="4351338" y="2686050"/>
          <p14:tracePt t="9630" x="4343400" y="2708275"/>
          <p14:tracePt t="9647" x="4343400" y="2714625"/>
          <p14:tracePt t="9664" x="4337050" y="2751138"/>
          <p14:tracePt t="9680" x="4337050" y="2765425"/>
          <p14:tracePt t="9699" x="4337050" y="2771775"/>
          <p14:tracePt t="9716" x="4329113" y="2794000"/>
          <p14:tracePt t="9730" x="4329113" y="2800350"/>
          <p14:tracePt t="9750" x="4329113" y="2808288"/>
          <p14:tracePt t="10385" x="4329113" y="2814638"/>
          <p14:tracePt t="10392" x="4329113" y="2822575"/>
          <p14:tracePt t="10400" x="4329113" y="2828925"/>
          <p14:tracePt t="10415" x="4329113" y="2843213"/>
          <p14:tracePt t="10434" x="4322763" y="2865438"/>
          <p14:tracePt t="10450" x="4322763" y="2900363"/>
          <p14:tracePt t="10452" x="4314825" y="2908300"/>
          <p14:tracePt t="10465" x="4314825" y="2922588"/>
          <p14:tracePt t="10482" x="4314825" y="2928938"/>
          <p14:tracePt t="10502" x="4314825" y="2936875"/>
          <p14:tracePt t="10522" x="4308475" y="2943225"/>
          <p14:tracePt t="10549" x="4308475" y="2951163"/>
          <p14:tracePt t="10572" x="4308475" y="2957513"/>
          <p14:tracePt t="10588" x="4308475" y="2971800"/>
          <p14:tracePt t="10602" x="4294188" y="2979738"/>
          <p14:tracePt t="10608" x="4294188" y="2986088"/>
          <p14:tracePt t="10619" x="4294188" y="3000375"/>
          <p14:tracePt t="10632" x="4286250" y="3008313"/>
          <p14:tracePt t="10738" x="4279900" y="3014663"/>
          <p14:tracePt t="10753" x="4271963" y="3014663"/>
          <p14:tracePt t="10764" x="4271963" y="3022600"/>
          <p14:tracePt t="10831" x="4265613" y="3028950"/>
          <p14:tracePt t="10838" x="4265613" y="3036888"/>
          <p14:tracePt t="10876" x="4265613" y="3043238"/>
          <p14:tracePt t="10892" x="4257675" y="3051175"/>
          <p14:tracePt t="11126" x="4271963" y="3051175"/>
          <p14:tracePt t="11133" x="4294188" y="3043238"/>
          <p14:tracePt t="11141" x="4300538" y="3043238"/>
          <p14:tracePt t="11151" x="4322763" y="3028950"/>
          <p14:tracePt t="11167" x="4351338" y="3028950"/>
          <p14:tracePt t="11188" x="4371975" y="3014663"/>
          <p14:tracePt t="11206" x="4386263" y="3014663"/>
          <p14:tracePt t="11219" x="4394200" y="3014663"/>
          <p14:tracePt t="11235" x="4414838" y="3022600"/>
          <p14:tracePt t="11252" x="4422775" y="3028950"/>
          <p14:tracePt t="11269" x="4451350" y="3036888"/>
          <p14:tracePt t="11285" x="4465638" y="3036888"/>
          <p14:tracePt t="11302" x="4471988" y="3036888"/>
          <p14:tracePt t="11592" x="4479925" y="3036888"/>
          <p14:tracePt t="11602" x="4486275" y="3043238"/>
          <p14:tracePt t="11610" x="4494213" y="3043238"/>
          <p14:tracePt t="11618" x="4514850" y="3043238"/>
          <p14:tracePt t="11635" x="4522788" y="3043238"/>
          <p14:tracePt t="11652" x="4537075" y="3043238"/>
          <p14:tracePt t="11670" x="4543425" y="3043238"/>
          <p14:tracePt t="11729" x="4557713" y="3043238"/>
          <p14:tracePt t="11738" x="4565650" y="3043238"/>
          <p14:tracePt t="11746" x="4579938" y="3043238"/>
          <p14:tracePt t="11753" x="4594225" y="3043238"/>
          <p14:tracePt t="11768" x="4622800" y="3043238"/>
          <p14:tracePt t="11785" x="4657725" y="3043238"/>
          <p14:tracePt t="11802" x="4665663" y="3043238"/>
          <p14:tracePt t="12359" x="4672013" y="3043238"/>
          <p14:tracePt t="12367" x="4679950" y="3043238"/>
          <p14:tracePt t="12374" x="4694238" y="3043238"/>
          <p14:tracePt t="12743" x="4679950" y="3043238"/>
          <p14:tracePt t="12751" x="4643438" y="3051175"/>
          <p14:tracePt t="12758" x="4629150" y="3051175"/>
          <p14:tracePt t="12771" x="4594225" y="3057525"/>
          <p14:tracePt t="12788" x="4543425" y="3065463"/>
          <p14:tracePt t="12806" x="4537075" y="3065463"/>
          <p14:tracePt t="12822" x="4537075" y="3071813"/>
          <p14:tracePt t="12908" x="4529138" y="3071813"/>
          <p14:tracePt t="13306" x="4529138" y="3065463"/>
          <p14:tracePt t="13314" x="4529138" y="3036888"/>
          <p14:tracePt t="13322" x="4529138" y="3022600"/>
          <p14:tracePt t="13339" x="4529138" y="2979738"/>
          <p14:tracePt t="13356" x="4522788" y="2936875"/>
          <p14:tracePt t="13372" x="4522788" y="2894013"/>
          <p14:tracePt t="13374" x="4522788" y="2865438"/>
          <p14:tracePt t="13389" x="4522788" y="2843213"/>
          <p14:tracePt t="13406" x="4522788" y="2786063"/>
          <p14:tracePt t="13423" x="4522788" y="2708275"/>
          <p14:tracePt t="13439" x="4514850" y="2643188"/>
          <p14:tracePt t="13459" x="4508500" y="2579688"/>
          <p14:tracePt t="13472" x="4508500" y="2551113"/>
          <p14:tracePt t="13490" x="4508500" y="2508250"/>
          <p14:tracePt t="13506" x="4508500" y="2493963"/>
          <p14:tracePt t="13523" x="4508500" y="2479675"/>
          <p14:tracePt t="13539" x="4500563" y="2451100"/>
          <p14:tracePt t="13557" x="4494213" y="2408238"/>
          <p14:tracePt t="13573" x="4479925" y="2336800"/>
          <p14:tracePt t="13590" x="4457700" y="2279650"/>
          <p14:tracePt t="13609" x="4443413" y="2208213"/>
          <p14:tracePt t="13624" x="4429125" y="2179638"/>
          <p14:tracePt t="13641" x="4422775" y="2157413"/>
          <p14:tracePt t="13658" x="4414838" y="2128838"/>
          <p14:tracePt t="13676" x="4408488" y="2108200"/>
          <p14:tracePt t="13690" x="4408488" y="2079625"/>
          <p14:tracePt t="13707" x="4400550" y="2057400"/>
          <p14:tracePt t="13723" x="4394200" y="2028825"/>
          <p14:tracePt t="13740" x="4394200" y="2014538"/>
          <p14:tracePt t="13799" x="4394200" y="2008188"/>
          <p14:tracePt t="13813" x="4394200" y="2000250"/>
          <p14:tracePt t="13819" x="4394200" y="1993900"/>
          <p14:tracePt t="13828" x="4400550" y="1971675"/>
          <p14:tracePt t="13840" x="4408488" y="1965325"/>
          <p14:tracePt t="13857" x="4414838" y="1943100"/>
          <p14:tracePt t="13876" x="4422775" y="1936750"/>
          <p14:tracePt t="13893" x="4429125" y="1936750"/>
          <p14:tracePt t="13909" x="4437063" y="1936750"/>
          <p14:tracePt t="13926" x="4443413" y="1936750"/>
          <p14:tracePt t="13942" x="4471988" y="1936750"/>
          <p14:tracePt t="13959" x="4494213" y="1936750"/>
          <p14:tracePt t="13974" x="4508500" y="1943100"/>
          <p14:tracePt t="13975" x="4514850" y="1943100"/>
          <p14:tracePt t="13990" x="4529138" y="1943100"/>
          <p14:tracePt t="14007" x="4537075" y="1943100"/>
          <p14:tracePt t="14024" x="4543425" y="1951038"/>
          <p14:tracePt t="14041" x="4557713" y="1957388"/>
          <p14:tracePt t="14057" x="4579938" y="1965325"/>
          <p14:tracePt t="14075" x="4594225" y="1965325"/>
          <p14:tracePt t="14413" x="4594225" y="1971675"/>
          <p14:tracePt t="14429" x="4594225" y="1979613"/>
          <p14:tracePt t="14447" x="4594225" y="1985963"/>
          <p14:tracePt t="14455" x="4594225" y="2000250"/>
          <p14:tracePt t="14465" x="4594225" y="2014538"/>
          <p14:tracePt t="14475" x="4594225" y="2036763"/>
          <p14:tracePt t="14492" x="4600575" y="2071688"/>
          <p14:tracePt t="14509" x="4614863" y="2100263"/>
          <p14:tracePt t="14527" x="4622800" y="2108200"/>
          <p14:tracePt t="14547" x="4637088" y="2122488"/>
          <p14:tracePt t="14561" x="4643438" y="2122488"/>
          <p14:tracePt t="14654" x="4643438" y="2136775"/>
          <p14:tracePt t="14665" x="4651375" y="2151063"/>
          <p14:tracePt t="14673" x="4657725" y="2165350"/>
          <p14:tracePt t="14678" x="4672013" y="2185988"/>
          <p14:tracePt t="14701" x="4672013" y="2193925"/>
          <p14:tracePt t="14710" x="4679950" y="2193925"/>
          <p14:tracePt t="14774" x="4694238" y="2200275"/>
          <p14:tracePt t="14797" x="4700588" y="2200275"/>
          <p14:tracePt t="14804" x="4729163" y="2208213"/>
          <p14:tracePt t="14813" x="4751388" y="2208213"/>
          <p14:tracePt t="14826" x="4808538" y="2222500"/>
          <p14:tracePt t="14842" x="4879975" y="2257425"/>
          <p14:tracePt t="14859" x="4937125" y="2271713"/>
          <p14:tracePt t="14876" x="5000625" y="2279650"/>
          <p14:tracePt t="14893" x="5043488" y="2300288"/>
          <p14:tracePt t="14910" x="5072063" y="2322513"/>
          <p14:tracePt t="14927" x="5108575" y="2336800"/>
          <p14:tracePt t="14945" x="5129213" y="2351088"/>
          <p14:tracePt t="14961" x="5165725" y="2365375"/>
          <p14:tracePt t="14978" x="5222875" y="2408238"/>
          <p14:tracePt t="14995" x="5265738" y="2436813"/>
          <p14:tracePt t="15011" x="5308600" y="2465388"/>
          <p14:tracePt t="15014" x="5351463" y="2471738"/>
          <p14:tracePt t="15027" x="5372100" y="2471738"/>
          <p14:tracePt t="15044" x="5422900" y="2500313"/>
          <p14:tracePt t="15060" x="5508625" y="2551113"/>
          <p14:tracePt t="15076" x="5543550" y="2579688"/>
          <p14:tracePt t="15094" x="5580063" y="2608263"/>
          <p14:tracePt t="15110" x="5608638" y="2614613"/>
          <p14:tracePt t="15128" x="5665788" y="2651125"/>
          <p14:tracePt t="15145" x="5694363" y="2671763"/>
          <p14:tracePt t="15162" x="5743575" y="2722563"/>
          <p14:tracePt t="15178" x="5794375" y="2736850"/>
          <p14:tracePt t="15194" x="5829300" y="2757488"/>
          <p14:tracePt t="15211" x="5900738" y="2800350"/>
          <p14:tracePt t="15227" x="5980113" y="2843213"/>
          <p14:tracePt t="15247" x="6015038" y="2865438"/>
          <p14:tracePt t="15263" x="6094413" y="2922588"/>
          <p14:tracePt t="15265" x="6108700" y="2943225"/>
          <p14:tracePt t="15279" x="6129338" y="2943225"/>
          <p14:tracePt t="15296" x="6194425" y="2986088"/>
          <p14:tracePt t="15312" x="6223000" y="3008313"/>
          <p14:tracePt t="15329" x="6237288" y="3008313"/>
          <p14:tracePt t="15346" x="6243638" y="3008313"/>
          <p14:tracePt t="15429" x="6257925" y="3014663"/>
          <p14:tracePt t="15437" x="6265863" y="3014663"/>
          <p14:tracePt t="15446" x="6272213" y="3022600"/>
          <p14:tracePt t="15461" x="6286500" y="3028950"/>
          <p14:tracePt t="15477" x="6294438" y="3028950"/>
          <p14:tracePt t="17102" x="6294438" y="3043238"/>
          <p14:tracePt t="17109" x="6280150" y="3065463"/>
          <p14:tracePt t="17117" x="6251575" y="3122613"/>
          <p14:tracePt t="17132" x="6194425" y="3294063"/>
          <p14:tracePt t="17149" x="6100763" y="3457575"/>
          <p14:tracePt t="17165" x="6000750" y="3565525"/>
          <p14:tracePt t="17183" x="5865813" y="3694113"/>
          <p14:tracePt t="17200" x="5743575" y="3771900"/>
          <p14:tracePt t="17219" x="5508625" y="3900488"/>
          <p14:tracePt t="17237" x="5365750" y="3951288"/>
          <p14:tracePt t="17249" x="5272088" y="3986213"/>
          <p14:tracePt t="17266" x="5200650" y="4022725"/>
          <p14:tracePt t="17282" x="5108575" y="4071938"/>
          <p14:tracePt t="17300" x="5037138" y="4114800"/>
          <p14:tracePt t="17318" x="4943475" y="4165600"/>
          <p14:tracePt t="17334" x="4857750" y="4208463"/>
          <p14:tracePt t="17350" x="4772025" y="4229100"/>
          <p14:tracePt t="17367" x="4694238" y="4243388"/>
          <p14:tracePt t="17384" x="4614863" y="4251325"/>
          <p14:tracePt t="17400" x="4537075" y="4265613"/>
          <p14:tracePt t="17418" x="4422775" y="4279900"/>
          <p14:tracePt t="17433" x="4322763" y="4379913"/>
          <p14:tracePt t="17450" x="4237038" y="4422775"/>
          <p14:tracePt t="17465" x="4208463" y="4422775"/>
          <p14:tracePt t="17484" x="4179888" y="4429125"/>
          <p14:tracePt t="17670" x="4179888" y="4422775"/>
          <p14:tracePt t="17775" x="4179888" y="4414838"/>
          <p14:tracePt t="17790" x="4186238" y="4414838"/>
          <p14:tracePt t="17804" x="4194175" y="4414838"/>
          <p14:tracePt t="17812" x="4194175" y="4408488"/>
          <p14:tracePt t="17852" x="4200525" y="4408488"/>
          <p14:tracePt t="17883" x="4208463" y="4408488"/>
          <p14:tracePt t="17958" x="4208463" y="4414838"/>
          <p14:tracePt t="17989" x="4208463" y="4422775"/>
          <p14:tracePt t="17991" x="4208463" y="4429125"/>
          <p14:tracePt t="18001" x="4208463" y="4437063"/>
          <p14:tracePt t="18030" x="4200525" y="4437063"/>
          <p14:tracePt t="18038" x="4194175" y="4437063"/>
          <p14:tracePt t="18050" x="4179888" y="4437063"/>
          <p14:tracePt t="18067" x="4143375" y="4437063"/>
          <p14:tracePt t="18084" x="4108450" y="4437063"/>
          <p14:tracePt t="18100" x="4079875" y="4429125"/>
          <p14:tracePt t="18117" x="4051300" y="4422775"/>
          <p14:tracePt t="18134" x="4022725" y="4414838"/>
          <p14:tracePt t="18151" x="4008438" y="4400550"/>
          <p14:tracePt t="18167" x="3979863" y="4379913"/>
          <p14:tracePt t="18186" x="3957638" y="4322763"/>
          <p14:tracePt t="18203" x="3937000" y="4279900"/>
          <p14:tracePt t="18218" x="3929063" y="4222750"/>
          <p14:tracePt t="18235" x="3929063" y="4179888"/>
          <p14:tracePt t="18253" x="3929063" y="4137025"/>
          <p14:tracePt t="18269" x="3937000" y="4100513"/>
          <p14:tracePt t="18286" x="3943350" y="4057650"/>
          <p14:tracePt t="18301" x="3951288" y="4014788"/>
          <p14:tracePt t="18323" x="3957638" y="3965575"/>
          <p14:tracePt t="18336" x="3979863" y="3943350"/>
          <p14:tracePt t="18353" x="4000500" y="3929063"/>
          <p14:tracePt t="18369" x="4014788" y="3914775"/>
          <p14:tracePt t="18385" x="4037013" y="3900488"/>
          <p14:tracePt t="18401" x="4057650" y="3894138"/>
          <p14:tracePt t="18420" x="4094163" y="3894138"/>
          <p14:tracePt t="18435" x="4108450" y="3886200"/>
          <p14:tracePt t="18452" x="4165600" y="3879850"/>
          <p14:tracePt t="18468" x="4222750" y="3865563"/>
          <p14:tracePt t="18486" x="4257675" y="3865563"/>
          <p14:tracePt t="18502" x="4294188" y="3851275"/>
          <p14:tracePt t="18518" x="4329113" y="3851275"/>
          <p14:tracePt t="18521" x="4343400" y="3851275"/>
          <p14:tracePt t="18536" x="4365625" y="3851275"/>
          <p14:tracePt t="18554" x="4422775" y="3851275"/>
          <p14:tracePt t="18569" x="4457700" y="3851275"/>
          <p14:tracePt t="18586" x="4486275" y="3857625"/>
          <p14:tracePt t="18602" x="4514850" y="3879850"/>
          <p14:tracePt t="18621" x="4537075" y="3886200"/>
          <p14:tracePt t="18638" x="4572000" y="3929063"/>
          <p14:tracePt t="18655" x="4608513" y="3957638"/>
          <p14:tracePt t="18672" x="4622800" y="3979863"/>
          <p14:tracePt t="18686" x="4629150" y="4008438"/>
          <p14:tracePt t="18702" x="4643438" y="4029075"/>
          <p14:tracePt t="18718" x="4651375" y="4051300"/>
          <p14:tracePt t="18735" x="4651375" y="4079875"/>
          <p14:tracePt t="18752" x="4651375" y="4122738"/>
          <p14:tracePt t="18769" x="4651375" y="4165600"/>
          <p14:tracePt t="18786" x="4637088" y="4208463"/>
          <p14:tracePt t="18802" x="4622800" y="4286250"/>
          <p14:tracePt t="18819" x="4614863" y="4300538"/>
          <p14:tracePt t="18836" x="4608513" y="4337050"/>
          <p14:tracePt t="18852" x="4600575" y="4371975"/>
          <p14:tracePt t="18869" x="4579938" y="4394200"/>
          <p14:tracePt t="18886" x="4565650" y="4414838"/>
          <p14:tracePt t="18902" x="4529138" y="4429125"/>
          <p14:tracePt t="18904" x="4522788" y="4429125"/>
          <p14:tracePt t="18920" x="4494213" y="4451350"/>
          <p14:tracePt t="18938" x="4479925" y="4451350"/>
          <p14:tracePt t="18954" x="4457700" y="4457700"/>
          <p14:tracePt t="18971" x="4443413" y="4457700"/>
          <p14:tracePt t="18988" x="4429125" y="4457700"/>
          <p14:tracePt t="19005" x="4400550" y="4451350"/>
          <p14:tracePt t="19007" x="4394200" y="4451350"/>
          <p14:tracePt t="19020" x="4379913" y="4443413"/>
          <p14:tracePt t="19036" x="4343400" y="4437063"/>
          <p14:tracePt t="19054" x="4308475" y="4429125"/>
          <p14:tracePt t="19070" x="4294188" y="4422775"/>
          <p14:tracePt t="19087" x="4279900" y="4400550"/>
          <p14:tracePt t="19104" x="4257675" y="4379913"/>
          <p14:tracePt t="19121" x="4243388" y="4357688"/>
          <p14:tracePt t="19137" x="4222750" y="4337050"/>
          <p14:tracePt t="19154" x="4208463" y="4314825"/>
          <p14:tracePt t="19170" x="4208463" y="4294188"/>
          <p14:tracePt t="19186" x="4200525" y="4279900"/>
          <p14:tracePt t="19203" x="4200525" y="4251325"/>
          <p14:tracePt t="19220" x="4200525" y="4222750"/>
          <p14:tracePt t="19237" x="4200525" y="4200525"/>
          <p14:tracePt t="19255" x="4200525" y="4171950"/>
          <p14:tracePt t="19270" x="4200525" y="4137025"/>
          <p14:tracePt t="19273" x="4200525" y="4108450"/>
          <p14:tracePt t="19288" x="4200525" y="4071938"/>
          <p14:tracePt t="19304" x="4200525" y="4029075"/>
          <p14:tracePt t="19321" x="4200525" y="3994150"/>
          <p14:tracePt t="19337" x="4200525" y="3965575"/>
          <p14:tracePt t="19353" x="4200525" y="3937000"/>
          <p14:tracePt t="19370" x="4208463" y="3908425"/>
          <p14:tracePt t="19389" x="4229100" y="3879850"/>
          <p14:tracePt t="19404" x="4243388" y="3871913"/>
          <p14:tracePt t="19421" x="4271963" y="3865563"/>
          <p14:tracePt t="19438" x="4294188" y="3851275"/>
          <p14:tracePt t="19454" x="4300538" y="3843338"/>
          <p14:tracePt t="19471" x="4322763" y="3843338"/>
          <p14:tracePt t="19488" x="4337050" y="3843338"/>
          <p14:tracePt t="19504" x="4365625" y="3843338"/>
          <p14:tracePt t="19521" x="4386263" y="3843338"/>
          <p14:tracePt t="19537" x="4429125" y="3843338"/>
          <p14:tracePt t="19554" x="4465638" y="3857625"/>
          <p14:tracePt t="19572" x="4494213" y="3879850"/>
          <p14:tracePt t="19590" x="4508500" y="3886200"/>
          <p14:tracePt t="19606" x="4529138" y="3894138"/>
          <p14:tracePt t="19623" x="4557713" y="3900488"/>
          <p14:tracePt t="19640" x="4572000" y="3914775"/>
          <p14:tracePt t="19656" x="4586288" y="3922713"/>
          <p14:tracePt t="19673" x="4594225" y="3929063"/>
          <p14:tracePt t="19688" x="4614863" y="3929063"/>
          <p14:tracePt t="19705" x="4622800" y="3943350"/>
          <p14:tracePt t="19721" x="4629150" y="3951288"/>
          <p14:tracePt t="19738" x="4629150" y="3965575"/>
          <p14:tracePt t="19755" x="4643438" y="3979863"/>
          <p14:tracePt t="19773" x="4651375" y="4008438"/>
          <p14:tracePt t="19790" x="4657725" y="4037013"/>
          <p14:tracePt t="19805" x="4665663" y="4051300"/>
          <p14:tracePt t="19822" x="4665663" y="4079875"/>
          <p14:tracePt t="19840" x="4679950" y="4100513"/>
          <p14:tracePt t="19855" x="4679950" y="4114800"/>
          <p14:tracePt t="19874" x="4679950" y="4151313"/>
          <p14:tracePt t="19889" x="4679950" y="4165600"/>
          <p14:tracePt t="19905" x="4679950" y="4171950"/>
          <p14:tracePt t="19922" x="4672013" y="4186238"/>
          <p14:tracePt t="19939" x="4657725" y="4200525"/>
          <p14:tracePt t="19955" x="4651375" y="4222750"/>
          <p14:tracePt t="19975" x="4637088" y="4243388"/>
          <p14:tracePt t="19991" x="4608513" y="4265613"/>
          <p14:tracePt t="20006" x="4594225" y="4279900"/>
          <p14:tracePt t="20023" x="4586288" y="4286250"/>
          <p14:tracePt t="20039" x="4572000" y="4294188"/>
          <p14:tracePt t="20056" x="4565650" y="4300538"/>
          <p14:tracePt t="20074" x="4557713" y="4300538"/>
          <p14:tracePt t="20090" x="4543425" y="4314825"/>
          <p14:tracePt t="20108" x="4522788" y="4314825"/>
          <p14:tracePt t="20128" x="4514850" y="4314825"/>
          <p14:tracePt t="20140" x="4508500" y="4322763"/>
          <p14:tracePt t="20156" x="4479925" y="4322763"/>
          <p14:tracePt t="20172" x="4465638" y="4322763"/>
          <p14:tracePt t="20190" x="4451350" y="4322763"/>
          <p14:tracePt t="20205" x="4443413" y="4322763"/>
          <p14:tracePt t="20223" x="4429125" y="4322763"/>
          <p14:tracePt t="20240" x="4408488" y="4322763"/>
          <p14:tracePt t="20259" x="4400550" y="4314825"/>
          <p14:tracePt t="20275" x="4394200" y="4314825"/>
          <p14:tracePt t="20319" x="4386263" y="4314825"/>
          <p14:tracePt t="20336" x="4386263" y="4308475"/>
          <p14:tracePt t="20351" x="4379913" y="4308475"/>
          <p14:tracePt t="20368" x="4371975" y="4308475"/>
          <p14:tracePt t="20373" x="4365625" y="4300538"/>
          <p14:tracePt t="20391" x="4357688" y="4300538"/>
          <p14:tracePt t="20408" x="4351338" y="4300538"/>
          <p14:tracePt t="20457" x="4343400" y="4300538"/>
          <p14:tracePt t="20492" x="4329113" y="4300538"/>
          <p14:tracePt t="20531" x="4322763" y="4300538"/>
          <p14:tracePt t="20578" x="4322763" y="4294188"/>
          <p14:tracePt t="21319" x="4322763" y="4286250"/>
          <p14:tracePt t="21326" x="4322763" y="4271963"/>
          <p14:tracePt t="21335" x="4322763" y="4251325"/>
          <p14:tracePt t="21344" x="4322763" y="4222750"/>
          <p14:tracePt t="21358" x="4322763" y="4186238"/>
          <p14:tracePt t="21375" x="4322763" y="4151313"/>
          <p14:tracePt t="21392" x="4322763" y="4114800"/>
          <p14:tracePt t="21409" x="4322763" y="4071938"/>
          <p14:tracePt t="21428" x="4322763" y="4037013"/>
          <p14:tracePt t="21444" x="4322763" y="4029075"/>
          <p14:tracePt t="21460" x="4322763" y="4022725"/>
          <p14:tracePt t="21476" x="4322763" y="4008438"/>
          <p14:tracePt t="21494" x="4337050" y="3979863"/>
          <p14:tracePt t="21509" x="4337050" y="3951288"/>
          <p14:tracePt t="21531" x="4343400" y="3951288"/>
          <p14:tracePt t="21543" x="4343400" y="3943350"/>
          <p14:tracePt t="21559" x="4365625" y="3929063"/>
          <p14:tracePt t="21603" x="4371975" y="3929063"/>
          <p14:tracePt t="21612" x="4379913" y="3929063"/>
          <p14:tracePt t="21627" x="4394200" y="3937000"/>
          <p14:tracePt t="21643" x="4422775" y="3951288"/>
          <p14:tracePt t="21646" x="4437063" y="3965575"/>
          <p14:tracePt t="21659" x="4451350" y="3971925"/>
          <p14:tracePt t="21680" x="4494213" y="3986213"/>
          <p14:tracePt t="21693" x="4500563" y="4000500"/>
          <p14:tracePt t="21709" x="4543425" y="4022725"/>
          <p14:tracePt t="21726" x="4557713" y="4037013"/>
          <p14:tracePt t="21743" x="4572000" y="4051300"/>
          <p14:tracePt t="21760" x="4586288" y="4079875"/>
          <p14:tracePt t="21776" x="4594225" y="4122738"/>
          <p14:tracePt t="21794" x="4608513" y="4171950"/>
          <p14:tracePt t="21810" x="4608513" y="4200525"/>
          <p14:tracePt t="21827" x="4614863" y="4243388"/>
          <p14:tracePt t="21846" x="4614863" y="4265613"/>
          <p14:tracePt t="21861" x="4614863" y="4314825"/>
          <p14:tracePt t="21877" x="4614863" y="4343400"/>
          <p14:tracePt t="21894" x="4600575" y="4357688"/>
          <p14:tracePt t="21928" x="4594225" y="4357688"/>
          <p14:tracePt t="21943" x="4579938" y="4357688"/>
          <p14:tracePt t="21960" x="4551363" y="4357688"/>
          <p14:tracePt t="21977" x="4522788" y="4357688"/>
          <p14:tracePt t="21994" x="4514850" y="4365625"/>
          <p14:tracePt t="22011" x="4508500" y="4371975"/>
          <p14:tracePt t="22028" x="4500563" y="4371975"/>
          <p14:tracePt t="22102" x="4494213" y="4371975"/>
          <p14:tracePt t="22478" x="4486275" y="4371975"/>
          <p14:tracePt t="22509" x="4479925" y="4371975"/>
          <p14:tracePt t="22538" x="4471988" y="4371975"/>
          <p14:tracePt t="22552" x="4465638" y="4371975"/>
          <p14:tracePt t="22615" x="4457700" y="4371975"/>
          <p14:tracePt t="22674" x="4451350" y="4371975"/>
          <p14:tracePt t="22775" x="4443413" y="4371975"/>
          <p14:tracePt t="22783" x="4437063" y="4371975"/>
          <p14:tracePt t="22799" x="4429125" y="4371975"/>
          <p14:tracePt t="22814" x="4408488" y="4365625"/>
          <p14:tracePt t="22829" x="4386263" y="4365625"/>
          <p14:tracePt t="22846" x="4371975" y="4365625"/>
          <p14:tracePt t="22863" x="4343400" y="4365625"/>
          <p14:tracePt t="22880" x="4322763" y="4365625"/>
          <p14:tracePt t="22896" x="4314825" y="4371975"/>
          <p14:tracePt t="22912" x="4308475" y="4371975"/>
          <p14:tracePt t="22929" x="4300538" y="4371975"/>
          <p14:tracePt t="22947" x="4294188" y="4371975"/>
          <p14:tracePt t="22964" x="4279900" y="4379913"/>
          <p14:tracePt t="22981" x="4271963" y="4379913"/>
          <p14:tracePt t="22999" x="4251325" y="4394200"/>
          <p14:tracePt t="23014" x="4229100" y="4408488"/>
          <p14:tracePt t="23030" x="4214813" y="4422775"/>
          <p14:tracePt t="23046" x="4208463" y="4429125"/>
          <p14:tracePt t="23063" x="4194175" y="4437063"/>
          <p14:tracePt t="23080" x="4186238" y="4443413"/>
          <p14:tracePt t="23096" x="4171950" y="4451350"/>
          <p14:tracePt t="23113" x="4157663" y="4457700"/>
          <p14:tracePt t="23129" x="4122738" y="4486275"/>
          <p14:tracePt t="23146" x="4100513" y="4500563"/>
          <p14:tracePt t="23163" x="4065588" y="4522788"/>
          <p14:tracePt t="23180" x="4029075" y="4543425"/>
          <p14:tracePt t="23198" x="4000500" y="4572000"/>
          <p14:tracePt t="23215" x="3965575" y="4594225"/>
          <p14:tracePt t="23232" x="3929063" y="4622800"/>
          <p14:tracePt t="23248" x="3879850" y="4651375"/>
          <p14:tracePt t="23264" x="3851275" y="4672013"/>
          <p14:tracePt t="23280" x="3814763" y="4700588"/>
          <p14:tracePt t="23297" x="3771900" y="4722813"/>
          <p14:tracePt t="23314" x="3729038" y="4814888"/>
          <p14:tracePt t="23330" x="3671888" y="4894263"/>
          <p14:tracePt t="23347" x="3614738" y="4972050"/>
          <p14:tracePt t="23364" x="3594100" y="5022850"/>
          <p14:tracePt t="23381" x="3565525" y="5065713"/>
          <p14:tracePt t="23397" x="3557588" y="5080000"/>
          <p14:tracePt t="23594" x="3571875" y="5080000"/>
          <p14:tracePt t="23601" x="3586163" y="5080000"/>
          <p14:tracePt t="23614" x="3651250" y="5065713"/>
          <p14:tracePt t="23631" x="3736975" y="5043488"/>
          <p14:tracePt t="23647" x="3822700" y="4994275"/>
          <p14:tracePt t="23664" x="3929063" y="4922838"/>
          <p14:tracePt t="23682" x="4029075" y="4837113"/>
          <p14:tracePt t="23698" x="4071938" y="4794250"/>
          <p14:tracePt t="23717" x="4114800" y="4751388"/>
          <p14:tracePt t="23736" x="4122738" y="4751388"/>
          <p14:tracePt t="23750" x="4129088" y="4751388"/>
          <p14:tracePt t="23766" x="4137025" y="4743450"/>
          <p14:tracePt t="23783" x="4165600" y="4743450"/>
          <p14:tracePt t="23800" x="4179888" y="4729163"/>
          <p14:tracePt t="23814" x="4229100" y="4714875"/>
          <p14:tracePt t="23832" x="4294188" y="4679950"/>
          <p14:tracePt t="23848" x="4414838" y="4594225"/>
          <p14:tracePt t="23865" x="4465638" y="4586288"/>
          <p14:tracePt t="23881" x="4529138" y="4586288"/>
          <p14:tracePt t="23898" x="4565650" y="4586288"/>
          <p14:tracePt t="23915" x="4600575" y="4586288"/>
          <p14:tracePt t="23937" x="4637088" y="4600575"/>
          <p14:tracePt t="23950" x="4665663" y="4608513"/>
          <p14:tracePt t="23967" x="4700588" y="4622800"/>
          <p14:tracePt t="23984" x="4737100" y="4643438"/>
          <p14:tracePt t="24001" x="4779963" y="4665663"/>
          <p14:tracePt t="24017" x="4829175" y="4694238"/>
          <p14:tracePt t="24032" x="4857750" y="4714875"/>
          <p14:tracePt t="24049" x="4894263" y="4751388"/>
          <p14:tracePt t="24065" x="4957763" y="4786313"/>
          <p14:tracePt t="24084" x="5000625" y="4822825"/>
          <p14:tracePt t="24100" x="5008563" y="4822825"/>
          <p14:tracePt t="24117" x="5022850" y="4829175"/>
          <p14:tracePt t="24133" x="5022850" y="4837113"/>
          <p14:tracePt t="24290" x="5022850" y="4843463"/>
          <p14:tracePt t="24294" x="5022850" y="4865688"/>
          <p14:tracePt t="24305" x="5022850" y="4886325"/>
          <p14:tracePt t="24316" x="5022850" y="4908550"/>
          <p14:tracePt t="24335" x="4986338" y="4972050"/>
          <p14:tracePt t="24349" x="4979988" y="5000625"/>
          <p14:tracePt t="24366" x="4965700" y="5022850"/>
          <p14:tracePt t="24383" x="4951413" y="5037138"/>
          <p14:tracePt t="24400" x="4943475" y="5051425"/>
          <p14:tracePt t="24499" x="4951413" y="5051425"/>
          <p14:tracePt t="24506" x="4972050" y="5057775"/>
          <p14:tracePt t="24516" x="5000625" y="5072063"/>
          <p14:tracePt t="24533" x="5043488" y="5100638"/>
          <p14:tracePt t="24550" x="5100638" y="5137150"/>
          <p14:tracePt t="24566" x="5157788" y="5180013"/>
          <p14:tracePt t="24584" x="5243513" y="5222875"/>
          <p14:tracePt t="24600" x="5300663" y="5257800"/>
          <p14:tracePt t="24618" x="5314950" y="5272088"/>
          <p14:tracePt t="24634" x="5343525" y="5300663"/>
          <p14:tracePt t="24650" x="5365750" y="5314950"/>
          <p14:tracePt t="24667" x="5372100" y="5343525"/>
          <p14:tracePt t="24685" x="5372100" y="5422900"/>
          <p14:tracePt t="24686" x="5372100" y="5451475"/>
          <p14:tracePt t="24700" x="5372100" y="5514975"/>
          <p14:tracePt t="24717" x="5343525" y="5551488"/>
          <p14:tracePt t="24734" x="5300663" y="5600700"/>
          <p14:tracePt t="24751" x="5280025" y="5637213"/>
          <p14:tracePt t="24767" x="5229225" y="5672138"/>
          <p14:tracePt t="24785" x="5165725" y="5737225"/>
          <p14:tracePt t="24804" x="5037138" y="5843588"/>
          <p14:tracePt t="24817" x="4922838" y="5922963"/>
          <p14:tracePt t="24834" x="4794250" y="5951538"/>
          <p14:tracePt t="24850" x="4557713" y="5994400"/>
          <p14:tracePt t="24867" x="4379913" y="6022975"/>
          <p14:tracePt t="24885" x="4179888" y="6057900"/>
          <p14:tracePt t="24900" x="3929063" y="6065838"/>
          <p14:tracePt t="24918" x="3714750" y="6057900"/>
          <p14:tracePt t="24934" x="3436938" y="6015038"/>
          <p14:tracePt t="24953" x="3314700" y="5937250"/>
          <p14:tracePt t="24968" x="3208338" y="5872163"/>
          <p14:tracePt t="24986" x="3114675" y="5794375"/>
          <p14:tracePt t="25002" x="3000375" y="5680075"/>
          <p14:tracePt t="25018" x="2951163" y="5614988"/>
          <p14:tracePt t="25034" x="2908300" y="5572125"/>
          <p14:tracePt t="25051" x="2871788" y="5537200"/>
          <p14:tracePt t="25068" x="2857500" y="5522913"/>
          <p14:tracePt t="25084" x="2851150" y="5486400"/>
          <p14:tracePt t="25101" x="2843213" y="5429250"/>
          <p14:tracePt t="25119" x="2843213" y="5294313"/>
          <p14:tracePt t="25134" x="2843213" y="5072063"/>
          <p14:tracePt t="25153" x="2857500" y="4937125"/>
          <p14:tracePt t="25171" x="2894013" y="4857750"/>
          <p14:tracePt t="25185" x="2936875" y="4808538"/>
          <p14:tracePt t="25203" x="2971800" y="4765675"/>
          <p14:tracePt t="25220" x="3065463" y="4672013"/>
          <p14:tracePt t="25235" x="3157538" y="4551363"/>
          <p14:tracePt t="25256" x="3308350" y="4429125"/>
          <p14:tracePt t="25268" x="3343275" y="4400550"/>
          <p14:tracePt t="25286" x="3486150" y="4329113"/>
          <p14:tracePt t="25302" x="3594100" y="4322763"/>
          <p14:tracePt t="25319" x="3679825" y="4308475"/>
          <p14:tracePt t="25336" x="3779838" y="4308475"/>
          <p14:tracePt t="25352" x="3886200" y="4322763"/>
          <p14:tracePt t="25369" x="4000500" y="4351338"/>
          <p14:tracePt t="25386" x="4157663" y="4386263"/>
          <p14:tracePt t="25402" x="4351338" y="4414838"/>
          <p14:tracePt t="25420" x="4651375" y="4451350"/>
          <p14:tracePt t="25437" x="4822825" y="4457700"/>
          <p14:tracePt t="25453" x="4986338" y="4457700"/>
          <p14:tracePt t="25468" x="5157788" y="4457700"/>
          <p14:tracePt t="25485" x="5337175" y="4508500"/>
          <p14:tracePt t="25502" x="5486400" y="4537075"/>
          <p14:tracePt t="25520" x="5651500" y="4579938"/>
          <p14:tracePt t="25525" x="5737225" y="4614863"/>
          <p14:tracePt t="25536" x="5822950" y="4679950"/>
          <p14:tracePt t="25552" x="5900738" y="4729163"/>
          <p14:tracePt t="25569" x="5980113" y="4794250"/>
          <p14:tracePt t="25586" x="6029325" y="4843463"/>
          <p14:tracePt t="25604" x="6051550" y="4879975"/>
          <p14:tracePt t="25620" x="6086475" y="4908550"/>
          <p14:tracePt t="25635" x="6115050" y="4965700"/>
          <p14:tracePt t="25654" x="6151563" y="5080000"/>
          <p14:tracePt t="25671" x="6165850" y="5172075"/>
          <p14:tracePt t="25686" x="6186488" y="5229225"/>
          <p14:tracePt t="25702" x="6186488" y="5286375"/>
          <p14:tracePt t="25719" x="6186488" y="5351463"/>
          <p14:tracePt t="25736" x="6180138" y="5400675"/>
          <p14:tracePt t="25753" x="6151563" y="5437188"/>
          <p14:tracePt t="25770" x="6122988" y="5494338"/>
          <p14:tracePt t="25786" x="6100763" y="5537200"/>
          <p14:tracePt t="25803" x="6086475" y="5572125"/>
          <p14:tracePt t="25821" x="6080125" y="5594350"/>
          <p14:tracePt t="25838" x="6072188" y="5614988"/>
          <p14:tracePt t="25852" x="6065838" y="5614988"/>
          <p14:tracePt t="25946" x="6065838" y="5622925"/>
          <p14:tracePt t="26558" x="6065838" y="5614988"/>
          <p14:tracePt t="26571" x="6065838" y="5600700"/>
          <p14:tracePt t="26580" x="6065838" y="5594350"/>
          <p14:tracePt t="26590" x="6065838" y="5565775"/>
          <p14:tracePt t="26607" x="6065838" y="5514975"/>
          <p14:tracePt t="26622" x="6072188" y="5472113"/>
          <p14:tracePt t="26639" x="6072188" y="5437188"/>
          <p14:tracePt t="26656" x="6072188" y="5408613"/>
          <p14:tracePt t="26672" x="6086475" y="5365750"/>
          <p14:tracePt t="26688" x="6086475" y="5329238"/>
          <p14:tracePt t="26705" x="6080125" y="5300663"/>
          <p14:tracePt t="26722" x="6072188" y="5294313"/>
          <p14:tracePt t="26738" x="6065838" y="5286375"/>
          <p14:tracePt t="26740" x="6057900" y="5286375"/>
          <p14:tracePt t="26755" x="6051550" y="5280025"/>
          <p14:tracePt t="26774" x="6043613" y="5265738"/>
          <p14:tracePt t="26790" x="6022975" y="5251450"/>
          <p14:tracePt t="26807" x="5980113" y="5243513"/>
          <p14:tracePt t="26826" x="5922963" y="5208588"/>
          <p14:tracePt t="26839" x="5908675" y="5194300"/>
          <p14:tracePt t="26856" x="5872163" y="5157788"/>
          <p14:tracePt t="26872" x="5837238" y="5151438"/>
          <p14:tracePt t="26889" x="5822950" y="5151438"/>
          <p14:tracePt t="26905" x="5800725" y="5137150"/>
          <p14:tracePt t="26923" x="5786438" y="5137150"/>
          <p14:tracePt t="26939" x="5757863" y="5129213"/>
          <p14:tracePt t="26956" x="5722938" y="5122863"/>
          <p14:tracePt t="26972" x="5657850" y="5114925"/>
          <p14:tracePt t="26990" x="5522913" y="5094288"/>
          <p14:tracePt t="27006" x="5465763" y="5094288"/>
          <p14:tracePt t="27022" x="5429250" y="5094288"/>
          <p14:tracePt t="27039" x="5372100" y="5100638"/>
          <p14:tracePt t="27056" x="5337175" y="5100638"/>
          <p14:tracePt t="27074" x="5300663" y="5094288"/>
          <p14:tracePt t="27091" x="5251450" y="5057775"/>
          <p14:tracePt t="27108" x="5194300" y="5008563"/>
          <p14:tracePt t="27125" x="5143500" y="4972050"/>
          <p14:tracePt t="27141" x="5100638" y="4965700"/>
          <p14:tracePt t="27156" x="5072063" y="4943475"/>
          <p14:tracePt t="27173" x="5043488" y="4929188"/>
          <p14:tracePt t="27190" x="5022850" y="4908550"/>
          <p14:tracePt t="27207" x="4994275" y="4879975"/>
          <p14:tracePt t="27223" x="4937125" y="4822825"/>
          <p14:tracePt t="27240" x="4886325" y="4772025"/>
          <p14:tracePt t="27257" x="4865688" y="4751388"/>
          <p14:tracePt t="27273" x="4829175" y="4714875"/>
          <p14:tracePt t="27290" x="4779963" y="4694238"/>
          <p14:tracePt t="27307" x="4729163" y="4665663"/>
          <p14:tracePt t="27323" x="4694238" y="4651375"/>
          <p14:tracePt t="27340" x="4643438" y="4622800"/>
          <p14:tracePt t="27356" x="4572000" y="4557713"/>
          <p14:tracePt t="27374" x="4508500" y="4443413"/>
          <p14:tracePt t="27391" x="4443413" y="4357688"/>
          <p14:tracePt t="27407" x="4386263" y="4314825"/>
          <p14:tracePt t="27425" x="4351338" y="4294188"/>
          <p14:tracePt t="27442" x="4322763" y="4279900"/>
          <p14:tracePt t="28002" x="4322763" y="4286250"/>
          <p14:tracePt t="28009" x="4329113" y="4286250"/>
          <p14:tracePt t="28028" x="4329113" y="4294188"/>
          <p14:tracePt t="28044" x="4337050" y="4294188"/>
          <p14:tracePt t="28170" x="4337050" y="4300538"/>
          <p14:tracePt t="28205" x="4343400" y="4300538"/>
          <p14:tracePt t="28288" x="4343400" y="4308475"/>
          <p14:tracePt t="28296" x="4343400" y="4322763"/>
          <p14:tracePt t="28308" x="4343400" y="4329113"/>
          <p14:tracePt t="28325" x="4343400" y="4343400"/>
          <p14:tracePt t="28344" x="4351338" y="4343400"/>
          <p14:tracePt t="28587" x="4337050" y="4343400"/>
          <p14:tracePt t="28610" x="4329113" y="4351338"/>
          <p14:tracePt t="28617" x="4329113" y="4357688"/>
          <p14:tracePt t="29314" x="4322763" y="4365625"/>
          <p14:tracePt t="29336" x="4314825" y="4379913"/>
          <p14:tracePt t="29351" x="4308475" y="4386263"/>
          <p14:tracePt t="29362" x="4308475" y="4394200"/>
          <p14:tracePt t="29373" x="4300538" y="4400550"/>
          <p14:tracePt t="29381" x="4300538" y="4408488"/>
          <p14:tracePt t="29398" x="4300538" y="4414838"/>
          <p14:tracePt t="29411" x="4294188" y="4437063"/>
          <p14:tracePt t="29428" x="4286250" y="4443413"/>
          <p14:tracePt t="29445" x="4279900" y="4457700"/>
          <p14:tracePt t="29462" x="4265613" y="4465638"/>
          <p14:tracePt t="29478" x="4257675" y="4479925"/>
          <p14:tracePt t="29496" x="4237038" y="4494213"/>
          <p14:tracePt t="29513" x="4222750" y="4508500"/>
          <p14:tracePt t="29528" x="4200525" y="4522788"/>
          <p14:tracePt t="29547" x="4179888" y="4543425"/>
          <p14:tracePt t="29564" x="4157663" y="4565650"/>
          <p14:tracePt t="29579" x="4137025" y="4579938"/>
          <p14:tracePt t="29595" x="4108450" y="4594225"/>
          <p14:tracePt t="29612" x="4079875" y="4614863"/>
          <p14:tracePt t="29630" x="4022725" y="4643438"/>
          <p14:tracePt t="29645" x="3986213" y="4657725"/>
          <p14:tracePt t="29663" x="3965575" y="4679950"/>
          <p14:tracePt t="29679" x="3937000" y="4694238"/>
          <p14:tracePt t="29696" x="3922713" y="4714875"/>
          <p14:tracePt t="29714" x="3894138" y="4737100"/>
          <p14:tracePt t="29731" x="3857625" y="4779963"/>
          <p14:tracePt t="29746" x="3800475" y="4857750"/>
          <p14:tracePt t="29764" x="3736975" y="4929188"/>
          <p14:tracePt t="29781" x="3694113" y="4979988"/>
          <p14:tracePt t="29798" x="3651250" y="5014913"/>
          <p14:tracePt t="29813" x="3629025" y="5037138"/>
          <p14:tracePt t="29830" x="3600450" y="5065713"/>
          <p14:tracePt t="29847" x="3586163" y="5086350"/>
          <p14:tracePt t="29848" x="3565525" y="5100638"/>
          <p14:tracePt t="29863" x="3557588" y="5137150"/>
          <p14:tracePt t="29880" x="3543300" y="5172075"/>
          <p14:tracePt t="29896" x="3529013" y="5200650"/>
          <p14:tracePt t="29913" x="3522663" y="5208588"/>
          <p14:tracePt t="29929" x="3514725" y="5222875"/>
          <p14:tracePt t="29946" x="3508375" y="5229225"/>
          <p14:tracePt t="29963" x="3494088" y="5243513"/>
          <p14:tracePt t="29982" x="3471863" y="5265738"/>
          <p14:tracePt t="29998" x="3443288" y="5286375"/>
          <p14:tracePt t="30015" x="3429000" y="5322888"/>
          <p14:tracePt t="30020" x="3422650" y="5337175"/>
          <p14:tracePt t="30029" x="3400425" y="5351463"/>
          <p14:tracePt t="30047" x="3386138" y="5372100"/>
          <p14:tracePt t="30063" x="3365500" y="5394325"/>
          <p14:tracePt t="30080" x="3351213" y="5408613"/>
          <p14:tracePt t="30098" x="3328988" y="5429250"/>
          <p14:tracePt t="30115" x="3314700" y="5437188"/>
          <p14:tracePt t="30133" x="3308350" y="5437188"/>
          <p14:tracePt t="30148" x="3300413" y="5443538"/>
          <p14:tracePt t="30381" x="3308350" y="5437188"/>
          <p14:tracePt t="30389" x="3322638" y="5422900"/>
          <p14:tracePt t="30397" x="3328988" y="5414963"/>
          <p14:tracePt t="30416" x="3365500" y="5343525"/>
          <p14:tracePt t="30431" x="3414713" y="5272088"/>
          <p14:tracePt t="30434" x="3451225" y="5222875"/>
          <p14:tracePt t="30448" x="3479800" y="5172075"/>
          <p14:tracePt t="30466" x="3657600" y="4986338"/>
          <p14:tracePt t="30482" x="3736975" y="4914900"/>
          <p14:tracePt t="30497" x="3808413" y="4851400"/>
          <p14:tracePt t="30514" x="3879850" y="4794250"/>
          <p14:tracePt t="30533" x="3922713" y="4737100"/>
          <p14:tracePt t="30550" x="3979863" y="4679950"/>
          <p14:tracePt t="30566" x="4000500" y="4643438"/>
          <p14:tracePt t="30582" x="4057650" y="4579938"/>
          <p14:tracePt t="30598" x="4086225" y="4522788"/>
          <p14:tracePt t="30615" x="4114800" y="4443413"/>
          <p14:tracePt t="30631" x="4137025" y="4394200"/>
          <p14:tracePt t="30648" x="4157663" y="4365625"/>
          <p14:tracePt t="30665" x="4179888" y="4351338"/>
          <p14:tracePt t="30686" x="4214813" y="4314825"/>
          <p14:tracePt t="30699" x="4222750" y="4300538"/>
          <p14:tracePt t="30717" x="4257675" y="4257675"/>
          <p14:tracePt t="30732" x="4257675" y="4243388"/>
          <p14:tracePt t="30748" x="4265613" y="4237038"/>
          <p14:tracePt t="30859" x="4251325" y="4257675"/>
          <p14:tracePt t="30865" x="4229100" y="4300538"/>
          <p14:tracePt t="30874" x="4165600" y="4343400"/>
          <p14:tracePt t="30884" x="4157663" y="4357688"/>
          <p14:tracePt t="30900" x="4094163" y="4443413"/>
          <p14:tracePt t="30916" x="4014788" y="4543425"/>
          <p14:tracePt t="30918" x="3979863" y="4594225"/>
          <p14:tracePt t="30933" x="3937000" y="4643438"/>
          <p14:tracePt t="30950" x="3808413" y="4851400"/>
          <p14:tracePt t="30966" x="3708400" y="4986338"/>
          <p14:tracePt t="30983" x="3600450" y="5100638"/>
          <p14:tracePt t="30999" x="3486150" y="5200650"/>
          <p14:tracePt t="31016" x="3343275" y="5300663"/>
          <p14:tracePt t="31020" x="3265488" y="5343525"/>
          <p14:tracePt t="31032" x="3222625" y="5357813"/>
          <p14:tracePt t="31049" x="3108325" y="5422900"/>
          <p14:tracePt t="31068" x="2936875" y="5514975"/>
          <p14:tracePt t="31084" x="2836863" y="5586413"/>
          <p14:tracePt t="31099" x="2771775" y="5614988"/>
          <p14:tracePt t="31116" x="2686050" y="5665788"/>
          <p14:tracePt t="31136" x="2651125" y="5694363"/>
          <p14:tracePt t="31149" x="2600325" y="5737225"/>
          <p14:tracePt t="31166" x="2551113" y="5786438"/>
          <p14:tracePt t="31167" x="2536825" y="5808663"/>
          <p14:tracePt t="31183" x="2528888" y="5822950"/>
          <p14:tracePt t="31204" x="2493963" y="5851525"/>
          <p14:tracePt t="31216" x="2479675" y="5872163"/>
          <p14:tracePt t="31234" x="2471738" y="5886450"/>
          <p14:tracePt t="31249" x="2471738" y="5900738"/>
          <p14:tracePt t="31268" x="2471738" y="5929313"/>
          <p14:tracePt t="31283" x="2471738" y="5943600"/>
          <p14:tracePt t="31302" x="2471738" y="5951538"/>
          <p14:tracePt t="31343" x="2479675" y="5951538"/>
          <p14:tracePt t="31350" x="2486025" y="5951538"/>
          <p14:tracePt t="31375" x="2493963" y="5951538"/>
          <p14:tracePt t="31457" x="2500313" y="5951538"/>
          <p14:tracePt t="31475" x="2522538" y="5951538"/>
          <p14:tracePt t="31484" x="2551113" y="5951538"/>
          <p14:tracePt t="31488" x="2586038" y="5951538"/>
          <p14:tracePt t="31500" x="2600325" y="5951538"/>
          <p14:tracePt t="31517" x="2686050" y="5951538"/>
          <p14:tracePt t="31520" x="2728913" y="5943600"/>
          <p14:tracePt t="31536" x="2822575" y="5929313"/>
          <p14:tracePt t="31552" x="2886075" y="5922963"/>
          <p14:tracePt t="31568" x="2971800" y="5922963"/>
          <p14:tracePt t="31584" x="3022600" y="5922963"/>
          <p14:tracePt t="31600" x="3065463" y="5929313"/>
          <p14:tracePt t="31617" x="3136900" y="5943600"/>
          <p14:tracePt t="31635" x="3208338" y="5943600"/>
          <p14:tracePt t="31652" x="3314700" y="5922963"/>
          <p14:tracePt t="31669" x="3414713" y="5922963"/>
          <p14:tracePt t="31685" x="3514725" y="5900738"/>
          <p14:tracePt t="31701" x="3622675" y="5894388"/>
          <p14:tracePt t="31717" x="3722688" y="5872163"/>
          <p14:tracePt t="31734" x="3800475" y="5872163"/>
          <p14:tracePt t="31750" x="3929063" y="5872163"/>
          <p14:tracePt t="31768" x="4079875" y="5851525"/>
          <p14:tracePt t="31786" x="4229100" y="5837238"/>
          <p14:tracePt t="31802" x="4357688" y="5822950"/>
          <p14:tracePt t="31818" x="4479925" y="5822950"/>
          <p14:tracePt t="31835" x="4594225" y="5815013"/>
          <p14:tracePt t="31851" x="4657725" y="5815013"/>
          <p14:tracePt t="31868" x="4751388" y="5815013"/>
          <p14:tracePt t="31885" x="4837113" y="5815013"/>
          <p14:tracePt t="31902" x="4972050" y="5822950"/>
          <p14:tracePt t="31918" x="5043488" y="5837238"/>
          <p14:tracePt t="31935" x="5122863" y="5843588"/>
          <p14:tracePt t="31952" x="5180013" y="5843588"/>
          <p14:tracePt t="31968" x="5257800" y="5851525"/>
          <p14:tracePt t="31985" x="5308600" y="5851525"/>
          <p14:tracePt t="32002" x="5400675" y="5872163"/>
          <p14:tracePt t="32020" x="5500688" y="5900738"/>
          <p14:tracePt t="32036" x="5580063" y="5915025"/>
          <p14:tracePt t="32052" x="5651500" y="5922963"/>
          <p14:tracePt t="32069" x="5737225" y="5922963"/>
          <p14:tracePt t="32085" x="5800725" y="5929313"/>
          <p14:tracePt t="32104" x="5886450" y="5929313"/>
          <p14:tracePt t="32118" x="5951538" y="5929313"/>
          <p14:tracePt t="32122" x="5972175" y="5929313"/>
          <p14:tracePt t="32135" x="5994400" y="5929313"/>
          <p14:tracePt t="32153" x="6015038" y="5922963"/>
          <p14:tracePt t="32204" x="6015038" y="5915025"/>
          <p14:tracePt t="32228" x="6022975" y="5915025"/>
          <p14:tracePt t="32261" x="6008688" y="5865813"/>
          <p14:tracePt t="32274" x="5994400" y="5815013"/>
          <p14:tracePt t="32287" x="5943600" y="5700713"/>
          <p14:tracePt t="32304" x="5880100" y="5580063"/>
          <p14:tracePt t="32320" x="5808663" y="5486400"/>
          <p14:tracePt t="32335" x="5729288" y="5386388"/>
          <p14:tracePt t="32352" x="5657850" y="5329238"/>
          <p14:tracePt t="32369" x="5565775" y="5280025"/>
          <p14:tracePt t="32385" x="5522913" y="5243513"/>
          <p14:tracePt t="32404" x="5437188" y="5200650"/>
          <p14:tracePt t="32421" x="5357813" y="5157788"/>
          <p14:tracePt t="32436" x="5265738" y="5057775"/>
          <p14:tracePt t="32454" x="5186363" y="4986338"/>
          <p14:tracePt t="32469" x="5137150" y="4914900"/>
          <p14:tracePt t="32486" x="5065713" y="4851400"/>
          <p14:tracePt t="32503" x="5008563" y="4808538"/>
          <p14:tracePt t="32519" x="4929188" y="4757738"/>
          <p14:tracePt t="32537" x="4886325" y="4743450"/>
          <p14:tracePt t="32554" x="4872038" y="4722813"/>
          <p14:tracePt t="32569" x="4837113" y="4714875"/>
          <p14:tracePt t="32586" x="4800600" y="4714875"/>
          <p14:tracePt t="32604" x="4772025" y="4686300"/>
          <p14:tracePt t="32625" x="4708525" y="4651375"/>
          <p14:tracePt t="32638" x="4657725" y="4622800"/>
          <p14:tracePt t="32655" x="4622800" y="4600575"/>
          <p14:tracePt t="32674" x="4608513" y="4586288"/>
          <p14:tracePt t="32998" x="4608513" y="4579938"/>
          <p14:tracePt t="33004" x="4600575" y="4565650"/>
          <p14:tracePt t="33013" x="4600575" y="4543425"/>
          <p14:tracePt t="33024" x="4600575" y="4537075"/>
          <p14:tracePt t="33037" x="4594225" y="4508500"/>
          <p14:tracePt t="33054" x="4579938" y="4465638"/>
          <p14:tracePt t="33071" x="4579938" y="4394200"/>
          <p14:tracePt t="33088" x="4572000" y="4329113"/>
          <p14:tracePt t="33104" x="4565650" y="4300538"/>
          <p14:tracePt t="33121" x="4557713" y="4286250"/>
          <p14:tracePt t="33138" x="4557713" y="4279900"/>
          <p14:tracePt t="33171" x="4557713" y="4271963"/>
          <p14:tracePt t="33187" x="4551363" y="4257675"/>
          <p14:tracePt t="33204" x="4543425" y="4214813"/>
          <p14:tracePt t="33221" x="4543425" y="4171950"/>
          <p14:tracePt t="33238" x="4543425" y="4143375"/>
          <p14:tracePt t="33335" x="4537075" y="4129088"/>
          <p14:tracePt t="33344" x="4537075" y="4108450"/>
          <p14:tracePt t="33357" x="4529138" y="4029075"/>
          <p14:tracePt t="33373" x="4508500" y="3937000"/>
          <p14:tracePt t="33393" x="4486275" y="3822700"/>
          <p14:tracePt t="33405" x="4465638" y="3679825"/>
          <p14:tracePt t="33421" x="4437063" y="3457575"/>
          <p14:tracePt t="33438" x="4394200" y="3265488"/>
          <p14:tracePt t="33455" x="4329113" y="3094038"/>
          <p14:tracePt t="33473" x="4251325" y="2922588"/>
          <p14:tracePt t="33488" x="4243388" y="2836863"/>
          <p14:tracePt t="33506" x="4237038" y="2743200"/>
          <p14:tracePt t="33522" x="4237038" y="2665413"/>
          <p14:tracePt t="33538" x="4237038" y="2628900"/>
          <p14:tracePt t="33555" x="4237038" y="2614613"/>
          <p14:tracePt t="33572" x="4237038" y="2579688"/>
          <p14:tracePt t="33589" x="4237038" y="2543175"/>
          <p14:tracePt t="33606" x="4229100" y="2465388"/>
          <p14:tracePt t="33622" x="4229100" y="2443163"/>
          <p14:tracePt t="33711" x="4229100" y="2471738"/>
          <p14:tracePt t="33718" x="4229100" y="2508250"/>
          <p14:tracePt t="33723" x="4229100" y="2543175"/>
          <p14:tracePt t="33739" x="4237038" y="2586038"/>
          <p14:tracePt t="33756" x="4257675" y="2614613"/>
          <p14:tracePt t="33773" x="4286250" y="2665413"/>
          <p14:tracePt t="33790" x="4329113" y="2708275"/>
          <p14:tracePt t="33806" x="4365625" y="2728913"/>
          <p14:tracePt t="33824" x="4414838" y="2743200"/>
          <p14:tracePt t="33840" x="4422775" y="2751138"/>
          <p14:tracePt t="33856" x="4429125" y="2751138"/>
          <p14:tracePt t="33873" x="4437063" y="2751138"/>
          <p14:tracePt t="33889" x="4437063" y="2765425"/>
          <p14:tracePt t="33906" x="4457700" y="2794000"/>
          <p14:tracePt t="33923" x="4471988" y="2808288"/>
          <p14:tracePt t="33941" x="4494213" y="2822575"/>
          <p14:tracePt t="34058" x="4500563" y="2822575"/>
          <p14:tracePt t="34126" x="4500563" y="2828925"/>
          <p14:tracePt t="34144" x="4508500" y="2828925"/>
          <p14:tracePt t="34154" x="4522788" y="2828925"/>
          <p14:tracePt t="34161" x="4529138" y="2828925"/>
          <p14:tracePt t="34241" x="4537075" y="2828925"/>
          <p14:tracePt t="34258" x="4543425" y="2836863"/>
          <p14:tracePt t="34266" x="4557713" y="2843213"/>
          <p14:tracePt t="34297" x="4565650" y="2843213"/>
          <p14:tracePt t="34460" x="4579938" y="2843213"/>
          <p14:tracePt t="34465" x="4586288" y="2843213"/>
          <p14:tracePt t="34492" x="4594225" y="2843213"/>
          <p14:tracePt t="34497" x="4600575" y="2843213"/>
          <p14:tracePt t="34507" x="4608513" y="2843213"/>
          <p14:tracePt t="34524" x="4622800" y="2843213"/>
          <p14:tracePt t="34541" x="4637088" y="2843213"/>
          <p14:tracePt t="34557" x="4657725" y="2843213"/>
          <p14:tracePt t="34576" x="4729163" y="2865438"/>
          <p14:tracePt t="34593" x="4808538" y="2879725"/>
          <p14:tracePt t="34609" x="4851400" y="2879725"/>
          <p14:tracePt t="34626" x="4894263" y="2894013"/>
          <p14:tracePt t="34643" x="4943475" y="2908300"/>
          <p14:tracePt t="34662" x="4986338" y="2928938"/>
          <p14:tracePt t="34680" x="5051425" y="2986088"/>
          <p14:tracePt t="34692" x="5114925" y="3028950"/>
          <p14:tracePt t="34708" x="5180013" y="3079750"/>
          <p14:tracePt t="34725" x="5229225" y="3114675"/>
          <p14:tracePt t="34741" x="5286375" y="3128963"/>
          <p14:tracePt t="34758" x="5351463" y="3165475"/>
          <p14:tracePt t="34775" x="5386388" y="3186113"/>
          <p14:tracePt t="34791" x="5429250" y="3228975"/>
          <p14:tracePt t="34809" x="5494338" y="3308350"/>
          <p14:tracePt t="34825" x="5529263" y="3386138"/>
          <p14:tracePt t="34842" x="5557838" y="3457575"/>
          <p14:tracePt t="34858" x="5594350" y="3551238"/>
          <p14:tracePt t="34875" x="5622925" y="3629025"/>
          <p14:tracePt t="34892" x="5672138" y="3736975"/>
          <p14:tracePt t="34908" x="5694363" y="3786188"/>
          <p14:tracePt t="34925" x="5729288" y="3814763"/>
          <p14:tracePt t="34942" x="5751513" y="3865563"/>
          <p14:tracePt t="34958" x="5772150" y="3894138"/>
          <p14:tracePt t="34976" x="5786438" y="3937000"/>
          <p14:tracePt t="34992" x="5800725" y="3986213"/>
          <p14:tracePt t="35008" x="5815013" y="4037013"/>
          <p14:tracePt t="35012" x="5829300" y="4079875"/>
          <p14:tracePt t="35025" x="5843588" y="4094163"/>
          <p14:tracePt t="35042" x="5872163" y="4157663"/>
          <p14:tracePt t="35059" x="5908675" y="4237038"/>
          <p14:tracePt t="35075" x="5937250" y="4286250"/>
          <p14:tracePt t="35092" x="5980113" y="4322763"/>
          <p14:tracePt t="35109" x="6015038" y="4357688"/>
          <p14:tracePt t="35126" x="6043613" y="4379913"/>
          <p14:tracePt t="35143" x="6065838" y="4400550"/>
          <p14:tracePt t="35159" x="6072188" y="4408488"/>
          <p14:tracePt t="35176" x="6080125" y="4408488"/>
          <p14:tracePt t="35192" x="6086475" y="4408488"/>
          <p14:tracePt t="35210" x="6094413" y="4408488"/>
          <p14:tracePt t="35226" x="6100763" y="4408488"/>
          <p14:tracePt t="35244" x="6108700" y="4408488"/>
          <p14:tracePt t="35259" x="6122988" y="4408488"/>
          <p14:tracePt t="35276" x="6143625" y="4408488"/>
          <p14:tracePt t="35293" x="6186488" y="4414838"/>
          <p14:tracePt t="35309" x="6208713" y="4422775"/>
          <p14:tracePt t="35326" x="6229350" y="4422775"/>
          <p14:tracePt t="35343" x="6243638" y="4422775"/>
          <p14:tracePt t="35360" x="6251575" y="4422775"/>
          <p14:tracePt t="35376" x="6257925" y="4422775"/>
          <p14:tracePt t="36045" x="6251575" y="4422775"/>
          <p14:tracePt t="120726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9.2 </a:t>
            </a:r>
            <a:r>
              <a:rPr lang="ko-KR" altLang="en-US" dirty="0">
                <a:solidFill>
                  <a:srgbClr val="0000FF"/>
                </a:solidFill>
              </a:rPr>
              <a:t>이진탐색트리의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이진탐색트리</a:t>
            </a:r>
            <a:r>
              <a:rPr lang="en-US" altLang="ko-KR" sz="2400" kern="0" dirty="0">
                <a:solidFill>
                  <a:schemeClr val="tx2"/>
                </a:solidFill>
              </a:rPr>
              <a:t>: </a:t>
            </a:r>
            <a:r>
              <a:rPr lang="ko-KR" altLang="en-US" sz="2400" kern="0" dirty="0">
                <a:solidFill>
                  <a:schemeClr val="tx2"/>
                </a:solidFill>
              </a:rPr>
              <a:t>노드 </a:t>
            </a:r>
            <a:r>
              <a:rPr lang="ko-KR" altLang="en-US" sz="2400" kern="0" dirty="0" smtClean="0">
                <a:solidFill>
                  <a:schemeClr val="tx2"/>
                </a:solidFill>
              </a:rPr>
              <a:t>구조</a:t>
            </a: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 smtClean="0">
                <a:solidFill>
                  <a:schemeClr val="tx2"/>
                </a:solidFill>
              </a:rPr>
              <a:t>탐색연산</a:t>
            </a:r>
            <a:endParaRPr lang="ko-KR" altLang="en-US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 smtClean="0">
                <a:solidFill>
                  <a:schemeClr val="tx2"/>
                </a:solidFill>
              </a:rPr>
              <a:t>삽입연산</a:t>
            </a:r>
            <a:endParaRPr lang="ko-KR" altLang="en-US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err="1" smtClean="0">
                <a:solidFill>
                  <a:schemeClr val="tx2"/>
                </a:solidFill>
              </a:rPr>
              <a:t>삭제연산</a:t>
            </a:r>
            <a:endParaRPr lang="ko-KR" altLang="en-US" sz="2400" kern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kern="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 smtClean="0">
                <a:solidFill>
                  <a:schemeClr val="tx2"/>
                </a:solidFill>
              </a:rPr>
              <a:t>이진 </a:t>
            </a:r>
            <a:r>
              <a:rPr lang="ko-KR" altLang="en-US" sz="2400" kern="0" dirty="0">
                <a:solidFill>
                  <a:schemeClr val="tx2"/>
                </a:solidFill>
              </a:rPr>
              <a:t>탐색 트리의 성능 분석</a:t>
            </a: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0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57"/>
    </mc:Choice>
    <mc:Fallback xmlns="">
      <p:transition spd="slow" advTm="35357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905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r>
              <a:rPr lang="en-US" altLang="ko-KR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</a:t>
            </a:r>
          </a:p>
        </p:txBody>
      </p:sp>
      <p:pic>
        <p:nvPicPr>
          <p:cNvPr id="43012" name="Picture 4" descr="question clipart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00" y="1505930"/>
            <a:ext cx="4680520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3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90"/>
    </mc:Choice>
    <mc:Fallback xmlns="">
      <p:transition spd="slow" advTm="6879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노드의</a:t>
            </a:r>
            <a:r>
              <a:rPr lang="ko-KR" altLang="en-US" dirty="0" smtClean="0"/>
              <a:t> 구조 </a:t>
            </a:r>
            <a:r>
              <a:rPr lang="en-US" altLang="ko-KR" dirty="0" smtClean="0"/>
              <a:t>(</a:t>
            </a:r>
            <a:r>
              <a:rPr lang="ko-KR" altLang="en-US" smtClean="0"/>
              <a:t>교과서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smtClean="0"/>
              <a:t>탐색키</a:t>
            </a:r>
            <a:r>
              <a:rPr lang="en-US" altLang="ko-KR" dirty="0" smtClean="0"/>
              <a:t>, </a:t>
            </a:r>
            <a:r>
              <a:rPr lang="ko-KR" altLang="en-US" smtClean="0"/>
              <a:t>키에 대한 값</a:t>
            </a:r>
            <a:r>
              <a:rPr lang="en-US" altLang="ko-KR" dirty="0" smtClean="0"/>
              <a:t>)</a:t>
            </a:r>
            <a:r>
              <a:rPr lang="ko-KR" altLang="en-US" smtClean="0"/>
              <a:t>의 형태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6" y="2393885"/>
            <a:ext cx="8199620" cy="19602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이진탐색트리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노드 구조</a:t>
            </a:r>
          </a:p>
        </p:txBody>
      </p:sp>
    </p:spTree>
    <p:extLst>
      <p:ext uri="{BB962C8B-B14F-4D97-AF65-F5344CB8AC3E}">
        <p14:creationId xmlns:p14="http://schemas.microsoft.com/office/powerpoint/2010/main" val="69516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17"/>
    </mc:Choice>
    <mc:Fallback xmlns="">
      <p:transition spd="slow" advTm="4611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이진탐색트리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노드 구조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808820"/>
            <a:ext cx="5985665" cy="40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845"/>
    </mc:Choice>
    <mc:Fallback xmlns="">
      <p:transition spd="slow" advTm="14284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437" x="7258050" y="2986088"/>
          <p14:tracePt t="5589" x="7251700" y="2979738"/>
          <p14:tracePt t="5606" x="7243763" y="2979738"/>
          <p14:tracePt t="5616" x="7237413" y="2971800"/>
          <p14:tracePt t="5623" x="7229475" y="2971800"/>
          <p14:tracePt t="5635" x="7223125" y="2971800"/>
          <p14:tracePt t="5652" x="7180263" y="2971800"/>
          <p14:tracePt t="5667" x="7137400" y="2951163"/>
          <p14:tracePt t="5684" x="7051675" y="2951163"/>
          <p14:tracePt t="5703" x="6943725" y="2943225"/>
          <p14:tracePt t="5720" x="6837363" y="2928938"/>
          <p14:tracePt t="5737" x="6629400" y="2922588"/>
          <p14:tracePt t="5754" x="6494463" y="2914650"/>
          <p14:tracePt t="5770" x="6357938" y="2914650"/>
          <p14:tracePt t="5787" x="6215063" y="2914650"/>
          <p14:tracePt t="5804" x="6065838" y="2914650"/>
          <p14:tracePt t="5821" x="5943600" y="2914650"/>
          <p14:tracePt t="5838" x="5694363" y="2908300"/>
          <p14:tracePt t="5855" x="5572125" y="2908300"/>
          <p14:tracePt t="5874" x="5443538" y="2908300"/>
          <p14:tracePt t="5889" x="5314950" y="2908300"/>
          <p14:tracePt t="5906" x="5208588" y="2908300"/>
          <p14:tracePt t="5923" x="5129213" y="2908300"/>
          <p14:tracePt t="5938" x="5051425" y="2894013"/>
          <p14:tracePt t="5955" x="4943475" y="2879725"/>
          <p14:tracePt t="5973" x="4751388" y="2871788"/>
          <p14:tracePt t="5991" x="4643438" y="2865438"/>
          <p14:tracePt t="6009" x="4579938" y="2865438"/>
          <p14:tracePt t="6024" x="4522788" y="2865438"/>
          <p14:tracePt t="6040" x="4465638" y="2865438"/>
          <p14:tracePt t="6057" x="4379913" y="2879725"/>
          <p14:tracePt t="6073" x="4329113" y="2879725"/>
          <p14:tracePt t="6091" x="4300538" y="2886075"/>
          <p14:tracePt t="6108" x="4265613" y="2900363"/>
          <p14:tracePt t="6125" x="4229100" y="2900363"/>
          <p14:tracePt t="6143" x="4208463" y="2908300"/>
          <p14:tracePt t="6161" x="4165600" y="2914650"/>
          <p14:tracePt t="6176" x="4137025" y="2922588"/>
          <p14:tracePt t="6195" x="4100513" y="2928938"/>
          <p14:tracePt t="6210" x="4057650" y="2936875"/>
          <p14:tracePt t="6227" x="4022725" y="2936875"/>
          <p14:tracePt t="6243" x="3986213" y="2943225"/>
          <p14:tracePt t="6260" x="3979863" y="2951163"/>
          <p14:tracePt t="6277" x="3971925" y="2951163"/>
          <p14:tracePt t="6313" x="3957638" y="2957513"/>
          <p14:tracePt t="6328" x="3943350" y="2965450"/>
          <p14:tracePt t="6345" x="3937000" y="2971800"/>
          <p14:tracePt t="6363" x="3908425" y="3000375"/>
          <p14:tracePt t="6380" x="3894138" y="3000375"/>
          <p14:tracePt t="6396" x="3886200" y="3014663"/>
          <p14:tracePt t="6412" x="3879850" y="3014663"/>
          <p14:tracePt t="6430" x="3871913" y="3022600"/>
          <p14:tracePt t="6447" x="3865563" y="3036888"/>
          <p14:tracePt t="6466" x="3865563" y="3057525"/>
          <p14:tracePt t="6481" x="3851275" y="3071813"/>
          <p14:tracePt t="6498" x="3843338" y="3086100"/>
          <p14:tracePt t="6515" x="3829050" y="3094038"/>
          <p14:tracePt t="6532" x="3814763" y="3100388"/>
          <p14:tracePt t="6550" x="3808413" y="3108325"/>
          <p14:tracePt t="6565" x="3800475" y="3114675"/>
          <p14:tracePt t="6583" x="3779838" y="3122613"/>
          <p14:tracePt t="6599" x="3771900" y="3128963"/>
          <p14:tracePt t="6616" x="3757613" y="3143250"/>
          <p14:tracePt t="6634" x="3729038" y="3157538"/>
          <p14:tracePt t="6650" x="3665538" y="3165475"/>
          <p14:tracePt t="6667" x="3608388" y="3171825"/>
          <p14:tracePt t="6684" x="3586163" y="3179763"/>
          <p14:tracePt t="6701" x="3551238" y="3179763"/>
          <p14:tracePt t="6717" x="3536950" y="3179763"/>
          <p14:tracePt t="6735" x="3508375" y="3194050"/>
          <p14:tracePt t="6752" x="3494088" y="3194050"/>
          <p14:tracePt t="6769" x="3486150" y="3194050"/>
          <p14:tracePt t="6802" x="3479800" y="3194050"/>
          <p14:tracePt t="6809" x="3471863" y="3194050"/>
          <p14:tracePt t="6825" x="3465513" y="3194050"/>
          <p14:tracePt t="6841" x="3457575" y="3194050"/>
          <p14:tracePt t="6857" x="3436938" y="3194050"/>
          <p14:tracePt t="6871" x="3408363" y="3194050"/>
          <p14:tracePt t="6887" x="3400425" y="3194050"/>
          <p14:tracePt t="6904" x="3379788" y="3194050"/>
          <p14:tracePt t="6921" x="3371850" y="3194050"/>
          <p14:tracePt t="6966" x="3365500" y="3194050"/>
          <p14:tracePt t="6996" x="3357563" y="3194050"/>
          <p14:tracePt t="7022" x="3351213" y="3194050"/>
          <p14:tracePt t="7211" x="3351213" y="3186113"/>
          <p14:tracePt t="7215" x="3357563" y="3186113"/>
          <p14:tracePt t="7227" x="3357563" y="3179763"/>
          <p14:tracePt t="7245" x="3365500" y="3179763"/>
          <p14:tracePt t="7261" x="3379788" y="3179763"/>
          <p14:tracePt t="7277" x="3394075" y="3179763"/>
          <p14:tracePt t="7294" x="3400425" y="3179763"/>
          <p14:tracePt t="7311" x="3422650" y="3179763"/>
          <p14:tracePt t="7329" x="3429000" y="3179763"/>
          <p14:tracePt t="7346" x="3443288" y="3171825"/>
          <p14:tracePt t="7383" x="3451225" y="3171825"/>
          <p14:tracePt t="7433" x="3457575" y="3171825"/>
          <p14:tracePt t="7450" x="3457575" y="3165475"/>
          <p14:tracePt t="7466" x="3465513" y="3165475"/>
          <p14:tracePt t="7483" x="3471863" y="3165475"/>
          <p14:tracePt t="7490" x="3479800" y="3165475"/>
          <p14:tracePt t="7499" x="3479800" y="3157538"/>
          <p14:tracePt t="7514" x="3486150" y="3157538"/>
          <p14:tracePt t="7533" x="3500438" y="3151188"/>
          <p14:tracePt t="7553" x="3508375" y="3143250"/>
          <p14:tracePt t="7568" x="3514725" y="3143250"/>
          <p14:tracePt t="7583" x="3522663" y="3143250"/>
          <p14:tracePt t="7599" x="3536950" y="3143250"/>
          <p14:tracePt t="7616" x="3557588" y="3143250"/>
          <p14:tracePt t="7633" x="3579813" y="3143250"/>
          <p14:tracePt t="7650" x="3614738" y="3143250"/>
          <p14:tracePt t="7667" x="3643313" y="3136900"/>
          <p14:tracePt t="7684" x="3686175" y="3128963"/>
          <p14:tracePt t="7701" x="3714750" y="3122613"/>
          <p14:tracePt t="7718" x="3736975" y="3122613"/>
          <p14:tracePt t="7734" x="3751263" y="3122613"/>
          <p14:tracePt t="7751" x="3757613" y="3128963"/>
          <p14:tracePt t="7768" x="3765550" y="3128963"/>
          <p14:tracePt t="7786" x="3771900" y="3128963"/>
          <p14:tracePt t="7802" x="3786188" y="3136900"/>
          <p14:tracePt t="7819" x="3814763" y="3136900"/>
          <p14:tracePt t="7839" x="3857625" y="3143250"/>
          <p14:tracePt t="7856" x="3871913" y="3151188"/>
          <p14:tracePt t="7870" x="3879850" y="3151188"/>
          <p14:tracePt t="7887" x="3886200" y="3157538"/>
          <p14:tracePt t="7904" x="3894138" y="3157538"/>
          <p14:tracePt t="7921" x="3894138" y="3165475"/>
          <p14:tracePt t="7956" x="3900488" y="3165475"/>
          <p14:tracePt t="7980" x="3908425" y="3165475"/>
          <p14:tracePt t="7996" x="3914775" y="3165475"/>
          <p14:tracePt t="8022" x="3914775" y="3171825"/>
          <p14:tracePt t="8029" x="3922713" y="3171825"/>
          <p14:tracePt t="8045" x="3929063" y="3171825"/>
          <p14:tracePt t="8059" x="3937000" y="3171825"/>
          <p14:tracePt t="8076" x="3943350" y="3171825"/>
          <p14:tracePt t="8090" x="3951288" y="3171825"/>
          <p14:tracePt t="8123" x="3957638" y="3179763"/>
          <p14:tracePt t="8130" x="3979863" y="3186113"/>
          <p14:tracePt t="8143" x="4037013" y="3186113"/>
          <p14:tracePt t="8159" x="4094163" y="3200400"/>
          <p14:tracePt t="8176" x="4129088" y="3208338"/>
          <p14:tracePt t="8192" x="4165600" y="3214688"/>
          <p14:tracePt t="8210" x="4186238" y="3214688"/>
          <p14:tracePt t="8226" x="4194175" y="3214688"/>
          <p14:tracePt t="8866" x="4200525" y="3214688"/>
          <p14:tracePt t="13613" x="4214813" y="3214688"/>
          <p14:tracePt t="13620" x="4214813" y="3228975"/>
          <p14:tracePt t="13631" x="4222750" y="3228975"/>
          <p14:tracePt t="13648" x="4251325" y="3228975"/>
          <p14:tracePt t="13667" x="4300538" y="3228975"/>
          <p14:tracePt t="13683" x="4337050" y="3243263"/>
          <p14:tracePt t="13699" x="4371975" y="3243263"/>
          <p14:tracePt t="13715" x="4386263" y="3257550"/>
          <p14:tracePt t="13732" x="4394200" y="3257550"/>
          <p14:tracePt t="13750" x="4400550" y="3265488"/>
          <p14:tracePt t="13767" x="4408488" y="3265488"/>
          <p14:tracePt t="13784" x="4414838" y="3265488"/>
          <p14:tracePt t="13817" x="4422775" y="3271838"/>
          <p14:tracePt t="13834" x="4429125" y="3279775"/>
          <p14:tracePt t="13852" x="4437063" y="3279775"/>
          <p14:tracePt t="13868" x="4451350" y="3286125"/>
          <p14:tracePt t="13885" x="4457700" y="3300413"/>
          <p14:tracePt t="13902" x="4471988" y="3300413"/>
          <p14:tracePt t="13936" x="4471988" y="3308350"/>
          <p14:tracePt t="14062" x="4479925" y="3308350"/>
          <p14:tracePt t="14425" x="4522788" y="3328988"/>
          <p14:tracePt t="14432" x="4551363" y="3343275"/>
          <p14:tracePt t="14444" x="4594225" y="3365500"/>
          <p14:tracePt t="14461" x="4651375" y="3365500"/>
          <p14:tracePt t="14478" x="4722813" y="3386138"/>
          <p14:tracePt t="14495" x="4757738" y="3386138"/>
          <p14:tracePt t="14513" x="4772025" y="3386138"/>
          <p14:tracePt t="14529" x="4786313" y="3394075"/>
          <p14:tracePt t="14584" x="4794250" y="3394075"/>
          <p14:tracePt t="14599" x="4794250" y="3400425"/>
          <p14:tracePt t="14604" x="4800600" y="3408363"/>
          <p14:tracePt t="14613" x="4808538" y="3422650"/>
          <p14:tracePt t="14630" x="4837113" y="3457575"/>
          <p14:tracePt t="14647" x="4865688" y="3486150"/>
          <p14:tracePt t="14665" x="4879975" y="3494088"/>
          <p14:tracePt t="14683" x="4922838" y="3522663"/>
          <p14:tracePt t="14698" x="4943475" y="3557588"/>
          <p14:tracePt t="14715" x="4957763" y="3579813"/>
          <p14:tracePt t="14732" x="4979988" y="3608388"/>
          <p14:tracePt t="14749" x="4994275" y="3651250"/>
          <p14:tracePt t="14767" x="5000625" y="3729038"/>
          <p14:tracePt t="14783" x="5014913" y="3800475"/>
          <p14:tracePt t="14800" x="5022850" y="3900488"/>
          <p14:tracePt t="14816" x="5043488" y="4000500"/>
          <p14:tracePt t="14833" x="5051425" y="4065588"/>
          <p14:tracePt t="14850" x="5057775" y="4100513"/>
          <p14:tracePt t="14868" x="5065713" y="4143375"/>
          <p14:tracePt t="14884" x="5072063" y="4194175"/>
          <p14:tracePt t="14903" x="5072063" y="4251325"/>
          <p14:tracePt t="14919" x="5065713" y="4322763"/>
          <p14:tracePt t="14936" x="5057775" y="4414838"/>
          <p14:tracePt t="14952" x="5043488" y="4465638"/>
          <p14:tracePt t="14970" x="5022850" y="4572000"/>
          <p14:tracePt t="14986" x="5014913" y="4665663"/>
          <p14:tracePt t="15003" x="4994275" y="4722813"/>
          <p14:tracePt t="15020" x="4979988" y="4772025"/>
          <p14:tracePt t="15038" x="4965700" y="4843463"/>
          <p14:tracePt t="15055" x="4951413" y="4886325"/>
          <p14:tracePt t="15062" x="4951413" y="4929188"/>
          <p14:tracePt t="15071" x="4937125" y="4957763"/>
          <p14:tracePt t="15088" x="4908550" y="5029200"/>
          <p14:tracePt t="15105" x="4894263" y="5086350"/>
          <p14:tracePt t="15122" x="4886325" y="5122863"/>
          <p14:tracePt t="15139" x="4857750" y="5151438"/>
          <p14:tracePt t="15155" x="4843463" y="5186363"/>
          <p14:tracePt t="15173" x="4814888" y="5222875"/>
          <p14:tracePt t="15189" x="4779963" y="5265738"/>
          <p14:tracePt t="15206" x="4743450" y="5308600"/>
          <p14:tracePt t="15223" x="4714875" y="5337175"/>
          <p14:tracePt t="15242" x="4700588" y="5365750"/>
          <p14:tracePt t="15259" x="4665663" y="5386388"/>
          <p14:tracePt t="15275" x="4651375" y="5408613"/>
          <p14:tracePt t="15292" x="4629150" y="5429250"/>
          <p14:tracePt t="15309" x="4614863" y="5437188"/>
          <p14:tracePt t="15325" x="4579938" y="5457825"/>
          <p14:tracePt t="15344" x="4572000" y="5465763"/>
          <p14:tracePt t="15362" x="4543425" y="5472113"/>
          <p14:tracePt t="15378" x="4522788" y="5480050"/>
          <p14:tracePt t="15395" x="4500563" y="5480050"/>
          <p14:tracePt t="15411" x="4486275" y="5480050"/>
          <p14:tracePt t="15428" x="4465638" y="5480050"/>
          <p14:tracePt t="15443" x="4457700" y="5480050"/>
          <p14:tracePt t="15460" x="4443413" y="5480050"/>
          <p14:tracePt t="15477" x="4437063" y="5480050"/>
          <p14:tracePt t="15494" x="4422775" y="5480050"/>
          <p14:tracePt t="15513" x="4414838" y="5480050"/>
          <p14:tracePt t="15581" x="4408488" y="5480050"/>
          <p14:tracePt t="15595" x="4400550" y="5480050"/>
          <p14:tracePt t="16254" x="4394200" y="5480050"/>
          <p14:tracePt t="16284" x="4379913" y="5472113"/>
          <p14:tracePt t="16291" x="4365625" y="5472113"/>
          <p14:tracePt t="16299" x="4343400" y="5465763"/>
          <p14:tracePt t="16309" x="4314825" y="5465763"/>
          <p14:tracePt t="16326" x="4279900" y="5457825"/>
          <p14:tracePt t="16342" x="4229100" y="5437188"/>
          <p14:tracePt t="16360" x="4179888" y="5422900"/>
          <p14:tracePt t="16375" x="4151313" y="5414963"/>
          <p14:tracePt t="16377" x="4137025" y="5414963"/>
          <p14:tracePt t="16395" x="4114800" y="5400675"/>
          <p14:tracePt t="16412" x="4071938" y="5386388"/>
          <p14:tracePt t="16428" x="4057650" y="5380038"/>
          <p14:tracePt t="16444" x="4037013" y="5365750"/>
          <p14:tracePt t="16461" x="4014788" y="5357813"/>
          <p14:tracePt t="16478" x="3979863" y="5337175"/>
          <p14:tracePt t="16495" x="3951288" y="5314950"/>
          <p14:tracePt t="16515" x="3929063" y="5286375"/>
          <p14:tracePt t="16529" x="3900488" y="5280025"/>
          <p14:tracePt t="16548" x="3879850" y="5257800"/>
          <p14:tracePt t="16550" x="3857625" y="5243513"/>
          <p14:tracePt t="16562" x="3836988" y="5237163"/>
          <p14:tracePt t="16579" x="3808413" y="5208588"/>
          <p14:tracePt t="16596" x="3786188" y="5165725"/>
          <p14:tracePt t="16613" x="3757613" y="5114925"/>
          <p14:tracePt t="16630" x="3729038" y="5043488"/>
          <p14:tracePt t="16647" x="3708400" y="4951413"/>
          <p14:tracePt t="16666" x="3679825" y="4837113"/>
          <p14:tracePt t="16681" x="3657600" y="4772025"/>
          <p14:tracePt t="16697" x="3643313" y="4694238"/>
          <p14:tracePt t="16716" x="3629025" y="4586288"/>
          <p14:tracePt t="16733" x="3608388" y="4500563"/>
          <p14:tracePt t="16748" x="3586163" y="4394200"/>
          <p14:tracePt t="16765" x="3571875" y="4251325"/>
          <p14:tracePt t="16784" x="3565525" y="4043363"/>
          <p14:tracePt t="16800" x="3551238" y="3886200"/>
          <p14:tracePt t="16816" x="3543300" y="3679825"/>
          <p14:tracePt t="16833" x="3543300" y="3514725"/>
          <p14:tracePt t="16850" x="3543300" y="3414713"/>
          <p14:tracePt t="16867" x="3551238" y="3322638"/>
          <p14:tracePt t="16884" x="3600450" y="3165475"/>
          <p14:tracePt t="16901" x="3636963" y="3036888"/>
          <p14:tracePt t="16918" x="3665538" y="2928938"/>
          <p14:tracePt t="16937" x="3714750" y="2822575"/>
          <p14:tracePt t="16951" x="3743325" y="2708275"/>
          <p14:tracePt t="16969" x="3808413" y="2600325"/>
          <p14:tracePt t="16990" x="3937000" y="2486025"/>
          <p14:tracePt t="17004" x="4000500" y="2443163"/>
          <p14:tracePt t="17021" x="4043363" y="2428875"/>
          <p14:tracePt t="17038" x="4079875" y="2393950"/>
          <p14:tracePt t="17054" x="4129088" y="2351088"/>
          <p14:tracePt t="17060" x="4165600" y="2314575"/>
          <p14:tracePt t="17071" x="4200525" y="2279650"/>
          <p14:tracePt t="17089" x="4265613" y="2222500"/>
          <p14:tracePt t="17104" x="4294188" y="2214563"/>
          <p14:tracePt t="17121" x="4357688" y="2200275"/>
          <p14:tracePt t="17138" x="4414838" y="2185988"/>
          <p14:tracePt t="17155" x="4457700" y="2157413"/>
          <p14:tracePt t="17175" x="4537075" y="2143125"/>
          <p14:tracePt t="17190" x="4572000" y="2136775"/>
          <p14:tracePt t="17208" x="4600575" y="2136775"/>
          <p14:tracePt t="17223" x="4651375" y="2136775"/>
          <p14:tracePt t="17241" x="4700588" y="2157413"/>
          <p14:tracePt t="17257" x="4757738" y="2185988"/>
          <p14:tracePt t="17275" x="4822825" y="2214563"/>
          <p14:tracePt t="17292" x="4857750" y="2228850"/>
          <p14:tracePt t="17308" x="4894263" y="2257425"/>
          <p14:tracePt t="17324" x="4929188" y="2279650"/>
          <p14:tracePt t="17342" x="4979988" y="2322513"/>
          <p14:tracePt t="17358" x="5029200" y="2357438"/>
          <p14:tracePt t="17375" x="5100638" y="2457450"/>
          <p14:tracePt t="17394" x="5186363" y="2622550"/>
          <p14:tracePt t="17410" x="5229225" y="2693988"/>
          <p14:tracePt t="17428" x="5280025" y="2757488"/>
          <p14:tracePt t="17445" x="5300663" y="2800350"/>
          <p14:tracePt t="17461" x="5329238" y="2851150"/>
          <p14:tracePt t="17479" x="5372100" y="2965450"/>
          <p14:tracePt t="17494" x="5400675" y="3065463"/>
          <p14:tracePt t="17511" x="5422900" y="3151188"/>
          <p14:tracePt t="17529" x="5437188" y="3251200"/>
          <p14:tracePt t="17546" x="5443538" y="3351213"/>
          <p14:tracePt t="17548" x="5443538" y="3414713"/>
          <p14:tracePt t="17563" x="5443538" y="3443288"/>
          <p14:tracePt t="17579" x="5451475" y="3571875"/>
          <p14:tracePt t="17595" x="5451475" y="3651250"/>
          <p14:tracePt t="17614" x="5457825" y="3743325"/>
          <p14:tracePt t="17629" x="5472113" y="3808413"/>
          <p14:tracePt t="17648" x="5480050" y="3900488"/>
          <p14:tracePt t="17665" x="5465763" y="3979863"/>
          <p14:tracePt t="17680" x="5465763" y="4051300"/>
          <p14:tracePt t="17697" x="5465763" y="4129088"/>
          <p14:tracePt t="17716" x="5465763" y="4208463"/>
          <p14:tracePt t="17731" x="5465763" y="4257675"/>
          <p14:tracePt t="17752" x="5443538" y="4343400"/>
          <p14:tracePt t="17767" x="5422900" y="4400550"/>
          <p14:tracePt t="17786" x="5400675" y="4471988"/>
          <p14:tracePt t="17801" x="5357813" y="4537075"/>
          <p14:tracePt t="17817" x="5337175" y="4594225"/>
          <p14:tracePt t="17835" x="5314950" y="4622800"/>
          <p14:tracePt t="17850" x="5294313" y="4672013"/>
          <p14:tracePt t="17869" x="5272088" y="4722813"/>
          <p14:tracePt t="17885" x="5265738" y="4757738"/>
          <p14:tracePt t="17902" x="5237163" y="4786313"/>
          <p14:tracePt t="17918" x="5208588" y="4857750"/>
          <p14:tracePt t="17934" x="5186363" y="4886325"/>
          <p14:tracePt t="17951" x="5165725" y="4908550"/>
          <p14:tracePt t="17969" x="5143500" y="4951413"/>
          <p14:tracePt t="17985" x="5137150" y="4979988"/>
          <p14:tracePt t="17987" x="5114925" y="4994275"/>
          <p14:tracePt t="18002" x="5100638" y="5029200"/>
          <p14:tracePt t="18019" x="5065713" y="5057775"/>
          <p14:tracePt t="18036" x="5043488" y="5072063"/>
          <p14:tracePt t="18053" x="5000625" y="5100638"/>
          <p14:tracePt t="18056" x="4986338" y="5108575"/>
          <p14:tracePt t="18071" x="4965700" y="5114925"/>
          <p14:tracePt t="18088" x="4914900" y="5137150"/>
          <p14:tracePt t="18094" x="4872038" y="5137150"/>
          <p14:tracePt t="18105" x="4843463" y="5137150"/>
          <p14:tracePt t="18120" x="4743450" y="5129213"/>
          <p14:tracePt t="18139" x="4679950" y="5129213"/>
          <p14:tracePt t="18155" x="4614863" y="5129213"/>
          <p14:tracePt t="18173" x="4508500" y="5100638"/>
          <p14:tracePt t="18189" x="4437063" y="5086350"/>
          <p14:tracePt t="18206" x="4365625" y="5065713"/>
          <p14:tracePt t="18224" x="4314825" y="5057775"/>
          <p14:tracePt t="18239" x="4243388" y="5029200"/>
          <p14:tracePt t="18256" x="4179888" y="5014913"/>
          <p14:tracePt t="18273" x="4122738" y="4986338"/>
          <p14:tracePt t="18291" x="4051300" y="4929188"/>
          <p14:tracePt t="18307" x="4008438" y="4914900"/>
          <p14:tracePt t="18326" x="3965575" y="4886325"/>
          <p14:tracePt t="18342" x="3929063" y="4865688"/>
          <p14:tracePt t="18358" x="3871913" y="4829175"/>
          <p14:tracePt t="18375" x="3851275" y="4808538"/>
          <p14:tracePt t="18392" x="3771900" y="4694238"/>
          <p14:tracePt t="18409" x="3714750" y="4614863"/>
          <p14:tracePt t="18425" x="3657600" y="4522788"/>
          <p14:tracePt t="18443" x="3608388" y="4429125"/>
          <p14:tracePt t="18461" x="3579813" y="4279900"/>
          <p14:tracePt t="18477" x="3557588" y="4151313"/>
          <p14:tracePt t="18479" x="3551238" y="4114800"/>
          <p14:tracePt t="18495" x="3536950" y="4022725"/>
          <p14:tracePt t="18512" x="3522663" y="3937000"/>
          <p14:tracePt t="18529" x="3508375" y="3808413"/>
          <p14:tracePt t="18550" x="3500438" y="3665538"/>
          <p14:tracePt t="18561" x="3514725" y="3579813"/>
          <p14:tracePt t="18579" x="3557588" y="3336925"/>
          <p14:tracePt t="18597" x="3579813" y="3179763"/>
          <p14:tracePt t="18615" x="3594100" y="3094038"/>
          <p14:tracePt t="18629" x="3629025" y="3022600"/>
          <p14:tracePt t="18646" x="3643313" y="2965450"/>
          <p14:tracePt t="18665" x="3694113" y="2879725"/>
          <p14:tracePt t="18680" x="3743325" y="2814638"/>
          <p14:tracePt t="18698" x="3800475" y="2751138"/>
          <p14:tracePt t="18713" x="3879850" y="2651125"/>
          <p14:tracePt t="18731" x="3922713" y="2565400"/>
          <p14:tracePt t="18751" x="4008438" y="2457450"/>
          <p14:tracePt t="18767" x="4094163" y="2386013"/>
          <p14:tracePt t="18781" x="4122738" y="2379663"/>
          <p14:tracePt t="18798" x="4179888" y="2357438"/>
          <p14:tracePt t="18816" x="4237038" y="2314575"/>
          <p14:tracePt t="18832" x="4300538" y="2286000"/>
          <p14:tracePt t="18850" x="4386263" y="2265363"/>
          <p14:tracePt t="18866" x="4479925" y="2257425"/>
          <p14:tracePt t="18883" x="4565650" y="2257425"/>
          <p14:tracePt t="18900" x="4694238" y="2279650"/>
          <p14:tracePt t="18917" x="4786313" y="2308225"/>
          <p14:tracePt t="18934" x="4857750" y="2336800"/>
          <p14:tracePt t="18952" x="4922838" y="2351088"/>
          <p14:tracePt t="18968" x="4965700" y="2365375"/>
          <p14:tracePt t="18985" x="5051425" y="2400300"/>
          <p14:tracePt t="19003" x="5137150" y="2428875"/>
          <p14:tracePt t="19019" x="5200650" y="2451100"/>
          <p14:tracePt t="19036" x="5294313" y="2486025"/>
          <p14:tracePt t="19053" x="5357813" y="2536825"/>
          <p14:tracePt t="19056" x="5386388" y="2551113"/>
          <p14:tracePt t="19070" x="5451475" y="2608263"/>
          <p14:tracePt t="19087" x="5537200" y="2665413"/>
          <p14:tracePt t="19104" x="5586413" y="2736850"/>
          <p14:tracePt t="19121" x="5637213" y="2794000"/>
          <p14:tracePt t="19137" x="5680075" y="2851150"/>
          <p14:tracePt t="19156" x="5708650" y="2914650"/>
          <p14:tracePt t="19173" x="5780088" y="3014663"/>
          <p14:tracePt t="19190" x="5815013" y="3071813"/>
          <p14:tracePt t="19205" x="5857875" y="3136900"/>
          <p14:tracePt t="19222" x="5880100" y="3208338"/>
          <p14:tracePt t="19239" x="5922963" y="3286125"/>
          <p14:tracePt t="19257" x="5951538" y="3351213"/>
          <p14:tracePt t="19275" x="6000750" y="3465513"/>
          <p14:tracePt t="19292" x="6029325" y="3565525"/>
          <p14:tracePt t="19308" x="6037263" y="3636963"/>
          <p14:tracePt t="19324" x="6072188" y="3722688"/>
          <p14:tracePt t="19340" x="6094413" y="3822700"/>
          <p14:tracePt t="19360" x="6108700" y="3929063"/>
          <p14:tracePt t="19377" x="6115050" y="4094163"/>
          <p14:tracePt t="19393" x="6122988" y="4186238"/>
          <p14:tracePt t="19411" x="6122988" y="4314825"/>
          <p14:tracePt t="19427" x="6122988" y="4400550"/>
          <p14:tracePt t="19444" x="6122988" y="4486275"/>
          <p14:tracePt t="19460" x="6122988" y="4543425"/>
          <p14:tracePt t="19476" x="6108700" y="4614863"/>
          <p14:tracePt t="19493" x="6108700" y="4651375"/>
          <p14:tracePt t="19511" x="6100763" y="4672013"/>
          <p14:tracePt t="19529" x="6100763" y="4700588"/>
          <p14:tracePt t="19545" x="6086475" y="4751388"/>
          <p14:tracePt t="19548" x="6080125" y="4772025"/>
          <p14:tracePt t="19563" x="6072188" y="4822825"/>
          <p14:tracePt t="19578" x="6057900" y="4914900"/>
          <p14:tracePt t="19595" x="6051550" y="4943475"/>
          <p14:tracePt t="19612" x="6037263" y="4972050"/>
          <p14:tracePt t="19629" x="6029325" y="4979988"/>
          <p14:tracePt t="19646" x="6029325" y="4986338"/>
          <p14:tracePt t="19663" x="6022975" y="4994275"/>
          <p14:tracePt t="19680" x="6015038" y="4994275"/>
          <p14:tracePt t="19697" x="6000750" y="5022850"/>
          <p14:tracePt t="19713" x="5986463" y="5057775"/>
          <p14:tracePt t="19730" x="5980113" y="5072063"/>
          <p14:tracePt t="19749" x="5972175" y="5086350"/>
          <p14:tracePt t="19767" x="5957888" y="5094288"/>
          <p14:tracePt t="19819" x="5957888" y="5100638"/>
          <p14:tracePt t="19855" x="5951538" y="5100638"/>
          <p14:tracePt t="19871" x="5943600" y="5100638"/>
          <p14:tracePt t="19916" x="5937250" y="5100638"/>
          <p14:tracePt t="19956" x="5929313" y="5100638"/>
          <p14:tracePt t="19964" x="5929313" y="5108575"/>
          <p14:tracePt t="19987" x="5922963" y="5108575"/>
          <p14:tracePt t="20011" x="5915025" y="5108575"/>
          <p14:tracePt t="20035" x="5908675" y="5108575"/>
          <p14:tracePt t="20073" x="5900738" y="5108575"/>
          <p14:tracePt t="20096" x="5894388" y="5108575"/>
          <p14:tracePt t="20104" x="5886450" y="5108575"/>
          <p14:tracePt t="20120" x="5880100" y="5108575"/>
          <p14:tracePt t="20127" x="5872163" y="5108575"/>
          <p14:tracePt t="20137" x="5851525" y="5100638"/>
          <p14:tracePt t="20155" x="5829300" y="5094288"/>
          <p14:tracePt t="20171" x="5786438" y="5086350"/>
          <p14:tracePt t="20175" x="5772150" y="5086350"/>
          <p14:tracePt t="20188" x="5729288" y="5086350"/>
          <p14:tracePt t="20205" x="5694363" y="5080000"/>
          <p14:tracePt t="20222" x="5657850" y="5065713"/>
          <p14:tracePt t="20240" x="5629275" y="5037138"/>
          <p14:tracePt t="20255" x="5622925" y="5029200"/>
          <p14:tracePt t="20273" x="5600700" y="5022850"/>
          <p14:tracePt t="20290" x="5543550" y="4994275"/>
          <p14:tracePt t="20307" x="5500688" y="4994275"/>
          <p14:tracePt t="20324" x="5472113" y="4979988"/>
          <p14:tracePt t="20342" x="5429250" y="4965700"/>
          <p14:tracePt t="20357" x="5380038" y="4943475"/>
          <p14:tracePt t="20360" x="5343525" y="4929188"/>
          <p14:tracePt t="20375" x="5337175" y="4922838"/>
          <p14:tracePt t="20391" x="5286375" y="4900613"/>
          <p14:tracePt t="20392" x="5272088" y="4886325"/>
          <p14:tracePt t="20410" x="5222875" y="4865688"/>
          <p14:tracePt t="20426" x="5194300" y="4843463"/>
          <p14:tracePt t="20442" x="5172075" y="4829175"/>
          <p14:tracePt t="20459" x="5151438" y="4814888"/>
          <p14:tracePt t="20476" x="5129213" y="4800600"/>
          <p14:tracePt t="20478" x="5114925" y="4794250"/>
          <p14:tracePt t="20496" x="5108575" y="4786313"/>
          <p14:tracePt t="20510" x="5086350" y="4779963"/>
          <p14:tracePt t="20528" x="5065713" y="4772025"/>
          <p14:tracePt t="20545" x="5051425" y="4757738"/>
          <p14:tracePt t="20550" x="5043488" y="4743450"/>
          <p14:tracePt t="20561" x="5029200" y="4737100"/>
          <p14:tracePt t="20578" x="4994275" y="4722813"/>
          <p14:tracePt t="20594" x="4957763" y="4700588"/>
          <p14:tracePt t="20612" x="4937125" y="4686300"/>
          <p14:tracePt t="20629" x="4922838" y="4672013"/>
          <p14:tracePt t="20646" x="4886325" y="4651375"/>
          <p14:tracePt t="20663" x="4829175" y="4614863"/>
          <p14:tracePt t="20679" x="4800600" y="4600575"/>
          <p14:tracePt t="20696" x="4737100" y="4557713"/>
          <p14:tracePt t="20713" x="4679950" y="4514850"/>
          <p14:tracePt t="20730" x="4622800" y="4471988"/>
          <p14:tracePt t="20748" x="4579938" y="4443413"/>
          <p14:tracePt t="20765" x="4508500" y="4400550"/>
          <p14:tracePt t="20781" x="4443413" y="4343400"/>
          <p14:tracePt t="20783" x="4422775" y="4329113"/>
          <p14:tracePt t="20798" x="4357688" y="4286250"/>
          <p14:tracePt t="20814" x="4308475" y="4214813"/>
          <p14:tracePt t="20832" x="4243388" y="4151313"/>
          <p14:tracePt t="20848" x="4208463" y="4086225"/>
          <p14:tracePt t="20865" x="4165600" y="4022725"/>
          <p14:tracePt t="20882" x="4122738" y="3971925"/>
          <p14:tracePt t="20899" x="4094163" y="3908425"/>
          <p14:tracePt t="20916" x="4057650" y="3857625"/>
          <p14:tracePt t="20933" x="4037013" y="3829050"/>
          <p14:tracePt t="20950" x="4029075" y="3800475"/>
          <p14:tracePt t="20967" x="4008438" y="3779838"/>
          <p14:tracePt t="20986" x="4008438" y="3771900"/>
          <p14:tracePt t="21003" x="4000500" y="3771900"/>
          <p14:tracePt t="21089" x="4000500" y="3765550"/>
          <p14:tracePt t="21123" x="3994150" y="3751263"/>
          <p14:tracePt t="21129" x="3986213" y="3751263"/>
          <p14:tracePt t="21146" x="3979863" y="3751263"/>
          <p14:tracePt t="21160" x="3979863" y="3743325"/>
          <p14:tracePt t="21269" x="3971925" y="3743325"/>
          <p14:tracePt t="21275" x="3971925" y="3736975"/>
          <p14:tracePt t="21293" x="3965575" y="3736975"/>
          <p14:tracePt t="21306" x="3957638" y="3729038"/>
          <p14:tracePt t="21340" x="3951288" y="3729038"/>
          <p14:tracePt t="21357" x="3943350" y="3722688"/>
          <p14:tracePt t="21375" x="3937000" y="3722688"/>
          <p14:tracePt t="21391" x="3922713" y="3714750"/>
          <p14:tracePt t="21408" x="3908425" y="3708400"/>
          <p14:tracePt t="21425" x="3894138" y="3700463"/>
          <p14:tracePt t="21443" x="3879850" y="3686175"/>
          <p14:tracePt t="21459" x="3871913" y="3686175"/>
          <p14:tracePt t="21476" x="3865563" y="3686175"/>
          <p14:tracePt t="21495" x="3851275" y="3679825"/>
          <p14:tracePt t="21573" x="3843338" y="3679825"/>
          <p14:tracePt t="21581" x="3843338" y="3671888"/>
          <p14:tracePt t="21628" x="3836988" y="3665538"/>
          <p14:tracePt t="21642" x="3829050" y="3665538"/>
          <p14:tracePt t="21666" x="3822700" y="3657600"/>
          <p14:tracePt t="21675" x="3814763" y="3657600"/>
          <p14:tracePt t="21700" x="3800475" y="3651250"/>
          <p14:tracePt t="21707" x="3794125" y="3651250"/>
          <p14:tracePt t="21716" x="3786188" y="3651250"/>
          <p14:tracePt t="21729" x="3771900" y="3651250"/>
          <p14:tracePt t="21747" x="3751263" y="3629025"/>
          <p14:tracePt t="21764" x="3736975" y="3622675"/>
          <p14:tracePt t="21780" x="3722688" y="3608388"/>
          <p14:tracePt t="21798" x="3700463" y="3594100"/>
          <p14:tracePt t="21800" x="3700463" y="3586163"/>
          <p14:tracePt t="21816" x="3671888" y="3571875"/>
          <p14:tracePt t="21831" x="3657600" y="3571875"/>
          <p14:tracePt t="21848" x="3651250" y="3557588"/>
          <p14:tracePt t="21865" x="3636963" y="3551238"/>
          <p14:tracePt t="21882" x="3629025" y="3551238"/>
          <p14:tracePt t="21902" x="3622675" y="3551238"/>
          <p14:tracePt t="22120" x="3622675" y="3543300"/>
          <p14:tracePt t="22173" x="3622675" y="3536950"/>
          <p14:tracePt t="22181" x="3629025" y="3536950"/>
          <p14:tracePt t="22197" x="3636963" y="3536950"/>
          <p14:tracePt t="22207" x="3643313" y="3529013"/>
          <p14:tracePt t="22221" x="3657600" y="3514725"/>
          <p14:tracePt t="22238" x="3694113" y="3500438"/>
          <p14:tracePt t="22255" x="3714750" y="3471863"/>
          <p14:tracePt t="22272" x="3736975" y="3457575"/>
          <p14:tracePt t="22289" x="3751263" y="3457575"/>
          <p14:tracePt t="22401" x="3757613" y="3457575"/>
          <p14:tracePt t="22410" x="3757613" y="3451225"/>
          <p14:tracePt t="22426" x="3765550" y="3451225"/>
          <p14:tracePt t="22433" x="3765550" y="3443288"/>
          <p14:tracePt t="22443" x="3771900" y="3436938"/>
          <p14:tracePt t="22458" x="3779838" y="3436938"/>
          <p14:tracePt t="22511" x="3786188" y="3429000"/>
          <p14:tracePt t="22559" x="3794125" y="3429000"/>
          <p14:tracePt t="22581" x="3800475" y="3422650"/>
          <p14:tracePt t="22588" x="3808413" y="3422650"/>
          <p14:tracePt t="22596" x="3808413" y="3414713"/>
          <p14:tracePt t="22643" x="3814763" y="3414713"/>
          <p14:tracePt t="22682" x="3822700" y="3414713"/>
          <p14:tracePt t="22698" x="3822700" y="3408363"/>
          <p14:tracePt t="22711" x="3829050" y="3408363"/>
          <p14:tracePt t="22856" x="3836988" y="3408363"/>
          <p14:tracePt t="22909" x="3843338" y="3400425"/>
          <p14:tracePt t="23066" x="3843338" y="3394075"/>
          <p14:tracePt t="23073" x="3843338" y="3386138"/>
          <p14:tracePt t="23087" x="3829050" y="3343275"/>
          <p14:tracePt t="23105" x="3800475" y="3308350"/>
          <p14:tracePt t="23119" x="3751263" y="3243263"/>
          <p14:tracePt t="23138" x="3700463" y="3200400"/>
          <p14:tracePt t="23153" x="3665538" y="3186113"/>
          <p14:tracePt t="23170" x="3657600" y="3179763"/>
          <p14:tracePt t="23187" x="3643313" y="3171825"/>
          <p14:tracePt t="23245" x="3643313" y="3165475"/>
          <p14:tracePt t="23261" x="3636963" y="3151188"/>
          <p14:tracePt t="23269" x="3614738" y="3136900"/>
          <p14:tracePt t="23277" x="3600450" y="3128963"/>
          <p14:tracePt t="23289" x="3586163" y="3114675"/>
          <p14:tracePt t="23306" x="3571875" y="3108325"/>
          <p14:tracePt t="23339" x="3565525" y="3108325"/>
          <p14:tracePt t="23356" x="3565525" y="3100388"/>
          <p14:tracePt t="23373" x="3565525" y="3094038"/>
          <p14:tracePt t="23391" x="3565525" y="3086100"/>
          <p14:tracePt t="23411" x="3565525" y="3079750"/>
          <p14:tracePt t="23491" x="3565525" y="3071813"/>
          <p14:tracePt t="23658" x="3565525" y="3065463"/>
          <p14:tracePt t="23675" x="3557588" y="3065463"/>
          <p14:tracePt t="23681" x="3543300" y="3051175"/>
          <p14:tracePt t="23695" x="3529013" y="3051175"/>
          <p14:tracePt t="23712" x="3500438" y="3036888"/>
          <p14:tracePt t="23729" x="3486150" y="3028950"/>
          <p14:tracePt t="23746" x="3457575" y="3028950"/>
          <p14:tracePt t="23763" x="3443288" y="3028950"/>
          <p14:tracePt t="23797" x="3436938" y="3028950"/>
          <p14:tracePt t="23867" x="3436938" y="3022600"/>
          <p14:tracePt t="23869" x="3429000" y="3022600"/>
          <p14:tracePt t="23883" x="3414713" y="3022600"/>
          <p14:tracePt t="23900" x="3386138" y="3014663"/>
          <p14:tracePt t="23917" x="3357563" y="3008313"/>
          <p14:tracePt t="23932" x="3343275" y="3008313"/>
          <p14:tracePt t="23949" x="3328988" y="3000375"/>
          <p14:tracePt t="23967" x="3314700" y="3000375"/>
          <p14:tracePt t="23983" x="3308350" y="3000375"/>
          <p14:tracePt t="24073" x="3300413" y="3000375"/>
          <p14:tracePt t="24106" x="3300413" y="2994025"/>
          <p14:tracePt t="24140" x="3294063" y="2994025"/>
          <p14:tracePt t="24176" x="3286125" y="2994025"/>
          <p14:tracePt t="24558" x="3308350" y="2994025"/>
          <p14:tracePt t="24563" x="3322638" y="2994025"/>
          <p14:tracePt t="24578" x="3365500" y="2994025"/>
          <p14:tracePt t="24595" x="3408363" y="3000375"/>
          <p14:tracePt t="24613" x="3436938" y="3000375"/>
          <p14:tracePt t="24629" x="3457575" y="3000375"/>
          <p14:tracePt t="24645" x="3465513" y="3000375"/>
          <p14:tracePt t="24786" x="3471863" y="3000375"/>
          <p14:tracePt t="24803" x="3471863" y="3008313"/>
          <p14:tracePt t="24817" x="3479800" y="3008313"/>
          <p14:tracePt t="24829" x="3486150" y="3008313"/>
          <p14:tracePt t="24837" x="3494088" y="3008313"/>
          <p14:tracePt t="24853" x="3508375" y="3008313"/>
          <p14:tracePt t="24864" x="3514725" y="3014663"/>
          <p14:tracePt t="24881" x="3529013" y="3022600"/>
          <p14:tracePt t="24898" x="3571875" y="3028950"/>
          <p14:tracePt t="24915" x="3594100" y="3028950"/>
          <p14:tracePt t="24933" x="3600450" y="3028950"/>
          <p14:tracePt t="24950" x="3600450" y="3036888"/>
          <p14:tracePt t="25899" x="3579813" y="3036888"/>
          <p14:tracePt t="25907" x="3543300" y="3022600"/>
          <p14:tracePt t="25916" x="3522663" y="3014663"/>
          <p14:tracePt t="25932" x="3508375" y="3000375"/>
          <p14:tracePt t="25949" x="3479800" y="2994025"/>
          <p14:tracePt t="25965" x="3414713" y="2979738"/>
          <p14:tracePt t="25984" x="3328988" y="2957513"/>
          <p14:tracePt t="26001" x="3308350" y="2951163"/>
          <p14:tracePt t="26016" x="3294063" y="2951163"/>
          <p14:tracePt t="26033" x="3271838" y="2951163"/>
          <p14:tracePt t="26050" x="3257550" y="2943225"/>
          <p14:tracePt t="26055" x="3243263" y="2943225"/>
          <p14:tracePt t="26067" x="3228975" y="2943225"/>
          <p14:tracePt t="26087" x="3200400" y="2936875"/>
          <p14:tracePt t="26103" x="3179763" y="2936875"/>
          <p14:tracePt t="26121" x="3171825" y="2936875"/>
          <p14:tracePt t="26137" x="3165475" y="2936875"/>
          <p14:tracePt t="26196" x="3157538" y="2928938"/>
          <p14:tracePt t="26206" x="3151188" y="2928938"/>
          <p14:tracePt t="26211" x="3143250" y="2928938"/>
          <p14:tracePt t="26227" x="3136900" y="2928938"/>
          <p14:tracePt t="26518" x="3143250" y="2928938"/>
          <p14:tracePt t="26525" x="3157538" y="2928938"/>
          <p14:tracePt t="26533" x="3171825" y="2928938"/>
          <p14:tracePt t="26542" x="3186113" y="2928938"/>
          <p14:tracePt t="26559" x="3222625" y="2928938"/>
          <p14:tracePt t="26575" x="3265488" y="2928938"/>
          <p14:tracePt t="26592" x="3328988" y="2936875"/>
          <p14:tracePt t="26611" x="3436938" y="2957513"/>
          <p14:tracePt t="26628" x="3494088" y="2965450"/>
          <p14:tracePt t="26645" x="3522663" y="2965450"/>
          <p14:tracePt t="26661" x="3529013" y="2965450"/>
          <p14:tracePt t="26678" x="3536950" y="2965450"/>
          <p14:tracePt t="26695" x="3543300" y="2965450"/>
          <p14:tracePt t="26711" x="3565525" y="2965450"/>
          <p14:tracePt t="26728" x="3579813" y="2965450"/>
          <p14:tracePt t="26745" x="3594100" y="2965450"/>
          <p14:tracePt t="26762" x="3608388" y="2965450"/>
          <p14:tracePt t="26781" x="3614738" y="2965450"/>
          <p14:tracePt t="26995" x="3608388" y="2965450"/>
          <p14:tracePt t="27003" x="3600450" y="2965450"/>
          <p14:tracePt t="27016" x="3579813" y="2965450"/>
          <p14:tracePt t="27034" x="3536950" y="2957513"/>
          <p14:tracePt t="27052" x="3514725" y="2957513"/>
          <p14:tracePt t="27060" x="3500438" y="2951163"/>
          <p14:tracePt t="27069" x="3486150" y="2943225"/>
          <p14:tracePt t="27085" x="3465513" y="2928938"/>
          <p14:tracePt t="27101" x="3457575" y="2928938"/>
          <p14:tracePt t="27230" x="3471863" y="2928938"/>
          <p14:tracePt t="27246" x="3494088" y="2928938"/>
          <p14:tracePt t="27255" x="3536950" y="2928938"/>
          <p14:tracePt t="27262" x="3586163" y="2928938"/>
          <p14:tracePt t="27271" x="3622675" y="2928938"/>
          <p14:tracePt t="27287" x="3722688" y="2928938"/>
          <p14:tracePt t="27306" x="3822700" y="2928938"/>
          <p14:tracePt t="27321" x="3879850" y="2943225"/>
          <p14:tracePt t="27338" x="3914775" y="2951163"/>
          <p14:tracePt t="27355" x="3922713" y="2951163"/>
          <p14:tracePt t="27612" x="3914775" y="2951163"/>
          <p14:tracePt t="27625" x="3908425" y="2951163"/>
          <p14:tracePt t="27632" x="3900488" y="2951163"/>
          <p14:tracePt t="27643" x="3894138" y="2951163"/>
          <p14:tracePt t="27660" x="3886200" y="2951163"/>
          <p14:tracePt t="27679" x="3865563" y="2951163"/>
          <p14:tracePt t="27696" x="3829050" y="2951163"/>
          <p14:tracePt t="27711" x="3771900" y="2951163"/>
          <p14:tracePt t="27728" x="3743325" y="2951163"/>
          <p14:tracePt t="27745" x="3708400" y="2951163"/>
          <p14:tracePt t="27762" x="3679825" y="2951163"/>
          <p14:tracePt t="27779" x="3657600" y="2951163"/>
          <p14:tracePt t="27795" x="3651250" y="2951163"/>
          <p14:tracePt t="28073" x="3657600" y="2951163"/>
          <p14:tracePt t="28308" x="3665538" y="2951163"/>
          <p14:tracePt t="28729" x="3686175" y="2951163"/>
          <p14:tracePt t="28737" x="3694113" y="2951163"/>
          <p14:tracePt t="28747" x="3714750" y="2951163"/>
          <p14:tracePt t="28763" x="3736975" y="2951163"/>
          <p14:tracePt t="28778" x="3786188" y="2951163"/>
          <p14:tracePt t="28781" x="3829050" y="2951163"/>
          <p14:tracePt t="28797" x="3886200" y="2943225"/>
          <p14:tracePt t="28814" x="3943350" y="2943225"/>
          <p14:tracePt t="28829" x="4014788" y="2943225"/>
          <p14:tracePt t="28846" x="4037013" y="2936875"/>
          <p14:tracePt t="28863" x="4065588" y="2936875"/>
          <p14:tracePt t="28979" x="4065588" y="2928938"/>
          <p14:tracePt t="28985" x="4071938" y="2922588"/>
          <p14:tracePt t="28998" x="4079875" y="2922588"/>
          <p14:tracePt t="29189" x="4086225" y="2922588"/>
          <p14:tracePt t="29197" x="4100513" y="2922588"/>
          <p14:tracePt t="29209" x="4122738" y="2922588"/>
          <p14:tracePt t="29220" x="4194175" y="2914650"/>
          <p14:tracePt t="29238" x="4294188" y="2894013"/>
          <p14:tracePt t="29254" x="4371975" y="2894013"/>
          <p14:tracePt t="29271" x="4486275" y="2894013"/>
          <p14:tracePt t="29288" x="4651375" y="2879725"/>
          <p14:tracePt t="29305" x="4772025" y="2871788"/>
          <p14:tracePt t="29322" x="4929188" y="2871788"/>
          <p14:tracePt t="29339" x="5072063" y="2871788"/>
          <p14:tracePt t="29356" x="5214938" y="2851150"/>
          <p14:tracePt t="29374" x="5372100" y="2843213"/>
          <p14:tracePt t="29392" x="5422900" y="2843213"/>
          <p14:tracePt t="29834" x="5414963" y="2851150"/>
          <p14:tracePt t="29847" x="5408613" y="2857500"/>
          <p14:tracePt t="29856" x="5400675" y="2857500"/>
          <p14:tracePt t="29868" x="5394325" y="2857500"/>
          <p14:tracePt t="29882" x="5386388" y="2857500"/>
          <p14:tracePt t="29897" x="5372100" y="2865438"/>
          <p14:tracePt t="29913" x="5343525" y="2871788"/>
          <p14:tracePt t="29930" x="5322888" y="2871788"/>
          <p14:tracePt t="29953" x="5314950" y="2871788"/>
          <p14:tracePt t="29964" x="5314950" y="2879725"/>
          <p14:tracePt t="29981" x="5308600" y="2879725"/>
          <p14:tracePt t="29999" x="5286375" y="2879725"/>
          <p14:tracePt t="30017" x="5272088" y="2886075"/>
          <p14:tracePt t="30032" x="5265738" y="2886075"/>
          <p14:tracePt t="30049" x="5257800" y="2886075"/>
          <p14:tracePt t="30101" x="5251450" y="2886075"/>
          <p14:tracePt t="30111" x="5243513" y="2886075"/>
          <p14:tracePt t="30121" x="5237163" y="2886075"/>
          <p14:tracePt t="30134" x="5222875" y="2886075"/>
          <p14:tracePt t="30151" x="5200650" y="2894013"/>
          <p14:tracePt t="30167" x="5186363" y="2894013"/>
          <p14:tracePt t="30184" x="5129213" y="2908300"/>
          <p14:tracePt t="30201" x="5100638" y="2914650"/>
          <p14:tracePt t="30203" x="5080000" y="2922588"/>
          <p14:tracePt t="30220" x="5029200" y="2928938"/>
          <p14:tracePt t="30236" x="4965700" y="2936875"/>
          <p14:tracePt t="30252" x="4900613" y="2943225"/>
          <p14:tracePt t="30270" x="4843463" y="2943225"/>
          <p14:tracePt t="30286" x="4794250" y="2957513"/>
          <p14:tracePt t="30303" x="4751388" y="2971800"/>
          <p14:tracePt t="30320" x="4665663" y="2979738"/>
          <p14:tracePt t="30339" x="4622800" y="2979738"/>
          <p14:tracePt t="30355" x="4572000" y="2979738"/>
          <p14:tracePt t="30373" x="4529138" y="2979738"/>
          <p14:tracePt t="30388" x="4471988" y="2979738"/>
          <p14:tracePt t="30407" x="4408488" y="2986088"/>
          <p14:tracePt t="30422" x="4365625" y="2986088"/>
          <p14:tracePt t="30439" x="4337050" y="3000375"/>
          <p14:tracePt t="30456" x="4308475" y="3000375"/>
          <p14:tracePt t="30472" x="4265613" y="3000375"/>
          <p14:tracePt t="30489" x="4229100" y="3000375"/>
          <p14:tracePt t="30508" x="4171950" y="3000375"/>
          <p14:tracePt t="30525" x="4108450" y="3008313"/>
          <p14:tracePt t="30541" x="4079875" y="3014663"/>
          <p14:tracePt t="30560" x="4008438" y="3043238"/>
          <p14:tracePt t="30577" x="3943350" y="3057525"/>
          <p14:tracePt t="30592" x="3886200" y="3057525"/>
          <p14:tracePt t="30595" x="3851275" y="3065463"/>
          <p14:tracePt t="30609" x="3800475" y="3079750"/>
          <p14:tracePt t="30626" x="3729038" y="3094038"/>
          <p14:tracePt t="30644" x="3657600" y="3094038"/>
          <p14:tracePt t="30660" x="3579813" y="3094038"/>
          <p14:tracePt t="30676" x="3529013" y="3094038"/>
          <p14:tracePt t="30693" x="3479800" y="3086100"/>
          <p14:tracePt t="30711" x="3400425" y="3086100"/>
          <p14:tracePt t="30727" x="3357563" y="3086100"/>
          <p14:tracePt t="30743" x="3308350" y="3086100"/>
          <p14:tracePt t="30760" x="3257550" y="3086100"/>
          <p14:tracePt t="30778" x="3222625" y="3086100"/>
          <p14:tracePt t="30794" x="3157538" y="3079750"/>
          <p14:tracePt t="30812" x="3071813" y="3071813"/>
          <p14:tracePt t="30829" x="3028950" y="3065463"/>
          <p14:tracePt t="30846" x="2979738" y="3057525"/>
          <p14:tracePt t="30862" x="2951163" y="3057525"/>
          <p14:tracePt t="30879" x="2922588" y="3057525"/>
          <p14:tracePt t="30896" x="2900363" y="3057525"/>
          <p14:tracePt t="30913" x="2879725" y="3057525"/>
          <p14:tracePt t="30930" x="2865438" y="3057525"/>
          <p14:tracePt t="30947" x="2836863" y="3057525"/>
          <p14:tracePt t="30965" x="2828925" y="3065463"/>
          <p14:tracePt t="30980" x="2814638" y="3065463"/>
          <p14:tracePt t="30999" x="2800350" y="3071813"/>
          <p14:tracePt t="31016" x="2757488" y="3071813"/>
          <p14:tracePt t="31034" x="2736850" y="3071813"/>
          <p14:tracePt t="31050" x="2708275" y="3086100"/>
          <p14:tracePt t="31066" x="2700338" y="3086100"/>
          <p14:tracePt t="31082" x="2693988" y="3086100"/>
          <p14:tracePt t="31120" x="2686050" y="3086100"/>
          <p14:tracePt t="31211" x="2686050" y="3094038"/>
          <p14:tracePt t="31259" x="2686050" y="3100388"/>
          <p14:tracePt t="31286" x="2679700" y="3100388"/>
          <p14:tracePt t="31353" x="2679700" y="3108325"/>
          <p14:tracePt t="31368" x="2679700" y="3114675"/>
          <p14:tracePt t="31401" x="2679700" y="3122613"/>
          <p14:tracePt t="31472" x="2679700" y="3128963"/>
          <p14:tracePt t="31478" x="2679700" y="3136900"/>
          <p14:tracePt t="31494" x="2679700" y="3143250"/>
          <p14:tracePt t="31509" x="2671763" y="3151188"/>
          <p14:tracePt t="31532" x="2671763" y="3157538"/>
          <p14:tracePt t="31824" x="2679700" y="3157538"/>
          <p14:tracePt t="31833" x="2686050" y="3157538"/>
          <p14:tracePt t="31846" x="2686050" y="3151188"/>
          <p14:tracePt t="31962" x="2679700" y="3151188"/>
          <p14:tracePt t="31969" x="2679700" y="3136900"/>
          <p14:tracePt t="31986" x="2679700" y="3128963"/>
          <p14:tracePt t="32000" x="2679700" y="3122613"/>
          <p14:tracePt t="32016" x="2671763" y="3114675"/>
          <p14:tracePt t="32032" x="2665413" y="3108325"/>
          <p14:tracePt t="32065" x="2651125" y="3094038"/>
          <p14:tracePt t="32082" x="2651125" y="3086100"/>
          <p14:tracePt t="32917" x="2651125" y="3094038"/>
          <p14:tracePt t="32937" x="2651125" y="3100388"/>
          <p14:tracePt t="32954" x="2651125" y="3114675"/>
          <p14:tracePt t="32961" x="2657475" y="3114675"/>
          <p14:tracePt t="32980" x="2657475" y="3122613"/>
          <p14:tracePt t="32985" x="2665413" y="3136900"/>
          <p14:tracePt t="33005" x="2671763" y="3136900"/>
          <p14:tracePt t="33017" x="2679700" y="3136900"/>
          <p14:tracePt t="33589" x="2679700" y="3143250"/>
          <p14:tracePt t="33612" x="2686050" y="3143250"/>
          <p14:tracePt t="33619" x="2693988" y="3143250"/>
          <p14:tracePt t="33629" x="2700338" y="3143250"/>
          <p14:tracePt t="33641" x="2722563" y="3151188"/>
          <p14:tracePt t="33658" x="2736850" y="3151188"/>
          <p14:tracePt t="34552" x="2736850" y="3143250"/>
          <p14:tracePt t="34556" x="2728913" y="3136900"/>
          <p14:tracePt t="34565" x="2722563" y="3128963"/>
          <p14:tracePt t="34572" x="2714625" y="3122613"/>
          <p14:tracePt t="34590" x="2700338" y="3114675"/>
          <p14:tracePt t="34607" x="2686050" y="3114675"/>
          <p14:tracePt t="43026" x="2686050" y="3108325"/>
          <p14:tracePt t="43088" x="2686050" y="3100388"/>
          <p14:tracePt t="43103" x="2686050" y="3094038"/>
          <p14:tracePt t="43113" x="2686050" y="3086100"/>
          <p14:tracePt t="43116" x="2686050" y="3079750"/>
          <p14:tracePt t="43156" x="2693988" y="3079750"/>
          <p14:tracePt t="43214" x="2700338" y="3079750"/>
          <p14:tracePt t="43218" x="2714625" y="3079750"/>
          <p14:tracePt t="43231" x="2722563" y="3079750"/>
          <p14:tracePt t="43249" x="2757488" y="3079750"/>
          <p14:tracePt t="43265" x="2771775" y="3079750"/>
          <p14:tracePt t="43664" x="2765425" y="3079750"/>
          <p14:tracePt t="43681" x="2757488" y="3079750"/>
          <p14:tracePt t="43703" x="2751138" y="3079750"/>
          <p14:tracePt t="43710" x="2743200" y="3079750"/>
          <p14:tracePt t="43722" x="2743200" y="3086100"/>
          <p14:tracePt t="43739" x="2728913" y="3086100"/>
          <p14:tracePt t="43758" x="2708275" y="3094038"/>
          <p14:tracePt t="43775" x="2686050" y="3094038"/>
          <p14:tracePt t="43792" x="2671763" y="3094038"/>
          <p14:tracePt t="43809" x="2651125" y="3094038"/>
          <p14:tracePt t="43826" x="2643188" y="3094038"/>
          <p14:tracePt t="43843" x="2636838" y="3094038"/>
          <p14:tracePt t="43859" x="2628900" y="3100388"/>
          <p14:tracePt t="43876" x="2614613" y="3100388"/>
          <p14:tracePt t="43893" x="2608263" y="3100388"/>
          <p14:tracePt t="43911" x="2586038" y="3100388"/>
          <p14:tracePt t="43926" x="2571750" y="3100388"/>
          <p14:tracePt t="43942" x="2557463" y="3100388"/>
          <p14:tracePt t="43960" x="2551113" y="3100388"/>
          <p14:tracePt t="43977" x="2543175" y="3100388"/>
          <p14:tracePt t="44030" x="2536825" y="3100388"/>
          <p14:tracePt t="44063" x="2528888" y="3100388"/>
          <p14:tracePt t="44095" x="2522538" y="3100388"/>
          <p14:tracePt t="44102" x="2522538" y="3094038"/>
          <p14:tracePt t="44132" x="2514600" y="3094038"/>
          <p14:tracePt t="44272" x="2508250" y="3094038"/>
          <p14:tracePt t="44280" x="2508250" y="3086100"/>
          <p14:tracePt t="44288" x="2508250" y="3079750"/>
          <p14:tracePt t="44306" x="2500313" y="3079750"/>
          <p14:tracePt t="44362" x="2500313" y="3071813"/>
          <p14:tracePt t="44382" x="2500313" y="3065463"/>
          <p14:tracePt t="44407" x="2493963" y="3051175"/>
          <p14:tracePt t="44437" x="2493963" y="3043238"/>
          <p14:tracePt t="44471" x="2493963" y="3036888"/>
          <p14:tracePt t="44521" x="2493963" y="3028950"/>
          <p14:tracePt t="44532" x="2493963" y="3022600"/>
          <p14:tracePt t="44561" x="2493963" y="3014663"/>
          <p14:tracePt t="44579" x="2493963" y="3008313"/>
          <p14:tracePt t="44609" x="2500313" y="3008313"/>
          <p14:tracePt t="44625" x="2500313" y="3000375"/>
          <p14:tracePt t="44651" x="2508250" y="3000375"/>
          <p14:tracePt t="44657" x="2508250" y="2994025"/>
          <p14:tracePt t="44679" x="2508250" y="2986088"/>
          <p14:tracePt t="44693" x="2514600" y="2986088"/>
          <p14:tracePt t="44705" x="2514600" y="2979738"/>
          <p14:tracePt t="44722" x="2522538" y="2979738"/>
          <p14:tracePt t="44739" x="2528888" y="2971800"/>
          <p14:tracePt t="44758" x="2543175" y="2965450"/>
          <p14:tracePt t="44774" x="2551113" y="2965450"/>
          <p14:tracePt t="44790" x="2557463" y="2965450"/>
          <p14:tracePt t="44807" x="2565400" y="2965450"/>
          <p14:tracePt t="44824" x="2571750" y="2965450"/>
          <p14:tracePt t="44843" x="2600325" y="2957513"/>
          <p14:tracePt t="44858" x="2614613" y="2957513"/>
          <p14:tracePt t="44875" x="2636838" y="2951163"/>
          <p14:tracePt t="44892" x="2651125" y="2951163"/>
          <p14:tracePt t="44926" x="2657475" y="2951163"/>
          <p14:tracePt t="44954" x="2671763" y="2951163"/>
          <p14:tracePt t="44970" x="2679700" y="2951163"/>
          <p14:tracePt t="44977" x="2693988" y="2951163"/>
          <p14:tracePt t="44995" x="2714625" y="2951163"/>
          <p14:tracePt t="45012" x="2751138" y="2951163"/>
          <p14:tracePt t="45029" x="2779713" y="2951163"/>
          <p14:tracePt t="45045" x="2794000" y="2957513"/>
          <p14:tracePt t="45061" x="2814638" y="2957513"/>
          <p14:tracePt t="45078" x="2843213" y="2957513"/>
          <p14:tracePt t="45095" x="2865438" y="2957513"/>
          <p14:tracePt t="45112" x="2879725" y="2957513"/>
          <p14:tracePt t="45128" x="2886075" y="2957513"/>
          <p14:tracePt t="45199" x="2894013" y="2971800"/>
          <p14:tracePt t="45203" x="2900363" y="2979738"/>
          <p14:tracePt t="45213" x="2900363" y="2986088"/>
          <p14:tracePt t="45230" x="2900363" y="2994025"/>
          <p14:tracePt t="45249" x="2908300" y="3022600"/>
          <p14:tracePt t="45264" x="2908300" y="3036888"/>
          <p14:tracePt t="45283" x="2908300" y="3051175"/>
          <p14:tracePt t="45299" x="2908300" y="3057525"/>
          <p14:tracePt t="45315" x="2900363" y="3071813"/>
          <p14:tracePt t="45334" x="2900363" y="3086100"/>
          <p14:tracePt t="45351" x="2879725" y="3100388"/>
          <p14:tracePt t="45368" x="2871788" y="3114675"/>
          <p14:tracePt t="45382" x="2865438" y="3114675"/>
          <p14:tracePt t="45400" x="2857500" y="3122613"/>
          <p14:tracePt t="45418" x="2851150" y="3128963"/>
          <p14:tracePt t="45438" x="2836863" y="3136900"/>
          <p14:tracePt t="45452" x="2822575" y="3136900"/>
          <p14:tracePt t="45470" x="2814638" y="3136900"/>
          <p14:tracePt t="45486" x="2808288" y="3143250"/>
          <p14:tracePt t="45503" x="2800350" y="3143250"/>
          <p14:tracePt t="45520" x="2794000" y="3151188"/>
          <p14:tracePt t="45694" x="2786063" y="3151188"/>
          <p14:tracePt t="45725" x="2779713" y="3151188"/>
          <p14:tracePt t="45742" x="2771775" y="3151188"/>
          <p14:tracePt t="45750" x="2765425" y="3151188"/>
          <p14:tracePt t="45758" x="2757488" y="3151188"/>
          <p14:tracePt t="45774" x="2743200" y="3151188"/>
          <p14:tracePt t="45789" x="2728913" y="3151188"/>
          <p14:tracePt t="45806" x="2722563" y="3151188"/>
          <p14:tracePt t="45823" x="2714625" y="3151188"/>
          <p14:tracePt t="45840" x="2693988" y="3151188"/>
          <p14:tracePt t="45876" x="2665413" y="3143250"/>
          <p14:tracePt t="45893" x="2651125" y="3143250"/>
          <p14:tracePt t="45910" x="2628900" y="3143250"/>
          <p14:tracePt t="45926" x="2614613" y="3136900"/>
          <p14:tracePt t="45942" x="2608263" y="3136900"/>
          <p14:tracePt t="45959" x="2593975" y="3128963"/>
          <p14:tracePt t="45976" x="2586038" y="3128963"/>
          <p14:tracePt t="45995" x="2571750" y="3122613"/>
          <p14:tracePt t="46011" x="2543175" y="3114675"/>
          <p14:tracePt t="46027" x="2528888" y="3108325"/>
          <p14:tracePt t="46044" x="2500313" y="3108325"/>
          <p14:tracePt t="46124" x="2500313" y="3100388"/>
          <p14:tracePt t="46131" x="2493963" y="3100388"/>
          <p14:tracePt t="46148" x="2493963" y="3094038"/>
          <p14:tracePt t="46156" x="2493963" y="3086100"/>
          <p14:tracePt t="46183" x="2493963" y="3079750"/>
          <p14:tracePt t="46188" x="2486025" y="3079750"/>
          <p14:tracePt t="46197" x="2486025" y="3071813"/>
          <p14:tracePt t="46213" x="2486025" y="3051175"/>
          <p14:tracePt t="46231" x="2486025" y="3043238"/>
          <p14:tracePt t="46248" x="2486025" y="3036888"/>
          <p14:tracePt t="46264" x="2486025" y="3022600"/>
          <p14:tracePt t="46282" x="2486025" y="3014663"/>
          <p14:tracePt t="46298" x="2493963" y="3008313"/>
          <p14:tracePt t="46316" x="2500313" y="3008313"/>
          <p14:tracePt t="46332" x="2508250" y="2986088"/>
          <p14:tracePt t="46349" x="2514600" y="2986088"/>
          <p14:tracePt t="46365" x="2514600" y="2979738"/>
          <p14:tracePt t="46383" x="2522538" y="2971800"/>
          <p14:tracePt t="46400" x="2528888" y="2971800"/>
          <p14:tracePt t="46417" x="2543175" y="2971800"/>
          <p14:tracePt t="46433" x="2551113" y="2965450"/>
          <p14:tracePt t="46450" x="2579688" y="2965450"/>
          <p14:tracePt t="46467" x="2600325" y="2957513"/>
          <p14:tracePt t="46486" x="2622550" y="2951163"/>
          <p14:tracePt t="46501" x="2628900" y="2951163"/>
          <p14:tracePt t="46536" x="2643188" y="2951163"/>
          <p14:tracePt t="46569" x="2651125" y="2951163"/>
          <p14:tracePt t="46586" x="2657475" y="2951163"/>
          <p14:tracePt t="46603" x="2665413" y="2951163"/>
          <p14:tracePt t="46620" x="2679700" y="2951163"/>
          <p14:tracePt t="46637" x="2693988" y="2951163"/>
          <p14:tracePt t="46654" x="2728913" y="2951163"/>
          <p14:tracePt t="46671" x="2751138" y="2951163"/>
          <p14:tracePt t="46688" x="2757488" y="2951163"/>
          <p14:tracePt t="46706" x="2765425" y="2951163"/>
          <p14:tracePt t="46721" x="2779713" y="2965450"/>
          <p14:tracePt t="46739" x="2800350" y="2971800"/>
          <p14:tracePt t="46757" x="2822575" y="2979738"/>
          <p14:tracePt t="46774" x="2836863" y="2986088"/>
          <p14:tracePt t="46790" x="2836863" y="2994025"/>
          <p14:tracePt t="46806" x="2843213" y="3000375"/>
          <p14:tracePt t="46823" x="2843213" y="3014663"/>
          <p14:tracePt t="46840" x="2843213" y="3028950"/>
          <p14:tracePt t="46857" x="2851150" y="3065463"/>
          <p14:tracePt t="46874" x="2857500" y="3086100"/>
          <p14:tracePt t="46891" x="2857500" y="3094038"/>
          <p14:tracePt t="46925" x="2851150" y="3100388"/>
          <p14:tracePt t="46942" x="2836863" y="3108325"/>
          <p14:tracePt t="46959" x="2828925" y="3114675"/>
          <p14:tracePt t="46976" x="2814638" y="3114675"/>
          <p14:tracePt t="46993" x="2808288" y="3114675"/>
          <p14:tracePt t="47009" x="2794000" y="3122613"/>
          <p14:tracePt t="47026" x="2779713" y="3122613"/>
          <p14:tracePt t="47045" x="2771775" y="3122613"/>
          <p14:tracePt t="47070" x="2765425" y="3128963"/>
          <p14:tracePt t="47085" x="2757488" y="3128963"/>
          <p14:tracePt t="47094" x="2751138" y="3128963"/>
          <p14:tracePt t="47111" x="2743200" y="3128963"/>
          <p14:tracePt t="47128" x="2736850" y="3128963"/>
          <p14:tracePt t="47145" x="2722563" y="3128963"/>
          <p14:tracePt t="47163" x="2700338" y="3128963"/>
          <p14:tracePt t="47179" x="2686050" y="3128963"/>
          <p14:tracePt t="47197" x="2679700" y="3128963"/>
          <p14:tracePt t="47235" x="2671763" y="3128963"/>
          <p14:tracePt t="47251" x="2665413" y="3128963"/>
          <p14:tracePt t="48334" x="2657475" y="3136900"/>
          <p14:tracePt t="48351" x="2651125" y="3136900"/>
          <p14:tracePt t="48374" x="2643188" y="3136900"/>
          <p14:tracePt t="48391" x="2636838" y="3136900"/>
          <p14:tracePt t="48399" x="2628900" y="3136900"/>
          <p14:tracePt t="48429" x="2622550" y="3136900"/>
          <p14:tracePt t="48487" x="2614613" y="3136900"/>
          <p14:tracePt t="48493" x="2608263" y="3136900"/>
          <p14:tracePt t="48508" x="2600325" y="3136900"/>
          <p14:tracePt t="48524" x="2586038" y="3136900"/>
          <p14:tracePt t="48541" x="2579688" y="3136900"/>
          <p14:tracePt t="48552" x="2557463" y="3143250"/>
          <p14:tracePt t="48586" x="2551113" y="3143250"/>
          <p14:tracePt t="48788" x="2543175" y="3143250"/>
          <p14:tracePt t="48803" x="2528888" y="3143250"/>
          <p14:tracePt t="48811" x="2514600" y="3136900"/>
          <p14:tracePt t="48822" x="2500313" y="3136900"/>
          <p14:tracePt t="48839" x="2479675" y="3122613"/>
          <p14:tracePt t="48856" x="2465388" y="3114675"/>
          <p14:tracePt t="48873" x="2457450" y="3108325"/>
          <p14:tracePt t="48892" x="2457450" y="3100388"/>
          <p14:tracePt t="48908" x="2451100" y="3094038"/>
          <p14:tracePt t="48925" x="2451100" y="3086100"/>
          <p14:tracePt t="48941" x="2451100" y="3079750"/>
          <p14:tracePt t="48958" x="2443163" y="3071813"/>
          <p14:tracePt t="48977" x="2436813" y="3065463"/>
          <p14:tracePt t="49009" x="2436813" y="3051175"/>
          <p14:tracePt t="49026" x="2436813" y="3043238"/>
          <p14:tracePt t="49044" x="2436813" y="3014663"/>
          <p14:tracePt t="49065" x="2436813" y="3008313"/>
          <p14:tracePt t="49080" x="2436813" y="3000375"/>
          <p14:tracePt t="49093" x="2443163" y="2994025"/>
          <p14:tracePt t="49112" x="2451100" y="2986088"/>
          <p14:tracePt t="49129" x="2457450" y="2986088"/>
          <p14:tracePt t="49147" x="2465388" y="2979738"/>
          <p14:tracePt t="49189" x="2471738" y="2979738"/>
          <p14:tracePt t="49197" x="2479675" y="2979738"/>
          <p14:tracePt t="49214" x="2493963" y="2965450"/>
          <p14:tracePt t="49229" x="2500313" y="2957513"/>
          <p14:tracePt t="49246" x="2528888" y="2951163"/>
          <p14:tracePt t="49263" x="2551113" y="2951163"/>
          <p14:tracePt t="49280" x="2557463" y="2951163"/>
          <p14:tracePt t="49297" x="2565400" y="2951163"/>
          <p14:tracePt t="49366" x="2571750" y="2951163"/>
          <p14:tracePt t="49416" x="2586038" y="2951163"/>
          <p14:tracePt t="49423" x="2586038" y="2943225"/>
          <p14:tracePt t="49432" x="2593975" y="2943225"/>
          <p14:tracePt t="49451" x="2622550" y="2951163"/>
          <p14:tracePt t="49466" x="2628900" y="2951163"/>
          <p14:tracePt t="49484" x="2636838" y="2957513"/>
          <p14:tracePt t="49500" x="2643188" y="2957513"/>
          <p14:tracePt t="49591" x="2651125" y="2957513"/>
          <p14:tracePt t="49600" x="2651125" y="2971800"/>
          <p14:tracePt t="49617" x="2657475" y="2979738"/>
          <p14:tracePt t="49632" x="2657475" y="2986088"/>
          <p14:tracePt t="49641" x="2657475" y="2994025"/>
          <p14:tracePt t="49654" x="2665413" y="3014663"/>
          <p14:tracePt t="49670" x="2671763" y="3022600"/>
          <p14:tracePt t="49687" x="2671763" y="3036888"/>
          <p14:tracePt t="49704" x="2679700" y="3051175"/>
          <p14:tracePt t="49722" x="2679700" y="3057525"/>
          <p14:tracePt t="49738" x="2679700" y="3071813"/>
          <p14:tracePt t="49906" x="2679700" y="3079750"/>
          <p14:tracePt t="49929" x="2679700" y="3086100"/>
          <p14:tracePt t="49944" x="2671763" y="3094038"/>
          <p14:tracePt t="49961" x="2671763" y="3100388"/>
          <p14:tracePt t="49977" x="2671763" y="3108325"/>
          <p14:tracePt t="49990" x="2671763" y="3114675"/>
          <p14:tracePt t="49997" x="2671763" y="3122613"/>
          <p14:tracePt t="50009" x="2671763" y="3136900"/>
          <p14:tracePt t="50025" x="2671763" y="3165475"/>
          <p14:tracePt t="50045" x="2671763" y="3194050"/>
          <p14:tracePt t="50052" x="2671763" y="3200400"/>
          <p14:tracePt t="50078" x="2671763" y="3222625"/>
          <p14:tracePt t="50094" x="2671763" y="3236913"/>
          <p14:tracePt t="50111" x="2671763" y="3243263"/>
          <p14:tracePt t="50129" x="2671763" y="3251200"/>
          <p14:tracePt t="50146" x="2665413" y="3271838"/>
          <p14:tracePt t="50179" x="2665413" y="3279775"/>
          <p14:tracePt t="50196" x="2657475" y="3286125"/>
          <p14:tracePt t="50234" x="2657475" y="3294063"/>
          <p14:tracePt t="50468" x="2651125" y="3294063"/>
          <p14:tracePt t="50476" x="2651125" y="3300413"/>
          <p14:tracePt t="50484" x="2651125" y="3308350"/>
          <p14:tracePt t="50500" x="2651125" y="3328988"/>
          <p14:tracePt t="50517" x="2651125" y="3343275"/>
          <p14:tracePt t="50537" x="2651125" y="3357563"/>
          <p14:tracePt t="50552" x="2643188" y="3371850"/>
          <p14:tracePt t="50569" x="2643188" y="3386138"/>
          <p14:tracePt t="50586" x="2643188" y="3400425"/>
          <p14:tracePt t="50604" x="2643188" y="3408363"/>
          <p14:tracePt t="50620" x="2643188" y="3414713"/>
          <p14:tracePt t="50637" x="2643188" y="3429000"/>
          <p14:tracePt t="50654" x="2643188" y="3451225"/>
          <p14:tracePt t="57096" x="2643188" y="3457575"/>
          <p14:tracePt t="57121" x="2643188" y="3465513"/>
          <p14:tracePt t="57130" x="2651125" y="3479800"/>
          <p14:tracePt t="57138" x="2657475" y="3494088"/>
          <p14:tracePt t="57148" x="2665413" y="3508375"/>
          <p14:tracePt t="57160" x="2686050" y="3551238"/>
          <p14:tracePt t="57177" x="2693988" y="3579813"/>
          <p14:tracePt t="57194" x="2714625" y="3608388"/>
          <p14:tracePt t="57211" x="2728913" y="3629025"/>
          <p14:tracePt t="57232" x="2728913" y="3643313"/>
          <p14:tracePt t="57246" x="2728913" y="3651250"/>
          <p14:tracePt t="57262" x="2736850" y="3657600"/>
          <p14:tracePt t="57296" x="2736850" y="3665538"/>
          <p14:tracePt t="57315" x="2743200" y="3671888"/>
          <p14:tracePt t="57333" x="2751138" y="3679825"/>
          <p14:tracePt t="57349" x="2751138" y="3686175"/>
          <p14:tracePt t="57367" x="2765425" y="3686175"/>
          <p14:tracePt t="57384" x="2779713" y="3686175"/>
          <p14:tracePt t="57400" x="2786063" y="3694113"/>
          <p14:tracePt t="57432" x="2800350" y="3694113"/>
          <p14:tracePt t="57449" x="2828925" y="3700463"/>
          <p14:tracePt t="57467" x="2865438" y="3700463"/>
          <p14:tracePt t="57484" x="2894013" y="3708400"/>
          <p14:tracePt t="57501" x="2922588" y="3708400"/>
          <p14:tracePt t="57517" x="2951163" y="3708400"/>
          <p14:tracePt t="57534" x="2994025" y="3714750"/>
          <p14:tracePt t="57551" x="3014663" y="3714750"/>
          <p14:tracePt t="57568" x="3028950" y="3714750"/>
          <p14:tracePt t="57902" x="3014663" y="3729038"/>
          <p14:tracePt t="57912" x="2994025" y="3751263"/>
          <p14:tracePt t="57919" x="2986088" y="3757613"/>
          <p14:tracePt t="57928" x="2965450" y="3771900"/>
          <p14:tracePt t="57943" x="2922588" y="3786188"/>
          <p14:tracePt t="57959" x="2886075" y="3800475"/>
          <p14:tracePt t="57976" x="2822575" y="3808413"/>
          <p14:tracePt t="57993" x="2800350" y="3814763"/>
          <p14:tracePt t="58012" x="2765425" y="3829050"/>
          <p14:tracePt t="58027" x="2728913" y="3843338"/>
          <p14:tracePt t="58029" x="2700338" y="3843338"/>
          <p14:tracePt t="58045" x="2671763" y="3851275"/>
          <p14:tracePt t="58063" x="2636838" y="3851275"/>
          <p14:tracePt t="58079" x="2614613" y="3851275"/>
          <p14:tracePt t="58095" x="2593975" y="3865563"/>
          <p14:tracePt t="58112" x="2551113" y="3865563"/>
          <p14:tracePt t="58129" x="2471738" y="3871913"/>
          <p14:tracePt t="58146" x="2422525" y="3894138"/>
          <p14:tracePt t="58163" x="2365375" y="3894138"/>
          <p14:tracePt t="58180" x="2328863" y="3894138"/>
          <p14:tracePt t="58199" x="2293938" y="3894138"/>
          <p14:tracePt t="58216" x="2243138" y="3908425"/>
          <p14:tracePt t="58230" x="2208213" y="3908425"/>
          <p14:tracePt t="58248" x="2179638" y="3908425"/>
          <p14:tracePt t="58265" x="2143125" y="3908425"/>
          <p14:tracePt t="58282" x="2108200" y="3922713"/>
          <p14:tracePt t="58301" x="2085975" y="3922713"/>
          <p14:tracePt t="58318" x="2057400" y="3922713"/>
          <p14:tracePt t="58334" x="2036763" y="3922713"/>
          <p14:tracePt t="58351" x="2014538" y="3922713"/>
          <p14:tracePt t="58370" x="1993900" y="3922713"/>
          <p14:tracePt t="58384" x="1979613" y="3922713"/>
          <p14:tracePt t="58401" x="1957388" y="3922713"/>
          <p14:tracePt t="58418" x="1900238" y="3922713"/>
          <p14:tracePt t="58437" x="1865313" y="3922713"/>
          <p14:tracePt t="58453" x="1828800" y="3922713"/>
          <p14:tracePt t="58470" x="1800225" y="3914775"/>
          <p14:tracePt t="58487" x="1779588" y="3908425"/>
          <p14:tracePt t="58503" x="1751013" y="3900488"/>
          <p14:tracePt t="58506" x="1743075" y="3900488"/>
          <p14:tracePt t="58520" x="1728788" y="3900488"/>
          <p14:tracePt t="58537" x="1722438" y="3900488"/>
          <p14:tracePt t="58755" x="1736725" y="3900488"/>
          <p14:tracePt t="58763" x="1743075" y="3900488"/>
          <p14:tracePt t="58775" x="1751013" y="3900488"/>
          <p14:tracePt t="58792" x="1771650" y="3900488"/>
          <p14:tracePt t="58809" x="1779588" y="3900488"/>
          <p14:tracePt t="58826" x="1785938" y="3894138"/>
          <p14:tracePt t="58844" x="1793875" y="3894138"/>
          <p14:tracePt t="58859" x="1793875" y="3886200"/>
          <p14:tracePt t="58949" x="1800225" y="3886200"/>
          <p14:tracePt t="58966" x="1808163" y="3886200"/>
          <p14:tracePt t="58972" x="1822450" y="3886200"/>
          <p14:tracePt t="58982" x="1828800" y="3886200"/>
          <p14:tracePt t="58995" x="1836738" y="3886200"/>
          <p14:tracePt t="59013" x="1871663" y="3879850"/>
          <p14:tracePt t="59030" x="1885950" y="3879850"/>
          <p14:tracePt t="59047" x="1900238" y="3879850"/>
          <p14:tracePt t="59065" x="1928813" y="3879850"/>
          <p14:tracePt t="59082" x="1965325" y="3879850"/>
          <p14:tracePt t="59099" x="1985963" y="3879850"/>
          <p14:tracePt t="59116" x="2008188" y="3879850"/>
          <p14:tracePt t="59133" x="2022475" y="3879850"/>
          <p14:tracePt t="59149" x="2028825" y="3879850"/>
          <p14:tracePt t="59201" x="2036763" y="3879850"/>
          <p14:tracePt t="59207" x="2043113" y="3879850"/>
          <p14:tracePt t="59216" x="2051050" y="3879850"/>
          <p14:tracePt t="59233" x="2057400" y="3879850"/>
          <p14:tracePt t="59252" x="2093913" y="3879850"/>
          <p14:tracePt t="59267" x="2114550" y="3879850"/>
          <p14:tracePt t="59286" x="2157413" y="3886200"/>
          <p14:tracePt t="59301" x="2179638" y="3886200"/>
          <p14:tracePt t="59321" x="2185988" y="3886200"/>
          <p14:tracePt t="59374" x="2193925" y="3886200"/>
          <p14:tracePt t="59383" x="2200275" y="3886200"/>
          <p14:tracePt t="59390" x="2208213" y="3886200"/>
          <p14:tracePt t="59403" x="2228850" y="3886200"/>
          <p14:tracePt t="59420" x="2257425" y="3894138"/>
          <p14:tracePt t="59437" x="2279650" y="3894138"/>
          <p14:tracePt t="59457" x="2300288" y="3894138"/>
          <p14:tracePt t="60169" x="2300288" y="3900488"/>
          <p14:tracePt t="60258" x="2300288" y="3908425"/>
          <p14:tracePt t="60306" x="2300288" y="3922713"/>
          <p14:tracePt t="60313" x="2300288" y="3929063"/>
          <p14:tracePt t="60326" x="2300288" y="3937000"/>
          <p14:tracePt t="60346" x="2300288" y="3943350"/>
          <p14:tracePt t="60366" x="2300288" y="3951288"/>
          <p14:tracePt t="60397" x="2300288" y="3965575"/>
          <p14:tracePt t="60423" x="2300288" y="3971925"/>
          <p14:tracePt t="60438" x="2300288" y="3979863"/>
          <p14:tracePt t="60460" x="2300288" y="3986213"/>
          <p14:tracePt t="60508" x="2300288" y="3994150"/>
          <p14:tracePt t="60561" x="2293938" y="3994150"/>
          <p14:tracePt t="60583" x="2286000" y="3994150"/>
          <p14:tracePt t="60601" x="2279650" y="3994150"/>
          <p14:tracePt t="60604" x="2271713" y="3994150"/>
          <p14:tracePt t="60630" x="2257425" y="3994150"/>
          <p14:tracePt t="60656" x="2251075" y="3994150"/>
          <p14:tracePt t="60663" x="2228850" y="3994150"/>
          <p14:tracePt t="60670" x="2222500" y="3994150"/>
          <p14:tracePt t="60678" x="2214563" y="3994150"/>
          <p14:tracePt t="60696" x="2208213" y="3994150"/>
          <p14:tracePt t="60713" x="2193925" y="3994150"/>
          <p14:tracePt t="60731" x="2171700" y="3994150"/>
          <p14:tracePt t="60763" x="2157413" y="3994150"/>
          <p14:tracePt t="60781" x="2143125" y="3994150"/>
          <p14:tracePt t="60798" x="2114550" y="3994150"/>
          <p14:tracePt t="60817" x="2093913" y="3994150"/>
          <p14:tracePt t="60831" x="2085975" y="3994150"/>
          <p14:tracePt t="60848" x="2079625" y="3994150"/>
          <p14:tracePt t="60865" x="2065338" y="3994150"/>
          <p14:tracePt t="60882" x="2051050" y="3994150"/>
          <p14:tracePt t="60898" x="2028825" y="3994150"/>
          <p14:tracePt t="60915" x="2008188" y="3994150"/>
          <p14:tracePt t="60933" x="1971675" y="3986213"/>
          <p14:tracePt t="60949" x="1957388" y="3986213"/>
          <p14:tracePt t="60967" x="1951038" y="3986213"/>
          <p14:tracePt t="60983" x="1936750" y="3986213"/>
          <p14:tracePt t="61018" x="1908175" y="3986213"/>
          <p14:tracePt t="61035" x="1900238" y="3986213"/>
          <p14:tracePt t="61052" x="1879600" y="3979863"/>
          <p14:tracePt t="61069" x="1851025" y="3971925"/>
          <p14:tracePt t="61086" x="1822450" y="3971925"/>
          <p14:tracePt t="61103" x="1793875" y="3971925"/>
          <p14:tracePt t="61119" x="1765300" y="3971925"/>
          <p14:tracePt t="61136" x="1751013" y="3971925"/>
          <p14:tracePt t="61154" x="1736725" y="3957638"/>
          <p14:tracePt t="61170" x="1728788" y="3957638"/>
          <p14:tracePt t="61187" x="1722438" y="3951288"/>
          <p14:tracePt t="61204" x="1714500" y="3951288"/>
          <p14:tracePt t="61222" x="1708150" y="3951288"/>
          <p14:tracePt t="61238" x="1700213" y="3943350"/>
          <p14:tracePt t="61257" x="1693863" y="3943350"/>
          <p14:tracePt t="61478" x="1708150" y="3943350"/>
          <p14:tracePt t="61481" x="1714500" y="3943350"/>
          <p14:tracePt t="61493" x="1722438" y="3943350"/>
          <p14:tracePt t="61511" x="1757363" y="3943350"/>
          <p14:tracePt t="61527" x="1779588" y="3951288"/>
          <p14:tracePt t="61547" x="1800225" y="3951288"/>
          <p14:tracePt t="61552" x="1808163" y="3951288"/>
          <p14:tracePt t="61671" x="1814513" y="3951288"/>
          <p14:tracePt t="61694" x="1828800" y="3951288"/>
          <p14:tracePt t="61710" x="1836738" y="3951288"/>
          <p14:tracePt t="61718" x="1843088" y="3951288"/>
          <p14:tracePt t="61733" x="1857375" y="3957638"/>
          <p14:tracePt t="61765" x="1865313" y="3957638"/>
          <p14:tracePt t="61783" x="1871663" y="3965575"/>
          <p14:tracePt t="61799" x="1879600" y="3965575"/>
          <p14:tracePt t="61828" x="1885950" y="3965575"/>
          <p14:tracePt t="61837" x="1900238" y="3965575"/>
          <p14:tracePt t="61852" x="1914525" y="3971925"/>
          <p14:tracePt t="61867" x="1943100" y="3979863"/>
          <p14:tracePt t="61884" x="1971675" y="3986213"/>
          <p14:tracePt t="61903" x="1993900" y="3994150"/>
          <p14:tracePt t="61918" x="2000250" y="3994150"/>
          <p14:tracePt t="62608" x="2014538" y="3994150"/>
          <p14:tracePt t="62616" x="2022475" y="3994150"/>
          <p14:tracePt t="62631" x="2036763" y="3994150"/>
          <p14:tracePt t="62638" x="2057400" y="3994150"/>
          <p14:tracePt t="62648" x="2079625" y="3986213"/>
          <p14:tracePt t="62666" x="2108200" y="3986213"/>
          <p14:tracePt t="62683" x="2165350" y="3979863"/>
          <p14:tracePt t="62699" x="2193925" y="3979863"/>
          <p14:tracePt t="62717" x="2228850" y="3979863"/>
          <p14:tracePt t="62734" x="2251075" y="3986213"/>
          <p14:tracePt t="62751" x="2286000" y="3994150"/>
          <p14:tracePt t="62768" x="2308225" y="4000500"/>
          <p14:tracePt t="62785" x="2328863" y="4000500"/>
          <p14:tracePt t="62803" x="2336800" y="4000500"/>
          <p14:tracePt t="62836" x="2343150" y="4014788"/>
          <p14:tracePt t="62853" x="2357438" y="4022725"/>
          <p14:tracePt t="62870" x="2371725" y="4029075"/>
          <p14:tracePt t="62887" x="2379663" y="4029075"/>
          <p14:tracePt t="62905" x="2393950" y="4037013"/>
          <p14:tracePt t="62921" x="2393950" y="4043363"/>
          <p14:tracePt t="62938" x="2400300" y="4043363"/>
          <p14:tracePt t="62955" x="2408238" y="4043363"/>
          <p14:tracePt t="62971" x="2422525" y="4051300"/>
          <p14:tracePt t="62974" x="2428875" y="4057650"/>
          <p14:tracePt t="62989" x="2436813" y="4065588"/>
          <p14:tracePt t="63005" x="2451100" y="4071938"/>
          <p14:tracePt t="63022" x="2457450" y="4071938"/>
          <p14:tracePt t="63039" x="2471738" y="4086225"/>
          <p14:tracePt t="63059" x="2479675" y="4094163"/>
          <p14:tracePt t="63091" x="2479675" y="4100513"/>
          <p14:tracePt t="63127" x="2486025" y="4100513"/>
          <p14:tracePt t="63178" x="2493963" y="4100513"/>
          <p14:tracePt t="63231" x="2493963" y="4108450"/>
          <p14:tracePt t="63367" x="2493963" y="4114800"/>
          <p14:tracePt t="63382" x="2500313" y="4114800"/>
          <p14:tracePt t="63397" x="2508250" y="4122738"/>
          <p14:tracePt t="63427" x="2514600" y="4129088"/>
          <p14:tracePt t="63442" x="2514600" y="4137025"/>
          <p14:tracePt t="63451" x="2514600" y="4143375"/>
          <p14:tracePt t="63464" x="2522538" y="4143375"/>
          <p14:tracePt t="63484" x="2522538" y="4151313"/>
          <p14:tracePt t="63499" x="2528888" y="4157663"/>
          <p14:tracePt t="63515" x="2536825" y="4165600"/>
          <p14:tracePt t="63532" x="2536825" y="4171950"/>
          <p14:tracePt t="63554" x="2543175" y="4186238"/>
          <p14:tracePt t="63566" x="2543175" y="4194175"/>
          <p14:tracePt t="63583" x="2551113" y="4200525"/>
          <p14:tracePt t="63709" x="2551113" y="4208463"/>
          <p14:tracePt t="63734" x="2551113" y="4214813"/>
          <p14:tracePt t="63764" x="2543175" y="4214813"/>
          <p14:tracePt t="63789" x="2536825" y="4214813"/>
          <p14:tracePt t="63833" x="2528888" y="4208463"/>
          <p14:tracePt t="63840" x="2522538" y="4208463"/>
          <p14:tracePt t="63850" x="2522538" y="4200525"/>
          <p14:tracePt t="63859" x="2514600" y="4194175"/>
          <p14:tracePt t="63876" x="2508250" y="4186238"/>
          <p14:tracePt t="63889" x="2493963" y="4179888"/>
          <p14:tracePt t="63906" x="2479675" y="4165600"/>
          <p14:tracePt t="63923" x="2457450" y="4143375"/>
          <p14:tracePt t="63940" x="2443163" y="4129088"/>
          <p14:tracePt t="63957" x="2436813" y="4122738"/>
          <p14:tracePt t="63974" x="2428875" y="4122738"/>
          <p14:tracePt t="64053" x="2422525" y="4122738"/>
          <p14:tracePt t="64070" x="2422525" y="4114800"/>
          <p14:tracePt t="64084" x="2408238" y="4114800"/>
          <p14:tracePt t="64109" x="2400300" y="4114800"/>
          <p14:tracePt t="64113" x="2400300" y="4108450"/>
          <p14:tracePt t="64127" x="2386013" y="4108450"/>
          <p14:tracePt t="64146" x="2379663" y="4108450"/>
          <p14:tracePt t="64163" x="2371725" y="4108450"/>
          <p14:tracePt t="64180" x="2365375" y="4108450"/>
          <p14:tracePt t="64204" x="2357438" y="4108450"/>
          <p14:tracePt t="64326" x="2351088" y="4108450"/>
          <p14:tracePt t="64331" x="2351088" y="4100513"/>
          <p14:tracePt t="64342" x="2343150" y="4100513"/>
          <p14:tracePt t="64368" x="2336800" y="4100513"/>
          <p14:tracePt t="64383" x="2328863" y="4100513"/>
          <p14:tracePt t="64397" x="2328863" y="4094163"/>
          <p14:tracePt t="64521" x="2322513" y="4094163"/>
          <p14:tracePt t="64545" x="2314575" y="4094163"/>
          <p14:tracePt t="64569" x="2308225" y="4094163"/>
          <p14:tracePt t="64590" x="2300288" y="4094163"/>
          <p14:tracePt t="65560" x="2308225" y="4094163"/>
          <p14:tracePt t="65579" x="2314575" y="4094163"/>
          <p14:tracePt t="65610" x="2328863" y="4094163"/>
          <p14:tracePt t="65632" x="2336800" y="4094163"/>
          <p14:tracePt t="65685" x="2343150" y="4094163"/>
          <p14:tracePt t="65702" x="2351088" y="4094163"/>
          <p14:tracePt t="65710" x="2365375" y="4094163"/>
          <p14:tracePt t="65717" x="2379663" y="4094163"/>
          <p14:tracePt t="65726" x="2400300" y="4094163"/>
          <p14:tracePt t="65742" x="2436813" y="4094163"/>
          <p14:tracePt t="65761" x="2493963" y="4100513"/>
          <p14:tracePt t="65776" x="2543175" y="4108450"/>
          <p14:tracePt t="65794" x="2557463" y="4108450"/>
          <p14:tracePt t="65810" x="2565400" y="4108450"/>
          <p14:tracePt t="65826" x="2571750" y="4108450"/>
          <p14:tracePt t="65881" x="2579688" y="4108450"/>
          <p14:tracePt t="65901" x="2586038" y="4108450"/>
          <p14:tracePt t="65909" x="2593975" y="4108450"/>
          <p14:tracePt t="65917" x="2600325" y="4108450"/>
          <p14:tracePt t="65928" x="2608263" y="4108450"/>
          <p14:tracePt t="65946" x="2622550" y="4108450"/>
          <p14:tracePt t="65962" x="2628900" y="4108450"/>
          <p14:tracePt t="66059" x="2636838" y="4108450"/>
          <p14:tracePt t="66451" x="2636838" y="4114800"/>
          <p14:tracePt t="66459" x="2636838" y="4122738"/>
          <p14:tracePt t="66485" x="2636838" y="4129088"/>
          <p14:tracePt t="66489" x="2636838" y="4137025"/>
          <p14:tracePt t="66512" x="2628900" y="4143375"/>
          <p14:tracePt t="66538" x="2622550" y="4151313"/>
          <p14:tracePt t="66564" x="2614613" y="4165600"/>
          <p14:tracePt t="66579" x="2608263" y="4165600"/>
          <p14:tracePt t="66609" x="2600325" y="4165600"/>
          <p14:tracePt t="66614" x="2600325" y="4171950"/>
          <p14:tracePt t="66625" x="2593975" y="4171950"/>
          <p14:tracePt t="66642" x="2586038" y="4171950"/>
          <p14:tracePt t="66659" x="2579688" y="4179888"/>
          <p14:tracePt t="66697" x="2579688" y="4186238"/>
          <p14:tracePt t="66712" x="2571750" y="4186238"/>
          <p14:tracePt t="66727" x="2565400" y="4194175"/>
          <p14:tracePt t="66745" x="2565400" y="4200525"/>
          <p14:tracePt t="66761" x="2557463" y="4200525"/>
          <p14:tracePt t="66777" x="2557463" y="4208463"/>
          <p14:tracePt t="66796" x="2551113" y="4214813"/>
          <p14:tracePt t="66811" x="2543175" y="4222750"/>
          <p14:tracePt t="66858" x="2536825" y="4229100"/>
          <p14:tracePt t="66872" x="2536825" y="4237038"/>
          <p14:tracePt t="66905" x="2528888" y="4243388"/>
          <p14:tracePt t="66927" x="2528888" y="4251325"/>
          <p14:tracePt t="66958" x="2522538" y="4251325"/>
          <p14:tracePt t="66972" x="2522538" y="4257675"/>
          <p14:tracePt t="67030" x="2514600" y="4265613"/>
          <p14:tracePt t="67106" x="2508250" y="4265613"/>
          <p14:tracePt t="67695" x="2514600" y="4265613"/>
          <p14:tracePt t="67701" x="2522538" y="4265613"/>
          <p14:tracePt t="67714" x="2536825" y="4257675"/>
          <p14:tracePt t="67729" x="2557463" y="4257675"/>
          <p14:tracePt t="67746" x="2565400" y="4257675"/>
          <p14:tracePt t="67765" x="2579688" y="4257675"/>
          <p14:tracePt t="67781" x="2593975" y="4265613"/>
          <p14:tracePt t="67797" x="2622550" y="4271963"/>
          <p14:tracePt t="67815" x="2628900" y="4271963"/>
          <p14:tracePt t="67832" x="2628900" y="4279900"/>
          <p14:tracePt t="79942" x="2643188" y="4279900"/>
          <p14:tracePt t="79949" x="2651125" y="4271963"/>
          <p14:tracePt t="79958" x="2665413" y="4271963"/>
          <p14:tracePt t="79966" x="2679700" y="4271963"/>
          <p14:tracePt t="79982" x="2714625" y="4265613"/>
          <p14:tracePt t="79997" x="2743200" y="4265613"/>
          <p14:tracePt t="80016" x="2771775" y="4265613"/>
          <p14:tracePt t="80031" x="2808288" y="4265613"/>
          <p14:tracePt t="80049" x="2836863" y="4265613"/>
          <p14:tracePt t="80052" x="2857500" y="4265613"/>
          <p14:tracePt t="80066" x="2894013" y="4265613"/>
          <p14:tracePt t="80082" x="2914650" y="4265613"/>
          <p14:tracePt t="80099" x="2922588" y="4265613"/>
          <p14:tracePt t="80116" x="2936875" y="4265613"/>
          <p14:tracePt t="80133" x="2943225" y="4265613"/>
          <p14:tracePt t="80150" x="2957513" y="4265613"/>
          <p14:tracePt t="80168" x="2957513" y="4257675"/>
          <p14:tracePt t="80185" x="2965450" y="4257675"/>
          <p14:tracePt t="80301" x="2971800" y="4257675"/>
          <p14:tracePt t="80318" x="2979738" y="4265613"/>
          <p14:tracePt t="80323" x="2986088" y="4271963"/>
          <p14:tracePt t="80348" x="2994025" y="4279900"/>
          <p14:tracePt t="80356" x="2994025" y="4286250"/>
          <p14:tracePt t="80371" x="2994025" y="4300538"/>
          <p14:tracePt t="80390" x="2994025" y="4322763"/>
          <p14:tracePt t="80407" x="2994025" y="4343400"/>
          <p14:tracePt t="80423" x="2994025" y="4386263"/>
          <p14:tracePt t="80426" x="2994025" y="4394200"/>
          <p14:tracePt t="80442" x="2994025" y="4414838"/>
          <p14:tracePt t="80458" x="2994025" y="4437063"/>
          <p14:tracePt t="80474" x="2994025" y="4457700"/>
          <p14:tracePt t="80491" x="2994025" y="4471988"/>
          <p14:tracePt t="80508" x="2994025" y="4479925"/>
          <p14:tracePt t="80525" x="2994025" y="4486275"/>
          <p14:tracePt t="80543" x="2994025" y="4500563"/>
          <p14:tracePt t="80558" x="2994025" y="4508500"/>
          <p14:tracePt t="80575" x="2994025" y="4514850"/>
          <p14:tracePt t="80594" x="2986088" y="4522788"/>
          <p14:tracePt t="80611" x="2971800" y="4529138"/>
          <p14:tracePt t="80644" x="2957513" y="4537075"/>
          <p14:tracePt t="80661" x="2957513" y="4543425"/>
          <p14:tracePt t="80792" x="2951163" y="4543425"/>
          <p14:tracePt t="80810" x="2936875" y="4543425"/>
          <p14:tracePt t="80818" x="2928938" y="4543425"/>
          <p14:tracePt t="80831" x="2908300" y="4537075"/>
          <p14:tracePt t="80848" x="2894013" y="4522788"/>
          <p14:tracePt t="80865" x="2879725" y="4514850"/>
          <p14:tracePt t="80882" x="2865438" y="4514850"/>
          <p14:tracePt t="80900" x="2851150" y="4514850"/>
          <p14:tracePt t="80919" x="2843213" y="4514850"/>
          <p14:tracePt t="80934" x="2836863" y="4514850"/>
          <p14:tracePt t="80978" x="2836863" y="4508500"/>
          <p14:tracePt t="80994" x="2828925" y="4508500"/>
          <p14:tracePt t="81020" x="2828925" y="4500563"/>
          <p14:tracePt t="81041" x="2822575" y="4500563"/>
          <p14:tracePt t="81066" x="2814638" y="4500563"/>
          <p14:tracePt t="81090" x="2808288" y="4500563"/>
          <p14:tracePt t="81106" x="2800350" y="4500563"/>
          <p14:tracePt t="81115" x="2794000" y="4500563"/>
          <p14:tracePt t="81124" x="2786063" y="4500563"/>
          <p14:tracePt t="81137" x="2771775" y="4500563"/>
          <p14:tracePt t="81155" x="2765425" y="4494213"/>
          <p14:tracePt t="81169" x="2757488" y="4494213"/>
          <p14:tracePt t="81186" x="2751138" y="4494213"/>
          <p14:tracePt t="81205" x="2751138" y="4486275"/>
          <p14:tracePt t="81220" x="2751138" y="4479925"/>
          <p14:tracePt t="81239" x="2743200" y="4479925"/>
          <p14:tracePt t="81713" x="2743200" y="4486275"/>
          <p14:tracePt t="81723" x="2743200" y="4494213"/>
          <p14:tracePt t="81739" x="2743200" y="4500563"/>
          <p14:tracePt t="81750" x="2743200" y="4508500"/>
          <p14:tracePt t="81764" x="2743200" y="4522788"/>
          <p14:tracePt t="81781" x="2736850" y="4537075"/>
          <p14:tracePt t="81798" x="2736850" y="4551363"/>
          <p14:tracePt t="81817" x="2736850" y="4557713"/>
          <p14:tracePt t="81851" x="2736850" y="4572000"/>
          <p14:tracePt t="81868" x="2736850" y="4586288"/>
          <p14:tracePt t="81885" x="2736850" y="4600575"/>
          <p14:tracePt t="81902" x="2736850" y="4614863"/>
          <p14:tracePt t="81917" x="2736850" y="4622800"/>
          <p14:tracePt t="81934" x="2736850" y="4629150"/>
          <p14:tracePt t="82003" x="2736850" y="4637088"/>
          <p14:tracePt t="82010" x="2743200" y="4643438"/>
          <p14:tracePt t="82037" x="2743200" y="4651375"/>
          <p14:tracePt t="82591" x="2736850" y="4651375"/>
          <p14:tracePt t="82599" x="2728913" y="4637088"/>
          <p14:tracePt t="82616" x="2714625" y="4622800"/>
          <p14:tracePt t="82619" x="2714625" y="4614863"/>
          <p14:tracePt t="82632" x="2708275" y="4600575"/>
          <p14:tracePt t="82649" x="2693988" y="4579938"/>
          <p14:tracePt t="82664" x="2686050" y="4572000"/>
          <p14:tracePt t="82666" x="2679700" y="4565650"/>
          <p14:tracePt t="82804" x="2679700" y="4557713"/>
          <p14:tracePt t="82820" x="2679700" y="4551363"/>
          <p14:tracePt t="82832" x="2679700" y="4543425"/>
          <p14:tracePt t="82856" x="2679700" y="4537075"/>
          <p14:tracePt t="82881" x="2679700" y="4529138"/>
          <p14:tracePt t="82894" x="2679700" y="4522788"/>
          <p14:tracePt t="82917" x="2679700" y="4514850"/>
          <p14:tracePt t="82926" x="2671763" y="4508500"/>
          <p14:tracePt t="82948" x="2671763" y="4500563"/>
          <p14:tracePt t="82964" x="2671763" y="4494213"/>
          <p14:tracePt t="83003" x="2671763" y="4486275"/>
          <p14:tracePt t="83077" x="2679700" y="4486275"/>
          <p14:tracePt t="83128" x="2679700" y="4479925"/>
          <p14:tracePt t="83183" x="2686050" y="4479925"/>
          <p14:tracePt t="86241" x="2686050" y="4471988"/>
          <p14:tracePt t="86668" x="2693988" y="4471988"/>
          <p14:tracePt t="86692" x="2700338" y="4471988"/>
          <p14:tracePt t="86707" x="2708275" y="4465638"/>
          <p14:tracePt t="86842" x="2722563" y="4465638"/>
          <p14:tracePt t="86852" x="2736850" y="4465638"/>
          <p14:tracePt t="86878" x="2743200" y="4465638"/>
          <p14:tracePt t="86896" x="2751138" y="4465638"/>
          <p14:tracePt t="87105" x="2757488" y="4465638"/>
          <p14:tracePt t="88318" x="2751138" y="4465638"/>
          <p14:tracePt t="92474" x="2751138" y="4457700"/>
          <p14:tracePt t="92497" x="2751138" y="4451350"/>
          <p14:tracePt t="92563" x="2751138" y="4443413"/>
          <p14:tracePt t="92738" x="2743200" y="4443413"/>
          <p14:tracePt t="92768" x="2736850" y="4443413"/>
          <p14:tracePt t="92808" x="2728913" y="4443413"/>
          <p14:tracePt t="92829" x="2722563" y="4443413"/>
          <p14:tracePt t="93166" x="2728913" y="4443413"/>
          <p14:tracePt t="93208" x="2736850" y="4443413"/>
          <p14:tracePt t="93232" x="2743200" y="4443413"/>
          <p14:tracePt t="93371" x="2743200" y="4451350"/>
          <p14:tracePt t="93377" x="2757488" y="4451350"/>
          <p14:tracePt t="93392" x="2779713" y="4465638"/>
          <p14:tracePt t="93403" x="2794000" y="4471988"/>
          <p14:tracePt t="93422" x="2808288" y="4479925"/>
          <p14:tracePt t="93439" x="2814638" y="4479925"/>
          <p14:tracePt t="93456" x="2814638" y="4486275"/>
          <p14:tracePt t="93473" x="2822575" y="4486275"/>
          <p14:tracePt t="93507" x="2822575" y="4494213"/>
          <p14:tracePt t="93522" x="2822575" y="4500563"/>
          <p14:tracePt t="93541" x="2822575" y="4508500"/>
          <p14:tracePt t="93556" x="2822575" y="4529138"/>
          <p14:tracePt t="93573" x="2822575" y="4543425"/>
          <p14:tracePt t="93590" x="2828925" y="4551363"/>
          <p14:tracePt t="93607" x="2828925" y="4557713"/>
          <p14:tracePt t="93624" x="2828925" y="4565650"/>
          <p14:tracePt t="93643" x="2828925" y="4572000"/>
          <p14:tracePt t="93660" x="2828925" y="4579938"/>
          <p14:tracePt t="93676" x="2828925" y="4586288"/>
          <p14:tracePt t="93709" x="2828925" y="4594225"/>
          <p14:tracePt t="93726" x="2828925" y="4600575"/>
          <p14:tracePt t="93775" x="2828925" y="4608513"/>
          <p14:tracePt t="93799" x="2828925" y="4614863"/>
          <p14:tracePt t="93816" x="2828925" y="4622800"/>
          <p14:tracePt t="93839" x="2822575" y="4622800"/>
          <p14:tracePt t="93949" x="2822575" y="4629150"/>
          <p14:tracePt t="94119" x="2836863" y="4629150"/>
          <p14:tracePt t="94129" x="2843213" y="4629150"/>
          <p14:tracePt t="94146" x="2857500" y="4629150"/>
          <p14:tracePt t="94150" x="2871788" y="4629150"/>
          <p14:tracePt t="94170" x="2894013" y="4622800"/>
          <p14:tracePt t="94186" x="2922588" y="4622800"/>
          <p14:tracePt t="94205" x="2957513" y="4600575"/>
          <p14:tracePt t="94223" x="2965450" y="4594225"/>
          <p14:tracePt t="94236" x="2971800" y="4579938"/>
          <p14:tracePt t="94323" x="2979738" y="4572000"/>
          <p14:tracePt t="94345" x="2979738" y="4565650"/>
          <p14:tracePt t="94356" x="2986088" y="4565650"/>
          <p14:tracePt t="94362" x="2986088" y="4557713"/>
          <p14:tracePt t="94385" x="2994025" y="4557713"/>
          <p14:tracePt t="94418" x="3000375" y="4557713"/>
          <p14:tracePt t="94431" x="3008313" y="4551363"/>
          <p14:tracePt t="94442" x="3014663" y="4551363"/>
          <p14:tracePt t="94446" x="3022600" y="4551363"/>
          <p14:tracePt t="94460" x="3036888" y="4543425"/>
          <p14:tracePt t="94476" x="3057525" y="4537075"/>
          <p14:tracePt t="94493" x="3079750" y="4537075"/>
          <p14:tracePt t="94508" x="3094038" y="4522788"/>
          <p14:tracePt t="94527" x="3128963" y="4522788"/>
          <p14:tracePt t="94542" x="3143250" y="4508500"/>
          <p14:tracePt t="94559" x="3171825" y="4500563"/>
          <p14:tracePt t="94576" x="3194050" y="4486275"/>
          <p14:tracePt t="94593" x="3214688" y="4471988"/>
          <p14:tracePt t="94610" x="3257550" y="4457700"/>
          <p14:tracePt t="94631" x="3279775" y="4451350"/>
          <p14:tracePt t="94645" x="3308350" y="4451350"/>
          <p14:tracePt t="94663" x="3314700" y="4443413"/>
          <p14:tracePt t="94679" x="3336925" y="4437063"/>
          <p14:tracePt t="94681" x="3343275" y="4437063"/>
          <p14:tracePt t="94696" x="3357563" y="4437063"/>
          <p14:tracePt t="94729" x="3365500" y="4437063"/>
          <p14:tracePt t="94746" x="3379788" y="4437063"/>
          <p14:tracePt t="95082" x="3379788" y="4443413"/>
          <p14:tracePt t="95149" x="3379788" y="4451350"/>
          <p14:tracePt t="95165" x="3365500" y="4451350"/>
          <p14:tracePt t="95174" x="3351213" y="4451350"/>
          <p14:tracePt t="95182" x="3328988" y="4451350"/>
          <p14:tracePt t="95191" x="3314700" y="4451350"/>
          <p14:tracePt t="95205" x="3279775" y="4457700"/>
          <p14:tracePt t="95222" x="3257550" y="4465638"/>
          <p14:tracePt t="95238" x="3228975" y="4471988"/>
          <p14:tracePt t="95256" x="3214688" y="4471988"/>
          <p14:tracePt t="95274" x="3179763" y="4471988"/>
          <p14:tracePt t="95291" x="3165475" y="4471988"/>
          <p14:tracePt t="95307" x="3151188" y="4479925"/>
          <p14:tracePt t="95323" x="3128963" y="4486275"/>
          <p14:tracePt t="95343" x="3100388" y="4486275"/>
          <p14:tracePt t="95359" x="3079750" y="4486275"/>
          <p14:tracePt t="95362" x="3071813" y="4486275"/>
          <p14:tracePt t="95375" x="3051175" y="4486275"/>
          <p14:tracePt t="95391" x="2994025" y="4486275"/>
          <p14:tracePt t="95409" x="2965450" y="4486275"/>
          <p14:tracePt t="95426" x="2922588" y="4486275"/>
          <p14:tracePt t="95442" x="2879725" y="4486275"/>
          <p14:tracePt t="95460" x="2843213" y="4486275"/>
          <p14:tracePt t="95478" x="2771775" y="4486275"/>
          <p14:tracePt t="95493" x="2751138" y="4494213"/>
          <p14:tracePt t="95511" x="2722563" y="4500563"/>
          <p14:tracePt t="95528" x="2671763" y="4500563"/>
          <p14:tracePt t="95546" x="2651125" y="4500563"/>
          <p14:tracePt t="95549" x="2628900" y="4500563"/>
          <p14:tracePt t="95562" x="2608263" y="4500563"/>
          <p14:tracePt t="95579" x="2565400" y="4494213"/>
          <p14:tracePt t="95595" x="2543175" y="4494213"/>
          <p14:tracePt t="95613" x="2522538" y="4494213"/>
          <p14:tracePt t="95810" x="2528888" y="4494213"/>
          <p14:tracePt t="95816" x="2536825" y="4494213"/>
          <p14:tracePt t="95823" x="2543175" y="4494213"/>
          <p14:tracePt t="95834" x="2557463" y="4494213"/>
          <p14:tracePt t="95851" x="2586038" y="4494213"/>
          <p14:tracePt t="95868" x="2622550" y="4494213"/>
          <p14:tracePt t="95884" x="2651125" y="4479925"/>
          <p14:tracePt t="95901" x="2679700" y="4479925"/>
          <p14:tracePt t="95918" x="2714625" y="4479925"/>
          <p14:tracePt t="95935" x="2751138" y="4479925"/>
          <p14:tracePt t="95952" x="2771775" y="4479925"/>
          <p14:tracePt t="95969" x="2794000" y="4471988"/>
          <p14:tracePt t="95986" x="2808288" y="4471988"/>
          <p14:tracePt t="96004" x="2828925" y="4471988"/>
          <p14:tracePt t="96020" x="2851150" y="4471988"/>
          <p14:tracePt t="96037" x="2886075" y="4471988"/>
          <p14:tracePt t="96054" x="2900363" y="4471988"/>
          <p14:tracePt t="96058" x="2914650" y="4471988"/>
          <p14:tracePt t="96075" x="2922588" y="4471988"/>
          <p14:tracePt t="96097" x="2928938" y="4471988"/>
          <p14:tracePt t="96105" x="2936875" y="4471988"/>
          <p14:tracePt t="96122" x="2951163" y="4471988"/>
          <p14:tracePt t="96141" x="2965450" y="4471988"/>
          <p14:tracePt t="96441" x="2965450" y="4479925"/>
          <p14:tracePt t="96448" x="2965450" y="4486275"/>
          <p14:tracePt t="96457" x="2965450" y="4494213"/>
          <p14:tracePt t="96471" x="2965450" y="4500563"/>
          <p14:tracePt t="96486" x="2965450" y="4514850"/>
          <p14:tracePt t="96504" x="2965450" y="4522788"/>
          <p14:tracePt t="96515" x="2965450" y="4529138"/>
          <p14:tracePt t="96531" x="2965450" y="4537075"/>
          <p14:tracePt t="96557" x="2965450" y="4543425"/>
          <p14:tracePt t="96590" x="2965450" y="4551363"/>
          <p14:tracePt t="96606" x="2965450" y="4557713"/>
          <p14:tracePt t="96613" x="2965450" y="4565650"/>
          <p14:tracePt t="96621" x="2965450" y="4572000"/>
          <p14:tracePt t="96632" x="2965450" y="4579938"/>
          <p14:tracePt t="96648" x="2957513" y="4586288"/>
          <p14:tracePt t="96667" x="2957513" y="4600575"/>
          <p14:tracePt t="96682" x="2957513" y="4608513"/>
          <p14:tracePt t="96746" x="2951163" y="4614863"/>
          <p14:tracePt t="96779" x="2951163" y="4622800"/>
          <p14:tracePt t="96831" x="2943225" y="4622800"/>
          <p14:tracePt t="97924" x="2951163" y="4622800"/>
          <p14:tracePt t="97985" x="2957513" y="4622800"/>
          <p14:tracePt t="97994" x="2957513" y="4614863"/>
          <p14:tracePt t="98002" x="2965450" y="4614863"/>
          <p14:tracePt t="98011" x="2971800" y="4614863"/>
          <p14:tracePt t="98025" x="2979738" y="4600575"/>
          <p14:tracePt t="98042" x="2986088" y="4594225"/>
          <p14:tracePt t="98059" x="3000375" y="4586288"/>
          <p14:tracePt t="98063" x="3000375" y="4579938"/>
          <p14:tracePt t="98077" x="3008313" y="4579938"/>
          <p14:tracePt t="98093" x="3014663" y="4579938"/>
          <p14:tracePt t="98111" x="3014663" y="4572000"/>
          <p14:tracePt t="98129" x="3022600" y="4565650"/>
          <p14:tracePt t="98146" x="3022600" y="4543425"/>
          <p14:tracePt t="98163" x="3022600" y="4537075"/>
          <p14:tracePt t="98179" x="3022600" y="4529138"/>
          <p14:tracePt t="98196" x="3022600" y="4522788"/>
          <p14:tracePt t="98198" x="3022600" y="4514850"/>
          <p14:tracePt t="98215" x="3022600" y="4500563"/>
          <p14:tracePt t="98229" x="3022600" y="4494213"/>
          <p14:tracePt t="98246" x="3022600" y="4479925"/>
          <p14:tracePt t="98265" x="3022600" y="4465638"/>
          <p14:tracePt t="98280" x="3022600" y="4437063"/>
          <p14:tracePt t="98297" x="3022600" y="4422775"/>
          <p14:tracePt t="98314" x="3022600" y="4408488"/>
          <p14:tracePt t="98331" x="3022600" y="4400550"/>
          <p14:tracePt t="98348" x="3022600" y="4394200"/>
          <p14:tracePt t="98365" x="3022600" y="4386263"/>
          <p14:tracePt t="98567" x="3014663" y="4386263"/>
          <p14:tracePt t="98574" x="3008313" y="4386263"/>
          <p14:tracePt t="98601" x="3000375" y="4386263"/>
          <p14:tracePt t="98607" x="3000375" y="4394200"/>
          <p14:tracePt t="98629" x="3000375" y="4400550"/>
          <p14:tracePt t="98639" x="2994025" y="4400550"/>
          <p14:tracePt t="98654" x="2994025" y="4408488"/>
          <p14:tracePt t="98671" x="2986088" y="4408488"/>
          <p14:tracePt t="98690" x="2986088" y="4414838"/>
          <p14:tracePt t="98705" x="2979738" y="4422775"/>
          <p14:tracePt t="98724" x="2979738" y="4437063"/>
          <p14:tracePt t="98740" x="2979738" y="4443413"/>
          <p14:tracePt t="98757" x="2979738" y="4451350"/>
          <p14:tracePt t="98775" x="2979738" y="4471988"/>
          <p14:tracePt t="98791" x="2979738" y="4479925"/>
          <p14:tracePt t="98808" x="2979738" y="4486275"/>
          <p14:tracePt t="98824" x="2979738" y="4500563"/>
          <p14:tracePt t="98842" x="2979738" y="4508500"/>
          <p14:tracePt t="98858" x="2979738" y="4514850"/>
          <p14:tracePt t="98875" x="2979738" y="4537075"/>
          <p14:tracePt t="98892" x="2979738" y="4551363"/>
          <p14:tracePt t="98926" x="2979738" y="4565650"/>
          <p14:tracePt t="98942" x="2979738" y="4579938"/>
          <p14:tracePt t="98960" x="2979738" y="4586288"/>
          <p14:tracePt t="98977" x="2979738" y="4594225"/>
          <p14:tracePt t="99072" x="2979738" y="4600575"/>
          <p14:tracePt t="99262" x="2979738" y="4579938"/>
          <p14:tracePt t="99271" x="2979738" y="4565650"/>
          <p14:tracePt t="99284" x="2986088" y="4551363"/>
          <p14:tracePt t="99301" x="2986088" y="4529138"/>
          <p14:tracePt t="99318" x="2986088" y="4508500"/>
          <p14:tracePt t="99335" x="2986088" y="4494213"/>
          <p14:tracePt t="99352" x="3000375" y="4471988"/>
          <p14:tracePt t="99368" x="3008313" y="4457700"/>
          <p14:tracePt t="99386" x="3014663" y="4451350"/>
          <p14:tracePt t="99533" x="3022600" y="4451350"/>
          <p14:tracePt t="99556" x="3028950" y="4451350"/>
          <p14:tracePt t="99574" x="3036888" y="4451350"/>
          <p14:tracePt t="99590" x="3043238" y="4451350"/>
          <p14:tracePt t="99597" x="3051175" y="4451350"/>
          <p14:tracePt t="99605" x="3065463" y="4451350"/>
          <p14:tracePt t="99622" x="3071813" y="4451350"/>
          <p14:tracePt t="99641" x="3108325" y="4451350"/>
          <p14:tracePt t="99658" x="3151188" y="4451350"/>
          <p14:tracePt t="99675" x="3165475" y="4451350"/>
          <p14:tracePt t="99692" x="3194050" y="4451350"/>
          <p14:tracePt t="99709" x="3214688" y="4451350"/>
          <p14:tracePt t="99726" x="3236913" y="4451350"/>
          <p14:tracePt t="99741" x="3243263" y="4451350"/>
          <p14:tracePt t="99758" x="3271838" y="4451350"/>
          <p14:tracePt t="99775" x="3300413" y="4451350"/>
          <p14:tracePt t="99792" x="3322638" y="4443413"/>
          <p14:tracePt t="99810" x="3351213" y="4443413"/>
          <p14:tracePt t="99826" x="3365500" y="4437063"/>
          <p14:tracePt t="99845" x="3408363" y="4437063"/>
          <p14:tracePt t="99861" x="3429000" y="4429125"/>
          <p14:tracePt t="99877" x="3465513" y="4429125"/>
          <p14:tracePt t="99894" x="3479800" y="4429125"/>
          <p14:tracePt t="99911" x="3494088" y="4429125"/>
          <p14:tracePt t="99928" x="3514725" y="4429125"/>
          <p14:tracePt t="99946" x="3571875" y="4429125"/>
          <p14:tracePt t="99965" x="3600450" y="4429125"/>
          <p14:tracePt t="99980" x="3629025" y="4429125"/>
          <p14:tracePt t="99998" x="3651250" y="4429125"/>
          <p14:tracePt t="100015" x="3665538" y="4422775"/>
          <p14:tracePt t="100032" x="3714750" y="4422775"/>
          <p14:tracePt t="100048" x="3729038" y="4422775"/>
          <p14:tracePt t="100054" x="3751263" y="4422775"/>
          <p14:tracePt t="100066" x="3771900" y="4422775"/>
          <p14:tracePt t="100081" x="3808413" y="4422775"/>
          <p14:tracePt t="100099" x="3814763" y="4422775"/>
          <p14:tracePt t="100116" x="3829050" y="4422775"/>
          <p14:tracePt t="100132" x="3836988" y="4422775"/>
          <p14:tracePt t="100149" x="3843338" y="4422775"/>
          <p14:tracePt t="100183" x="3857625" y="4422775"/>
          <p14:tracePt t="100204" x="3871913" y="4422775"/>
          <p14:tracePt t="100220" x="3886200" y="4414838"/>
          <p14:tracePt t="100236" x="3894138" y="4414838"/>
          <p14:tracePt t="100331" x="3900488" y="4414838"/>
          <p14:tracePt t="100346" x="3900488" y="4422775"/>
          <p14:tracePt t="100354" x="3900488" y="4429125"/>
          <p14:tracePt t="100372" x="3900488" y="4443413"/>
          <p14:tracePt t="100374" x="3900488" y="4451350"/>
          <p14:tracePt t="100387" x="3900488" y="4465638"/>
          <p14:tracePt t="100405" x="3908425" y="4486275"/>
          <p14:tracePt t="100420" x="3914775" y="4500563"/>
          <p14:tracePt t="100438" x="3914775" y="4557713"/>
          <p14:tracePt t="100455" x="3914775" y="4572000"/>
          <p14:tracePt t="100473" x="3914775" y="4594225"/>
          <p14:tracePt t="100489" x="3922713" y="4600575"/>
          <p14:tracePt t="100506" x="3922713" y="4608513"/>
          <p14:tracePt t="100533" x="3922713" y="4614863"/>
          <p14:tracePt t="100565" x="3922713" y="4622800"/>
          <p14:tracePt t="100684" x="3922713" y="4629150"/>
          <p14:tracePt t="100812" x="3908425" y="4629150"/>
          <p14:tracePt t="100830" x="3900488" y="4629150"/>
          <p14:tracePt t="100847" x="3886200" y="4629150"/>
          <p14:tracePt t="100863" x="3879850" y="4637088"/>
          <p14:tracePt t="100883" x="3865563" y="4637088"/>
          <p14:tracePt t="100899" x="3857625" y="4637088"/>
          <p14:tracePt t="100915" x="3851275" y="4637088"/>
          <p14:tracePt t="100931" x="3836988" y="4637088"/>
          <p14:tracePt t="100948" x="3808413" y="4637088"/>
          <p14:tracePt t="100964" x="3794125" y="4637088"/>
          <p14:tracePt t="100981" x="3757613" y="4637088"/>
          <p14:tracePt t="101003" x="3729038" y="4637088"/>
          <p14:tracePt t="101015" x="3714750" y="4637088"/>
          <p14:tracePt t="101034" x="3679825" y="4643438"/>
          <p14:tracePt t="101051" x="3665538" y="4643438"/>
          <p14:tracePt t="101054" x="3651250" y="4651375"/>
          <p14:tracePt t="101066" x="3643313" y="4651375"/>
          <p14:tracePt t="101083" x="3629025" y="4657725"/>
          <p14:tracePt t="101100" x="3586163" y="4657725"/>
          <p14:tracePt t="101117" x="3536950" y="4657725"/>
          <p14:tracePt t="101135" x="3500438" y="4657725"/>
          <p14:tracePt t="101152" x="3465513" y="4657725"/>
          <p14:tracePt t="101169" x="3443288" y="4657725"/>
          <p14:tracePt t="101186" x="3414713" y="4657725"/>
          <p14:tracePt t="101203" x="3408363" y="4657725"/>
          <p14:tracePt t="101219" x="3394075" y="4657725"/>
          <p14:tracePt t="101236" x="3379788" y="4657725"/>
          <p14:tracePt t="101258" x="3365500" y="4657725"/>
          <p14:tracePt t="101289" x="3351213" y="4657725"/>
          <p14:tracePt t="101306" x="3343275" y="4657725"/>
          <p14:tracePt t="101323" x="3336925" y="4657725"/>
          <p14:tracePt t="101339" x="3328988" y="4657725"/>
          <p14:tracePt t="101357" x="3314700" y="4651375"/>
          <p14:tracePt t="101376" x="3300413" y="4651375"/>
          <p14:tracePt t="101391" x="3286125" y="4643438"/>
          <p14:tracePt t="101408" x="3279775" y="4637088"/>
          <p14:tracePt t="101424" x="3271838" y="4637088"/>
          <p14:tracePt t="101441" x="3265488" y="4637088"/>
          <p14:tracePt t="101526" x="3257550" y="4637088"/>
          <p14:tracePt t="101548" x="3251200" y="4629150"/>
          <p14:tracePt t="101588" x="3243263" y="4629150"/>
          <p14:tracePt t="101625" x="3236913" y="4629150"/>
          <p14:tracePt t="101651" x="3228975" y="4629150"/>
          <p14:tracePt t="101657" x="3222625" y="4629150"/>
          <p14:tracePt t="101673" x="3214688" y="4629150"/>
          <p14:tracePt t="101682" x="3208338" y="4629150"/>
          <p14:tracePt t="101697" x="3200400" y="4629150"/>
          <p14:tracePt t="101730" x="3194050" y="4629150"/>
          <p14:tracePt t="101766" x="3186113" y="4629150"/>
          <p14:tracePt t="101860" x="3186113" y="4637088"/>
          <p14:tracePt t="101877" x="3186113" y="4643438"/>
          <p14:tracePt t="101884" x="3179763" y="4643438"/>
          <p14:tracePt t="102339" x="3171825" y="4643438"/>
          <p14:tracePt t="102353" x="3157538" y="4643438"/>
          <p14:tracePt t="102364" x="3143250" y="4643438"/>
          <p14:tracePt t="102377" x="3136900" y="4643438"/>
          <p14:tracePt t="102394" x="3108325" y="4643438"/>
          <p14:tracePt t="102410" x="3100388" y="4643438"/>
          <p14:tracePt t="102429" x="3094038" y="4643438"/>
          <p14:tracePt t="102443" x="3086100" y="4643438"/>
          <p14:tracePt t="103075" x="3057525" y="4643438"/>
          <p14:tracePt t="103083" x="3043238" y="4651375"/>
          <p14:tracePt t="103093" x="3008313" y="4665663"/>
          <p14:tracePt t="103110" x="2979738" y="4672013"/>
          <p14:tracePt t="103126" x="2936875" y="4672013"/>
          <p14:tracePt t="103143" x="2871788" y="4679950"/>
          <p14:tracePt t="103159" x="2843213" y="4686300"/>
          <p14:tracePt t="103176" x="2814638" y="4686300"/>
          <p14:tracePt t="103193" x="2786063" y="4686300"/>
          <p14:tracePt t="103210" x="2771775" y="4686300"/>
          <p14:tracePt t="103227" x="2757488" y="4686300"/>
          <p14:tracePt t="103246" x="2751138" y="4694238"/>
          <p14:tracePt t="103262" x="2722563" y="4700588"/>
          <p14:tracePt t="103279" x="2700338" y="4708525"/>
          <p14:tracePt t="103295" x="2671763" y="4714875"/>
          <p14:tracePt t="103314" x="2665413" y="4714875"/>
          <p14:tracePt t="103347" x="2651125" y="4714875"/>
          <p14:tracePt t="103351" x="2651125" y="4722813"/>
          <p14:tracePt t="103363" x="2643188" y="4722813"/>
          <p14:tracePt t="103380" x="2622550" y="4737100"/>
          <p14:tracePt t="103398" x="2600325" y="4765675"/>
          <p14:tracePt t="103414" x="2571750" y="4786313"/>
          <p14:tracePt t="103431" x="2557463" y="4800600"/>
          <p14:tracePt t="103448" x="2543175" y="4808538"/>
          <p14:tracePt t="103580" x="2543175" y="4814888"/>
          <p14:tracePt t="103588" x="2536825" y="4814888"/>
          <p14:tracePt t="104051" x="2528888" y="4814888"/>
          <p14:tracePt t="104057" x="2522538" y="4814888"/>
          <p14:tracePt t="104067" x="2514600" y="4814888"/>
          <p14:tracePt t="104080" x="2493963" y="4814888"/>
          <p14:tracePt t="104097" x="2465388" y="4808538"/>
          <p14:tracePt t="104115" x="2436813" y="4800600"/>
          <p14:tracePt t="104132" x="2422525" y="4800600"/>
          <p14:tracePt t="104147" x="2414588" y="4800600"/>
          <p14:tracePt t="104148" x="2408238" y="4800600"/>
          <p14:tracePt t="104164" x="2400300" y="4794250"/>
          <p14:tracePt t="104263" x="2393950" y="4794250"/>
          <p14:tracePt t="104300" x="2386013" y="4794250"/>
          <p14:tracePt t="104305" x="2379663" y="4794250"/>
          <p14:tracePt t="104317" x="2371725" y="4794250"/>
          <p14:tracePt t="104334" x="2371725" y="4786313"/>
          <p14:tracePt t="104353" x="2365375" y="4786313"/>
          <p14:tracePt t="104525" x="2357438" y="4786313"/>
          <p14:tracePt t="104542" x="2343150" y="4786313"/>
          <p14:tracePt t="104550" x="2328863" y="4786313"/>
          <p14:tracePt t="104572" x="2314575" y="4786313"/>
          <p14:tracePt t="104579" x="2300288" y="4786313"/>
          <p14:tracePt t="104597" x="2286000" y="4786313"/>
          <p14:tracePt t="104609" x="2271713" y="4786313"/>
          <p14:tracePt t="104625" x="2265363" y="4786313"/>
          <p14:tracePt t="105001" x="2279650" y="4786313"/>
          <p14:tracePt t="105008" x="2293938" y="4786313"/>
          <p14:tracePt t="105016" x="2308225" y="4786313"/>
          <p14:tracePt t="105033" x="2336800" y="4786313"/>
          <p14:tracePt t="105051" x="2357438" y="4794250"/>
          <p14:tracePt t="105054" x="2365375" y="4794250"/>
          <p14:tracePt t="105067" x="2379663" y="4794250"/>
          <p14:tracePt t="105084" x="2393950" y="4794250"/>
          <p14:tracePt t="105533" x="2400300" y="4794250"/>
          <p14:tracePt t="105845" x="2400300" y="4800600"/>
          <p14:tracePt t="105883" x="2400300" y="4808538"/>
          <p14:tracePt t="105971" x="2400300" y="4814888"/>
          <p14:tracePt t="105986" x="2400300" y="4822825"/>
          <p14:tracePt t="106008" x="2400300" y="4829175"/>
          <p14:tracePt t="106024" x="2400300" y="4837113"/>
          <p14:tracePt t="106096" x="2400300" y="4843463"/>
          <p14:tracePt t="106145" x="2400300" y="4851400"/>
          <p14:tracePt t="106149" x="2393950" y="4851400"/>
          <p14:tracePt t="106221" x="2393950" y="4857750"/>
          <p14:tracePt t="106267" x="2393950" y="4865688"/>
          <p14:tracePt t="106291" x="2393950" y="4872038"/>
          <p14:tracePt t="106298" x="2393950" y="4879975"/>
          <p14:tracePt t="106330" x="2386013" y="4879975"/>
          <p14:tracePt t="106335" x="2386013" y="4886325"/>
          <p14:tracePt t="106379" x="2386013" y="4894263"/>
          <p14:tracePt t="106402" x="2386013" y="4900613"/>
          <p14:tracePt t="106410" x="2386013" y="4908550"/>
          <p14:tracePt t="106447" x="2386013" y="4914900"/>
          <p14:tracePt t="106462" x="2386013" y="4922838"/>
          <p14:tracePt t="106478" x="2386013" y="4929188"/>
          <p14:tracePt t="106501" x="2386013" y="4937125"/>
          <p14:tracePt t="106507" x="2386013" y="4951413"/>
          <p14:tracePt t="106516" x="2379663" y="4965700"/>
          <p14:tracePt t="106533" x="2379663" y="4994275"/>
          <p14:tracePt t="106567" x="2379663" y="5014913"/>
          <p14:tracePt t="106584" x="2379663" y="5022850"/>
          <p14:tracePt t="107307" x="2379663" y="5029200"/>
          <p14:tracePt t="107319" x="2379663" y="5037138"/>
          <p14:tracePt t="107336" x="2379663" y="5051425"/>
          <p14:tracePt t="107352" x="2379663" y="5057775"/>
          <p14:tracePt t="107368" x="2379663" y="5065713"/>
          <p14:tracePt t="107392" x="2379663" y="5072063"/>
          <p14:tracePt t="107400" x="2379663" y="5080000"/>
          <p14:tracePt t="107426" x="2379663" y="5086350"/>
          <p14:tracePt t="107456" x="2379663" y="5094288"/>
          <p14:tracePt t="107461" x="2379663" y="5100638"/>
          <p14:tracePt t="107473" x="2379663" y="5114925"/>
          <p14:tracePt t="107488" x="2379663" y="5151438"/>
          <p14:tracePt t="107505" x="2379663" y="5180013"/>
          <p14:tracePt t="107521" x="2379663" y="5194300"/>
          <p14:tracePt t="107541" x="2379663" y="5200650"/>
          <p14:tracePt t="108430" x="2379663" y="5208588"/>
          <p14:tracePt t="108441" x="2379663" y="5214938"/>
          <p14:tracePt t="108458" x="2379663" y="5222875"/>
          <p14:tracePt t="108475" x="2379663" y="5243513"/>
          <p14:tracePt t="108492" x="2386013" y="5294313"/>
          <p14:tracePt t="108509" x="2393950" y="5329238"/>
          <p14:tracePt t="108526" x="2400300" y="5351463"/>
          <p14:tracePt t="108547" x="2408238" y="5386388"/>
          <p14:tracePt t="108563" x="2408238" y="5394325"/>
          <p14:tracePt t="109052" x="2408238" y="5400675"/>
          <p14:tracePt t="109071" x="2408238" y="5408613"/>
          <p14:tracePt t="109078" x="2400300" y="5422900"/>
          <p14:tracePt t="109089" x="2379663" y="5437188"/>
          <p14:tracePt t="109109" x="2328863" y="5494338"/>
          <p14:tracePt t="109124" x="2308225" y="5508625"/>
          <p14:tracePt t="109141" x="2300288" y="5508625"/>
          <p14:tracePt t="109234" x="2293938" y="5508625"/>
          <p14:tracePt t="109243" x="2293938" y="5514975"/>
          <p14:tracePt t="109252" x="2286000" y="5514975"/>
          <p14:tracePt t="109274" x="2279650" y="5514975"/>
          <p14:tracePt t="109282" x="2279650" y="5522913"/>
          <p14:tracePt t="109409" x="2271713" y="5522913"/>
          <p14:tracePt t="109431" x="2271713" y="5529263"/>
          <p14:tracePt t="109455" x="2265363" y="5529263"/>
          <p14:tracePt t="109462" x="2265363" y="5537200"/>
          <p14:tracePt t="109601" x="2265363" y="5543550"/>
          <p14:tracePt t="109853" x="2257425" y="5543550"/>
          <p14:tracePt t="109870" x="2251075" y="5543550"/>
          <p14:tracePt t="109971" x="2251075" y="5551488"/>
          <p14:tracePt t="109976" x="2243138" y="5551488"/>
          <p14:tracePt t="110000" x="2236788" y="5557838"/>
          <p14:tracePt t="110026" x="2228850" y="5557838"/>
          <p14:tracePt t="110032" x="2222500" y="5557838"/>
          <p14:tracePt t="110055" x="2214563" y="5557838"/>
          <p14:tracePt t="110063" x="2208213" y="5557838"/>
          <p14:tracePt t="110095" x="2200275" y="5557838"/>
          <p14:tracePt t="110102" x="2193925" y="5557838"/>
          <p14:tracePt t="110157" x="2185988" y="5557838"/>
          <p14:tracePt t="110556" x="2179638" y="5557838"/>
          <p14:tracePt t="110578" x="2171700" y="5557838"/>
          <p14:tracePt t="110586" x="2165350" y="5557838"/>
          <p14:tracePt t="110622" x="2157413" y="5557838"/>
          <p14:tracePt t="110681" x="2151063" y="5557838"/>
          <p14:tracePt t="110690" x="2143125" y="5557838"/>
          <p14:tracePt t="110704" x="2136775" y="5557838"/>
          <p14:tracePt t="110711" x="2128838" y="5557838"/>
          <p14:tracePt t="110735" x="2122488" y="5557838"/>
          <p14:tracePt t="110744" x="2114550" y="5557838"/>
          <p14:tracePt t="110777" x="2108200" y="5557838"/>
          <p14:tracePt t="110835" x="2100263" y="5557838"/>
          <p14:tracePt t="110851" x="2093913" y="5557838"/>
          <p14:tracePt t="110870" x="2085975" y="5557838"/>
          <p14:tracePt t="110879" x="2085975" y="5565775"/>
          <p14:tracePt t="110924" x="2079625" y="5565775"/>
          <p14:tracePt t="110955" x="2065338" y="5565775"/>
          <p14:tracePt t="110961" x="2051050" y="5565775"/>
          <p14:tracePt t="110976" x="2043113" y="5565775"/>
          <p14:tracePt t="110984" x="2036763" y="5565775"/>
          <p14:tracePt t="111000" x="2028825" y="5565775"/>
          <p14:tracePt t="111139" x="2022475" y="5565775"/>
          <p14:tracePt t="111205" x="2014538" y="5565775"/>
          <p14:tracePt t="111258" x="2008188" y="5565775"/>
          <p14:tracePt t="111267" x="2000250" y="5565775"/>
          <p14:tracePt t="111273" x="1985963" y="5565775"/>
          <p14:tracePt t="111287" x="1985963" y="5557838"/>
          <p14:tracePt t="111304" x="1971675" y="5557838"/>
          <p14:tracePt t="111322" x="1965325" y="5557838"/>
          <p14:tracePt t="111339" x="1951038" y="5557838"/>
          <p14:tracePt t="111356" x="1943100" y="5557838"/>
          <p14:tracePt t="111372" x="1936750" y="5557838"/>
          <p14:tracePt t="111390" x="1922463" y="5551488"/>
          <p14:tracePt t="111406" x="1908175" y="5551488"/>
          <p14:tracePt t="111423" x="1900238" y="5551488"/>
          <p14:tracePt t="111707" x="1893888" y="5551488"/>
          <p14:tracePt t="111719" x="1893888" y="5543550"/>
          <p14:tracePt t="111725" x="1885950" y="5543550"/>
          <p14:tracePt t="111751" x="1879600" y="5543550"/>
          <p14:tracePt t="111861" x="1871663" y="5543550"/>
          <p14:tracePt t="113478" x="1879600" y="5537200"/>
          <p14:tracePt t="113487" x="1900238" y="5537200"/>
          <p14:tracePt t="113491" x="1914525" y="5537200"/>
          <p14:tracePt t="113504" x="1922463" y="5537200"/>
          <p14:tracePt t="113520" x="1951038" y="5537200"/>
          <p14:tracePt t="113536" x="2000250" y="5522913"/>
          <p14:tracePt t="113552" x="2028825" y="5522913"/>
          <p14:tracePt t="113570" x="2065338" y="5522913"/>
          <p14:tracePt t="113589" x="2085975" y="5522913"/>
          <p14:tracePt t="113606" x="2100263" y="5522913"/>
          <p14:tracePt t="113622" x="2114550" y="5522913"/>
          <p14:tracePt t="113639" x="2143125" y="5522913"/>
          <p14:tracePt t="113658" x="2151063" y="5522913"/>
          <p14:tracePt t="113674" x="2157413" y="5522913"/>
          <p14:tracePt t="113695" x="2165350" y="5514975"/>
          <p14:tracePt t="113729" x="2171700" y="5514975"/>
          <p14:tracePt t="113835" x="2179638" y="5514975"/>
          <p14:tracePt t="113845" x="2185988" y="5514975"/>
          <p14:tracePt t="113851" x="2193925" y="5514975"/>
          <p14:tracePt t="114877" x="2200275" y="5514975"/>
          <p14:tracePt t="114895" x="2208213" y="5514975"/>
          <p14:tracePt t="114899" x="2214563" y="5514975"/>
          <p14:tracePt t="114907" x="2222500" y="5514975"/>
          <p14:tracePt t="114916" x="2236788" y="5514975"/>
          <p14:tracePt t="114934" x="2251075" y="5514975"/>
          <p14:tracePt t="114950" x="2271713" y="5508625"/>
          <p14:tracePt t="114967" x="2300288" y="5508625"/>
          <p14:tracePt t="114984" x="2314575" y="5508625"/>
          <p14:tracePt t="115002" x="2322513" y="5508625"/>
          <p14:tracePt t="115018" x="2336800" y="5508625"/>
          <p14:tracePt t="115035" x="2343150" y="5508625"/>
          <p14:tracePt t="115053" x="2357438" y="5508625"/>
          <p14:tracePt t="115070" x="2371725" y="5508625"/>
          <p14:tracePt t="115087" x="2386013" y="5508625"/>
          <p14:tracePt t="115104" x="2393950" y="5508625"/>
          <p14:tracePt t="115121" x="2400300" y="5508625"/>
          <p14:tracePt t="115139" x="2408238" y="5508625"/>
          <p14:tracePt t="115156" x="2428875" y="5508625"/>
          <p14:tracePt t="115173" x="2451100" y="5508625"/>
          <p14:tracePt t="115189" x="2465388" y="5508625"/>
          <p14:tracePt t="115207" x="2486025" y="5514975"/>
          <p14:tracePt t="115225" x="2500313" y="5514975"/>
          <p14:tracePt t="115336" x="2508250" y="5514975"/>
          <p14:tracePt t="115347" x="2522538" y="5514975"/>
          <p14:tracePt t="115350" x="2536825" y="5514975"/>
          <p14:tracePt t="115363" x="2565400" y="5514975"/>
          <p14:tracePt t="115378" x="2600325" y="5514975"/>
          <p14:tracePt t="115394" x="2665413" y="5508625"/>
          <p14:tracePt t="115411" x="2743200" y="5508625"/>
          <p14:tracePt t="115427" x="2843213" y="5508625"/>
          <p14:tracePt t="115428" x="2886075" y="5508625"/>
          <p14:tracePt t="115446" x="2951163" y="5508625"/>
          <p14:tracePt t="115461" x="3008313" y="5522913"/>
          <p14:tracePt t="115479" x="3065463" y="5522913"/>
          <p14:tracePt t="115495" x="3100388" y="5529263"/>
          <p14:tracePt t="115512" x="3151188" y="5529263"/>
          <p14:tracePt t="115531" x="3194050" y="5529263"/>
          <p14:tracePt t="115547" x="3228975" y="5529263"/>
          <p14:tracePt t="115552" x="3243263" y="5529263"/>
          <p14:tracePt t="115566" x="3257550" y="5529263"/>
          <p14:tracePt t="115581" x="3279775" y="5537200"/>
          <p14:tracePt t="115599" x="3294063" y="5543550"/>
          <p14:tracePt t="115619" x="3308350" y="5543550"/>
          <p14:tracePt t="115633" x="3322638" y="5543550"/>
          <p14:tracePt t="115650" x="3343275" y="5543550"/>
          <p14:tracePt t="115667" x="3351213" y="5543550"/>
          <p14:tracePt t="115683" x="3365500" y="5543550"/>
          <p14:tracePt t="115700" x="3394075" y="5551488"/>
          <p14:tracePt t="115718" x="3408363" y="5551488"/>
          <p14:tracePt t="115734" x="3414713" y="5557838"/>
          <p14:tracePt t="115752" x="3436938" y="5557838"/>
          <p14:tracePt t="115768" x="3443288" y="5557838"/>
          <p14:tracePt t="115786" x="3457575" y="5565775"/>
          <p14:tracePt t="142557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탐색 연산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키를 이용한 탐색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403775"/>
            <a:ext cx="8280920" cy="30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188"/>
    </mc:Choice>
    <mc:Fallback xmlns="">
      <p:transition spd="slow" advTm="16618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119" x="6015038" y="4129088"/>
          <p14:tracePt t="12302" x="5986463" y="4129088"/>
          <p14:tracePt t="12309" x="5929313" y="4129088"/>
          <p14:tracePt t="12324" x="5757863" y="4129088"/>
          <p14:tracePt t="12341" x="5557838" y="4108450"/>
          <p14:tracePt t="12346" x="5422900" y="4108450"/>
          <p14:tracePt t="12357" x="5294313" y="4094163"/>
          <p14:tracePt t="12374" x="5100638" y="4086225"/>
          <p14:tracePt t="12392" x="4843463" y="4037013"/>
          <p14:tracePt t="12408" x="4694238" y="4008438"/>
          <p14:tracePt t="12425" x="4572000" y="3971925"/>
          <p14:tracePt t="12443" x="4457700" y="3922713"/>
          <p14:tracePt t="12459" x="4314825" y="3900488"/>
          <p14:tracePt t="12477" x="4208463" y="3865563"/>
          <p14:tracePt t="12494" x="4137025" y="3822700"/>
          <p14:tracePt t="12511" x="4108450" y="3751263"/>
          <p14:tracePt t="12528" x="4079875" y="3686175"/>
          <p14:tracePt t="12545" x="4057650" y="3608388"/>
          <p14:tracePt t="12562" x="4014788" y="3536950"/>
          <p14:tracePt t="12579" x="3957638" y="3457575"/>
          <p14:tracePt t="12596" x="3929063" y="3414713"/>
          <p14:tracePt t="12614" x="3914775" y="3414713"/>
          <p14:tracePt t="12632" x="3908425" y="3414713"/>
          <p14:tracePt t="12881" x="3908425" y="3422650"/>
          <p14:tracePt t="12885" x="3908425" y="3443288"/>
          <p14:tracePt t="12891" x="3908425" y="3471863"/>
          <p14:tracePt t="12904" x="3908425" y="3494088"/>
          <p14:tracePt t="12921" x="3908425" y="3508375"/>
          <p14:tracePt t="12938" x="3908425" y="3514725"/>
          <p14:tracePt t="13004" x="3914775" y="3514725"/>
          <p14:tracePt t="13011" x="3929063" y="3514725"/>
          <p14:tracePt t="13023" x="3943350" y="3514725"/>
          <p14:tracePt t="13041" x="3951288" y="3508375"/>
          <p14:tracePt t="13058" x="3965575" y="3508375"/>
          <p14:tracePt t="13074" x="3971925" y="3500438"/>
          <p14:tracePt t="13113" x="3979863" y="3500438"/>
          <p14:tracePt t="13129" x="3986213" y="3500438"/>
          <p14:tracePt t="13143" x="3986213" y="3494088"/>
          <p14:tracePt t="13160" x="3986213" y="3486150"/>
          <p14:tracePt t="13177" x="3986213" y="3479800"/>
          <p14:tracePt t="13194" x="3986213" y="3451225"/>
          <p14:tracePt t="13212" x="3986213" y="3394075"/>
          <p14:tracePt t="13228" x="3986213" y="3336925"/>
          <p14:tracePt t="13245" x="3986213" y="3300413"/>
          <p14:tracePt t="13262" x="3971925" y="3251200"/>
          <p14:tracePt t="13267" x="3957638" y="3236913"/>
          <p14:tracePt t="13279" x="3957638" y="3222625"/>
          <p14:tracePt t="13300" x="3937000" y="3200400"/>
          <p14:tracePt t="13317" x="3914775" y="3165475"/>
          <p14:tracePt t="13333" x="3886200" y="3122613"/>
          <p14:tracePt t="13350" x="3857625" y="3071813"/>
          <p14:tracePt t="13367" x="3822700" y="3014663"/>
          <p14:tracePt t="13383" x="3808413" y="2971800"/>
          <p14:tracePt t="13384" x="3786188" y="2914650"/>
          <p14:tracePt t="13399" x="3757613" y="2894013"/>
          <p14:tracePt t="13417" x="3700463" y="2779713"/>
          <p14:tracePt t="13433" x="3665538" y="2728913"/>
          <p14:tracePt t="13450" x="3643313" y="2708275"/>
          <p14:tracePt t="13469" x="3614738" y="2665413"/>
          <p14:tracePt t="13485" x="3571875" y="2622550"/>
          <p14:tracePt t="13503" x="3565525" y="2593975"/>
          <p14:tracePt t="13521" x="3536950" y="2528888"/>
          <p14:tracePt t="13540" x="3500438" y="2471738"/>
          <p14:tracePt t="13553" x="3494088" y="2457450"/>
          <p14:tracePt t="13570" x="3465513" y="2428875"/>
          <p14:tracePt t="13588" x="3457575" y="2422525"/>
          <p14:tracePt t="13604" x="3457575" y="2414588"/>
          <p14:tracePt t="13621" x="3451225" y="2408238"/>
          <p14:tracePt t="13639" x="3443288" y="2400300"/>
          <p14:tracePt t="13657" x="3429000" y="2393950"/>
          <p14:tracePt t="13673" x="3408363" y="2379663"/>
          <p14:tracePt t="13690" x="3400425" y="2365375"/>
          <p14:tracePt t="13707" x="3371850" y="2343150"/>
          <p14:tracePt t="13725" x="3365500" y="2336800"/>
          <p14:tracePt t="13742" x="3351213" y="2322513"/>
          <p14:tracePt t="13758" x="3343275" y="2322513"/>
          <p14:tracePt t="13775" x="3314700" y="2308225"/>
          <p14:tracePt t="13792" x="3286125" y="2308225"/>
          <p14:tracePt t="13809" x="3265488" y="2308225"/>
          <p14:tracePt t="13826" x="3222625" y="2308225"/>
          <p14:tracePt t="13844" x="3179763" y="2308225"/>
          <p14:tracePt t="13862" x="3165475" y="2308225"/>
          <p14:tracePt t="13940" x="3157538" y="2308225"/>
          <p14:tracePt t="13981" x="3151188" y="2308225"/>
          <p14:tracePt t="14011" x="3136900" y="2308225"/>
          <p14:tracePt t="14018" x="3128963" y="2308225"/>
          <p14:tracePt t="14032" x="3108325" y="2308225"/>
          <p14:tracePt t="14049" x="3079750" y="2300288"/>
          <p14:tracePt t="14065" x="3057525" y="2300288"/>
          <p14:tracePt t="14085" x="3051175" y="2293938"/>
          <p14:tracePt t="14118" x="3022600" y="2293938"/>
          <p14:tracePt t="14135" x="3022600" y="2286000"/>
          <p14:tracePt t="14152" x="3014663" y="2279650"/>
          <p14:tracePt t="14168" x="3008313" y="2279650"/>
          <p14:tracePt t="14202" x="3000375" y="2279650"/>
          <p14:tracePt t="14221" x="2994025" y="2271713"/>
          <p14:tracePt t="14238" x="2986088" y="2265363"/>
          <p14:tracePt t="14255" x="2979738" y="2265363"/>
          <p14:tracePt t="14262" x="2979738" y="2257425"/>
          <p14:tracePt t="14278" x="2971800" y="2251075"/>
          <p14:tracePt t="14289" x="2965450" y="2251075"/>
          <p14:tracePt t="14306" x="2957513" y="2251075"/>
          <p14:tracePt t="15901" x="2957513" y="2243138"/>
          <p14:tracePt t="15906" x="2951163" y="2243138"/>
          <p14:tracePt t="15979" x="2943225" y="2243138"/>
          <p14:tracePt t="15995" x="2943225" y="2236788"/>
          <p14:tracePt t="16155" x="2936875" y="2236788"/>
          <p14:tracePt t="16165" x="2928938" y="2236788"/>
          <p14:tracePt t="16191" x="2922588" y="2236788"/>
          <p14:tracePt t="16205" x="2914650" y="2236788"/>
          <p14:tracePt t="16215" x="2908300" y="2236788"/>
          <p14:tracePt t="16269" x="2900363" y="2236788"/>
          <p14:tracePt t="16298" x="2894013" y="2236788"/>
          <p14:tracePt t="16323" x="2886075" y="2236788"/>
          <p14:tracePt t="17183" x="2879725" y="2243138"/>
          <p14:tracePt t="17193" x="2871788" y="2243138"/>
          <p14:tracePt t="17208" x="2865438" y="2251075"/>
          <p14:tracePt t="17223" x="2857500" y="2257425"/>
          <p14:tracePt t="17239" x="2851150" y="2257425"/>
          <p14:tracePt t="17260" x="2836863" y="2257425"/>
          <p14:tracePt t="17285" x="2828925" y="2257425"/>
          <p14:tracePt t="17709" x="2836863" y="2257425"/>
          <p14:tracePt t="17729" x="2843213" y="2257425"/>
          <p14:tracePt t="17759" x="2851150" y="2257425"/>
          <p14:tracePt t="17778" x="2857500" y="2251075"/>
          <p14:tracePt t="17802" x="2865438" y="2251075"/>
          <p14:tracePt t="17805" x="2871788" y="2243138"/>
          <p14:tracePt t="17813" x="2879725" y="2243138"/>
          <p14:tracePt t="17825" x="2879725" y="2236788"/>
          <p14:tracePt t="17842" x="2879725" y="2228850"/>
          <p14:tracePt t="17863" x="2886075" y="2228850"/>
          <p14:tracePt t="17884" x="2894013" y="2228850"/>
          <p14:tracePt t="19558" x="2900363" y="2228850"/>
          <p14:tracePt t="19585" x="2900363" y="2222500"/>
          <p14:tracePt t="19676" x="2900363" y="2214563"/>
          <p14:tracePt t="31230" x="2886075" y="2214563"/>
          <p14:tracePt t="31258" x="2879725" y="2214563"/>
          <p14:tracePt t="31281" x="2879725" y="2208213"/>
          <p14:tracePt t="31307" x="2871788" y="2200275"/>
          <p14:tracePt t="31321" x="2857500" y="2200275"/>
          <p14:tracePt t="31325" x="2851150" y="2200275"/>
          <p14:tracePt t="31344" x="2822575" y="2185988"/>
          <p14:tracePt t="31360" x="2794000" y="2185988"/>
          <p14:tracePt t="31376" x="2771775" y="2171700"/>
          <p14:tracePt t="31393" x="2765425" y="2171700"/>
          <p14:tracePt t="31410" x="2751138" y="2171700"/>
          <p14:tracePt t="31490" x="2751138" y="2165350"/>
          <p14:tracePt t="31498" x="2743200" y="2165350"/>
          <p14:tracePt t="31505" x="2736850" y="2157413"/>
          <p14:tracePt t="31514" x="2736850" y="2151063"/>
          <p14:tracePt t="31530" x="2722563" y="2143125"/>
          <p14:tracePt t="31547" x="2714625" y="2128838"/>
          <p14:tracePt t="31565" x="2714625" y="2122488"/>
          <p14:tracePt t="31584" x="2708275" y="2114550"/>
          <p14:tracePt t="31599" x="2708275" y="2100263"/>
          <p14:tracePt t="31615" x="2708275" y="2079625"/>
          <p14:tracePt t="31633" x="2708275" y="2065338"/>
          <p14:tracePt t="31649" x="2708275" y="2051050"/>
          <p14:tracePt t="31667" x="2708275" y="2043113"/>
          <p14:tracePt t="31685" x="2708275" y="2028825"/>
          <p14:tracePt t="31701" x="2708275" y="2022475"/>
          <p14:tracePt t="31740" x="2714625" y="2014538"/>
          <p14:tracePt t="31756" x="2714625" y="2008188"/>
          <p14:tracePt t="31773" x="2722563" y="2000250"/>
          <p14:tracePt t="31786" x="2728913" y="1993900"/>
          <p14:tracePt t="31804" x="2728913" y="1985963"/>
          <p14:tracePt t="31821" x="2736850" y="1985963"/>
          <p14:tracePt t="31838" x="2743200" y="1979613"/>
          <p14:tracePt t="31857" x="2751138" y="1979613"/>
          <p14:tracePt t="31874" x="2757488" y="1979613"/>
          <p14:tracePt t="31890" x="2765425" y="1979613"/>
          <p14:tracePt t="31907" x="2771775" y="1971675"/>
          <p14:tracePt t="31926" x="2786063" y="1971675"/>
          <p14:tracePt t="31941" x="2794000" y="1971675"/>
          <p14:tracePt t="31959" x="2814638" y="1965325"/>
          <p14:tracePt t="32023" x="2822575" y="1965325"/>
          <p14:tracePt t="32134" x="2828925" y="1965325"/>
          <p14:tracePt t="32141" x="2836863" y="1965325"/>
          <p14:tracePt t="32150" x="2843213" y="1965325"/>
          <p14:tracePt t="32166" x="2857500" y="1965325"/>
          <p14:tracePt t="32181" x="2857500" y="1971675"/>
          <p14:tracePt t="32198" x="2865438" y="1971675"/>
          <p14:tracePt t="32215" x="2879725" y="1979613"/>
          <p14:tracePt t="32231" x="2894013" y="1979613"/>
          <p14:tracePt t="32248" x="2900363" y="1979613"/>
          <p14:tracePt t="32328" x="2908300" y="1985963"/>
          <p14:tracePt t="32354" x="2908300" y="1993900"/>
          <p14:tracePt t="32357" x="2908300" y="2000250"/>
          <p14:tracePt t="32373" x="2914650" y="2000250"/>
          <p14:tracePt t="32384" x="2922588" y="2008188"/>
          <p14:tracePt t="32407" x="2922588" y="2014538"/>
          <p14:tracePt t="32443" x="2922588" y="2022475"/>
          <p14:tracePt t="32461" x="2922588" y="2028825"/>
          <p14:tracePt t="32477" x="2928938" y="2028825"/>
          <p14:tracePt t="32481" x="2928938" y="2036763"/>
          <p14:tracePt t="32514" x="2928938" y="2043113"/>
          <p14:tracePt t="32523" x="2928938" y="2051050"/>
          <p14:tracePt t="32538" x="2928938" y="2057400"/>
          <p14:tracePt t="32554" x="2928938" y="2065338"/>
          <p14:tracePt t="32578" x="2928938" y="2071688"/>
          <p14:tracePt t="32618" x="2922588" y="2079625"/>
          <p14:tracePt t="32630" x="2914650" y="2079625"/>
          <p14:tracePt t="32631" x="2914650" y="2085975"/>
          <p14:tracePt t="32679" x="2908300" y="2085975"/>
          <p14:tracePt t="32695" x="2908300" y="2093913"/>
          <p14:tracePt t="32712" x="2894013" y="2093913"/>
          <p14:tracePt t="32717" x="2894013" y="2100263"/>
          <p14:tracePt t="32730" x="2886075" y="2100263"/>
          <p14:tracePt t="32743" x="2879725" y="2100263"/>
          <p14:tracePt t="32760" x="2865438" y="2100263"/>
          <p14:tracePt t="32778" x="2857500" y="2100263"/>
          <p14:tracePt t="32797" x="2851150" y="2100263"/>
          <p14:tracePt t="32811" x="2843213" y="2108200"/>
          <p14:tracePt t="32829" x="2836863" y="2108200"/>
          <p14:tracePt t="32846" x="2828925" y="2108200"/>
          <p14:tracePt t="32863" x="2822575" y="2108200"/>
          <p14:tracePt t="32865" x="2814638" y="2108200"/>
          <p14:tracePt t="32989" x="2808288" y="2108200"/>
          <p14:tracePt t="33008" x="2800350" y="2108200"/>
          <p14:tracePt t="33013" x="2794000" y="2108200"/>
          <p14:tracePt t="33022" x="2786063" y="2100263"/>
          <p14:tracePt t="33040" x="2779713" y="2093913"/>
          <p14:tracePt t="33051" x="2771775" y="2093913"/>
          <p14:tracePt t="33068" x="2771775" y="2085975"/>
          <p14:tracePt t="33100" x="2771775" y="2079625"/>
          <p14:tracePt t="33107" x="2771775" y="2071688"/>
          <p14:tracePt t="33119" x="2765425" y="2071688"/>
          <p14:tracePt t="33136" x="2765425" y="2051050"/>
          <p14:tracePt t="33154" x="2765425" y="2036763"/>
          <p14:tracePt t="33170" x="2765425" y="2028825"/>
          <p14:tracePt t="33187" x="2765425" y="2014538"/>
          <p14:tracePt t="33206" x="2765425" y="2008188"/>
          <p14:tracePt t="33223" x="2765425" y="2000250"/>
          <p14:tracePt t="33240" x="2765425" y="1985963"/>
          <p14:tracePt t="33257" x="2771775" y="1985963"/>
          <p14:tracePt t="33280" x="2779713" y="1985963"/>
          <p14:tracePt t="33290" x="2786063" y="1985963"/>
          <p14:tracePt t="33312" x="2794000" y="1985963"/>
          <p14:tracePt t="33324" x="2794000" y="1979613"/>
          <p14:tracePt t="33341" x="2808288" y="1979613"/>
          <p14:tracePt t="33358" x="2822575" y="1979613"/>
          <p14:tracePt t="33376" x="2828925" y="1971675"/>
          <p14:tracePt t="33395" x="2843213" y="1971675"/>
          <p14:tracePt t="33410" x="2851150" y="1971675"/>
          <p14:tracePt t="33427" x="2865438" y="1971675"/>
          <p14:tracePt t="33444" x="2871788" y="1971675"/>
          <p14:tracePt t="33462" x="2879725" y="1971675"/>
          <p14:tracePt t="33478" x="2894013" y="1971675"/>
          <p14:tracePt t="33495" x="2900363" y="1971675"/>
          <p14:tracePt t="33512" x="2922588" y="1979613"/>
          <p14:tracePt t="33529" x="2928938" y="1985963"/>
          <p14:tracePt t="33563" x="2936875" y="1985963"/>
          <p14:tracePt t="33581" x="2936875" y="1993900"/>
          <p14:tracePt t="33598" x="2951163" y="2008188"/>
          <p14:tracePt t="33633" x="2957513" y="2014538"/>
          <p14:tracePt t="33650" x="2957513" y="2022475"/>
          <p14:tracePt t="33666" x="2965450" y="2028825"/>
          <p14:tracePt t="33683" x="2965450" y="2051050"/>
          <p14:tracePt t="33701" x="2965450" y="2057400"/>
          <p14:tracePt t="33717" x="2971800" y="2079625"/>
          <p14:tracePt t="33735" x="2979738" y="2100263"/>
          <p14:tracePt t="33751" x="2986088" y="2108200"/>
          <p14:tracePt t="33755" x="2986088" y="2114550"/>
          <p14:tracePt t="33777" x="2986088" y="2128838"/>
          <p14:tracePt t="33787" x="2986088" y="2143125"/>
          <p14:tracePt t="33804" x="2994025" y="2151063"/>
          <p14:tracePt t="33821" x="2994025" y="2165350"/>
          <p14:tracePt t="33843" x="2994025" y="2179638"/>
          <p14:tracePt t="33876" x="2994025" y="2185988"/>
          <p14:tracePt t="33898" x="2994025" y="2193925"/>
          <p14:tracePt t="35159" x="2994025" y="2200275"/>
          <p14:tracePt t="35180" x="3000375" y="2200275"/>
          <p14:tracePt t="35190" x="3008313" y="2200275"/>
          <p14:tracePt t="35197" x="3014663" y="2200275"/>
          <p14:tracePt t="35209" x="3022600" y="2200275"/>
          <p14:tracePt t="35221" x="3028950" y="2200275"/>
          <p14:tracePt t="35238" x="3043238" y="2200275"/>
          <p14:tracePt t="35272" x="3057525" y="2200275"/>
          <p14:tracePt t="35289" x="3065463" y="2200275"/>
          <p14:tracePt t="35324" x="3086100" y="2200275"/>
          <p14:tracePt t="35344" x="3100388" y="2200275"/>
          <p14:tracePt t="35358" x="3108325" y="2200275"/>
          <p14:tracePt t="35375" x="3122613" y="2200275"/>
          <p14:tracePt t="35392" x="3128963" y="2200275"/>
          <p14:tracePt t="35426" x="3136900" y="2200275"/>
          <p14:tracePt t="35444" x="3143250" y="2193925"/>
          <p14:tracePt t="35460" x="3157538" y="2193925"/>
          <p14:tracePt t="35478" x="3165475" y="2185988"/>
          <p14:tracePt t="35539" x="3171825" y="2185988"/>
          <p14:tracePt t="35543" x="3179763" y="2185988"/>
          <p14:tracePt t="35560" x="3186113" y="2185988"/>
          <p14:tracePt t="35593" x="3194050" y="2185988"/>
          <p14:tracePt t="35601" x="3200400" y="2185988"/>
          <p14:tracePt t="35615" x="3214688" y="2179638"/>
          <p14:tracePt t="35631" x="3228975" y="2179638"/>
          <p14:tracePt t="35665" x="3236913" y="2179638"/>
          <p14:tracePt t="35723" x="3243263" y="2179638"/>
          <p14:tracePt t="35732" x="3251200" y="2179638"/>
          <p14:tracePt t="35747" x="3257550" y="2179638"/>
          <p14:tracePt t="35763" x="3265488" y="2179638"/>
          <p14:tracePt t="35780" x="3265488" y="2171700"/>
          <p14:tracePt t="35787" x="3271838" y="2171700"/>
          <p14:tracePt t="35802" x="3279775" y="2165350"/>
          <p14:tracePt t="35851" x="3286125" y="2165350"/>
          <p14:tracePt t="43398" x="3294063" y="2165350"/>
          <p14:tracePt t="43406" x="3294063" y="2157413"/>
          <p14:tracePt t="43426" x="3294063" y="2143125"/>
          <p14:tracePt t="43433" x="3294063" y="2136775"/>
          <p14:tracePt t="43442" x="3294063" y="2128838"/>
          <p14:tracePt t="43458" x="3294063" y="2108200"/>
          <p14:tracePt t="43475" x="3294063" y="2100263"/>
          <p14:tracePt t="43493" x="3294063" y="2093913"/>
          <p14:tracePt t="43509" x="3286125" y="2093913"/>
          <p14:tracePt t="43527" x="3286125" y="2057400"/>
          <p14:tracePt t="43543" x="3279775" y="2043113"/>
          <p14:tracePt t="43561" x="3271838" y="2028825"/>
          <p14:tracePt t="43577" x="3271838" y="2022475"/>
          <p14:tracePt t="43596" x="3271838" y="2008188"/>
          <p14:tracePt t="43630" x="3271838" y="2000250"/>
          <p14:tracePt t="43649" x="3265488" y="1993900"/>
          <p14:tracePt t="43663" x="3257550" y="1979613"/>
          <p14:tracePt t="43680" x="3251200" y="1971675"/>
          <p14:tracePt t="43697" x="3251200" y="1957388"/>
          <p14:tracePt t="43714" x="3243263" y="1928813"/>
          <p14:tracePt t="43731" x="3243263" y="1914525"/>
          <p14:tracePt t="43748" x="3236913" y="1900238"/>
          <p14:tracePt t="43785" x="3236913" y="1893888"/>
          <p14:tracePt t="43846" x="3228975" y="1885950"/>
          <p14:tracePt t="44247" x="3222625" y="1885950"/>
          <p14:tracePt t="44258" x="3214688" y="1885950"/>
          <p14:tracePt t="44271" x="3208338" y="1885950"/>
          <p14:tracePt t="44315" x="3200400" y="1885950"/>
          <p14:tracePt t="44375" x="3200400" y="1893888"/>
          <p14:tracePt t="44420" x="3194050" y="1893888"/>
          <p14:tracePt t="44684" x="3194050" y="1900238"/>
          <p14:tracePt t="45051" x="3194050" y="1893888"/>
          <p14:tracePt t="45116" x="3194050" y="1885950"/>
          <p14:tracePt t="45131" x="3194050" y="1879600"/>
          <p14:tracePt t="45200" x="3194050" y="1871663"/>
          <p14:tracePt t="45242" x="3194050" y="1865313"/>
          <p14:tracePt t="45248" x="3194050" y="1857375"/>
          <p14:tracePt t="45623" x="3186113" y="1857375"/>
          <p14:tracePt t="45668" x="3179763" y="1857375"/>
          <p14:tracePt t="45789" x="3171825" y="1857375"/>
          <p14:tracePt t="45811" x="3171825" y="1865313"/>
          <p14:tracePt t="45820" x="3157538" y="1865313"/>
          <p14:tracePt t="45835" x="3151188" y="1871663"/>
          <p14:tracePt t="45858" x="3151188" y="1879600"/>
          <p14:tracePt t="45873" x="3151188" y="1885950"/>
          <p14:tracePt t="45889" x="3143250" y="1885950"/>
          <p14:tracePt t="45898" x="3143250" y="1893888"/>
          <p14:tracePt t="45916" x="3136900" y="1900238"/>
          <p14:tracePt t="45950" x="3136900" y="1908175"/>
          <p14:tracePt t="45967" x="3128963" y="1908175"/>
          <p14:tracePt t="45975" x="3128963" y="1914525"/>
          <p14:tracePt t="45988" x="3114675" y="1928813"/>
          <p14:tracePt t="46004" x="3114675" y="1943100"/>
          <p14:tracePt t="46022" x="3114675" y="1951038"/>
          <p14:tracePt t="46042" x="3108325" y="1951038"/>
          <p14:tracePt t="46072" x="3108325" y="1957388"/>
          <p14:tracePt t="46097" x="3100388" y="1957388"/>
          <p14:tracePt t="46106" x="3100388" y="1965325"/>
          <p14:tracePt t="46169" x="3100388" y="1971675"/>
          <p14:tracePt t="47564" x="3108325" y="1971675"/>
          <p14:tracePt t="47572" x="3165475" y="1971675"/>
          <p14:tracePt t="47593" x="3186113" y="1979613"/>
          <p14:tracePt t="47610" x="3222625" y="1985963"/>
          <p14:tracePt t="47627" x="3265488" y="1993900"/>
          <p14:tracePt t="47629" x="3286125" y="2000250"/>
          <p14:tracePt t="47646" x="3300413" y="2000250"/>
          <p14:tracePt t="64935" x="3294063" y="2000250"/>
          <p14:tracePt t="64944" x="3279775" y="2000250"/>
          <p14:tracePt t="64955" x="3271838" y="2000250"/>
          <p14:tracePt t="64973" x="3251200" y="2000250"/>
          <p14:tracePt t="64989" x="3214688" y="2000250"/>
          <p14:tracePt t="65006" x="3171825" y="2000250"/>
          <p14:tracePt t="65024" x="3114675" y="2000250"/>
          <p14:tracePt t="65042" x="2971800" y="2022475"/>
          <p14:tracePt t="65059" x="2922588" y="2036763"/>
          <p14:tracePt t="65076" x="2886075" y="2036763"/>
          <p14:tracePt t="65092" x="2886075" y="2043113"/>
          <p14:tracePt t="65216" x="2879725" y="2043113"/>
          <p14:tracePt t="65223" x="2879725" y="2051050"/>
          <p14:tracePt t="65341" x="2879725" y="2057400"/>
          <p14:tracePt t="65365" x="2879725" y="2071688"/>
          <p14:tracePt t="65372" x="2894013" y="2085975"/>
          <p14:tracePt t="65382" x="2908300" y="2093913"/>
          <p14:tracePt t="65401" x="2914650" y="2108200"/>
          <p14:tracePt t="65419" x="2922588" y="2122488"/>
          <p14:tracePt t="65433" x="2922588" y="2128838"/>
          <p14:tracePt t="65450" x="2922588" y="2143125"/>
          <p14:tracePt t="65467" x="2914650" y="2165350"/>
          <p14:tracePt t="65485" x="2886075" y="2179638"/>
          <p14:tracePt t="65503" x="2865438" y="2185988"/>
          <p14:tracePt t="65521" x="2857500" y="2193925"/>
          <p14:tracePt t="65538" x="2851150" y="2193925"/>
          <p14:tracePt t="65554" x="2843213" y="2200275"/>
          <p14:tracePt t="65573" x="2836863" y="2200275"/>
          <p14:tracePt t="65589" x="2828925" y="2208213"/>
          <p14:tracePt t="65675" x="2822575" y="2214563"/>
          <p14:tracePt t="65684" x="2822575" y="2222500"/>
          <p14:tracePt t="65700" x="2814638" y="2228850"/>
          <p14:tracePt t="65711" x="2814638" y="2236788"/>
          <p14:tracePt t="65726" x="2800350" y="2257425"/>
          <p14:tracePt t="65743" x="2800350" y="2271713"/>
          <p14:tracePt t="65760" x="2779713" y="2286000"/>
          <p14:tracePt t="65763" x="2765425" y="2300288"/>
          <p14:tracePt t="65777" x="2751138" y="2336800"/>
          <p14:tracePt t="65794" x="2736850" y="2357438"/>
          <p14:tracePt t="65811" x="2714625" y="2379663"/>
          <p14:tracePt t="65828" x="2700338" y="2393950"/>
          <p14:tracePt t="65845" x="2693988" y="2408238"/>
          <p14:tracePt t="65864" x="2686050" y="2428875"/>
          <p14:tracePt t="65880" x="2657475" y="2443163"/>
          <p14:tracePt t="65897" x="2643188" y="2451100"/>
          <p14:tracePt t="65913" x="2622550" y="2457450"/>
          <p14:tracePt t="65930" x="2614613" y="2465388"/>
          <p14:tracePt t="65946" x="2608263" y="2465388"/>
          <p14:tracePt t="65963" x="2600325" y="2471738"/>
          <p14:tracePt t="65980" x="2593975" y="2471738"/>
          <p14:tracePt t="66016" x="2586038" y="2479675"/>
          <p14:tracePt t="66039" x="2586038" y="2486025"/>
          <p14:tracePt t="66053" x="2571750" y="2486025"/>
          <p14:tracePt t="66073" x="2571750" y="2493963"/>
          <p14:tracePt t="66083" x="2565400" y="2493963"/>
          <p14:tracePt t="66217" x="2565400" y="2500313"/>
          <p14:tracePt t="66247" x="2557463" y="2500313"/>
          <p14:tracePt t="66257" x="2557463" y="2508250"/>
          <p14:tracePt t="66272" x="2557463" y="2514600"/>
          <p14:tracePt t="66561" x="2557463" y="2522538"/>
          <p14:tracePt t="66639" x="2551113" y="2528888"/>
          <p14:tracePt t="66733" x="2543175" y="2528888"/>
          <p14:tracePt t="66755" x="2543175" y="2536825"/>
          <p14:tracePt t="66770" x="2543175" y="2543175"/>
          <p14:tracePt t="66777" x="2536825" y="2551113"/>
          <p14:tracePt t="66794" x="2536825" y="2565400"/>
          <p14:tracePt t="66804" x="2536825" y="2571750"/>
          <p14:tracePt t="66817" x="2528888" y="2593975"/>
          <p14:tracePt t="66835" x="2522538" y="2614613"/>
          <p14:tracePt t="66852" x="2522538" y="2636838"/>
          <p14:tracePt t="66869" x="2522538" y="2651125"/>
          <p14:tracePt t="66886" x="2514600" y="2665413"/>
          <p14:tracePt t="66903" x="2508250" y="2671763"/>
          <p14:tracePt t="66920" x="2508250" y="2679700"/>
          <p14:tracePt t="66942" x="2508250" y="2686050"/>
          <p14:tracePt t="66980" x="2508250" y="2693988"/>
          <p14:tracePt t="66996" x="2508250" y="2700338"/>
          <p14:tracePt t="67003" x="2500313" y="2700338"/>
          <p14:tracePt t="67068" x="2500313" y="2708275"/>
          <p14:tracePt t="67325" x="2500313" y="2714625"/>
          <p14:tracePt t="67371" x="2500313" y="2722563"/>
          <p14:tracePt t="67379" x="2493963" y="2722563"/>
          <p14:tracePt t="67401" x="2493963" y="2728913"/>
          <p14:tracePt t="67449" x="2493963" y="2736850"/>
          <p14:tracePt t="67468" x="2486025" y="2743200"/>
          <p14:tracePt t="67488" x="2486025" y="2751138"/>
          <p14:tracePt t="67504" x="2479675" y="2751138"/>
          <p14:tracePt t="67561" x="2479675" y="2757488"/>
          <p14:tracePt t="67584" x="2479675" y="2765425"/>
          <p14:tracePt t="67600" x="2471738" y="2765425"/>
          <p14:tracePt t="67887" x="2471738" y="2771775"/>
          <p14:tracePt t="67893" x="2465388" y="2771775"/>
          <p14:tracePt t="67941" x="2457450" y="2771775"/>
          <p14:tracePt t="67965" x="2457450" y="2779713"/>
          <p14:tracePt t="69030" x="2451100" y="2786063"/>
          <p14:tracePt t="69038" x="2451100" y="2794000"/>
          <p14:tracePt t="69043" x="2443163" y="2794000"/>
          <p14:tracePt t="69078" x="2443163" y="2800350"/>
          <p14:tracePt t="69224" x="2436813" y="2808288"/>
          <p14:tracePt t="69317" x="2436813" y="2814638"/>
          <p14:tracePt t="69549" x="2443163" y="2814638"/>
          <p14:tracePt t="69559" x="2471738" y="2786063"/>
          <p14:tracePt t="69570" x="2486025" y="2765425"/>
          <p14:tracePt t="69587" x="2528888" y="2708275"/>
          <p14:tracePt t="69605" x="2557463" y="2657475"/>
          <p14:tracePt t="69620" x="2571750" y="2614613"/>
          <p14:tracePt t="69639" x="2571750" y="2565400"/>
          <p14:tracePt t="69656" x="2586038" y="2500313"/>
          <p14:tracePt t="69673" x="2600325" y="2414588"/>
          <p14:tracePt t="69688" x="2614613" y="2314575"/>
          <p14:tracePt t="69690" x="2622550" y="2293938"/>
          <p14:tracePt t="69706" x="2622550" y="2279650"/>
          <p14:tracePt t="69724" x="2622550" y="2265363"/>
          <p14:tracePt t="69757" x="2622550" y="2257425"/>
          <p14:tracePt t="69928" x="2614613" y="2257425"/>
          <p14:tracePt t="69933" x="2614613" y="2265363"/>
          <p14:tracePt t="69944" x="2608263" y="2271713"/>
          <p14:tracePt t="69962" x="2600325" y="2271713"/>
          <p14:tracePt t="69979" x="2557463" y="2308225"/>
          <p14:tracePt t="69996" x="2528888" y="2328863"/>
          <p14:tracePt t="70014" x="2500313" y="2351088"/>
          <p14:tracePt t="70030" x="2471738" y="2379663"/>
          <p14:tracePt t="70050" x="2451100" y="2428875"/>
          <p14:tracePt t="70068" x="2436813" y="2443163"/>
          <p14:tracePt t="70082" x="2422525" y="2479675"/>
          <p14:tracePt t="70099" x="2408238" y="2514600"/>
          <p14:tracePt t="70116" x="2371725" y="2557463"/>
          <p14:tracePt t="70132" x="2351088" y="2593975"/>
          <p14:tracePt t="70151" x="2351088" y="2614613"/>
          <p14:tracePt t="70184" x="2351088" y="2622550"/>
          <p14:tracePt t="70208" x="2351088" y="2628900"/>
          <p14:tracePt t="70223" x="2351088" y="2643188"/>
          <p14:tracePt t="70237" x="2351088" y="2657475"/>
          <p14:tracePt t="70253" x="2351088" y="2665413"/>
          <p14:tracePt t="70278" x="2351088" y="2671763"/>
          <p14:tracePt t="70309" x="2357438" y="2671763"/>
          <p14:tracePt t="70325" x="2371725" y="2671763"/>
          <p14:tracePt t="70342" x="2379663" y="2671763"/>
          <p14:tracePt t="70350" x="2386013" y="2671763"/>
          <p14:tracePt t="70357" x="2393950" y="2671763"/>
          <p14:tracePt t="70373" x="2393950" y="2679700"/>
          <p14:tracePt t="70636" x="2400300" y="2686050"/>
          <p14:tracePt t="70652" x="2400300" y="2693988"/>
          <p14:tracePt t="70660" x="2408238" y="2708275"/>
          <p14:tracePt t="70668" x="2414588" y="2714625"/>
          <p14:tracePt t="70679" x="2414588" y="2728913"/>
          <p14:tracePt t="70696" x="2414588" y="2743200"/>
          <p14:tracePt t="70713" x="2422525" y="2751138"/>
          <p14:tracePt t="70748" x="2422525" y="2757488"/>
          <p14:tracePt t="70779" x="2422525" y="2765425"/>
          <p14:tracePt t="70786" x="2422525" y="2771775"/>
          <p14:tracePt t="70799" x="2422525" y="2779713"/>
          <p14:tracePt t="70817" x="2422525" y="2786063"/>
          <p14:tracePt t="70835" x="2414588" y="2794000"/>
          <p14:tracePt t="70850" x="2408238" y="2794000"/>
          <p14:tracePt t="70868" x="2408238" y="2800350"/>
          <p14:tracePt t="70884" x="2400300" y="2800350"/>
          <p14:tracePt t="70911" x="2393950" y="2800350"/>
          <p14:tracePt t="70918" x="2393950" y="2808288"/>
          <p14:tracePt t="70936" x="2371725" y="2808288"/>
          <p14:tracePt t="70953" x="2343150" y="2814638"/>
          <p14:tracePt t="70971" x="2286000" y="2828925"/>
          <p14:tracePt t="70989" x="2271713" y="2828925"/>
          <p14:tracePt t="71006" x="2251075" y="2836863"/>
          <p14:tracePt t="71023" x="2243138" y="2836863"/>
          <p14:tracePt t="71044" x="2228850" y="2836863"/>
          <p14:tracePt t="71055" x="2222500" y="2836863"/>
          <p14:tracePt t="71122" x="2222500" y="2843213"/>
          <p14:tracePt t="71144" x="2214563" y="2843213"/>
          <p14:tracePt t="71152" x="2208213" y="2843213"/>
          <p14:tracePt t="71177" x="2200275" y="2843213"/>
          <p14:tracePt t="71182" x="2193925" y="2843213"/>
          <p14:tracePt t="71193" x="2185988" y="2843213"/>
          <p14:tracePt t="71211" x="2171700" y="2836863"/>
          <p14:tracePt t="71227" x="2151063" y="2822575"/>
          <p14:tracePt t="71228" x="2136775" y="2822575"/>
          <p14:tracePt t="71244" x="2122488" y="2814638"/>
          <p14:tracePt t="71261" x="2122488" y="2808288"/>
          <p14:tracePt t="71278" x="2122488" y="2800350"/>
          <p14:tracePt t="71294" x="2114550" y="2800350"/>
          <p14:tracePt t="71312" x="2114550" y="2786063"/>
          <p14:tracePt t="71329" x="2114550" y="2765425"/>
          <p14:tracePt t="71348" x="2114550" y="2751138"/>
          <p14:tracePt t="71364" x="2114550" y="2736850"/>
          <p14:tracePt t="71380" x="2114550" y="2722563"/>
          <p14:tracePt t="71397" x="2122488" y="2714625"/>
          <p14:tracePt t="71416" x="2136775" y="2700338"/>
          <p14:tracePt t="71432" x="2151063" y="2686050"/>
          <p14:tracePt t="71465" x="2157413" y="2679700"/>
          <p14:tracePt t="71483" x="2165350" y="2671763"/>
          <p14:tracePt t="71518" x="2179638" y="2657475"/>
          <p14:tracePt t="71535" x="2193925" y="2651125"/>
          <p14:tracePt t="71552" x="2200275" y="2643188"/>
          <p14:tracePt t="71570" x="2208213" y="2636838"/>
          <p14:tracePt t="71586" x="2214563" y="2628900"/>
          <p14:tracePt t="71604" x="2236788" y="2628900"/>
          <p14:tracePt t="71620" x="2265363" y="2622550"/>
          <p14:tracePt t="71636" x="2271713" y="2614613"/>
          <p14:tracePt t="71653" x="2286000" y="2614613"/>
          <p14:tracePt t="71670" x="2293938" y="2614613"/>
          <p14:tracePt t="71688" x="2308225" y="2614613"/>
          <p14:tracePt t="71706" x="2357438" y="2614613"/>
          <p14:tracePt t="71722" x="2393950" y="2614613"/>
          <p14:tracePt t="71739" x="2422525" y="2614613"/>
          <p14:tracePt t="71758" x="2443163" y="2614613"/>
          <p14:tracePt t="71761" x="2465388" y="2622550"/>
          <p14:tracePt t="71786" x="2471738" y="2622550"/>
          <p14:tracePt t="71880" x="2471738" y="2628900"/>
          <p14:tracePt t="71885" x="2479675" y="2636838"/>
          <p14:tracePt t="71902" x="2479675" y="2643188"/>
          <p14:tracePt t="71939" x="2479675" y="2651125"/>
          <p14:tracePt t="71941" x="2486025" y="2657475"/>
          <p14:tracePt t="71950" x="2486025" y="2665413"/>
          <p14:tracePt t="71963" x="2486025" y="2679700"/>
          <p14:tracePt t="71980" x="2486025" y="2708275"/>
          <p14:tracePt t="71995" x="2486025" y="2722563"/>
          <p14:tracePt t="72012" x="2486025" y="2736850"/>
          <p14:tracePt t="72029" x="2486025" y="2743200"/>
          <p14:tracePt t="72065" x="2486025" y="2751138"/>
          <p14:tracePt t="72082" x="2479675" y="2765425"/>
          <p14:tracePt t="72100" x="2471738" y="2771775"/>
          <p14:tracePt t="72116" x="2465388" y="2794000"/>
          <p14:tracePt t="72133" x="2451100" y="2800350"/>
          <p14:tracePt t="72150" x="2436813" y="2822575"/>
          <p14:tracePt t="72166" x="2436813" y="2836863"/>
          <p14:tracePt t="72183" x="2428875" y="2836863"/>
          <p14:tracePt t="72238" x="2428875" y="2843213"/>
          <p14:tracePt t="72260" x="2422525" y="2843213"/>
          <p14:tracePt t="72279" x="2414588" y="2843213"/>
          <p14:tracePt t="72303" x="2414588" y="2851150"/>
          <p14:tracePt t="72316" x="2408238" y="2851150"/>
          <p14:tracePt t="75504" x="2414588" y="2851150"/>
          <p14:tracePt t="78245" x="2422525" y="2851150"/>
          <p14:tracePt t="78260" x="2428875" y="2857500"/>
          <p14:tracePt t="78269" x="2436813" y="2857500"/>
          <p14:tracePt t="78275" x="2451100" y="2871788"/>
          <p14:tracePt t="78292" x="2465388" y="2871788"/>
          <p14:tracePt t="78302" x="2465388" y="2879725"/>
          <p14:tracePt t="78318" x="2479675" y="2894013"/>
          <p14:tracePt t="78335" x="2500313" y="2894013"/>
          <p14:tracePt t="78352" x="2508250" y="2900363"/>
          <p14:tracePt t="78369" x="2508250" y="2908300"/>
          <p14:tracePt t="78472" x="2508250" y="2914650"/>
          <p14:tracePt t="78480" x="2514600" y="2914650"/>
          <p14:tracePt t="78518" x="2522538" y="2922588"/>
          <p14:tracePt t="78527" x="2522538" y="2928938"/>
          <p14:tracePt t="78542" x="2522538" y="2936875"/>
          <p14:tracePt t="78550" x="2522538" y="2943225"/>
          <p14:tracePt t="78558" x="2528888" y="2943225"/>
          <p14:tracePt t="78577" x="2536825" y="2965450"/>
          <p14:tracePt t="78594" x="2543175" y="2979738"/>
          <p14:tracePt t="78609" x="2543175" y="2986088"/>
          <p14:tracePt t="78626" x="2551113" y="2994025"/>
          <p14:tracePt t="78646" x="2557463" y="3000375"/>
          <p14:tracePt t="78661" x="2557463" y="3008313"/>
          <p14:tracePt t="78679" x="2565400" y="3022600"/>
          <p14:tracePt t="78695" x="2565400" y="3036888"/>
          <p14:tracePt t="78698" x="2571750" y="3043238"/>
          <p14:tracePt t="78712" x="2593975" y="3065463"/>
          <p14:tracePt t="78728" x="2600325" y="3086100"/>
          <p14:tracePt t="78745" x="2600325" y="3094038"/>
          <p14:tracePt t="78899" x="2600325" y="3086100"/>
          <p14:tracePt t="78912" x="2600325" y="3079750"/>
          <p14:tracePt t="78920" x="2593975" y="3065463"/>
          <p14:tracePt t="78933" x="2571750" y="3043238"/>
          <p14:tracePt t="78950" x="2551113" y="3022600"/>
          <p14:tracePt t="78967" x="2514600" y="2994025"/>
          <p14:tracePt t="78986" x="2486025" y="2971800"/>
          <p14:tracePt t="79002" x="2457450" y="2951163"/>
          <p14:tracePt t="79018" x="2443163" y="2943225"/>
          <p14:tracePt t="79041" x="2436813" y="2936875"/>
          <p14:tracePt t="79057" x="2428875" y="2928938"/>
          <p14:tracePt t="80442" x="2428875" y="2936875"/>
          <p14:tracePt t="80458" x="2436813" y="2936875"/>
          <p14:tracePt t="80474" x="2436813" y="2943225"/>
          <p14:tracePt t="80496" x="2451100" y="2951163"/>
          <p14:tracePt t="80510" x="2457450" y="2957513"/>
          <p14:tracePt t="80518" x="2465388" y="2957513"/>
          <p14:tracePt t="80525" x="2471738" y="2957513"/>
          <p14:tracePt t="80541" x="2479675" y="2965450"/>
          <p14:tracePt t="80558" x="2479675" y="2971800"/>
          <p14:tracePt t="80575" x="2486025" y="2979738"/>
          <p14:tracePt t="80613" x="2486025" y="2986088"/>
          <p14:tracePt t="80638" x="2486025" y="2994025"/>
          <p14:tracePt t="80647" x="2493963" y="2994025"/>
          <p14:tracePt t="80660" x="2500313" y="3008313"/>
          <p14:tracePt t="80677" x="2508250" y="3014663"/>
          <p14:tracePt t="80695" x="2514600" y="3022600"/>
          <p14:tracePt t="80710" x="2522538" y="3028950"/>
          <p14:tracePt t="80746" x="2528888" y="3036888"/>
          <p14:tracePt t="80764" x="2528888" y="3051175"/>
          <p14:tracePt t="80769" x="2536825" y="3057525"/>
          <p14:tracePt t="80780" x="2543175" y="3057525"/>
          <p14:tracePt t="80796" x="2557463" y="3071813"/>
          <p14:tracePt t="80815" x="2565400" y="3100388"/>
          <p14:tracePt t="80830" x="2586038" y="3136900"/>
          <p14:tracePt t="80847" x="2600325" y="3171825"/>
          <p14:tracePt t="80864" x="2636838" y="3214688"/>
          <p14:tracePt t="80882" x="2671763" y="3257550"/>
          <p14:tracePt t="80900" x="2708275" y="3308350"/>
          <p14:tracePt t="80917" x="2743200" y="3336925"/>
          <p14:tracePt t="80934" x="2765425" y="3357563"/>
          <p14:tracePt t="80951" x="2771775" y="3371850"/>
          <p14:tracePt t="80968" x="2786063" y="3386138"/>
          <p14:tracePt t="80985" x="2800350" y="3394075"/>
          <p14:tracePt t="81000" x="2814638" y="3400425"/>
          <p14:tracePt t="81100" x="2814638" y="3408363"/>
          <p14:tracePt t="82612" x="2822575" y="3414713"/>
          <p14:tracePt t="82650" x="2822575" y="3422650"/>
          <p14:tracePt t="82764" x="2828925" y="3422650"/>
          <p14:tracePt t="82778" x="2828925" y="3429000"/>
          <p14:tracePt t="83153" x="2828925" y="3436938"/>
          <p14:tracePt t="83255" x="2828925" y="3443288"/>
          <p14:tracePt t="83504" x="2828925" y="3451225"/>
          <p14:tracePt t="83691" x="2822575" y="3457575"/>
          <p14:tracePt t="83725" x="2822575" y="3465513"/>
          <p14:tracePt t="83744" x="2822575" y="3471863"/>
          <p14:tracePt t="83776" x="2814638" y="3471863"/>
          <p14:tracePt t="83830" x="2808288" y="3479800"/>
          <p14:tracePt t="83863" x="2800350" y="3479800"/>
          <p14:tracePt t="83869" x="2794000" y="3479800"/>
          <p14:tracePt t="83895" x="2794000" y="3486150"/>
          <p14:tracePt t="83927" x="2786063" y="3494088"/>
          <p14:tracePt t="83944" x="2786063" y="3500438"/>
          <p14:tracePt t="83994" x="2779713" y="3500438"/>
          <p14:tracePt t="84010" x="2771775" y="3500438"/>
          <p14:tracePt t="84018" x="2765425" y="3500438"/>
          <p14:tracePt t="84041" x="2757488" y="3500438"/>
          <p14:tracePt t="84079" x="2751138" y="3500438"/>
          <p14:tracePt t="84113" x="2743200" y="3508375"/>
          <p14:tracePt t="84129" x="2736850" y="3508375"/>
          <p14:tracePt t="84146" x="2728913" y="3508375"/>
          <p14:tracePt t="84151" x="2714625" y="3500438"/>
          <p14:tracePt t="84165" x="2700338" y="3500438"/>
          <p14:tracePt t="84181" x="2665413" y="3479800"/>
          <p14:tracePt t="84201" x="2628900" y="3465513"/>
          <p14:tracePt t="84215" x="2600325" y="3457575"/>
          <p14:tracePt t="84232" x="2586038" y="3443288"/>
          <p14:tracePt t="84249" x="2579688" y="3443288"/>
          <p14:tracePt t="84266" x="2571750" y="3436938"/>
          <p14:tracePt t="84380" x="2571750" y="3422650"/>
          <p14:tracePt t="84392" x="2571750" y="3414713"/>
          <p14:tracePt t="84400" x="2571750" y="3400425"/>
          <p14:tracePt t="84408" x="2571750" y="3386138"/>
          <p14:tracePt t="84418" x="2571750" y="3371850"/>
          <p14:tracePt t="84436" x="2571750" y="3351213"/>
          <p14:tracePt t="84454" x="2593975" y="3336925"/>
          <p14:tracePt t="84487" x="2600325" y="3336925"/>
          <p14:tracePt t="84504" x="2608263" y="3336925"/>
          <p14:tracePt t="84522" x="2614613" y="3336925"/>
          <p14:tracePt t="84538" x="2628900" y="3336925"/>
          <p14:tracePt t="84555" x="2636838" y="3328988"/>
          <p14:tracePt t="84557" x="2643188" y="3328988"/>
          <p14:tracePt t="84572" x="2657475" y="3328988"/>
          <p14:tracePt t="85707" x="2665413" y="3336925"/>
          <p14:tracePt t="85713" x="2671763" y="3336925"/>
          <p14:tracePt t="85720" x="2686050" y="3336925"/>
          <p14:tracePt t="85745" x="2693988" y="3336925"/>
          <p14:tracePt t="85752" x="2700338" y="3343275"/>
          <p14:tracePt t="85768" x="2708275" y="3351213"/>
          <p14:tracePt t="85786" x="2714625" y="3357563"/>
          <p14:tracePt t="85804" x="2728913" y="3379788"/>
          <p14:tracePt t="85820" x="2743200" y="3400425"/>
          <p14:tracePt t="85837" x="2751138" y="3408363"/>
          <p14:tracePt t="85854" x="2757488" y="3414713"/>
          <p14:tracePt t="85871" x="2757488" y="3422650"/>
          <p14:tracePt t="89705" x="2757488" y="3429000"/>
          <p14:tracePt t="89768" x="2757488" y="3436938"/>
          <p14:tracePt t="89789" x="2757488" y="3443288"/>
          <p14:tracePt t="89942" x="2757488" y="3451225"/>
          <p14:tracePt t="89988" x="2757488" y="3457575"/>
          <p14:tracePt t="90052" x="2757488" y="3465513"/>
          <p14:tracePt t="90064" x="2751138" y="3465513"/>
          <p14:tracePt t="90080" x="2743200" y="3465513"/>
          <p14:tracePt t="90088" x="2736850" y="3465513"/>
          <p14:tracePt t="90104" x="2728913" y="3471863"/>
          <p14:tracePt t="90119" x="2728913" y="3479800"/>
          <p14:tracePt t="90135" x="2722563" y="3479800"/>
          <p14:tracePt t="90178" x="2714625" y="3479800"/>
          <p14:tracePt t="90191" x="2708275" y="3479800"/>
          <p14:tracePt t="90220" x="2700338" y="3479800"/>
          <p14:tracePt t="90236" x="2693988" y="3479800"/>
          <p14:tracePt t="90244" x="2686050" y="3479800"/>
          <p14:tracePt t="90252" x="2671763" y="3479800"/>
          <p14:tracePt t="90269" x="2665413" y="3479800"/>
          <p14:tracePt t="90282" x="2657475" y="3471863"/>
          <p14:tracePt t="90298" x="2643188" y="3471863"/>
          <p14:tracePt t="90335" x="2636838" y="3457575"/>
          <p14:tracePt t="90348" x="2628900" y="3451225"/>
          <p14:tracePt t="90365" x="2622550" y="3451225"/>
          <p14:tracePt t="90382" x="2608263" y="3443288"/>
          <p14:tracePt t="90399" x="2600325" y="3443288"/>
          <p14:tracePt t="90416" x="2600325" y="3436938"/>
          <p14:tracePt t="90434" x="2593975" y="3436938"/>
          <p14:tracePt t="90452" x="2593975" y="3429000"/>
          <p14:tracePt t="90468" x="2586038" y="3414713"/>
          <p14:tracePt t="90485" x="2586038" y="3408363"/>
          <p14:tracePt t="90502" x="2586038" y="3400425"/>
          <p14:tracePt t="90520" x="2586038" y="3394075"/>
          <p14:tracePt t="90538" x="2586038" y="3386138"/>
          <p14:tracePt t="90555" x="2586038" y="3379788"/>
          <p14:tracePt t="90572" x="2586038" y="3371850"/>
          <p14:tracePt t="90589" x="2586038" y="3365500"/>
          <p14:tracePt t="90606" x="2593975" y="3365500"/>
          <p14:tracePt t="90623" x="2593975" y="3357563"/>
          <p14:tracePt t="90653" x="2600325" y="3357563"/>
          <p14:tracePt t="90667" x="2608263" y="3357563"/>
          <p14:tracePt t="90676" x="2608263" y="3351213"/>
          <p14:tracePt t="90690" x="2614613" y="3351213"/>
          <p14:tracePt t="90708" x="2628900" y="3343275"/>
          <p14:tracePt t="90724" x="2651125" y="3336925"/>
          <p14:tracePt t="90743" x="2679700" y="3328988"/>
          <p14:tracePt t="90760" x="2693988" y="3328988"/>
          <p14:tracePt t="90777" x="2708275" y="3328988"/>
          <p14:tracePt t="90794" x="2714625" y="3328988"/>
          <p14:tracePt t="90810" x="2728913" y="3328988"/>
          <p14:tracePt t="90844" x="2736850" y="3328988"/>
          <p14:tracePt t="90875" x="2743200" y="3328988"/>
          <p14:tracePt t="90917" x="2751138" y="3328988"/>
          <p14:tracePt t="90942" x="2757488" y="3328988"/>
          <p14:tracePt t="90948" x="2765425" y="3328988"/>
          <p14:tracePt t="90970" x="2771775" y="3328988"/>
          <p14:tracePt t="91026" x="2779713" y="3328988"/>
          <p14:tracePt t="91036" x="2786063" y="3336925"/>
          <p14:tracePt t="91050" x="2794000" y="3343275"/>
          <p14:tracePt t="91055" x="2800350" y="3343275"/>
          <p14:tracePt t="91066" x="2808288" y="3343275"/>
          <p14:tracePt t="91083" x="2808288" y="3351213"/>
          <p14:tracePt t="91100" x="2814638" y="3357563"/>
          <p14:tracePt t="91119" x="2822575" y="3365500"/>
          <p14:tracePt t="91157" x="2828925" y="3371850"/>
          <p14:tracePt t="91185" x="2828925" y="3386138"/>
          <p14:tracePt t="91204" x="2836863" y="3394075"/>
          <p14:tracePt t="91223" x="2836863" y="3400425"/>
          <p14:tracePt t="91237" x="2843213" y="3408363"/>
          <p14:tracePt t="91255" x="2843213" y="3414713"/>
          <p14:tracePt t="91270" x="2851150" y="3414713"/>
          <p14:tracePt t="91288" x="2851150" y="3422650"/>
          <p14:tracePt t="91306" x="2851150" y="3429000"/>
          <p14:tracePt t="91323" x="2857500" y="3429000"/>
          <p14:tracePt t="91351" x="2857500" y="3436938"/>
          <p14:tracePt t="91360" x="2857500" y="3443288"/>
          <p14:tracePt t="91384" x="2857500" y="3451225"/>
          <p14:tracePt t="91401" x="2865438" y="3457575"/>
          <p14:tracePt t="91410" x="2865438" y="3465513"/>
          <p14:tracePt t="91425" x="2865438" y="3471863"/>
          <p14:tracePt t="91442" x="2865438" y="3479800"/>
          <p14:tracePt t="91460" x="2865438" y="3486150"/>
          <p14:tracePt t="91479" x="2865438" y="3494088"/>
          <p14:tracePt t="91509" x="2865438" y="3500438"/>
          <p14:tracePt t="91523" x="2865438" y="3508375"/>
          <p14:tracePt t="91589" x="2865438" y="3514725"/>
          <p14:tracePt t="91604" x="2865438" y="3522663"/>
          <p14:tracePt t="91619" x="2865438" y="3529013"/>
          <p14:tracePt t="91690" x="2857500" y="3529013"/>
          <p14:tracePt t="91728" x="2857500" y="3536950"/>
          <p14:tracePt t="91735" x="2851150" y="3536950"/>
          <p14:tracePt t="91759" x="2843213" y="3536950"/>
          <p14:tracePt t="91798" x="2836863" y="3543300"/>
          <p14:tracePt t="91806" x="2828925" y="3543300"/>
          <p14:tracePt t="91818" x="2822575" y="3543300"/>
          <p14:tracePt t="91835" x="2822575" y="3551238"/>
          <p14:tracePt t="91852" x="2814638" y="3551238"/>
          <p14:tracePt t="91869" x="2800350" y="3551238"/>
          <p14:tracePt t="91886" x="2800350" y="3557588"/>
          <p14:tracePt t="91903" x="2794000" y="3557588"/>
          <p14:tracePt t="91938" x="2779713" y="3557588"/>
          <p14:tracePt t="91957" x="2771775" y="3557588"/>
          <p14:tracePt t="91972" x="2765425" y="3557588"/>
          <p14:tracePt t="91989" x="2751138" y="3557588"/>
          <p14:tracePt t="103869" x="2757488" y="3565525"/>
          <p14:tracePt t="103876" x="2786063" y="3579813"/>
          <p14:tracePt t="103884" x="2808288" y="3586163"/>
          <p14:tracePt t="103900" x="2865438" y="3608388"/>
          <p14:tracePt t="103916" x="2971800" y="3636963"/>
          <p14:tracePt t="103935" x="3086100" y="3657600"/>
          <p14:tracePt t="103950" x="3208338" y="3671888"/>
          <p14:tracePt t="103952" x="3222625" y="3671888"/>
          <p14:tracePt t="103968" x="3251200" y="3671888"/>
          <p14:tracePt t="103985" x="3279775" y="3671888"/>
          <p14:tracePt t="104002" x="3300413" y="3671888"/>
          <p14:tracePt t="104019" x="3336925" y="3671888"/>
          <p14:tracePt t="104039" x="3436938" y="3671888"/>
          <p14:tracePt t="104053" x="3479800" y="3671888"/>
          <p14:tracePt t="104070" x="3608388" y="3679825"/>
          <p14:tracePt t="104087" x="3657600" y="3671888"/>
          <p14:tracePt t="104106" x="3700463" y="3643313"/>
          <p14:tracePt t="104123" x="3729038" y="3622675"/>
          <p14:tracePt t="104140" x="3771900" y="3614738"/>
          <p14:tracePt t="104156" x="3794125" y="3608388"/>
          <p14:tracePt t="104174" x="3829050" y="3608388"/>
          <p14:tracePt t="104190" x="3843338" y="3608388"/>
          <p14:tracePt t="104207" x="3886200" y="3608388"/>
          <p14:tracePt t="104224" x="3937000" y="3608388"/>
          <p14:tracePt t="104242" x="4037013" y="3608388"/>
          <p14:tracePt t="104259" x="4094163" y="3600450"/>
          <p14:tracePt t="104264" x="4122738" y="3600450"/>
          <p14:tracePt t="104275" x="4137025" y="3600450"/>
          <p14:tracePt t="104292" x="4165600" y="3586163"/>
          <p14:tracePt t="104309" x="4208463" y="3579813"/>
          <p14:tracePt t="104328" x="4329113" y="3557588"/>
          <p14:tracePt t="104344" x="4400550" y="3529013"/>
          <p14:tracePt t="104361" x="4486275" y="3479800"/>
          <p14:tracePt t="104378" x="4529138" y="3479800"/>
          <p14:tracePt t="104395" x="4586288" y="3457575"/>
          <p14:tracePt t="104412" x="4643438" y="3443288"/>
          <p14:tracePt t="104429" x="4679950" y="3429000"/>
          <p14:tracePt t="104446" x="4708525" y="3400425"/>
          <p14:tracePt t="104463" x="4737100" y="3371850"/>
          <p14:tracePt t="104480" x="4779963" y="3351213"/>
          <p14:tracePt t="104497" x="4800600" y="3328988"/>
          <p14:tracePt t="104515" x="4857750" y="3265488"/>
          <p14:tracePt t="104532" x="4879975" y="3243263"/>
          <p14:tracePt t="104549" x="4914900" y="3222625"/>
          <p14:tracePt t="104566" x="4943475" y="3200400"/>
          <p14:tracePt t="104582" x="4965700" y="3186113"/>
          <p14:tracePt t="104600" x="4986338" y="3143250"/>
          <p14:tracePt t="104617" x="4994275" y="3100388"/>
          <p14:tracePt t="104635" x="5029200" y="3043238"/>
          <p14:tracePt t="104651" x="5037138" y="3000375"/>
          <p14:tracePt t="104669" x="5051425" y="2986088"/>
          <p14:tracePt t="104687" x="5072063" y="2957513"/>
          <p14:tracePt t="104702" x="5086350" y="2936875"/>
          <p14:tracePt t="104721" x="5100638" y="2908300"/>
          <p14:tracePt t="104738" x="5122863" y="2871788"/>
          <p14:tracePt t="104755" x="5122863" y="2836863"/>
          <p14:tracePt t="104757" x="5122863" y="2822575"/>
          <p14:tracePt t="104771" x="5122863" y="2814638"/>
          <p14:tracePt t="104788" x="5129213" y="2786063"/>
          <p14:tracePt t="104805" x="5137150" y="2757488"/>
          <p14:tracePt t="104822" x="5157788" y="2736850"/>
          <p14:tracePt t="104839" x="5157788" y="2700338"/>
          <p14:tracePt t="104856" x="5165725" y="2657475"/>
          <p14:tracePt t="104874" x="5180013" y="2522538"/>
          <p14:tracePt t="104890" x="5200650" y="2422525"/>
          <p14:tracePt t="104909" x="5214938" y="2322513"/>
          <p14:tracePt t="104926" x="5222875" y="2251075"/>
          <p14:tracePt t="104942" x="5222875" y="2214563"/>
          <p14:tracePt t="104944" x="5222875" y="2193925"/>
          <p14:tracePt t="104962" x="5222875" y="2179638"/>
          <p14:tracePt t="105376" x="5229225" y="2171700"/>
          <p14:tracePt t="105384" x="5237163" y="2171700"/>
          <p14:tracePt t="105393" x="5237163" y="2165350"/>
          <p14:tracePt t="105405" x="5251450" y="2151063"/>
          <p14:tracePt t="105437" x="5257800" y="2151063"/>
          <p14:tracePt t="105470" x="5265738" y="2151063"/>
          <p14:tracePt t="105484" x="5265738" y="2143125"/>
          <p14:tracePt t="105525" x="5265738" y="2136775"/>
          <p14:tracePt t="105532" x="5272088" y="2136775"/>
          <p14:tracePt t="105557" x="5272088" y="2128838"/>
          <p14:tracePt t="105587" x="5272088" y="2114550"/>
          <p14:tracePt t="105603" x="5272088" y="2108200"/>
          <p14:tracePt t="105619" x="5280025" y="2100263"/>
          <p14:tracePt t="105630" x="5280025" y="2093913"/>
          <p14:tracePt t="105636" x="5280025" y="2079625"/>
          <p14:tracePt t="105644" x="5280025" y="2065338"/>
          <p14:tracePt t="105661" x="5280025" y="2051050"/>
          <p14:tracePt t="105676" x="5280025" y="2028825"/>
          <p14:tracePt t="105678" x="5280025" y="2022475"/>
          <p14:tracePt t="105694" x="5272088" y="1993900"/>
          <p14:tracePt t="105711" x="5265738" y="1979613"/>
          <p14:tracePt t="105728" x="5265738" y="1965325"/>
          <p14:tracePt t="105745" x="5265738" y="1957388"/>
          <p14:tracePt t="105779" x="5265738" y="1943100"/>
          <p14:tracePt t="105796" x="5257800" y="1928813"/>
          <p14:tracePt t="105814" x="5251450" y="1922463"/>
          <p14:tracePt t="106175" x="5251450" y="1914525"/>
          <p14:tracePt t="106197" x="5251450" y="1908175"/>
          <p14:tracePt t="106224" x="5265738" y="1900238"/>
          <p14:tracePt t="106243" x="5280025" y="1900238"/>
          <p14:tracePt t="106259" x="5300663" y="1893888"/>
          <p14:tracePt t="106265" x="5308600" y="1893888"/>
          <p14:tracePt t="106275" x="5322888" y="1893888"/>
          <p14:tracePt t="106292" x="5329238" y="1885950"/>
          <p14:tracePt t="106310" x="5343525" y="1885950"/>
          <p14:tracePt t="106327" x="5365750" y="1885950"/>
          <p14:tracePt t="106344" x="5372100" y="1885950"/>
          <p14:tracePt t="106360" x="5386388" y="1879600"/>
          <p14:tracePt t="106378" x="5400675" y="1879600"/>
          <p14:tracePt t="106394" x="5422900" y="1871663"/>
          <p14:tracePt t="106412" x="5443538" y="1857375"/>
          <p14:tracePt t="106429" x="5451475" y="1857375"/>
          <p14:tracePt t="106446" x="5457825" y="1851025"/>
          <p14:tracePt t="107042" x="5465763" y="1851025"/>
          <p14:tracePt t="107046" x="5465763" y="1843088"/>
          <p14:tracePt t="107078" x="5465763" y="1836738"/>
          <p14:tracePt t="107274" x="5465763" y="1828800"/>
          <p14:tracePt t="107369" x="5465763" y="1822450"/>
          <p14:tracePt t="107401" x="5457825" y="1822450"/>
          <p14:tracePt t="107722" x="5451475" y="1822450"/>
          <p14:tracePt t="107734" x="5451475" y="1828800"/>
          <p14:tracePt t="107759" x="5451475" y="1836738"/>
          <p14:tracePt t="107775" x="5451475" y="1843088"/>
          <p14:tracePt t="107813" x="5451475" y="1851025"/>
          <p14:tracePt t="107827" x="5451475" y="1857375"/>
          <p14:tracePt t="107835" x="5457825" y="1857375"/>
          <p14:tracePt t="107868" x="5465763" y="1865313"/>
          <p14:tracePt t="107881" x="5465763" y="1871663"/>
          <p14:tracePt t="107888" x="5465763" y="1879600"/>
          <p14:tracePt t="107899" x="5465763" y="1885950"/>
          <p14:tracePt t="107916" x="5472113" y="1885950"/>
          <p14:tracePt t="107933" x="5486400" y="1893888"/>
          <p14:tracePt t="107950" x="5494338" y="1900238"/>
          <p14:tracePt t="107967" x="5494338" y="1914525"/>
          <p14:tracePt t="107983" x="5508625" y="1922463"/>
          <p14:tracePt t="108001" x="5522913" y="1936750"/>
          <p14:tracePt t="108018" x="5537200" y="1943100"/>
          <p14:tracePt t="108037" x="5551488" y="1943100"/>
          <p14:tracePt t="108193" x="5557838" y="1951038"/>
          <p14:tracePt t="108372" x="5557838" y="1957388"/>
          <p14:tracePt t="108729" x="5557838" y="1965325"/>
          <p14:tracePt t="108750" x="5565775" y="1965325"/>
          <p14:tracePt t="108837" x="5565775" y="1971675"/>
          <p14:tracePt t="108899" x="5565775" y="1979613"/>
          <p14:tracePt t="108921" x="5565775" y="1985963"/>
          <p14:tracePt t="108936" x="5565775" y="1993900"/>
          <p14:tracePt t="109017" x="5565775" y="2000250"/>
          <p14:tracePt t="109046" x="5565775" y="2008188"/>
          <p14:tracePt t="109070" x="5565775" y="2014538"/>
          <p14:tracePt t="109087" x="5565775" y="2022475"/>
          <p14:tracePt t="109119" x="5565775" y="2028825"/>
          <p14:tracePt t="109143" x="5565775" y="2036763"/>
          <p14:tracePt t="109269" x="5565775" y="2043113"/>
          <p14:tracePt t="109321" x="5565775" y="2051050"/>
          <p14:tracePt t="109336" x="5565775" y="2057400"/>
          <p14:tracePt t="109353" x="5565775" y="2065338"/>
          <p14:tracePt t="109373" x="5565775" y="2071688"/>
          <p14:tracePt t="109378" x="5557838" y="2071688"/>
          <p14:tracePt t="109386" x="5557838" y="2085975"/>
          <p14:tracePt t="109403" x="5551488" y="2085975"/>
          <p14:tracePt t="109419" x="5543550" y="2093913"/>
          <p14:tracePt t="109436" x="5529263" y="2093913"/>
          <p14:tracePt t="109455" x="5522913" y="2093913"/>
          <p14:tracePt t="109471" x="5500688" y="2093913"/>
          <p14:tracePt t="109489" x="5465763" y="2085975"/>
          <p14:tracePt t="109506" x="5429250" y="2071688"/>
          <p14:tracePt t="109522" x="5422900" y="2065338"/>
          <p14:tracePt t="109540" x="5408613" y="2057400"/>
          <p14:tracePt t="109681" x="5414963" y="2051050"/>
          <p14:tracePt t="109688" x="5422900" y="2051050"/>
          <p14:tracePt t="109695" x="5429250" y="2051050"/>
          <p14:tracePt t="109711" x="5443538" y="2051050"/>
          <p14:tracePt t="109727" x="5451475" y="2051050"/>
          <p14:tracePt t="109743" x="5457825" y="2051050"/>
          <p14:tracePt t="109830" x="5465763" y="2051050"/>
          <p14:tracePt t="109835" x="5472113" y="2051050"/>
          <p14:tracePt t="109846" x="5480050" y="2051050"/>
          <p14:tracePt t="109867" x="5494338" y="2051050"/>
          <p14:tracePt t="109880" x="5500688" y="2051050"/>
          <p14:tracePt t="110955" x="5508625" y="2051050"/>
          <p14:tracePt t="111076" x="5514975" y="2051050"/>
          <p14:tracePt t="111084" x="5522913" y="2051050"/>
          <p14:tracePt t="111102" x="5537200" y="2051050"/>
          <p14:tracePt t="111110" x="5557838" y="2051050"/>
          <p14:tracePt t="111128" x="5565775" y="2036763"/>
          <p14:tracePt t="111145" x="5586413" y="2022475"/>
          <p14:tracePt t="111163" x="5600700" y="2008188"/>
          <p14:tracePt t="111369" x="5600700" y="2014538"/>
          <p14:tracePt t="111390" x="5600700" y="2022475"/>
          <p14:tracePt t="111438" x="5600700" y="2028825"/>
          <p14:tracePt t="111469" x="5600700" y="2036763"/>
          <p14:tracePt t="111476" x="5600700" y="2043113"/>
          <p14:tracePt t="111500" x="5600700" y="2051050"/>
          <p14:tracePt t="111525" x="5600700" y="2057400"/>
          <p14:tracePt t="111554" x="5600700" y="2065338"/>
          <p14:tracePt t="111562" x="5600700" y="2071688"/>
          <p14:tracePt t="112218" x="5600700" y="2079625"/>
          <p14:tracePt t="112751" x="5600700" y="2085975"/>
          <p14:tracePt t="112766" x="5600700" y="2093913"/>
          <p14:tracePt t="112773" x="5600700" y="2100263"/>
          <p14:tracePt t="112786" x="5600700" y="2114550"/>
          <p14:tracePt t="112802" x="5586413" y="2143125"/>
          <p14:tracePt t="112821" x="5586413" y="2157413"/>
          <p14:tracePt t="112838" x="5580063" y="2185988"/>
          <p14:tracePt t="112855" x="5565775" y="2200275"/>
          <p14:tracePt t="112873" x="5557838" y="2243138"/>
          <p14:tracePt t="112889" x="5557838" y="2271713"/>
          <p14:tracePt t="112905" x="5557838" y="2322513"/>
          <p14:tracePt t="112922" x="5557838" y="2379663"/>
          <p14:tracePt t="112940" x="5557838" y="2400300"/>
          <p14:tracePt t="112956" x="5557838" y="2422525"/>
          <p14:tracePt t="112974" x="5551488" y="2451100"/>
          <p14:tracePt t="112990" x="5543550" y="2486025"/>
          <p14:tracePt t="113008" x="5537200" y="2508250"/>
          <p14:tracePt t="113025" x="5529263" y="2528888"/>
          <p14:tracePt t="113041" x="5529263" y="2543175"/>
          <p14:tracePt t="113058" x="5529263" y="2557463"/>
          <p14:tracePt t="113076" x="5529263" y="2600325"/>
          <p14:tracePt t="113095" x="5529263" y="2636838"/>
          <p14:tracePt t="113112" x="5522913" y="2671763"/>
          <p14:tracePt t="113128" x="5522913" y="2722563"/>
          <p14:tracePt t="113146" x="5529263" y="2808288"/>
          <p14:tracePt t="113163" x="5529263" y="2843213"/>
          <p14:tracePt t="113179" x="5537200" y="2879725"/>
          <p14:tracePt t="113195" x="5551488" y="2922588"/>
          <p14:tracePt t="113213" x="5551488" y="2965450"/>
          <p14:tracePt t="113230" x="5551488" y="3000375"/>
          <p14:tracePt t="113248" x="5551488" y="3100388"/>
          <p14:tracePt t="113266" x="5551488" y="3143250"/>
          <p14:tracePt t="113281" x="5551488" y="3208338"/>
          <p14:tracePt t="113300" x="5551488" y="3251200"/>
          <p14:tracePt t="113315" x="5551488" y="3286125"/>
          <p14:tracePt t="113318" x="5551488" y="3300413"/>
          <p14:tracePt t="113332" x="5557838" y="3314700"/>
          <p14:tracePt t="113349" x="5557838" y="3343275"/>
          <p14:tracePt t="113366" x="5557838" y="3394075"/>
          <p14:tracePt t="113385" x="5557838" y="3429000"/>
          <p14:tracePt t="113404" x="5551488" y="3508375"/>
          <p14:tracePt t="113418" x="5543550" y="3536950"/>
          <p14:tracePt t="113434" x="5529263" y="3565525"/>
          <p14:tracePt t="113452" x="5514975" y="3600450"/>
          <p14:tracePt t="113469" x="5500688" y="3629025"/>
          <p14:tracePt t="113486" x="5494338" y="3657600"/>
          <p14:tracePt t="113507" x="5465763" y="3679825"/>
          <p14:tracePt t="113522" x="5457825" y="3694113"/>
          <p14:tracePt t="113539" x="5414963" y="3714750"/>
          <p14:tracePt t="113556" x="5400675" y="3722688"/>
          <p14:tracePt t="113573" x="5365750" y="3729038"/>
          <p14:tracePt t="113590" x="5322888" y="3736975"/>
          <p14:tracePt t="113607" x="5286375" y="3751263"/>
          <p14:tracePt t="113623" x="5237163" y="3757613"/>
          <p14:tracePt t="113642" x="5222875" y="3757613"/>
          <p14:tracePt t="113659" x="5200650" y="3757613"/>
          <p14:tracePt t="113674" x="5165725" y="3757613"/>
          <p14:tracePt t="113692" x="5057775" y="3757613"/>
          <p14:tracePt t="113708" x="4986338" y="3743325"/>
          <p14:tracePt t="113725" x="4900613" y="3714750"/>
          <p14:tracePt t="113742" x="4814888" y="3694113"/>
          <p14:tracePt t="113763" x="4772025" y="3657600"/>
          <p14:tracePt t="113771" x="4737100" y="3651250"/>
          <p14:tracePt t="113778" x="4714875" y="3629025"/>
          <p14:tracePt t="113794" x="4700588" y="3622675"/>
          <p14:tracePt t="113812" x="4694238" y="3600450"/>
          <p14:tracePt t="113829" x="4686300" y="3594100"/>
          <p14:tracePt t="113845" x="4679950" y="3579813"/>
          <p14:tracePt t="113862" x="4657725" y="3571875"/>
          <p14:tracePt t="113879" x="4637088" y="3536950"/>
          <p14:tracePt t="113897" x="4608513" y="3486150"/>
          <p14:tracePt t="113914" x="4586288" y="3465513"/>
          <p14:tracePt t="113930" x="4572000" y="3436938"/>
          <p14:tracePt t="113947" x="4565650" y="3386138"/>
          <p14:tracePt t="113964" x="4557713" y="3343275"/>
          <p14:tracePt t="113982" x="4557713" y="3265488"/>
          <p14:tracePt t="113999" x="4557713" y="3228975"/>
          <p14:tracePt t="114015" x="4557713" y="3186113"/>
          <p14:tracePt t="114037" x="4565650" y="3122613"/>
          <p14:tracePt t="114051" x="4572000" y="3100388"/>
          <p14:tracePt t="114069" x="4579938" y="3051175"/>
          <p14:tracePt t="114085" x="4594225" y="3028950"/>
          <p14:tracePt t="114103" x="4608513" y="3000375"/>
          <p14:tracePt t="114120" x="4629150" y="2979738"/>
          <p14:tracePt t="114136" x="4651375" y="2936875"/>
          <p14:tracePt t="114154" x="4672013" y="2879725"/>
          <p14:tracePt t="114170" x="4700588" y="2851150"/>
          <p14:tracePt t="114187" x="4722813" y="2808288"/>
          <p14:tracePt t="114203" x="4737100" y="2779713"/>
          <p14:tracePt t="114221" x="4757738" y="2757488"/>
          <p14:tracePt t="114238" x="4765675" y="2743200"/>
          <p14:tracePt t="114255" x="4786313" y="2728913"/>
          <p14:tracePt t="114259" x="4800600" y="2714625"/>
          <p14:tracePt t="114272" x="4829175" y="2700338"/>
          <p14:tracePt t="114289" x="4851400" y="2693988"/>
          <p14:tracePt t="114307" x="4879975" y="2671763"/>
          <p14:tracePt t="114324" x="4894263" y="2671763"/>
          <p14:tracePt t="114342" x="4951413" y="2657475"/>
          <p14:tracePt t="114359" x="4994275" y="2657475"/>
          <p14:tracePt t="114376" x="5037138" y="2657475"/>
          <p14:tracePt t="114393" x="5086350" y="2657475"/>
          <p14:tracePt t="114409" x="5122863" y="2657475"/>
          <p14:tracePt t="114427" x="5172075" y="2665413"/>
          <p14:tracePt t="114443" x="5214938" y="2671763"/>
          <p14:tracePt t="114459" x="5222875" y="2671763"/>
          <p14:tracePt t="114477" x="5237163" y="2671763"/>
          <p14:tracePt t="114494" x="5251450" y="2671763"/>
          <p14:tracePt t="114511" x="5265738" y="2671763"/>
          <p14:tracePt t="114528" x="5322888" y="2671763"/>
          <p14:tracePt t="114545" x="5351463" y="2671763"/>
          <p14:tracePt t="114563" x="5372100" y="2665413"/>
          <p14:tracePt t="114579" x="5386388" y="2657475"/>
          <p14:tracePt t="114597" x="5394325" y="2657475"/>
          <p14:tracePt t="114615" x="5400675" y="2651125"/>
          <p14:tracePt t="114632" x="5422900" y="2651125"/>
          <p14:tracePt t="114652" x="5437188" y="2643188"/>
          <p14:tracePt t="114666" x="5457825" y="2643188"/>
          <p14:tracePt t="114684" x="5465763" y="2636838"/>
          <p14:tracePt t="114704" x="5472113" y="2636838"/>
          <p14:tracePt t="114804" x="5472113" y="2628900"/>
          <p14:tracePt t="114811" x="5480050" y="2622550"/>
          <p14:tracePt t="114827" x="5486400" y="2614613"/>
          <p14:tracePt t="114838" x="5494338" y="2614613"/>
          <p14:tracePt t="114853" x="5494338" y="2608263"/>
          <p14:tracePt t="114870" x="5508625" y="2600325"/>
          <p14:tracePt t="114888" x="5514975" y="2586038"/>
          <p14:tracePt t="114904" x="5514975" y="2579688"/>
          <p14:tracePt t="114921" x="5522913" y="2571750"/>
          <p14:tracePt t="114939" x="5529263" y="2551113"/>
          <p14:tracePt t="114955" x="5529263" y="2536825"/>
          <p14:tracePt t="114974" x="5543550" y="2522538"/>
          <p14:tracePt t="114990" x="5551488" y="2500313"/>
          <p14:tracePt t="115007" x="5551488" y="2486025"/>
          <p14:tracePt t="115024" x="5551488" y="2471738"/>
          <p14:tracePt t="115040" x="5551488" y="2465388"/>
          <p14:tracePt t="115060" x="5557838" y="2443163"/>
          <p14:tracePt t="115076" x="5565775" y="2436813"/>
          <p14:tracePt t="115093" x="5565775" y="2428875"/>
          <p14:tracePt t="115109" x="5565775" y="2414588"/>
          <p14:tracePt t="115127" x="5565775" y="2408238"/>
          <p14:tracePt t="115146" x="5565775" y="2400300"/>
          <p14:tracePt t="115162" x="5565775" y="2379663"/>
          <p14:tracePt t="115180" x="5572125" y="2371725"/>
          <p14:tracePt t="115196" x="5580063" y="2351088"/>
          <p14:tracePt t="115213" x="5586413" y="2336800"/>
          <p14:tracePt t="115230" x="5586413" y="2322513"/>
          <p14:tracePt t="115265" x="5594350" y="2308225"/>
          <p14:tracePt t="115272" x="5600700" y="2308225"/>
          <p14:tracePt t="115343" x="5600700" y="2300288"/>
          <p14:tracePt t="115351" x="5608638" y="2300288"/>
          <p14:tracePt t="115356" x="5614988" y="2293938"/>
          <p14:tracePt t="115369" x="5614988" y="2286000"/>
          <p14:tracePt t="115383" x="5622925" y="2279650"/>
          <p14:tracePt t="115417" x="5629275" y="2271713"/>
          <p14:tracePt t="115640" x="5651500" y="2271713"/>
          <p14:tracePt t="115647" x="5672138" y="2279650"/>
          <p14:tracePt t="115657" x="5686425" y="2286000"/>
          <p14:tracePt t="115673" x="5715000" y="2293938"/>
          <p14:tracePt t="115690" x="5729288" y="2300288"/>
          <p14:tracePt t="115707" x="5751513" y="2314575"/>
          <p14:tracePt t="115709" x="5757863" y="2314575"/>
          <p14:tracePt t="115724" x="5780088" y="2322513"/>
          <p14:tracePt t="115742" x="5786438" y="2328863"/>
          <p14:tracePt t="115760" x="5800725" y="2336800"/>
          <p14:tracePt t="115770" x="5800725" y="2351088"/>
          <p14:tracePt t="115794" x="5822950" y="2365375"/>
          <p14:tracePt t="115810" x="5829300" y="2371725"/>
          <p14:tracePt t="115827" x="5837238" y="2386013"/>
          <p14:tracePt t="115844" x="5857875" y="2400300"/>
          <p14:tracePt t="115861" x="5894388" y="2422525"/>
          <p14:tracePt t="115878" x="5894388" y="2436813"/>
          <p14:tracePt t="115895" x="5908675" y="2451100"/>
          <p14:tracePt t="115897" x="5915025" y="2457450"/>
          <p14:tracePt t="115912" x="5929313" y="2471738"/>
          <p14:tracePt t="115930" x="5929313" y="2493963"/>
          <p14:tracePt t="115946" x="5943600" y="2522538"/>
          <p14:tracePt t="115965" x="5951538" y="2536825"/>
          <p14:tracePt t="115980" x="5957888" y="2551113"/>
          <p14:tracePt t="115982" x="5972175" y="2551113"/>
          <p14:tracePt t="116086" x="5972175" y="2557463"/>
          <p14:tracePt t="116460" x="5965825" y="2536825"/>
          <p14:tracePt t="116468" x="5957888" y="2528888"/>
          <p14:tracePt t="116477" x="5951538" y="2522538"/>
          <p14:tracePt t="116493" x="5937250" y="2508250"/>
          <p14:tracePt t="116510" x="5929313" y="2493963"/>
          <p14:tracePt t="116528" x="5915025" y="2471738"/>
          <p14:tracePt t="116563" x="5908675" y="2465388"/>
          <p14:tracePt t="116581" x="5908675" y="2457450"/>
          <p14:tracePt t="116711" x="5915025" y="2457450"/>
          <p14:tracePt t="116719" x="5937250" y="2465388"/>
          <p14:tracePt t="116727" x="5943600" y="2465388"/>
          <p14:tracePt t="116741" x="5972175" y="2479675"/>
          <p14:tracePt t="116749" x="5986463" y="2479675"/>
          <p14:tracePt t="116767" x="6000750" y="2493963"/>
          <p14:tracePt t="116770" x="6008688" y="2493963"/>
          <p14:tracePt t="116786" x="6015038" y="2500313"/>
          <p14:tracePt t="116803" x="6029325" y="2508250"/>
          <p14:tracePt t="116818" x="6037263" y="2514600"/>
          <p14:tracePt t="116835" x="6043613" y="2514600"/>
          <p14:tracePt t="116852" x="6043613" y="2522538"/>
          <p14:tracePt t="116870" x="6057900" y="2536825"/>
          <p14:tracePt t="116886" x="6072188" y="2551113"/>
          <p14:tracePt t="116905" x="6094413" y="2565400"/>
          <p14:tracePt t="116922" x="6108700" y="2571750"/>
          <p14:tracePt t="116939" x="6115050" y="2571750"/>
          <p14:tracePt t="116956" x="6115050" y="2579688"/>
          <p14:tracePt t="116972" x="6115050" y="2586038"/>
          <p14:tracePt t="116989" x="6122988" y="2586038"/>
          <p14:tracePt t="117021" x="6122988" y="2593975"/>
          <p14:tracePt t="117039" x="6129338" y="2593975"/>
          <p14:tracePt t="117053" x="6129338" y="2600325"/>
          <p14:tracePt t="117077" x="6129338" y="2608263"/>
          <p14:tracePt t="117090" x="6129338" y="2614613"/>
          <p14:tracePt t="117107" x="6137275" y="2614613"/>
          <p14:tracePt t="117210" x="6137275" y="2622550"/>
          <p14:tracePt t="119337" x="6143625" y="2622550"/>
          <p14:tracePt t="119407" x="6143625" y="2628900"/>
          <p14:tracePt t="122179" x="6143625" y="2622550"/>
          <p14:tracePt t="122186" x="6137275" y="2614613"/>
          <p14:tracePt t="122194" x="6129338" y="2608263"/>
          <p14:tracePt t="122211" x="6122988" y="2593975"/>
          <p14:tracePt t="122228" x="6115050" y="2586038"/>
          <p14:tracePt t="122239" x="6108700" y="2571750"/>
          <p14:tracePt t="122256" x="6057900" y="2508250"/>
          <p14:tracePt t="122262" x="6043613" y="2500313"/>
          <p14:tracePt t="122272" x="6029325" y="2479675"/>
          <p14:tracePt t="122286" x="6000750" y="2457450"/>
          <p14:tracePt t="122303" x="5980113" y="2443163"/>
          <p14:tracePt t="122320" x="5965825" y="2428875"/>
          <p14:tracePt t="122339" x="5965825" y="2422525"/>
          <p14:tracePt t="122355" x="5957888" y="2414588"/>
          <p14:tracePt t="122497" x="5965825" y="2422525"/>
          <p14:tracePt t="122510" x="5980113" y="2443163"/>
          <p14:tracePt t="122515" x="5980113" y="2457450"/>
          <p14:tracePt t="122527" x="5994400" y="2465388"/>
          <p14:tracePt t="122546" x="6008688" y="2493963"/>
          <p14:tracePt t="122561" x="6015038" y="2500313"/>
          <p14:tracePt t="122578" x="6029325" y="2522538"/>
          <p14:tracePt t="122594" x="6037263" y="2528888"/>
          <p14:tracePt t="122611" x="6037263" y="2536825"/>
          <p14:tracePt t="122628" x="6051550" y="2551113"/>
          <p14:tracePt t="122648" x="6051550" y="2571750"/>
          <p14:tracePt t="122664" x="6057900" y="2586038"/>
          <p14:tracePt t="122679" x="6065838" y="2600325"/>
          <p14:tracePt t="122696" x="6072188" y="2608263"/>
          <p14:tracePt t="122715" x="6072188" y="2614613"/>
          <p14:tracePt t="122730" x="6080125" y="2628900"/>
          <p14:tracePt t="122749" x="6080125" y="2636838"/>
          <p14:tracePt t="122783" x="6080125" y="2643188"/>
          <p14:tracePt t="122789" x="6086475" y="2651125"/>
          <p14:tracePt t="122803" x="6086475" y="2657475"/>
          <p14:tracePt t="122819" x="6086475" y="2665413"/>
          <p14:tracePt t="122833" x="6094413" y="2671763"/>
          <p14:tracePt t="122850" x="6094413" y="2679700"/>
          <p14:tracePt t="122867" x="6094413" y="2686050"/>
          <p14:tracePt t="122884" x="6100763" y="2686050"/>
          <p14:tracePt t="122921" x="6100763" y="2693988"/>
          <p14:tracePt t="123091" x="6100763" y="2700338"/>
          <p14:tracePt t="124554" x="6108700" y="2700338"/>
          <p14:tracePt t="124889" x="6108700" y="2708275"/>
          <p14:tracePt t="124905" x="6122988" y="2714625"/>
          <p14:tracePt t="124936" x="6122988" y="2722563"/>
          <p14:tracePt t="124959" x="6122988" y="2728913"/>
          <p14:tracePt t="124973" x="6129338" y="2736850"/>
          <p14:tracePt t="125006" x="6129338" y="2743200"/>
          <p14:tracePt t="125023" x="6137275" y="2743200"/>
          <p14:tracePt t="125133" x="6137275" y="2751138"/>
          <p14:tracePt t="126367" x="6137275" y="2757488"/>
          <p14:tracePt t="126413" x="6151563" y="2757488"/>
          <p14:tracePt t="126419" x="6157913" y="2757488"/>
          <p14:tracePt t="126427" x="6165850" y="2757488"/>
          <p14:tracePt t="126438" x="6172200" y="2757488"/>
          <p14:tracePt t="126459" x="6180138" y="2757488"/>
          <p14:tracePt t="126562" x="6186488" y="2757488"/>
          <p14:tracePt t="126612" x="6186488" y="2765425"/>
          <p14:tracePt t="126623" x="6194425" y="2765425"/>
          <p14:tracePt t="126677" x="6200775" y="2765425"/>
          <p14:tracePt t="126685" x="6208713" y="2771775"/>
          <p14:tracePt t="126695" x="6215063" y="2771775"/>
          <p14:tracePt t="126712" x="6223000" y="2786063"/>
          <p14:tracePt t="126730" x="6237288" y="2786063"/>
          <p14:tracePt t="126748" x="6243638" y="2786063"/>
          <p14:tracePt t="126764" x="6251575" y="2786063"/>
          <p14:tracePt t="126780" x="6265863" y="2794000"/>
          <p14:tracePt t="126798" x="6272213" y="2808288"/>
          <p14:tracePt t="126816" x="6294438" y="2814638"/>
          <p14:tracePt t="126832" x="6308725" y="2814638"/>
          <p14:tracePt t="126849" x="6308725" y="2828925"/>
          <p14:tracePt t="126866" x="6315075" y="2828925"/>
          <p14:tracePt t="126885" x="6329363" y="2836863"/>
          <p14:tracePt t="126917" x="6337300" y="2836863"/>
          <p14:tracePt t="126934" x="6351588" y="2843213"/>
          <p14:tracePt t="126951" x="6357938" y="2851150"/>
          <p14:tracePt t="126968" x="6380163" y="2857500"/>
          <p14:tracePt t="126986" x="6400800" y="2857500"/>
          <p14:tracePt t="127003" x="6415088" y="2871788"/>
          <p14:tracePt t="127022" x="6429375" y="2886075"/>
          <p14:tracePt t="127039" x="6451600" y="2908300"/>
          <p14:tracePt t="127054" x="6465888" y="2922588"/>
          <p14:tracePt t="127071" x="6480175" y="2936875"/>
          <p14:tracePt t="127106" x="6500813" y="2957513"/>
          <p14:tracePt t="127122" x="6508750" y="2965450"/>
          <p14:tracePt t="127139" x="6515100" y="2971800"/>
          <p14:tracePt t="127156" x="6523038" y="2986088"/>
          <p14:tracePt t="127174" x="6529388" y="2994025"/>
          <p14:tracePt t="127194" x="6543675" y="3022600"/>
          <p14:tracePt t="127210" x="6551613" y="3028950"/>
          <p14:tracePt t="127225" x="6557963" y="3036888"/>
          <p14:tracePt t="127242" x="6565900" y="3071813"/>
          <p14:tracePt t="127259" x="6572250" y="3100388"/>
          <p14:tracePt t="127263" x="6580188" y="3114675"/>
          <p14:tracePt t="127276" x="6580188" y="3128963"/>
          <p14:tracePt t="127293" x="6594475" y="3157538"/>
          <p14:tracePt t="127311" x="6594475" y="3171825"/>
          <p14:tracePt t="127327" x="6594475" y="3179763"/>
          <p14:tracePt t="127346" x="6594475" y="3186113"/>
          <p14:tracePt t="127362" x="6594475" y="3194050"/>
          <p14:tracePt t="127745" x="6594475" y="3200400"/>
          <p14:tracePt t="127852" x="6594475" y="3208338"/>
          <p14:tracePt t="127882" x="6600825" y="3214688"/>
          <p14:tracePt t="127911" x="6600825" y="3222625"/>
          <p14:tracePt t="127931" x="6608763" y="3228975"/>
          <p14:tracePt t="127947" x="6615113" y="3236913"/>
          <p14:tracePt t="127951" x="6615113" y="3243263"/>
          <p14:tracePt t="127966" x="6615113" y="3271838"/>
          <p14:tracePt t="127976" x="6615113" y="3279775"/>
          <p14:tracePt t="127995" x="6623050" y="3286125"/>
          <p14:tracePt t="128015" x="6623050" y="3300413"/>
          <p14:tracePt t="128045" x="6623050" y="3308350"/>
          <p14:tracePt t="128064" x="6623050" y="3322638"/>
          <p14:tracePt t="128079" x="6623050" y="3343275"/>
          <p14:tracePt t="128098" x="6623050" y="3357563"/>
          <p14:tracePt t="128115" x="6623050" y="3365500"/>
          <p14:tracePt t="128162" x="6623050" y="3371850"/>
          <p14:tracePt t="128169" x="6623050" y="3379788"/>
          <p14:tracePt t="128182" x="6623050" y="3394075"/>
          <p14:tracePt t="128200" x="6623050" y="3422650"/>
          <p14:tracePt t="128216" x="6623050" y="3443288"/>
          <p14:tracePt t="128233" x="6623050" y="3465513"/>
          <p14:tracePt t="128250" x="6623050" y="3471863"/>
          <p14:tracePt t="128267" x="6623050" y="3479800"/>
          <p14:tracePt t="128304" x="6623050" y="3486150"/>
          <p14:tracePt t="128320" x="6623050" y="3494088"/>
          <p14:tracePt t="128333" x="6623050" y="3500438"/>
          <p14:tracePt t="128367" x="6623050" y="3508375"/>
          <p14:tracePt t="128387" x="6623050" y="3514725"/>
          <p14:tracePt t="128394" x="6623050" y="3522663"/>
          <p14:tracePt t="128411" x="6623050" y="3529013"/>
          <p14:tracePt t="128422" x="6623050" y="3543300"/>
          <p14:tracePt t="128438" x="6623050" y="3551238"/>
          <p14:tracePt t="128459" x="6623050" y="3557588"/>
          <p14:tracePt t="128472" x="6623050" y="3565525"/>
          <p14:tracePt t="128491" x="6623050" y="3571875"/>
          <p14:tracePt t="128516" x="6623050" y="3579813"/>
          <p14:tracePt t="128548" x="6615113" y="3579813"/>
          <p14:tracePt t="128585" x="6608763" y="3579813"/>
          <p14:tracePt t="128591" x="6600825" y="3579813"/>
          <p14:tracePt t="128605" x="6594475" y="3579813"/>
          <p14:tracePt t="128623" x="6580188" y="3579813"/>
          <p14:tracePt t="128629" x="6572250" y="3579813"/>
          <p14:tracePt t="128648" x="6551613" y="3579813"/>
          <p14:tracePt t="128662" x="6515100" y="3579813"/>
          <p14:tracePt t="128679" x="6480175" y="3579813"/>
          <p14:tracePt t="128695" x="6451600" y="3579813"/>
          <p14:tracePt t="128714" x="6429375" y="3571875"/>
          <p14:tracePt t="128731" x="6423025" y="3571875"/>
          <p14:tracePt t="128765" x="6415088" y="3565525"/>
          <p14:tracePt t="128780" x="6415088" y="3557588"/>
          <p14:tracePt t="128797" x="6408738" y="3551238"/>
          <p14:tracePt t="128815" x="6400800" y="3543300"/>
          <p14:tracePt t="128832" x="6400800" y="3529013"/>
          <p14:tracePt t="128848" x="6394450" y="3522663"/>
          <p14:tracePt t="128884" x="6386513" y="3514725"/>
          <p14:tracePt t="128901" x="6386513" y="3494088"/>
          <p14:tracePt t="128917" x="6386513" y="3479800"/>
          <p14:tracePt t="128934" x="6386513" y="3457575"/>
          <p14:tracePt t="128956" x="6386513" y="3429000"/>
          <p14:tracePt t="128985" x="6386513" y="3408363"/>
          <p14:tracePt t="129003" x="6386513" y="3400425"/>
          <p14:tracePt t="129019" x="6394450" y="3371850"/>
          <p14:tracePt t="129038" x="6408738" y="3351213"/>
          <p14:tracePt t="129055" x="6423025" y="3343275"/>
          <p14:tracePt t="129071" x="6437313" y="3322638"/>
          <p14:tracePt t="129074" x="6443663" y="3322638"/>
          <p14:tracePt t="129089" x="6451600" y="3308350"/>
          <p14:tracePt t="129105" x="6457950" y="3300413"/>
          <p14:tracePt t="129122" x="6457950" y="3294063"/>
          <p14:tracePt t="129139" x="6465888" y="3294063"/>
          <p14:tracePt t="129162" x="6472238" y="3294063"/>
          <p14:tracePt t="129174" x="6486525" y="3286125"/>
          <p14:tracePt t="129190" x="6494463" y="3286125"/>
          <p14:tracePt t="129210" x="6500813" y="3286125"/>
          <p14:tracePt t="129246" x="6508750" y="3286125"/>
          <p14:tracePt t="129261" x="6508750" y="3279775"/>
          <p14:tracePt t="129266" x="6515100" y="3279775"/>
          <p14:tracePt t="129278" x="6523038" y="3279775"/>
          <p14:tracePt t="129294" x="6529388" y="3279775"/>
          <p14:tracePt t="129311" x="6529388" y="3271838"/>
          <p14:tracePt t="129344" x="6537325" y="3271838"/>
          <p14:tracePt t="129405" x="6543675" y="3271838"/>
          <p14:tracePt t="129467" x="6551613" y="3271838"/>
          <p14:tracePt t="129473" x="6565900" y="3279775"/>
          <p14:tracePt t="129490" x="6572250" y="3279775"/>
          <p14:tracePt t="129498" x="6580188" y="3279775"/>
          <p14:tracePt t="129516" x="6594475" y="3279775"/>
          <p14:tracePt t="129532" x="6608763" y="3294063"/>
          <p14:tracePt t="129550" x="6615113" y="3294063"/>
          <p14:tracePt t="129566" x="6623050" y="3308350"/>
          <p14:tracePt t="129583" x="6623050" y="3314700"/>
          <p14:tracePt t="129600" x="6623050" y="3322638"/>
          <p14:tracePt t="129618" x="6629400" y="3322638"/>
          <p14:tracePt t="129634" x="6629400" y="3336925"/>
          <p14:tracePt t="129652" x="6629400" y="3357563"/>
          <p14:tracePt t="129669" x="6629400" y="3371850"/>
          <p14:tracePt t="129685" x="6637338" y="3386138"/>
          <p14:tracePt t="129703" x="6637338" y="3394075"/>
          <p14:tracePt t="129720" x="6637338" y="3408363"/>
          <p14:tracePt t="129737" x="6637338" y="3422650"/>
          <p14:tracePt t="129757" x="6637338" y="3436938"/>
          <p14:tracePt t="129775" x="6637338" y="3443288"/>
          <p14:tracePt t="129795" x="6637338" y="3451225"/>
          <p14:tracePt t="129809" x="6637338" y="3457575"/>
          <p14:tracePt t="129822" x="6637338" y="3465513"/>
          <p14:tracePt t="129840" x="6637338" y="3486150"/>
          <p14:tracePt t="129857" x="6637338" y="3494088"/>
          <p14:tracePt t="129890" x="6629400" y="3494088"/>
          <p14:tracePt t="129950" x="6629400" y="3500438"/>
          <p14:tracePt t="130293" x="6623050" y="3500438"/>
          <p14:tracePt t="130348" x="6615113" y="3500438"/>
          <p14:tracePt t="130399" x="6615113" y="3508375"/>
          <p14:tracePt t="130414" x="6608763" y="3508375"/>
          <p14:tracePt t="130427" x="6608763" y="3514725"/>
          <p14:tracePt t="130442" x="6600825" y="3514725"/>
          <p14:tracePt t="130515" x="6600825" y="3522663"/>
          <p14:tracePt t="132310" x="6594475" y="3522663"/>
          <p14:tracePt t="132335" x="6594475" y="3514725"/>
          <p14:tracePt t="132341" x="6594475" y="3494088"/>
          <p14:tracePt t="132351" x="6594475" y="3479800"/>
          <p14:tracePt t="132369" x="6586538" y="3436938"/>
          <p14:tracePt t="132386" x="6508750" y="3328988"/>
          <p14:tracePt t="132403" x="6451600" y="3271838"/>
          <p14:tracePt t="132420" x="6408738" y="3243263"/>
          <p14:tracePt t="132436" x="6357938" y="3228975"/>
          <p14:tracePt t="132454" x="6323013" y="3214688"/>
          <p14:tracePt t="132471" x="6308725" y="3200400"/>
          <p14:tracePt t="132507" x="6300788" y="3200400"/>
          <p14:tracePt t="132524" x="6300788" y="3186113"/>
          <p14:tracePt t="132541" x="6300788" y="3179763"/>
          <p14:tracePt t="132558" x="6294438" y="3157538"/>
          <p14:tracePt t="132599" x="6294438" y="3151188"/>
          <p14:tracePt t="132616" x="6294438" y="3143250"/>
          <p14:tracePt t="132626" x="6286500" y="3128963"/>
          <p14:tracePt t="132642" x="6286500" y="3100388"/>
          <p14:tracePt t="132659" x="6280150" y="3057525"/>
          <p14:tracePt t="132677" x="6272213" y="2979738"/>
          <p14:tracePt t="132693" x="6265863" y="2943225"/>
          <p14:tracePt t="132866" x="6265863" y="2951163"/>
          <p14:tracePt t="132872" x="6280150" y="2957513"/>
          <p14:tracePt t="132881" x="6286500" y="2971800"/>
          <p14:tracePt t="132898" x="6329363" y="3008313"/>
          <p14:tracePt t="132916" x="6372225" y="3036888"/>
          <p14:tracePt t="132933" x="6394450" y="3051175"/>
          <p14:tracePt t="132950" x="6437313" y="3100388"/>
          <p14:tracePt t="132966" x="6457950" y="3128963"/>
          <p14:tracePt t="132983" x="6472238" y="3151188"/>
          <p14:tracePt t="133001" x="6486525" y="3208338"/>
          <p14:tracePt t="133018" x="6508750" y="3243263"/>
          <p14:tracePt t="133036" x="6523038" y="3257550"/>
          <p14:tracePt t="133052" x="6529388" y="3279775"/>
          <p14:tracePt t="133069" x="6529388" y="3294063"/>
          <p14:tracePt t="133086" x="6529388" y="3300413"/>
          <p14:tracePt t="133103" x="6537325" y="3300413"/>
          <p14:tracePt t="133632" x="6537325" y="3286125"/>
          <p14:tracePt t="133638" x="6537325" y="3271838"/>
          <p14:tracePt t="133652" x="6537325" y="3228975"/>
          <p14:tracePt t="133670" x="6515100" y="3143250"/>
          <p14:tracePt t="133684" x="6472238" y="3079750"/>
          <p14:tracePt t="133701" x="6400800" y="3008313"/>
          <p14:tracePt t="133720" x="6300788" y="2900363"/>
          <p14:tracePt t="133735" x="6223000" y="2779713"/>
          <p14:tracePt t="133752" x="6137275" y="2679700"/>
          <p14:tracePt t="133756" x="6100763" y="2643188"/>
          <p14:tracePt t="133772" x="6051550" y="2565400"/>
          <p14:tracePt t="133788" x="6029325" y="2508250"/>
          <p14:tracePt t="133806" x="6022975" y="2443163"/>
          <p14:tracePt t="133823" x="6022975" y="2400300"/>
          <p14:tracePt t="133839" x="6015038" y="2308225"/>
          <p14:tracePt t="133857" x="6015038" y="2257425"/>
          <p14:tracePt t="133874" x="6015038" y="2214563"/>
          <p14:tracePt t="133891" x="6015038" y="2157413"/>
          <p14:tracePt t="133908" x="6008688" y="2093913"/>
          <p14:tracePt t="133923" x="5994400" y="2071688"/>
          <p14:tracePt t="133941" x="5986463" y="2028825"/>
          <p14:tracePt t="133960" x="5980113" y="1993900"/>
          <p14:tracePt t="133976" x="5980113" y="1979613"/>
          <p14:tracePt t="133993" x="5972175" y="1957388"/>
          <p14:tracePt t="134011" x="5972175" y="1914525"/>
          <p14:tracePt t="134028" x="5972175" y="1900238"/>
          <p14:tracePt t="134044" x="5972175" y="1879600"/>
          <p14:tracePt t="134062" x="5972175" y="1865313"/>
          <p14:tracePt t="134079" x="5972175" y="1851025"/>
          <p14:tracePt t="134098" x="5972175" y="1843088"/>
          <p14:tracePt t="134112" x="5972175" y="1836738"/>
          <p14:tracePt t="134129" x="5972175" y="1822450"/>
          <p14:tracePt t="134233" x="5980113" y="1843088"/>
          <p14:tracePt t="134240" x="6000750" y="1857375"/>
          <p14:tracePt t="134251" x="6029325" y="1900238"/>
          <p14:tracePt t="134266" x="6057900" y="1979613"/>
          <p14:tracePt t="134285" x="6094413" y="2079625"/>
          <p14:tracePt t="134300" x="6115050" y="2151063"/>
          <p14:tracePt t="134317" x="6137275" y="2228850"/>
          <p14:tracePt t="134334" x="6165850" y="2293938"/>
          <p14:tracePt t="134351" x="6200775" y="2400300"/>
          <p14:tracePt t="134368" x="6229350" y="2508250"/>
          <p14:tracePt t="134385" x="6265863" y="2551113"/>
          <p14:tracePt t="134402" x="6280150" y="2600325"/>
          <p14:tracePt t="134419" x="6286500" y="2614613"/>
          <p14:tracePt t="134436" x="6286500" y="2622550"/>
          <p14:tracePt t="134453" x="6286500" y="2636838"/>
          <p14:tracePt t="134472" x="6286500" y="2671763"/>
          <p14:tracePt t="134489" x="6286500" y="2686050"/>
          <p14:tracePt t="134506" x="6286500" y="2708275"/>
          <p14:tracePt t="134522" x="6286500" y="2714625"/>
          <p14:tracePt t="134556" x="6286500" y="2722563"/>
          <p14:tracePt t="134572" x="6286500" y="2728913"/>
          <p14:tracePt t="134590" x="6286500" y="2736850"/>
          <p14:tracePt t="134607" x="6286500" y="2743200"/>
          <p14:tracePt t="134624" x="6286500" y="2751138"/>
          <p14:tracePt t="134646" x="6286500" y="2757488"/>
          <p14:tracePt t="134659" x="6286500" y="2765425"/>
          <p14:tracePt t="134676" x="6286500" y="2771775"/>
          <p14:tracePt t="134693" x="6286500" y="2786063"/>
          <p14:tracePt t="134710" x="6286500" y="2800350"/>
          <p14:tracePt t="134728" x="6286500" y="2808288"/>
          <p14:tracePt t="134985" x="6286500" y="2814638"/>
          <p14:tracePt t="134997" x="6286500" y="2822575"/>
          <p14:tracePt t="135013" x="6286500" y="2836863"/>
          <p14:tracePt t="135022" x="6286500" y="2843213"/>
          <p14:tracePt t="135038" x="6286500" y="2857500"/>
          <p14:tracePt t="135053" x="6294438" y="2871788"/>
          <p14:tracePt t="135070" x="6294438" y="2886075"/>
          <p14:tracePt t="135087" x="6294438" y="2900363"/>
          <p14:tracePt t="135150" x="6294438" y="2908300"/>
          <p14:tracePt t="135166" x="6294438" y="2914650"/>
          <p14:tracePt t="135174" x="6300788" y="2914650"/>
          <p14:tracePt t="135191" x="6300788" y="2922588"/>
          <p14:tracePt t="135208" x="6300788" y="2928938"/>
          <p14:tracePt t="135214" x="6308725" y="2936875"/>
          <p14:tracePt t="135225" x="6315075" y="2951163"/>
          <p14:tracePt t="135239" x="6315075" y="2965450"/>
          <p14:tracePt t="135277" x="6315075" y="2971800"/>
          <p14:tracePt t="135285" x="6323013" y="2971800"/>
          <p14:tracePt t="135293" x="6323013" y="2979738"/>
          <p14:tracePt t="135308" x="6323013" y="2994025"/>
          <p14:tracePt t="135325" x="6323013" y="3008313"/>
          <p14:tracePt t="135342" x="6323013" y="3014663"/>
          <p14:tracePt t="135364" x="6323013" y="3022600"/>
          <p14:tracePt t="135426" x="6323013" y="3028950"/>
          <p14:tracePt t="135450" x="6329363" y="3036888"/>
          <p14:tracePt t="135466" x="6337300" y="3051175"/>
          <p14:tracePt t="135481" x="6337300" y="3057525"/>
          <p14:tracePt t="135490" x="6337300" y="3071813"/>
          <p14:tracePt t="135495" x="6343650" y="3079750"/>
          <p14:tracePt t="135514" x="6351588" y="3086100"/>
          <p14:tracePt t="135531" x="6351588" y="3100388"/>
          <p14:tracePt t="135548" x="6357938" y="3114675"/>
          <p14:tracePt t="135566" x="6372225" y="3143250"/>
          <p14:tracePt t="135583" x="6380163" y="3157538"/>
          <p14:tracePt t="135599" x="6386513" y="3165475"/>
          <p14:tracePt t="135615" x="6394450" y="3186113"/>
          <p14:tracePt t="135632" x="6408738" y="3208338"/>
          <p14:tracePt t="135650" x="6429375" y="3236913"/>
          <p14:tracePt t="135668" x="6451600" y="3271838"/>
          <p14:tracePt t="135683" x="6457950" y="3286125"/>
          <p14:tracePt t="135701" x="6465888" y="3286125"/>
          <p14:tracePt t="135719" x="6472238" y="3294063"/>
          <p14:tracePt t="135737" x="6480175" y="3300413"/>
          <p14:tracePt t="136069" x="6480175" y="3308350"/>
          <p14:tracePt t="136089" x="6486525" y="3314700"/>
          <p14:tracePt t="136545" x="6486525" y="3322638"/>
          <p14:tracePt t="136583" x="6486525" y="3328988"/>
          <p14:tracePt t="136606" x="6494463" y="3336925"/>
          <p14:tracePt t="136724" x="6494463" y="3343275"/>
          <p14:tracePt t="137008" x="6500813" y="3351213"/>
          <p14:tracePt t="137396" x="6500813" y="3357563"/>
          <p14:tracePt t="137402" x="6508750" y="3357563"/>
          <p14:tracePt t="137434" x="6508750" y="3365500"/>
          <p14:tracePt t="137442" x="6508750" y="3371850"/>
          <p14:tracePt t="137561" x="6515100" y="3371850"/>
          <p14:tracePt t="137638" x="6515100" y="3379788"/>
          <p14:tracePt t="137669" x="6515100" y="3386138"/>
          <p14:tracePt t="137693" x="6515100" y="3394075"/>
          <p14:tracePt t="137702" x="6515100" y="3400425"/>
          <p14:tracePt t="137738" x="6515100" y="3408363"/>
          <p14:tracePt t="137891" x="6515100" y="3394075"/>
          <p14:tracePt t="137904" x="6508750" y="3379788"/>
          <p14:tracePt t="137912" x="6500813" y="3371850"/>
          <p14:tracePt t="137930" x="6500813" y="3357563"/>
          <p14:tracePt t="137941" x="6500813" y="3343275"/>
          <p14:tracePt t="137980" x="6500813" y="3336925"/>
          <p14:tracePt t="137990" x="6508750" y="3336925"/>
          <p14:tracePt t="138008" x="6515100" y="3336925"/>
          <p14:tracePt t="138025" x="6529388" y="3328988"/>
          <p14:tracePt t="138042" x="6572250" y="3308350"/>
          <p14:tracePt t="138059" x="6600825" y="3308350"/>
          <p14:tracePt t="138077" x="6615113" y="3300413"/>
          <p14:tracePt t="138094" x="6637338" y="3300413"/>
          <p14:tracePt t="138110" x="6643688" y="3294063"/>
          <p14:tracePt t="138168" x="6651625" y="3294063"/>
          <p14:tracePt t="138192" x="6657975" y="3300413"/>
          <p14:tracePt t="138200" x="6672263" y="3300413"/>
          <p14:tracePt t="138212" x="6686550" y="3300413"/>
          <p14:tracePt t="138229" x="6694488" y="3314700"/>
          <p14:tracePt t="138248" x="6708775" y="3314700"/>
          <p14:tracePt t="138303" x="6708775" y="3322638"/>
          <p14:tracePt t="138312" x="6708775" y="3328988"/>
          <p14:tracePt t="138319" x="6708775" y="3336925"/>
          <p14:tracePt t="138335" x="6708775" y="3343275"/>
          <p14:tracePt t="138350" x="6708775" y="3357563"/>
          <p14:tracePt t="138366" x="6708775" y="3371850"/>
          <p14:tracePt t="138384" x="6708775" y="3379788"/>
          <p14:tracePt t="138402" x="6708775" y="3394075"/>
          <p14:tracePt t="138418" x="6708775" y="3400425"/>
          <p14:tracePt t="138435" x="6708775" y="3408363"/>
          <p14:tracePt t="138454" x="6700838" y="3408363"/>
          <p14:tracePt t="138471" x="6686550" y="3408363"/>
          <p14:tracePt t="138487" x="6680200" y="3408363"/>
          <p14:tracePt t="138600" x="6672263" y="3408363"/>
          <p14:tracePt t="138638" x="6672263" y="3414713"/>
          <p14:tracePt t="140475" x="6672263" y="3422650"/>
          <p14:tracePt t="140488" x="6680200" y="3429000"/>
          <p14:tracePt t="140505" x="6686550" y="3429000"/>
          <p14:tracePt t="140535" x="6694488" y="3429000"/>
          <p14:tracePt t="140553" x="6694488" y="3436938"/>
          <p14:tracePt t="140568" x="6700838" y="3436938"/>
          <p14:tracePt t="140591" x="6700838" y="3443288"/>
          <p14:tracePt t="140614" x="6715125" y="3451225"/>
          <p14:tracePt t="140644" x="6723063" y="3451225"/>
          <p14:tracePt t="140651" x="6723063" y="3457575"/>
          <p14:tracePt t="140659" x="6729413" y="3457575"/>
          <p14:tracePt t="140674" x="6743700" y="3457575"/>
          <p14:tracePt t="140691" x="6757988" y="3465513"/>
          <p14:tracePt t="140708" x="6772275" y="3471863"/>
          <p14:tracePt t="140725" x="6780213" y="3471863"/>
          <p14:tracePt t="140743" x="6786563" y="3479800"/>
          <p14:tracePt t="140759" x="6800850" y="3486150"/>
          <p14:tracePt t="140763" x="6823075" y="3494088"/>
          <p14:tracePt t="140779" x="6837363" y="3500438"/>
          <p14:tracePt t="140793" x="6886575" y="3529013"/>
          <p14:tracePt t="140810" x="6915150" y="3536950"/>
          <p14:tracePt t="140827" x="6937375" y="3536950"/>
          <p14:tracePt t="140844" x="6958013" y="3543300"/>
          <p14:tracePt t="140861" x="6965950" y="3543300"/>
          <p14:tracePt t="140896" x="6965950" y="3551238"/>
          <p14:tracePt t="140926" x="6972300" y="3565525"/>
          <p14:tracePt t="140932" x="6986588" y="3586163"/>
          <p14:tracePt t="140941" x="6986588" y="3594100"/>
          <p14:tracePt t="140950" x="6994525" y="3600450"/>
          <p14:tracePt t="140964" x="7043738" y="3643313"/>
          <p14:tracePt t="140981" x="7072313" y="3700463"/>
          <p14:tracePt t="140998" x="7086600" y="3729038"/>
          <p14:tracePt t="141015" x="7100888" y="3751263"/>
          <p14:tracePt t="141035" x="7115175" y="3757613"/>
          <p14:tracePt t="165838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탐색 연산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순환과 반복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탐색하려는 데이터를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비교하며 탐색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데이터가 </a:t>
            </a:r>
            <a:r>
              <a:rPr lang="ko-KR" altLang="en-US" dirty="0" err="1"/>
              <a:t>노드의</a:t>
            </a:r>
            <a:r>
              <a:rPr lang="ko-KR" altLang="en-US" dirty="0"/>
              <a:t> 데이터와 같으면 </a:t>
            </a:r>
            <a:r>
              <a:rPr lang="en-US" altLang="ko-KR" dirty="0" smtClean="0"/>
              <a:t>True </a:t>
            </a:r>
            <a:r>
              <a:rPr lang="ko-KR" altLang="en-US" smtClean="0"/>
              <a:t>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데이터가 </a:t>
            </a:r>
            <a:r>
              <a:rPr lang="ko-KR" altLang="en-US" dirty="0" err="1"/>
              <a:t>노드의</a:t>
            </a:r>
            <a:r>
              <a:rPr lang="ko-KR" altLang="en-US" dirty="0"/>
              <a:t> 데이터보다 작으면 왼쪽 </a:t>
            </a:r>
            <a:r>
              <a:rPr lang="ko-KR" altLang="en-US" dirty="0" err="1"/>
              <a:t>서브트리에서</a:t>
            </a:r>
            <a:r>
              <a:rPr lang="ko-KR" altLang="en-US" dirty="0"/>
              <a:t>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데이터가 </a:t>
            </a:r>
            <a:r>
              <a:rPr lang="ko-KR" altLang="en-US" dirty="0" err="1"/>
              <a:t>노드의</a:t>
            </a:r>
            <a:r>
              <a:rPr lang="ko-KR" altLang="en-US" dirty="0"/>
              <a:t> 데이터보다 크면 오른쪽 </a:t>
            </a:r>
            <a:r>
              <a:rPr lang="ko-KR" altLang="en-US" dirty="0" err="1"/>
              <a:t>서브트리에서</a:t>
            </a:r>
            <a:r>
              <a:rPr lang="ko-KR" altLang="en-US" dirty="0"/>
              <a:t>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서브 </a:t>
            </a:r>
            <a:r>
              <a:rPr lang="ko-KR" altLang="en-US" dirty="0" err="1"/>
              <a:t>트리에서</a:t>
            </a:r>
            <a:r>
              <a:rPr lang="ko-KR" altLang="en-US" dirty="0"/>
              <a:t> 같은 데이터를 찾지 못하면 </a:t>
            </a:r>
            <a:r>
              <a:rPr lang="en-US" altLang="ko-KR" dirty="0" smtClean="0"/>
              <a:t>False </a:t>
            </a:r>
            <a:r>
              <a:rPr lang="ko-KR" altLang="en-US"/>
              <a:t>반환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51"/>
    </mc:Choice>
    <mc:Fallback xmlns="">
      <p:transition spd="slow" advTm="7835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17053</TotalTime>
  <Words>1567</Words>
  <Application>Microsoft Office PowerPoint</Application>
  <PresentationFormat>화면 슬라이드 쇼(4:3)</PresentationFormat>
  <Paragraphs>399</Paragraphs>
  <Slides>50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굴림</vt:lpstr>
      <vt:lpstr>맑은 고딕</vt:lpstr>
      <vt:lpstr>바탕</vt:lpstr>
      <vt:lpstr>한양해서</vt:lpstr>
      <vt:lpstr>휴먼엑스포</vt:lpstr>
      <vt:lpstr>Arial</vt:lpstr>
      <vt:lpstr>Cambria Math</vt:lpstr>
      <vt:lpstr>Times New Roman</vt:lpstr>
      <vt:lpstr>Wingdings</vt:lpstr>
      <vt:lpstr>Office 테마</vt:lpstr>
      <vt:lpstr>탐색 트리</vt:lpstr>
      <vt:lpstr>PowerPoint 프레젠테이션</vt:lpstr>
      <vt:lpstr>9.1 탐색트리란?</vt:lpstr>
      <vt:lpstr>PowerPoint 프레젠테이션</vt:lpstr>
      <vt:lpstr>9.2 이진탐색트리의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이진 탐색 트리 (Binary Search Trees)     배열로 구현</vt:lpstr>
      <vt:lpstr>이진 탐색 트리를 배열로 구현 – 1/5</vt:lpstr>
      <vt:lpstr>이진 탐색 트리를 배열로 구현 – 2/5</vt:lpstr>
      <vt:lpstr>이진 탐색 트리를 배열로 구현 – 3/5</vt:lpstr>
      <vt:lpstr>이진 탐색 트리를 배열로 구현 – 4/5</vt:lpstr>
      <vt:lpstr>이진 탐색 트리를 배열로 구현 – 5/5</vt:lpstr>
      <vt:lpstr>예제 – 1/5 </vt:lpstr>
      <vt:lpstr>예제 – 2/5 </vt:lpstr>
      <vt:lpstr>예제 – 3/5 </vt:lpstr>
      <vt:lpstr>예제 – 4/5 </vt:lpstr>
      <vt:lpstr>예제 – 5/5 </vt:lpstr>
      <vt:lpstr>배열로 구현하기 위한 자료 구조 </vt:lpstr>
      <vt:lpstr>9.4 심화 학습: 균형이진탐색트리</vt:lpstr>
      <vt:lpstr>균형 탐색 트리</vt:lpstr>
      <vt:lpstr>균형을 이루도록 트리를 재구성</vt:lpstr>
      <vt:lpstr>균형 탐색 트리</vt:lpstr>
      <vt:lpstr>AVL 트리</vt:lpstr>
      <vt:lpstr>AVL 트리 성질</vt:lpstr>
      <vt:lpstr>AVL 트리 기본 아이디어</vt:lpstr>
      <vt:lpstr>AVL 트리인 것은?</vt:lpstr>
      <vt:lpstr>재균형 </vt:lpstr>
      <vt:lpstr>2-3 트리</vt:lpstr>
      <vt:lpstr>2-3 트리 정의 – 1/2</vt:lpstr>
      <vt:lpstr>2-3 트리 정의 – 2/2</vt:lpstr>
      <vt:lpstr>2-3 트리의 예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09장.이진탐색트리</dc:title>
  <dc:creator>최영규</dc:creator>
  <cp:lastModifiedBy>황환규</cp:lastModifiedBy>
  <cp:revision>301</cp:revision>
  <cp:lastPrinted>2020-03-08T08:11:34Z</cp:lastPrinted>
  <dcterms:created xsi:type="dcterms:W3CDTF">2004-02-19T02:52:38Z</dcterms:created>
  <dcterms:modified xsi:type="dcterms:W3CDTF">2021-11-15T22:35:46Z</dcterms:modified>
</cp:coreProperties>
</file>