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0" r:id="rId1"/>
  </p:sldMasterIdLst>
  <p:notesMasterIdLst>
    <p:notesMasterId r:id="rId25"/>
  </p:notesMasterIdLst>
  <p:handoutMasterIdLst>
    <p:handoutMasterId r:id="rId26"/>
  </p:handoutMasterIdLst>
  <p:sldIdLst>
    <p:sldId id="457" r:id="rId2"/>
    <p:sldId id="459" r:id="rId3"/>
    <p:sldId id="494" r:id="rId4"/>
    <p:sldId id="495" r:id="rId5"/>
    <p:sldId id="493" r:id="rId6"/>
    <p:sldId id="478" r:id="rId7"/>
    <p:sldId id="479" r:id="rId8"/>
    <p:sldId id="484" r:id="rId9"/>
    <p:sldId id="480" r:id="rId10"/>
    <p:sldId id="485" r:id="rId11"/>
    <p:sldId id="496" r:id="rId12"/>
    <p:sldId id="497" r:id="rId13"/>
    <p:sldId id="498" r:id="rId14"/>
    <p:sldId id="499" r:id="rId15"/>
    <p:sldId id="503" r:id="rId16"/>
    <p:sldId id="501" r:id="rId17"/>
    <p:sldId id="500" r:id="rId18"/>
    <p:sldId id="506" r:id="rId19"/>
    <p:sldId id="508" r:id="rId20"/>
    <p:sldId id="509" r:id="rId21"/>
    <p:sldId id="486" r:id="rId22"/>
    <p:sldId id="510" r:id="rId23"/>
    <p:sldId id="487" r:id="rId24"/>
  </p:sldIdLst>
  <p:sldSz cx="9144000" cy="6858000" type="screen4x3"/>
  <p:notesSz cx="7104063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1">
          <p15:clr>
            <a:srgbClr val="A4A3A4"/>
          </p15:clr>
        </p15:guide>
        <p15:guide id="2" pos="3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3366FF"/>
    <a:srgbClr val="FBFFD1"/>
    <a:srgbClr val="FFFF00"/>
    <a:srgbClr val="FF3300"/>
    <a:srgbClr val="E1C48F"/>
    <a:srgbClr val="FF9999"/>
    <a:srgbClr val="33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3" autoAdjust="0"/>
    <p:restoredTop sz="94660"/>
  </p:normalViewPr>
  <p:slideViewPr>
    <p:cSldViewPr>
      <p:cViewPr varScale="1">
        <p:scale>
          <a:sx n="103" d="100"/>
          <a:sy n="103" d="100"/>
        </p:scale>
        <p:origin x="252" y="102"/>
      </p:cViewPr>
      <p:guideLst>
        <p:guide orient="horz" pos="941"/>
        <p:guide pos="3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2184" y="60"/>
      </p:cViewPr>
      <p:guideLst>
        <p:guide orient="horz" pos="3224"/>
        <p:guide pos="2238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05975"/>
            <a:ext cx="3299450" cy="533400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l">
              <a:defRPr sz="11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자료구조</a:t>
            </a:r>
            <a:endParaRPr lang="ko-KR" altLang="en-US" sz="400" dirty="0"/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25264" y="9705975"/>
            <a:ext cx="3299450" cy="533400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r">
              <a:defRPr sz="1100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ko-KR" dirty="0" smtClean="0"/>
              <a:t>6</a:t>
            </a:r>
            <a:r>
              <a:rPr lang="ko-KR" altLang="en-US" dirty="0" smtClean="0"/>
              <a:t>장</a:t>
            </a:r>
            <a:r>
              <a:rPr lang="en-US" altLang="ko-KR" dirty="0"/>
              <a:t>. </a:t>
            </a:r>
            <a:r>
              <a:rPr lang="ko-KR" altLang="en-US" dirty="0" smtClean="0"/>
              <a:t>연결된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772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8639" cy="512763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838" y="2"/>
            <a:ext cx="3078639" cy="512763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r">
              <a:defRPr sz="1300"/>
            </a:lvl1pPr>
          </a:lstStyle>
          <a:p>
            <a:pPr>
              <a:defRPr/>
            </a:pPr>
            <a:fld id="{1B437959-849E-4857-A646-93142CC261FB}" type="datetimeFigureOut">
              <a:rPr lang="ko-KR" altLang="en-US"/>
              <a:pPr>
                <a:defRPr/>
              </a:pPr>
              <a:t>2021-10-25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87" tIns="48244" rIns="96487" bIns="48244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091" y="4860930"/>
            <a:ext cx="5683886" cy="4606925"/>
          </a:xfrm>
          <a:prstGeom prst="rect">
            <a:avLst/>
          </a:prstGeom>
        </p:spPr>
        <p:txBody>
          <a:bodyPr vert="horz" lIns="96487" tIns="48244" rIns="96487" bIns="48244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720263"/>
            <a:ext cx="3078639" cy="512762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838" y="9720263"/>
            <a:ext cx="3078639" cy="512762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r">
              <a:defRPr sz="1300"/>
            </a:lvl1pPr>
          </a:lstStyle>
          <a:p>
            <a:pPr>
              <a:defRPr/>
            </a:pPr>
            <a:fld id="{93489C9B-1FA7-452D-914A-AC4C0538E5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915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781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936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265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664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546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948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303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17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79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450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847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722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43635"/>
            <a:ext cx="2255525" cy="1146050"/>
          </a:xfrm>
          <a:prstGeom prst="rect">
            <a:avLst/>
          </a:prstGeom>
        </p:spPr>
      </p:pic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506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E08730-5DC9-45B3-82D1-2138AB9BAE39}" type="datetime2">
              <a:rPr lang="en-US" smtClean="0"/>
              <a:pPr>
                <a:defRPr/>
              </a:pPr>
              <a:t>Monday, October 25,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49985-3ED7-422C-8162-A5969A69DF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60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546054-2B06-4887-B25F-17A98297D495}" type="datetime2">
              <a:rPr lang="en-US" smtClean="0"/>
              <a:pPr>
                <a:defRPr/>
              </a:pPr>
              <a:t>Monday, October 25, 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CB721-F45A-43E8-9453-853BE3CFCC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35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 userDrawn="1"/>
        </p:nvSpPr>
        <p:spPr>
          <a:xfrm>
            <a:off x="521550" y="260977"/>
            <a:ext cx="2070230" cy="1284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600" dirty="0" smtClean="0"/>
              <a:t>----------------</a:t>
            </a:r>
          </a:p>
          <a:p>
            <a:pPr algn="l"/>
            <a:r>
              <a:rPr lang="ko-KR" altLang="en-US" sz="1600" dirty="0" err="1" smtClean="0"/>
              <a:t>파이썬</a:t>
            </a:r>
            <a:endParaRPr lang="en-US" altLang="ko-KR" sz="1600" dirty="0" smtClean="0"/>
          </a:p>
          <a:p>
            <a:pPr algn="l"/>
            <a:r>
              <a:rPr lang="ko-KR" altLang="en-US" sz="1600" dirty="0" smtClean="0"/>
              <a:t>자료구조</a:t>
            </a:r>
            <a:endParaRPr lang="en-US" altLang="ko-KR" sz="1600" dirty="0" smtClean="0"/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smtClean="0"/>
              <a:t>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495943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Monday, October 25,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71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Monday, October 25,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4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Monday, October 25,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93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Monday, October 25,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65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4CB087-FF94-4B08-8087-03814C452ABB}" type="datetime2">
              <a:rPr lang="en-US" smtClean="0"/>
              <a:pPr>
                <a:defRPr/>
              </a:pPr>
              <a:t>Monday, October 25, 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266A7-D702-4712-A4A5-5418AC58D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18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BB3D57-B5E2-4CDA-B355-85245BC418B6}" type="datetime2">
              <a:rPr lang="en-US" smtClean="0"/>
              <a:pPr>
                <a:defRPr/>
              </a:pPr>
              <a:t>Monday, October 25, 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9732B-D289-4009-B116-26501EC14C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3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FA06EE-B873-45A8-9219-B822F49FEE1F}" type="datetime2">
              <a:rPr lang="en-US" smtClean="0"/>
              <a:pPr>
                <a:defRPr/>
              </a:pPr>
              <a:t>Monday, October 25, 2021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6AE66-9278-4576-8AC8-E884F4B6BA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5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5C1F3F-3364-4598-8845-E5A5F8455ABB}" type="datetime2">
              <a:rPr lang="en-US" smtClean="0"/>
              <a:pPr>
                <a:defRPr/>
              </a:pPr>
              <a:t>Monday, October 25, 2021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396FA-42B6-41FE-AE41-A13EA8DD62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47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66115-3766-423F-992A-5DEA3FA45460}" type="datetime2">
              <a:rPr lang="en-US" smtClean="0"/>
              <a:pPr>
                <a:defRPr/>
              </a:pPr>
              <a:t>Monday, October 25, 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42CBB3-E47E-4DA2-BBF1-497D88F99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1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EF6E7-9D21-45BD-8A04-E823FCF0D203}" type="datetime2">
              <a:rPr lang="en-US" smtClean="0"/>
              <a:pPr>
                <a:defRPr/>
              </a:pPr>
              <a:t>Monday, October 25, 2021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04AEF-EE4E-4833-99A5-B18072DB22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126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FA256D-ACBD-4356-BD42-112E08209277}" type="datetime2">
              <a:rPr lang="en-US" smtClean="0"/>
              <a:pPr>
                <a:defRPr/>
              </a:pPr>
              <a:t>Monday, October 25, 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3D00A-ADE3-4DE3-8972-0A5D869163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9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CCFB80-786E-4077-B931-9F71A7BFD311}" type="datetime2">
              <a:rPr lang="en-US" smtClean="0"/>
              <a:pPr>
                <a:defRPr/>
              </a:pPr>
              <a:t>Monday, October 25,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DBB0CE-3924-410A-AFDC-17E3BA2498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56955" y="165230"/>
            <a:ext cx="8830090" cy="65941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8613830" y="6489340"/>
            <a:ext cx="35298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r" eaLnBrk="1" hangingPunct="1">
              <a:defRPr/>
            </a:pPr>
            <a:fld id="{F60B237E-1E27-414E-981E-8B20D038C067}" type="slidenum">
              <a:rPr lang="en-US" altLang="ko-KR" sz="1050" smtClean="0">
                <a:latin typeface="+mn-ea"/>
                <a:ea typeface="+mn-ea"/>
              </a:rPr>
              <a:pPr algn="r" eaLnBrk="1" hangingPunct="1">
                <a:defRPr/>
              </a:pPr>
              <a:t>‹#›</a:t>
            </a:fld>
            <a:endParaRPr lang="en-US" altLang="ko-KR" sz="1050" dirty="0" smtClean="0">
              <a:latin typeface="+mn-ea"/>
              <a:ea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69623" y="6482484"/>
            <a:ext cx="702035" cy="26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1" r:id="rId1"/>
    <p:sldLayoutId id="2147484312" r:id="rId2"/>
    <p:sldLayoutId id="2147484313" r:id="rId3"/>
    <p:sldLayoutId id="2147484314" r:id="rId4"/>
    <p:sldLayoutId id="2147484315" r:id="rId5"/>
    <p:sldLayoutId id="2147484316" r:id="rId6"/>
    <p:sldLayoutId id="2147484317" r:id="rId7"/>
    <p:sldLayoutId id="2147484318" r:id="rId8"/>
    <p:sldLayoutId id="2147484319" r:id="rId9"/>
    <p:sldLayoutId id="2147484320" r:id="rId10"/>
    <p:sldLayoutId id="2147484321" r:id="rId11"/>
    <p:sldLayoutId id="2147484322" r:id="rId12"/>
    <p:sldLayoutId id="2147484323" r:id="rId13"/>
    <p:sldLayoutId id="2147484324" r:id="rId14"/>
    <p:sldLayoutId id="2147484326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6535" y="2438890"/>
            <a:ext cx="6840760" cy="1470025"/>
          </a:xfrm>
        </p:spPr>
        <p:txBody>
          <a:bodyPr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ko-KR" altLang="en-US" dirty="0" smtClean="0"/>
              <a:t>연결된 구조 </a:t>
            </a:r>
            <a:r>
              <a:rPr lang="en-US" altLang="ko-KR" dirty="0" smtClean="0"/>
              <a:t>2</a:t>
            </a:r>
            <a:endParaRPr lang="ko-KR" alt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66555" y="2438890"/>
            <a:ext cx="333037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50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</a:rPr>
              <a:t>06</a:t>
            </a:r>
            <a:endParaRPr lang="ko-KR" altLang="en-US" sz="150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4505545" y="19589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ko-KR" sz="1400" dirty="0" smtClean="0"/>
              <a:t>CHAPTER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4518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15"/>
    </mc:Choice>
    <mc:Fallback xmlns="">
      <p:transition spd="slow" advTm="2041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0" dirty="0" err="1" smtClean="0"/>
              <a:t>deleteFront</a:t>
            </a:r>
            <a:r>
              <a:rPr lang="en-US" altLang="ko-KR" sz="3200" b="0" dirty="0" smtClean="0"/>
              <a:t>(), </a:t>
            </a:r>
            <a:r>
              <a:rPr lang="en-US" altLang="ko-KR" sz="3200" b="0" dirty="0" err="1"/>
              <a:t>delete</a:t>
            </a:r>
            <a:r>
              <a:rPr lang="en-US" altLang="ko-KR" sz="3200" b="0" dirty="0" err="1" smtClean="0"/>
              <a:t>Rear</a:t>
            </a:r>
            <a:r>
              <a:rPr lang="en-US" altLang="ko-KR" sz="3200" b="0" dirty="0" smtClean="0"/>
              <a:t>()</a:t>
            </a:r>
            <a:endParaRPr lang="ko-KR" altLang="en-US" sz="3200" b="0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5" y="1403775"/>
            <a:ext cx="7020780" cy="49813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895" y="1396644"/>
            <a:ext cx="5095091" cy="167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08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3892"/>
    </mc:Choice>
    <mc:Fallback xmlns="">
      <p:transition spd="slow" advTm="333892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2054" x="6380163" y="3028950"/>
          <p14:tracePt t="12175" x="6372225" y="3022600"/>
          <p14:tracePt t="12184" x="6357938" y="3022600"/>
          <p14:tracePt t="12192" x="6329363" y="3022600"/>
          <p14:tracePt t="12201" x="6300788" y="3008313"/>
          <p14:tracePt t="12214" x="6208713" y="2986088"/>
          <p14:tracePt t="12232" x="6100763" y="2979738"/>
          <p14:tracePt t="12248" x="5951538" y="2943225"/>
          <p14:tracePt t="12265" x="5837238" y="2914650"/>
          <p14:tracePt t="12282" x="5715000" y="2886075"/>
          <p14:tracePt t="12300" x="5508625" y="2794000"/>
          <p14:tracePt t="12316" x="5380038" y="2751138"/>
          <p14:tracePt t="12333" x="5243513" y="2679700"/>
          <p14:tracePt t="12350" x="5129213" y="2651125"/>
          <p14:tracePt t="12368" x="5000625" y="2608263"/>
          <p14:tracePt t="12385" x="4851400" y="2551113"/>
          <p14:tracePt t="12402" x="4594225" y="2451100"/>
          <p14:tracePt t="12419" x="4351338" y="2293938"/>
          <p14:tracePt t="12437" x="4094163" y="2228850"/>
          <p14:tracePt t="12454" x="3800475" y="2136775"/>
          <p14:tracePt t="12472" x="3414713" y="2065338"/>
          <p14:tracePt t="12488" x="3194050" y="2028825"/>
          <p14:tracePt t="12505" x="2994025" y="1971675"/>
          <p14:tracePt t="12523" x="2871788" y="1922463"/>
          <p14:tracePt t="12539" x="2714625" y="1879600"/>
          <p14:tracePt t="12556" x="2571750" y="1836738"/>
          <p14:tracePt t="12574" x="2393950" y="1822450"/>
          <p14:tracePt t="12592" x="2293938" y="1793875"/>
          <p14:tracePt t="12608" x="2222500" y="1779588"/>
          <p14:tracePt t="12625" x="2165350" y="1771650"/>
          <p14:tracePt t="12642" x="2079625" y="1751013"/>
          <p14:tracePt t="12661" x="1965325" y="1751013"/>
          <p14:tracePt t="12677" x="1922463" y="1743075"/>
          <p14:tracePt t="12693" x="1893888" y="1736725"/>
          <p14:tracePt t="12712" x="1865313" y="1736725"/>
          <p14:tracePt t="12730" x="1828800" y="1736725"/>
          <p14:tracePt t="12746" x="1808163" y="1743075"/>
          <p14:tracePt t="12763" x="1757363" y="1757363"/>
          <p14:tracePt t="12781" x="1714500" y="1757363"/>
          <p14:tracePt t="12796" x="1693863" y="1757363"/>
          <p14:tracePt t="12813" x="1671638" y="1757363"/>
          <p14:tracePt t="12832" x="1665288" y="1757363"/>
          <p14:tracePt t="12896" x="1651000" y="1757363"/>
          <p14:tracePt t="12904" x="1636713" y="1743075"/>
          <p14:tracePt t="12916" x="1608138" y="1736725"/>
          <p14:tracePt t="12933" x="1585913" y="1728788"/>
          <p14:tracePt t="13078" x="1593850" y="1728788"/>
          <p14:tracePt t="13084" x="1608138" y="1728788"/>
          <p14:tracePt t="13088" x="1622425" y="1728788"/>
          <p14:tracePt t="13106" x="1651000" y="1728788"/>
          <p14:tracePt t="13123" x="1743075" y="1728788"/>
          <p14:tracePt t="13140" x="1851025" y="1728788"/>
          <p14:tracePt t="13156" x="1965325" y="1736725"/>
          <p14:tracePt t="13174" x="2128838" y="1757363"/>
          <p14:tracePt t="13190" x="2193925" y="1765300"/>
          <p14:tracePt t="13208" x="2222500" y="1765300"/>
          <p14:tracePt t="13225" x="2228850" y="1765300"/>
          <p14:tracePt t="13330" x="2236788" y="1765300"/>
          <p14:tracePt t="13339" x="2243138" y="1765300"/>
          <p14:tracePt t="13347" x="2251075" y="1765300"/>
          <p14:tracePt t="13364" x="2251075" y="1757363"/>
          <p14:tracePt t="13380" x="2265363" y="1757363"/>
          <p14:tracePt t="13397" x="2265363" y="1751013"/>
          <p14:tracePt t="13415" x="2271713" y="1751013"/>
          <p14:tracePt t="13731" x="2271713" y="1743075"/>
          <p14:tracePt t="13737" x="2279650" y="1743075"/>
          <p14:tracePt t="14277" x="2279650" y="1751013"/>
          <p14:tracePt t="14293" x="2279650" y="1757363"/>
          <p14:tracePt t="14301" x="2279650" y="1765300"/>
          <p14:tracePt t="14315" x="2279650" y="1771650"/>
          <p14:tracePt t="14324" x="2279650" y="1779588"/>
          <p14:tracePt t="14340" x="2279650" y="1785938"/>
          <p14:tracePt t="14356" x="2279650" y="1800225"/>
          <p14:tracePt t="14373" x="2279650" y="1814513"/>
          <p14:tracePt t="14390" x="2271713" y="1822450"/>
          <p14:tracePt t="14407" x="2271713" y="1828800"/>
          <p14:tracePt t="14424" x="2271713" y="1836738"/>
          <p14:tracePt t="14458" x="2271713" y="1843088"/>
          <p14:tracePt t="14477" x="2271713" y="1851025"/>
          <p14:tracePt t="14494" x="2271713" y="1857375"/>
          <p14:tracePt t="14513" x="2265363" y="1865313"/>
          <p14:tracePt t="14527" x="2265363" y="1871663"/>
          <p14:tracePt t="14544" x="2257425" y="1885950"/>
          <p14:tracePt t="14578" x="2257425" y="1908175"/>
          <p14:tracePt t="14595" x="2257425" y="1914525"/>
          <p14:tracePt t="14683" x="2257425" y="1922463"/>
          <p14:tracePt t="14729" x="2257425" y="1928813"/>
          <p14:tracePt t="14980" x="2257425" y="1936750"/>
          <p14:tracePt t="14987" x="2265363" y="1951038"/>
          <p14:tracePt t="14995" x="2271713" y="1957388"/>
          <p14:tracePt t="15008" x="2286000" y="1965325"/>
          <p14:tracePt t="15026" x="2371725" y="2014538"/>
          <p14:tracePt t="15043" x="2414588" y="2057400"/>
          <p14:tracePt t="15060" x="2557463" y="2085975"/>
          <p14:tracePt t="15077" x="2693988" y="2143125"/>
          <p14:tracePt t="15094" x="2851150" y="2200275"/>
          <p14:tracePt t="15110" x="2914650" y="2236788"/>
          <p14:tracePt t="15127" x="2994025" y="2271713"/>
          <p14:tracePt t="15144" x="3036888" y="2286000"/>
          <p14:tracePt t="15161" x="3065463" y="2308225"/>
          <p14:tracePt t="15178" x="3094038" y="2322513"/>
          <p14:tracePt t="15195" x="3122613" y="2357438"/>
          <p14:tracePt t="15213" x="3228975" y="2422525"/>
          <p14:tracePt t="15231" x="3322638" y="2465388"/>
          <p14:tracePt t="15247" x="3422650" y="2493963"/>
          <p14:tracePt t="15265" x="3536950" y="2528888"/>
          <p14:tracePt t="15282" x="3629025" y="2543175"/>
          <p14:tracePt t="15298" x="3743325" y="2571750"/>
          <p14:tracePt t="15299" x="3786188" y="2593975"/>
          <p14:tracePt t="15317" x="3851275" y="2622550"/>
          <p14:tracePt t="15332" x="3929063" y="2651125"/>
          <p14:tracePt t="15350" x="3979863" y="2657475"/>
          <p14:tracePt t="15367" x="4022725" y="2671763"/>
          <p14:tracePt t="15384" x="4094163" y="2679700"/>
          <p14:tracePt t="15401" x="4151313" y="2700338"/>
          <p14:tracePt t="15418" x="4229100" y="2700338"/>
          <p14:tracePt t="15435" x="4271963" y="2700338"/>
          <p14:tracePt t="15453" x="4329113" y="2708275"/>
          <p14:tracePt t="15470" x="4394200" y="2708275"/>
          <p14:tracePt t="15486" x="4443413" y="2708275"/>
          <p14:tracePt t="15504" x="4500563" y="2708275"/>
          <p14:tracePt t="15523" x="4537075" y="2693988"/>
          <p14:tracePt t="15539" x="4600575" y="2693988"/>
          <p14:tracePt t="15556" x="4679950" y="2679700"/>
          <p14:tracePt t="15573" x="4786313" y="2651125"/>
          <p14:tracePt t="15590" x="4843463" y="2628900"/>
          <p14:tracePt t="15607" x="4886325" y="2600325"/>
          <p14:tracePt t="15624" x="4922838" y="2586038"/>
          <p14:tracePt t="15641" x="4951413" y="2571750"/>
          <p14:tracePt t="15660" x="4965700" y="2571750"/>
          <p14:tracePt t="15677" x="4965700" y="2565400"/>
          <p14:tracePt t="15694" x="4986338" y="2557463"/>
          <p14:tracePt t="15710" x="5022850" y="2557463"/>
          <p14:tracePt t="15727" x="5065713" y="2514600"/>
          <p14:tracePt t="15731" x="5072063" y="2500313"/>
          <p14:tracePt t="15744" x="5094288" y="2471738"/>
          <p14:tracePt t="15761" x="5114925" y="2443163"/>
          <p14:tracePt t="15778" x="5122863" y="2422525"/>
          <p14:tracePt t="15795" x="5137150" y="2408238"/>
          <p14:tracePt t="15812" x="5151438" y="2393950"/>
          <p14:tracePt t="15830" x="5180013" y="2357438"/>
          <p14:tracePt t="15847" x="5194300" y="2336800"/>
          <p14:tracePt t="15865" x="5208588" y="2314575"/>
          <p14:tracePt t="15882" x="5222875" y="2300288"/>
          <p14:tracePt t="15899" x="5222875" y="2293938"/>
          <p14:tracePt t="15919" x="5229225" y="2286000"/>
          <p14:tracePt t="16052" x="5237163" y="2286000"/>
          <p14:tracePt t="16057" x="5243513" y="2293938"/>
          <p14:tracePt t="16069" x="5251450" y="2322513"/>
          <p14:tracePt t="16087" x="5272088" y="2379663"/>
          <p14:tracePt t="16104" x="5322888" y="2471738"/>
          <p14:tracePt t="16122" x="5329238" y="2508250"/>
          <p14:tracePt t="16140" x="5351463" y="2543175"/>
          <p14:tracePt t="16157" x="5357813" y="2551113"/>
          <p14:tracePt t="16174" x="5394325" y="2622550"/>
          <p14:tracePt t="16191" x="5400675" y="2671763"/>
          <p14:tracePt t="16208" x="5422900" y="2714625"/>
          <p14:tracePt t="16225" x="5437188" y="2771775"/>
          <p14:tracePt t="16231" x="5443538" y="2800350"/>
          <p14:tracePt t="16241" x="5443538" y="2822575"/>
          <p14:tracePt t="16258" x="5451475" y="2865438"/>
          <p14:tracePt t="16276" x="5451475" y="2900363"/>
          <p14:tracePt t="16292" x="5451475" y="2914650"/>
          <p14:tracePt t="16309" x="5451475" y="2928938"/>
          <p14:tracePt t="16343" x="5457825" y="2928938"/>
          <p14:tracePt t="16393" x="5457825" y="2936875"/>
          <p14:tracePt t="16425" x="5457825" y="2943225"/>
          <p14:tracePt t="16441" x="5457825" y="2951163"/>
          <p14:tracePt t="16479" x="5457825" y="2957513"/>
          <p14:tracePt t="16494" x="5451475" y="2957513"/>
          <p14:tracePt t="16518" x="5443538" y="2957513"/>
          <p14:tracePt t="16541" x="5437188" y="2957513"/>
          <p14:tracePt t="16557" x="5429250" y="2957513"/>
          <p14:tracePt t="16565" x="5422900" y="2965450"/>
          <p14:tracePt t="16573" x="5408613" y="2965450"/>
          <p14:tracePt t="16584" x="5394325" y="2965450"/>
          <p14:tracePt t="16601" x="5380038" y="2971800"/>
          <p14:tracePt t="16618" x="5343525" y="2979738"/>
          <p14:tracePt t="16635" x="5286375" y="2979738"/>
          <p14:tracePt t="16652" x="5237163" y="2971800"/>
          <p14:tracePt t="16669" x="5172075" y="2971800"/>
          <p14:tracePt t="16686" x="5129213" y="2971800"/>
          <p14:tracePt t="16703" x="5108575" y="2971800"/>
          <p14:tracePt t="16720" x="5100638" y="2971800"/>
          <p14:tracePt t="16777" x="5094288" y="2971800"/>
          <p14:tracePt t="16786" x="5086350" y="2971800"/>
          <p14:tracePt t="16793" x="5072063" y="2971800"/>
          <p14:tracePt t="16807" x="5043488" y="2971800"/>
          <p14:tracePt t="16823" x="5022850" y="2971800"/>
          <p14:tracePt t="16842" x="5000625" y="2957513"/>
          <p14:tracePt t="16858" x="4986338" y="2951163"/>
          <p14:tracePt t="16875" x="4979988" y="2943225"/>
          <p14:tracePt t="16892" x="4972050" y="2943225"/>
          <p14:tracePt t="16909" x="4965700" y="2928938"/>
          <p14:tracePt t="16943" x="4951413" y="2914650"/>
          <p14:tracePt t="16960" x="4943475" y="2894013"/>
          <p14:tracePt t="16978" x="4937125" y="2865438"/>
          <p14:tracePt t="16995" x="4929188" y="2843213"/>
          <p14:tracePt t="17012" x="4929188" y="2822575"/>
          <p14:tracePt t="17029" x="4929188" y="2800350"/>
          <p14:tracePt t="17047" x="4929188" y="2771775"/>
          <p14:tracePt t="17064" x="4937125" y="2722563"/>
          <p14:tracePt t="17080" x="4943475" y="2700338"/>
          <p14:tracePt t="17098" x="4951413" y="2679700"/>
          <p14:tracePt t="17115" x="4957763" y="2665413"/>
          <p14:tracePt t="17134" x="4972050" y="2628900"/>
          <p14:tracePt t="17150" x="4986338" y="2593975"/>
          <p14:tracePt t="17168" x="5000625" y="2565400"/>
          <p14:tracePt t="17185" x="5014913" y="2543175"/>
          <p14:tracePt t="17202" x="5043488" y="2500313"/>
          <p14:tracePt t="17220" x="5100638" y="2451100"/>
          <p14:tracePt t="17236" x="5114925" y="2414588"/>
          <p14:tracePt t="17252" x="5137150" y="2379663"/>
          <p14:tracePt t="17270" x="5157788" y="2357438"/>
          <p14:tracePt t="17287" x="5165725" y="2351088"/>
          <p14:tracePt t="17303" x="5186363" y="2336800"/>
          <p14:tracePt t="17320" x="5200650" y="2328863"/>
          <p14:tracePt t="17337" x="5237163" y="2322513"/>
          <p14:tracePt t="17356" x="5251450" y="2314575"/>
          <p14:tracePt t="17389" x="5257800" y="2314575"/>
          <p14:tracePt t="17426" x="5265738" y="2314575"/>
          <p14:tracePt t="17435" x="5272088" y="2314575"/>
          <p14:tracePt t="17444" x="5280025" y="2314575"/>
          <p14:tracePt t="17459" x="5294313" y="2314575"/>
          <p14:tracePt t="17476" x="5300663" y="2314575"/>
          <p14:tracePt t="17509" x="5314950" y="2314575"/>
          <p14:tracePt t="17528" x="5329238" y="2322513"/>
          <p14:tracePt t="17544" x="5343525" y="2328863"/>
          <p14:tracePt t="17560" x="5357813" y="2336800"/>
          <p14:tracePt t="17578" x="5372100" y="2351088"/>
          <p14:tracePt t="17612" x="5380038" y="2357438"/>
          <p14:tracePt t="17629" x="5380038" y="2365375"/>
          <p14:tracePt t="17646" x="5380038" y="2371725"/>
          <p14:tracePt t="17663" x="5394325" y="2400300"/>
          <p14:tracePt t="17682" x="5408613" y="2422525"/>
          <p14:tracePt t="17698" x="5414963" y="2436813"/>
          <p14:tracePt t="17715" x="5414963" y="2451100"/>
          <p14:tracePt t="17732" x="5429250" y="2465388"/>
          <p14:tracePt t="17735" x="5437188" y="2465388"/>
          <p14:tracePt t="17749" x="5437188" y="2471738"/>
          <p14:tracePt t="17766" x="5451475" y="2500313"/>
          <p14:tracePt t="17785" x="5451475" y="2514600"/>
          <p14:tracePt t="17803" x="5451475" y="2528888"/>
          <p14:tracePt t="17819" x="5451475" y="2557463"/>
          <p14:tracePt t="17836" x="5451475" y="2586038"/>
          <p14:tracePt t="17854" x="5451475" y="2614613"/>
          <p14:tracePt t="17871" x="5457825" y="2628900"/>
          <p14:tracePt t="17888" x="5465763" y="2651125"/>
          <p14:tracePt t="17904" x="5465763" y="2665413"/>
          <p14:tracePt t="17920" x="5472113" y="2693988"/>
          <p14:tracePt t="17937" x="5472113" y="2708275"/>
          <p14:tracePt t="17954" x="5472113" y="2751138"/>
          <p14:tracePt t="17973" x="5472113" y="2765425"/>
          <p14:tracePt t="17990" x="5472113" y="2771775"/>
          <p14:tracePt t="18007" x="5472113" y="2786063"/>
          <p14:tracePt t="18024" x="5465763" y="2800350"/>
          <p14:tracePt t="18040" x="5465763" y="2808288"/>
          <p14:tracePt t="18057" x="5457825" y="2822575"/>
          <p14:tracePt t="18074" x="5451475" y="2828925"/>
          <p14:tracePt t="18092" x="5443538" y="2836863"/>
          <p14:tracePt t="18110" x="5437188" y="2851150"/>
          <p14:tracePt t="18128" x="5429250" y="2865438"/>
          <p14:tracePt t="18143" x="5422900" y="2871788"/>
          <p14:tracePt t="18162" x="5394325" y="2886075"/>
          <p14:tracePt t="18179" x="5372100" y="2894013"/>
          <p14:tracePt t="18196" x="5365750" y="2900363"/>
          <p14:tracePt t="18230" x="5351463" y="2900363"/>
          <p14:tracePt t="18246" x="5351463" y="2908300"/>
          <p14:tracePt t="18355" x="5343525" y="2908300"/>
          <p14:tracePt t="18403" x="5343525" y="2914650"/>
          <p14:tracePt t="19644" x="5343525" y="2922588"/>
          <p14:tracePt t="19737" x="5337175" y="2922588"/>
          <p14:tracePt t="20059" x="5329238" y="2922588"/>
          <p14:tracePt t="20082" x="5322888" y="2922588"/>
          <p14:tracePt t="26331" x="5314950" y="2922588"/>
          <p14:tracePt t="26338" x="5286375" y="2922588"/>
          <p14:tracePt t="26351" x="5186363" y="2908300"/>
          <p14:tracePt t="26369" x="5022850" y="2879725"/>
          <p14:tracePt t="26387" x="4843463" y="2836863"/>
          <p14:tracePt t="26404" x="4637088" y="2786063"/>
          <p14:tracePt t="26421" x="4394200" y="2722563"/>
          <p14:tracePt t="26438" x="4100513" y="2608263"/>
          <p14:tracePt t="26455" x="3900488" y="2565400"/>
          <p14:tracePt t="26473" x="3700463" y="2493963"/>
          <p14:tracePt t="26490" x="3486150" y="2443163"/>
          <p14:tracePt t="26508" x="3236913" y="2371725"/>
          <p14:tracePt t="26525" x="3036888" y="2279650"/>
          <p14:tracePt t="26542" x="2928938" y="2236788"/>
          <p14:tracePt t="26559" x="2814638" y="2171700"/>
          <p14:tracePt t="26576" x="2708275" y="2100263"/>
          <p14:tracePt t="26594" x="2543175" y="1993900"/>
          <p14:tracePt t="26610" x="2457450" y="1943100"/>
          <p14:tracePt t="26627" x="2343150" y="1893888"/>
          <p14:tracePt t="26645" x="2214563" y="1865313"/>
          <p14:tracePt t="26662" x="2100263" y="1851025"/>
          <p14:tracePt t="26679" x="2022475" y="1836738"/>
          <p14:tracePt t="26694" x="1965325" y="1836738"/>
          <p14:tracePt t="26696" x="1957388" y="1836738"/>
          <p14:tracePt t="26711" x="1936750" y="1836738"/>
          <p14:tracePt t="26728" x="1914525" y="1836738"/>
          <p14:tracePt t="26747" x="1879600" y="1843088"/>
          <p14:tracePt t="26766" x="1836738" y="1843088"/>
          <p14:tracePt t="26780" x="1793875" y="1851025"/>
          <p14:tracePt t="26797" x="1722438" y="1851025"/>
          <p14:tracePt t="26814" x="1665288" y="1851025"/>
          <p14:tracePt t="26831" x="1593850" y="1836738"/>
          <p14:tracePt t="26849" x="1528763" y="1822450"/>
          <p14:tracePt t="26866" x="1471613" y="1808163"/>
          <p14:tracePt t="26883" x="1457325" y="1808163"/>
          <p14:tracePt t="26979" x="1450975" y="1814513"/>
          <p14:tracePt t="26988" x="1443038" y="1822450"/>
          <p14:tracePt t="26995" x="1436688" y="1836738"/>
          <p14:tracePt t="27003" x="1428750" y="1843088"/>
          <p14:tracePt t="27020" x="1428750" y="1857375"/>
          <p14:tracePt t="27056" x="1436688" y="1865313"/>
          <p14:tracePt t="27073" x="1450975" y="1879600"/>
          <p14:tracePt t="27106" x="1457325" y="1879600"/>
          <p14:tracePt t="27123" x="1465263" y="1885950"/>
          <p14:tracePt t="27141" x="1471613" y="1885950"/>
          <p14:tracePt t="27159" x="1536700" y="1893888"/>
          <p14:tracePt t="27176" x="1593850" y="1900238"/>
          <p14:tracePt t="27193" x="1643063" y="1900238"/>
          <p14:tracePt t="27210" x="1671638" y="1908175"/>
          <p14:tracePt t="27227" x="1693863" y="1908175"/>
          <p14:tracePt t="27243" x="1700213" y="1914525"/>
          <p14:tracePt t="27321" x="1708150" y="1914525"/>
          <p14:tracePt t="27345" x="1714500" y="1914525"/>
          <p14:tracePt t="27370" x="1722438" y="1914525"/>
          <p14:tracePt t="27378" x="1736725" y="1914525"/>
          <p14:tracePt t="27386" x="1743075" y="1914525"/>
          <p14:tracePt t="27402" x="1765300" y="1914525"/>
          <p14:tracePt t="27416" x="1779588" y="1914525"/>
          <p14:tracePt t="27433" x="1785938" y="1914525"/>
          <p14:tracePt t="27473" x="1793875" y="1914525"/>
          <p14:tracePt t="27494" x="1800225" y="1914525"/>
          <p14:tracePt t="27503" x="1808163" y="1914525"/>
          <p14:tracePt t="27517" x="1822450" y="1908175"/>
          <p14:tracePt t="27535" x="1843088" y="1908175"/>
          <p14:tracePt t="27552" x="1851025" y="1908175"/>
          <p14:tracePt t="27569" x="1857375" y="1908175"/>
          <p14:tracePt t="27690" x="1857375" y="1900238"/>
          <p14:tracePt t="27697" x="1865313" y="1900238"/>
          <p14:tracePt t="27705" x="1871663" y="1900238"/>
          <p14:tracePt t="27722" x="1879600" y="1900238"/>
          <p14:tracePt t="27741" x="1893888" y="1900238"/>
          <p14:tracePt t="27757" x="1908175" y="1900238"/>
          <p14:tracePt t="27774" x="1951038" y="1900238"/>
          <p14:tracePt t="27791" x="1985963" y="1900238"/>
          <p14:tracePt t="27808" x="2022475" y="1900238"/>
          <p14:tracePt t="27825" x="2051050" y="1900238"/>
          <p14:tracePt t="27843" x="2079625" y="1908175"/>
          <p14:tracePt t="27860" x="2143125" y="1922463"/>
          <p14:tracePt t="27877" x="2171700" y="1922463"/>
          <p14:tracePt t="27894" x="2179638" y="1922463"/>
          <p14:tracePt t="27911" x="2185988" y="1922463"/>
          <p14:tracePt t="28274" x="2179638" y="1922463"/>
          <p14:tracePt t="28291" x="2171700" y="1922463"/>
          <p14:tracePt t="28309" x="2165350" y="1922463"/>
          <p14:tracePt t="28588" x="2171700" y="1922463"/>
          <p14:tracePt t="28603" x="2179638" y="1922463"/>
          <p14:tracePt t="28619" x="2193925" y="1922463"/>
          <p14:tracePt t="28626" x="2200275" y="1922463"/>
          <p14:tracePt t="28641" x="2214563" y="1922463"/>
          <p14:tracePt t="28650" x="2222500" y="1922463"/>
          <p14:tracePt t="28665" x="2236788" y="1922463"/>
          <p14:tracePt t="28682" x="2265363" y="1922463"/>
          <p14:tracePt t="28700" x="2271713" y="1922463"/>
          <p14:tracePt t="28717" x="2293938" y="1922463"/>
          <p14:tracePt t="28734" x="2357438" y="1922463"/>
          <p14:tracePt t="28751" x="2393950" y="1922463"/>
          <p14:tracePt t="28768" x="2400300" y="1928813"/>
          <p14:tracePt t="28785" x="2414588" y="1928813"/>
          <p14:tracePt t="28948" x="2422525" y="1928813"/>
          <p14:tracePt t="29056" x="2428875" y="1928813"/>
          <p14:tracePt t="29985" x="2422525" y="1928813"/>
          <p14:tracePt t="30009" x="2414588" y="1928813"/>
          <p14:tracePt t="30033" x="2408238" y="1928813"/>
          <p14:tracePt t="30149" x="2400300" y="1928813"/>
          <p14:tracePt t="30157" x="2393950" y="1928813"/>
          <p14:tracePt t="30181" x="2386013" y="1928813"/>
          <p14:tracePt t="50880" x="2408238" y="1936750"/>
          <p14:tracePt t="50889" x="2436813" y="1957388"/>
          <p14:tracePt t="50897" x="2451100" y="1971675"/>
          <p14:tracePt t="50911" x="2500313" y="2022475"/>
          <p14:tracePt t="50928" x="2579688" y="2085975"/>
          <p14:tracePt t="50945" x="2671763" y="2136775"/>
          <p14:tracePt t="50962" x="2786063" y="2179638"/>
          <p14:tracePt t="50980" x="3000375" y="2179638"/>
          <p14:tracePt t="50996" x="3171825" y="2179638"/>
          <p14:tracePt t="51013" x="3314700" y="2165350"/>
          <p14:tracePt t="51030" x="3371850" y="2143125"/>
          <p14:tracePt t="51047" x="3414713" y="2128838"/>
          <p14:tracePt t="51064" x="3443288" y="2128838"/>
          <p14:tracePt t="51521" x="3436938" y="2122488"/>
          <p14:tracePt t="51531" x="3414713" y="2108200"/>
          <p14:tracePt t="51534" x="3394075" y="2100263"/>
          <p14:tracePt t="51544" x="3371850" y="2085975"/>
          <p14:tracePt t="51561" x="3343275" y="2079625"/>
          <p14:tracePt t="51578" x="3314700" y="2065338"/>
          <p14:tracePt t="51595" x="3279775" y="2065338"/>
          <p14:tracePt t="51612" x="3243263" y="2057400"/>
          <p14:tracePt t="51631" x="3214688" y="2051050"/>
          <p14:tracePt t="51648" x="3171825" y="2036763"/>
          <p14:tracePt t="51665" x="3128963" y="2028825"/>
          <p14:tracePt t="51682" x="3057525" y="2008188"/>
          <p14:tracePt t="51698" x="3022600" y="2008188"/>
          <p14:tracePt t="51715" x="2979738" y="2008188"/>
          <p14:tracePt t="51732" x="2951163" y="1993900"/>
          <p14:tracePt t="51749" x="2922588" y="1985963"/>
          <p14:tracePt t="51766" x="2879725" y="1985963"/>
          <p14:tracePt t="51769" x="2865438" y="1985963"/>
          <p14:tracePt t="51786" x="2822575" y="1979613"/>
          <p14:tracePt t="51800" x="2743200" y="1965325"/>
          <p14:tracePt t="51818" x="2665413" y="1951038"/>
          <p14:tracePt t="51835" x="2622550" y="1943100"/>
          <p14:tracePt t="51852" x="2579688" y="1943100"/>
          <p14:tracePt t="51870" x="2508250" y="1936750"/>
          <p14:tracePt t="51886" x="2457450" y="1936750"/>
          <p14:tracePt t="51903" x="2414588" y="1922463"/>
          <p14:tracePt t="51922" x="2365375" y="1914525"/>
          <p14:tracePt t="51940" x="2271713" y="1908175"/>
          <p14:tracePt t="51956" x="2222500" y="1900238"/>
          <p14:tracePt t="51973" x="2171700" y="1900238"/>
          <p14:tracePt t="51991" x="2151063" y="1900238"/>
          <p14:tracePt t="52008" x="2143125" y="1900238"/>
          <p14:tracePt t="52025" x="2136775" y="1900238"/>
          <p14:tracePt t="52040" x="2128838" y="1900238"/>
          <p14:tracePt t="52058" x="2108200" y="1900238"/>
          <p14:tracePt t="52076" x="2093913" y="1900238"/>
          <p14:tracePt t="52092" x="2043113" y="1900238"/>
          <p14:tracePt t="52109" x="2008188" y="1900238"/>
          <p14:tracePt t="52126" x="1957388" y="1900238"/>
          <p14:tracePt t="52144" x="1900238" y="1900238"/>
          <p14:tracePt t="52160" x="1871663" y="1900238"/>
          <p14:tracePt t="52177" x="1851025" y="1900238"/>
          <p14:tracePt t="52196" x="1828800" y="1900238"/>
          <p14:tracePt t="52214" x="1814513" y="1908175"/>
          <p14:tracePt t="52277" x="1808163" y="1908175"/>
          <p14:tracePt t="52284" x="1800225" y="1914525"/>
          <p14:tracePt t="52300" x="1785938" y="1922463"/>
          <p14:tracePt t="52308" x="1765300" y="1922463"/>
          <p14:tracePt t="52317" x="1751013" y="1922463"/>
          <p14:tracePt t="52331" x="1708150" y="1922463"/>
          <p14:tracePt t="52349" x="1679575" y="1922463"/>
          <p14:tracePt t="52366" x="1657350" y="1922463"/>
          <p14:tracePt t="52384" x="1651000" y="1922463"/>
          <p14:tracePt t="52489" x="1643063" y="1922463"/>
          <p14:tracePt t="52495" x="1636713" y="1922463"/>
          <p14:tracePt t="52513" x="1628775" y="1928813"/>
          <p14:tracePt t="52535" x="1622425" y="1928813"/>
          <p14:tracePt t="52551" x="1614488" y="1936750"/>
          <p14:tracePt t="52574" x="1608138" y="1936750"/>
          <p14:tracePt t="52584" x="1600200" y="1936750"/>
          <p14:tracePt t="52591" x="1593850" y="1936750"/>
          <p14:tracePt t="52608" x="1585913" y="1936750"/>
          <p14:tracePt t="52625" x="1579563" y="1936750"/>
          <p14:tracePt t="52692" x="1557338" y="1936750"/>
          <p14:tracePt t="52700" x="1550988" y="1936750"/>
          <p14:tracePt t="52709" x="1536700" y="1936750"/>
          <p14:tracePt t="52727" x="1514475" y="1928813"/>
          <p14:tracePt t="52896" x="1522413" y="1922463"/>
          <p14:tracePt t="52904" x="1543050" y="1922463"/>
          <p14:tracePt t="52914" x="1557338" y="1908175"/>
          <p14:tracePt t="52932" x="1585913" y="1900238"/>
          <p14:tracePt t="52950" x="1636713" y="1900238"/>
          <p14:tracePt t="52966" x="1685925" y="1900238"/>
          <p14:tracePt t="52983" x="1708150" y="1900238"/>
          <p14:tracePt t="53001" x="1736725" y="1893888"/>
          <p14:tracePt t="53018" x="1779588" y="1893888"/>
          <p14:tracePt t="53034" x="1793875" y="1893888"/>
          <p14:tracePt t="53052" x="1808163" y="1893888"/>
          <p14:tracePt t="53069" x="1828800" y="1893888"/>
          <p14:tracePt t="53086" x="1843088" y="1893888"/>
          <p14:tracePt t="53103" x="1865313" y="1885950"/>
          <p14:tracePt t="53120" x="1879600" y="1879600"/>
          <p14:tracePt t="53137" x="1885950" y="1879600"/>
          <p14:tracePt t="53155" x="1900238" y="1879600"/>
          <p14:tracePt t="53171" x="1914525" y="1879600"/>
          <p14:tracePt t="53189" x="1922463" y="1879600"/>
          <p14:tracePt t="53206" x="1936750" y="1879600"/>
          <p14:tracePt t="53223" x="1943100" y="1879600"/>
          <p14:tracePt t="53301" x="1951038" y="1879600"/>
          <p14:tracePt t="53341" x="1957388" y="1879600"/>
          <p14:tracePt t="53349" x="1965325" y="1879600"/>
          <p14:tracePt t="53362" x="1979613" y="1885950"/>
          <p14:tracePt t="53378" x="1993900" y="1885950"/>
          <p14:tracePt t="53395" x="2008188" y="1885950"/>
          <p14:tracePt t="53411" x="2028825" y="1885950"/>
          <p14:tracePt t="53428" x="2043113" y="1900238"/>
          <p14:tracePt t="53445" x="2057400" y="1900238"/>
          <p14:tracePt t="53463" x="2065338" y="1900238"/>
          <p14:tracePt t="53481" x="2079625" y="1900238"/>
          <p14:tracePt t="53499" x="2085975" y="1900238"/>
          <p14:tracePt t="53514" x="2093913" y="1900238"/>
          <p14:tracePt t="53531" x="2108200" y="1900238"/>
          <p14:tracePt t="53549" x="2128838" y="1900238"/>
          <p14:tracePt t="53566" x="2165350" y="1914525"/>
          <p14:tracePt t="53583" x="2193925" y="1914525"/>
          <p14:tracePt t="53600" x="2214563" y="1914525"/>
          <p14:tracePt t="53617" x="2228850" y="1914525"/>
          <p14:tracePt t="53634" x="2236788" y="1914525"/>
          <p14:tracePt t="53651" x="2243138" y="1922463"/>
          <p14:tracePt t="53668" x="2257425" y="1928813"/>
          <p14:tracePt t="53686" x="2265363" y="1928813"/>
          <p14:tracePt t="53702" x="2279650" y="1928813"/>
          <p14:tracePt t="53722" x="2300288" y="1928813"/>
          <p14:tracePt t="53755" x="2308225" y="1928813"/>
          <p14:tracePt t="53779" x="2314575" y="1928813"/>
          <p14:tracePt t="53820" x="2322513" y="1928813"/>
          <p14:tracePt t="53841" x="2328863" y="1928813"/>
          <p14:tracePt t="53847" x="2336800" y="1928813"/>
          <p14:tracePt t="53857" x="2351088" y="1928813"/>
          <p14:tracePt t="53874" x="2357438" y="1928813"/>
          <p14:tracePt t="53892" x="2379663" y="1928813"/>
          <p14:tracePt t="53908" x="2400300" y="1928813"/>
          <p14:tracePt t="53945" x="2408238" y="1928813"/>
          <p14:tracePt t="53974" x="2414588" y="1928813"/>
          <p14:tracePt t="54083" x="2422525" y="1928813"/>
          <p14:tracePt t="54731" x="2428875" y="1928813"/>
          <p14:tracePt t="54786" x="2436813" y="1928813"/>
          <p14:tracePt t="54802" x="2443163" y="1928813"/>
          <p14:tracePt t="54818" x="2451100" y="1928813"/>
          <p14:tracePt t="54824" x="2457450" y="1928813"/>
          <p14:tracePt t="54835" x="2471738" y="1928813"/>
          <p14:tracePt t="54854" x="2493963" y="1928813"/>
          <p14:tracePt t="54870" x="2557463" y="1936750"/>
          <p14:tracePt t="54887" x="2600325" y="1943100"/>
          <p14:tracePt t="54904" x="2643188" y="1965325"/>
          <p14:tracePt t="54921" x="2679700" y="1965325"/>
          <p14:tracePt t="54938" x="2743200" y="1985963"/>
          <p14:tracePt t="54956" x="2814638" y="1993900"/>
          <p14:tracePt t="54972" x="2871788" y="1993900"/>
          <p14:tracePt t="54990" x="2914650" y="2000250"/>
          <p14:tracePt t="55005" x="2971800" y="2022475"/>
          <p14:tracePt t="55022" x="3028950" y="2028825"/>
          <p14:tracePt t="55039" x="3114675" y="2051050"/>
          <p14:tracePt t="55056" x="3222625" y="2065338"/>
          <p14:tracePt t="55074" x="3271838" y="2079625"/>
          <p14:tracePt t="55093" x="3357563" y="2079625"/>
          <p14:tracePt t="55108" x="3457575" y="2079625"/>
          <p14:tracePt t="55125" x="3522663" y="2085975"/>
          <p14:tracePt t="55142" x="3586163" y="2079625"/>
          <p14:tracePt t="55159" x="3665538" y="2071688"/>
          <p14:tracePt t="55176" x="3708400" y="2071688"/>
          <p14:tracePt t="55194" x="3743325" y="2065338"/>
          <p14:tracePt t="55211" x="3779838" y="2065338"/>
          <p14:tracePt t="55228" x="3871913" y="2071688"/>
          <p14:tracePt t="55245" x="3957638" y="2085975"/>
          <p14:tracePt t="55262" x="4043363" y="2085975"/>
          <p14:tracePt t="55280" x="4129088" y="2085975"/>
          <p14:tracePt t="55284" x="4194175" y="2093913"/>
          <p14:tracePt t="55296" x="4243388" y="2100263"/>
          <p14:tracePt t="55313" x="4337050" y="2122488"/>
          <p14:tracePt t="55331" x="4386263" y="2122488"/>
          <p14:tracePt t="55348" x="4429125" y="2128838"/>
          <p14:tracePt t="55367" x="4451350" y="2128838"/>
          <p14:tracePt t="55383" x="4508500" y="2151063"/>
          <p14:tracePt t="55401" x="4629150" y="2179638"/>
          <p14:tracePt t="55418" x="4694238" y="2185988"/>
          <p14:tracePt t="55435" x="4751388" y="2200275"/>
          <p14:tracePt t="55453" x="4822825" y="2214563"/>
          <p14:tracePt t="55472" x="4937125" y="2243138"/>
          <p14:tracePt t="55486" x="5000625" y="2271713"/>
          <p14:tracePt t="55502" x="5065713" y="2308225"/>
          <p14:tracePt t="55519" x="5165725" y="2343150"/>
          <p14:tracePt t="55537" x="5214938" y="2371725"/>
          <p14:tracePt t="55556" x="5286375" y="2400300"/>
          <p14:tracePt t="55572" x="5308600" y="2436813"/>
          <p14:tracePt t="55589" x="5329238" y="2471738"/>
          <p14:tracePt t="55606" x="5357813" y="2528888"/>
          <p14:tracePt t="55624" x="5394325" y="2608263"/>
          <p14:tracePt t="55641" x="5429250" y="2665413"/>
          <p14:tracePt t="55658" x="5472113" y="2736850"/>
          <p14:tracePt t="55675" x="5486400" y="2757488"/>
          <p14:tracePt t="55692" x="5500688" y="2786063"/>
          <p14:tracePt t="55708" x="5508625" y="2794000"/>
          <p14:tracePt t="55726" x="5508625" y="2800350"/>
          <p14:tracePt t="55763" x="5508625" y="2814638"/>
          <p14:tracePt t="55780" x="5508625" y="2822575"/>
          <p14:tracePt t="55795" x="5508625" y="2836863"/>
          <p14:tracePt t="55812" x="5508625" y="2851150"/>
          <p14:tracePt t="55830" x="5508625" y="2879725"/>
          <p14:tracePt t="55863" x="5508625" y="2894013"/>
          <p14:tracePt t="55881" x="5500688" y="2900363"/>
          <p14:tracePt t="55897" x="5500688" y="2908300"/>
          <p14:tracePt t="55915" x="5494338" y="2908300"/>
          <p14:tracePt t="55950" x="5486400" y="2908300"/>
          <p14:tracePt t="55958" x="5486400" y="2914650"/>
          <p14:tracePt t="55968" x="5480050" y="2914650"/>
          <p14:tracePt t="55984" x="5472113" y="2914650"/>
          <p14:tracePt t="56002" x="5465763" y="2914650"/>
          <p14:tracePt t="56019" x="5451475" y="2922588"/>
          <p14:tracePt t="56035" x="5443538" y="2922588"/>
          <p14:tracePt t="56069" x="5437188" y="2922588"/>
          <p14:tracePt t="56089" x="5422900" y="2922588"/>
          <p14:tracePt t="56104" x="5408613" y="2922588"/>
          <p14:tracePt t="56121" x="5394325" y="2922588"/>
          <p14:tracePt t="56137" x="5386388" y="2922588"/>
          <p14:tracePt t="56154" x="5372100" y="2922588"/>
          <p14:tracePt t="56172" x="5365750" y="2922588"/>
          <p14:tracePt t="56188" x="5351463" y="2914650"/>
          <p14:tracePt t="56205" x="5343525" y="2908300"/>
          <p14:tracePt t="56222" x="5322888" y="2900363"/>
          <p14:tracePt t="56239" x="5314950" y="2900363"/>
          <p14:tracePt t="56256" x="5308600" y="2900363"/>
          <p14:tracePt t="56401" x="5308600" y="2894013"/>
          <p14:tracePt t="56589" x="5329238" y="2894013"/>
          <p14:tracePt t="56598" x="5337175" y="2894013"/>
          <p14:tracePt t="56606" x="5343525" y="2886075"/>
          <p14:tracePt t="56618" x="5357813" y="2886075"/>
          <p14:tracePt t="56634" x="5386388" y="2879725"/>
          <p14:tracePt t="56650" x="5394325" y="2879725"/>
          <p14:tracePt t="56669" x="5400675" y="2879725"/>
          <p14:tracePt t="56687" x="5408613" y="2879725"/>
          <p14:tracePt t="56702" x="5437188" y="2879725"/>
          <p14:tracePt t="56719" x="5457825" y="2879725"/>
          <p14:tracePt t="56736" x="5486400" y="2871788"/>
          <p14:tracePt t="56753" x="5494338" y="2865438"/>
          <p14:tracePt t="56785" x="5500688" y="2865438"/>
          <p14:tracePt t="56981" x="5494338" y="2865438"/>
          <p14:tracePt t="56989" x="5480050" y="2865438"/>
          <p14:tracePt t="56997" x="5472113" y="2865438"/>
          <p14:tracePt t="57012" x="5451475" y="2865438"/>
          <p14:tracePt t="57029" x="5437188" y="2865438"/>
          <p14:tracePt t="57046" x="5429250" y="2865438"/>
          <p14:tracePt t="57061" x="5414963" y="2865438"/>
          <p14:tracePt t="57078" x="5394325" y="2865438"/>
          <p14:tracePt t="57096" x="5372100" y="2865438"/>
          <p14:tracePt t="57113" x="5337175" y="2865438"/>
          <p14:tracePt t="57130" x="5300663" y="2865438"/>
          <p14:tracePt t="57147" x="5272088" y="2865438"/>
          <p14:tracePt t="57165" x="5251450" y="2865438"/>
          <p14:tracePt t="57181" x="5214938" y="2857500"/>
          <p14:tracePt t="57198" x="5194300" y="2851150"/>
          <p14:tracePt t="57216" x="5180013" y="2843213"/>
          <p14:tracePt t="57233" x="5151438" y="2836863"/>
          <p14:tracePt t="57250" x="5137150" y="2828925"/>
          <p14:tracePt t="57268" x="5108575" y="2822575"/>
          <p14:tracePt t="57284" x="5086350" y="2814638"/>
          <p14:tracePt t="57301" x="5080000" y="2808288"/>
          <p14:tracePt t="57319" x="5072063" y="2800350"/>
          <p14:tracePt t="57336" x="5057775" y="2779713"/>
          <p14:tracePt t="57353" x="5043488" y="2765425"/>
          <p14:tracePt t="57370" x="5029200" y="2743200"/>
          <p14:tracePt t="57387" x="5029200" y="2728913"/>
          <p14:tracePt t="57405" x="5014913" y="2714625"/>
          <p14:tracePt t="57422" x="5008563" y="2693988"/>
          <p14:tracePt t="57438" x="5008563" y="2657475"/>
          <p14:tracePt t="57456" x="5008563" y="2600325"/>
          <p14:tracePt t="57473" x="5008563" y="2579688"/>
          <p14:tracePt t="57492" x="5008563" y="2571750"/>
          <p14:tracePt t="57509" x="5014913" y="2565400"/>
          <p14:tracePt t="57524" x="5029200" y="2551113"/>
          <p14:tracePt t="57526" x="5029200" y="2543175"/>
          <p14:tracePt t="57542" x="5037138" y="2536825"/>
          <p14:tracePt t="57559" x="5051425" y="2522538"/>
          <p14:tracePt t="57576" x="5065713" y="2508250"/>
          <p14:tracePt t="57593" x="5086350" y="2500313"/>
          <p14:tracePt t="57610" x="5100638" y="2500313"/>
          <p14:tracePt t="57627" x="5122863" y="2493963"/>
          <p14:tracePt t="57644" x="5157788" y="2486025"/>
          <p14:tracePt t="57661" x="5165725" y="2486025"/>
          <p14:tracePt t="57678" x="5194300" y="2479675"/>
          <p14:tracePt t="57697" x="5200650" y="2479675"/>
          <p14:tracePt t="57713" x="5214938" y="2479675"/>
          <p14:tracePt t="57731" x="5229225" y="2471738"/>
          <p14:tracePt t="57748" x="5243513" y="2471738"/>
          <p14:tracePt t="57764" x="5257800" y="2471738"/>
          <p14:tracePt t="57768" x="5265738" y="2471738"/>
          <p14:tracePt t="57781" x="5272088" y="2471738"/>
          <p14:tracePt t="57798" x="5280025" y="2471738"/>
          <p14:tracePt t="57815" x="5294313" y="2471738"/>
          <p14:tracePt t="57833" x="5308600" y="2479675"/>
          <p14:tracePt t="57850" x="5337175" y="2486025"/>
          <p14:tracePt t="57867" x="5351463" y="2508250"/>
          <p14:tracePt t="57884" x="5365750" y="2514600"/>
          <p14:tracePt t="57901" x="5386388" y="2536825"/>
          <p14:tracePt t="57918" x="5400675" y="2551113"/>
          <p14:tracePt t="57935" x="5408613" y="2565400"/>
          <p14:tracePt t="57953" x="5414963" y="2579688"/>
          <p14:tracePt t="57970" x="5414963" y="2600325"/>
          <p14:tracePt t="57987" x="5422900" y="2628900"/>
          <p14:tracePt t="58005" x="5422900" y="2636838"/>
          <p14:tracePt t="58021" x="5422900" y="2651125"/>
          <p14:tracePt t="58038" x="5422900" y="2665413"/>
          <p14:tracePt t="58057" x="5414963" y="2686050"/>
          <p14:tracePt t="58072" x="5408613" y="2714625"/>
          <p14:tracePt t="58090" x="5408613" y="2728913"/>
          <p14:tracePt t="58107" x="5400675" y="2736850"/>
          <p14:tracePt t="58126" x="5394325" y="2751138"/>
          <p14:tracePt t="58143" x="5380038" y="2771775"/>
          <p14:tracePt t="58161" x="5365750" y="2786063"/>
          <p14:tracePt t="58177" x="5351463" y="2808288"/>
          <p14:tracePt t="58194" x="5329238" y="2836863"/>
          <p14:tracePt t="58213" x="5314950" y="2843213"/>
          <p14:tracePt t="58229" x="5286375" y="2851150"/>
          <p14:tracePt t="58244" x="5251450" y="2857500"/>
          <p14:tracePt t="58261" x="5214938" y="2857500"/>
          <p14:tracePt t="58278" x="5172075" y="2857500"/>
          <p14:tracePt t="58297" x="5151438" y="2857500"/>
          <p14:tracePt t="58314" x="5094288" y="2857500"/>
          <p14:tracePt t="58330" x="5051425" y="2851150"/>
          <p14:tracePt t="58347" x="5029200" y="2843213"/>
          <p14:tracePt t="58364" x="4994275" y="2836863"/>
          <p14:tracePt t="58381" x="4965700" y="2828925"/>
          <p14:tracePt t="58398" x="4943475" y="2828925"/>
          <p14:tracePt t="58416" x="4922838" y="2814638"/>
          <p14:tracePt t="58433" x="4908550" y="2800350"/>
          <p14:tracePt t="58450" x="4908550" y="2794000"/>
          <p14:tracePt t="58467" x="4894263" y="2786063"/>
          <p14:tracePt t="58484" x="4894263" y="2771775"/>
          <p14:tracePt t="58502" x="4894263" y="2736850"/>
          <p14:tracePt t="58520" x="4894263" y="2708275"/>
          <p14:tracePt t="58538" x="4894263" y="2686050"/>
          <p14:tracePt t="58554" x="4894263" y="2671763"/>
          <p14:tracePt t="58572" x="4894263" y="2636838"/>
          <p14:tracePt t="58588" x="4894263" y="2600325"/>
          <p14:tracePt t="58606" x="4900613" y="2579688"/>
          <p14:tracePt t="58622" x="4900613" y="2565400"/>
          <p14:tracePt t="58639" x="4914900" y="2551113"/>
          <p14:tracePt t="58655" x="4914900" y="2543175"/>
          <p14:tracePt t="58672" x="4929188" y="2528888"/>
          <p14:tracePt t="58690" x="4951413" y="2522538"/>
          <p14:tracePt t="58708" x="4957763" y="2508250"/>
          <p14:tracePt t="58724" x="4972050" y="2500313"/>
          <p14:tracePt t="58742" x="4994275" y="2500313"/>
          <p14:tracePt t="58758" x="5022850" y="2493963"/>
          <p14:tracePt t="58762" x="5029200" y="2493963"/>
          <p14:tracePt t="58777" x="5057775" y="2479675"/>
          <p14:tracePt t="58794" x="5080000" y="2479675"/>
          <p14:tracePt t="58811" x="5108575" y="2479675"/>
          <p14:tracePt t="58828" x="5122863" y="2479675"/>
          <p14:tracePt t="58846" x="5143500" y="2471738"/>
          <p14:tracePt t="58863" x="5186363" y="2471738"/>
          <p14:tracePt t="58879" x="5222875" y="2471738"/>
          <p14:tracePt t="58895" x="5265738" y="2471738"/>
          <p14:tracePt t="58914" x="5294313" y="2465388"/>
          <p14:tracePt t="58931" x="5337175" y="2465388"/>
          <p14:tracePt t="58946" x="5372100" y="2465388"/>
          <p14:tracePt t="58964" x="5400675" y="2471738"/>
          <p14:tracePt t="58983" x="5422900" y="2471738"/>
          <p14:tracePt t="59000" x="5443538" y="2479675"/>
          <p14:tracePt t="59032" x="5457825" y="2486025"/>
          <p14:tracePt t="59050" x="5465763" y="2486025"/>
          <p14:tracePt t="59066" x="5472113" y="2486025"/>
          <p14:tracePt t="59084" x="5480050" y="2500313"/>
          <p14:tracePt t="59101" x="5486400" y="2514600"/>
          <p14:tracePt t="59118" x="5500688" y="2536825"/>
          <p14:tracePt t="59136" x="5508625" y="2543175"/>
          <p14:tracePt t="59152" x="5508625" y="2551113"/>
          <p14:tracePt t="59169" x="5508625" y="2557463"/>
          <p14:tracePt t="59187" x="5508625" y="2565400"/>
          <p14:tracePt t="59204" x="5508625" y="2579688"/>
          <p14:tracePt t="59221" x="5508625" y="2593975"/>
          <p14:tracePt t="59239" x="5508625" y="2600325"/>
          <p14:tracePt t="59255" x="5508625" y="2628900"/>
          <p14:tracePt t="59272" x="5508625" y="2651125"/>
          <p14:tracePt t="59275" x="5508625" y="2657475"/>
          <p14:tracePt t="59291" x="5508625" y="2665413"/>
          <p14:tracePt t="59308" x="5508625" y="2686050"/>
          <p14:tracePt t="59326" x="5508625" y="2693988"/>
          <p14:tracePt t="59341" x="5508625" y="2700338"/>
          <p14:tracePt t="59359" x="5500688" y="2714625"/>
          <p14:tracePt t="59377" x="5500688" y="2728913"/>
          <p14:tracePt t="59393" x="5500688" y="2736850"/>
          <p14:tracePt t="59410" x="5500688" y="2751138"/>
          <p14:tracePt t="59426" x="5494338" y="2771775"/>
          <p14:tracePt t="59444" x="5486400" y="2779713"/>
          <p14:tracePt t="59462" x="5480050" y="2779713"/>
          <p14:tracePt t="59478" x="5480050" y="2786063"/>
          <p14:tracePt t="59495" x="5472113" y="2794000"/>
          <p14:tracePt t="59512" x="5465763" y="2794000"/>
          <p14:tracePt t="59529" x="5465763" y="2800350"/>
          <p14:tracePt t="59546" x="5451475" y="2808288"/>
          <p14:tracePt t="59563" x="5437188" y="2822575"/>
          <p14:tracePt t="59581" x="5414963" y="2836863"/>
          <p14:tracePt t="59598" x="5400675" y="2843213"/>
          <p14:tracePt t="59615" x="5372100" y="2857500"/>
          <p14:tracePt t="59632" x="5365750" y="2865438"/>
          <p14:tracePt t="59649" x="5351463" y="2871788"/>
          <p14:tracePt t="59667" x="5343525" y="2871788"/>
          <p14:tracePt t="59684" x="5329238" y="2871788"/>
          <p14:tracePt t="59701" x="5322888" y="2879725"/>
          <p14:tracePt t="61356" x="5314950" y="2879725"/>
          <p14:tracePt t="66660" x="5308600" y="2879725"/>
          <p14:tracePt t="66675" x="5300663" y="2879725"/>
          <p14:tracePt t="66793" x="5294313" y="2879725"/>
          <p14:tracePt t="66802" x="5280025" y="2879725"/>
          <p14:tracePt t="66813" x="5272088" y="2879725"/>
          <p14:tracePt t="66830" x="5257800" y="2879725"/>
          <p14:tracePt t="66847" x="5243513" y="2879725"/>
          <p14:tracePt t="66864" x="5229225" y="2879725"/>
          <p14:tracePt t="66898" x="5194300" y="2879725"/>
          <p14:tracePt t="66916" x="5151438" y="2879725"/>
          <p14:tracePt t="66933" x="5137150" y="2879725"/>
          <p14:tracePt t="66950" x="5108575" y="2879725"/>
          <p14:tracePt t="66967" x="5094288" y="2886075"/>
          <p14:tracePt t="66984" x="5065713" y="2886075"/>
          <p14:tracePt t="67003" x="4986338" y="2886075"/>
          <p14:tracePt t="67020" x="4937125" y="2894013"/>
          <p14:tracePt t="67036" x="4865688" y="2894013"/>
          <p14:tracePt t="67053" x="4751388" y="2894013"/>
          <p14:tracePt t="67070" x="4637088" y="2894013"/>
          <p14:tracePt t="67086" x="4443413" y="2871788"/>
          <p14:tracePt t="67104" x="4351338" y="2865438"/>
          <p14:tracePt t="67121" x="4257675" y="2865438"/>
          <p14:tracePt t="67139" x="4171950" y="2843213"/>
          <p14:tracePt t="67155" x="4086225" y="2828925"/>
          <p14:tracePt t="67172" x="3929063" y="2794000"/>
          <p14:tracePt t="67190" x="3836988" y="2779713"/>
          <p14:tracePt t="67207" x="3751263" y="2779713"/>
          <p14:tracePt t="67224" x="3679825" y="2757488"/>
          <p14:tracePt t="67243" x="3614738" y="2751138"/>
          <p14:tracePt t="67258" x="3557588" y="2722563"/>
          <p14:tracePt t="67275" x="3443288" y="2693988"/>
          <p14:tracePt t="67293" x="3314700" y="2671763"/>
          <p14:tracePt t="67309" x="3151188" y="2628900"/>
          <p14:tracePt t="67327" x="3036888" y="2593975"/>
          <p14:tracePt t="67344" x="2808288" y="2522538"/>
          <p14:tracePt t="67361" x="2743200" y="2493963"/>
          <p14:tracePt t="67379" x="2651125" y="2428875"/>
          <p14:tracePt t="67395" x="2557463" y="2351088"/>
          <p14:tracePt t="67413" x="2457450" y="2286000"/>
          <p14:tracePt t="67430" x="2393950" y="2251075"/>
          <p14:tracePt t="67447" x="2371725" y="2222500"/>
          <p14:tracePt t="67464" x="2336800" y="2200275"/>
          <p14:tracePt t="67481" x="2308225" y="2179638"/>
          <p14:tracePt t="67498" x="2300288" y="2179638"/>
          <p14:tracePt t="67515" x="2286000" y="2157413"/>
          <p14:tracePt t="67534" x="2271713" y="2151063"/>
          <p14:tracePt t="67551" x="2257425" y="2128838"/>
          <p14:tracePt t="67568" x="2236788" y="2114550"/>
          <p14:tracePt t="67586" x="2214563" y="2085975"/>
          <p14:tracePt t="67602" x="2208213" y="2065338"/>
          <p14:tracePt t="67620" x="2171700" y="2008188"/>
          <p14:tracePt t="67637" x="2151063" y="1985963"/>
          <p14:tracePt t="67654" x="2143125" y="1979613"/>
          <p14:tracePt t="67671" x="2143125" y="1971675"/>
          <p14:tracePt t="67688" x="2143125" y="1951038"/>
          <p14:tracePt t="67705" x="2143125" y="1914525"/>
          <p14:tracePt t="67721" x="2143125" y="1893888"/>
          <p14:tracePt t="67740" x="2143125" y="1885950"/>
          <p14:tracePt t="67758" x="2143125" y="1879600"/>
          <p14:tracePt t="67836" x="2143125" y="1871663"/>
          <p14:tracePt t="67845" x="2143125" y="1865313"/>
          <p14:tracePt t="67862" x="2143125" y="1857375"/>
          <p14:tracePt t="68165" x="2143125" y="1865313"/>
          <p14:tracePt t="68222" x="2143125" y="1871663"/>
          <p14:tracePt t="68259" x="2143125" y="1879600"/>
          <p14:tracePt t="68299" x="2143125" y="1885950"/>
          <p14:tracePt t="68321" x="2143125" y="1900238"/>
          <p14:tracePt t="68335" x="2143125" y="1908175"/>
          <p14:tracePt t="68345" x="2143125" y="1914525"/>
          <p14:tracePt t="68355" x="2143125" y="1922463"/>
          <p14:tracePt t="68372" x="2143125" y="1943100"/>
          <p14:tracePt t="68389" x="2136775" y="1957388"/>
          <p14:tracePt t="68406" x="2128838" y="1965325"/>
          <p14:tracePt t="68441" x="2128838" y="1971675"/>
          <p14:tracePt t="68459" x="2128838" y="1979613"/>
          <p14:tracePt t="68527" x="2128838" y="1985963"/>
          <p14:tracePt t="68551" x="2128838" y="1993900"/>
          <p14:tracePt t="68581" x="2128838" y="2000250"/>
          <p14:tracePt t="68596" x="2128838" y="2008188"/>
          <p14:tracePt t="68610" x="2128838" y="2014538"/>
          <p14:tracePt t="68627" x="2128838" y="2028825"/>
          <p14:tracePt t="68643" x="2128838" y="2036763"/>
          <p14:tracePt t="68651" x="2128838" y="2051050"/>
          <p14:tracePt t="68673" x="2128838" y="2057400"/>
          <p14:tracePt t="68752" x="2128838" y="2065338"/>
          <p14:tracePt t="68767" x="2128838" y="2071688"/>
          <p14:tracePt t="68775" x="2128838" y="2079625"/>
          <p14:tracePt t="68792" x="2136775" y="2085975"/>
          <p14:tracePt t="68816" x="2136775" y="2093913"/>
          <p14:tracePt t="68830" x="2136775" y="2100263"/>
          <p14:tracePt t="68839" x="2136775" y="2108200"/>
          <p14:tracePt t="68863" x="2136775" y="2114550"/>
          <p14:tracePt t="68885" x="2136775" y="2122488"/>
          <p14:tracePt t="69563" x="2136775" y="2128838"/>
          <p14:tracePt t="73479" x="2136775" y="2114550"/>
          <p14:tracePt t="73487" x="2136775" y="2108200"/>
          <p14:tracePt t="73502" x="2136775" y="2100263"/>
          <p14:tracePt t="73513" x="2136775" y="2079625"/>
          <p14:tracePt t="73530" x="2128838" y="2043113"/>
          <p14:tracePt t="73547" x="2100263" y="1971675"/>
          <p14:tracePt t="73565" x="2085975" y="1943100"/>
          <p14:tracePt t="73582" x="2071688" y="1928813"/>
          <p14:tracePt t="73599" x="2065338" y="1928813"/>
          <p14:tracePt t="74072" x="2071688" y="1936750"/>
          <p14:tracePt t="74080" x="2071688" y="1951038"/>
          <p14:tracePt t="74088" x="2079625" y="1957388"/>
          <p14:tracePt t="74097" x="2079625" y="1965325"/>
          <p14:tracePt t="74113" x="2085975" y="1971675"/>
          <p14:tracePt t="74130" x="2085975" y="1985963"/>
          <p14:tracePt t="74148" x="2100263" y="2008188"/>
          <p14:tracePt t="74165" x="2108200" y="2014538"/>
          <p14:tracePt t="74182" x="2108200" y="2028825"/>
          <p14:tracePt t="74199" x="2108200" y="2036763"/>
          <p14:tracePt t="74216" x="2114550" y="2043113"/>
          <p14:tracePt t="74234" x="2122488" y="2065338"/>
          <p14:tracePt t="74267" x="2122488" y="2071688"/>
          <p14:tracePt t="74289" x="2128838" y="2079625"/>
          <p14:tracePt t="74305" x="2128838" y="2085975"/>
          <p14:tracePt t="74323" x="2128838" y="2093913"/>
          <p14:tracePt t="74338" x="2128838" y="2108200"/>
          <p14:tracePt t="74370" x="2136775" y="2114550"/>
          <p14:tracePt t="74407" x="2136775" y="2122488"/>
          <p14:tracePt t="74445" x="2136775" y="2136775"/>
          <p14:tracePt t="74461" x="2136775" y="2151063"/>
          <p14:tracePt t="74477" x="2143125" y="2157413"/>
          <p14:tracePt t="74485" x="2143125" y="2165350"/>
          <p14:tracePt t="74494" x="2143125" y="2171700"/>
          <p14:tracePt t="74510" x="2143125" y="2179638"/>
          <p14:tracePt t="74580" x="2143125" y="2185988"/>
          <p14:tracePt t="74596" x="2143125" y="2193925"/>
          <p14:tracePt t="101160" x="2157413" y="2171700"/>
          <p14:tracePt t="101167" x="2157413" y="2165350"/>
          <p14:tracePt t="101175" x="2157413" y="2136775"/>
          <p14:tracePt t="101190" x="2157413" y="2100263"/>
          <p14:tracePt t="101207" x="2157413" y="2065338"/>
          <p14:tracePt t="101226" x="2157413" y="2028825"/>
          <p14:tracePt t="101242" x="2157413" y="2014538"/>
          <p14:tracePt t="101260" x="2157413" y="1979613"/>
          <p14:tracePt t="101276" x="2157413" y="1951038"/>
          <p14:tracePt t="101293" x="2151063" y="1922463"/>
          <p14:tracePt t="101310" x="2136775" y="1885950"/>
          <p14:tracePt t="101327" x="2128838" y="1865313"/>
          <p14:tracePt t="101346" x="2114550" y="1843088"/>
          <p14:tracePt t="101361" x="2108200" y="1822450"/>
          <p14:tracePt t="101380" x="2079625" y="1779588"/>
          <p14:tracePt t="101397" x="2057400" y="1765300"/>
          <p14:tracePt t="101415" x="2043113" y="1743075"/>
          <p14:tracePt t="101430" x="2036763" y="1743075"/>
          <p14:tracePt t="101434" x="2028825" y="1743075"/>
          <p14:tracePt t="101447" x="2028825" y="1736725"/>
          <p14:tracePt t="101464" x="2008188" y="1736725"/>
          <p14:tracePt t="101481" x="2000250" y="1736725"/>
          <p14:tracePt t="101500" x="1957388" y="1771650"/>
          <p14:tracePt t="101516" x="1943100" y="1793875"/>
          <p14:tracePt t="101532" x="1936750" y="1828800"/>
          <p14:tracePt t="101534" x="1928813" y="1836738"/>
          <p14:tracePt t="101550" x="1928813" y="1851025"/>
          <p14:tracePt t="101796" x="1900238" y="1851025"/>
          <p14:tracePt t="101803" x="1865313" y="1851025"/>
          <p14:tracePt t="101811" x="1814513" y="1851025"/>
          <p14:tracePt t="101824" x="1728788" y="1857375"/>
          <p14:tracePt t="101841" x="1685925" y="1871663"/>
          <p14:tracePt t="101910" x="1657350" y="1871663"/>
          <p14:tracePt t="101917" x="1636713" y="1879600"/>
          <p14:tracePt t="101926" x="1608138" y="1879600"/>
          <p14:tracePt t="101946" x="1565275" y="1885950"/>
          <p14:tracePt t="101963" x="1485900" y="1893888"/>
          <p14:tracePt t="101978" x="1457325" y="1900238"/>
          <p14:tracePt t="102114" x="1457325" y="1908175"/>
          <p14:tracePt t="102129" x="1471613" y="1908175"/>
          <p14:tracePt t="102137" x="1479550" y="1908175"/>
          <p14:tracePt t="102149" x="1485900" y="1908175"/>
          <p14:tracePt t="102168" x="1557338" y="1908175"/>
          <p14:tracePt t="102185" x="1614488" y="1908175"/>
          <p14:tracePt t="102201" x="1671638" y="1914525"/>
          <p14:tracePt t="102220" x="1771650" y="1928813"/>
          <p14:tracePt t="102237" x="1865313" y="1936750"/>
          <p14:tracePt t="102252" x="2036763" y="1957388"/>
          <p14:tracePt t="102269" x="2151063" y="1957388"/>
          <p14:tracePt t="102286" x="2257425" y="1971675"/>
          <p14:tracePt t="102304" x="2343150" y="1971675"/>
          <p14:tracePt t="102321" x="2379663" y="1971675"/>
          <p14:tracePt t="102339" x="2400300" y="1971675"/>
          <p14:tracePt t="103794" x="2408238" y="1979613"/>
          <p14:tracePt t="103809" x="2408238" y="1993900"/>
          <p14:tracePt t="103815" x="2408238" y="2000250"/>
          <p14:tracePt t="103833" x="2408238" y="2008188"/>
          <p14:tracePt t="103849" x="2408238" y="2014538"/>
          <p14:tracePt t="103865" x="2408238" y="2022475"/>
          <p14:tracePt t="103901" x="2408238" y="2028825"/>
          <p14:tracePt t="103917" x="2422525" y="2043113"/>
          <p14:tracePt t="103933" x="2422525" y="2051050"/>
          <p14:tracePt t="103942" x="2422525" y="2071688"/>
          <p14:tracePt t="103951" x="2422525" y="2079625"/>
          <p14:tracePt t="103967" x="2428875" y="2085975"/>
          <p14:tracePt t="103985" x="2428875" y="2093913"/>
          <p14:tracePt t="104000" x="2428875" y="2100263"/>
          <p14:tracePt t="104002" x="2428875" y="2108200"/>
          <p14:tracePt t="104036" x="2428875" y="2114550"/>
          <p14:tracePt t="104053" x="2436813" y="2114550"/>
          <p14:tracePt t="104070" x="2436813" y="2122488"/>
          <p14:tracePt t="104088" x="2443163" y="2143125"/>
          <p14:tracePt t="104122" x="2451100" y="2157413"/>
          <p14:tracePt t="104238" x="2451100" y="2165350"/>
          <p14:tracePt t="104246" x="2457450" y="2165350"/>
          <p14:tracePt t="104301" x="2465388" y="2171700"/>
          <p14:tracePt t="104323" x="2471738" y="2171700"/>
          <p14:tracePt t="104340" x="2479675" y="2171700"/>
          <p14:tracePt t="104347" x="2479675" y="2179638"/>
          <p14:tracePt t="104360" x="2486025" y="2179638"/>
          <p14:tracePt t="104379" x="2514600" y="2185988"/>
          <p14:tracePt t="104396" x="2551113" y="2193925"/>
          <p14:tracePt t="104413" x="2586038" y="2208213"/>
          <p14:tracePt t="104430" x="2622550" y="2208213"/>
          <p14:tracePt t="104446" x="2651125" y="2208213"/>
          <p14:tracePt t="104463" x="2671763" y="2214563"/>
          <p14:tracePt t="104480" x="2693988" y="2222500"/>
          <p14:tracePt t="104497" x="2714625" y="2222500"/>
          <p14:tracePt t="104514" x="2736850" y="2228850"/>
          <p14:tracePt t="104532" x="2786063" y="2228850"/>
          <p14:tracePt t="104552" x="2822575" y="2228850"/>
          <p14:tracePt t="104567" x="2865438" y="2236788"/>
          <p14:tracePt t="104583" x="2908300" y="2251075"/>
          <p14:tracePt t="104600" x="2943225" y="2257425"/>
          <p14:tracePt t="104619" x="2979738" y="2257425"/>
          <p14:tracePt t="104636" x="3028950" y="2271713"/>
          <p14:tracePt t="104654" x="3065463" y="2279650"/>
          <p14:tracePt t="104670" x="3100388" y="2279650"/>
          <p14:tracePt t="104687" x="3136900" y="2286000"/>
          <p14:tracePt t="104705" x="3171825" y="2300288"/>
          <p14:tracePt t="104720" x="3200400" y="2308225"/>
          <p14:tracePt t="104722" x="3228975" y="2308225"/>
          <p14:tracePt t="104737" x="3251200" y="2314575"/>
          <p14:tracePt t="104754" x="3294063" y="2322513"/>
          <p14:tracePt t="104771" x="3308350" y="2322513"/>
          <p14:tracePt t="104789" x="3351213" y="2328863"/>
          <p14:tracePt t="104806" x="3386138" y="2336800"/>
          <p14:tracePt t="104825" x="3429000" y="2351088"/>
          <p14:tracePt t="104841" x="3471863" y="2351088"/>
          <p14:tracePt t="104858" x="3551238" y="2365375"/>
          <p14:tracePt t="104875" x="3643313" y="2371725"/>
          <p14:tracePt t="104891" x="3800475" y="2379663"/>
          <p14:tracePt t="104908" x="3894138" y="2379663"/>
          <p14:tracePt t="104926" x="4037013" y="2393950"/>
          <p14:tracePt t="104943" x="4171950" y="2400300"/>
          <p14:tracePt t="104960" x="4243388" y="2400300"/>
          <p14:tracePt t="104977" x="4351338" y="2414588"/>
          <p14:tracePt t="104994" x="4451350" y="2428875"/>
          <p14:tracePt t="105011" x="4565650" y="2428875"/>
          <p14:tracePt t="105029" x="4700588" y="2428875"/>
          <p14:tracePt t="105048" x="4772025" y="2436813"/>
          <p14:tracePt t="105064" x="4914900" y="2471738"/>
          <p14:tracePt t="105082" x="5022850" y="2500313"/>
          <p14:tracePt t="105099" x="5137150" y="2528888"/>
          <p14:tracePt t="105116" x="5251450" y="2571750"/>
          <p14:tracePt t="105133" x="5343525" y="2593975"/>
          <p14:tracePt t="105149" x="5429250" y="2608263"/>
          <p14:tracePt t="105150" x="5472113" y="2622550"/>
          <p14:tracePt t="105166" x="5508625" y="2628900"/>
          <p14:tracePt t="105184" x="5522913" y="2643188"/>
          <p14:tracePt t="105200" x="5537200" y="2671763"/>
          <p14:tracePt t="105217" x="5586413" y="2714625"/>
          <p14:tracePt t="105234" x="5643563" y="2757488"/>
          <p14:tracePt t="105252" x="5694363" y="2800350"/>
          <p14:tracePt t="105268" x="5722938" y="2800350"/>
          <p14:tracePt t="105285" x="5729288" y="2808288"/>
          <p14:tracePt t="105349" x="5729288" y="2814638"/>
          <p14:tracePt t="105355" x="5737225" y="2828925"/>
          <p14:tracePt t="105363" x="5737225" y="2851150"/>
          <p14:tracePt t="105371" x="5737225" y="2857500"/>
          <p14:tracePt t="105389" x="5743575" y="2871788"/>
          <p14:tracePt t="105405" x="5743575" y="2894013"/>
          <p14:tracePt t="105424" x="5743575" y="2936875"/>
          <p14:tracePt t="105440" x="5737225" y="2951163"/>
          <p14:tracePt t="105458" x="5737225" y="2971800"/>
          <p14:tracePt t="105476" x="5737225" y="2986088"/>
          <p14:tracePt t="105508" x="5729288" y="2994025"/>
          <p14:tracePt t="105525" x="5715000" y="3000375"/>
          <p14:tracePt t="105542" x="5700713" y="3014663"/>
          <p14:tracePt t="105560" x="5694363" y="3028950"/>
          <p14:tracePt t="105578" x="5680075" y="3051175"/>
          <p14:tracePt t="105596" x="5637213" y="3079750"/>
          <p14:tracePt t="105613" x="5614988" y="3086100"/>
          <p14:tracePt t="105630" x="5600700" y="3094038"/>
          <p14:tracePt t="105645" x="5586413" y="3094038"/>
          <p14:tracePt t="105665" x="5565775" y="3094038"/>
          <p14:tracePt t="105680" x="5543550" y="3094038"/>
          <p14:tracePt t="105682" x="5529263" y="3100388"/>
          <p14:tracePt t="105698" x="5500688" y="3108325"/>
          <p14:tracePt t="105714" x="5480050" y="3114675"/>
          <p14:tracePt t="105731" x="5429250" y="3114675"/>
          <p14:tracePt t="105748" x="5408613" y="3114675"/>
          <p14:tracePt t="105766" x="5372100" y="3122613"/>
          <p14:tracePt t="105782" x="5337175" y="3122613"/>
          <p14:tracePt t="105800" x="5286375" y="3122613"/>
          <p14:tracePt t="105818" x="5237163" y="3114675"/>
          <p14:tracePt t="105835" x="5194300" y="3086100"/>
          <p14:tracePt t="105852" x="5137150" y="3079750"/>
          <p14:tracePt t="105858" x="5114925" y="3071813"/>
          <p14:tracePt t="105870" x="5065713" y="3057525"/>
          <p14:tracePt t="105888" x="5043488" y="3051175"/>
          <p14:tracePt t="105903" x="5022850" y="3043238"/>
          <p14:tracePt t="105920" x="5008563" y="3043238"/>
          <p14:tracePt t="105956" x="5000625" y="3028950"/>
          <p14:tracePt t="105971" x="4994275" y="3028950"/>
          <p14:tracePt t="105990" x="4986338" y="3014663"/>
          <p14:tracePt t="106007" x="4979988" y="2994025"/>
          <p14:tracePt t="106024" x="4972050" y="2979738"/>
          <p14:tracePt t="106042" x="4972050" y="2951163"/>
          <p14:tracePt t="106057" x="4965700" y="2914650"/>
          <p14:tracePt t="106075" x="4965700" y="2894013"/>
          <p14:tracePt t="106093" x="4951413" y="2865438"/>
          <p14:tracePt t="106110" x="4951413" y="2857500"/>
          <p14:tracePt t="106127" x="4951413" y="2828925"/>
          <p14:tracePt t="106144" x="4951413" y="2786063"/>
          <p14:tracePt t="106161" x="4957763" y="2743200"/>
          <p14:tracePt t="106178" x="4957763" y="2708275"/>
          <p14:tracePt t="106194" x="4957763" y="2657475"/>
          <p14:tracePt t="106211" x="4965700" y="2600325"/>
          <p14:tracePt t="106228" x="4965700" y="2571750"/>
          <p14:tracePt t="106245" x="4972050" y="2528888"/>
          <p14:tracePt t="106262" x="4979988" y="2500313"/>
          <p14:tracePt t="106281" x="4986338" y="2479675"/>
          <p14:tracePt t="106298" x="4994275" y="2465388"/>
          <p14:tracePt t="106315" x="5000625" y="2451100"/>
          <p14:tracePt t="106333" x="5008563" y="2443163"/>
          <p14:tracePt t="106350" x="5014913" y="2436813"/>
          <p14:tracePt t="106356" x="5014913" y="2428875"/>
          <p14:tracePt t="106367" x="5022850" y="2408238"/>
          <p14:tracePt t="106382" x="5043488" y="2408238"/>
          <p14:tracePt t="106400" x="5057775" y="2393950"/>
          <p14:tracePt t="106417" x="5072063" y="2386013"/>
          <p14:tracePt t="106435" x="5086350" y="2357438"/>
          <p14:tracePt t="106452" x="5100638" y="2343150"/>
          <p14:tracePt t="106469" x="5114925" y="2328863"/>
          <p14:tracePt t="106486" x="5151438" y="2314575"/>
          <p14:tracePt t="106503" x="5180013" y="2314575"/>
          <p14:tracePt t="106520" x="5194300" y="2314575"/>
          <p14:tracePt t="106537" x="5229225" y="2314575"/>
          <p14:tracePt t="106554" x="5251450" y="2314575"/>
          <p14:tracePt t="106571" x="5322888" y="2308225"/>
          <p14:tracePt t="106588" x="5357813" y="2308225"/>
          <p14:tracePt t="106605" x="5422900" y="2308225"/>
          <p14:tracePt t="106622" x="5465763" y="2314575"/>
          <p14:tracePt t="106642" x="5508625" y="2328863"/>
          <p14:tracePt t="106658" x="5529263" y="2343150"/>
          <p14:tracePt t="106675" x="5543550" y="2351088"/>
          <p14:tracePt t="106692" x="5572125" y="2371725"/>
          <p14:tracePt t="106709" x="5594350" y="2386013"/>
          <p14:tracePt t="106727" x="5614988" y="2400300"/>
          <p14:tracePt t="106744" x="5637213" y="2428875"/>
          <p14:tracePt t="106761" x="5651500" y="2443163"/>
          <p14:tracePt t="106778" x="5665788" y="2457450"/>
          <p14:tracePt t="106795" x="5665788" y="2493963"/>
          <p14:tracePt t="106811" x="5672138" y="2514600"/>
          <p14:tracePt t="106828" x="5680075" y="2528888"/>
          <p14:tracePt t="106846" x="5694363" y="2557463"/>
          <p14:tracePt t="106862" x="5694363" y="2571750"/>
          <p14:tracePt t="106879" x="5694363" y="2593975"/>
          <p14:tracePt t="106896" x="5694363" y="2622550"/>
          <p14:tracePt t="106916" x="5694363" y="2665413"/>
          <p14:tracePt t="106933" x="5694363" y="2708275"/>
          <p14:tracePt t="106950" x="5686425" y="2728913"/>
          <p14:tracePt t="106967" x="5680075" y="2743200"/>
          <p14:tracePt t="106984" x="5672138" y="2771775"/>
          <p14:tracePt t="107001" x="5665788" y="2786063"/>
          <p14:tracePt t="107016" x="5657850" y="2794000"/>
          <p14:tracePt t="107018" x="5643563" y="2808288"/>
          <p14:tracePt t="107035" x="5629275" y="2836863"/>
          <p14:tracePt t="107051" x="5594350" y="2871788"/>
          <p14:tracePt t="107070" x="5580063" y="2900363"/>
          <p14:tracePt t="107087" x="5557838" y="2922588"/>
          <p14:tracePt t="107104" x="5529263" y="2943225"/>
          <p14:tracePt t="107121" x="5514975" y="2971800"/>
          <p14:tracePt t="107138" x="5494338" y="2979738"/>
          <p14:tracePt t="107155" x="5480050" y="2994025"/>
          <p14:tracePt t="107172" x="5451475" y="2994025"/>
          <p14:tracePt t="107188" x="5437188" y="2994025"/>
          <p14:tracePt t="107190" x="5429250" y="2994025"/>
          <p14:tracePt t="107206" x="5394325" y="2994025"/>
          <p14:tracePt t="107222" x="5357813" y="3000375"/>
          <p14:tracePt t="107239" x="5286375" y="3008313"/>
          <p14:tracePt t="107257" x="5237163" y="3000375"/>
          <p14:tracePt t="107275" x="5157788" y="2994025"/>
          <p14:tracePt t="107291" x="5065713" y="2971800"/>
          <p14:tracePt t="107308" x="5014913" y="2951163"/>
          <p14:tracePt t="107327" x="4979988" y="2936875"/>
          <p14:tracePt t="107344" x="4957763" y="2928938"/>
          <p14:tracePt t="107348" x="4922838" y="2928938"/>
          <p14:tracePt t="107360" x="4886325" y="2928938"/>
          <p14:tracePt t="107376" x="4843463" y="2922588"/>
          <p14:tracePt t="107395" x="4814888" y="2900363"/>
          <p14:tracePt t="107412" x="4779963" y="2900363"/>
          <p14:tracePt t="107429" x="4765675" y="2886075"/>
          <p14:tracePt t="107446" x="4751388" y="2871788"/>
          <p14:tracePt t="107464" x="4743450" y="2851150"/>
          <p14:tracePt t="107481" x="4737100" y="2828925"/>
          <p14:tracePt t="107498" x="4729163" y="2808288"/>
          <p14:tracePt t="107515" x="4729163" y="2786063"/>
          <p14:tracePt t="107532" x="4722813" y="2779713"/>
          <p14:tracePt t="107549" x="4722813" y="2743200"/>
          <p14:tracePt t="107567" x="4722813" y="2714625"/>
          <p14:tracePt t="107582" x="4737100" y="2693988"/>
          <p14:tracePt t="107599" x="4751388" y="2636838"/>
          <p14:tracePt t="107616" x="4772025" y="2593975"/>
          <p14:tracePt t="107633" x="4779963" y="2557463"/>
          <p14:tracePt t="107650" x="4786313" y="2536825"/>
          <p14:tracePt t="107667" x="4800600" y="2514600"/>
          <p14:tracePt t="107685" x="4808538" y="2493963"/>
          <p14:tracePt t="107702" x="4814888" y="2479675"/>
          <p14:tracePt t="107720" x="4829175" y="2451100"/>
          <p14:tracePt t="107738" x="4851400" y="2436813"/>
          <p14:tracePt t="107755" x="4857750" y="2428875"/>
          <p14:tracePt t="107772" x="4872038" y="2422525"/>
          <p14:tracePt t="107790" x="4900613" y="2408238"/>
          <p14:tracePt t="107806" x="4937125" y="2400300"/>
          <p14:tracePt t="107823" x="4965700" y="2386013"/>
          <p14:tracePt t="107839" x="5000625" y="2371725"/>
          <p14:tracePt t="107856" x="5014913" y="2365375"/>
          <p14:tracePt t="107874" x="5057775" y="2357438"/>
          <p14:tracePt t="107892" x="5094288" y="2343150"/>
          <p14:tracePt t="107908" x="5129213" y="2343150"/>
          <p14:tracePt t="107925" x="5157788" y="2343150"/>
          <p14:tracePt t="107943" x="5186363" y="2343150"/>
          <p14:tracePt t="107959" x="5222875" y="2343150"/>
          <p14:tracePt t="107976" x="5257800" y="2351088"/>
          <p14:tracePt t="107994" x="5308600" y="2357438"/>
          <p14:tracePt t="108010" x="5351463" y="2379663"/>
          <p14:tracePt t="108028" x="5372100" y="2393950"/>
          <p14:tracePt t="108045" x="5394325" y="2400300"/>
          <p14:tracePt t="108062" x="5408613" y="2408238"/>
          <p14:tracePt t="108079" x="5414963" y="2422525"/>
          <p14:tracePt t="108097" x="5422900" y="2451100"/>
          <p14:tracePt t="108115" x="5422900" y="2457450"/>
          <p14:tracePt t="108132" x="5429250" y="2471738"/>
          <p14:tracePt t="108150" x="5429250" y="2493963"/>
          <p14:tracePt t="108166" x="5443538" y="2528888"/>
          <p14:tracePt t="108182" x="5443538" y="2579688"/>
          <p14:tracePt t="108199" x="5457825" y="2636838"/>
          <p14:tracePt t="108217" x="5457825" y="2686050"/>
          <p14:tracePt t="108236" x="5457825" y="2708275"/>
          <p14:tracePt t="108251" x="5457825" y="2722563"/>
          <p14:tracePt t="108268" x="5457825" y="2736850"/>
          <p14:tracePt t="108284" x="5457825" y="2757488"/>
          <p14:tracePt t="108302" x="5443538" y="2794000"/>
          <p14:tracePt t="108320" x="5429250" y="2836863"/>
          <p14:tracePt t="108336" x="5400675" y="2886075"/>
          <p14:tracePt t="108338" x="5386388" y="2900363"/>
          <p14:tracePt t="108353" x="5357813" y="2951163"/>
          <p14:tracePt t="108370" x="5343525" y="2971800"/>
          <p14:tracePt t="108388" x="5329238" y="2986088"/>
          <p14:tracePt t="108405" x="5322888" y="3000375"/>
          <p14:tracePt t="108422" x="5314950" y="3000375"/>
          <p14:tracePt t="108439" x="5308600" y="3000375"/>
          <p14:tracePt t="108458" x="5280025" y="3014663"/>
          <p14:tracePt t="108473" x="5251450" y="3014663"/>
          <p14:tracePt t="108491" x="5237163" y="3028950"/>
          <p14:tracePt t="108507" x="5214938" y="3028950"/>
          <p14:tracePt t="108525" x="5186363" y="3028950"/>
          <p14:tracePt t="108542" x="5157788" y="3036888"/>
          <p14:tracePt t="108560" x="5137150" y="3036888"/>
          <p14:tracePt t="108576" x="5108575" y="3028950"/>
          <p14:tracePt t="108593" x="5086350" y="3028950"/>
          <p14:tracePt t="108610" x="5065713" y="3008313"/>
          <p14:tracePt t="108628" x="5043488" y="3000375"/>
          <p14:tracePt t="108645" x="5022850" y="2986088"/>
          <p14:tracePt t="108662" x="5008563" y="2986088"/>
          <p14:tracePt t="108679" x="4986338" y="2986088"/>
          <p14:tracePt t="108696" x="4979988" y="2979738"/>
          <p14:tracePt t="108713" x="4972050" y="2971800"/>
          <p14:tracePt t="108730" x="4951413" y="2965450"/>
          <p14:tracePt t="108749" x="4951413" y="2951163"/>
          <p14:tracePt t="108766" x="4937125" y="2928938"/>
          <p14:tracePt t="108783" x="4929188" y="2914650"/>
          <p14:tracePt t="108800" x="4922838" y="2908300"/>
          <p14:tracePt t="108817" x="4914900" y="2894013"/>
          <p14:tracePt t="108834" x="4908550" y="2894013"/>
          <p14:tracePt t="108852" x="4908550" y="2886075"/>
          <p14:tracePt t="108857" x="4908550" y="2871788"/>
          <p14:tracePt t="108871" x="4908550" y="2843213"/>
          <p14:tracePt t="108884" x="4908550" y="2794000"/>
          <p14:tracePt t="108902" x="4908550" y="2736850"/>
          <p14:tracePt t="108919" x="4908550" y="2686050"/>
          <p14:tracePt t="108936" x="4914900" y="2657475"/>
          <p14:tracePt t="108953" x="4914900" y="2651125"/>
          <p14:tracePt t="108972" x="4922838" y="2614613"/>
          <p14:tracePt t="108989" x="4922838" y="2600325"/>
          <p14:tracePt t="109006" x="4922838" y="2593975"/>
          <p14:tracePt t="109025" x="4922838" y="2586038"/>
          <p14:tracePt t="109041" x="4929188" y="2565400"/>
          <p14:tracePt t="109057" x="4937125" y="2557463"/>
          <p14:tracePt t="109075" x="4951413" y="2528888"/>
          <p14:tracePt t="109092" x="4957763" y="2500313"/>
          <p14:tracePt t="109109" x="4972050" y="2493963"/>
          <p14:tracePt t="109125" x="4979988" y="2471738"/>
          <p14:tracePt t="109126" x="4986338" y="2465388"/>
          <p14:tracePt t="109143" x="4986338" y="2443163"/>
          <p14:tracePt t="109177" x="4994275" y="2443163"/>
          <p14:tracePt t="109222" x="5000625" y="2436813"/>
          <p14:tracePt t="109244" x="5000625" y="2428875"/>
          <p14:tracePt t="109298" x="5008563" y="2422525"/>
          <p14:tracePt t="109316" x="5014913" y="2422525"/>
          <p14:tracePt t="109355" x="5022850" y="2414588"/>
          <p14:tracePt t="109377" x="5029200" y="2408238"/>
          <p14:tracePt t="109403" x="5037138" y="2408238"/>
          <p14:tracePt t="109418" x="5043488" y="2408238"/>
          <p14:tracePt t="109426" x="5043488" y="2400300"/>
          <p14:tracePt t="109449" x="5051425" y="2400300"/>
          <p14:tracePt t="109471" x="5051425" y="2393950"/>
          <p14:tracePt t="109480" x="5057775" y="2393950"/>
          <p14:tracePt t="109512" x="5065713" y="2393950"/>
          <p14:tracePt t="109527" x="5072063" y="2393950"/>
          <p14:tracePt t="109534" x="5080000" y="2386013"/>
          <p14:tracePt t="109550" x="5086350" y="2386013"/>
          <p14:tracePt t="109558" x="5094288" y="2386013"/>
          <p14:tracePt t="109572" x="5094288" y="2379663"/>
          <p14:tracePt t="109590" x="5100638" y="2371725"/>
          <p14:tracePt t="109612" x="5108575" y="2371725"/>
          <p14:tracePt t="109635" x="5114925" y="2365375"/>
          <p14:tracePt t="109642" x="5122863" y="2365375"/>
          <p14:tracePt t="109659" x="5129213" y="2365375"/>
          <p14:tracePt t="109673" x="5137150" y="2365375"/>
          <p14:tracePt t="109696" x="5151438" y="2357438"/>
          <p14:tracePt t="109736" x="5157788" y="2357438"/>
          <p14:tracePt t="109768" x="5165725" y="2357438"/>
          <p14:tracePt t="109782" x="5165725" y="2351088"/>
          <p14:tracePt t="109790" x="5172075" y="2351088"/>
          <p14:tracePt t="109798" x="5172075" y="2343150"/>
          <p14:tracePt t="109815" x="5180013" y="2343150"/>
          <p14:tracePt t="109830" x="5186363" y="2343150"/>
          <p14:tracePt t="109853" x="5200650" y="2343150"/>
          <p14:tracePt t="109863" x="5208588" y="2343150"/>
          <p14:tracePt t="109879" x="5222875" y="2343150"/>
          <p14:tracePt t="109897" x="5257800" y="2351088"/>
          <p14:tracePt t="109915" x="5294313" y="2351088"/>
          <p14:tracePt t="109930" x="5322888" y="2357438"/>
          <p14:tracePt t="109947" x="5400675" y="2357438"/>
          <p14:tracePt t="109964" x="5429250" y="2365375"/>
          <p14:tracePt t="109982" x="5480050" y="2386013"/>
          <p14:tracePt t="109998" x="5514975" y="2408238"/>
          <p14:tracePt t="110015" x="5537200" y="2428875"/>
          <p14:tracePt t="110032" x="5551488" y="2428875"/>
          <p14:tracePt t="110050" x="5580063" y="2443163"/>
          <p14:tracePt t="110067" x="5594350" y="2457450"/>
          <p14:tracePt t="110101" x="5600700" y="2465388"/>
          <p14:tracePt t="110118" x="5614988" y="2471738"/>
          <p14:tracePt t="110135" x="5622925" y="2479675"/>
          <p14:tracePt t="110153" x="5637213" y="2486025"/>
          <p14:tracePt t="110170" x="5643563" y="2500313"/>
          <p14:tracePt t="110188" x="5651500" y="2508250"/>
          <p14:tracePt t="110206" x="5651500" y="2514600"/>
          <p14:tracePt t="110238" x="5657850" y="2514600"/>
          <p14:tracePt t="110269" x="5657850" y="2522538"/>
          <p14:tracePt t="110275" x="5657850" y="2528888"/>
          <p14:tracePt t="110292" x="5657850" y="2536825"/>
          <p14:tracePt t="110307" x="5657850" y="2543175"/>
          <p14:tracePt t="110325" x="5657850" y="2551113"/>
          <p14:tracePt t="110343" x="5657850" y="2565400"/>
          <p14:tracePt t="110348" x="5657850" y="2571750"/>
          <p14:tracePt t="110358" x="5657850" y="2586038"/>
          <p14:tracePt t="110376" x="5657850" y="2614613"/>
          <p14:tracePt t="110392" x="5657850" y="2628900"/>
          <p14:tracePt t="110410" x="5657850" y="2636838"/>
          <p14:tracePt t="110429" x="5657850" y="2643188"/>
          <p14:tracePt t="110446" x="5651500" y="2657475"/>
          <p14:tracePt t="110463" x="5643563" y="2665413"/>
          <p14:tracePt t="110482" x="5643563" y="2679700"/>
          <p14:tracePt t="110496" x="5637213" y="2693988"/>
          <p14:tracePt t="110512" x="5614988" y="2714625"/>
          <p14:tracePt t="110530" x="5600700" y="2743200"/>
          <p14:tracePt t="110549" x="5580063" y="2765425"/>
          <p14:tracePt t="110567" x="5572125" y="2779713"/>
          <p14:tracePt t="110583" x="5557838" y="2786063"/>
          <p14:tracePt t="110600" x="5543550" y="2800350"/>
          <p14:tracePt t="110617" x="5522913" y="2828925"/>
          <p14:tracePt t="110632" x="5494338" y="2851150"/>
          <p14:tracePt t="110634" x="5480050" y="2871788"/>
          <p14:tracePt t="110650" x="5465763" y="2894013"/>
          <p14:tracePt t="110668" x="5457825" y="2908300"/>
          <p14:tracePt t="110686" x="5437188" y="2914650"/>
          <p14:tracePt t="110703" x="5422900" y="2928938"/>
          <p14:tracePt t="110721" x="5386388" y="2951163"/>
          <p14:tracePt t="110737" x="5365750" y="2957513"/>
          <p14:tracePt t="110753" x="5351463" y="2965450"/>
          <p14:tracePt t="110770" x="5314950" y="2965450"/>
          <p14:tracePt t="110787" x="5294313" y="2965450"/>
          <p14:tracePt t="110804" x="5243513" y="2965450"/>
          <p14:tracePt t="110821" x="5222875" y="2965450"/>
          <p14:tracePt t="110840" x="5165725" y="2965450"/>
          <p14:tracePt t="110855" x="5129213" y="2957513"/>
          <p14:tracePt t="110872" x="5114925" y="2957513"/>
          <p14:tracePt t="110892" x="5094288" y="2951163"/>
          <p14:tracePt t="110908" x="5080000" y="2951163"/>
          <p14:tracePt t="110925" x="5057775" y="2951163"/>
          <p14:tracePt t="110942" x="5022850" y="2943225"/>
          <p14:tracePt t="110960" x="4972050" y="2936875"/>
          <p14:tracePt t="110977" x="4922838" y="2928938"/>
          <p14:tracePt t="110994" x="4894263" y="2928938"/>
          <p14:tracePt t="111011" x="4879975" y="2922588"/>
          <p14:tracePt t="111029" x="4865688" y="2908300"/>
          <p14:tracePt t="111044" x="4851400" y="2900363"/>
          <p14:tracePt t="111061" x="4843463" y="2900363"/>
          <p14:tracePt t="111078" x="4843463" y="2894013"/>
          <p14:tracePt t="111096" x="4843463" y="2886075"/>
          <p14:tracePt t="111113" x="4843463" y="2879725"/>
          <p14:tracePt t="111129" x="4843463" y="2865438"/>
          <p14:tracePt t="111148" x="4843463" y="2828925"/>
          <p14:tracePt t="111167" x="4843463" y="2786063"/>
          <p14:tracePt t="111182" x="4843463" y="2757488"/>
          <p14:tracePt t="111199" x="4843463" y="2743200"/>
          <p14:tracePt t="111217" x="4843463" y="2728913"/>
          <p14:tracePt t="111234" x="4851400" y="2722563"/>
          <p14:tracePt t="111250" x="4857750" y="2708275"/>
          <p14:tracePt t="111267" x="4865688" y="2708275"/>
          <p14:tracePt t="111284" x="4865688" y="2700338"/>
          <p14:tracePt t="111301" x="4879975" y="2686050"/>
          <p14:tracePt t="111318" x="4900613" y="2657475"/>
          <p14:tracePt t="111335" x="4914900" y="2622550"/>
          <p14:tracePt t="111354" x="4922838" y="2600325"/>
          <p14:tracePt t="111369" x="4929188" y="2586038"/>
          <p14:tracePt t="111386" x="4943475" y="2579688"/>
          <p14:tracePt t="111404" x="4951413" y="2565400"/>
          <p14:tracePt t="111421" x="4965700" y="2551113"/>
          <p14:tracePt t="111439" x="4972050" y="2543175"/>
          <p14:tracePt t="111456" x="4972050" y="2536825"/>
          <p14:tracePt t="111476" x="4979988" y="2522538"/>
          <p14:tracePt t="111489" x="5000625" y="2508250"/>
          <p14:tracePt t="111506" x="5014913" y="2486025"/>
          <p14:tracePt t="111525" x="5029200" y="2457450"/>
          <p14:tracePt t="111542" x="5029200" y="2451100"/>
          <p14:tracePt t="111558" x="5037138" y="2436813"/>
          <p14:tracePt t="111575" x="5043488" y="2436813"/>
          <p14:tracePt t="111592" x="5043488" y="2428875"/>
          <p14:tracePt t="111611" x="5051425" y="2422525"/>
          <p14:tracePt t="111627" x="5057775" y="2422525"/>
          <p14:tracePt t="111646" x="5072063" y="2422525"/>
          <p14:tracePt t="111663" x="5080000" y="2414588"/>
          <p14:tracePt t="111679" x="5086350" y="2408238"/>
          <p14:tracePt t="111696" x="5100638" y="2386013"/>
          <p14:tracePt t="111713" x="5108575" y="2371725"/>
          <p14:tracePt t="111731" x="5122863" y="2371725"/>
          <p14:tracePt t="111747" x="5137150" y="2365375"/>
          <p14:tracePt t="111763" x="5143500" y="2357438"/>
          <p14:tracePt t="111781" x="5157788" y="2357438"/>
          <p14:tracePt t="111798" x="5165725" y="2357438"/>
          <p14:tracePt t="111832" x="5172075" y="2357438"/>
          <p14:tracePt t="111851" x="5186363" y="2357438"/>
          <p14:tracePt t="111868" x="5194300" y="2357438"/>
          <p14:tracePt t="111887" x="5200650" y="2357438"/>
          <p14:tracePt t="111902" x="5214938" y="2357438"/>
          <p14:tracePt t="111936" x="5229225" y="2357438"/>
          <p14:tracePt t="111952" x="5243513" y="2371725"/>
          <p14:tracePt t="111970" x="5265738" y="2379663"/>
          <p14:tracePt t="111987" x="5272088" y="2379663"/>
          <p14:tracePt t="112005" x="5280025" y="2386013"/>
          <p14:tracePt t="112022" x="5286375" y="2393950"/>
          <p14:tracePt t="112040" x="5300663" y="2400300"/>
          <p14:tracePt t="112056" x="5314950" y="2414588"/>
          <p14:tracePt t="112073" x="5329238" y="2428875"/>
          <p14:tracePt t="112090" x="5343525" y="2451100"/>
          <p14:tracePt t="112106" x="5357813" y="2465388"/>
          <p14:tracePt t="112123" x="5365750" y="2486025"/>
          <p14:tracePt t="112140" x="5386388" y="2522538"/>
          <p14:tracePt t="112158" x="5408613" y="2565400"/>
          <p14:tracePt t="112176" x="5414963" y="2593975"/>
          <p14:tracePt t="112192" x="5422900" y="2608263"/>
          <p14:tracePt t="112211" x="5429250" y="2628900"/>
          <p14:tracePt t="112228" x="5429250" y="2665413"/>
          <p14:tracePt t="112244" x="5437188" y="2686050"/>
          <p14:tracePt t="112260" x="5437188" y="2693988"/>
          <p14:tracePt t="112278" x="5443538" y="2714625"/>
          <p14:tracePt t="112295" x="5443538" y="2743200"/>
          <p14:tracePt t="112312" x="5443538" y="2771775"/>
          <p14:tracePt t="112330" x="5429250" y="2814638"/>
          <p14:tracePt t="112349" x="5400675" y="2836863"/>
          <p14:tracePt t="112355" x="5394325" y="2851150"/>
          <p14:tracePt t="112364" x="5380038" y="2851150"/>
          <p14:tracePt t="112382" x="5343525" y="2871788"/>
          <p14:tracePt t="112400" x="5272088" y="2879725"/>
          <p14:tracePt t="112417" x="5237163" y="2886075"/>
          <p14:tracePt t="112434" x="5208588" y="2886075"/>
          <p14:tracePt t="112450" x="5200650" y="2894013"/>
          <p14:tracePt t="112468" x="5180013" y="2894013"/>
          <p14:tracePt t="112485" x="5165725" y="2900363"/>
          <p14:tracePt t="112501" x="5143500" y="2900363"/>
          <p14:tracePt t="112519" x="5094288" y="2900363"/>
          <p14:tracePt t="112536" x="5080000" y="2900363"/>
          <p14:tracePt t="112553" x="5057775" y="2900363"/>
          <p14:tracePt t="112572" x="5043488" y="2900363"/>
          <p14:tracePt t="112588" x="5037138" y="2900363"/>
          <p14:tracePt t="112605" x="5022850" y="2900363"/>
          <p14:tracePt t="112622" x="5008563" y="2900363"/>
          <p14:tracePt t="112639" x="4994275" y="2900363"/>
          <p14:tracePt t="112656" x="4986338" y="2894013"/>
          <p14:tracePt t="112671" x="4972050" y="2894013"/>
          <p14:tracePt t="112689" x="4965700" y="2879725"/>
          <p14:tracePt t="112706" x="4957763" y="2879725"/>
          <p14:tracePt t="112723" x="4951413" y="2879725"/>
          <p14:tracePt t="112740" x="4943475" y="2871788"/>
          <p14:tracePt t="112807" x="4943475" y="2865438"/>
          <p14:tracePt t="112822" x="4937125" y="2857500"/>
          <p14:tracePt t="112839" x="4929188" y="2851150"/>
          <p14:tracePt t="112853" x="4929188" y="2836863"/>
          <p14:tracePt t="112861" x="4929188" y="2822575"/>
          <p14:tracePt t="112878" x="4929188" y="2808288"/>
          <p14:tracePt t="112895" x="4929188" y="2794000"/>
          <p14:tracePt t="112912" x="4929188" y="2786063"/>
          <p14:tracePt t="112929" x="4929188" y="2771775"/>
          <p14:tracePt t="112947" x="4929188" y="2736850"/>
          <p14:tracePt t="112965" x="4929188" y="2700338"/>
          <p14:tracePt t="112982" x="4943475" y="2665413"/>
          <p14:tracePt t="112999" x="4943475" y="2628900"/>
          <p14:tracePt t="113016" x="4965700" y="2593975"/>
          <p14:tracePt t="113032" x="4986338" y="2579688"/>
          <p14:tracePt t="113049" x="4986338" y="2571750"/>
          <p14:tracePt t="113066" x="4994275" y="2551113"/>
          <p14:tracePt t="113083" x="5014913" y="2536825"/>
          <p14:tracePt t="113100" x="5029200" y="2514600"/>
          <p14:tracePt t="113120" x="5065713" y="2471738"/>
          <p14:tracePt t="113136" x="5086350" y="2457450"/>
          <p14:tracePt t="113152" x="5100638" y="2451100"/>
          <p14:tracePt t="113168" x="5114925" y="2443163"/>
          <p14:tracePt t="113186" x="5129213" y="2443163"/>
          <p14:tracePt t="113204" x="5180013" y="2428875"/>
          <p14:tracePt t="113220" x="5194300" y="2422525"/>
          <p14:tracePt t="113237" x="5208588" y="2414588"/>
          <p14:tracePt t="113254" x="5237163" y="2408238"/>
          <p14:tracePt t="113272" x="5257800" y="2400300"/>
          <p14:tracePt t="113288" x="5280025" y="2400300"/>
          <p14:tracePt t="113306" x="5300663" y="2400300"/>
          <p14:tracePt t="113323" x="5314950" y="2400300"/>
          <p14:tracePt t="113340" x="5337175" y="2408238"/>
          <p14:tracePt t="113357" x="5343525" y="2408238"/>
          <p14:tracePt t="113375" x="5351463" y="2408238"/>
          <p14:tracePt t="113433" x="5351463" y="2414588"/>
          <p14:tracePt t="113448" x="5357813" y="2414588"/>
          <p14:tracePt t="113456" x="5357813" y="2422525"/>
          <p14:tracePt t="113482" x="5365750" y="2428875"/>
          <p14:tracePt t="113505" x="5372100" y="2436813"/>
          <p14:tracePt t="113519" x="5380038" y="2443163"/>
          <p14:tracePt t="113536" x="5386388" y="2451100"/>
          <p14:tracePt t="113542" x="5386388" y="2465388"/>
          <p14:tracePt t="113560" x="5386388" y="2471738"/>
          <p14:tracePt t="113565" x="5386388" y="2479675"/>
          <p14:tracePt t="113582" x="5386388" y="2493963"/>
          <p14:tracePt t="113599" x="5394325" y="2500313"/>
          <p14:tracePt t="113616" x="5394325" y="2508250"/>
          <p14:tracePt t="113632" x="5394325" y="2528888"/>
          <p14:tracePt t="113649" x="5394325" y="2543175"/>
          <p14:tracePt t="113668" x="5394325" y="2565400"/>
          <p14:tracePt t="113684" x="5394325" y="2586038"/>
          <p14:tracePt t="113702" x="5394325" y="2600325"/>
          <p14:tracePt t="113719" x="5394325" y="2614613"/>
          <p14:tracePt t="113736" x="5394325" y="2622550"/>
          <p14:tracePt t="113753" x="5394325" y="2636838"/>
          <p14:tracePt t="113770" x="5394325" y="2643188"/>
          <p14:tracePt t="113787" x="5394325" y="2657475"/>
          <p14:tracePt t="113803" x="5394325" y="2671763"/>
          <p14:tracePt t="113820" x="5394325" y="2679700"/>
          <p14:tracePt t="113839" x="5394325" y="2700338"/>
          <p14:tracePt t="113856" x="5400675" y="2708275"/>
          <p14:tracePt t="113873" x="5400675" y="2714625"/>
          <p14:tracePt t="113890" x="5400675" y="2728913"/>
          <p14:tracePt t="113906" x="5400675" y="2736850"/>
          <p14:tracePt t="113923" x="5394325" y="2743200"/>
          <p14:tracePt t="113940" x="5394325" y="2751138"/>
          <p14:tracePt t="113957" x="5386388" y="2757488"/>
          <p14:tracePt t="113974" x="5372100" y="2786063"/>
          <p14:tracePt t="113991" x="5357813" y="2800350"/>
          <p14:tracePt t="114010" x="5357813" y="2814638"/>
          <p14:tracePt t="114027" x="5351463" y="2822575"/>
          <p14:tracePt t="114045" x="5343525" y="2828925"/>
          <p14:tracePt t="114062" x="5337175" y="2836863"/>
          <p14:tracePt t="114077" x="5329238" y="2836863"/>
          <p14:tracePt t="114094" x="5314950" y="2843213"/>
          <p14:tracePt t="114111" x="5294313" y="2857500"/>
          <p14:tracePt t="114130" x="5286375" y="2871788"/>
          <p14:tracePt t="114147" x="5280025" y="2879725"/>
          <p14:tracePt t="114164" x="5243513" y="2886075"/>
          <p14:tracePt t="114181" x="5229225" y="2886075"/>
          <p14:tracePt t="114197" x="5214938" y="2886075"/>
          <p14:tracePt t="114214" x="5208588" y="2886075"/>
          <p14:tracePt t="114231" x="5194300" y="2886075"/>
          <p14:tracePt t="114265" x="5186363" y="2886075"/>
          <p14:tracePt t="114282" x="5165725" y="2886075"/>
          <p14:tracePt t="114318" x="5137150" y="2886075"/>
          <p14:tracePt t="114336" x="5122863" y="2879725"/>
          <p14:tracePt t="114352" x="5080000" y="2865438"/>
          <p14:tracePt t="114370" x="5065713" y="2857500"/>
          <p14:tracePt t="114387" x="5057775" y="2857500"/>
          <p14:tracePt t="114404" x="5043488" y="2851150"/>
          <p14:tracePt t="114422" x="5037138" y="2843213"/>
          <p14:tracePt t="114439" x="5022850" y="2836863"/>
          <p14:tracePt t="114457" x="5000625" y="2814638"/>
          <p14:tracePt t="114473" x="4994275" y="2808288"/>
          <p14:tracePt t="114491" x="4986338" y="2786063"/>
          <p14:tracePt t="114508" x="4972050" y="2765425"/>
          <p14:tracePt t="114524" x="4965700" y="2751138"/>
          <p14:tracePt t="114541" x="4965700" y="2736850"/>
          <p14:tracePt t="114558" x="4965700" y="2722563"/>
          <p14:tracePt t="114577" x="4965700" y="2708275"/>
          <p14:tracePt t="114593" x="4965700" y="2693988"/>
          <p14:tracePt t="114594" x="4965700" y="2679700"/>
          <p14:tracePt t="114610" x="4965700" y="2651125"/>
          <p14:tracePt t="114627" x="4965700" y="2600325"/>
          <p14:tracePt t="114644" x="4965700" y="2565400"/>
          <p14:tracePt t="114661" x="4965700" y="2543175"/>
          <p14:tracePt t="114678" x="4965700" y="2514600"/>
          <p14:tracePt t="114694" x="4972050" y="2500313"/>
          <p14:tracePt t="114711" x="4979988" y="2493963"/>
          <p14:tracePt t="114728" x="4994275" y="2486025"/>
          <p14:tracePt t="114747" x="5022850" y="2471738"/>
          <p14:tracePt t="114764" x="5051425" y="2457450"/>
          <p14:tracePt t="114779" x="5065713" y="2422525"/>
          <p14:tracePt t="114797" x="5086350" y="2408238"/>
          <p14:tracePt t="114815" x="5108575" y="2393950"/>
          <p14:tracePt t="114833" x="5122863" y="2379663"/>
          <p14:tracePt t="114848" x="5129213" y="2379663"/>
          <p14:tracePt t="114865" x="5151438" y="2379663"/>
          <p14:tracePt t="114883" x="5157788" y="2365375"/>
          <p14:tracePt t="114899" x="5172075" y="2365375"/>
          <p14:tracePt t="114917" x="5200650" y="2365375"/>
          <p14:tracePt t="114933" x="5214938" y="2365375"/>
          <p14:tracePt t="114952" x="5237163" y="2365375"/>
          <p14:tracePt t="114969" x="5243513" y="2365375"/>
          <p14:tracePt t="114986" x="5265738" y="2371725"/>
          <p14:tracePt t="115002" x="5300663" y="2379663"/>
          <p14:tracePt t="115019" x="5314950" y="2386013"/>
          <p14:tracePt t="115037" x="5337175" y="2393950"/>
          <p14:tracePt t="115056" x="5351463" y="2400300"/>
          <p14:tracePt t="115072" x="5365750" y="2414588"/>
          <p14:tracePt t="115090" x="5372100" y="2428875"/>
          <p14:tracePt t="115108" x="5372100" y="2436813"/>
          <p14:tracePt t="115123" x="5380038" y="2443163"/>
          <p14:tracePt t="115139" x="5386388" y="2443163"/>
          <p14:tracePt t="115157" x="5386388" y="2457450"/>
          <p14:tracePt t="115174" x="5400675" y="2471738"/>
          <p14:tracePt t="115192" x="5414963" y="2493963"/>
          <p14:tracePt t="115208" x="5414963" y="2514600"/>
          <p14:tracePt t="115227" x="5414963" y="2528888"/>
          <p14:tracePt t="115244" x="5414963" y="2543175"/>
          <p14:tracePt t="115260" x="5422900" y="2565400"/>
          <p14:tracePt t="115277" x="5429250" y="2586038"/>
          <p14:tracePt t="115293" x="5429250" y="2600325"/>
          <p14:tracePt t="115311" x="5429250" y="2614613"/>
          <p14:tracePt t="115330" x="5429250" y="2636838"/>
          <p14:tracePt t="115346" x="5429250" y="2651125"/>
          <p14:tracePt t="115363" x="5429250" y="2665413"/>
          <p14:tracePt t="115380" x="5429250" y="2671763"/>
          <p14:tracePt t="115396" x="5429250" y="2679700"/>
          <p14:tracePt t="115413" x="5429250" y="2693988"/>
          <p14:tracePt t="115432" x="5422900" y="2714625"/>
          <p14:tracePt t="115449" x="5414963" y="2722563"/>
          <p14:tracePt t="115467" x="5400675" y="2743200"/>
          <p14:tracePt t="115482" x="5386388" y="2765425"/>
          <p14:tracePt t="115499" x="5380038" y="2771775"/>
          <p14:tracePt t="115516" x="5365750" y="2786063"/>
          <p14:tracePt t="115534" x="5357813" y="2794000"/>
          <p14:tracePt t="115552" x="5337175" y="2808288"/>
          <p14:tracePt t="115569" x="5329238" y="2808288"/>
          <p14:tracePt t="115587" x="5286375" y="2828925"/>
          <p14:tracePt t="115604" x="5265738" y="2828925"/>
          <p14:tracePt t="115621" x="5251450" y="2828925"/>
          <p14:tracePt t="115638" x="5243513" y="2828925"/>
          <p14:tracePt t="115655" x="5229225" y="2828925"/>
          <p14:tracePt t="115671" x="5222875" y="2828925"/>
          <p14:tracePt t="115688" x="5214938" y="2828925"/>
          <p14:tracePt t="115705" x="5208588" y="2828925"/>
          <p14:tracePt t="115722" x="5194300" y="2822575"/>
          <p14:tracePt t="115740" x="5186363" y="2822575"/>
          <p14:tracePt t="115756" x="5165725" y="2814638"/>
          <p14:tracePt t="115774" x="5143500" y="2814638"/>
          <p14:tracePt t="115791" x="5129213" y="2808288"/>
          <p14:tracePt t="115809" x="5114925" y="2808288"/>
          <p14:tracePt t="115826" x="5108575" y="2808288"/>
          <p14:tracePt t="115842" x="5100638" y="2808288"/>
          <p14:tracePt t="115859" x="5094288" y="2808288"/>
          <p14:tracePt t="115876" x="5094288" y="2800350"/>
          <p14:tracePt t="115931" x="5086350" y="2794000"/>
          <p14:tracePt t="115939" x="5080000" y="2786063"/>
          <p14:tracePt t="115947" x="5072063" y="2779713"/>
          <p14:tracePt t="115962" x="5051425" y="2757488"/>
          <p14:tracePt t="115979" x="5037138" y="2751138"/>
          <p14:tracePt t="115999" x="5029200" y="2743200"/>
          <p14:tracePt t="116014" x="5014913" y="2736850"/>
          <p14:tracePt t="116048" x="5000625" y="2722563"/>
          <p14:tracePt t="116065" x="5000625" y="2714625"/>
          <p14:tracePt t="116082" x="5000625" y="2708275"/>
          <p14:tracePt t="116101" x="4994275" y="2700338"/>
          <p14:tracePt t="116116" x="4994275" y="2686050"/>
          <p14:tracePt t="116118" x="4994275" y="2671763"/>
          <p14:tracePt t="116134" x="4994275" y="2657475"/>
          <p14:tracePt t="116152" x="4986338" y="2636838"/>
          <p14:tracePt t="116169" x="4986338" y="2614613"/>
          <p14:tracePt t="116185" x="4986338" y="2593975"/>
          <p14:tracePt t="116202" x="4986338" y="2571750"/>
          <p14:tracePt t="116220" x="4986338" y="2528888"/>
          <p14:tracePt t="116236" x="4986338" y="2500313"/>
          <p14:tracePt t="116253" x="5000625" y="2479675"/>
          <p14:tracePt t="116270" x="5000625" y="2465388"/>
          <p14:tracePt t="116287" x="5014913" y="2451100"/>
          <p14:tracePt t="116306" x="5029200" y="2428875"/>
          <p14:tracePt t="116323" x="5037138" y="2414588"/>
          <p14:tracePt t="116339" x="5051425" y="2400300"/>
          <p14:tracePt t="116356" x="5065713" y="2386013"/>
          <p14:tracePt t="116374" x="5080000" y="2371725"/>
          <p14:tracePt t="116390" x="5108575" y="2351088"/>
          <p14:tracePt t="116391" x="5114925" y="2351088"/>
          <p14:tracePt t="116408" x="5143500" y="2328863"/>
          <p14:tracePt t="116425" x="5157788" y="2328863"/>
          <p14:tracePt t="116443" x="5180013" y="2314575"/>
          <p14:tracePt t="116460" x="5186363" y="2314575"/>
          <p14:tracePt t="116476" x="5194300" y="2314575"/>
          <p14:tracePt t="116493" x="5229225" y="2308225"/>
          <p14:tracePt t="116511" x="5243513" y="2300288"/>
          <p14:tracePt t="116529" x="5257800" y="2300288"/>
          <p14:tracePt t="116547" x="5265738" y="2300288"/>
          <p14:tracePt t="116564" x="5286375" y="2300288"/>
          <p14:tracePt t="116599" x="5294313" y="2300288"/>
          <p14:tracePt t="116615" x="5300663" y="2300288"/>
          <p14:tracePt t="116632" x="5314950" y="2300288"/>
          <p14:tracePt t="116649" x="5329238" y="2328863"/>
          <p14:tracePt t="116667" x="5357813" y="2343150"/>
          <p14:tracePt t="116684" x="5380038" y="2371725"/>
          <p14:tracePt t="116701" x="5400675" y="2386013"/>
          <p14:tracePt t="116718" x="5422900" y="2408238"/>
          <p14:tracePt t="116736" x="5437188" y="2428875"/>
          <p14:tracePt t="116752" x="5443538" y="2451100"/>
          <p14:tracePt t="116769" x="5451475" y="2479675"/>
          <p14:tracePt t="116786" x="5457825" y="2493963"/>
          <p14:tracePt t="116804" x="5457825" y="2500313"/>
          <p14:tracePt t="116821" x="5457825" y="2528888"/>
          <p14:tracePt t="116838" x="5457825" y="2551113"/>
          <p14:tracePt t="116855" x="5465763" y="2571750"/>
          <p14:tracePt t="116862" x="5465763" y="2579688"/>
          <p14:tracePt t="116871" x="5472113" y="2608263"/>
          <p14:tracePt t="116887" x="5480050" y="2643188"/>
          <p14:tracePt t="116906" x="5480050" y="2671763"/>
          <p14:tracePt t="116922" x="5486400" y="2686050"/>
          <p14:tracePt t="116939" x="5494338" y="2700338"/>
          <p14:tracePt t="116956" x="5494338" y="2714625"/>
          <p14:tracePt t="116973" x="5494338" y="2736850"/>
          <p14:tracePt t="116991" x="5494338" y="2751138"/>
          <p14:tracePt t="117009" x="5486400" y="2794000"/>
          <p14:tracePt t="117026" x="5472113" y="2843213"/>
          <p14:tracePt t="117044" x="5472113" y="2871788"/>
          <p14:tracePt t="117062" x="5465763" y="2886075"/>
          <p14:tracePt t="117077" x="5457825" y="2886075"/>
          <p14:tracePt t="117094" x="5451475" y="2894013"/>
          <p14:tracePt t="117110" x="5451475" y="2900363"/>
          <p14:tracePt t="117128" x="5429250" y="2908300"/>
          <p14:tracePt t="117145" x="5400675" y="2936875"/>
          <p14:tracePt t="117161" x="5365750" y="2965450"/>
          <p14:tracePt t="117179" x="5357813" y="2971800"/>
          <p14:tracePt t="117196" x="5337175" y="2986088"/>
          <p14:tracePt t="117213" x="5329238" y="2994025"/>
          <p14:tracePt t="117248" x="5314950" y="3000375"/>
          <p14:tracePt t="117264" x="5300663" y="3000375"/>
          <p14:tracePt t="117282" x="5280025" y="3000375"/>
          <p14:tracePt t="117298" x="5243513" y="3000375"/>
          <p14:tracePt t="117317" x="5208588" y="3000375"/>
          <p14:tracePt t="117334" x="5180013" y="3000375"/>
          <p14:tracePt t="117350" x="5151438" y="3000375"/>
          <p14:tracePt t="117352" x="5129213" y="3000375"/>
          <p14:tracePt t="117368" x="5108575" y="2994025"/>
          <p14:tracePt t="117385" x="5100638" y="2994025"/>
          <p14:tracePt t="117402" x="5086350" y="2986088"/>
          <p14:tracePt t="117436" x="5072063" y="2979738"/>
          <p14:tracePt t="117453" x="5065713" y="2979738"/>
          <p14:tracePt t="117470" x="5043488" y="2957513"/>
          <p14:tracePt t="117487" x="5029200" y="2951163"/>
          <p14:tracePt t="117506" x="5008563" y="2928938"/>
          <p14:tracePt t="117524" x="4986338" y="2908300"/>
          <p14:tracePt t="117543" x="4979988" y="2900363"/>
          <p14:tracePt t="117556" x="4972050" y="2900363"/>
          <p14:tracePt t="117573" x="4972050" y="2894013"/>
          <p14:tracePt t="117595" x="4972050" y="2886075"/>
          <p14:tracePt t="117607" x="4965700" y="2879725"/>
          <p14:tracePt t="117624" x="4957763" y="2857500"/>
          <p14:tracePt t="117641" x="4957763" y="2814638"/>
          <p14:tracePt t="117659" x="4957763" y="2800350"/>
          <p14:tracePt t="117676" x="4957763" y="2771775"/>
          <p14:tracePt t="117693" x="4957763" y="2751138"/>
          <p14:tracePt t="117710" x="4957763" y="2728913"/>
          <p14:tracePt t="117728" x="4957763" y="2693988"/>
          <p14:tracePt t="117746" x="4957763" y="2665413"/>
          <p14:tracePt t="117761" x="4965700" y="2628900"/>
          <p14:tracePt t="117779" x="4979988" y="2600325"/>
          <p14:tracePt t="117800" x="5008563" y="2579688"/>
          <p14:tracePt t="117815" x="5022850" y="2551113"/>
          <p14:tracePt t="117832" x="5029200" y="2528888"/>
          <p14:tracePt t="117848" x="5037138" y="2522538"/>
          <p14:tracePt t="117865" x="5051425" y="2508250"/>
          <p14:tracePt t="117881" x="5065713" y="2493963"/>
          <p14:tracePt t="117899" x="5100638" y="2465388"/>
          <p14:tracePt t="117915" x="5122863" y="2451100"/>
          <p14:tracePt t="117933" x="5137150" y="2443163"/>
          <p14:tracePt t="117950" x="5157788" y="2443163"/>
          <p14:tracePt t="117967" x="5186363" y="2436813"/>
          <p14:tracePt t="117984" x="5194300" y="2436813"/>
          <p14:tracePt t="118003" x="5214938" y="2436813"/>
          <p14:tracePt t="118020" x="5229225" y="2428875"/>
          <p14:tracePt t="118036" x="5237163" y="2428875"/>
          <p14:tracePt t="118053" x="5251450" y="2422525"/>
          <p14:tracePt t="118072" x="5272088" y="2422525"/>
          <p14:tracePt t="118087" x="5280025" y="2422525"/>
          <p14:tracePt t="118122" x="5286375" y="2422525"/>
          <p14:tracePt t="118139" x="5294313" y="2422525"/>
          <p14:tracePt t="118156" x="5308600" y="2428875"/>
          <p14:tracePt t="118173" x="5322888" y="2428875"/>
          <p14:tracePt t="118190" x="5337175" y="2436813"/>
          <p14:tracePt t="118207" x="5351463" y="2443163"/>
          <p14:tracePt t="118226" x="5357813" y="2443163"/>
          <p14:tracePt t="118243" x="5365750" y="2451100"/>
          <p14:tracePt t="118276" x="5386388" y="2465388"/>
          <p14:tracePt t="118293" x="5394325" y="2479675"/>
          <p14:tracePt t="118311" x="5408613" y="2500313"/>
          <p14:tracePt t="118329" x="5422900" y="2522538"/>
          <p14:tracePt t="118344" x="5429250" y="2528888"/>
          <p14:tracePt t="118361" x="5429250" y="2543175"/>
          <p14:tracePt t="118378" x="5429250" y="2571750"/>
          <p14:tracePt t="118395" x="5437188" y="2586038"/>
          <p14:tracePt t="118415" x="5443538" y="2622550"/>
          <p14:tracePt t="118432" x="5451475" y="2628900"/>
          <p14:tracePt t="118448" x="5451475" y="2643188"/>
          <p14:tracePt t="118464" x="5451475" y="2651125"/>
          <p14:tracePt t="118481" x="5451475" y="2665413"/>
          <p14:tracePt t="118498" x="5451475" y="2686050"/>
          <p14:tracePt t="118516" x="5451475" y="2714625"/>
          <p14:tracePt t="118532" x="5451475" y="2728913"/>
          <p14:tracePt t="118550" x="5451475" y="2743200"/>
          <p14:tracePt t="118568" x="5443538" y="2751138"/>
          <p14:tracePt t="118585" x="5437188" y="2757488"/>
          <p14:tracePt t="118602" x="5437188" y="2771775"/>
          <p14:tracePt t="118618" x="5429250" y="2779713"/>
          <p14:tracePt t="118637" x="5422900" y="2779713"/>
          <p14:tracePt t="118655" x="5400675" y="2794000"/>
          <p14:tracePt t="118672" x="5394325" y="2800350"/>
          <p14:tracePt t="118689" x="5394325" y="2808288"/>
          <p14:tracePt t="118706" x="5386388" y="2808288"/>
          <p14:tracePt t="118768" x="5380038" y="2808288"/>
          <p14:tracePt t="118792" x="5372100" y="2808288"/>
          <p14:tracePt t="118822" x="5365750" y="2814638"/>
          <p14:tracePt t="118830" x="5365750" y="2822575"/>
          <p14:tracePt t="118963" x="5357813" y="2828925"/>
          <p14:tracePt t="119063" x="5351463" y="2828925"/>
          <p14:tracePt t="119104" x="5343525" y="2836863"/>
          <p14:tracePt t="119136" x="5337175" y="2836863"/>
          <p14:tracePt t="119227" x="5329238" y="2836863"/>
          <p14:tracePt t="119571" x="5322888" y="2836863"/>
          <p14:tracePt t="119579" x="5322888" y="2843213"/>
          <p14:tracePt t="119588" x="5314950" y="2843213"/>
          <p14:tracePt t="119595" x="5308600" y="2851150"/>
          <p14:tracePt t="119614" x="5300663" y="2851150"/>
          <p14:tracePt t="120925" x="5294313" y="2851150"/>
          <p14:tracePt t="121492" x="5294313" y="2857500"/>
          <p14:tracePt t="121572" x="5294313" y="2865438"/>
          <p14:tracePt t="121699" x="5294313" y="2871788"/>
          <p14:tracePt t="121831" x="5294313" y="2879725"/>
          <p14:tracePt t="121908" x="5294313" y="2886075"/>
          <p14:tracePt t="121977" x="5286375" y="2886075"/>
          <p14:tracePt t="122025" x="5286375" y="2894013"/>
          <p14:tracePt t="122119" x="5286375" y="2900363"/>
          <p14:tracePt t="122125" x="5286375" y="2908300"/>
          <p14:tracePt t="122361" x="5280025" y="2908300"/>
          <p14:tracePt t="122367" x="5280025" y="2900363"/>
          <p14:tracePt t="122377" x="5272088" y="2894013"/>
          <p14:tracePt t="122388" x="5265738" y="2879725"/>
          <p14:tracePt t="122409" x="5265738" y="2857500"/>
          <p14:tracePt t="128009" x="5251450" y="2900363"/>
          <p14:tracePt t="128014" x="5237163" y="2951163"/>
          <p14:tracePt t="128026" x="5222875" y="2986088"/>
          <p14:tracePt t="128044" x="5208588" y="3051175"/>
          <p14:tracePt t="128062" x="5180013" y="3094038"/>
          <p14:tracePt t="128080" x="5180013" y="3108325"/>
          <p14:tracePt t="128097" x="5172075" y="3114675"/>
          <p14:tracePt t="128130" x="5172075" y="3128963"/>
          <p14:tracePt t="128146" x="5157788" y="3151188"/>
          <p14:tracePt t="128148" x="5151438" y="3151188"/>
          <p14:tracePt t="128164" x="5137150" y="3179763"/>
          <p14:tracePt t="128183" x="5129213" y="3194050"/>
          <p14:tracePt t="128200" x="5122863" y="3194050"/>
          <p14:tracePt t="128217" x="5122863" y="3200400"/>
          <p14:tracePt t="128232" x="5114925" y="3200400"/>
          <p14:tracePt t="128250" x="5094288" y="3208338"/>
          <p14:tracePt t="128267" x="5065713" y="3222625"/>
          <p14:tracePt t="128285" x="5029200" y="3222625"/>
          <p14:tracePt t="128301" x="4994275" y="3236913"/>
          <p14:tracePt t="128318" x="4972050" y="3251200"/>
          <p14:tracePt t="128335" x="4951413" y="3257550"/>
          <p14:tracePt t="128359" x="4951413" y="3265488"/>
          <p14:tracePt t="128461" x="4943475" y="3265488"/>
          <p14:tracePt t="128508" x="4957763" y="3257550"/>
          <p14:tracePt t="128516" x="4986338" y="3243263"/>
          <p14:tracePt t="128525" x="5000625" y="3214688"/>
          <p14:tracePt t="128541" x="5043488" y="3186113"/>
          <p14:tracePt t="128558" x="5080000" y="3128963"/>
          <p14:tracePt t="128577" x="5108575" y="3086100"/>
          <p14:tracePt t="128593" x="5114925" y="3057525"/>
          <p14:tracePt t="128609" x="5114925" y="3051175"/>
          <p14:tracePt t="128627" x="5114925" y="3043238"/>
          <p14:tracePt t="128643" x="5122863" y="3036888"/>
          <p14:tracePt t="128660" x="5122863" y="3008313"/>
          <p14:tracePt t="128678" x="5122863" y="2986088"/>
          <p14:tracePt t="128695" x="5129213" y="2965450"/>
          <p14:tracePt t="128713" x="5129213" y="2936875"/>
          <p14:tracePt t="128731" x="5137150" y="2928938"/>
          <p14:tracePt t="128945" x="5129213" y="2928938"/>
          <p14:tracePt t="128952" x="5122863" y="2928938"/>
          <p14:tracePt t="128961" x="5108575" y="2928938"/>
          <p14:tracePt t="128969" x="5094288" y="2936875"/>
          <p14:tracePt t="128986" x="5065713" y="2936875"/>
          <p14:tracePt t="129006" x="5043488" y="2936875"/>
          <p14:tracePt t="129023" x="5022850" y="2936875"/>
          <p14:tracePt t="129039" x="5000625" y="2936875"/>
          <p14:tracePt t="129056" x="4986338" y="2936875"/>
          <p14:tracePt t="129074" x="4972050" y="2936875"/>
          <p14:tracePt t="129090" x="4957763" y="2936875"/>
          <p14:tracePt t="129106" x="4929188" y="2936875"/>
          <p14:tracePt t="129125" x="4829175" y="2936875"/>
          <p14:tracePt t="129142" x="4765675" y="2936875"/>
          <p14:tracePt t="129159" x="4665663" y="2936875"/>
          <p14:tracePt t="129176" x="4608513" y="2928938"/>
          <p14:tracePt t="129192" x="4514850" y="2908300"/>
          <p14:tracePt t="129193" x="4457700" y="2894013"/>
          <p14:tracePt t="129210" x="4386263" y="2879725"/>
          <p14:tracePt t="129228" x="4308475" y="2857500"/>
          <p14:tracePt t="129244" x="4229100" y="2822575"/>
          <p14:tracePt t="129261" x="4143375" y="2779713"/>
          <p14:tracePt t="129278" x="4100513" y="2771775"/>
          <p14:tracePt t="129295" x="4022725" y="2728913"/>
          <p14:tracePt t="129312" x="3922713" y="2714625"/>
          <p14:tracePt t="129329" x="3836988" y="2700338"/>
          <p14:tracePt t="129348" x="3751263" y="2671763"/>
          <p14:tracePt t="129353" x="3729038" y="2665413"/>
          <p14:tracePt t="129365" x="3679825" y="2651125"/>
          <p14:tracePt t="129381" x="3622675" y="2628900"/>
          <p14:tracePt t="129398" x="3551238" y="2600325"/>
          <p14:tracePt t="129415" x="3500438" y="2586038"/>
          <p14:tracePt t="129432" x="3443288" y="2579688"/>
          <p14:tracePt t="129449" x="3422650" y="2565400"/>
          <p14:tracePt t="129466" x="3379788" y="2551113"/>
          <p14:tracePt t="129485" x="3271838" y="2493963"/>
          <p14:tracePt t="129500" x="3200400" y="2479675"/>
          <p14:tracePt t="129518" x="3143250" y="2451100"/>
          <p14:tracePt t="129535" x="3094038" y="2422525"/>
          <p14:tracePt t="129552" x="3043238" y="2386013"/>
          <p14:tracePt t="129570" x="2951163" y="2371725"/>
          <p14:tracePt t="129586" x="2886075" y="2351088"/>
          <p14:tracePt t="129603" x="2843213" y="2336800"/>
          <p14:tracePt t="129620" x="2786063" y="2314575"/>
          <p14:tracePt t="129638" x="2743200" y="2300288"/>
          <p14:tracePt t="129654" x="2708275" y="2286000"/>
          <p14:tracePt t="129656" x="2671763" y="2265363"/>
          <p14:tracePt t="129672" x="2622550" y="2251075"/>
          <p14:tracePt t="129689" x="2571750" y="2222500"/>
          <p14:tracePt t="129708" x="2522538" y="2208213"/>
          <p14:tracePt t="129724" x="2471738" y="2193925"/>
          <p14:tracePt t="129740" x="2457450" y="2185988"/>
          <p14:tracePt t="129757" x="2422525" y="2171700"/>
          <p14:tracePt t="129775" x="2393950" y="2165350"/>
          <p14:tracePt t="129792" x="2343150" y="2143125"/>
          <p14:tracePt t="129810" x="2300288" y="2122488"/>
          <p14:tracePt t="129828" x="2243138" y="2093913"/>
          <p14:tracePt t="129845" x="2222500" y="2085975"/>
          <p14:tracePt t="129862" x="2214563" y="2085975"/>
          <p14:tracePt t="129913" x="2214563" y="2079625"/>
          <p14:tracePt t="130039" x="2208213" y="2079625"/>
          <p14:tracePt t="130062" x="2193925" y="2079625"/>
          <p14:tracePt t="130079" x="2185988" y="2079625"/>
          <p14:tracePt t="130088" x="2171700" y="2079625"/>
          <p14:tracePt t="130102" x="2165350" y="2079625"/>
          <p14:tracePt t="130205" x="2165350" y="2085975"/>
          <p14:tracePt t="130234" x="2165350" y="2093913"/>
          <p14:tracePt t="130265" x="2165350" y="2100263"/>
          <p14:tracePt t="130313" x="2165350" y="2108200"/>
          <p14:tracePt t="130342" x="2171700" y="2114550"/>
          <p14:tracePt t="130359" x="2200275" y="2128838"/>
          <p14:tracePt t="130367" x="2214563" y="2136775"/>
          <p14:tracePt t="130375" x="2251075" y="2136775"/>
          <p14:tracePt t="130392" x="2293938" y="2151063"/>
          <p14:tracePt t="130409" x="2308225" y="2157413"/>
          <p14:tracePt t="130495" x="2314575" y="2157413"/>
          <p14:tracePt t="130533" x="2322513" y="2157413"/>
          <p14:tracePt t="130540" x="2328863" y="2157413"/>
          <p14:tracePt t="130558" x="2336800" y="2157413"/>
          <p14:tracePt t="130573" x="2343150" y="2157413"/>
          <p14:tracePt t="130822" x="2351088" y="2157413"/>
          <p14:tracePt t="130838" x="2365375" y="2157413"/>
          <p14:tracePt t="130853" x="2379663" y="2157413"/>
          <p14:tracePt t="130868" x="2386013" y="2157413"/>
          <p14:tracePt t="130877" x="2393950" y="2157413"/>
          <p14:tracePt t="130889" x="2400300" y="2157413"/>
          <p14:tracePt t="130906" x="2443163" y="2157413"/>
          <p14:tracePt t="130923" x="2465388" y="2157413"/>
          <p14:tracePt t="130940" x="2471738" y="2157413"/>
          <p14:tracePt t="130957" x="2479675" y="2151063"/>
          <p14:tracePt t="130974" x="2493963" y="2151063"/>
          <p14:tracePt t="130992" x="2543175" y="2151063"/>
          <p14:tracePt t="131009" x="2565400" y="2151063"/>
          <p14:tracePt t="131026" x="2571750" y="2143125"/>
          <p14:tracePt t="131043" x="2586038" y="2136775"/>
          <p14:tracePt t="131118" x="2593975" y="2136775"/>
          <p14:tracePt t="131141" x="2600325" y="2136775"/>
          <p14:tracePt t="131158" x="2608263" y="2136775"/>
          <p14:tracePt t="131164" x="2614613" y="2136775"/>
          <p14:tracePt t="131173" x="2622550" y="2136775"/>
          <p14:tracePt t="131189" x="2628900" y="2136775"/>
          <p14:tracePt t="131198" x="2636838" y="2136775"/>
          <p14:tracePt t="131216" x="2651125" y="2136775"/>
          <p14:tracePt t="131232" x="2665413" y="2136775"/>
          <p14:tracePt t="131248" x="2679700" y="2136775"/>
          <p14:tracePt t="131266" x="2700338" y="2136775"/>
          <p14:tracePt t="131283" x="2714625" y="2136775"/>
          <p14:tracePt t="131429" x="2722563" y="2136775"/>
          <p14:tracePt t="131436" x="2736850" y="2136775"/>
          <p14:tracePt t="131453" x="2743200" y="2136775"/>
          <p14:tracePt t="131468" x="2751138" y="2136775"/>
          <p14:tracePt t="131477" x="2757488" y="2136775"/>
          <p14:tracePt t="131946" x="2751138" y="2136775"/>
          <p14:tracePt t="131953" x="2736850" y="2136775"/>
          <p14:tracePt t="131960" x="2722563" y="2136775"/>
          <p14:tracePt t="131970" x="2714625" y="2136775"/>
          <p14:tracePt t="131985" x="2686050" y="2136775"/>
          <p14:tracePt t="132003" x="2651125" y="2136775"/>
          <p14:tracePt t="132020" x="2636838" y="2136775"/>
          <p14:tracePt t="132037" x="2565400" y="2128838"/>
          <p14:tracePt t="132054" x="2443163" y="2114550"/>
          <p14:tracePt t="132071" x="2386013" y="2108200"/>
          <p14:tracePt t="132089" x="2336800" y="2108200"/>
          <p14:tracePt t="132105" x="2257425" y="2108200"/>
          <p14:tracePt t="132122" x="2208213" y="2108200"/>
          <p14:tracePt t="132141" x="2151063" y="2114550"/>
          <p14:tracePt t="132159" x="2114550" y="2108200"/>
          <p14:tracePt t="132175" x="2071688" y="2100263"/>
          <p14:tracePt t="132191" x="2043113" y="2100263"/>
          <p14:tracePt t="132208" x="2000250" y="2100263"/>
          <p14:tracePt t="132225" x="1922463" y="2100263"/>
          <p14:tracePt t="132242" x="1871663" y="2093913"/>
          <p14:tracePt t="132259" x="1836738" y="2093913"/>
          <p14:tracePt t="132277" x="1814513" y="2093913"/>
          <p14:tracePt t="132294" x="1779588" y="2085975"/>
          <p14:tracePt t="132313" x="1757363" y="2085975"/>
          <p14:tracePt t="132330" x="1743075" y="2085975"/>
          <p14:tracePt t="132347" x="1728788" y="2085975"/>
          <p14:tracePt t="132364" x="1714500" y="2085975"/>
          <p14:tracePt t="132382" x="1700213" y="2085975"/>
          <p14:tracePt t="132397" x="1693863" y="2085975"/>
          <p14:tracePt t="132414" x="1671638" y="2085975"/>
          <p14:tracePt t="132431" x="1665288" y="2085975"/>
          <p14:tracePt t="132448" x="1643063" y="2085975"/>
          <p14:tracePt t="132465" x="1628775" y="2085975"/>
          <p14:tracePt t="132482" x="1614488" y="2085975"/>
          <p14:tracePt t="132517" x="1608138" y="2085975"/>
          <p14:tracePt t="132829" x="1593850" y="2085975"/>
          <p14:tracePt t="132836" x="1593850" y="2100263"/>
          <p14:tracePt t="132846" x="1579563" y="2100263"/>
          <p14:tracePt t="132861" x="1571625" y="2114550"/>
          <p14:tracePt t="132878" x="1557338" y="2122488"/>
          <p14:tracePt t="132895" x="1550988" y="2122488"/>
          <p14:tracePt t="132930" x="1550988" y="2128838"/>
          <p14:tracePt t="132947" x="1543050" y="2128838"/>
          <p14:tracePt t="132963" x="1514475" y="2128838"/>
          <p14:tracePt t="132980" x="1485900" y="2136775"/>
          <p14:tracePt t="132997" x="1457325" y="2136775"/>
          <p14:tracePt t="133014" x="1371600" y="2136775"/>
          <p14:tracePt t="133031" x="1357313" y="2136775"/>
          <p14:tracePt t="133048" x="1336675" y="2128838"/>
          <p14:tracePt t="133163" x="1328738" y="2128838"/>
          <p14:tracePt t="133170" x="1328738" y="2122488"/>
          <p14:tracePt t="133178" x="1322388" y="2114550"/>
          <p14:tracePt t="133187" x="1314450" y="2114550"/>
          <p14:tracePt t="133206" x="1314450" y="2108200"/>
          <p14:tracePt t="133220" x="1308100" y="2100263"/>
          <p14:tracePt t="133236" x="1308100" y="2085975"/>
          <p14:tracePt t="133253" x="1314450" y="2043113"/>
          <p14:tracePt t="133271" x="1328738" y="2014538"/>
          <p14:tracePt t="133288" x="1343025" y="1993900"/>
          <p14:tracePt t="133305" x="1350963" y="1985963"/>
          <p14:tracePt t="133322" x="1357313" y="1979613"/>
          <p14:tracePt t="133339" x="1371600" y="1979613"/>
          <p14:tracePt t="133343" x="1379538" y="1971675"/>
          <p14:tracePt t="133356" x="1385888" y="1971675"/>
          <p14:tracePt t="133373" x="1408113" y="1957388"/>
          <p14:tracePt t="133391" x="1414463" y="1957388"/>
          <p14:tracePt t="133408" x="1428750" y="1957388"/>
          <p14:tracePt t="133425" x="1436688" y="1951038"/>
          <p14:tracePt t="133444" x="1457325" y="1951038"/>
          <p14:tracePt t="133462" x="1471613" y="1943100"/>
          <p14:tracePt t="133479" x="1485900" y="1943100"/>
          <p14:tracePt t="133495" x="1508125" y="1943100"/>
          <p14:tracePt t="133512" x="1522413" y="1943100"/>
          <p14:tracePt t="133531" x="1543050" y="1943100"/>
          <p14:tracePt t="133547" x="1557338" y="1943100"/>
          <p14:tracePt t="133562" x="1565275" y="1943100"/>
          <p14:tracePt t="133579" x="1571625" y="1943100"/>
          <p14:tracePt t="133596" x="1579563" y="1943100"/>
          <p14:tracePt t="133614" x="1585913" y="1951038"/>
          <p14:tracePt t="133631" x="1593850" y="1951038"/>
          <p14:tracePt t="133648" x="1614488" y="1965325"/>
          <p14:tracePt t="133664" x="1636713" y="1971675"/>
          <p14:tracePt t="133682" x="1643063" y="1971675"/>
          <p14:tracePt t="133699" x="1651000" y="1971675"/>
          <p14:tracePt t="133717" x="1651000" y="1979613"/>
          <p14:tracePt t="133734" x="1657350" y="1985963"/>
          <p14:tracePt t="133751" x="1665288" y="1993900"/>
          <p14:tracePt t="133768" x="1665288" y="2008188"/>
          <p14:tracePt t="133785" x="1671638" y="2014538"/>
          <p14:tracePt t="133803" x="1679575" y="2028825"/>
          <p14:tracePt t="133820" x="1679575" y="2043113"/>
          <p14:tracePt t="133837" x="1679575" y="2051050"/>
          <p14:tracePt t="133853" x="1679575" y="2057400"/>
          <p14:tracePt t="133871" x="1679575" y="2071688"/>
          <p14:tracePt t="133890" x="1685925" y="2085975"/>
          <p14:tracePt t="133906" x="1685925" y="2100263"/>
          <p14:tracePt t="133923" x="1685925" y="2114550"/>
          <p14:tracePt t="133941" x="1679575" y="2114550"/>
          <p14:tracePt t="133958" x="1679575" y="2122488"/>
          <p14:tracePt t="133974" x="1671638" y="2122488"/>
          <p14:tracePt t="133992" x="1665288" y="2122488"/>
          <p14:tracePt t="134009" x="1665288" y="2128838"/>
          <p14:tracePt t="134026" x="1651000" y="2136775"/>
          <p14:tracePt t="134059" x="1643063" y="2143125"/>
          <p14:tracePt t="134568" x="1643063" y="2151063"/>
          <p14:tracePt t="134577" x="1643063" y="2179638"/>
          <p14:tracePt t="134584" x="1643063" y="2208213"/>
          <p14:tracePt t="134594" x="1643063" y="2251075"/>
          <p14:tracePt t="134608" x="1651000" y="2328863"/>
          <p14:tracePt t="134625" x="1651000" y="2386013"/>
          <p14:tracePt t="134641" x="1665288" y="2465388"/>
          <p14:tracePt t="134659" x="1693863" y="2543175"/>
          <p14:tracePt t="134676" x="1736725" y="2657475"/>
          <p14:tracePt t="134694" x="1828800" y="2814638"/>
          <p14:tracePt t="134712" x="1857375" y="2879725"/>
          <p14:tracePt t="134729" x="1865313" y="2943225"/>
          <p14:tracePt t="134746" x="1871663" y="2994025"/>
          <p14:tracePt t="134762" x="1879600" y="3051175"/>
          <p14:tracePt t="134779" x="1885950" y="3151188"/>
          <p14:tracePt t="134796" x="1900238" y="3236913"/>
          <p14:tracePt t="134813" x="1900238" y="3336925"/>
          <p14:tracePt t="134830" x="1914525" y="3436938"/>
          <p14:tracePt t="134847" x="1922463" y="3479800"/>
          <p14:tracePt t="134851" x="1928813" y="3500438"/>
          <p14:tracePt t="134864" x="1928813" y="3514725"/>
          <p14:tracePt t="134882" x="1943100" y="3557588"/>
          <p14:tracePt t="134899" x="1951038" y="3600450"/>
          <p14:tracePt t="134916" x="1951038" y="3643313"/>
          <p14:tracePt t="134933" x="1951038" y="3671888"/>
          <p14:tracePt t="134952" x="1957388" y="3700463"/>
          <p14:tracePt t="134969" x="1957388" y="3714750"/>
          <p14:tracePt t="135049" x="1957388" y="3722688"/>
          <p14:tracePt t="135056" x="1957388" y="3729038"/>
          <p14:tracePt t="135224" x="1965325" y="3729038"/>
          <p14:tracePt t="137960" x="1971675" y="3729038"/>
          <p14:tracePt t="138337" x="1993900" y="3729038"/>
          <p14:tracePt t="138344" x="2022475" y="3736975"/>
          <p14:tracePt t="138352" x="2071688" y="3736975"/>
          <p14:tracePt t="138360" x="2114550" y="3736975"/>
          <p14:tracePt t="138378" x="2243138" y="3736975"/>
          <p14:tracePt t="138384" x="2300288" y="3736975"/>
          <p14:tracePt t="138396" x="2379663" y="3736975"/>
          <p14:tracePt t="138412" x="2543175" y="3722688"/>
          <p14:tracePt t="138429" x="2679700" y="3694113"/>
          <p14:tracePt t="138447" x="2886075" y="3551238"/>
          <p14:tracePt t="138464" x="3143250" y="3365500"/>
          <p14:tracePt t="138480" x="3271838" y="3228975"/>
          <p14:tracePt t="138497" x="3429000" y="3157538"/>
          <p14:tracePt t="138514" x="3508375" y="3157538"/>
          <p14:tracePt t="138533" x="3657600" y="3114675"/>
          <p14:tracePt t="138551" x="3757613" y="3086100"/>
          <p14:tracePt t="138568" x="3951288" y="2986088"/>
          <p14:tracePt t="138585" x="4057650" y="2886075"/>
          <p14:tracePt t="138603" x="4186238" y="2786063"/>
          <p14:tracePt t="138617" x="4286250" y="2722563"/>
          <p14:tracePt t="138635" x="4379913" y="2636838"/>
          <p14:tracePt t="138652" x="4522788" y="2528888"/>
          <p14:tracePt t="138669" x="4737100" y="2393950"/>
          <p14:tracePt t="138687" x="4837113" y="2343150"/>
          <p14:tracePt t="138703" x="4922838" y="2308225"/>
          <p14:tracePt t="138721" x="4957763" y="2286000"/>
          <p14:tracePt t="138738" x="4979988" y="2279650"/>
          <p14:tracePt t="138756" x="5043488" y="2228850"/>
          <p14:tracePt t="138772" x="5100638" y="2171700"/>
          <p14:tracePt t="138789" x="5108575" y="2122488"/>
          <p14:tracePt t="138806" x="5137150" y="2071688"/>
          <p14:tracePt t="138823" x="5143500" y="2043113"/>
          <p14:tracePt t="138841" x="5151438" y="2043113"/>
          <p14:tracePt t="138872" x="5157788" y="2043113"/>
          <p14:tracePt t="138897" x="5172075" y="2043113"/>
          <p14:tracePt t="138905" x="5172075" y="2036763"/>
          <p14:tracePt t="139032" x="5172075" y="2043113"/>
          <p14:tracePt t="139037" x="5172075" y="2051050"/>
          <p14:tracePt t="139045" x="5172075" y="2065338"/>
          <p14:tracePt t="139065" x="5165725" y="2114550"/>
          <p14:tracePt t="139081" x="5157788" y="2157413"/>
          <p14:tracePt t="139098" x="5151438" y="2193925"/>
          <p14:tracePt t="139114" x="5143500" y="2214563"/>
          <p14:tracePt t="139131" x="5137150" y="2243138"/>
          <p14:tracePt t="139148" x="5129213" y="2271713"/>
          <p14:tracePt t="139166" x="5122863" y="2300288"/>
          <p14:tracePt t="139183" x="5122863" y="2328863"/>
          <p14:tracePt t="139200" x="5108575" y="2379663"/>
          <p14:tracePt t="139217" x="5108575" y="2422525"/>
          <p14:tracePt t="139234" x="5108575" y="2443163"/>
          <p14:tracePt t="139252" x="5100638" y="2479675"/>
          <p14:tracePt t="139269" x="5100638" y="2493963"/>
          <p14:tracePt t="139286" x="5100638" y="2508250"/>
          <p14:tracePt t="139303" x="5094288" y="2522538"/>
          <p14:tracePt t="139321" x="5094288" y="2528888"/>
          <p14:tracePt t="139337" x="5094288" y="2536825"/>
          <p14:tracePt t="139355" x="5086350" y="2543175"/>
          <p14:tracePt t="139375" x="5086350" y="2551113"/>
          <p14:tracePt t="139390" x="5080000" y="2571750"/>
          <p14:tracePt t="139406" x="5080000" y="2586038"/>
          <p14:tracePt t="139425" x="5080000" y="2614613"/>
          <p14:tracePt t="139442" x="5080000" y="2628900"/>
          <p14:tracePt t="139458" x="5072063" y="2628900"/>
          <p14:tracePt t="139537" x="5072063" y="2636838"/>
          <p14:tracePt t="139569" x="5072063" y="2643188"/>
          <p14:tracePt t="139681" x="5080000" y="2643188"/>
          <p14:tracePt t="139689" x="5086350" y="2643188"/>
          <p14:tracePt t="139698" x="5094288" y="2643188"/>
          <p14:tracePt t="139726" x="5100638" y="2643188"/>
          <p14:tracePt t="139741" x="5108575" y="2643188"/>
          <p14:tracePt t="139749" x="5122863" y="2643188"/>
          <p14:tracePt t="139766" x="5137150" y="2643188"/>
          <p14:tracePt t="139783" x="5157788" y="2643188"/>
          <p14:tracePt t="139800" x="5186363" y="2643188"/>
          <p14:tracePt t="139818" x="5214938" y="2636838"/>
          <p14:tracePt t="139834" x="5229225" y="2636838"/>
          <p14:tracePt t="139853" x="5265738" y="2628900"/>
          <p14:tracePt t="139858" x="5280025" y="2622550"/>
          <p14:tracePt t="139870" x="5286375" y="2614613"/>
          <p14:tracePt t="139886" x="5300663" y="2608263"/>
          <p14:tracePt t="139902" x="5322888" y="2579688"/>
          <p14:tracePt t="139920" x="5372100" y="2543175"/>
          <p14:tracePt t="139937" x="5380038" y="2536825"/>
          <p14:tracePt t="139955" x="5380038" y="2528888"/>
          <p14:tracePt t="139982" x="5386388" y="2528888"/>
          <p14:tracePt t="140006" x="5386388" y="2522538"/>
          <p14:tracePt t="140022" x="5394325" y="2514600"/>
          <p14:tracePt t="140029" x="5400675" y="2479675"/>
          <p14:tracePt t="140040" x="5408613" y="2471738"/>
          <p14:tracePt t="140059" x="5414963" y="2465388"/>
          <p14:tracePt t="140179" x="5408613" y="2465388"/>
          <p14:tracePt t="140187" x="5380038" y="2479675"/>
          <p14:tracePt t="140195" x="5357813" y="2486025"/>
          <p14:tracePt t="140211" x="5300663" y="2508250"/>
          <p14:tracePt t="140229" x="5214938" y="2571750"/>
          <p14:tracePt t="140248" x="5114925" y="2636838"/>
          <p14:tracePt t="140263" x="5080000" y="2665413"/>
          <p14:tracePt t="140280" x="5014913" y="2700338"/>
          <p14:tracePt t="140297" x="4994275" y="2708275"/>
          <p14:tracePt t="140314" x="4986338" y="2708275"/>
          <p14:tracePt t="140331" x="4972050" y="2714625"/>
          <p14:tracePt t="140348" x="4965700" y="2708275"/>
          <p14:tracePt t="140351" x="4951413" y="2708275"/>
          <p14:tracePt t="140365" x="4908550" y="2708275"/>
          <p14:tracePt t="140384" x="4865688" y="2700338"/>
          <p14:tracePt t="140401" x="4843463" y="2693988"/>
          <p14:tracePt t="140418" x="4829175" y="2693988"/>
          <p14:tracePt t="140436" x="4829175" y="2679700"/>
          <p14:tracePt t="140453" x="4822825" y="2671763"/>
          <p14:tracePt t="140468" x="4822825" y="2628900"/>
          <p14:tracePt t="140485" x="4814888" y="2600325"/>
          <p14:tracePt t="140503" x="4814888" y="2579688"/>
          <p14:tracePt t="140520" x="4814888" y="2551113"/>
          <p14:tracePt t="140537" x="4814888" y="2543175"/>
          <p14:tracePt t="140554" x="4814888" y="2528888"/>
          <p14:tracePt t="140571" x="4814888" y="2514600"/>
          <p14:tracePt t="140588" x="4829175" y="2508250"/>
          <p14:tracePt t="140605" x="4829175" y="2500313"/>
          <p14:tracePt t="140649" x="4837113" y="2500313"/>
          <p14:tracePt t="140657" x="4851400" y="2528888"/>
          <p14:tracePt t="140674" x="4872038" y="2571750"/>
          <p14:tracePt t="140693" x="4957763" y="2622550"/>
          <p14:tracePt t="140708" x="4994275" y="2622550"/>
          <p14:tracePt t="140725" x="5000625" y="2628900"/>
          <p14:tracePt t="140850" x="5000625" y="2636838"/>
          <p14:tracePt t="140857" x="5008563" y="2636838"/>
          <p14:tracePt t="140952" x="5008563" y="2643188"/>
          <p14:tracePt t="141360" x="5014913" y="2643188"/>
          <p14:tracePt t="141366" x="5022850" y="2643188"/>
          <p14:tracePt t="141380" x="5029200" y="2636838"/>
          <p14:tracePt t="141393" x="5037138" y="2628900"/>
          <p14:tracePt t="141411" x="5051425" y="2628900"/>
          <p14:tracePt t="141428" x="5065713" y="2614613"/>
          <p14:tracePt t="141446" x="5072063" y="2608263"/>
          <p14:tracePt t="141465" x="5086350" y="2586038"/>
          <p14:tracePt t="141479" x="5086350" y="2571750"/>
          <p14:tracePt t="141496" x="5100638" y="2565400"/>
          <p14:tracePt t="141514" x="5108575" y="2565400"/>
          <p14:tracePt t="141532" x="5114925" y="2557463"/>
          <p14:tracePt t="141548" x="5122863" y="2557463"/>
          <p14:tracePt t="141565" x="5129213" y="2557463"/>
          <p14:tracePt t="141582" x="5151438" y="2557463"/>
          <p14:tracePt t="141600" x="5165725" y="2557463"/>
          <p14:tracePt t="141616" x="5186363" y="2543175"/>
          <p14:tracePt t="141634" x="5208588" y="2528888"/>
          <p14:tracePt t="141651" x="5222875" y="2514600"/>
          <p14:tracePt t="141668" x="5229225" y="2508250"/>
          <p14:tracePt t="141685" x="5243513" y="2493963"/>
          <p14:tracePt t="141702" x="5265738" y="2465388"/>
          <p14:tracePt t="141720" x="5280025" y="2414588"/>
          <p14:tracePt t="141736" x="5294313" y="2371725"/>
          <p14:tracePt t="141753" x="5308600" y="2351088"/>
          <p14:tracePt t="141771" x="5308600" y="2328863"/>
          <p14:tracePt t="141788" x="5314950" y="2322513"/>
          <p14:tracePt t="141951" x="5314950" y="2328863"/>
          <p14:tracePt t="141966" x="5314950" y="2343150"/>
          <p14:tracePt t="141983" x="5314950" y="2357438"/>
          <p14:tracePt t="141990" x="5300663" y="2365375"/>
          <p14:tracePt t="141999" x="5294313" y="2371725"/>
          <p14:tracePt t="142011" x="5286375" y="2379663"/>
          <p14:tracePt t="142029" x="5257800" y="2400300"/>
          <p14:tracePt t="142047" x="5251450" y="2408238"/>
          <p14:tracePt t="142062" x="5243513" y="2414588"/>
          <p14:tracePt t="142079" x="5229225" y="2414588"/>
          <p14:tracePt t="142096" x="5222875" y="2422525"/>
          <p14:tracePt t="142113" x="5194300" y="2451100"/>
          <p14:tracePt t="142131" x="5172075" y="2479675"/>
          <p14:tracePt t="142148" x="5143500" y="2508250"/>
          <p14:tracePt t="142165" x="5122863" y="2522538"/>
          <p14:tracePt t="142182" x="5114925" y="2522538"/>
          <p14:tracePt t="142200" x="5100638" y="2543175"/>
          <p14:tracePt t="142218" x="5094288" y="2551113"/>
          <p14:tracePt t="142234" x="5086350" y="2557463"/>
          <p14:tracePt t="142252" x="5072063" y="2557463"/>
          <p14:tracePt t="142268" x="5037138" y="2579688"/>
          <p14:tracePt t="142286" x="5000625" y="2593975"/>
          <p14:tracePt t="142302" x="4986338" y="2593975"/>
          <p14:tracePt t="142413" x="4986338" y="2586038"/>
          <p14:tracePt t="142421" x="4986338" y="2571750"/>
          <p14:tracePt t="142429" x="4979988" y="2565400"/>
          <p14:tracePt t="142443" x="4979988" y="2557463"/>
          <p14:tracePt t="142456" x="4979988" y="2536825"/>
          <p14:tracePt t="142475" x="4979988" y="2500313"/>
          <p14:tracePt t="142492" x="4994275" y="2457450"/>
          <p14:tracePt t="142509" x="5000625" y="2422525"/>
          <p14:tracePt t="142526" x="5000625" y="2400300"/>
          <p14:tracePt t="142601" x="5008563" y="2400300"/>
          <p14:tracePt t="142615" x="5008563" y="2408238"/>
          <p14:tracePt t="142710" x="5008563" y="2422525"/>
          <p14:tracePt t="142719" x="5014913" y="2428875"/>
          <p14:tracePt t="142724" x="5029200" y="2428875"/>
          <p14:tracePt t="142733" x="5037138" y="2436813"/>
          <p14:tracePt t="142748" x="5043488" y="2443163"/>
          <p14:tracePt t="142764" x="5051425" y="2443163"/>
          <p14:tracePt t="143046" x="5051425" y="2436813"/>
          <p14:tracePt t="143054" x="5051425" y="2422525"/>
          <p14:tracePt t="143060" x="5051425" y="2400300"/>
          <p14:tracePt t="143073" x="5051425" y="2371725"/>
          <p14:tracePt t="143090" x="5051425" y="2336800"/>
          <p14:tracePt t="143107" x="5065713" y="2228850"/>
          <p14:tracePt t="143125" x="5072063" y="2165350"/>
          <p14:tracePt t="143144" x="5072063" y="2128838"/>
          <p14:tracePt t="143160" x="5086350" y="2100263"/>
          <p14:tracePt t="143176" x="5086350" y="2071688"/>
          <p14:tracePt t="143178" x="5094288" y="2065338"/>
          <p14:tracePt t="143193" x="5108575" y="2057400"/>
          <p14:tracePt t="143211" x="5114925" y="2051050"/>
          <p14:tracePt t="143227" x="5122863" y="2043113"/>
          <p14:tracePt t="143246" x="5122863" y="2036763"/>
          <p14:tracePt t="143262" x="5129213" y="2028825"/>
          <p14:tracePt t="143349" x="5129213" y="2022475"/>
          <p14:tracePt t="143357" x="5137150" y="2022475"/>
          <p14:tracePt t="143368" x="5143500" y="2022475"/>
          <p14:tracePt t="143390" x="5151438" y="2014538"/>
          <p14:tracePt t="143406" x="5151438" y="2008188"/>
          <p14:tracePt t="143429" x="5151438" y="2000250"/>
          <p14:tracePt t="143444" x="5151438" y="1993900"/>
          <p14:tracePt t="143453" x="5157788" y="1993900"/>
          <p14:tracePt t="143486" x="5157788" y="1985963"/>
          <p14:tracePt t="143647" x="5165725" y="1985963"/>
          <p14:tracePt t="143684" x="5165725" y="2000250"/>
          <p14:tracePt t="143692" x="5172075" y="2000250"/>
          <p14:tracePt t="143702" x="5172075" y="2008188"/>
          <p14:tracePt t="143734" x="5180013" y="2008188"/>
          <p14:tracePt t="143773" x="5180013" y="2014538"/>
          <p14:tracePt t="143812" x="5180013" y="2022475"/>
          <p14:tracePt t="143818" x="5186363" y="2022475"/>
          <p14:tracePt t="143827" x="5194300" y="2022475"/>
          <p14:tracePt t="143844" x="5194300" y="2028825"/>
          <p14:tracePt t="143896" x="5200650" y="2028825"/>
          <p14:tracePt t="143921" x="5200650" y="2036763"/>
          <p14:tracePt t="144483" x="5208588" y="2036763"/>
          <p14:tracePt t="144491" x="5222875" y="2036763"/>
          <p14:tracePt t="144499" x="5229225" y="2036763"/>
          <p14:tracePt t="144513" x="5237163" y="2036763"/>
          <p14:tracePt t="144530" x="5251450" y="2043113"/>
          <p14:tracePt t="144549" x="5265738" y="2043113"/>
          <p14:tracePt t="144566" x="5286375" y="2057400"/>
          <p14:tracePt t="144581" x="5322888" y="2057400"/>
          <p14:tracePt t="144598" x="5337175" y="2057400"/>
          <p14:tracePt t="144615" x="5386388" y="2071688"/>
          <p14:tracePt t="144633" x="5414963" y="2079625"/>
          <p14:tracePt t="144651" x="5457825" y="2093913"/>
          <p14:tracePt t="144673" x="5514975" y="2108200"/>
          <p14:tracePt t="144685" x="5551488" y="2114550"/>
          <p14:tracePt t="144701" x="5580063" y="2114550"/>
          <p14:tracePt t="144718" x="5594350" y="2114550"/>
          <p14:tracePt t="144735" x="5608638" y="2128838"/>
          <p14:tracePt t="144753" x="5622925" y="2136775"/>
          <p14:tracePt t="144769" x="5657850" y="2143125"/>
          <p14:tracePt t="144788" x="5680075" y="2151063"/>
          <p14:tracePt t="144805" x="5700713" y="2157413"/>
          <p14:tracePt t="144823" x="5729288" y="2171700"/>
          <p14:tracePt t="144840" x="5743575" y="2171700"/>
          <p14:tracePt t="144842" x="5751513" y="2171700"/>
          <p14:tracePt t="144855" x="5772150" y="2171700"/>
          <p14:tracePt t="144874" x="5794375" y="2185988"/>
          <p14:tracePt t="144891" x="5837238" y="2185988"/>
          <p14:tracePt t="144908" x="5872163" y="2200275"/>
          <p14:tracePt t="144926" x="5937250" y="2222500"/>
          <p14:tracePt t="144941" x="5972175" y="2228850"/>
          <p14:tracePt t="144958" x="6022975" y="2236788"/>
          <p14:tracePt t="144975" x="6043613" y="2243138"/>
          <p14:tracePt t="144994" x="6057900" y="2251075"/>
          <p14:tracePt t="145012" x="6086475" y="2251075"/>
          <p14:tracePt t="145028" x="6094413" y="2251075"/>
          <p14:tracePt t="145046" x="6115050" y="2257425"/>
          <p14:tracePt t="145063" x="6129338" y="2257425"/>
          <p14:tracePt t="145080" x="6151563" y="2265363"/>
          <p14:tracePt t="145097" x="6165850" y="2265363"/>
          <p14:tracePt t="145112" x="6172200" y="2271713"/>
          <p14:tracePt t="145114" x="6186488" y="2279650"/>
          <p14:tracePt t="145130" x="6215063" y="2286000"/>
          <p14:tracePt t="145147" x="6243638" y="2300288"/>
          <p14:tracePt t="145165" x="6257925" y="2308225"/>
          <p14:tracePt t="145181" x="6280150" y="2322513"/>
          <p14:tracePt t="145198" x="6308725" y="2328863"/>
          <p14:tracePt t="145216" x="6343650" y="2343150"/>
          <p14:tracePt t="145232" x="6357938" y="2343150"/>
          <p14:tracePt t="145250" x="6365875" y="2343150"/>
          <p14:tracePt t="145267" x="6372225" y="2351088"/>
          <p14:tracePt t="145301" x="6400800" y="2371725"/>
          <p14:tracePt t="145311" x="6400800" y="2386013"/>
          <p14:tracePt t="145319" x="6415088" y="2400300"/>
          <p14:tracePt t="145335" x="6423025" y="2408238"/>
          <p14:tracePt t="145352" x="6429375" y="2414588"/>
          <p14:tracePt t="145371" x="6437313" y="2422525"/>
          <p14:tracePt t="145405" x="6443663" y="2428875"/>
          <p14:tracePt t="145421" x="6443663" y="2436813"/>
          <p14:tracePt t="145439" x="6451600" y="2436813"/>
          <p14:tracePt t="145458" x="6465888" y="2465388"/>
          <p14:tracePt t="145490" x="6465888" y="2471738"/>
          <p14:tracePt t="145506" x="6465888" y="2479675"/>
          <p14:tracePt t="145578" x="6465888" y="2486025"/>
          <p14:tracePt t="145592" x="6465888" y="2493963"/>
          <p14:tracePt t="145609" x="6465888" y="2500313"/>
          <p14:tracePt t="146819" x="6457950" y="2500313"/>
          <p14:tracePt t="146832" x="6451600" y="2500313"/>
          <p14:tracePt t="146840" x="6443663" y="2500313"/>
          <p14:tracePt t="146849" x="6437313" y="2500313"/>
          <p14:tracePt t="146860" x="6429375" y="2500313"/>
          <p14:tracePt t="146878" x="6408738" y="2500313"/>
          <p14:tracePt t="146895" x="6372225" y="2508250"/>
          <p14:tracePt t="146913" x="6329363" y="2536825"/>
          <p14:tracePt t="146931" x="6257925" y="2557463"/>
          <p14:tracePt t="146948" x="6208713" y="2571750"/>
          <p14:tracePt t="146965" x="6157913" y="2593975"/>
          <p14:tracePt t="146982" x="6108700" y="2600325"/>
          <p14:tracePt t="146998" x="6065838" y="2614613"/>
          <p14:tracePt t="147014" x="6015038" y="2636838"/>
          <p14:tracePt t="147032" x="5943600" y="2671763"/>
          <p14:tracePt t="147049" x="5894388" y="2708275"/>
          <p14:tracePt t="147066" x="5815013" y="2751138"/>
          <p14:tracePt t="147083" x="5737225" y="2765425"/>
          <p14:tracePt t="147100" x="5700713" y="2765425"/>
          <p14:tracePt t="147117" x="5672138" y="2771775"/>
          <p14:tracePt t="147135" x="5637213" y="2779713"/>
          <p14:tracePt t="147153" x="5586413" y="2794000"/>
          <p14:tracePt t="147170" x="5529263" y="2822575"/>
          <p14:tracePt t="147188" x="5451475" y="2857500"/>
          <p14:tracePt t="147205" x="5357813" y="2894013"/>
          <p14:tracePt t="147222" x="5308600" y="2908300"/>
          <p14:tracePt t="147238" x="5229225" y="2914650"/>
          <p14:tracePt t="147254" x="5114925" y="2922588"/>
          <p14:tracePt t="147271" x="5065713" y="2922588"/>
          <p14:tracePt t="147289" x="4994275" y="2922588"/>
          <p14:tracePt t="147308" x="4951413" y="2936875"/>
          <p14:tracePt t="147325" x="4837113" y="2965450"/>
          <p14:tracePt t="147343" x="4757738" y="2986088"/>
          <p14:tracePt t="147349" x="4714875" y="2986088"/>
          <p14:tracePt t="147358" x="4686300" y="2986088"/>
          <p14:tracePt t="147375" x="4594225" y="2994025"/>
          <p14:tracePt t="147393" x="4522788" y="2994025"/>
          <p14:tracePt t="147410" x="4308475" y="2965450"/>
          <p14:tracePt t="147427" x="4208463" y="2951163"/>
          <p14:tracePt t="147444" x="4114800" y="2951163"/>
          <p14:tracePt t="147461" x="3979863" y="2971800"/>
          <p14:tracePt t="147478" x="3851275" y="3000375"/>
          <p14:tracePt t="147494" x="3743325" y="3014663"/>
          <p14:tracePt t="147511" x="3594100" y="3000375"/>
          <p14:tracePt t="147529" x="3486150" y="2994025"/>
          <p14:tracePt t="147546" x="3386138" y="2965450"/>
          <p14:tracePt t="147565" x="3271838" y="2922588"/>
          <p14:tracePt t="147582" x="3100388" y="2851150"/>
          <p14:tracePt t="147599" x="3000375" y="2808288"/>
          <p14:tracePt t="147616" x="2900363" y="2765425"/>
          <p14:tracePt t="147633" x="2779713" y="2743200"/>
          <p14:tracePt t="147650" x="2722563" y="2722563"/>
          <p14:tracePt t="147668" x="2651125" y="2700338"/>
          <p14:tracePt t="147685" x="2622550" y="2679700"/>
          <p14:tracePt t="147701" x="2571750" y="2657475"/>
          <p14:tracePt t="147718" x="2522538" y="2622550"/>
          <p14:tracePt t="147735" x="2471738" y="2600325"/>
          <p14:tracePt t="147751" x="2436813" y="2579688"/>
          <p14:tracePt t="147769" x="2393950" y="2551113"/>
          <p14:tracePt t="147786" x="2328863" y="2536825"/>
          <p14:tracePt t="147805" x="2308225" y="2528888"/>
          <p14:tracePt t="147822" x="2265363" y="2514600"/>
          <p14:tracePt t="147839" x="2236788" y="2508250"/>
          <p14:tracePt t="147856" x="2179638" y="2486025"/>
          <p14:tracePt t="147872" x="2157413" y="2465388"/>
          <p14:tracePt t="147889" x="2128838" y="2465388"/>
          <p14:tracePt t="147906" x="2122488" y="2457450"/>
          <p14:tracePt t="147923" x="2114550" y="2451100"/>
          <p14:tracePt t="148325" x="2108200" y="2443163"/>
          <p14:tracePt t="148332" x="2100263" y="2443163"/>
          <p14:tracePt t="148349" x="2093913" y="2443163"/>
          <p14:tracePt t="148356" x="2079625" y="2443163"/>
          <p14:tracePt t="148368" x="2071688" y="2443163"/>
          <p14:tracePt t="148386" x="2022475" y="2443163"/>
          <p14:tracePt t="148404" x="1965325" y="2443163"/>
          <p14:tracePt t="148420" x="1936750" y="2443163"/>
          <p14:tracePt t="148437" x="1900238" y="2451100"/>
          <p14:tracePt t="148454" x="1885950" y="2451100"/>
          <p14:tracePt t="148471" x="1871663" y="2451100"/>
          <p14:tracePt t="148489" x="1857375" y="2451100"/>
          <p14:tracePt t="148506" x="1843088" y="2457450"/>
          <p14:tracePt t="148524" x="1836738" y="2457450"/>
          <p14:tracePt t="148664" x="1828800" y="2457450"/>
          <p14:tracePt t="148750" x="1822450" y="2457450"/>
          <p14:tracePt t="148766" x="1814513" y="2457450"/>
          <p14:tracePt t="148772" x="1808163" y="2451100"/>
          <p14:tracePt t="149014" x="1814513" y="2451100"/>
          <p14:tracePt t="149021" x="1814513" y="2443163"/>
          <p14:tracePt t="149045" x="1822450" y="2443163"/>
          <p14:tracePt t="149054" x="1822450" y="2436813"/>
          <p14:tracePt t="149303" x="1828800" y="2428875"/>
          <p14:tracePt t="149358" x="1836738" y="2428875"/>
          <p14:tracePt t="149374" x="1836738" y="2422525"/>
          <p14:tracePt t="149382" x="1843088" y="2422525"/>
          <p14:tracePt t="149390" x="1851025" y="2422525"/>
          <p14:tracePt t="149405" x="1857375" y="2422525"/>
          <p14:tracePt t="149414" x="1871663" y="2422525"/>
          <p14:tracePt t="149431" x="1879600" y="2422525"/>
          <p14:tracePt t="149449" x="1900238" y="2422525"/>
          <p14:tracePt t="149467" x="1922463" y="2422525"/>
          <p14:tracePt t="149484" x="1936750" y="2422525"/>
          <p14:tracePt t="149501" x="1965325" y="2422525"/>
          <p14:tracePt t="149518" x="1985963" y="2414588"/>
          <p14:tracePt t="149534" x="2028825" y="2422525"/>
          <p14:tracePt t="149535" x="2043113" y="2422525"/>
          <p14:tracePt t="149553" x="2079625" y="2422525"/>
          <p14:tracePt t="149569" x="2108200" y="2428875"/>
          <p14:tracePt t="149585" x="2143125" y="2436813"/>
          <p14:tracePt t="149602" x="2185988" y="2443163"/>
          <p14:tracePt t="149620" x="2222500" y="2443163"/>
          <p14:tracePt t="149637" x="2271713" y="2422525"/>
          <p14:tracePt t="149654" x="2300288" y="2422525"/>
          <p14:tracePt t="149671" x="2328863" y="2414588"/>
          <p14:tracePt t="149688" x="2357438" y="2408238"/>
          <p14:tracePt t="149705" x="2386013" y="2408238"/>
          <p14:tracePt t="149722" x="2422525" y="2408238"/>
          <p14:tracePt t="149740" x="2486025" y="2400300"/>
          <p14:tracePt t="149757" x="2528888" y="2400300"/>
          <p14:tracePt t="149776" x="2565400" y="2400300"/>
          <p14:tracePt t="149791" x="2586038" y="2393950"/>
          <p14:tracePt t="149808" x="2608263" y="2393950"/>
          <p14:tracePt t="149895" x="2614613" y="2393950"/>
          <p14:tracePt t="149910" x="2622550" y="2393950"/>
          <p14:tracePt t="149919" x="2636838" y="2393950"/>
          <p14:tracePt t="149935" x="2643188" y="2393950"/>
          <p14:tracePt t="149950" x="2651125" y="2393950"/>
          <p14:tracePt t="150066" x="2657475" y="2393950"/>
          <p14:tracePt t="150217" x="2665413" y="2393950"/>
          <p14:tracePt t="150225" x="2671763" y="2393950"/>
          <p14:tracePt t="150236" x="2679700" y="2393950"/>
          <p14:tracePt t="150254" x="2700338" y="2393950"/>
          <p14:tracePt t="150271" x="2743200" y="2400300"/>
          <p14:tracePt t="150288" x="2771775" y="2400300"/>
          <p14:tracePt t="150305" x="2779713" y="2400300"/>
          <p14:tracePt t="150322" x="2794000" y="2400300"/>
          <p14:tracePt t="150340" x="2808288" y="2400300"/>
          <p14:tracePt t="150356" x="2828925" y="2400300"/>
          <p14:tracePt t="150375" x="2871788" y="2400300"/>
          <p14:tracePt t="150392" x="2894013" y="2400300"/>
          <p14:tracePt t="150410" x="2965450" y="2400300"/>
          <p14:tracePt t="150427" x="2986088" y="2400300"/>
          <p14:tracePt t="151404" x="3000375" y="2400300"/>
          <p14:tracePt t="151412" x="3022600" y="2400300"/>
          <p14:tracePt t="151421" x="3057525" y="2408238"/>
          <p14:tracePt t="151438" x="3136900" y="2414588"/>
          <p14:tracePt t="151455" x="3222625" y="2428875"/>
          <p14:tracePt t="151472" x="3479800" y="2443163"/>
          <p14:tracePt t="151490" x="3751263" y="2479675"/>
          <p14:tracePt t="151505" x="3986213" y="2479675"/>
          <p14:tracePt t="151523" x="4294188" y="2465388"/>
          <p14:tracePt t="151540" x="4479925" y="2436813"/>
          <p14:tracePt t="151557" x="4614863" y="2408238"/>
          <p14:tracePt t="151575" x="4786313" y="2351088"/>
          <p14:tracePt t="151592" x="4851400" y="2314575"/>
          <p14:tracePt t="151609" x="4872038" y="2293938"/>
          <p14:tracePt t="151626" x="4886325" y="2286000"/>
          <p14:tracePt t="151644" x="4900613" y="2271713"/>
          <p14:tracePt t="151659" x="4914900" y="2265363"/>
          <p14:tracePt t="151678" x="4943475" y="2257425"/>
          <p14:tracePt t="151694" x="4979988" y="2257425"/>
          <p14:tracePt t="151710" x="4994275" y="2243138"/>
          <p14:tracePt t="151728" x="5022850" y="2228850"/>
          <p14:tracePt t="151744" x="5037138" y="2208213"/>
          <p14:tracePt t="151763" x="5057775" y="2122488"/>
          <p14:tracePt t="151780" x="5057775" y="2093913"/>
          <p14:tracePt t="151797" x="5057775" y="2065338"/>
          <p14:tracePt t="151816" x="5065713" y="2051050"/>
          <p14:tracePt t="151847" x="5072063" y="2051050"/>
          <p14:tracePt t="151874" x="5072063" y="2043113"/>
          <p14:tracePt t="151887" x="5072063" y="2028825"/>
          <p14:tracePt t="151903" x="5072063" y="2022475"/>
          <p14:tracePt t="151943" x="5080000" y="2022475"/>
          <p14:tracePt t="151989" x="5080000" y="2014538"/>
          <p14:tracePt t="152083" x="5086350" y="2014538"/>
          <p14:tracePt t="152123" x="5094288" y="2014538"/>
          <p14:tracePt t="152295" x="5100638" y="2014538"/>
          <p14:tracePt t="152435" x="5100638" y="2022475"/>
          <p14:tracePt t="152443" x="5100638" y="2028825"/>
          <p14:tracePt t="152452" x="5108575" y="2043113"/>
          <p14:tracePt t="152464" x="5108575" y="2057400"/>
          <p14:tracePt t="152481" x="5108575" y="2071688"/>
          <p14:tracePt t="152500" x="5108575" y="2093913"/>
          <p14:tracePt t="152518" x="5108575" y="2108200"/>
          <p14:tracePt t="152533" x="5114925" y="2128838"/>
          <p14:tracePt t="152550" x="5114925" y="2151063"/>
          <p14:tracePt t="152567" x="5114925" y="2157413"/>
          <p14:tracePt t="152631" x="5114925" y="2165350"/>
          <p14:tracePt t="152638" x="5122863" y="2165350"/>
          <p14:tracePt t="152646" x="5122863" y="2171700"/>
          <p14:tracePt t="152679" x="5122863" y="2179638"/>
          <p14:tracePt t="152688" x="5122863" y="2185988"/>
          <p14:tracePt t="152708" x="5122863" y="2193925"/>
          <p14:tracePt t="152715" x="5122863" y="2208213"/>
          <p14:tracePt t="152732" x="5122863" y="2214563"/>
          <p14:tracePt t="152739" x="5122863" y="2228850"/>
          <p14:tracePt t="152756" x="5122863" y="2236788"/>
          <p14:tracePt t="152825" x="5129213" y="2236788"/>
          <p14:tracePt t="152833" x="5129213" y="2243138"/>
          <p14:tracePt t="152851" x="5129213" y="2251075"/>
          <p14:tracePt t="152866" x="5129213" y="2257425"/>
          <p14:tracePt t="152878" x="5137150" y="2265363"/>
          <p14:tracePt t="152893" x="5137150" y="2271713"/>
          <p14:tracePt t="152910" x="5137150" y="2279650"/>
          <p14:tracePt t="152927" x="5137150" y="2293938"/>
          <p14:tracePt t="152945" x="5137150" y="2314575"/>
          <p14:tracePt t="152961" x="5137150" y="2328863"/>
          <p14:tracePt t="152978" x="5137150" y="2357438"/>
          <p14:tracePt t="152997" x="5137150" y="2386013"/>
          <p14:tracePt t="153012" x="5137150" y="2400300"/>
          <p14:tracePt t="153031" x="5137150" y="2408238"/>
          <p14:tracePt t="153049" x="5137150" y="2414588"/>
          <p14:tracePt t="153066" x="5143500" y="2428875"/>
          <p14:tracePt t="153101" x="5143500" y="2436813"/>
          <p14:tracePt t="153117" x="5143500" y="2443163"/>
          <p14:tracePt t="153134" x="5143500" y="2451100"/>
          <p14:tracePt t="153153" x="5143500" y="2457450"/>
          <p14:tracePt t="153421" x="5143500" y="2465388"/>
          <p14:tracePt t="153436" x="5143500" y="2471738"/>
          <p14:tracePt t="153938" x="5143500" y="2479675"/>
          <p14:tracePt t="153953" x="5143500" y="2493963"/>
          <p14:tracePt t="153960" x="5143500" y="2500313"/>
          <p14:tracePt t="153974" x="5143500" y="2514600"/>
          <p14:tracePt t="154007" x="5151438" y="2522538"/>
          <p14:tracePt t="154024" x="5151438" y="2528888"/>
          <p14:tracePt t="154041" x="5151438" y="2593975"/>
          <p14:tracePt t="154059" x="5172075" y="2651125"/>
          <p14:tracePt t="154075" x="5214938" y="2714625"/>
          <p14:tracePt t="154094" x="5237163" y="2722563"/>
          <p14:tracePt t="154112" x="5243513" y="2722563"/>
          <p14:tracePt t="154208" x="5251450" y="2722563"/>
          <p14:tracePt t="154230" x="5257800" y="2722563"/>
          <p14:tracePt t="154246" x="5265738" y="2722563"/>
          <p14:tracePt t="154254" x="5272088" y="2722563"/>
          <p14:tracePt t="154263" x="5280025" y="2722563"/>
          <p14:tracePt t="154281" x="5314950" y="2728913"/>
          <p14:tracePt t="154298" x="5351463" y="2728913"/>
          <p14:tracePt t="154316" x="5372100" y="2728913"/>
          <p14:tracePt t="154332" x="5380038" y="2728913"/>
          <p14:tracePt t="154388" x="5386388" y="2722563"/>
          <p14:tracePt t="154396" x="5394325" y="2714625"/>
          <p14:tracePt t="154412" x="5408613" y="2693988"/>
          <p14:tracePt t="154419" x="5422900" y="2693988"/>
          <p14:tracePt t="154437" x="5422900" y="2686050"/>
          <p14:tracePt t="154452" x="5429250" y="2686050"/>
          <p14:tracePt t="154469" x="5429250" y="2679700"/>
          <p14:tracePt t="154623" x="5429250" y="2671763"/>
          <p14:tracePt t="154654" x="5429250" y="2665413"/>
          <p14:tracePt t="154680" x="5429250" y="2657475"/>
          <p14:tracePt t="154685" x="5437188" y="2657475"/>
          <p14:tracePt t="154694" x="5443538" y="2651125"/>
          <p14:tracePt t="154711" x="5443538" y="2636838"/>
          <p14:tracePt t="154728" x="5443538" y="2628900"/>
          <p14:tracePt t="154862" x="5451475" y="2622550"/>
          <p14:tracePt t="154958" x="5457825" y="2622550"/>
          <p14:tracePt t="154973" x="5465763" y="2614613"/>
          <p14:tracePt t="154989" x="5472113" y="2614613"/>
          <p14:tracePt t="154997" x="5486400" y="2614613"/>
          <p14:tracePt t="155005" x="5500688" y="2614613"/>
          <p14:tracePt t="155018" x="5514975" y="2608263"/>
          <p14:tracePt t="155035" x="5543550" y="2608263"/>
          <p14:tracePt t="155054" x="5557838" y="2608263"/>
          <p14:tracePt t="155071" x="5565775" y="2608263"/>
          <p14:tracePt t="155088" x="5586413" y="2608263"/>
          <p14:tracePt t="155105" x="5600700" y="2608263"/>
          <p14:tracePt t="155123" x="5614988" y="2608263"/>
          <p14:tracePt t="155140" x="5637213" y="2608263"/>
          <p14:tracePt t="155156" x="5643563" y="2608263"/>
          <p14:tracePt t="155173" x="5657850" y="2608263"/>
          <p14:tracePt t="155189" x="5680075" y="2608263"/>
          <p14:tracePt t="155206" x="5700713" y="2608263"/>
          <p14:tracePt t="155224" x="5708650" y="2608263"/>
          <p14:tracePt t="155241" x="5737225" y="2608263"/>
          <p14:tracePt t="155258" x="5765800" y="2608263"/>
          <p14:tracePt t="155275" x="5815013" y="2600325"/>
          <p14:tracePt t="155292" x="5872163" y="2593975"/>
          <p14:tracePt t="155309" x="5908675" y="2586038"/>
          <p14:tracePt t="155326" x="5965825" y="2586038"/>
          <p14:tracePt t="155343" x="6029325" y="2586038"/>
          <p14:tracePt t="155361" x="6080125" y="2593975"/>
          <p14:tracePt t="155365" x="6086475" y="2593975"/>
          <p14:tracePt t="155378" x="6108700" y="2593975"/>
          <p14:tracePt t="155395" x="6122988" y="2593975"/>
          <p14:tracePt t="155412" x="6143625" y="2593975"/>
          <p14:tracePt t="155430" x="6157913" y="2593975"/>
          <p14:tracePt t="155568" x="6165850" y="2593975"/>
          <p14:tracePt t="156662" x="6165850" y="2571750"/>
          <p14:tracePt t="156669" x="6129338" y="2551113"/>
          <p14:tracePt t="156680" x="6080125" y="2508250"/>
          <p14:tracePt t="156697" x="5822950" y="2328863"/>
          <p14:tracePt t="156715" x="5480050" y="2200275"/>
          <p14:tracePt t="156733" x="5237163" y="2100263"/>
          <p14:tracePt t="156750" x="5094288" y="2051050"/>
          <p14:tracePt t="156767" x="4994275" y="2022475"/>
          <p14:tracePt t="156784" x="4937125" y="1979613"/>
          <p14:tracePt t="156800" x="4937125" y="1965325"/>
          <p14:tracePt t="156819" x="4929188" y="1951038"/>
          <p14:tracePt t="156836" x="4914900" y="1936750"/>
          <p14:tracePt t="156853" x="4894263" y="1914525"/>
          <p14:tracePt t="156870" x="4872038" y="1893888"/>
          <p14:tracePt t="156887" x="4851400" y="1879600"/>
          <p14:tracePt t="156904" x="4843463" y="1871663"/>
          <p14:tracePt t="156920" x="4829175" y="1865313"/>
          <p14:tracePt t="156938" x="4814888" y="1857375"/>
          <p14:tracePt t="156954" x="4779963" y="1843088"/>
          <p14:tracePt t="156973" x="4714875" y="1822450"/>
          <p14:tracePt t="156990" x="4700588" y="1814513"/>
          <p14:tracePt t="157108" x="4722813" y="1822450"/>
          <p14:tracePt t="157116" x="4751388" y="1843088"/>
          <p14:tracePt t="157129" x="4814888" y="1865313"/>
          <p14:tracePt t="157143" x="4872038" y="1865313"/>
          <p14:tracePt t="157160" x="5057775" y="1885950"/>
          <p14:tracePt t="157179" x="5165725" y="1914525"/>
          <p14:tracePt t="157196" x="5222875" y="1928813"/>
          <p14:tracePt t="157212" x="5257800" y="1936750"/>
          <p14:tracePt t="157285" x="5272088" y="1943100"/>
          <p14:tracePt t="157293" x="5280025" y="1951038"/>
          <p14:tracePt t="157300" x="5300663" y="1965325"/>
          <p14:tracePt t="157315" x="5322888" y="1971675"/>
          <p14:tracePt t="157332" x="5372100" y="1985963"/>
          <p14:tracePt t="157349" x="5386388" y="1993900"/>
          <p14:tracePt t="157365" x="5408613" y="2008188"/>
          <p14:tracePt t="157382" x="5443538" y="2022475"/>
          <p14:tracePt t="157400" x="5480050" y="2028825"/>
          <p14:tracePt t="157419" x="5580063" y="2051050"/>
          <p14:tracePt t="157436" x="5657850" y="2057400"/>
          <p14:tracePt t="157452" x="5737225" y="2071688"/>
          <p14:tracePt t="157469" x="5786438" y="2071688"/>
          <p14:tracePt t="157489" x="5843588" y="2085975"/>
          <p14:tracePt t="157504" x="5886450" y="2108200"/>
          <p14:tracePt t="157521" x="5937250" y="2114550"/>
          <p14:tracePt t="157538" x="5986463" y="2114550"/>
          <p14:tracePt t="157555" x="6022975" y="2136775"/>
          <p14:tracePt t="157573" x="6057900" y="2136775"/>
          <p14:tracePt t="157588" x="6094413" y="2143125"/>
          <p14:tracePt t="157590" x="6100763" y="2151063"/>
          <p14:tracePt t="157605" x="6115050" y="2151063"/>
          <p14:tracePt t="157624" x="6122988" y="2151063"/>
          <p14:tracePt t="157641" x="6137275" y="2157413"/>
          <p14:tracePt t="157658" x="6165850" y="2165350"/>
          <p14:tracePt t="157674" x="6208713" y="2179638"/>
          <p14:tracePt t="157675" x="6223000" y="2179638"/>
          <p14:tracePt t="157691" x="6272213" y="2193925"/>
          <p14:tracePt t="157710" x="6329363" y="2208213"/>
          <p14:tracePt t="157727" x="6337300" y="2208213"/>
          <p14:tracePt t="157744" x="6343650" y="2208213"/>
          <p14:tracePt t="157762" x="6357938" y="2214563"/>
          <p14:tracePt t="157778" x="6365875" y="2214563"/>
          <p14:tracePt t="157795" x="6380163" y="2222500"/>
          <p14:tracePt t="157812" x="6394450" y="2222500"/>
          <p14:tracePt t="157829" x="6423025" y="2236788"/>
          <p14:tracePt t="157845" x="6457950" y="2251075"/>
          <p14:tracePt t="157862" x="6486525" y="2257425"/>
          <p14:tracePt t="157880" x="6494463" y="2265363"/>
          <p14:tracePt t="157897" x="6500813" y="2265363"/>
          <p14:tracePt t="157914" x="6515100" y="2271713"/>
          <p14:tracePt t="157933" x="6529388" y="2286000"/>
          <p14:tracePt t="157950" x="6551613" y="2293938"/>
          <p14:tracePt t="157968" x="6565900" y="2308225"/>
          <p14:tracePt t="157983" x="6572250" y="2314575"/>
          <p14:tracePt t="158000" x="6586538" y="2328863"/>
          <p14:tracePt t="158017" x="6600825" y="2336800"/>
          <p14:tracePt t="158034" x="6608763" y="2343150"/>
          <p14:tracePt t="158051" x="6615113" y="2351088"/>
          <p14:tracePt t="158086" x="6615113" y="2357438"/>
          <p14:tracePt t="158102" x="6623050" y="2379663"/>
          <p14:tracePt t="158119" x="6643688" y="2414588"/>
          <p14:tracePt t="158137" x="6651625" y="2428875"/>
          <p14:tracePt t="158155" x="6651625" y="2451100"/>
          <p14:tracePt t="158172" x="6657975" y="2471738"/>
          <p14:tracePt t="158190" x="6672263" y="2500313"/>
          <p14:tracePt t="158207" x="6672263" y="2514600"/>
          <p14:tracePt t="158224" x="6672263" y="2528888"/>
          <p14:tracePt t="158241" x="6672263" y="2536825"/>
          <p14:tracePt t="158257" x="6672263" y="2543175"/>
          <p14:tracePt t="158274" x="6672263" y="2551113"/>
          <p14:tracePt t="158292" x="6672263" y="2565400"/>
          <p14:tracePt t="158308" x="6672263" y="2571750"/>
          <p14:tracePt t="164207" x="6672263" y="2579688"/>
          <p14:tracePt t="164214" x="6672263" y="2593975"/>
          <p14:tracePt t="164223" x="6672263" y="2608263"/>
          <p14:tracePt t="164239" x="6651625" y="2651125"/>
          <p14:tracePt t="164255" x="6629400" y="2693988"/>
          <p14:tracePt t="164272" x="6615113" y="2743200"/>
          <p14:tracePt t="164289" x="6600825" y="2751138"/>
          <p14:tracePt t="164306" x="6580188" y="2757488"/>
          <p14:tracePt t="164323" x="6451600" y="2794000"/>
          <p14:tracePt t="164340" x="6308725" y="2822575"/>
          <p14:tracePt t="164358" x="6157913" y="2871788"/>
          <p14:tracePt t="164375" x="6043613" y="2914650"/>
          <p14:tracePt t="164393" x="5915025" y="2957513"/>
          <p14:tracePt t="164410" x="5843588" y="2979738"/>
          <p14:tracePt t="164429" x="5794375" y="3008313"/>
          <p14:tracePt t="164443" x="5772150" y="3022600"/>
          <p14:tracePt t="164461" x="5757863" y="3028950"/>
          <p14:tracePt t="164478" x="5751513" y="3028950"/>
          <p14:tracePt t="164494" x="5686425" y="3028950"/>
          <p14:tracePt t="164512" x="5608638" y="3028950"/>
          <p14:tracePt t="164529" x="5500688" y="3028950"/>
          <p14:tracePt t="164546" x="5365750" y="3014663"/>
          <p14:tracePt t="164564" x="5194300" y="3014663"/>
          <p14:tracePt t="164580" x="5165725" y="3000375"/>
          <p14:tracePt t="164598" x="5143500" y="3000375"/>
          <p14:tracePt t="164616" x="5129213" y="3000375"/>
          <p14:tracePt t="164633" x="5114925" y="3000375"/>
          <p14:tracePt t="164650" x="5057775" y="2994025"/>
          <p14:tracePt t="164667" x="5022850" y="2986088"/>
          <p14:tracePt t="164684" x="4979988" y="2986088"/>
          <p14:tracePt t="164701" x="4965700" y="2986088"/>
          <p14:tracePt t="164717" x="4943475" y="2986088"/>
          <p14:tracePt t="164735" x="4922838" y="2986088"/>
          <p14:tracePt t="164779" x="4914900" y="2986088"/>
          <p14:tracePt t="164823" x="4908550" y="2979738"/>
          <p14:tracePt t="164830" x="4908550" y="2971800"/>
          <p14:tracePt t="164840" x="4894263" y="2971800"/>
          <p14:tracePt t="164854" x="4857750" y="2943225"/>
          <p14:tracePt t="164872" x="4829175" y="2928938"/>
          <p14:tracePt t="164889" x="4794250" y="2922588"/>
          <p14:tracePt t="164892" x="4786313" y="2914650"/>
          <p14:tracePt t="164906" x="4779963" y="2914650"/>
          <p14:tracePt t="164924" x="4757738" y="2914650"/>
          <p14:tracePt t="164940" x="4751388" y="2914650"/>
          <p14:tracePt t="164957" x="4729163" y="2914650"/>
          <p14:tracePt t="164974" x="4708525" y="2908300"/>
          <p14:tracePt t="164992" x="4665663" y="2900363"/>
          <p14:tracePt t="165009" x="4651375" y="2894013"/>
          <p14:tracePt t="165026" x="4622800" y="2879725"/>
          <p14:tracePt t="165043" x="4614863" y="2879725"/>
          <p14:tracePt t="165176" x="4600575" y="2879725"/>
          <p14:tracePt t="165185" x="4594225" y="2879725"/>
          <p14:tracePt t="165201" x="4551363" y="2879725"/>
          <p14:tracePt t="165216" x="4522788" y="2886075"/>
          <p14:tracePt t="165234" x="4508500" y="2886075"/>
          <p14:tracePt t="165249" x="4494213" y="2886075"/>
          <p14:tracePt t="165266" x="4486275" y="2886075"/>
          <p14:tracePt t="165418" x="4471988" y="2894013"/>
          <p14:tracePt t="165425" x="4465638" y="2900363"/>
          <p14:tracePt t="165437" x="4465638" y="2908300"/>
          <p14:tracePt t="165454" x="4443413" y="2914650"/>
          <p14:tracePt t="165473" x="4400550" y="2951163"/>
          <p14:tracePt t="165491" x="4357688" y="2951163"/>
          <p14:tracePt t="165506" x="4265613" y="2957513"/>
          <p14:tracePt t="165523" x="4194175" y="2971800"/>
          <p14:tracePt t="165540" x="4071938" y="2986088"/>
          <p14:tracePt t="165558" x="3943350" y="3008313"/>
          <p14:tracePt t="165574" x="3857625" y="3022600"/>
          <p14:tracePt t="165592" x="3808413" y="3022600"/>
          <p14:tracePt t="165609" x="3751263" y="3028950"/>
          <p14:tracePt t="165626" x="3708400" y="3028950"/>
          <p14:tracePt t="165643" x="3643313" y="3028950"/>
          <p14:tracePt t="165660" x="3600450" y="3028950"/>
          <p14:tracePt t="165677" x="3579813" y="3028950"/>
          <p14:tracePt t="165695" x="3565525" y="3028950"/>
          <p14:tracePt t="165712" x="3543300" y="3028950"/>
          <p14:tracePt t="165729" x="3536950" y="3028950"/>
          <p14:tracePt t="165745" x="3529013" y="3028950"/>
          <p14:tracePt t="165764" x="3514725" y="3028950"/>
          <p14:tracePt t="165781" x="3471863" y="3014663"/>
          <p14:tracePt t="165798" x="3343275" y="3008313"/>
          <p14:tracePt t="165815" x="3294063" y="3000375"/>
          <p14:tracePt t="165833" x="3100388" y="2986088"/>
          <p14:tracePt t="165850" x="3022600" y="2986088"/>
          <p14:tracePt t="165867" x="2979738" y="2986088"/>
          <p14:tracePt t="165883" x="2951163" y="2979738"/>
          <p14:tracePt t="165900" x="2936875" y="2971800"/>
          <p14:tracePt t="165950" x="2928938" y="2971800"/>
          <p14:tracePt t="165981" x="2914650" y="2957513"/>
          <p14:tracePt t="165990" x="2886075" y="2951163"/>
          <p14:tracePt t="165998" x="2865438" y="2943225"/>
          <p14:tracePt t="166005" x="2808288" y="2928938"/>
          <p14:tracePt t="166021" x="2728913" y="2908300"/>
          <p14:tracePt t="166039" x="2643188" y="2879725"/>
          <p14:tracePt t="166056" x="2571750" y="2857500"/>
          <p14:tracePt t="166072" x="2522538" y="2843213"/>
          <p14:tracePt t="166091" x="2500313" y="2836863"/>
          <p14:tracePt t="166107" x="2493963" y="2828925"/>
          <p14:tracePt t="166124" x="2486025" y="2828925"/>
          <p14:tracePt t="166141" x="2479675" y="2828925"/>
          <p14:tracePt t="166206" x="2471738" y="2828925"/>
          <p14:tracePt t="166261" x="2465388" y="2828925"/>
          <p14:tracePt t="166333" x="2451100" y="2828925"/>
          <p14:tracePt t="166348" x="2443163" y="2828925"/>
          <p14:tracePt t="166365" x="2428875" y="2828925"/>
          <p14:tracePt t="166384" x="2422525" y="2828925"/>
          <p14:tracePt t="166449" x="2422525" y="2822575"/>
          <p14:tracePt t="166505" x="2408238" y="2814638"/>
          <p14:tracePt t="166521" x="2393950" y="2814638"/>
          <p14:tracePt t="166528" x="2386013" y="2814638"/>
          <p14:tracePt t="166538" x="2386013" y="2808288"/>
          <p14:tracePt t="166552" x="2379663" y="2808288"/>
          <p14:tracePt t="166756" x="2371725" y="2808288"/>
          <p14:tracePt t="166760" x="2365375" y="2808288"/>
          <p14:tracePt t="166777" x="2357438" y="2808288"/>
          <p14:tracePt t="166791" x="2343150" y="2800350"/>
          <p14:tracePt t="166808" x="2322513" y="2794000"/>
          <p14:tracePt t="166842" x="2308225" y="2794000"/>
          <p14:tracePt t="166951" x="2300288" y="2794000"/>
          <p14:tracePt t="167473" x="2300288" y="2786063"/>
          <p14:tracePt t="167479" x="2293938" y="2786063"/>
          <p14:tracePt t="167583" x="2286000" y="2786063"/>
          <p14:tracePt t="167589" x="2279650" y="2779713"/>
          <p14:tracePt t="167597" x="2271713" y="2779713"/>
          <p14:tracePt t="167614" x="2257425" y="2771775"/>
          <p14:tracePt t="167631" x="2243138" y="2771775"/>
          <p14:tracePt t="167648" x="2236788" y="2771775"/>
          <p14:tracePt t="167665" x="2228850" y="2771775"/>
          <p14:tracePt t="167708" x="2228850" y="2765425"/>
          <p14:tracePt t="167718" x="2222500" y="2765425"/>
          <p14:tracePt t="167736" x="2208213" y="2743200"/>
          <p14:tracePt t="167754" x="2193925" y="2743200"/>
          <p14:tracePt t="167768" x="2185988" y="2736850"/>
          <p14:tracePt t="167785" x="2179638" y="2736850"/>
          <p14:tracePt t="167802" x="2165350" y="2736850"/>
          <p14:tracePt t="167819" x="2157413" y="2728913"/>
          <p14:tracePt t="167837" x="2136775" y="2714625"/>
          <p14:tracePt t="167853" x="2100263" y="2693988"/>
          <p14:tracePt t="167870" x="2079625" y="2679700"/>
          <p14:tracePt t="167888" x="2065338" y="2671763"/>
          <p14:tracePt t="167905" x="2057400" y="2665413"/>
          <p14:tracePt t="167939" x="2043113" y="2665413"/>
          <p14:tracePt t="167958" x="2028825" y="2665413"/>
          <p14:tracePt t="167975" x="2014538" y="2665413"/>
          <p14:tracePt t="167992" x="2000250" y="2657475"/>
          <p14:tracePt t="168128" x="2008188" y="2657475"/>
          <p14:tracePt t="168136" x="2022475" y="2657475"/>
          <p14:tracePt t="168146" x="2051050" y="2671763"/>
          <p14:tracePt t="168163" x="2079625" y="2671763"/>
          <p14:tracePt t="168181" x="2128838" y="2679700"/>
          <p14:tracePt t="168196" x="2222500" y="2693988"/>
          <p14:tracePt t="168197" x="2257425" y="2693988"/>
          <p14:tracePt t="168213" x="2328863" y="2700338"/>
          <p14:tracePt t="168231" x="2400300" y="2700338"/>
          <p14:tracePt t="168248" x="2428875" y="2700338"/>
          <p14:tracePt t="168265" x="2451100" y="2700338"/>
          <p14:tracePt t="168282" x="2457450" y="2700338"/>
          <p14:tracePt t="168433" x="2443163" y="2700338"/>
          <p14:tracePt t="168441" x="2428875" y="2700338"/>
          <p14:tracePt t="168448" x="2414588" y="2700338"/>
          <p14:tracePt t="168456" x="2379663" y="2700338"/>
          <p14:tracePt t="168471" x="2308225" y="2679700"/>
          <p14:tracePt t="168488" x="2243138" y="2657475"/>
          <p14:tracePt t="168504" x="2179638" y="2643188"/>
          <p14:tracePt t="168524" x="2122488" y="2636838"/>
          <p14:tracePt t="168540" x="2085975" y="2636838"/>
          <p14:tracePt t="168589" x="2079625" y="2636838"/>
          <p14:tracePt t="168700" x="2071688" y="2636838"/>
          <p14:tracePt t="168709" x="2065338" y="2636838"/>
          <p14:tracePt t="168730" x="2057400" y="2636838"/>
          <p14:tracePt t="168746" x="2051050" y="2636838"/>
          <p14:tracePt t="168871" x="2043113" y="2643188"/>
          <p14:tracePt t="168893" x="2043113" y="2651125"/>
          <p14:tracePt t="168949" x="2043113" y="2657475"/>
          <p14:tracePt t="168971" x="2043113" y="2665413"/>
          <p14:tracePt t="168980" x="2036763" y="2665413"/>
          <p14:tracePt t="169065" x="2036763" y="2671763"/>
          <p14:tracePt t="169261" x="2043113" y="2671763"/>
          <p14:tracePt t="169589" x="2051050" y="2671763"/>
          <p14:tracePt t="169886" x="2071688" y="2671763"/>
          <p14:tracePt t="169893" x="2085975" y="2671763"/>
          <p14:tracePt t="169901" x="2093913" y="2671763"/>
          <p14:tracePt t="169911" x="2108200" y="2671763"/>
          <p14:tracePt t="169928" x="2136775" y="2665413"/>
          <p14:tracePt t="169944" x="2165350" y="2665413"/>
          <p14:tracePt t="169961" x="2193925" y="2657475"/>
          <p14:tracePt t="169978" x="2222500" y="2657475"/>
          <p14:tracePt t="169995" x="2236788" y="2657475"/>
          <p14:tracePt t="170014" x="2257425" y="2657475"/>
          <p14:tracePt t="170032" x="2271713" y="2657475"/>
          <p14:tracePt t="170049" x="2286000" y="2651125"/>
          <p14:tracePt t="170065" x="2293938" y="2643188"/>
          <p14:tracePt t="170082" x="2300288" y="2643188"/>
          <p14:tracePt t="170098" x="2322513" y="2643188"/>
          <p14:tracePt t="170115" x="2343150" y="2643188"/>
          <p14:tracePt t="170133" x="2351088" y="2643188"/>
          <p14:tracePt t="170150" x="2357438" y="2643188"/>
          <p14:tracePt t="170168" x="2365375" y="2643188"/>
          <p14:tracePt t="170198" x="2365375" y="2636838"/>
          <p14:tracePt t="170252" x="2371725" y="2636838"/>
          <p14:tracePt t="170285" x="2386013" y="2636838"/>
          <p14:tracePt t="170307" x="2393950" y="2636838"/>
          <p14:tracePt t="170323" x="2400300" y="2636838"/>
          <p14:tracePt t="170339" x="2422525" y="2643188"/>
          <p14:tracePt t="170347" x="2436813" y="2643188"/>
          <p14:tracePt t="170355" x="2451100" y="2643188"/>
          <p14:tracePt t="170373" x="2471738" y="2643188"/>
          <p14:tracePt t="170390" x="2514600" y="2651125"/>
          <p14:tracePt t="170408" x="2557463" y="2657475"/>
          <p14:tracePt t="170424" x="2579688" y="2657475"/>
          <p14:tracePt t="170442" x="2600325" y="2657475"/>
          <p14:tracePt t="170458" x="2608263" y="2657475"/>
          <p14:tracePt t="170475" x="2614613" y="2657475"/>
          <p14:tracePt t="171378" x="2614613" y="2665413"/>
          <p14:tracePt t="171403" x="2608263" y="2665413"/>
          <p14:tracePt t="171408" x="2600325" y="2671763"/>
          <p14:tracePt t="171418" x="2593975" y="2671763"/>
          <p14:tracePt t="171435" x="2586038" y="2671763"/>
          <p14:tracePt t="171452" x="2551113" y="2671763"/>
          <p14:tracePt t="171470" x="2508250" y="2671763"/>
          <p14:tracePt t="171486" x="2457450" y="2671763"/>
          <p14:tracePt t="171504" x="2436813" y="2671763"/>
          <p14:tracePt t="171521" x="2400300" y="2671763"/>
          <p14:tracePt t="171538" x="2357438" y="2665413"/>
          <p14:tracePt t="171555" x="2322513" y="2665413"/>
          <p14:tracePt t="171574" x="2293938" y="2665413"/>
          <p14:tracePt t="171591" x="2271713" y="2665413"/>
          <p14:tracePt t="171608" x="2257425" y="2665413"/>
          <p14:tracePt t="171624" x="2236788" y="2665413"/>
          <p14:tracePt t="171642" x="2200275" y="2665413"/>
          <p14:tracePt t="171658" x="2179638" y="2665413"/>
          <p14:tracePt t="171677" x="2171700" y="2665413"/>
          <p14:tracePt t="171694" x="2165350" y="2665413"/>
          <p14:tracePt t="171916" x="2185988" y="2665413"/>
          <p14:tracePt t="171925" x="2193925" y="2665413"/>
          <p14:tracePt t="171941" x="2208213" y="2665413"/>
          <p14:tracePt t="171950" x="2214563" y="2665413"/>
          <p14:tracePt t="171966" x="2236788" y="2665413"/>
          <p14:tracePt t="171984" x="2257425" y="2665413"/>
          <p14:tracePt t="172001" x="2322513" y="2657475"/>
          <p14:tracePt t="172018" x="2357438" y="2657475"/>
          <p14:tracePt t="172035" x="2379663" y="2657475"/>
          <p14:tracePt t="172052" x="2408238" y="2657475"/>
          <p14:tracePt t="172069" x="2428875" y="2657475"/>
          <p14:tracePt t="172088" x="2479675" y="2657475"/>
          <p14:tracePt t="172105" x="2508250" y="2665413"/>
          <p14:tracePt t="172122" x="2543175" y="2665413"/>
          <p14:tracePt t="172139" x="2586038" y="2665413"/>
          <p14:tracePt t="172155" x="2608263" y="2671763"/>
          <p14:tracePt t="172174" x="2636838" y="2671763"/>
          <p14:tracePt t="176223" x="2636838" y="2679700"/>
          <p14:tracePt t="176237" x="2636838" y="2686050"/>
          <p14:tracePt t="176258" x="2636838" y="2693988"/>
          <p14:tracePt t="176307" x="2636838" y="2700338"/>
          <p14:tracePt t="176322" x="2628900" y="2708275"/>
          <p14:tracePt t="176331" x="2622550" y="2714625"/>
          <p14:tracePt t="176337" x="2608263" y="2722563"/>
          <p14:tracePt t="176354" x="2586038" y="2743200"/>
          <p14:tracePt t="176371" x="2571750" y="2751138"/>
          <p14:tracePt t="176387" x="2565400" y="2751138"/>
          <p14:tracePt t="176406" x="2522538" y="2757488"/>
          <p14:tracePt t="176439" x="2493963" y="2765425"/>
          <p14:tracePt t="176456" x="2471738" y="2765425"/>
          <p14:tracePt t="176474" x="2457450" y="2771775"/>
          <p14:tracePt t="176492" x="2443163" y="2779713"/>
          <p14:tracePt t="176510" x="2414588" y="2794000"/>
          <p14:tracePt t="176526" x="2408238" y="2794000"/>
          <p14:tracePt t="176542" x="2393950" y="2822575"/>
          <p14:tracePt t="176559" x="2371725" y="2851150"/>
          <p14:tracePt t="176576" x="2365375" y="2871788"/>
          <p14:tracePt t="176593" x="2322513" y="2886075"/>
          <p14:tracePt t="176612" x="2286000" y="2894013"/>
          <p14:tracePt t="176629" x="2257425" y="2900363"/>
          <p14:tracePt t="176646" x="2243138" y="2900363"/>
          <p14:tracePt t="176662" x="2222500" y="2900363"/>
          <p14:tracePt t="176680" x="2200275" y="2900363"/>
          <p14:tracePt t="176696" x="2193925" y="2900363"/>
          <p14:tracePt t="176861" x="2185988" y="2908300"/>
          <p14:tracePt t="179665" x="2200275" y="2908300"/>
          <p14:tracePt t="179673" x="2222500" y="2908300"/>
          <p14:tracePt t="179681" x="2265363" y="2914650"/>
          <p14:tracePt t="179696" x="2365375" y="2928938"/>
          <p14:tracePt t="179712" x="2451100" y="2922588"/>
          <p14:tracePt t="179731" x="2514600" y="2914650"/>
          <p14:tracePt t="179749" x="2528888" y="2914650"/>
          <p14:tracePt t="179764" x="2536825" y="2914650"/>
          <p14:tracePt t="179822" x="2551113" y="2914650"/>
          <p14:tracePt t="179830" x="2571750" y="2914650"/>
          <p14:tracePt t="179838" x="2579688" y="2914650"/>
          <p14:tracePt t="179852" x="2608263" y="2914650"/>
          <p14:tracePt t="179867" x="2614613" y="2914650"/>
          <p14:tracePt t="179884" x="2636838" y="2914650"/>
          <p14:tracePt t="180603" x="2628900" y="2914650"/>
          <p14:tracePt t="180620" x="2622550" y="2914650"/>
          <p14:tracePt t="180649" x="2614613" y="2914650"/>
          <p14:tracePt t="180657" x="2608263" y="2914650"/>
          <p14:tracePt t="180664" x="2600325" y="2914650"/>
          <p14:tracePt t="180681" x="2593975" y="2922588"/>
          <p14:tracePt t="180689" x="2586038" y="2922588"/>
          <p14:tracePt t="180706" x="2557463" y="2922588"/>
          <p14:tracePt t="180724" x="2493963" y="2922588"/>
          <p14:tracePt t="180742" x="2428875" y="2928938"/>
          <p14:tracePt t="180759" x="2400300" y="2928938"/>
          <p14:tracePt t="180776" x="2365375" y="2928938"/>
          <p14:tracePt t="180792" x="2351088" y="2928938"/>
          <p14:tracePt t="180847" x="2336800" y="2928938"/>
          <p14:tracePt t="180870" x="2328863" y="2928938"/>
          <p14:tracePt t="180877" x="2322513" y="2928938"/>
          <p14:tracePt t="181087" x="2328863" y="2928938"/>
          <p14:tracePt t="181095" x="2343150" y="2928938"/>
          <p14:tracePt t="181103" x="2351088" y="2922588"/>
          <p14:tracePt t="181118" x="2379663" y="2900363"/>
          <p14:tracePt t="181135" x="2386013" y="2900363"/>
          <p14:tracePt t="181153" x="2393950" y="2894013"/>
          <p14:tracePt t="181171" x="2400300" y="2886075"/>
          <p14:tracePt t="181188" x="2408238" y="2879725"/>
          <p14:tracePt t="181205" x="2408238" y="2871788"/>
          <p14:tracePt t="181223" x="2414588" y="2843213"/>
          <p14:tracePt t="181238" x="2422525" y="2828925"/>
          <p14:tracePt t="181255" x="2422525" y="2814638"/>
          <p14:tracePt t="181272" x="2422525" y="2794000"/>
          <p14:tracePt t="181289" x="2422525" y="2771775"/>
          <p14:tracePt t="181306" x="2422525" y="2765425"/>
          <p14:tracePt t="181399" x="2422525" y="2751138"/>
          <p14:tracePt t="181415" x="2422525" y="2743200"/>
          <p14:tracePt t="181638" x="2422525" y="2736850"/>
          <p14:tracePt t="181649" x="2428875" y="2736850"/>
          <p14:tracePt t="181657" x="2436813" y="2736850"/>
          <p14:tracePt t="181666" x="2451100" y="2736850"/>
          <p14:tracePt t="181683" x="2471738" y="2736850"/>
          <p14:tracePt t="181700" x="2493963" y="2736850"/>
          <p14:tracePt t="181718" x="2522538" y="2736850"/>
          <p14:tracePt t="181735" x="2551113" y="2736850"/>
          <p14:tracePt t="181752" x="2565400" y="2736850"/>
          <p14:tracePt t="181769" x="2571750" y="2736850"/>
          <p14:tracePt t="183259" x="2571750" y="2743200"/>
          <p14:tracePt t="183300" x="2571750" y="2751138"/>
          <p14:tracePt t="183313" x="2571750" y="2757488"/>
          <p14:tracePt t="183329" x="2565400" y="2765425"/>
          <p14:tracePt t="183344" x="2565400" y="2771775"/>
          <p14:tracePt t="183352" x="2557463" y="2779713"/>
          <p14:tracePt t="183368" x="2551113" y="2786063"/>
          <p14:tracePt t="183390" x="2551113" y="2794000"/>
          <p14:tracePt t="183415" x="2543175" y="2800350"/>
          <p14:tracePt t="183423" x="2543175" y="2808288"/>
          <p14:tracePt t="183431" x="2536825" y="2808288"/>
          <p14:tracePt t="183448" x="2528888" y="2814638"/>
          <p14:tracePt t="183465" x="2528888" y="2828925"/>
          <p14:tracePt t="183484" x="2522538" y="2836863"/>
          <p14:tracePt t="183528" x="2522538" y="2843213"/>
          <p14:tracePt t="183579" x="2514600" y="2843213"/>
          <p14:tracePt t="183610" x="2514600" y="2851150"/>
          <p14:tracePt t="183626" x="2508250" y="2851150"/>
          <p14:tracePt t="183640" x="2508250" y="2857500"/>
          <p14:tracePt t="183713" x="2508250" y="2865438"/>
          <p14:tracePt t="183734" x="2500313" y="2865438"/>
          <p14:tracePt t="183751" x="2500313" y="2871788"/>
          <p14:tracePt t="183775" x="2493963" y="2871788"/>
          <p14:tracePt t="183805" x="2486025" y="2871788"/>
          <p14:tracePt t="183821" x="2486025" y="2879725"/>
          <p14:tracePt t="183828" x="2479675" y="2879725"/>
          <p14:tracePt t="183861" x="2471738" y="2879725"/>
          <p14:tracePt t="183868" x="2465388" y="2879725"/>
          <p14:tracePt t="183883" x="2457450" y="2879725"/>
          <p14:tracePt t="183894" x="2443163" y="2886075"/>
          <p14:tracePt t="183912" x="2428875" y="2886075"/>
          <p14:tracePt t="183930" x="2400300" y="2900363"/>
          <p14:tracePt t="183947" x="2386013" y="2900363"/>
          <p14:tracePt t="183962" x="2379663" y="2900363"/>
          <p14:tracePt t="183985" x="2371725" y="2900363"/>
          <p14:tracePt t="184042" x="2365375" y="2900363"/>
          <p14:tracePt t="184048" x="2365375" y="2908300"/>
          <p14:tracePt t="184064" x="2357438" y="2908300"/>
          <p14:tracePt t="184079" x="2351088" y="2908300"/>
          <p14:tracePt t="184087" x="2343150" y="2914650"/>
          <p14:tracePt t="184111" x="2336800" y="2914650"/>
          <p14:tracePt t="184141" x="2336800" y="2922588"/>
          <p14:tracePt t="184182" x="2328863" y="2922588"/>
          <p14:tracePt t="184228" x="2322513" y="2922588"/>
          <p14:tracePt t="184243" x="2322513" y="2928938"/>
          <p14:tracePt t="184266" x="2314575" y="2928938"/>
          <p14:tracePt t="184305" x="2308225" y="2928938"/>
          <p14:tracePt t="184321" x="2300288" y="2928938"/>
          <p14:tracePt t="184337" x="2300288" y="2943225"/>
          <p14:tracePt t="184344" x="2293938" y="2943225"/>
          <p14:tracePt t="184357" x="2286000" y="2951163"/>
          <p14:tracePt t="184374" x="2271713" y="2957513"/>
          <p14:tracePt t="184408" x="2265363" y="2957513"/>
          <p14:tracePt t="184426" x="2265363" y="2965450"/>
          <p14:tracePt t="184815" x="2257425" y="2957513"/>
          <p14:tracePt t="184822" x="2257425" y="2943225"/>
          <p14:tracePt t="184830" x="2257425" y="2928938"/>
          <p14:tracePt t="184839" x="2257425" y="2922588"/>
          <p14:tracePt t="184855" x="2257425" y="2908300"/>
          <p14:tracePt t="184888" x="2251075" y="2894013"/>
          <p14:tracePt t="184905" x="2251075" y="2865438"/>
          <p14:tracePt t="184924" x="2251075" y="2822575"/>
          <p14:tracePt t="184941" x="2251075" y="2757488"/>
          <p14:tracePt t="184958" x="2251075" y="2736850"/>
          <p14:tracePt t="184973" x="2251075" y="2722563"/>
          <p14:tracePt t="185040" x="2251075" y="2714625"/>
          <p14:tracePt t="185063" x="2251075" y="2708275"/>
          <p14:tracePt t="185087" x="2251075" y="2700338"/>
          <p14:tracePt t="185112" x="2251075" y="2693988"/>
          <p14:tracePt t="185134" x="2251075" y="2686050"/>
          <p14:tracePt t="185305" x="2243138" y="2700338"/>
          <p14:tracePt t="185313" x="2243138" y="2708275"/>
          <p14:tracePt t="185321" x="2243138" y="2714625"/>
          <p14:tracePt t="185334" x="2243138" y="2722563"/>
          <p14:tracePt t="185351" x="2236788" y="2743200"/>
          <p14:tracePt t="185369" x="2228850" y="2779713"/>
          <p14:tracePt t="185385" x="2228850" y="2786063"/>
          <p14:tracePt t="185402" x="2228850" y="2800350"/>
          <p14:tracePt t="185419" x="2222500" y="2814638"/>
          <p14:tracePt t="185436" x="2222500" y="2822575"/>
          <p14:tracePt t="185453" x="2222500" y="2843213"/>
          <p14:tracePt t="185471" x="2222500" y="2851150"/>
          <p14:tracePt t="185488" x="2222500" y="2865438"/>
          <p14:tracePt t="185507" x="2222500" y="2871788"/>
          <p14:tracePt t="185522" x="2214563" y="2879725"/>
          <p14:tracePt t="185523" x="2214563" y="2886075"/>
          <p14:tracePt t="185541" x="2214563" y="2914650"/>
          <p14:tracePt t="185558" x="2208213" y="2928938"/>
          <p14:tracePt t="185576" x="2200275" y="2957513"/>
          <p14:tracePt t="185591" x="2193925" y="2979738"/>
          <p14:tracePt t="185610" x="2193925" y="2986088"/>
          <p14:tracePt t="191008" x="2200275" y="2986088"/>
          <p14:tracePt t="191024" x="2208213" y="2986088"/>
          <p14:tracePt t="191041" x="2214563" y="2986088"/>
          <p14:tracePt t="191046" x="2222500" y="2986088"/>
          <p14:tracePt t="191063" x="2236788" y="2986088"/>
          <p14:tracePt t="191074" x="2243138" y="2986088"/>
          <p14:tracePt t="191092" x="2251075" y="2971800"/>
          <p14:tracePt t="191109" x="2286000" y="2951163"/>
          <p14:tracePt t="191127" x="2322513" y="2928938"/>
          <p14:tracePt t="191144" x="2343150" y="2914650"/>
          <p14:tracePt t="191161" x="2371725" y="2908300"/>
          <p14:tracePt t="191179" x="2400300" y="2894013"/>
          <p14:tracePt t="191196" x="2422525" y="2879725"/>
          <p14:tracePt t="191213" x="2436813" y="2871788"/>
          <p14:tracePt t="191230" x="2443163" y="2871788"/>
          <p14:tracePt t="191289" x="2451100" y="2871788"/>
          <p14:tracePt t="191298" x="2451100" y="2879725"/>
          <p14:tracePt t="191306" x="2457450" y="2886075"/>
          <p14:tracePt t="191316" x="2457450" y="2894013"/>
          <p14:tracePt t="191331" x="2479675" y="2908300"/>
          <p14:tracePt t="191349" x="2486025" y="2922588"/>
          <p14:tracePt t="191367" x="2514600" y="2957513"/>
          <p14:tracePt t="191384" x="2528888" y="2971800"/>
          <p14:tracePt t="191401" x="2543175" y="3008313"/>
          <p14:tracePt t="191418" x="2551113" y="3028950"/>
          <p14:tracePt t="191436" x="2557463" y="3071813"/>
          <p14:tracePt t="191453" x="2557463" y="3094038"/>
          <p14:tracePt t="191472" x="2557463" y="3100388"/>
          <p14:tracePt t="191487" x="2557463" y="3114675"/>
          <p14:tracePt t="191504" x="2557463" y="3122613"/>
          <p14:tracePt t="191522" x="2551113" y="3128963"/>
          <p14:tracePt t="191542" x="2536825" y="3128963"/>
          <p14:tracePt t="191558" x="2528888" y="3136900"/>
          <p14:tracePt t="191573" x="2522538" y="3143250"/>
          <p14:tracePt t="191590" x="2522538" y="3151188"/>
          <p14:tracePt t="191607" x="2514600" y="3151188"/>
          <p14:tracePt t="191860" x="2500313" y="3151188"/>
          <p14:tracePt t="191891" x="2493963" y="3151188"/>
          <p14:tracePt t="191907" x="2479675" y="3151188"/>
          <p14:tracePt t="191937" x="2471738" y="3151188"/>
          <p14:tracePt t="191954" x="2465388" y="3151188"/>
          <p14:tracePt t="191962" x="2457450" y="3151188"/>
          <p14:tracePt t="191977" x="2451100" y="3151188"/>
          <p14:tracePt t="191985" x="2436813" y="3151188"/>
          <p14:tracePt t="192006" x="2428875" y="3151188"/>
          <p14:tracePt t="192018" x="2422525" y="3151188"/>
          <p14:tracePt t="192034" x="2400300" y="3151188"/>
          <p14:tracePt t="192051" x="2365375" y="3157538"/>
          <p14:tracePt t="192068" x="2351088" y="3157538"/>
          <p14:tracePt t="192087" x="2314575" y="3157538"/>
          <p14:tracePt t="192105" x="2300288" y="3157538"/>
          <p14:tracePt t="192120" x="2286000" y="3157538"/>
          <p14:tracePt t="192137" x="2265363" y="3157538"/>
          <p14:tracePt t="192154" x="2243138" y="3157538"/>
          <p14:tracePt t="192171" x="2200275" y="3157538"/>
          <p14:tracePt t="192188" x="2171700" y="3157538"/>
          <p14:tracePt t="192205" x="2136775" y="3157538"/>
          <p14:tracePt t="192222" x="2122488" y="3157538"/>
          <p14:tracePt t="192240" x="2114550" y="3157538"/>
          <p14:tracePt t="192257" x="2100263" y="3157538"/>
          <p14:tracePt t="192276" x="2093913" y="3157538"/>
          <p14:tracePt t="192310" x="2085975" y="3157538"/>
          <p14:tracePt t="192325" x="2079625" y="3165475"/>
          <p14:tracePt t="192343" x="2071688" y="3171825"/>
          <p14:tracePt t="192360" x="2071688" y="3179763"/>
          <p14:tracePt t="192377" x="2057400" y="3179763"/>
          <p14:tracePt t="192409" x="2051050" y="3179763"/>
          <p14:tracePt t="192586" x="2043113" y="3186113"/>
          <p14:tracePt t="192954" x="2065338" y="3186113"/>
          <p14:tracePt t="192962" x="2108200" y="3186113"/>
          <p14:tracePt t="192970" x="2136775" y="3186113"/>
          <p14:tracePt t="192979" x="2185988" y="3186113"/>
          <p14:tracePt t="192995" x="2314575" y="3186113"/>
          <p14:tracePt t="193012" x="2514600" y="3179763"/>
          <p14:tracePt t="193030" x="2765425" y="3122613"/>
          <p14:tracePt t="193047" x="2886075" y="3108325"/>
          <p14:tracePt t="193063" x="3000375" y="3065463"/>
          <p14:tracePt t="193080" x="3100388" y="3008313"/>
          <p14:tracePt t="193097" x="3171825" y="2965450"/>
          <p14:tracePt t="193113" x="3243263" y="2936875"/>
          <p14:tracePt t="193132" x="3394075" y="2879725"/>
          <p14:tracePt t="193148" x="3465513" y="2871788"/>
          <p14:tracePt t="193167" x="3608388" y="2851150"/>
          <p14:tracePt t="193184" x="3757613" y="2836863"/>
          <p14:tracePt t="193202" x="3965575" y="2814638"/>
          <p14:tracePt t="193218" x="4051300" y="2808288"/>
          <p14:tracePt t="193235" x="4171950" y="2800350"/>
          <p14:tracePt t="193251" x="4300538" y="2800350"/>
          <p14:tracePt t="193268" x="4437063" y="2779713"/>
          <p14:tracePt t="193285" x="4529138" y="2771775"/>
          <p14:tracePt t="193302" x="4600575" y="2757488"/>
          <p14:tracePt t="193320" x="4765675" y="2736850"/>
          <p14:tracePt t="193337" x="4872038" y="2722563"/>
          <p14:tracePt t="193354" x="5008563" y="2714625"/>
          <p14:tracePt t="193372" x="5086350" y="2714625"/>
          <p14:tracePt t="193389" x="5180013" y="2714625"/>
          <p14:tracePt t="193390" x="5214938" y="2700338"/>
          <p14:tracePt t="193405" x="5286375" y="2671763"/>
          <p14:tracePt t="193424" x="5329238" y="2657475"/>
          <p14:tracePt t="193441" x="5365750" y="2651125"/>
          <p14:tracePt t="193458" x="5386388" y="2643188"/>
          <p14:tracePt t="193474" x="5422900" y="2636838"/>
          <p14:tracePt t="193490" x="5437188" y="2636838"/>
          <p14:tracePt t="193508" x="5457825" y="2636838"/>
          <p14:tracePt t="193525" x="5486400" y="2636838"/>
          <p14:tracePt t="193544" x="5508625" y="2636838"/>
          <p14:tracePt t="193562" x="5543550" y="2643188"/>
          <p14:tracePt t="193578" x="5572125" y="2651125"/>
          <p14:tracePt t="193595" x="5580063" y="2657475"/>
          <p14:tracePt t="193612" x="5586413" y="2657475"/>
          <p14:tracePt t="193696" x="5586413" y="2665413"/>
          <p14:tracePt t="193712" x="5594350" y="2665413"/>
          <p14:tracePt t="193719" x="5594350" y="2671763"/>
          <p14:tracePt t="193731" x="5600700" y="2679700"/>
          <p14:tracePt t="193748" x="5608638" y="2686050"/>
          <p14:tracePt t="193782" x="5614988" y="2686050"/>
          <p14:tracePt t="193820" x="5614988" y="2693988"/>
          <p14:tracePt t="193826" x="5629275" y="2693988"/>
          <p14:tracePt t="193835" x="5651500" y="2700338"/>
          <p14:tracePt t="193852" x="5700713" y="2714625"/>
          <p14:tracePt t="193869" x="5743575" y="2714625"/>
          <p14:tracePt t="193887" x="5786438" y="2722563"/>
          <p14:tracePt t="193904" x="5857875" y="2736850"/>
          <p14:tracePt t="193920" x="5943600" y="2736850"/>
          <p14:tracePt t="193937" x="5994400" y="2736850"/>
          <p14:tracePt t="193953" x="6015038" y="2736850"/>
          <p14:tracePt t="193971" x="6043613" y="2743200"/>
          <p14:tracePt t="193988" x="6072188" y="2743200"/>
          <p14:tracePt t="194006" x="6122988" y="2743200"/>
          <p14:tracePt t="194022" x="6151563" y="2743200"/>
          <p14:tracePt t="194040" x="6186488" y="2751138"/>
          <p14:tracePt t="194058" x="6223000" y="2751138"/>
          <p14:tracePt t="194076" x="6315075" y="2765425"/>
          <p14:tracePt t="194091" x="6351588" y="2765425"/>
          <p14:tracePt t="194109" x="6451600" y="2765425"/>
          <p14:tracePt t="194126" x="6500813" y="2771775"/>
          <p14:tracePt t="194142" x="6551613" y="2771775"/>
          <p14:tracePt t="194160" x="6594475" y="2771775"/>
          <p14:tracePt t="194176" x="6657975" y="2779713"/>
          <p14:tracePt t="194178" x="6680200" y="2786063"/>
          <p14:tracePt t="194194" x="6723063" y="2794000"/>
          <p14:tracePt t="194210" x="6757988" y="2800350"/>
          <p14:tracePt t="194228" x="6772275" y="2800350"/>
          <p14:tracePt t="194244" x="6808788" y="2808288"/>
          <p14:tracePt t="194262" x="6815138" y="2808288"/>
          <p14:tracePt t="194279" x="6829425" y="2808288"/>
          <p14:tracePt t="194296" x="6851650" y="2808288"/>
          <p14:tracePt t="194313" x="6858000" y="2808288"/>
          <p14:tracePt t="194332" x="6865938" y="2808288"/>
          <p14:tracePt t="194618" x="6865938" y="2814638"/>
          <p14:tracePt t="194627" x="6858000" y="2814638"/>
          <p14:tracePt t="194639" x="6843713" y="2814638"/>
          <p14:tracePt t="194656" x="6800850" y="2814638"/>
          <p14:tracePt t="194673" x="6786563" y="2808288"/>
          <p14:tracePt t="194690" x="6780213" y="2808288"/>
          <p14:tracePt t="194708" x="6772275" y="2814638"/>
          <p14:tracePt t="194725" x="6765925" y="2814638"/>
          <p14:tracePt t="194742" x="6757988" y="2822575"/>
          <p14:tracePt t="194759" x="6743700" y="2822575"/>
          <p14:tracePt t="194776" x="6737350" y="2822575"/>
          <p14:tracePt t="194793" x="6715125" y="2822575"/>
          <p14:tracePt t="194810" x="6708775" y="2822575"/>
          <p14:tracePt t="194827" x="6694488" y="2822575"/>
          <p14:tracePt t="194847" x="6686550" y="2822575"/>
          <p14:tracePt t="194865" x="6680200" y="2822575"/>
          <p14:tracePt t="194879" x="6672263" y="2822575"/>
          <p14:tracePt t="194896" x="6665913" y="2822575"/>
          <p14:tracePt t="194913" x="6643688" y="2822575"/>
          <p14:tracePt t="194930" x="6637338" y="2822575"/>
          <p14:tracePt t="194947" x="6615113" y="2822575"/>
          <p14:tracePt t="194965" x="6600825" y="2822575"/>
          <p14:tracePt t="194982" x="6586538" y="2814638"/>
          <p14:tracePt t="195001" x="6557963" y="2814638"/>
          <p14:tracePt t="195017" x="6529388" y="2814638"/>
          <p14:tracePt t="195035" x="6508750" y="2814638"/>
          <p14:tracePt t="195052" x="6486525" y="2814638"/>
          <p14:tracePt t="195069" x="6437313" y="2814638"/>
          <p14:tracePt t="195085" x="6423025" y="2814638"/>
          <p14:tracePt t="195102" x="6408738" y="2808288"/>
          <p14:tracePt t="195119" x="6365875" y="2808288"/>
          <p14:tracePt t="195136" x="6337300" y="2808288"/>
          <p14:tracePt t="195154" x="6280150" y="2814638"/>
          <p14:tracePt t="195170" x="6237288" y="2814638"/>
          <p14:tracePt t="195187" x="6200775" y="2814638"/>
          <p14:tracePt t="195204" x="6165850" y="2814638"/>
          <p14:tracePt t="195222" x="6129338" y="2814638"/>
          <p14:tracePt t="195240" x="6057900" y="2814638"/>
          <p14:tracePt t="195256" x="6022975" y="2814638"/>
          <p14:tracePt t="195273" x="5994400" y="2814638"/>
          <p14:tracePt t="195292" x="5972175" y="2822575"/>
          <p14:tracePt t="195307" x="5937250" y="2822575"/>
          <p14:tracePt t="195324" x="5894388" y="2822575"/>
          <p14:tracePt t="195342" x="5857875" y="2822575"/>
          <p14:tracePt t="195360" x="5808663" y="2828925"/>
          <p14:tracePt t="195378" x="5780088" y="2828925"/>
          <p14:tracePt t="195395" x="5751513" y="2822575"/>
          <p14:tracePt t="195410" x="5715000" y="2822575"/>
          <p14:tracePt t="195427" x="5680075" y="2822575"/>
          <p14:tracePt t="195444" x="5657850" y="2822575"/>
          <p14:tracePt t="195462" x="5614988" y="2800350"/>
          <p14:tracePt t="195479" x="5594350" y="2800350"/>
          <p14:tracePt t="195496" x="5557838" y="2800350"/>
          <p14:tracePt t="195514" x="5537200" y="2800350"/>
          <p14:tracePt t="196126" x="5529263" y="2800350"/>
          <p14:tracePt t="196149" x="5529263" y="2794000"/>
          <p14:tracePt t="196156" x="5522913" y="2794000"/>
          <p14:tracePt t="196172" x="5514975" y="2786063"/>
          <p14:tracePt t="196188" x="5508625" y="2786063"/>
          <p14:tracePt t="196200" x="5508625" y="2779713"/>
          <p14:tracePt t="196216" x="5494338" y="2779713"/>
          <p14:tracePt t="196376" x="5494338" y="2771775"/>
          <p14:tracePt t="196384" x="5486400" y="2771775"/>
          <p14:tracePt t="196391" x="5486400" y="2765425"/>
          <p14:tracePt t="196408" x="5480050" y="2751138"/>
          <p14:tracePt t="196423" x="5472113" y="2736850"/>
          <p14:tracePt t="196440" x="5472113" y="2728913"/>
          <p14:tracePt t="196457" x="5465763" y="2700338"/>
          <p14:tracePt t="196462" x="5465763" y="2686050"/>
          <p14:tracePt t="196472" x="5465763" y="2671763"/>
          <p14:tracePt t="196493" x="5465763" y="2628900"/>
          <p14:tracePt t="196508" x="5465763" y="2600325"/>
          <p14:tracePt t="196525" x="5465763" y="2586038"/>
          <p14:tracePt t="196541" x="5465763" y="2571750"/>
          <p14:tracePt t="196558" x="5465763" y="2565400"/>
          <p14:tracePt t="196575" x="5457825" y="2557463"/>
          <p14:tracePt t="196592" x="5457825" y="2551113"/>
          <p14:tracePt t="196610" x="5451475" y="2543175"/>
          <p14:tracePt t="196644" x="5443538" y="2536825"/>
          <p14:tracePt t="196681" x="5443538" y="2528888"/>
          <p14:tracePt t="196716" x="5437188" y="2528888"/>
          <p14:tracePt t="196741" x="5437188" y="2522538"/>
          <p14:tracePt t="196758" x="5429250" y="2514600"/>
          <p14:tracePt t="196766" x="5422900" y="2508250"/>
          <p14:tracePt t="196782" x="5422900" y="2500313"/>
          <p14:tracePt t="196790" x="5414963" y="2486025"/>
          <p14:tracePt t="196800" x="5414963" y="2479675"/>
          <p14:tracePt t="196815" x="5400675" y="2465388"/>
          <p14:tracePt t="196832" x="5400675" y="2457450"/>
          <p14:tracePt t="196850" x="5372100" y="2400300"/>
          <p14:tracePt t="196867" x="5351463" y="2343150"/>
          <p14:tracePt t="196884" x="5337175" y="2322513"/>
          <p14:tracePt t="196901" x="5314950" y="2293938"/>
          <p14:tracePt t="196918" x="5300663" y="2271713"/>
          <p14:tracePt t="196935" x="5280025" y="2236788"/>
          <p14:tracePt t="196952" x="5257800" y="2214563"/>
          <p14:tracePt t="196970" x="5251450" y="2200275"/>
          <p14:tracePt t="196990" x="5243513" y="2193925"/>
          <p14:tracePt t="197006" x="5237163" y="2193925"/>
          <p14:tracePt t="197023" x="5229225" y="2179638"/>
          <p14:tracePt t="197045" x="5222875" y="2171700"/>
          <p14:tracePt t="197055" x="5214938" y="2165350"/>
          <p14:tracePt t="197073" x="5208588" y="2151063"/>
          <p14:tracePt t="197090" x="5200650" y="2128838"/>
          <p14:tracePt t="197107" x="5186363" y="2114550"/>
          <p14:tracePt t="197124" x="5180013" y="2100263"/>
          <p14:tracePt t="197141" x="5180013" y="2093913"/>
          <p14:tracePt t="197158" x="5172075" y="2079625"/>
          <p14:tracePt t="197177" x="5165725" y="2071688"/>
          <p14:tracePt t="197192" x="5157788" y="2065338"/>
          <p14:tracePt t="197194" x="5157788" y="2057400"/>
          <p14:tracePt t="197209" x="5151438" y="2051050"/>
          <p14:tracePt t="197227" x="5151438" y="2036763"/>
          <p14:tracePt t="197246" x="5151438" y="2028825"/>
          <p14:tracePt t="197278" x="5143500" y="2022475"/>
          <p14:tracePt t="197296" x="5143500" y="2014538"/>
          <p14:tracePt t="197313" x="5143500" y="2008188"/>
          <p14:tracePt t="197330" x="5143500" y="2000250"/>
          <p14:tracePt t="197348" x="5143500" y="1985963"/>
          <p14:tracePt t="197364" x="5143500" y="1979613"/>
          <p14:tracePt t="197382" x="5143500" y="1965325"/>
          <p14:tracePt t="197431" x="5143500" y="1957388"/>
          <p14:tracePt t="197462" x="5143500" y="1951038"/>
          <p14:tracePt t="197485" x="5143500" y="1943100"/>
          <p14:tracePt t="197557" x="5151438" y="1943100"/>
          <p14:tracePt t="197561" x="5157788" y="1943100"/>
          <p14:tracePt t="197571" x="5157788" y="1951038"/>
          <p14:tracePt t="197588" x="5157788" y="1957388"/>
          <p14:tracePt t="197605" x="5165725" y="1965325"/>
          <p14:tracePt t="197620" x="5172075" y="1971675"/>
          <p14:tracePt t="197638" x="5208588" y="1985963"/>
          <p14:tracePt t="197657" x="5237163" y="1993900"/>
          <p14:tracePt t="197674" x="5308600" y="2008188"/>
          <p14:tracePt t="197689" x="5437188" y="2043113"/>
          <p14:tracePt t="197707" x="5529263" y="2057400"/>
          <p14:tracePt t="197723" x="5657850" y="2114550"/>
          <p14:tracePt t="197741" x="5808663" y="2122488"/>
          <p14:tracePt t="197758" x="5908675" y="2136775"/>
          <p14:tracePt t="197775" x="5994400" y="2151063"/>
          <p14:tracePt t="197792" x="6094413" y="2171700"/>
          <p14:tracePt t="197809" x="6229350" y="2185988"/>
          <p14:tracePt t="197826" x="6300788" y="2193925"/>
          <p14:tracePt t="197844" x="6351588" y="2193925"/>
          <p14:tracePt t="197862" x="6400800" y="2200275"/>
          <p14:tracePt t="197879" x="6465888" y="2208213"/>
          <p14:tracePt t="197897" x="6543675" y="2214563"/>
          <p14:tracePt t="197915" x="6586538" y="2222500"/>
          <p14:tracePt t="197932" x="6643688" y="2228850"/>
          <p14:tracePt t="197948" x="6686550" y="2228850"/>
          <p14:tracePt t="197965" x="6737350" y="2243138"/>
          <p14:tracePt t="197970" x="6780213" y="2243138"/>
          <p14:tracePt t="197982" x="6837363" y="2243138"/>
          <p14:tracePt t="197999" x="6886575" y="2251075"/>
          <p14:tracePt t="198015" x="6937375" y="2257425"/>
          <p14:tracePt t="198032" x="6958013" y="2265363"/>
          <p14:tracePt t="198049" x="6994525" y="2279650"/>
          <p14:tracePt t="198066" x="7023100" y="2293938"/>
          <p14:tracePt t="198085" x="7029450" y="2308225"/>
          <p14:tracePt t="198127" x="7037388" y="2314575"/>
          <p14:tracePt t="198142" x="7037388" y="2322513"/>
          <p14:tracePt t="198157" x="7037388" y="2328863"/>
          <p14:tracePt t="198164" x="7037388" y="2336800"/>
          <p14:tracePt t="198175" x="7037388" y="2343150"/>
          <p14:tracePt t="198188" x="7037388" y="2365375"/>
          <p14:tracePt t="198205" x="7037388" y="2379663"/>
          <p14:tracePt t="198222" x="7029450" y="2393950"/>
          <p14:tracePt t="198238" x="7029450" y="2408238"/>
          <p14:tracePt t="198257" x="7029450" y="2414588"/>
          <p14:tracePt t="198272" x="7015163" y="2422525"/>
          <p14:tracePt t="198289" x="7008813" y="2436813"/>
          <p14:tracePt t="198306" x="7008813" y="2443163"/>
          <p14:tracePt t="198323" x="7000875" y="2457450"/>
          <p14:tracePt t="198341" x="6994525" y="2457450"/>
          <p14:tracePt t="198358" x="6986588" y="2471738"/>
          <p14:tracePt t="198375" x="6980238" y="2479675"/>
          <p14:tracePt t="198409" x="6980238" y="2493963"/>
          <p14:tracePt t="198428" x="6965950" y="2500313"/>
          <p14:tracePt t="198445" x="6965950" y="2508250"/>
          <p14:tracePt t="198479" x="6958013" y="2522538"/>
          <p14:tracePt t="198496" x="6951663" y="2522538"/>
          <p14:tracePt t="201094" x="6937375" y="2522538"/>
          <p14:tracePt t="201102" x="6929438" y="2522538"/>
          <p14:tracePt t="201110" x="6915150" y="2528888"/>
          <p14:tracePt t="201116" x="6894513" y="2528888"/>
          <p14:tracePt t="201134" x="6865938" y="2536825"/>
          <p14:tracePt t="201151" x="6823075" y="2551113"/>
          <p14:tracePt t="201168" x="6794500" y="2557463"/>
          <p14:tracePt t="201186" x="6751638" y="2557463"/>
          <p14:tracePt t="201202" x="6729413" y="2565400"/>
          <p14:tracePt t="201219" x="6694488" y="2579688"/>
          <p14:tracePt t="201237" x="6657975" y="2586038"/>
          <p14:tracePt t="201254" x="6623050" y="2600325"/>
          <p14:tracePt t="201271" x="6594475" y="2614613"/>
          <p14:tracePt t="201290" x="6586538" y="2614613"/>
          <p14:tracePt t="201307" x="6580188" y="2614613"/>
          <p14:tracePt t="201516" x="6580188" y="2608263"/>
          <p14:tracePt t="201523" x="6580188" y="2586038"/>
          <p14:tracePt t="201531" x="6586538" y="2571750"/>
          <p14:tracePt t="201546" x="6586538" y="2557463"/>
          <p14:tracePt t="201563" x="6600825" y="2543175"/>
          <p14:tracePt t="201579" x="6608763" y="2543175"/>
          <p14:tracePt t="201597" x="6608763" y="2536825"/>
          <p14:tracePt t="201787" x="6600825" y="2551113"/>
          <p14:tracePt t="201795" x="6600825" y="2557463"/>
          <p14:tracePt t="201804" x="6600825" y="2565400"/>
          <p14:tracePt t="201820" x="6594475" y="2571750"/>
          <p14:tracePt t="201837" x="6594475" y="2579688"/>
          <p14:tracePt t="201854" x="6586538" y="2586038"/>
          <p14:tracePt t="201888" x="6580188" y="2593975"/>
          <p14:tracePt t="201905" x="6572250" y="2593975"/>
          <p14:tracePt t="201941" x="6565900" y="2593975"/>
          <p14:tracePt t="202061" x="6572250" y="2593975"/>
          <p14:tracePt t="202068" x="6580188" y="2586038"/>
          <p14:tracePt t="202084" x="6586538" y="2586038"/>
          <p14:tracePt t="202218" x="6586538" y="2593975"/>
          <p14:tracePt t="202226" x="6586538" y="2600325"/>
          <p14:tracePt t="202256" x="6586538" y="2608263"/>
          <p14:tracePt t="202294" x="6586538" y="2614613"/>
          <p14:tracePt t="202358" x="6586538" y="2622550"/>
          <p14:tracePt t="202373" x="6580188" y="2628900"/>
          <p14:tracePt t="202405" x="6572250" y="2636838"/>
          <p14:tracePt t="202413" x="6572250" y="2643188"/>
          <p14:tracePt t="202421" x="6565900" y="2643188"/>
          <p14:tracePt t="202445" x="6557963" y="2651125"/>
          <p14:tracePt t="202454" x="6557963" y="2657475"/>
          <p14:tracePt t="202472" x="6551613" y="2665413"/>
          <p14:tracePt t="202477" x="6543675" y="2671763"/>
          <p14:tracePt t="202554" x="6537325" y="2671763"/>
          <p14:tracePt t="202578" x="6529388" y="2679700"/>
          <p14:tracePt t="202585" x="6515100" y="2686050"/>
          <p14:tracePt t="202593" x="6508750" y="2686050"/>
          <p14:tracePt t="202608" x="6500813" y="2693988"/>
          <p14:tracePt t="202759" x="6500813" y="2700338"/>
          <p14:tracePt t="202897" x="6500813" y="2708275"/>
          <p14:tracePt t="202905" x="6500813" y="2714625"/>
          <p14:tracePt t="202916" x="6500813" y="2722563"/>
          <p14:tracePt t="203101" x="6494463" y="2722563"/>
          <p14:tracePt t="203108" x="6486525" y="2722563"/>
          <p14:tracePt t="203116" x="6480175" y="2722563"/>
          <p14:tracePt t="203123" x="6465888" y="2722563"/>
          <p14:tracePt t="203139" x="6437313" y="2722563"/>
          <p14:tracePt t="203156" x="6394450" y="2714625"/>
          <p14:tracePt t="203173" x="6343650" y="2714625"/>
          <p14:tracePt t="203191" x="6265863" y="2714625"/>
          <p14:tracePt t="203208" x="6186488" y="2714625"/>
          <p14:tracePt t="203225" x="6165850" y="2722563"/>
          <p14:tracePt t="203242" x="6151563" y="2722563"/>
          <p14:tracePt t="203259" x="6137275" y="2722563"/>
          <p14:tracePt t="203303" x="6122988" y="2722563"/>
          <p14:tracePt t="203310" x="6108700" y="2722563"/>
          <p14:tracePt t="203329" x="6065838" y="2722563"/>
          <p14:tracePt t="203345" x="6015038" y="2722563"/>
          <p14:tracePt t="203362" x="5980113" y="2722563"/>
          <p14:tracePt t="203380" x="5929313" y="2722563"/>
          <p14:tracePt t="203396" x="5908675" y="2722563"/>
          <p14:tracePt t="203414" x="5900738" y="2722563"/>
          <p14:tracePt t="203461" x="5894388" y="2722563"/>
          <p14:tracePt t="203485" x="5886450" y="2722563"/>
          <p14:tracePt t="203492" x="5872163" y="2728913"/>
          <p14:tracePt t="203503" x="5865813" y="2728913"/>
          <p14:tracePt t="203516" x="5829300" y="2728913"/>
          <p14:tracePt t="203533" x="5794375" y="2728913"/>
          <p14:tracePt t="203552" x="5765800" y="2736850"/>
          <p14:tracePt t="203569" x="5757863" y="2736850"/>
          <p14:tracePt t="203758" x="5765800" y="2736850"/>
          <p14:tracePt t="203766" x="5772150" y="2728913"/>
          <p14:tracePt t="203774" x="5786438" y="2722563"/>
          <p14:tracePt t="203790" x="5808663" y="2700338"/>
          <p14:tracePt t="203807" x="5822950" y="2693988"/>
          <p14:tracePt t="203825" x="5829300" y="2693988"/>
          <p14:tracePt t="203842" x="5837238" y="2693988"/>
          <p14:tracePt t="204077" x="5822950" y="2693988"/>
          <p14:tracePt t="204093" x="5815013" y="2693988"/>
          <p14:tracePt t="204099" x="5808663" y="2693988"/>
          <p14:tracePt t="204115" x="5800725" y="2693988"/>
          <p14:tracePt t="204122" x="5794375" y="2700338"/>
          <p14:tracePt t="204133" x="5786438" y="2700338"/>
          <p14:tracePt t="204150" x="5780088" y="2700338"/>
          <p14:tracePt t="204168" x="5765800" y="2708275"/>
          <p14:tracePt t="204186" x="5737225" y="2714625"/>
          <p14:tracePt t="204220" x="5722938" y="2722563"/>
          <p14:tracePt t="204271" x="5715000" y="2722563"/>
          <p14:tracePt t="204279" x="5715000" y="2728913"/>
          <p14:tracePt t="204295" x="5715000" y="2736850"/>
          <p14:tracePt t="204405" x="5708650" y="2743200"/>
          <p14:tracePt t="204421" x="5708650" y="2751138"/>
          <p14:tracePt t="204492" x="5708650" y="2757488"/>
          <p14:tracePt t="204587" x="5715000" y="2757488"/>
          <p14:tracePt t="204593" x="5737225" y="2765425"/>
          <p14:tracePt t="204599" x="5757863" y="2771775"/>
          <p14:tracePt t="204613" x="5786438" y="2771775"/>
          <p14:tracePt t="204632" x="5837238" y="2779713"/>
          <p14:tracePt t="204649" x="5843588" y="2779713"/>
          <p14:tracePt t="205034" x="5843588" y="2771775"/>
          <p14:tracePt t="205039" x="5851525" y="2757488"/>
          <p14:tracePt t="205045" x="5851525" y="2751138"/>
          <p14:tracePt t="205058" x="5851525" y="2743200"/>
          <p14:tracePt t="205075" x="5851525" y="2722563"/>
          <p14:tracePt t="205093" x="5851525" y="2708275"/>
          <p14:tracePt t="205139" x="5851525" y="2700338"/>
          <p14:tracePt t="205187" x="5843588" y="2700338"/>
          <p14:tracePt t="205218" x="5843588" y="2693988"/>
          <p14:tracePt t="205234" x="5843588" y="2686050"/>
          <p14:tracePt t="205241" x="5843588" y="2679700"/>
          <p14:tracePt t="205257" x="5843588" y="2671763"/>
          <p14:tracePt t="205279" x="5843588" y="2657475"/>
          <p14:tracePt t="205287" x="5843588" y="2651125"/>
          <p14:tracePt t="205303" x="5843588" y="2643188"/>
          <p14:tracePt t="205315" x="5843588" y="2628900"/>
          <p14:tracePt t="205333" x="5843588" y="2608263"/>
          <p14:tracePt t="205350" x="5843588" y="2600325"/>
          <p14:tracePt t="205477" x="5837238" y="2600325"/>
          <p14:tracePt t="205491" x="5829300" y="2608263"/>
          <p14:tracePt t="205499" x="5822950" y="2608263"/>
          <p14:tracePt t="205507" x="5815013" y="2608263"/>
          <p14:tracePt t="205521" x="5794375" y="2622550"/>
          <p14:tracePt t="205538" x="5772150" y="2628900"/>
          <p14:tracePt t="205555" x="5757863" y="2628900"/>
          <p14:tracePt t="205574" x="5737225" y="2636838"/>
          <p14:tracePt t="205590" x="5729288" y="2643188"/>
          <p14:tracePt t="205607" x="5722938" y="2651125"/>
          <p14:tracePt t="205664" x="5715000" y="2651125"/>
          <p14:tracePt t="205835" x="5715000" y="2657475"/>
          <p14:tracePt t="206046" x="5715000" y="2665413"/>
          <p14:tracePt t="206062" x="5715000" y="2671763"/>
          <p14:tracePt t="206085" x="5722938" y="2671763"/>
          <p14:tracePt t="206093" x="5729288" y="2679700"/>
          <p14:tracePt t="206103" x="5757863" y="2679700"/>
          <p14:tracePt t="206123" x="5808663" y="2686050"/>
          <p14:tracePt t="206138" x="5843588" y="2693988"/>
          <p14:tracePt t="206155" x="5872163" y="2700338"/>
          <p14:tracePt t="206174" x="5886450" y="2700338"/>
          <p14:tracePt t="206189" x="5894388" y="2700338"/>
          <p14:tracePt t="206521" x="5886450" y="2700338"/>
          <p14:tracePt t="206538" x="5886450" y="2686050"/>
          <p14:tracePt t="206544" x="5872163" y="2686050"/>
          <p14:tracePt t="206552" x="5865813" y="2686050"/>
          <p14:tracePt t="206566" x="5865813" y="2679700"/>
          <p14:tracePt t="206584" x="5851525" y="2657475"/>
          <p14:tracePt t="206601" x="5843588" y="2651125"/>
          <p14:tracePt t="206711" x="5843588" y="2643188"/>
          <p14:tracePt t="206897" x="5837238" y="2643188"/>
          <p14:tracePt t="206905" x="5829300" y="2643188"/>
          <p14:tracePt t="206913" x="5822950" y="2643188"/>
          <p14:tracePt t="206926" x="5808663" y="2657475"/>
          <p14:tracePt t="206943" x="5800725" y="2657475"/>
          <p14:tracePt t="206961" x="5786438" y="2665413"/>
          <p14:tracePt t="206979" x="5786438" y="2671763"/>
          <p14:tracePt t="206996" x="5780088" y="2679700"/>
          <p14:tracePt t="207031" x="5780088" y="2686050"/>
          <p14:tracePt t="207054" x="5780088" y="2693988"/>
          <p14:tracePt t="207065" x="5772150" y="2700338"/>
          <p14:tracePt t="207081" x="5765800" y="2714625"/>
          <p14:tracePt t="207099" x="5757863" y="2728913"/>
          <p14:tracePt t="207287" x="5757863" y="2736850"/>
          <p14:tracePt t="207312" x="5757863" y="2743200"/>
          <p14:tracePt t="207321" x="5743575" y="2751138"/>
          <p14:tracePt t="207329" x="5737225" y="2751138"/>
          <p14:tracePt t="207341" x="5722938" y="2757488"/>
          <p14:tracePt t="207356" x="5708650" y="2765425"/>
          <p14:tracePt t="207372" x="5694363" y="2771775"/>
          <p14:tracePt t="207390" x="5694363" y="2779713"/>
          <p14:tracePt t="207592" x="5700713" y="2786063"/>
          <p14:tracePt t="207600" x="5743575" y="2794000"/>
          <p14:tracePt t="207614" x="5837238" y="2814638"/>
          <p14:tracePt t="207631" x="5865813" y="2822575"/>
          <p14:tracePt t="207648" x="5894388" y="2828925"/>
          <p14:tracePt t="207866" x="5900738" y="2828925"/>
          <p14:tracePt t="207873" x="5943600" y="2828925"/>
          <p14:tracePt t="207886" x="5972175" y="2828925"/>
          <p14:tracePt t="207904" x="6108700" y="2779713"/>
          <p14:tracePt t="207920" x="6157913" y="2751138"/>
          <p14:tracePt t="207939" x="6215063" y="2743200"/>
          <p14:tracePt t="207954" x="6243638" y="2722563"/>
          <p14:tracePt t="207974" x="6315075" y="2700338"/>
          <p14:tracePt t="207991" x="6343650" y="2693988"/>
          <p14:tracePt t="208008" x="6365875" y="2679700"/>
          <p14:tracePt t="208025" x="6386513" y="2671763"/>
          <p14:tracePt t="208042" x="6429375" y="2657475"/>
          <p14:tracePt t="208059" x="6457950" y="2657475"/>
          <p14:tracePt t="208075" x="6494463" y="2643188"/>
          <p14:tracePt t="208092" x="6500813" y="2636838"/>
          <p14:tracePt t="208109" x="6529388" y="2628900"/>
          <p14:tracePt t="208126" x="6543675" y="2600325"/>
          <p14:tracePt t="208143" x="6551613" y="2593975"/>
          <p14:tracePt t="208160" x="6557963" y="2586038"/>
          <p14:tracePt t="208177" x="6565900" y="2586038"/>
          <p14:tracePt t="208194" x="6572250" y="2579688"/>
          <p14:tracePt t="208213" x="6580188" y="2571750"/>
          <p14:tracePt t="208247" x="6586538" y="2565400"/>
          <p14:tracePt t="208294" x="6586538" y="2557463"/>
          <p14:tracePt t="208318" x="6594475" y="2551113"/>
          <p14:tracePt t="208324" x="6600825" y="2543175"/>
          <p14:tracePt t="208333" x="6615113" y="2543175"/>
          <p14:tracePt t="208349" x="6629400" y="2528888"/>
          <p14:tracePt t="208366" x="6629400" y="2522538"/>
          <p14:tracePt t="208568" x="6623050" y="2528888"/>
          <p14:tracePt t="208585" x="6623050" y="2536825"/>
          <p14:tracePt t="208590" x="6623050" y="2543175"/>
          <p14:tracePt t="208623" x="6615113" y="2543175"/>
          <p14:tracePt t="208639" x="6615113" y="2551113"/>
          <p14:tracePt t="208646" x="6608763" y="2551113"/>
          <p14:tracePt t="208657" x="6608763" y="2557463"/>
          <p14:tracePt t="208674" x="6600825" y="2565400"/>
          <p14:tracePt t="208692" x="6594475" y="2579688"/>
          <p14:tracePt t="208709" x="6586538" y="2586038"/>
          <p14:tracePt t="208726" x="6580188" y="2600325"/>
          <p14:tracePt t="208743" x="6572250" y="2614613"/>
          <p14:tracePt t="208762" x="6557963" y="2628900"/>
          <p14:tracePt t="208779" x="6543675" y="2643188"/>
          <p14:tracePt t="208796" x="6523038" y="2651125"/>
          <p14:tracePt t="208815" x="6500813" y="2679700"/>
          <p14:tracePt t="208830" x="6457950" y="2714625"/>
          <p14:tracePt t="208846" x="6443663" y="2736850"/>
          <p14:tracePt t="208848" x="6437313" y="2736850"/>
          <p14:tracePt t="208865" x="6423025" y="2751138"/>
          <p14:tracePt t="208883" x="6415088" y="2757488"/>
          <p14:tracePt t="208897" x="6408738" y="2757488"/>
          <p14:tracePt t="208914" x="6408738" y="2765425"/>
          <p14:tracePt t="208932" x="6394450" y="2771775"/>
          <p14:tracePt t="208950" x="6386513" y="2771775"/>
          <p14:tracePt t="211179" x="6394450" y="2771775"/>
          <p14:tracePt t="211185" x="6408738" y="2771775"/>
          <p14:tracePt t="211195" x="6415088" y="2771775"/>
          <p14:tracePt t="211212" x="6465888" y="2757488"/>
          <p14:tracePt t="211231" x="6529388" y="2757488"/>
          <p14:tracePt t="211246" x="6565900" y="2757488"/>
          <p14:tracePt t="211262" x="6600825" y="2751138"/>
          <p14:tracePt t="211279" x="6608763" y="2751138"/>
          <p14:tracePt t="211296" x="6629400" y="2751138"/>
          <p14:tracePt t="211313" x="6629400" y="2743200"/>
          <p14:tracePt t="211331" x="6637338" y="2743200"/>
          <p14:tracePt t="211349" x="6657975" y="2743200"/>
          <p14:tracePt t="211366" x="6694488" y="2743200"/>
          <p14:tracePt t="211382" x="6729413" y="2736850"/>
          <p14:tracePt t="211399" x="6772275" y="2728913"/>
          <p14:tracePt t="211418" x="6815138" y="2714625"/>
          <p14:tracePt t="211435" x="6829425" y="2714625"/>
          <p14:tracePt t="211450" x="6837363" y="2708275"/>
          <p14:tracePt t="211469" x="6851650" y="2708275"/>
          <p14:tracePt t="211487" x="6858000" y="2708275"/>
          <p14:tracePt t="211503" x="6865938" y="2708275"/>
          <p14:tracePt t="211521" x="6865938" y="2700338"/>
          <p14:tracePt t="211739" x="6872288" y="2700338"/>
          <p14:tracePt t="211781" x="6872288" y="2693988"/>
          <p14:tracePt t="211787" x="6880225" y="2686050"/>
          <p14:tracePt t="211796" x="6894513" y="2686050"/>
          <p14:tracePt t="211812" x="6915150" y="2686050"/>
          <p14:tracePt t="211829" x="6943725" y="2686050"/>
          <p14:tracePt t="211847" x="6951663" y="2686050"/>
          <p14:tracePt t="211928" x="6951663" y="2679700"/>
          <p14:tracePt t="211936" x="6958013" y="2679700"/>
          <p14:tracePt t="211952" x="6965950" y="2679700"/>
          <p14:tracePt t="212419" x="6965950" y="2671763"/>
          <p14:tracePt t="212427" x="6958013" y="2665413"/>
          <p14:tracePt t="212434" x="6951663" y="2665413"/>
          <p14:tracePt t="212450" x="6943725" y="2657475"/>
          <p14:tracePt t="212462" x="6937375" y="2657475"/>
          <p14:tracePt t="212479" x="6923088" y="2643188"/>
          <p14:tracePt t="212496" x="6915150" y="2643188"/>
          <p14:tracePt t="212631" x="6923088" y="2643188"/>
          <p14:tracePt t="212639" x="6929438" y="2651125"/>
          <p14:tracePt t="212650" x="6937375" y="2657475"/>
          <p14:tracePt t="212668" x="6951663" y="2686050"/>
          <p14:tracePt t="212685" x="6958013" y="2700338"/>
          <p14:tracePt t="212701" x="6965950" y="2714625"/>
          <p14:tracePt t="212720" x="6965950" y="2722563"/>
          <p14:tracePt t="212737" x="6965950" y="2728913"/>
          <p14:tracePt t="212997" x="6958013" y="2728913"/>
          <p14:tracePt t="213005" x="6943725" y="2728913"/>
          <p14:tracePt t="213013" x="6937375" y="2728913"/>
          <p14:tracePt t="213027" x="6915150" y="2728913"/>
          <p14:tracePt t="213044" x="6894513" y="2728913"/>
          <p14:tracePt t="213061" x="6858000" y="2728913"/>
          <p14:tracePt t="213079" x="6815138" y="2728913"/>
          <p14:tracePt t="213096" x="6765925" y="2728913"/>
          <p14:tracePt t="213114" x="6694488" y="2722563"/>
          <p14:tracePt t="213130" x="6651625" y="2714625"/>
          <p14:tracePt t="213148" x="6594475" y="2708275"/>
          <p14:tracePt t="213165" x="6565900" y="2708275"/>
          <p14:tracePt t="213182" x="6537325" y="2708275"/>
          <p14:tracePt t="213198" x="6508750" y="2708275"/>
          <p14:tracePt t="213218" x="6465888" y="2708275"/>
          <p14:tracePt t="213232" x="6451600" y="2708275"/>
          <p14:tracePt t="213250" x="6443663" y="2708275"/>
          <p14:tracePt t="213523" x="6451600" y="2708275"/>
          <p14:tracePt t="213538" x="6457950" y="2708275"/>
          <p14:tracePt t="213919" x="6457950" y="2700338"/>
          <p14:tracePt t="213927" x="6465888" y="2700338"/>
          <p14:tracePt t="213974" x="6465888" y="2693988"/>
          <p14:tracePt t="214008" x="6465888" y="2686050"/>
          <p14:tracePt t="214012" x="6472238" y="2686050"/>
          <p14:tracePt t="214024" x="6480175" y="2686050"/>
          <p14:tracePt t="214040" x="6486525" y="2679700"/>
          <p14:tracePt t="214074" x="6494463" y="2671763"/>
          <p14:tracePt t="214090" x="6494463" y="2665413"/>
          <p14:tracePt t="214109" x="6500813" y="2657475"/>
          <p14:tracePt t="214125" x="6515100" y="2643188"/>
          <p14:tracePt t="214143" x="6537325" y="2622550"/>
          <p14:tracePt t="214158" x="6580188" y="2600325"/>
          <p14:tracePt t="214160" x="6586538" y="2600325"/>
          <p14:tracePt t="214175" x="6600825" y="2586038"/>
          <p14:tracePt t="214192" x="6615113" y="2586038"/>
          <p14:tracePt t="214210" x="6615113" y="2579688"/>
          <p14:tracePt t="214374" x="6615113" y="2571750"/>
          <p14:tracePt t="214388" x="6623050" y="2565400"/>
          <p14:tracePt t="214396" x="6623050" y="2557463"/>
          <p14:tracePt t="214403" x="6629400" y="2557463"/>
          <p14:tracePt t="214427" x="6629400" y="2551113"/>
          <p14:tracePt t="214639" x="6623050" y="2551113"/>
          <p14:tracePt t="214662" x="6615113" y="2551113"/>
          <p14:tracePt t="214678" x="6608763" y="2551113"/>
          <p14:tracePt t="214686" x="6608763" y="2557463"/>
          <p14:tracePt t="214702" x="6600825" y="2557463"/>
          <p14:tracePt t="214716" x="6586538" y="2565400"/>
          <p14:tracePt t="214724" x="6580188" y="2571750"/>
          <p14:tracePt t="214741" x="6557963" y="2579688"/>
          <p14:tracePt t="214758" x="6537325" y="2614613"/>
          <p14:tracePt t="214775" x="6523038" y="2636838"/>
          <p14:tracePt t="214792" x="6500813" y="2671763"/>
          <p14:tracePt t="214809" x="6486525" y="2679700"/>
          <p14:tracePt t="214827" x="6465888" y="2686050"/>
          <p14:tracePt t="214844" x="6451600" y="2700338"/>
          <p14:tracePt t="214861" x="6443663" y="2708275"/>
          <p14:tracePt t="214878" x="6429375" y="2722563"/>
          <p14:tracePt t="214895" x="6423025" y="2728913"/>
          <p14:tracePt t="214912" x="6423025" y="2736850"/>
          <p14:tracePt t="214946" x="6423025" y="2751138"/>
          <p14:tracePt t="214965" x="6415088" y="2765425"/>
          <p14:tracePt t="214982" x="6408738" y="2771775"/>
          <p14:tracePt t="214998" x="6408738" y="2779713"/>
          <p14:tracePt t="215138" x="6415088" y="2771775"/>
          <p14:tracePt t="215146" x="6423025" y="2765425"/>
          <p14:tracePt t="215157" x="6429375" y="2765425"/>
          <p14:tracePt t="215171" x="6443663" y="2743200"/>
          <p14:tracePt t="215188" x="6472238" y="2714625"/>
          <p14:tracePt t="215205" x="6515100" y="2686050"/>
          <p14:tracePt t="215224" x="6529388" y="2665413"/>
          <p14:tracePt t="215239" x="6551613" y="2643188"/>
          <p14:tracePt t="215255" x="6557963" y="2643188"/>
          <p14:tracePt t="215272" x="6565900" y="2636838"/>
          <p14:tracePt t="215290" x="6572250" y="2622550"/>
          <p14:tracePt t="215306" x="6580188" y="2608263"/>
          <p14:tracePt t="215324" x="6608763" y="2579688"/>
          <p14:tracePt t="215340" x="6629400" y="2557463"/>
          <p14:tracePt t="215359" x="6637338" y="2543175"/>
          <p14:tracePt t="215377" x="6637338" y="2536825"/>
          <p14:tracePt t="216324" x="6629400" y="2536825"/>
          <p14:tracePt t="216576" x="6623050" y="2536825"/>
          <p14:tracePt t="216598" x="6615113" y="2536825"/>
          <p14:tracePt t="216607" x="6608763" y="2543175"/>
          <p14:tracePt t="216621" x="6608763" y="2551113"/>
          <p14:tracePt t="216629" x="6600825" y="2551113"/>
          <p14:tracePt t="216644" x="6594475" y="2557463"/>
          <p14:tracePt t="216677" x="6580188" y="2565400"/>
          <p14:tracePt t="216695" x="6572250" y="2571750"/>
          <p14:tracePt t="216712" x="6557963" y="2579688"/>
          <p14:tracePt t="216730" x="6551613" y="2586038"/>
          <p14:tracePt t="216746" x="6543675" y="2586038"/>
          <p14:tracePt t="216763" x="6543675" y="2593975"/>
          <p14:tracePt t="216780" x="6537325" y="2593975"/>
          <p14:tracePt t="216797" x="6537325" y="2600325"/>
          <p14:tracePt t="216815" x="6529388" y="2600325"/>
          <p14:tracePt t="216832" x="6529388" y="2608263"/>
          <p14:tracePt t="216902" x="6529388" y="2614613"/>
          <p14:tracePt t="216920" x="6523038" y="2614613"/>
          <p14:tracePt t="216929" x="6523038" y="2622550"/>
          <p14:tracePt t="216952" x="6523038" y="2628900"/>
          <p14:tracePt t="216990" x="6523038" y="2636838"/>
          <p14:tracePt t="217021" x="6515100" y="2636838"/>
          <p14:tracePt t="217050" x="6515100" y="2643188"/>
          <p14:tracePt t="217091" x="6508750" y="2643188"/>
          <p14:tracePt t="217115" x="6508750" y="2651125"/>
          <p14:tracePt t="217224" x="6508750" y="2657475"/>
          <p14:tracePt t="217364" x="6500813" y="2657475"/>
          <p14:tracePt t="217378" x="6500813" y="2665413"/>
          <p14:tracePt t="217490" x="6500813" y="2671763"/>
          <p14:tracePt t="217506" x="6494463" y="2671763"/>
          <p14:tracePt t="217576" x="6494463" y="2679700"/>
          <p14:tracePt t="217584" x="6486525" y="2679700"/>
          <p14:tracePt t="217603" x="6486525" y="2686050"/>
          <p14:tracePt t="217609" x="6480175" y="2686050"/>
          <p14:tracePt t="217692" x="6480175" y="2693988"/>
          <p14:tracePt t="217811" x="6472238" y="2693988"/>
          <p14:tracePt t="217850" x="6465888" y="2693988"/>
          <p14:tracePt t="217912" x="6465888" y="2700338"/>
          <p14:tracePt t="217950" x="6465888" y="2708275"/>
          <p14:tracePt t="217956" x="6457950" y="2708275"/>
          <p14:tracePt t="217981" x="6451600" y="2708275"/>
          <p14:tracePt t="217997" x="6451600" y="2714625"/>
          <p14:tracePt t="218137" x="6443663" y="2714625"/>
          <p14:tracePt t="219005" x="6443663" y="2722563"/>
          <p14:tracePt t="219021" x="6437313" y="2722563"/>
          <p14:tracePt t="219177" x="6437313" y="2728913"/>
          <p14:tracePt t="219208" x="6429375" y="2728913"/>
          <p14:tracePt t="220326" x="6429375" y="2722563"/>
          <p14:tracePt t="220396" x="6437313" y="2722563"/>
          <p14:tracePt t="220449" x="6437313" y="2714625"/>
          <p14:tracePt t="220708" x="6443663" y="2708275"/>
          <p14:tracePt t="220872" x="6429375" y="2714625"/>
          <p14:tracePt t="220880" x="6415088" y="2714625"/>
          <p14:tracePt t="220895" x="6372225" y="2743200"/>
          <p14:tracePt t="220913" x="6308725" y="2757488"/>
          <p14:tracePt t="220930" x="6237288" y="2800350"/>
          <p14:tracePt t="220945" x="6143625" y="2857500"/>
          <p14:tracePt t="220962" x="6000750" y="2914650"/>
          <p14:tracePt t="220980" x="5829300" y="3079750"/>
          <p14:tracePt t="220998" x="5686425" y="3165475"/>
          <p14:tracePt t="221015" x="5537200" y="3228975"/>
          <p14:tracePt t="221019" x="5465763" y="3271838"/>
          <p14:tracePt t="221032" x="5386388" y="3308350"/>
          <p14:tracePt t="221048" x="5300663" y="3351213"/>
          <p14:tracePt t="221067" x="5100638" y="3414713"/>
          <p14:tracePt t="221083" x="5029200" y="3436938"/>
          <p14:tracePt t="221099" x="4937125" y="3443288"/>
          <p14:tracePt t="221116" x="4808538" y="3451225"/>
          <p14:tracePt t="221133" x="4694238" y="3471863"/>
          <p14:tracePt t="221152" x="4514850" y="3494088"/>
          <p14:tracePt t="221168" x="4408488" y="3514725"/>
          <p14:tracePt t="221185" x="4251325" y="3543300"/>
          <p14:tracePt t="221201" x="4122738" y="3586163"/>
          <p14:tracePt t="221219" x="3957638" y="3622675"/>
          <p14:tracePt t="221236" x="3794125" y="3643313"/>
          <p14:tracePt t="221253" x="3579813" y="3643313"/>
          <p14:tracePt t="221270" x="3451225" y="3636963"/>
          <p14:tracePt t="221289" x="3351213" y="3636963"/>
          <p14:tracePt t="221307" x="3271838" y="3629025"/>
          <p14:tracePt t="221324" x="3171825" y="3629025"/>
          <p14:tracePt t="221340" x="3136900" y="3629025"/>
          <p14:tracePt t="221357" x="3065463" y="3629025"/>
          <p14:tracePt t="221375" x="2971800" y="3629025"/>
          <p14:tracePt t="221392" x="2857500" y="3622675"/>
          <p14:tracePt t="221408" x="2808288" y="3622675"/>
          <p14:tracePt t="221425" x="2779713" y="3622675"/>
          <p14:tracePt t="221441" x="2751138" y="3614738"/>
          <p14:tracePt t="221459" x="2722563" y="3600450"/>
          <p14:tracePt t="221477" x="2693988" y="3600450"/>
          <p14:tracePt t="221493" x="2665413" y="3594100"/>
          <p14:tracePt t="221496" x="2657475" y="3594100"/>
          <p14:tracePt t="221510" x="2651125" y="3586163"/>
          <p14:tracePt t="221528" x="2651125" y="3579813"/>
          <p14:tracePt t="221546" x="2651125" y="3571875"/>
          <p14:tracePt t="221563" x="2657475" y="3565525"/>
          <p14:tracePt t="221579" x="2657475" y="3557588"/>
          <p14:tracePt t="221597" x="2657475" y="3551238"/>
          <p14:tracePt t="221661" x="2671763" y="3551238"/>
          <p14:tracePt t="221669" x="2700338" y="3551238"/>
          <p14:tracePt t="221677" x="2722563" y="3551238"/>
          <p14:tracePt t="221684" x="2743200" y="3543300"/>
          <p14:tracePt t="221699" x="2814638" y="3529013"/>
          <p14:tracePt t="221716" x="2865438" y="3529013"/>
          <p14:tracePt t="221733" x="2928938" y="3529013"/>
          <p14:tracePt t="221750" x="3008313" y="3508375"/>
          <p14:tracePt t="221767" x="3122613" y="3500438"/>
          <p14:tracePt t="221784" x="3179763" y="3494088"/>
          <p14:tracePt t="221801" x="3200400" y="3494088"/>
          <p14:tracePt t="221818" x="3208338" y="3494088"/>
          <p14:tracePt t="221836" x="3214688" y="3494088"/>
          <p14:tracePt t="222030" x="3222625" y="3494088"/>
          <p14:tracePt t="222473" x="3214688" y="3494088"/>
          <p14:tracePt t="222560" x="3208338" y="3494088"/>
          <p14:tracePt t="222569" x="3200400" y="3494088"/>
          <p14:tracePt t="222578" x="3186113" y="3494088"/>
          <p14:tracePt t="222590" x="3179763" y="3494088"/>
          <p14:tracePt t="222607" x="3151188" y="3494088"/>
          <p14:tracePt t="222625" x="3122613" y="3494088"/>
          <p14:tracePt t="222641" x="3094038" y="3494088"/>
          <p14:tracePt t="222658" x="3071813" y="3494088"/>
          <p14:tracePt t="222754" x="3057525" y="3494088"/>
          <p14:tracePt t="222760" x="3043238" y="3494088"/>
          <p14:tracePt t="222769" x="3028950" y="3494088"/>
          <p14:tracePt t="222778" x="3022600" y="3494088"/>
          <p14:tracePt t="222796" x="3000375" y="3494088"/>
          <p14:tracePt t="222919" x="3014663" y="3494088"/>
          <p14:tracePt t="222941" x="3022600" y="3494088"/>
          <p14:tracePt t="222949" x="3028950" y="3500438"/>
          <p14:tracePt t="222956" x="3036888" y="3500438"/>
          <p14:tracePt t="222974" x="3051175" y="3500438"/>
          <p14:tracePt t="223560" x="3051175" y="3508375"/>
          <p14:tracePt t="223616" x="3043238" y="3522663"/>
          <p14:tracePt t="223620" x="3036888" y="3522663"/>
          <p14:tracePt t="223635" x="2994025" y="3536950"/>
          <p14:tracePt t="223652" x="2965450" y="3543300"/>
          <p14:tracePt t="223670" x="2908300" y="3565525"/>
          <p14:tracePt t="223687" x="2886075" y="3586163"/>
          <p14:tracePt t="223704" x="2851150" y="3622675"/>
          <p14:tracePt t="223722" x="2822575" y="3636963"/>
          <p14:tracePt t="223739" x="2814638" y="3643313"/>
          <p14:tracePt t="223756" x="2800350" y="3657600"/>
          <p14:tracePt t="223775" x="2771775" y="3671888"/>
          <p14:tracePt t="223792" x="2728913" y="3694113"/>
          <p14:tracePt t="223808" x="2665413" y="3700463"/>
          <p14:tracePt t="223825" x="2643188" y="3714750"/>
          <p14:tracePt t="223843" x="2593975" y="3729038"/>
          <p14:tracePt t="223858" x="2571750" y="3736975"/>
          <p14:tracePt t="223875" x="2551113" y="3743325"/>
          <p14:tracePt t="223892" x="2536825" y="3743325"/>
          <p14:tracePt t="223909" x="2493963" y="3751263"/>
          <p14:tracePt t="223927" x="2465388" y="3751263"/>
          <p14:tracePt t="223944" x="2400300" y="3765550"/>
          <p14:tracePt t="223961" x="2343150" y="3765550"/>
          <p14:tracePt t="223978" x="2293938" y="3757613"/>
          <p14:tracePt t="223995" x="2200275" y="3736975"/>
          <p14:tracePt t="224014" x="2157413" y="3729038"/>
          <p14:tracePt t="224018" x="2136775" y="3729038"/>
          <p14:tracePt t="224031" x="2122488" y="3729038"/>
          <p14:tracePt t="224048" x="2093913" y="3729038"/>
          <p14:tracePt t="224066" x="2071688" y="3729038"/>
          <p14:tracePt t="224082" x="2057400" y="3722688"/>
          <p14:tracePt t="224099" x="2022475" y="3714750"/>
          <p14:tracePt t="224116" x="2008188" y="3714750"/>
          <p14:tracePt t="224132" x="1985963" y="3714750"/>
          <p14:tracePt t="224301" x="1985963" y="3708400"/>
          <p14:tracePt t="224457" x="1985963" y="3700463"/>
          <p14:tracePt t="224512" x="1993900" y="3694113"/>
          <p14:tracePt t="224527" x="2000250" y="3686175"/>
          <p14:tracePt t="224535" x="2000250" y="3671888"/>
          <p14:tracePt t="224545" x="2008188" y="3665538"/>
          <p14:tracePt t="224561" x="2014538" y="3643313"/>
          <p14:tracePt t="224580" x="2022475" y="3636963"/>
          <p14:tracePt t="224596" x="2022475" y="3629025"/>
          <p14:tracePt t="224615" x="2022475" y="3600450"/>
          <p14:tracePt t="224629" x="2022475" y="3579813"/>
          <p14:tracePt t="224646" x="2022475" y="3543300"/>
          <p14:tracePt t="224663" x="2028825" y="3500438"/>
          <p14:tracePt t="224681" x="2028825" y="3486150"/>
          <p14:tracePt t="224698" x="2028825" y="3465513"/>
          <p14:tracePt t="224715" x="2028825" y="3451225"/>
          <p14:tracePt t="224732" x="2028825" y="3394075"/>
          <p14:tracePt t="224749" x="2036763" y="3300413"/>
          <p14:tracePt t="224766" x="2036763" y="3251200"/>
          <p14:tracePt t="224783" x="2036763" y="3179763"/>
          <p14:tracePt t="224800" x="2028825" y="3157538"/>
          <p14:tracePt t="224818" x="2022475" y="3157538"/>
          <p14:tracePt t="224896" x="2022475" y="3179763"/>
          <p14:tracePt t="224904" x="2022475" y="3208338"/>
          <p14:tracePt t="224912" x="2022475" y="3214688"/>
          <p14:tracePt t="224920" x="2022475" y="3236913"/>
          <p14:tracePt t="224937" x="2022475" y="3279775"/>
          <p14:tracePt t="224955" x="2022475" y="3328988"/>
          <p14:tracePt t="224971" x="2036763" y="3400425"/>
          <p14:tracePt t="224989" x="2036763" y="3443288"/>
          <p14:tracePt t="225006" x="2036763" y="3494088"/>
          <p14:tracePt t="225023" x="2036763" y="3536950"/>
          <p14:tracePt t="225026" x="2036763" y="3557588"/>
          <p14:tracePt t="225040" x="2036763" y="3579813"/>
          <p14:tracePt t="225057" x="2036763" y="3614738"/>
          <p14:tracePt t="225137" x="2036763" y="3622675"/>
          <p14:tracePt t="225146" x="2036763" y="3629025"/>
          <p14:tracePt t="225152" x="2036763" y="3643313"/>
          <p14:tracePt t="225161" x="2036763" y="3651250"/>
          <p14:tracePt t="225178" x="2036763" y="3679825"/>
          <p14:tracePt t="225194" x="2043113" y="3694113"/>
          <p14:tracePt t="225213" x="2043113" y="3708400"/>
          <p14:tracePt t="225230" x="2043113" y="3714750"/>
          <p14:tracePt t="225715" x="2043113" y="3722688"/>
          <p14:tracePt t="225724" x="2051050" y="3722688"/>
          <p14:tracePt t="227457" x="2057400" y="3722688"/>
          <p14:tracePt t="227473" x="2065338" y="3722688"/>
          <p14:tracePt t="227479" x="2065338" y="3714750"/>
          <p14:tracePt t="227491" x="2071688" y="3714750"/>
          <p14:tracePt t="227508" x="2079625" y="3714750"/>
          <p14:tracePt t="227634" x="2093913" y="3714750"/>
          <p14:tracePt t="227644" x="2114550" y="3714750"/>
          <p14:tracePt t="227651" x="2136775" y="3714750"/>
          <p14:tracePt t="227663" x="2157413" y="3714750"/>
          <p14:tracePt t="227681" x="2193925" y="3729038"/>
          <p14:tracePt t="227698" x="2222500" y="3736975"/>
          <p14:tracePt t="227715" x="2251075" y="3751263"/>
          <p14:tracePt t="227731" x="2265363" y="3757613"/>
          <p14:tracePt t="227748" x="2300288" y="3779838"/>
          <p14:tracePt t="227765" x="2308225" y="3779838"/>
          <p14:tracePt t="227783" x="2351088" y="3786188"/>
          <p14:tracePt t="227800" x="2400300" y="3794125"/>
          <p14:tracePt t="227818" x="2422525" y="3808413"/>
          <p14:tracePt t="227835" x="2443163" y="3822700"/>
          <p14:tracePt t="227851" x="2500313" y="3836988"/>
          <p14:tracePt t="227854" x="2514600" y="3843338"/>
          <p14:tracePt t="227868" x="2536825" y="3851275"/>
          <p14:tracePt t="227886" x="2636838" y="3857625"/>
          <p14:tracePt t="227902" x="2686050" y="3857625"/>
          <p14:tracePt t="227920" x="2736850" y="3857625"/>
          <p14:tracePt t="227937" x="2794000" y="3857625"/>
          <p14:tracePt t="227954" x="2851150" y="3879850"/>
          <p14:tracePt t="227971" x="2936875" y="3879850"/>
          <p14:tracePt t="227989" x="2986088" y="3879850"/>
          <p14:tracePt t="228007" x="3028950" y="3879850"/>
          <p14:tracePt t="228012" x="3057525" y="3894138"/>
          <p14:tracePt t="228023" x="3065463" y="3894138"/>
          <p14:tracePt t="228041" x="3100388" y="3908425"/>
          <p14:tracePt t="228058" x="3128963" y="3908425"/>
          <p14:tracePt t="228073" x="3143250" y="3908425"/>
          <p14:tracePt t="228488" x="3143250" y="3914775"/>
          <p14:tracePt t="228496" x="3143250" y="3922713"/>
          <p14:tracePt t="228513" x="3143250" y="3929063"/>
          <p14:tracePt t="228528" x="3143250" y="3937000"/>
          <p14:tracePt t="228538" x="3136900" y="3943350"/>
          <p14:tracePt t="228554" x="3122613" y="3979863"/>
          <p14:tracePt t="228571" x="3114675" y="3994150"/>
          <p14:tracePt t="228572" x="3114675" y="4008438"/>
          <p14:tracePt t="228588" x="3108325" y="4022725"/>
          <p14:tracePt t="228605" x="3100388" y="4022725"/>
          <p14:tracePt t="228623" x="3094038" y="4029075"/>
          <p14:tracePt t="228639" x="3079750" y="4051300"/>
          <p14:tracePt t="228658" x="3043238" y="4086225"/>
          <p14:tracePt t="228675" x="3036888" y="4108450"/>
          <p14:tracePt t="228692" x="3022600" y="4129088"/>
          <p14:tracePt t="228709" x="3008313" y="4151313"/>
          <p14:tracePt t="228729" x="2971800" y="4186238"/>
          <p14:tracePt t="228742" x="2943225" y="4200525"/>
          <p14:tracePt t="228760" x="2886075" y="4214813"/>
          <p14:tracePt t="228776" x="2828925" y="4237038"/>
          <p14:tracePt t="228794" x="2757488" y="4257675"/>
          <p14:tracePt t="228812" x="2693988" y="4265613"/>
          <p14:tracePt t="228830" x="2636838" y="4286250"/>
          <p14:tracePt t="228846" x="2614613" y="4286250"/>
          <p14:tracePt t="228864" x="2571750" y="4300538"/>
          <p14:tracePt t="228879" x="2551113" y="4300538"/>
          <p14:tracePt t="228898" x="2522538" y="4300538"/>
          <p14:tracePt t="228916" x="2422525" y="4300538"/>
          <p14:tracePt t="228932" x="2343150" y="4294188"/>
          <p14:tracePt t="228948" x="2228850" y="4251325"/>
          <p14:tracePt t="228965" x="2157413" y="4251325"/>
          <p14:tracePt t="228982" x="2093913" y="4243388"/>
          <p14:tracePt t="228999" x="2051050" y="4243388"/>
          <p14:tracePt t="229016" x="2022475" y="4243388"/>
          <p14:tracePt t="229019" x="2008188" y="4243388"/>
          <p14:tracePt t="229035" x="2000250" y="4243388"/>
          <p14:tracePt t="229051" x="1993900" y="4243388"/>
          <p14:tracePt t="229069" x="1979613" y="4243388"/>
          <p14:tracePt t="229087" x="1965325" y="4243388"/>
          <p14:tracePt t="229104" x="1936750" y="4243388"/>
          <p14:tracePt t="229120" x="1922463" y="4243388"/>
          <p14:tracePt t="229228" x="1914525" y="4243388"/>
          <p14:tracePt t="229833" x="1922463" y="4243388"/>
          <p14:tracePt t="229943" x="1928813" y="4243388"/>
          <p14:tracePt t="229972" x="1936750" y="4243388"/>
          <p14:tracePt t="229988" x="1943100" y="4243388"/>
          <p14:tracePt t="230049" x="1951038" y="4243388"/>
          <p14:tracePt t="230097" x="1957388" y="4243388"/>
          <p14:tracePt t="230112" x="1965325" y="4243388"/>
          <p14:tracePt t="230121" x="1979613" y="4243388"/>
          <p14:tracePt t="230130" x="1979613" y="4251325"/>
          <p14:tracePt t="230147" x="1993900" y="4251325"/>
          <p14:tracePt t="230164" x="2008188" y="4251325"/>
          <p14:tracePt t="230181" x="2022475" y="4257675"/>
          <p14:tracePt t="230307" x="2028825" y="4257675"/>
          <p14:tracePt t="230324" x="2036763" y="4257675"/>
          <p14:tracePt t="230332" x="2043113" y="4257675"/>
          <p14:tracePt t="230348" x="2051050" y="4265613"/>
          <p14:tracePt t="232815" x="2051050" y="4271963"/>
          <p14:tracePt t="232823" x="2057400" y="4271963"/>
          <p14:tracePt t="234035" x="2065338" y="4271963"/>
          <p14:tracePt t="234385" x="2071688" y="4271963"/>
          <p14:tracePt t="237159" x="2071688" y="4279900"/>
          <p14:tracePt t="237191" x="2079625" y="4279900"/>
          <p14:tracePt t="237267" x="2085975" y="4279900"/>
          <p14:tracePt t="237275" x="2093913" y="4279900"/>
          <p14:tracePt t="237291" x="2100263" y="4279900"/>
          <p14:tracePt t="237306" x="2108200" y="4279900"/>
          <p14:tracePt t="237322" x="2122488" y="4279900"/>
          <p14:tracePt t="237339" x="2128838" y="4279900"/>
          <p14:tracePt t="237360" x="2136775" y="4279900"/>
          <p14:tracePt t="237486" x="2143125" y="4279900"/>
          <p14:tracePt t="237494" x="2151063" y="4279900"/>
          <p14:tracePt t="237503" x="2157413" y="4286250"/>
          <p14:tracePt t="237516" x="2165350" y="4286250"/>
          <p14:tracePt t="237535" x="2171700" y="4286250"/>
          <p14:tracePt t="237554" x="2171700" y="4294188"/>
          <p14:tracePt t="237832" x="2179638" y="4294188"/>
          <p14:tracePt t="237839" x="2185988" y="4294188"/>
          <p14:tracePt t="237862" x="2193925" y="4294188"/>
          <p14:tracePt t="237920" x="2200275" y="4294188"/>
          <p14:tracePt t="237938" x="2214563" y="4294188"/>
          <p14:tracePt t="237955" x="2222500" y="4294188"/>
          <p14:tracePt t="237963" x="2228850" y="4294188"/>
          <p14:tracePt t="237979" x="2236788" y="4294188"/>
          <p14:tracePt t="237986" x="2243138" y="4294188"/>
          <p14:tracePt t="238003" x="2251075" y="4294188"/>
          <p14:tracePt t="238013" x="2251075" y="4300538"/>
          <p14:tracePt t="238030" x="2257425" y="4300538"/>
          <p14:tracePt t="238047" x="2265363" y="4300538"/>
          <p14:tracePt t="238089" x="2271713" y="4300538"/>
          <p14:tracePt t="238102" x="2279650" y="4300538"/>
          <p14:tracePt t="238110" x="2286000" y="4300538"/>
          <p14:tracePt t="238119" x="2293938" y="4300538"/>
          <p14:tracePt t="238133" x="2300288" y="4300538"/>
          <p14:tracePt t="238152" x="2328863" y="4300538"/>
          <p14:tracePt t="238168" x="2343150" y="4300538"/>
          <p14:tracePt t="238185" x="2365375" y="4300538"/>
          <p14:tracePt t="238204" x="2386013" y="4300538"/>
          <p14:tracePt t="238219" x="2386013" y="4308475"/>
          <p14:tracePt t="238283" x="2393950" y="4308475"/>
          <p14:tracePt t="238290" x="2400300" y="4308475"/>
          <p14:tracePt t="238308" x="2408238" y="4308475"/>
          <p14:tracePt t="238316" x="2414588" y="4308475"/>
          <p14:tracePt t="238325" x="2422525" y="4308475"/>
          <p14:tracePt t="238339" x="2457450" y="4308475"/>
          <p14:tracePt t="238356" x="2479675" y="4314825"/>
          <p14:tracePt t="238373" x="2508250" y="4314825"/>
          <p14:tracePt t="238390" x="2536825" y="4329113"/>
          <p14:tracePt t="238408" x="2579688" y="4329113"/>
          <p14:tracePt t="238424" x="2586038" y="4329113"/>
          <p14:tracePt t="238442" x="2586038" y="4337050"/>
          <p14:tracePt t="238459" x="2593975" y="4337050"/>
          <p14:tracePt t="238476" x="2600325" y="4337050"/>
          <p14:tracePt t="238493" x="2622550" y="4343400"/>
          <p14:tracePt t="238510" x="2657475" y="4343400"/>
          <p14:tracePt t="238527" x="2686050" y="4343400"/>
          <p14:tracePt t="238546" x="2722563" y="4343400"/>
          <p14:tracePt t="238561" x="2757488" y="4337050"/>
          <p14:tracePt t="238579" x="2822575" y="4322763"/>
          <p14:tracePt t="238597" x="2879725" y="4322763"/>
          <p14:tracePt t="238615" x="2928938" y="4314825"/>
          <p14:tracePt t="238632" x="3000375" y="4314825"/>
          <p14:tracePt t="238649" x="3065463" y="4308475"/>
          <p14:tracePt t="238665" x="3094038" y="4294188"/>
          <p14:tracePt t="238683" x="3186113" y="4279900"/>
          <p14:tracePt t="238700" x="3228975" y="4279900"/>
          <p14:tracePt t="238718" x="3257550" y="4279900"/>
          <p14:tracePt t="238735" x="3271838" y="4279900"/>
          <p14:tracePt t="238752" x="3279775" y="4279900"/>
          <p14:tracePt t="238769" x="3286125" y="4279900"/>
          <p14:tracePt t="238786" x="3294063" y="4279900"/>
          <p14:tracePt t="238802" x="3300413" y="4286250"/>
          <p14:tracePt t="238819" x="3308350" y="4286250"/>
          <p14:tracePt t="238836" x="3328988" y="4286250"/>
          <p14:tracePt t="238853" x="3343275" y="4286250"/>
          <p14:tracePt t="238870" x="3351213" y="4286250"/>
          <p14:tracePt t="238888" x="3357563" y="4286250"/>
          <p14:tracePt t="238904" x="3365500" y="4286250"/>
          <p14:tracePt t="238923" x="3371850" y="4286250"/>
          <p14:tracePt t="238940" x="3379788" y="4286250"/>
          <p14:tracePt t="238987" x="3386138" y="4286250"/>
          <p14:tracePt t="239017" x="3394075" y="4294188"/>
          <p14:tracePt t="239024" x="3408363" y="4294188"/>
          <p14:tracePt t="239035" x="3414713" y="4294188"/>
          <p14:tracePt t="239048" x="3429000" y="4294188"/>
          <p14:tracePt t="239059" x="3436938" y="4294188"/>
          <p14:tracePt t="239076" x="3443288" y="4294188"/>
          <p14:tracePt t="239093" x="3465513" y="4279900"/>
          <p14:tracePt t="239110" x="3486150" y="4271963"/>
          <p14:tracePt t="239127" x="3500438" y="4271963"/>
          <p14:tracePt t="239144" x="3529013" y="4265613"/>
          <p14:tracePt t="239161" x="3551238" y="4257675"/>
          <p14:tracePt t="239178" x="3557588" y="4257675"/>
          <p14:tracePt t="239196" x="3579813" y="4257675"/>
          <p14:tracePt t="239229" x="3586163" y="4257675"/>
          <p14:tracePt t="239250" x="3594100" y="4257675"/>
          <p14:tracePt t="239258" x="3600450" y="4257675"/>
          <p14:tracePt t="239274" x="3608388" y="4257675"/>
          <p14:tracePt t="239283" x="3614738" y="4257675"/>
          <p14:tracePt t="239299" x="3629025" y="4257675"/>
          <p14:tracePt t="239316" x="3636963" y="4257675"/>
          <p14:tracePt t="239333" x="3651250" y="4257675"/>
          <p14:tracePt t="239350" x="3657600" y="4257675"/>
          <p14:tracePt t="239368" x="3671888" y="4257675"/>
          <p14:tracePt t="239384" x="3679825" y="4257675"/>
          <p14:tracePt t="239402" x="3700463" y="4257675"/>
          <p14:tracePt t="239420" x="3722688" y="4243388"/>
          <p14:tracePt t="239436" x="3729038" y="4243388"/>
          <p14:tracePt t="239453" x="3794125" y="4214813"/>
          <p14:tracePt t="239470" x="3829050" y="4200525"/>
          <p14:tracePt t="239487" x="3851275" y="4186238"/>
          <p14:tracePt t="239504" x="3879850" y="4171950"/>
          <p14:tracePt t="239521" x="3900488" y="4165600"/>
          <p14:tracePt t="239538" x="3914775" y="4157663"/>
          <p14:tracePt t="239543" x="3922713" y="4151313"/>
          <p14:tracePt t="239557" x="3937000" y="4143375"/>
          <p14:tracePt t="239573" x="3957638" y="4137025"/>
          <p14:tracePt t="239591" x="3986213" y="4137025"/>
          <p14:tracePt t="239609" x="4000500" y="4129088"/>
          <p14:tracePt t="239624" x="4014788" y="4129088"/>
          <p14:tracePt t="239626" x="4022725" y="4129088"/>
          <p14:tracePt t="239644" x="4022725" y="4122738"/>
          <p14:tracePt t="239676" x="4029075" y="4122738"/>
          <p14:tracePt t="240307" x="4022725" y="4122738"/>
          <p14:tracePt t="240322" x="4014788" y="4122738"/>
          <p14:tracePt t="240337" x="4008438" y="4122738"/>
          <p14:tracePt t="240346" x="4000500" y="4122738"/>
          <p14:tracePt t="240363" x="3994150" y="4129088"/>
          <p14:tracePt t="240379" x="3986213" y="4129088"/>
          <p14:tracePt t="240397" x="3979863" y="4129088"/>
          <p14:tracePt t="240414" x="3979863" y="4137025"/>
          <p14:tracePt t="240433" x="3971925" y="4137025"/>
          <p14:tracePt t="240448" x="3971925" y="4143375"/>
          <p14:tracePt t="240480" x="3971925" y="4151313"/>
          <p14:tracePt t="240487" x="3965575" y="4151313"/>
          <p14:tracePt t="241283" x="3979863" y="4157663"/>
          <p14:tracePt t="241291" x="4000500" y="4157663"/>
          <p14:tracePt t="241298" x="4043363" y="4157663"/>
          <p14:tracePt t="241308" x="4065588" y="4157663"/>
          <p14:tracePt t="241321" x="4137025" y="4171950"/>
          <p14:tracePt t="241338" x="4186238" y="4171950"/>
          <p14:tracePt t="241357" x="4229100" y="4179888"/>
          <p14:tracePt t="241374" x="4265613" y="4179888"/>
          <p14:tracePt t="241390" x="4300538" y="4194175"/>
          <p14:tracePt t="241406" x="4365625" y="4194175"/>
          <p14:tracePt t="241423" x="4394200" y="4194175"/>
          <p14:tracePt t="241441" x="4422775" y="4194175"/>
          <p14:tracePt t="241475" x="4443413" y="4186238"/>
          <p14:tracePt t="241492" x="4457700" y="4179888"/>
          <p14:tracePt t="241511" x="4479925" y="4171950"/>
          <p14:tracePt t="241526" x="4500563" y="4165600"/>
          <p14:tracePt t="241544" x="4529138" y="4151313"/>
          <p14:tracePt t="241561" x="4565650" y="4143375"/>
          <p14:tracePt t="241578" x="4651375" y="4114800"/>
          <p14:tracePt t="241595" x="4686300" y="4108450"/>
          <p14:tracePt t="241612" x="4729163" y="4094163"/>
          <p14:tracePt t="241629" x="4757738" y="4071938"/>
          <p14:tracePt t="241649" x="4794250" y="4037013"/>
          <p14:tracePt t="241665" x="4829175" y="4008438"/>
          <p14:tracePt t="241682" x="4872038" y="3971925"/>
          <p14:tracePt t="241699" x="4894263" y="3943350"/>
          <p14:tracePt t="241716" x="4929188" y="3900488"/>
          <p14:tracePt t="241734" x="4951413" y="3843338"/>
          <p14:tracePt t="241750" x="5000625" y="3722688"/>
          <p14:tracePt t="241766" x="5029200" y="3614738"/>
          <p14:tracePt t="241783" x="5065713" y="3529013"/>
          <p14:tracePt t="241801" x="5086350" y="3457575"/>
          <p14:tracePt t="241818" x="5122863" y="3386138"/>
          <p14:tracePt t="241837" x="5157788" y="3271838"/>
          <p14:tracePt t="241854" x="5165725" y="3122613"/>
          <p14:tracePt t="241870" x="5180013" y="2936875"/>
          <p14:tracePt t="241887" x="5200650" y="2794000"/>
          <p14:tracePt t="241903" x="5200650" y="2671763"/>
          <p14:tracePt t="241920" x="5200650" y="2614613"/>
          <p14:tracePt t="241938" x="5200650" y="2536825"/>
          <p14:tracePt t="241955" x="5200650" y="2486025"/>
          <p14:tracePt t="241972" x="5214938" y="2400300"/>
          <p14:tracePt t="241990" x="5243513" y="2328863"/>
          <p14:tracePt t="242007" x="5251450" y="2279650"/>
          <p14:tracePt t="242023" x="5251450" y="2271713"/>
          <p14:tracePt t="242111" x="5251450" y="2279650"/>
          <p14:tracePt t="242119" x="5251450" y="2293938"/>
          <p14:tracePt t="242128" x="5251450" y="2300288"/>
          <p14:tracePt t="242145" x="5251450" y="2322513"/>
          <p14:tracePt t="242164" x="5243513" y="2351088"/>
          <p14:tracePt t="242178" x="5243513" y="2365375"/>
          <p14:tracePt t="242196" x="5243513" y="2408238"/>
          <p14:tracePt t="242212" x="5243513" y="2428875"/>
          <p14:tracePt t="242229" x="5237163" y="2465388"/>
          <p14:tracePt t="242246" x="5237163" y="2514600"/>
          <p14:tracePt t="242263" x="5229225" y="2551113"/>
          <p14:tracePt t="242280" x="5229225" y="2565400"/>
          <p14:tracePt t="242297" x="5222875" y="2600325"/>
          <p14:tracePt t="242316" x="5222875" y="2622550"/>
          <p14:tracePt t="242334" x="5214938" y="2628900"/>
          <p14:tracePt t="242352" x="5200650" y="2651125"/>
          <p14:tracePt t="242368" x="5200650" y="2665413"/>
          <p14:tracePt t="242385" x="5200650" y="2671763"/>
          <p14:tracePt t="242479" x="5200650" y="2679700"/>
          <p14:tracePt t="242493" x="5200650" y="2686050"/>
          <p14:tracePt t="242502" x="5194300" y="2693988"/>
          <p14:tracePt t="242509" x="5194300" y="2700338"/>
          <p14:tracePt t="242735" x="5194300" y="2708275"/>
          <p14:tracePt t="243439" x="5186363" y="2722563"/>
          <p14:tracePt t="243517" x="5180013" y="2722563"/>
          <p14:tracePt t="243541" x="5180013" y="2728913"/>
          <p14:tracePt t="243554" x="5180013" y="2736850"/>
          <p14:tracePt t="243562" x="5180013" y="2743200"/>
          <p14:tracePt t="243571" x="5180013" y="2751138"/>
          <p14:tracePt t="243583" x="5180013" y="2765425"/>
          <p14:tracePt t="243600" x="5172075" y="2786063"/>
          <p14:tracePt t="243617" x="5172075" y="2843213"/>
          <p14:tracePt t="243634" x="5172075" y="2886075"/>
          <p14:tracePt t="243652" x="5157788" y="2936875"/>
          <p14:tracePt t="243669" x="5157788" y="2979738"/>
          <p14:tracePt t="243686" x="5157788" y="3022600"/>
          <p14:tracePt t="243703" x="5151438" y="3051175"/>
          <p14:tracePt t="243720" x="5151438" y="3065463"/>
          <p14:tracePt t="243737" x="5143500" y="3065463"/>
          <p14:tracePt t="244079" x="5143500" y="3071813"/>
          <p14:tracePt t="244190" x="5143500" y="3079750"/>
          <p14:tracePt t="244261" x="5143500" y="3086100"/>
          <p14:tracePt t="244266" x="5143500" y="3094038"/>
          <p14:tracePt t="244282" x="5143500" y="3100388"/>
          <p14:tracePt t="244299" x="5143500" y="3108325"/>
          <p14:tracePt t="244320" x="5143500" y="3122613"/>
          <p14:tracePt t="244336" x="5143500" y="3128963"/>
          <p14:tracePt t="244344" x="5143500" y="3136900"/>
          <p14:tracePt t="244354" x="5143500" y="3143250"/>
          <p14:tracePt t="244478" x="5143500" y="3151188"/>
          <p14:tracePt t="244924" x="5151438" y="3151188"/>
          <p14:tracePt t="245010" x="5157788" y="3151188"/>
          <p14:tracePt t="245034" x="5165725" y="3151188"/>
          <p14:tracePt t="245049" x="5172075" y="3151188"/>
          <p14:tracePt t="245054" x="5180013" y="3151188"/>
          <p14:tracePt t="245079" x="5186363" y="3151188"/>
          <p14:tracePt t="245086" x="5208588" y="3151188"/>
          <p14:tracePt t="245103" x="5229225" y="3151188"/>
          <p14:tracePt t="245112" x="5257800" y="3151188"/>
          <p14:tracePt t="245126" x="5294313" y="3151188"/>
          <p14:tracePt t="245144" x="5322888" y="3157538"/>
          <p14:tracePt t="245161" x="5372100" y="3157538"/>
          <p14:tracePt t="245178" x="5457825" y="3157538"/>
          <p14:tracePt t="245194" x="5594350" y="3157538"/>
          <p14:tracePt t="245212" x="5908675" y="3151188"/>
          <p14:tracePt t="245230" x="6100763" y="3143250"/>
          <p14:tracePt t="245246" x="6372225" y="3108325"/>
          <p14:tracePt t="245262" x="6600825" y="3079750"/>
          <p14:tracePt t="245279" x="6751638" y="3043238"/>
          <p14:tracePt t="245298" x="7037388" y="2979738"/>
          <p14:tracePt t="245314" x="7251700" y="2951163"/>
          <p14:tracePt t="245331" x="7415213" y="2922588"/>
          <p14:tracePt t="245348" x="7594600" y="2886075"/>
          <p14:tracePt t="245365" x="7723188" y="2843213"/>
          <p14:tracePt t="245382" x="7880350" y="2722563"/>
          <p14:tracePt t="245400" x="8072438" y="2579688"/>
          <p14:tracePt t="245416" x="8158163" y="2522538"/>
          <p14:tracePt t="245433" x="8223250" y="2493963"/>
          <p14:tracePt t="245451" x="8258175" y="2451100"/>
          <p14:tracePt t="245468" x="8329613" y="2400300"/>
          <p14:tracePt t="245485" x="8351838" y="2371725"/>
          <p14:tracePt t="245502" x="8386763" y="2322513"/>
          <p14:tracePt t="245519" x="8401050" y="2257425"/>
          <p14:tracePt t="245537" x="8429625" y="2208213"/>
          <p14:tracePt t="245539" x="8437563" y="2193925"/>
          <p14:tracePt t="245556" x="8443913" y="2171700"/>
          <p14:tracePt t="245573" x="8458200" y="2151063"/>
          <p14:tracePt t="245588" x="8466138" y="2108200"/>
          <p14:tracePt t="245605" x="8480425" y="2036763"/>
          <p14:tracePt t="245622" x="8501063" y="1979613"/>
          <p14:tracePt t="245640" x="8501063" y="1922463"/>
          <p14:tracePt t="245656" x="8501063" y="1908175"/>
          <p14:tracePt t="245673" x="8501063" y="1900238"/>
          <p14:tracePt t="245775" x="8494713" y="1893888"/>
          <p14:tracePt t="245783" x="8472488" y="1893888"/>
          <p14:tracePt t="245793" x="8466138" y="1893888"/>
          <p14:tracePt t="245811" x="8437563" y="1893888"/>
          <p14:tracePt t="245828" x="8408988" y="1908175"/>
          <p14:tracePt t="245845" x="8401050" y="1928813"/>
          <p14:tracePt t="245862" x="8394700" y="1943100"/>
          <p14:tracePt t="245879" x="8394700" y="1951038"/>
          <p14:tracePt t="246017" x="8386763" y="1951038"/>
          <p14:tracePt t="246044" x="8380413" y="1943100"/>
          <p14:tracePt t="246049" x="8380413" y="1936750"/>
          <p14:tracePt t="246054" x="8380413" y="1928813"/>
          <p14:tracePt t="246070" x="8380413" y="1922463"/>
          <p14:tracePt t="246267" x="8372475" y="1914525"/>
          <p14:tracePt t="246275" x="8372475" y="1908175"/>
          <p14:tracePt t="246291" x="8366125" y="1900238"/>
          <p14:tracePt t="246313" x="8366125" y="1893888"/>
          <p14:tracePt t="246321" x="8366125" y="1885950"/>
          <p14:tracePt t="246338" x="8366125" y="1879600"/>
          <p14:tracePt t="246345" x="8366125" y="1871663"/>
          <p14:tracePt t="246360" x="8358188" y="1865313"/>
          <p14:tracePt t="246376" x="8351838" y="1865313"/>
          <p14:tracePt t="246393" x="8351838" y="1857375"/>
          <p14:tracePt t="246487" x="8351838" y="1851025"/>
          <p14:tracePt t="246782" x="8343900" y="1851025"/>
          <p14:tracePt t="246820" x="8343900" y="1857375"/>
          <p14:tracePt t="246829" x="8337550" y="1865313"/>
          <p14:tracePt t="246838" x="8337550" y="1871663"/>
          <p14:tracePt t="246857" x="8337550" y="1893888"/>
          <p14:tracePt t="246875" x="8337550" y="1979613"/>
          <p14:tracePt t="246892" x="8315325" y="2079625"/>
          <p14:tracePt t="246909" x="8308975" y="2171700"/>
          <p14:tracePt t="246926" x="8301038" y="2243138"/>
          <p14:tracePt t="246943" x="8294688" y="2279650"/>
          <p14:tracePt t="246961" x="8294688" y="2336800"/>
          <p14:tracePt t="246977" x="8286750" y="2393950"/>
          <p14:tracePt t="246993" x="8272463" y="2471738"/>
          <p14:tracePt t="247012" x="8272463" y="2608263"/>
          <p14:tracePt t="247030" x="8286750" y="2822575"/>
          <p14:tracePt t="247046" x="8301038" y="2922588"/>
          <p14:tracePt t="247062" x="8301038" y="2951163"/>
          <p14:tracePt t="247080" x="8301038" y="2957513"/>
          <p14:tracePt t="247097" x="8301038" y="2965450"/>
          <p14:tracePt t="247126" x="8301038" y="2971800"/>
          <p14:tracePt t="247149" x="8301038" y="2979738"/>
          <p14:tracePt t="247158" x="8301038" y="2986088"/>
          <p14:tracePt t="247166" x="8301038" y="2994025"/>
          <p14:tracePt t="247182" x="8301038" y="3000375"/>
          <p14:tracePt t="247200" x="8301038" y="3008313"/>
          <p14:tracePt t="247275" x="8301038" y="3014663"/>
          <p14:tracePt t="247282" x="8294688" y="3022600"/>
          <p14:tracePt t="247297" x="8294688" y="3028950"/>
          <p14:tracePt t="247304" x="8294688" y="3036888"/>
          <p14:tracePt t="247319" x="8294688" y="3051175"/>
          <p14:tracePt t="247336" x="8286750" y="3122613"/>
          <p14:tracePt t="247353" x="8286750" y="3171825"/>
          <p14:tracePt t="247370" x="8280400" y="3214688"/>
          <p14:tracePt t="247387" x="8272463" y="3251200"/>
          <p14:tracePt t="247406" x="8251825" y="3343275"/>
          <p14:tracePt t="247421" x="8208963" y="3429000"/>
          <p14:tracePt t="247442" x="8123238" y="3551238"/>
          <p14:tracePt t="247458" x="8029575" y="3686175"/>
          <p14:tracePt t="247461" x="8008938" y="3736975"/>
          <p14:tracePt t="247474" x="7972425" y="3771900"/>
          <p14:tracePt t="247490" x="7886700" y="3886200"/>
          <p14:tracePt t="247507" x="7758113" y="4014788"/>
          <p14:tracePt t="247524" x="7686675" y="4071938"/>
          <p14:tracePt t="247541" x="7580313" y="4151313"/>
          <p14:tracePt t="247561" x="7380288" y="4257675"/>
          <p14:tracePt t="247578" x="7215188" y="4337050"/>
          <p14:tracePt t="247594" x="7015163" y="4386263"/>
          <p14:tracePt t="247610" x="6765925" y="4457700"/>
          <p14:tracePt t="247627" x="6572250" y="4486275"/>
          <p14:tracePt t="247646" x="6408738" y="4522788"/>
          <p14:tracePt t="247666" x="6137275" y="4586288"/>
          <p14:tracePt t="247680" x="5957888" y="4629150"/>
          <p14:tracePt t="247698" x="5794375" y="4672013"/>
          <p14:tracePt t="247715" x="5651500" y="4708525"/>
          <p14:tracePt t="247732" x="5543550" y="4722813"/>
          <p14:tracePt t="247749" x="5472113" y="4722813"/>
          <p14:tracePt t="247764" x="5429250" y="4729163"/>
          <p14:tracePt t="247766" x="5408613" y="4737100"/>
          <p14:tracePt t="247781" x="5380038" y="4737100"/>
          <p14:tracePt t="247799" x="5365750" y="4737100"/>
          <p14:tracePt t="247816" x="5329238" y="4737100"/>
          <p14:tracePt t="247833" x="5294313" y="4743450"/>
          <p14:tracePt t="247850" x="5272088" y="4751388"/>
          <p14:tracePt t="247869" x="5251450" y="4751388"/>
          <p14:tracePt t="247886" x="5237163" y="4751388"/>
          <p14:tracePt t="247919" x="5229225" y="4751388"/>
          <p14:tracePt t="248033" x="5237163" y="4751388"/>
          <p14:tracePt t="248041" x="5257800" y="4743450"/>
          <p14:tracePt t="248046" x="5265738" y="4729163"/>
          <p14:tracePt t="248057" x="5280025" y="4729163"/>
          <p14:tracePt t="248074" x="5314950" y="4722813"/>
          <p14:tracePt t="248093" x="5351463" y="4714875"/>
          <p14:tracePt t="248108" x="5372100" y="4714875"/>
          <p14:tracePt t="248124" x="5400675" y="4714875"/>
          <p14:tracePt t="248141" x="5429250" y="4714875"/>
          <p14:tracePt t="248158" x="5443538" y="4714875"/>
          <p14:tracePt t="248176" x="5480050" y="4714875"/>
          <p14:tracePt t="248193" x="5514975" y="4714875"/>
          <p14:tracePt t="248212" x="5551488" y="4714875"/>
          <p14:tracePt t="248228" x="5572125" y="4714875"/>
          <p14:tracePt t="248244" x="5600700" y="4714875"/>
          <p14:tracePt t="248261" x="5637213" y="4714875"/>
          <p14:tracePt t="248278" x="5651500" y="4714875"/>
          <p14:tracePt t="256280" x="5622925" y="4743450"/>
          <p14:tracePt t="256287" x="5600700" y="4772025"/>
          <p14:tracePt t="256298" x="5580063" y="4794250"/>
          <p14:tracePt t="256318" x="5537200" y="4857750"/>
          <p14:tracePt t="256334" x="5529263" y="4872038"/>
          <p14:tracePt t="256508" x="5543550" y="4879975"/>
          <p14:tracePt t="256516" x="5557838" y="4886325"/>
          <p14:tracePt t="256524" x="5565775" y="4886325"/>
          <p14:tracePt t="256540" x="5572125" y="4894263"/>
          <p14:tracePt t="256578" x="5600700" y="4894263"/>
          <p14:tracePt t="256587" x="5657850" y="4894263"/>
          <p14:tracePt t="256592" x="5694363" y="4879975"/>
          <p14:tracePt t="256609" x="5808663" y="4851400"/>
          <p14:tracePt t="256626" x="5957888" y="4794250"/>
          <p14:tracePt t="256644" x="6143625" y="4708525"/>
          <p14:tracePt t="256660" x="6343650" y="4572000"/>
          <p14:tracePt t="256675" x="6486525" y="4471988"/>
          <p14:tracePt t="256677" x="6557963" y="4443413"/>
          <p14:tracePt t="256694" x="6657975" y="4371975"/>
          <p14:tracePt t="256712" x="6757988" y="4337050"/>
          <p14:tracePt t="256728" x="6823075" y="4322763"/>
          <p14:tracePt t="256745" x="6894513" y="4314825"/>
          <p14:tracePt t="256763" x="7000875" y="4279900"/>
          <p14:tracePt t="256780" x="7051675" y="4279900"/>
          <p14:tracePt t="256800" x="7115175" y="4251325"/>
          <p14:tracePt t="256814" x="7172325" y="4214813"/>
          <p14:tracePt t="256831" x="7186613" y="4171950"/>
          <p14:tracePt t="256848" x="7208838" y="4122738"/>
          <p14:tracePt t="256864" x="7229475" y="4057650"/>
          <p14:tracePt t="256884" x="7280275" y="3957638"/>
          <p14:tracePt t="256899" x="7294563" y="3922713"/>
          <p14:tracePt t="256916" x="7323138" y="3886200"/>
          <p14:tracePt t="256933" x="7337425" y="3843338"/>
          <p14:tracePt t="256950" x="7351713" y="3808413"/>
          <p14:tracePt t="256968" x="7380288" y="3736975"/>
          <p14:tracePt t="256984" x="7386638" y="3722688"/>
          <p14:tracePt t="257002" x="7400925" y="3686175"/>
          <p14:tracePt t="257018" x="7415213" y="3651250"/>
          <p14:tracePt t="257035" x="7451725" y="3571875"/>
          <p14:tracePt t="257052" x="7466013" y="3500438"/>
          <p14:tracePt t="257070" x="7500938" y="3394075"/>
          <p14:tracePt t="257087" x="7537450" y="3351213"/>
          <p14:tracePt t="257104" x="7572375" y="3314700"/>
          <p14:tracePt t="257121" x="7615238" y="3257550"/>
          <p14:tracePt t="257138" x="7672388" y="3200400"/>
          <p14:tracePt t="257155" x="7743825" y="3136900"/>
          <p14:tracePt t="257173" x="7766050" y="3114675"/>
          <p14:tracePt t="257190" x="7780338" y="3108325"/>
          <p14:tracePt t="257207" x="7794625" y="3100388"/>
          <p14:tracePt t="257226" x="7800975" y="3094038"/>
          <p14:tracePt t="257242" x="7823200" y="3079750"/>
          <p14:tracePt t="257258" x="7843838" y="3065463"/>
          <p14:tracePt t="257276" x="7851775" y="3057525"/>
          <p14:tracePt t="257343" x="7851775" y="3051175"/>
          <p14:tracePt t="257359" x="7858125" y="3051175"/>
          <p14:tracePt t="257367" x="7866063" y="3051175"/>
          <p14:tracePt t="257378" x="7880350" y="3043238"/>
          <p14:tracePt t="257396" x="7923213" y="3036888"/>
          <p14:tracePt t="257413" x="8001000" y="3008313"/>
          <p14:tracePt t="257430" x="8037513" y="3000375"/>
          <p14:tracePt t="257448" x="8058150" y="3000375"/>
          <p14:tracePt t="257464" x="8066088" y="3000375"/>
          <p14:tracePt t="257481" x="8072438" y="3000375"/>
          <p14:tracePt t="257498" x="8080375" y="3000375"/>
          <p14:tracePt t="257532" x="8086725" y="3000375"/>
          <p14:tracePt t="257549" x="8094663" y="3000375"/>
          <p14:tracePt t="257568" x="8123238" y="2928938"/>
          <p14:tracePt t="257584" x="8143875" y="2857500"/>
          <p14:tracePt t="257603" x="8158163" y="2814638"/>
          <p14:tracePt t="257619" x="8172450" y="2765425"/>
          <p14:tracePt t="257636" x="8186738" y="2722563"/>
          <p14:tracePt t="257653" x="8201025" y="2693988"/>
          <p14:tracePt t="257687" x="8208963" y="2693988"/>
          <p14:tracePt t="257820" x="8223250" y="2693988"/>
          <p14:tracePt t="257828" x="8229600" y="2686050"/>
          <p14:tracePt t="257846" x="8237538" y="2686050"/>
          <p14:tracePt t="257868" x="8243888" y="2686050"/>
          <p14:tracePt t="257876" x="8251825" y="2686050"/>
          <p14:tracePt t="257894" x="8258175" y="2686050"/>
          <p14:tracePt t="257912" x="8272463" y="2686050"/>
          <p14:tracePt t="257928" x="8294688" y="2686050"/>
          <p14:tracePt t="257947" x="8301038" y="2686050"/>
          <p14:tracePt t="257962" x="8315325" y="2693988"/>
          <p14:tracePt t="257978" x="8343900" y="2708275"/>
          <p14:tracePt t="257995" x="8351838" y="2714625"/>
          <p14:tracePt t="258012" x="8358188" y="2728913"/>
          <p14:tracePt t="258030" x="8366125" y="2743200"/>
          <p14:tracePt t="258047" x="8366125" y="2771775"/>
          <p14:tracePt t="258064" x="8366125" y="2786063"/>
          <p14:tracePt t="258081" x="8366125" y="2822575"/>
          <p14:tracePt t="258085" x="8366125" y="2836863"/>
          <p14:tracePt t="258098" x="8366125" y="2843213"/>
          <p14:tracePt t="258116" x="8366125" y="2857500"/>
          <p14:tracePt t="258132" x="8343900" y="2857500"/>
          <p14:tracePt t="258150" x="8329613" y="2857500"/>
          <p14:tracePt t="258167" x="8280400" y="2857500"/>
          <p14:tracePt t="258185" x="8237538" y="2857500"/>
          <p14:tracePt t="258202" x="8186738" y="2857500"/>
          <p14:tracePt t="258220" x="8143875" y="2857500"/>
          <p14:tracePt t="258236" x="8066088" y="2843213"/>
          <p14:tracePt t="258252" x="8015288" y="2836863"/>
          <p14:tracePt t="258270" x="7972425" y="2822575"/>
          <p14:tracePt t="258287" x="7923213" y="2814638"/>
          <p14:tracePt t="258304" x="7908925" y="2808288"/>
          <p14:tracePt t="258321" x="7900988" y="2808288"/>
          <p14:tracePt t="258431" x="7880350" y="2828925"/>
          <p14:tracePt t="258438" x="7872413" y="2857500"/>
          <p14:tracePt t="258446" x="7872413" y="2871788"/>
          <p14:tracePt t="258460" x="7823200" y="2928938"/>
          <p14:tracePt t="258476" x="7794625" y="2965450"/>
          <p14:tracePt t="258494" x="7729538" y="2994025"/>
          <p14:tracePt t="258511" x="7651750" y="3036888"/>
          <p14:tracePt t="258526" x="7600950" y="3051175"/>
          <p14:tracePt t="258544" x="7537450" y="3065463"/>
          <p14:tracePt t="258561" x="7429500" y="3100388"/>
          <p14:tracePt t="258578" x="7200900" y="3157538"/>
          <p14:tracePt t="258595" x="6937375" y="3236913"/>
          <p14:tracePt t="258612" x="6465888" y="3386138"/>
          <p14:tracePt t="258629" x="6072188" y="3500438"/>
          <p14:tracePt t="258647" x="5457825" y="3657600"/>
          <p14:tracePt t="258665" x="4979988" y="3708400"/>
          <p14:tracePt t="258682" x="4300538" y="3729038"/>
          <p14:tracePt t="258699" x="3765550" y="3757613"/>
          <p14:tracePt t="258719" x="3079750" y="3779838"/>
          <p14:tracePt t="258732" x="2700338" y="3814763"/>
          <p14:tracePt t="258749" x="2414588" y="3822700"/>
          <p14:tracePt t="258766" x="2257425" y="3771900"/>
          <p14:tracePt t="258784" x="2157413" y="3736975"/>
          <p14:tracePt t="258801" x="2071688" y="3679825"/>
          <p14:tracePt t="258818" x="1936750" y="3543300"/>
          <p14:tracePt t="258835" x="1851025" y="3486150"/>
          <p14:tracePt t="258853" x="1771650" y="3436938"/>
          <p14:tracePt t="258870" x="1751013" y="3394075"/>
          <p14:tracePt t="258888" x="1736725" y="3365500"/>
          <p14:tracePt t="258903" x="1736725" y="3328988"/>
          <p14:tracePt t="258921" x="1757363" y="3314700"/>
          <p14:tracePt t="258938" x="1808163" y="3279775"/>
          <p14:tracePt t="258956" x="1871663" y="3251200"/>
          <p14:tracePt t="258972" x="1914525" y="3222625"/>
          <p14:tracePt t="258990" x="1979613" y="3171825"/>
          <p14:tracePt t="259006" x="2008188" y="3165475"/>
          <p14:tracePt t="259023" x="2043113" y="3157538"/>
          <p14:tracePt t="259041" x="2057400" y="3157538"/>
          <p14:tracePt t="259059" x="2114550" y="3186113"/>
          <p14:tracePt t="259076" x="2208213" y="3243263"/>
          <p14:tracePt t="259094" x="2236788" y="3279775"/>
          <p14:tracePt t="259112" x="2236788" y="3294063"/>
          <p14:tracePt t="259128" x="2222500" y="3300413"/>
          <p14:tracePt t="259145" x="2079625" y="3286125"/>
          <p14:tracePt t="259162" x="1965325" y="3257550"/>
          <p14:tracePt t="259178" x="1871663" y="3186113"/>
          <p14:tracePt t="259194" x="1779588" y="3114675"/>
          <p14:tracePt t="259212" x="1693863" y="3028950"/>
          <p14:tracePt t="259229" x="1693863" y="2951163"/>
          <p14:tracePt t="259246" x="1671638" y="2808288"/>
          <p14:tracePt t="259264" x="1700213" y="2586038"/>
          <p14:tracePt t="259281" x="1757363" y="2428875"/>
          <p14:tracePt t="259297" x="1785938" y="2308225"/>
          <p14:tracePt t="259315" x="1828800" y="2171700"/>
          <p14:tracePt t="259332" x="1879600" y="2085975"/>
          <p14:tracePt t="259350" x="1928813" y="2014538"/>
          <p14:tracePt t="259366" x="1936750" y="2014538"/>
          <p14:tracePt t="259384" x="1951038" y="2022475"/>
          <p14:tracePt t="259402" x="1985963" y="2079625"/>
          <p14:tracePt t="259418" x="2043113" y="2251075"/>
          <p14:tracePt t="259436" x="2122488" y="2565400"/>
          <p14:tracePt t="259452" x="2136775" y="2743200"/>
          <p14:tracePt t="259469" x="2136775" y="2828925"/>
          <p14:tracePt t="259487" x="2136775" y="2865438"/>
          <p14:tracePt t="259503" x="2136775" y="2871788"/>
          <p14:tracePt t="259586" x="2136775" y="2879725"/>
          <p14:tracePt t="259603" x="2136775" y="2894013"/>
          <p14:tracePt t="259611" x="2136775" y="2965450"/>
          <p14:tracePt t="259625" x="2157413" y="3100388"/>
          <p14:tracePt t="259640" x="2179638" y="3279775"/>
          <p14:tracePt t="259659" x="2243138" y="3394075"/>
          <p14:tracePt t="259676" x="2322513" y="3514725"/>
          <p14:tracePt t="259692" x="2386013" y="3614738"/>
          <p14:tracePt t="259693" x="2414588" y="3643313"/>
          <p14:tracePt t="259709" x="2486025" y="3686175"/>
          <p14:tracePt t="259726" x="2536825" y="3736975"/>
          <p14:tracePt t="259743" x="2579688" y="3800475"/>
          <p14:tracePt t="259760" x="2614613" y="3851275"/>
          <p14:tracePt t="259777" x="2643188" y="3943350"/>
          <p14:tracePt t="259796" x="2686050" y="4057650"/>
          <p14:tracePt t="259812" x="2736850" y="4100513"/>
          <p14:tracePt t="259829" x="2751138" y="4100513"/>
          <p14:tracePt t="259848" x="2757488" y="4100513"/>
          <p14:tracePt t="259899" x="2757488" y="4108450"/>
          <p14:tracePt t="259906" x="2765425" y="4137025"/>
          <p14:tracePt t="259916" x="2771775" y="4179888"/>
          <p14:tracePt t="259933" x="2779713" y="4379913"/>
          <p14:tracePt t="259951" x="2786063" y="4551363"/>
          <p14:tracePt t="259967" x="2808288" y="4708525"/>
          <p14:tracePt t="259983" x="2822575" y="4779963"/>
          <p14:tracePt t="260002" x="2828925" y="4843463"/>
          <p14:tracePt t="260019" x="2828925" y="4872038"/>
          <p14:tracePt t="260037" x="2828925" y="4879975"/>
          <p14:tracePt t="260156" x="2836863" y="4879975"/>
          <p14:tracePt t="260172" x="2851150" y="4879975"/>
          <p14:tracePt t="260180" x="2865438" y="4879975"/>
          <p14:tracePt t="260190" x="2908300" y="4879975"/>
          <p14:tracePt t="260206" x="3028950" y="4851400"/>
          <p14:tracePt t="260225" x="3236913" y="4757738"/>
          <p14:tracePt t="260241" x="3471863" y="4657725"/>
          <p14:tracePt t="260257" x="3800475" y="4465638"/>
          <p14:tracePt t="260274" x="4129088" y="4257675"/>
          <p14:tracePt t="260292" x="4371975" y="4137025"/>
          <p14:tracePt t="260309" x="4572000" y="4022725"/>
          <p14:tracePt t="260326" x="4851400" y="3843338"/>
          <p14:tracePt t="260343" x="5000625" y="3700463"/>
          <p14:tracePt t="260361" x="5157788" y="3579813"/>
          <p14:tracePt t="260377" x="5314950" y="3465513"/>
          <p14:tracePt t="260396" x="5529263" y="3343275"/>
          <p14:tracePt t="260412" x="5629275" y="3308350"/>
          <p14:tracePt t="260429" x="5722938" y="3271838"/>
          <p14:tracePt t="260447" x="5815013" y="3236913"/>
          <p14:tracePt t="260463" x="5865813" y="3186113"/>
          <p14:tracePt t="260480" x="5908675" y="3136900"/>
          <p14:tracePt t="260498" x="6065838" y="2979738"/>
          <p14:tracePt t="260516" x="6151563" y="2886075"/>
          <p14:tracePt t="260533" x="6237288" y="2836863"/>
          <p14:tracePt t="260550" x="6343650" y="2794000"/>
          <p14:tracePt t="260570" x="6480175" y="2779713"/>
          <p14:tracePt t="260585" x="6586538" y="2771775"/>
          <p14:tracePt t="260600" x="6665913" y="2771775"/>
          <p14:tracePt t="260619" x="6737350" y="2771775"/>
          <p14:tracePt t="260634" x="6829425" y="2736850"/>
          <p14:tracePt t="260651" x="6886575" y="2722563"/>
          <p14:tracePt t="260669" x="6929438" y="2679700"/>
          <p14:tracePt t="260686" x="6972300" y="2651125"/>
          <p14:tracePt t="260706" x="6980238" y="2651125"/>
          <p14:tracePt t="260722" x="6994525" y="2651125"/>
          <p14:tracePt t="260739" x="7029450" y="2643188"/>
          <p14:tracePt t="260756" x="7080250" y="2636838"/>
          <p14:tracePt t="260773" x="7129463" y="2636838"/>
          <p14:tracePt t="260788" x="7180263" y="2651125"/>
          <p14:tracePt t="260807" x="7208838" y="2651125"/>
          <p14:tracePt t="260824" x="7229475" y="2671763"/>
          <p14:tracePt t="260842" x="7294563" y="2700338"/>
          <p14:tracePt t="260858" x="7323138" y="2722563"/>
          <p14:tracePt t="260875" x="7380288" y="2736850"/>
          <p14:tracePt t="260892" x="7400925" y="2743200"/>
          <p14:tracePt t="260908" x="7429500" y="2751138"/>
          <p14:tracePt t="260983" x="7429500" y="2771775"/>
          <p14:tracePt t="260992" x="7429500" y="2800350"/>
          <p14:tracePt t="261000" x="7437438" y="2814638"/>
          <p14:tracePt t="261013" x="7451725" y="2851150"/>
          <p14:tracePt t="261030" x="7458075" y="2865438"/>
          <p14:tracePt t="261047" x="7458075" y="2879725"/>
          <p14:tracePt t="261064" x="7458075" y="2886075"/>
          <p14:tracePt t="261081" x="7458075" y="2900363"/>
          <p14:tracePt t="261099" x="7451725" y="2908300"/>
          <p14:tracePt t="261103" x="7437438" y="2914650"/>
          <p14:tracePt t="261116" x="7437438" y="2936875"/>
          <p14:tracePt t="261132" x="7423150" y="2957513"/>
          <p14:tracePt t="261148" x="7415213" y="2979738"/>
          <p14:tracePt t="261165" x="7408863" y="2986088"/>
          <p14:tracePt t="261240" x="7408863" y="2994025"/>
          <p14:tracePt t="261248" x="7400925" y="2994025"/>
          <p14:tracePt t="261272" x="7386638" y="3008313"/>
          <p14:tracePt t="261281" x="7372350" y="3022600"/>
          <p14:tracePt t="261289" x="7366000" y="3036888"/>
          <p14:tracePt t="261302" x="7366000" y="3043238"/>
          <p14:tracePt t="261320" x="7358063" y="3051175"/>
          <p14:tracePt t="261414" x="7358063" y="3057525"/>
          <p14:tracePt t="261422" x="7351713" y="3057525"/>
          <p14:tracePt t="261430" x="7351713" y="3065463"/>
          <p14:tracePt t="261446" x="7343775" y="3065463"/>
          <p14:tracePt t="261463" x="7343775" y="3071813"/>
          <p14:tracePt t="261491" x="7337425" y="3071813"/>
          <p14:tracePt t="261507" x="7329488" y="3071813"/>
          <p14:tracePt t="261522" x="7329488" y="3079750"/>
          <p14:tracePt t="261530" x="7323138" y="3079750"/>
          <p14:tracePt t="261561" x="7315200" y="3079750"/>
          <p14:tracePt t="261569" x="7308850" y="3086100"/>
          <p14:tracePt t="261577" x="7308850" y="3094038"/>
          <p14:tracePt t="261594" x="7294563" y="3108325"/>
          <p14:tracePt t="261704" x="7294563" y="3114675"/>
          <p14:tracePt t="261711" x="7286625" y="3114675"/>
          <p14:tracePt t="261717" x="7286625" y="3122613"/>
          <p14:tracePt t="261732" x="7272338" y="3128963"/>
          <p14:tracePt t="261750" x="7258050" y="3151188"/>
          <p14:tracePt t="261766" x="7243763" y="3157538"/>
          <p14:tracePt t="261782" x="7237413" y="3157538"/>
          <p14:tracePt t="261874" x="7237413" y="3165475"/>
          <p14:tracePt t="261888" x="7229475" y="3171825"/>
          <p14:tracePt t="261896" x="7223125" y="3171825"/>
          <p14:tracePt t="261913" x="7215188" y="3171825"/>
          <p14:tracePt t="262127" x="7215188" y="3165475"/>
          <p14:tracePt t="262132" x="7208838" y="3165475"/>
          <p14:tracePt t="262142" x="7208838" y="3157538"/>
          <p14:tracePt t="264670" x="7215188" y="3157538"/>
          <p14:tracePt t="264678" x="7243763" y="3157538"/>
          <p14:tracePt t="264687" x="7286625" y="3157538"/>
          <p14:tracePt t="264695" x="7337425" y="3143250"/>
          <p14:tracePt t="264713" x="7386638" y="3086100"/>
          <p14:tracePt t="264730" x="7400925" y="3022600"/>
          <p14:tracePt t="264749" x="7408863" y="2943225"/>
          <p14:tracePt t="264766" x="7415213" y="2894013"/>
          <p14:tracePt t="264783" x="7443788" y="2814638"/>
          <p14:tracePt t="264803" x="7623175" y="2693988"/>
          <p14:tracePt t="264816" x="7658100" y="2671763"/>
          <p14:tracePt t="264833" x="7837488" y="2579688"/>
          <p14:tracePt t="264850" x="7923213" y="2557463"/>
          <p14:tracePt t="264869" x="8023225" y="2536825"/>
          <p14:tracePt t="264886" x="8086725" y="2528888"/>
          <p14:tracePt t="264901" x="8129588" y="2514600"/>
          <p14:tracePt t="264920" x="8166100" y="2508250"/>
          <p14:tracePt t="264936" x="8201025" y="2486025"/>
          <p14:tracePt t="264954" x="8208963" y="2457450"/>
          <p14:tracePt t="264972" x="8229600" y="2422525"/>
          <p14:tracePt t="264987" x="8251825" y="2393950"/>
          <p14:tracePt t="265006" x="8294688" y="2343150"/>
          <p14:tracePt t="265022" x="8343900" y="2279650"/>
          <p14:tracePt t="265039" x="8386763" y="2236788"/>
          <p14:tracePt t="265056" x="8401050" y="2214563"/>
          <p14:tracePt t="265074" x="8408988" y="2200275"/>
          <p14:tracePt t="265092" x="8408988" y="2185988"/>
          <p14:tracePt t="265125" x="8408988" y="2171700"/>
          <p14:tracePt t="265141" x="8408988" y="2165350"/>
          <p14:tracePt t="265159" x="8408988" y="2151063"/>
          <p14:tracePt t="265175" x="8408988" y="2136775"/>
          <p14:tracePt t="265194" x="8401050" y="2108200"/>
          <p14:tracePt t="265210" x="8401050" y="2079625"/>
          <p14:tracePt t="265227" x="8401050" y="2071688"/>
          <p14:tracePt t="265244" x="8394700" y="2043113"/>
          <p14:tracePt t="265261" x="8386763" y="2028825"/>
          <p14:tracePt t="265279" x="8380413" y="1993900"/>
          <p14:tracePt t="265296" x="8343900" y="1971675"/>
          <p14:tracePt t="265313" x="8323263" y="1928813"/>
          <p14:tracePt t="265330" x="8308975" y="1922463"/>
          <p14:tracePt t="265348" x="8294688" y="1908175"/>
          <p14:tracePt t="265365" x="8272463" y="1893888"/>
          <p14:tracePt t="265381" x="8266113" y="1885950"/>
          <p14:tracePt t="265417" x="8208963" y="1857375"/>
          <p14:tracePt t="265433" x="8108950" y="1793875"/>
          <p14:tracePt t="265450" x="7972425" y="1743075"/>
          <p14:tracePt t="265467" x="7915275" y="1722438"/>
          <p14:tracePt t="265484" x="7894638" y="1714500"/>
          <p14:tracePt t="265631" x="7894638" y="1722438"/>
          <p14:tracePt t="265639" x="7894638" y="1736725"/>
          <p14:tracePt t="265647" x="7894638" y="1751013"/>
          <p14:tracePt t="265655" x="7894638" y="1765300"/>
          <p14:tracePt t="265673" x="7894638" y="1779588"/>
          <p14:tracePt t="265690" x="7894638" y="1800225"/>
          <p14:tracePt t="265707" x="7894638" y="1822450"/>
          <p14:tracePt t="265724" x="7894638" y="1851025"/>
          <p14:tracePt t="265741" x="7894638" y="1900238"/>
          <p14:tracePt t="265758" x="7900988" y="1971675"/>
          <p14:tracePt t="265775" x="7900988" y="2028825"/>
          <p14:tracePt t="265793" x="7900988" y="2065338"/>
          <p14:tracePt t="265810" x="7908925" y="2100263"/>
          <p14:tracePt t="265827" x="7908925" y="2108200"/>
          <p14:tracePt t="265845" x="7908925" y="2114550"/>
          <p14:tracePt t="265861" x="7908925" y="2122488"/>
          <p14:tracePt t="265878" x="7908925" y="2136775"/>
          <p14:tracePt t="265896" x="7908925" y="2185988"/>
          <p14:tracePt t="265912" x="7915275" y="2236788"/>
          <p14:tracePt t="265930" x="7915275" y="2279650"/>
          <p14:tracePt t="265947" x="7915275" y="2293938"/>
          <p14:tracePt t="265981" x="7915275" y="2300288"/>
          <p14:tracePt t="265998" x="7915275" y="2314575"/>
          <p14:tracePt t="266017" x="7915275" y="2322513"/>
          <p14:tracePt t="266123" x="7915275" y="2314575"/>
          <p14:tracePt t="266132" x="7915275" y="2308225"/>
          <p14:tracePt t="266138" x="7915275" y="2300288"/>
          <p14:tracePt t="266152" x="7915275" y="2293938"/>
          <p14:tracePt t="266265" x="7908925" y="2314575"/>
          <p14:tracePt t="266270" x="7908925" y="2336800"/>
          <p14:tracePt t="266279" x="7908925" y="2371725"/>
          <p14:tracePt t="266289" x="7908925" y="2400300"/>
          <p14:tracePt t="266307" x="7929563" y="2457450"/>
          <p14:tracePt t="266326" x="7958138" y="2500313"/>
          <p14:tracePt t="266343" x="7966075" y="2508250"/>
          <p14:tracePt t="266360" x="7980363" y="2508250"/>
          <p14:tracePt t="266376" x="8001000" y="2465388"/>
          <p14:tracePt t="266392" x="8023225" y="2393950"/>
          <p14:tracePt t="266410" x="8037513" y="2343150"/>
          <p14:tracePt t="266427" x="8051800" y="2308225"/>
          <p14:tracePt t="266444" x="8058150" y="2293938"/>
          <p14:tracePt t="266461" x="8066088" y="2286000"/>
          <p14:tracePt t="266711" x="8066088" y="2279650"/>
          <p14:tracePt t="266716" x="8058150" y="2257425"/>
          <p14:tracePt t="266724" x="8051800" y="2243138"/>
          <p14:tracePt t="266736" x="8037513" y="2222500"/>
          <p14:tracePt t="266752" x="7972425" y="2128838"/>
          <p14:tracePt t="266769" x="7929563" y="2071688"/>
          <p14:tracePt t="266786" x="7894638" y="2028825"/>
          <p14:tracePt t="266804" x="7872413" y="2022475"/>
          <p14:tracePt t="266821" x="7866063" y="2022475"/>
          <p14:tracePt t="266857" x="7866063" y="2008188"/>
          <p14:tracePt t="266874" x="7858125" y="2000250"/>
          <p14:tracePt t="266891" x="7858125" y="1985963"/>
          <p14:tracePt t="266908" x="7851775" y="1985963"/>
          <p14:tracePt t="266925" x="7843838" y="1979613"/>
          <p14:tracePt t="266951" x="7843838" y="1971675"/>
          <p14:tracePt t="266975" x="7843838" y="1965325"/>
          <p14:tracePt t="266991" x="7843838" y="1957388"/>
          <p14:tracePt t="267007" x="7843838" y="1951038"/>
          <p14:tracePt t="267021" x="7843838" y="1943100"/>
          <p14:tracePt t="267029" x="7843838" y="1928813"/>
          <p14:tracePt t="267046" x="7843838" y="1922463"/>
          <p14:tracePt t="267193" x="7843838" y="1914525"/>
          <p14:tracePt t="267240" x="7843838" y="1908175"/>
          <p14:tracePt t="267256" x="7843838" y="1893888"/>
          <p14:tracePt t="267271" x="7843838" y="1885950"/>
          <p14:tracePt t="267278" x="7851775" y="1885950"/>
          <p14:tracePt t="267810" x="7851775" y="1879600"/>
          <p14:tracePt t="267951" x="7851775" y="1885950"/>
          <p14:tracePt t="267959" x="7851775" y="1900238"/>
          <p14:tracePt t="267971" x="7851775" y="1908175"/>
          <p14:tracePt t="267989" x="7851775" y="1914525"/>
          <p14:tracePt t="268005" x="7851775" y="1922463"/>
          <p14:tracePt t="268078" x="7843838" y="1922463"/>
          <p14:tracePt t="268087" x="7843838" y="1928813"/>
          <p14:tracePt t="268094" x="7829550" y="1928813"/>
          <p14:tracePt t="268111" x="7823200" y="1928813"/>
          <p14:tracePt t="268132" x="7815263" y="1928813"/>
          <p14:tracePt t="268142" x="7808913" y="1928813"/>
          <p14:tracePt t="268172" x="7800975" y="1928813"/>
          <p14:tracePt t="268180" x="7800975" y="1936750"/>
          <p14:tracePt t="268193" x="7786688" y="1936750"/>
          <p14:tracePt t="268210" x="7751763" y="1951038"/>
          <p14:tracePt t="268228" x="7729538" y="1965325"/>
          <p14:tracePt t="268244" x="7700963" y="1971675"/>
          <p14:tracePt t="268260" x="7680325" y="1979613"/>
          <p14:tracePt t="268277" x="7643813" y="1979613"/>
          <p14:tracePt t="268295" x="7629525" y="1985963"/>
          <p14:tracePt t="268312" x="7608888" y="1985963"/>
          <p14:tracePt t="268329" x="7594600" y="1993900"/>
          <p14:tracePt t="268346" x="7566025" y="1993900"/>
          <p14:tracePt t="268365" x="7508875" y="2000250"/>
          <p14:tracePt t="268382" x="7480300" y="2008188"/>
          <p14:tracePt t="268399" x="7443788" y="2022475"/>
          <p14:tracePt t="268416" x="7423150" y="2022475"/>
          <p14:tracePt t="268433" x="7408863" y="2022475"/>
          <p14:tracePt t="268450" x="7386638" y="2028825"/>
          <p14:tracePt t="268466" x="7380288" y="2036763"/>
          <p14:tracePt t="268483" x="7366000" y="2051050"/>
          <p14:tracePt t="268501" x="7343775" y="2065338"/>
          <p14:tracePt t="268519" x="7323138" y="2085975"/>
          <p14:tracePt t="268534" x="7294563" y="2100263"/>
          <p14:tracePt t="268536" x="7286625" y="2114550"/>
          <p14:tracePt t="268552" x="7272338" y="2122488"/>
          <p14:tracePt t="268569" x="7258050" y="2143125"/>
          <p14:tracePt t="268586" x="7237413" y="2165350"/>
          <p14:tracePt t="268603" x="7229475" y="2208213"/>
          <p14:tracePt t="268620" x="7215188" y="2243138"/>
          <p14:tracePt t="268624" x="7200900" y="2257425"/>
          <p14:tracePt t="268638" x="7194550" y="2286000"/>
          <p14:tracePt t="268654" x="7180263" y="2293938"/>
          <p14:tracePt t="268672" x="7165975" y="2293938"/>
          <p14:tracePt t="268812" x="7151688" y="2293938"/>
          <p14:tracePt t="268827" x="7143750" y="2293938"/>
          <p14:tracePt t="268842" x="7137400" y="2293938"/>
          <p14:tracePt t="268912" x="7129463" y="2300288"/>
          <p14:tracePt t="268918" x="7115175" y="2336800"/>
          <p14:tracePt t="268928" x="7115175" y="2365375"/>
          <p14:tracePt t="268947" x="7108825" y="2428875"/>
          <p14:tracePt t="268963" x="7108825" y="2451100"/>
          <p14:tracePt t="268980" x="7108825" y="2457450"/>
          <p14:tracePt t="269054" x="7115175" y="2451100"/>
          <p14:tracePt t="269062" x="7123113" y="2443163"/>
          <p14:tracePt t="269071" x="7137400" y="2436813"/>
          <p14:tracePt t="269083" x="7172325" y="2414588"/>
          <p14:tracePt t="269102" x="7208838" y="2386013"/>
          <p14:tracePt t="269118" x="7223125" y="2379663"/>
          <p14:tracePt t="269134" x="7229475" y="2371725"/>
          <p14:tracePt t="269262" x="7237413" y="2365375"/>
          <p14:tracePt t="269270" x="7243763" y="2365375"/>
          <p14:tracePt t="269278" x="7265988" y="2351088"/>
          <p14:tracePt t="269289" x="7272338" y="2336800"/>
          <p14:tracePt t="269307" x="7294563" y="2314575"/>
          <p14:tracePt t="269323" x="7323138" y="2293938"/>
          <p14:tracePt t="269340" x="7343775" y="2257425"/>
          <p14:tracePt t="269357" x="7358063" y="2251075"/>
          <p14:tracePt t="269374" x="7372350" y="2243138"/>
          <p14:tracePt t="269391" x="7380288" y="2243138"/>
          <p14:tracePt t="269413" x="7408863" y="2236788"/>
          <p14:tracePt t="269428" x="7429500" y="2236788"/>
          <p14:tracePt t="269445" x="7458075" y="2236788"/>
          <p14:tracePt t="269460" x="7472363" y="2222500"/>
          <p14:tracePt t="269477" x="7480300" y="2208213"/>
          <p14:tracePt t="269710" x="7486650" y="2208213"/>
          <p14:tracePt t="269725" x="7494588" y="2193925"/>
          <p14:tracePt t="269732" x="7508875" y="2179638"/>
          <p14:tracePt t="273500" x="7500938" y="2171700"/>
          <p14:tracePt t="273507" x="7486650" y="2171700"/>
          <p14:tracePt t="273512" x="7472363" y="2171700"/>
          <p14:tracePt t="273523" x="7466013" y="2171700"/>
          <p14:tracePt t="273539" x="7443788" y="2171700"/>
          <p14:tracePt t="273556" x="7437438" y="2165350"/>
          <p14:tracePt t="273574" x="7429500" y="2157413"/>
          <p14:tracePt t="273590" x="7408863" y="2157413"/>
          <p14:tracePt t="273607" x="7394575" y="2157413"/>
          <p14:tracePt t="273624" x="7372350" y="2165350"/>
          <p14:tracePt t="273643" x="7366000" y="2165350"/>
          <p14:tracePt t="273660" x="7358063" y="2165350"/>
          <p14:tracePt t="273769" x="7343775" y="2165350"/>
          <p14:tracePt t="273779" x="7329488" y="2165350"/>
          <p14:tracePt t="273786" x="7323138" y="2165350"/>
          <p14:tracePt t="273899" x="7343775" y="2165350"/>
          <p14:tracePt t="273906" x="7394575" y="2157413"/>
          <p14:tracePt t="273918" x="7480300" y="2151063"/>
          <p14:tracePt t="273934" x="7594600" y="2143125"/>
          <p14:tracePt t="273950" x="7708900" y="2136775"/>
          <p14:tracePt t="273967" x="7829550" y="2143125"/>
          <p14:tracePt t="273985" x="7923213" y="2143125"/>
          <p14:tracePt t="274001" x="8008938" y="2151063"/>
          <p14:tracePt t="274018" x="8043863" y="2151063"/>
          <p14:tracePt t="274035" x="8058150" y="2157413"/>
          <p14:tracePt t="274114" x="8029575" y="2171700"/>
          <p14:tracePt t="274124" x="8008938" y="2171700"/>
          <p14:tracePt t="274130" x="7958138" y="2179638"/>
          <p14:tracePt t="274140" x="7937500" y="2179638"/>
          <p14:tracePt t="274157" x="7894638" y="2193925"/>
          <p14:tracePt t="274174" x="7843838" y="2193925"/>
          <p14:tracePt t="274190" x="7780338" y="2193925"/>
          <p14:tracePt t="274208" x="7672388" y="2179638"/>
          <p14:tracePt t="274224" x="7608888" y="2165350"/>
          <p14:tracePt t="274241" x="7586663" y="2165350"/>
          <p14:tracePt t="274301" x="7594600" y="2165350"/>
          <p14:tracePt t="274309" x="7608888" y="2165350"/>
          <p14:tracePt t="274318" x="7637463" y="2165350"/>
          <p14:tracePt t="274328" x="7666038" y="2165350"/>
          <p14:tracePt t="274346" x="7700963" y="2157413"/>
          <p14:tracePt t="274363" x="7743825" y="2157413"/>
          <p14:tracePt t="274378" x="7758113" y="2157413"/>
          <p14:tracePt t="274380" x="7772400" y="2157413"/>
          <p14:tracePt t="274395" x="7786688" y="2157413"/>
          <p14:tracePt t="274469" x="7780338" y="2157413"/>
          <p14:tracePt t="274476" x="7766050" y="2157413"/>
          <p14:tracePt t="274481" x="7743825" y="2157413"/>
          <p14:tracePt t="274498" x="7694613" y="2157413"/>
          <p14:tracePt t="274515" x="7651750" y="2157413"/>
          <p14:tracePt t="274574" x="7658100" y="2157413"/>
          <p14:tracePt t="274584" x="7672388" y="2157413"/>
          <p14:tracePt t="274593" x="7694613" y="2157413"/>
          <p14:tracePt t="274601" x="7708900" y="2157413"/>
          <p14:tracePt t="274618" x="7729538" y="2157413"/>
          <p14:tracePt t="274635" x="7758113" y="2157413"/>
          <p14:tracePt t="274661" x="7766050" y="2157413"/>
          <p14:tracePt t="275031" x="7766050" y="2151063"/>
          <p14:tracePt t="275037" x="7766050" y="2143125"/>
          <p14:tracePt t="275046" x="7766050" y="2136775"/>
          <p14:tracePt t="275064" x="7766050" y="2122488"/>
          <p14:tracePt t="275081" x="7766050" y="2114550"/>
          <p14:tracePt t="275098" x="7766050" y="2093913"/>
          <p14:tracePt t="275117" x="7766050" y="2079625"/>
          <p14:tracePt t="275132" x="7766050" y="2051050"/>
          <p14:tracePt t="275149" x="7766050" y="2000250"/>
          <p14:tracePt t="275168" x="7772400" y="1971675"/>
          <p14:tracePt t="275185" x="7780338" y="1965325"/>
          <p14:tracePt t="275404" x="7766050" y="1965325"/>
          <p14:tracePt t="275420" x="7758113" y="1965325"/>
          <p14:tracePt t="275426" x="7751763" y="1965325"/>
          <p14:tracePt t="275468" x="7743825" y="1965325"/>
          <p14:tracePt t="275482" x="7737475" y="1965325"/>
          <p14:tracePt t="275490" x="7729538" y="1971675"/>
          <p14:tracePt t="275507" x="7723188" y="1971675"/>
          <p14:tracePt t="275515" x="7708900" y="1971675"/>
          <p14:tracePt t="275529" x="7686675" y="1979613"/>
          <p14:tracePt t="275544" x="7658100" y="1993900"/>
          <p14:tracePt t="275561" x="7637463" y="2008188"/>
          <p14:tracePt t="275578" x="7594600" y="2008188"/>
          <p14:tracePt t="275597" x="7572375" y="2022475"/>
          <p14:tracePt t="275612" x="7529513" y="2036763"/>
          <p14:tracePt t="275613" x="7523163" y="2051050"/>
          <p14:tracePt t="275631" x="7508875" y="2057400"/>
          <p14:tracePt t="275636" x="7500938" y="2057400"/>
          <p14:tracePt t="275648" x="7494588" y="2057400"/>
          <p14:tracePt t="275665" x="7486650" y="2057400"/>
          <p14:tracePt t="275682" x="7480300" y="2057400"/>
          <p14:tracePt t="275698" x="7472363" y="2065338"/>
          <p14:tracePt t="275700" x="7466013" y="2065338"/>
          <p14:tracePt t="275715" x="7458075" y="2065338"/>
          <p14:tracePt t="275732" x="7451725" y="2065338"/>
          <p14:tracePt t="275749" x="7429500" y="2065338"/>
          <p14:tracePt t="275767" x="7415213" y="2071688"/>
          <p14:tracePt t="275783" x="7408863" y="2079625"/>
          <p14:tracePt t="275801" x="7394575" y="2085975"/>
          <p14:tracePt t="275835" x="7386638" y="2085975"/>
          <p14:tracePt t="275853" x="7372350" y="2085975"/>
          <p14:tracePt t="275869" x="7366000" y="2093913"/>
          <p14:tracePt t="275886" x="7343775" y="2100263"/>
          <p14:tracePt t="275903" x="7337425" y="2114550"/>
          <p14:tracePt t="275921" x="7329488" y="2128838"/>
          <p14:tracePt t="275955" x="7323138" y="2136775"/>
          <p14:tracePt t="275972" x="7315200" y="2143125"/>
          <p14:tracePt t="275989" x="7308850" y="2151063"/>
          <p14:tracePt t="276006" x="7300913" y="2157413"/>
          <p14:tracePt t="276023" x="7294563" y="2157413"/>
          <p14:tracePt t="276116" x="7286625" y="2157413"/>
          <p14:tracePt t="276133" x="7286625" y="2165350"/>
          <p14:tracePt t="276136" x="7280275" y="2165350"/>
          <p14:tracePt t="291222" x="7280275" y="2151063"/>
          <p14:tracePt t="291226" x="7280275" y="2136775"/>
          <p14:tracePt t="291241" x="7272338" y="2114550"/>
          <p14:tracePt t="291258" x="7272338" y="2108200"/>
          <p14:tracePt t="291275" x="7272338" y="2100263"/>
          <p14:tracePt t="291294" x="7237413" y="2093913"/>
          <p14:tracePt t="291312" x="7165975" y="2114550"/>
          <p14:tracePt t="291329" x="7072313" y="2179638"/>
          <p14:tracePt t="291345" x="6972300" y="2251075"/>
          <p14:tracePt t="291362" x="6894513" y="2286000"/>
          <p14:tracePt t="291378" x="6843713" y="2286000"/>
          <p14:tracePt t="291396" x="6800850" y="2286000"/>
          <p14:tracePt t="291414" x="6680200" y="2286000"/>
          <p14:tracePt t="291430" x="6557963" y="2286000"/>
          <p14:tracePt t="291447" x="6437313" y="2308225"/>
          <p14:tracePt t="291464" x="6294438" y="2386013"/>
          <p14:tracePt t="291484" x="6100763" y="2465388"/>
          <p14:tracePt t="291500" x="6057900" y="2493963"/>
          <p14:tracePt t="291517" x="6015038" y="2493963"/>
          <p14:tracePt t="291533" x="5972175" y="2500313"/>
          <p14:tracePt t="291551" x="5951538" y="2508250"/>
          <p14:tracePt t="291568" x="5937250" y="2514600"/>
          <p14:tracePt t="291584" x="5915025" y="2514600"/>
          <p14:tracePt t="291586" x="5908675" y="2514600"/>
          <p14:tracePt t="291601" x="5865813" y="2514600"/>
          <p14:tracePt t="291618" x="5786438" y="2543175"/>
          <p14:tracePt t="291635" x="5715000" y="2600325"/>
          <p14:tracePt t="291652" x="5643563" y="2643188"/>
          <p14:tracePt t="291670" x="5594350" y="2643188"/>
          <p14:tracePt t="291673" x="5580063" y="2643188"/>
          <p14:tracePt t="291687" x="5551488" y="2643188"/>
          <p14:tracePt t="291704" x="5529263" y="2643188"/>
          <p14:tracePt t="291723" x="5465763" y="2643188"/>
          <p14:tracePt t="291740" x="5414963" y="2636838"/>
          <p14:tracePt t="291755" x="5357813" y="2614613"/>
          <p14:tracePt t="291757" x="5329238" y="2600325"/>
          <p14:tracePt t="291773" x="5314950" y="2586038"/>
          <p14:tracePt t="291790" x="5251450" y="2543175"/>
          <p14:tracePt t="291807" x="5208588" y="2500313"/>
          <p14:tracePt t="291824" x="5157788" y="2465388"/>
          <p14:tracePt t="291843" x="5137150" y="2443163"/>
          <p14:tracePt t="291860" x="5129213" y="2393950"/>
          <p14:tracePt t="291877" x="5129213" y="2357438"/>
          <p14:tracePt t="291893" x="5129213" y="2328863"/>
          <p14:tracePt t="291910" x="5151438" y="2300288"/>
          <p14:tracePt t="291927" x="5194300" y="2265363"/>
          <p14:tracePt t="291944" x="5257800" y="2228850"/>
          <p14:tracePt t="291962" x="5357813" y="2185988"/>
          <p14:tracePt t="291978" x="5372100" y="2179638"/>
          <p14:tracePt t="292058" x="5380038" y="2179638"/>
          <p14:tracePt t="292072" x="5380038" y="2185988"/>
          <p14:tracePt t="292088" x="5380038" y="2193925"/>
          <p14:tracePt t="292096" x="5372100" y="2214563"/>
          <p14:tracePt t="292102" x="5365750" y="2222500"/>
          <p14:tracePt t="292115" x="5365750" y="2228850"/>
          <p14:tracePt t="292135" x="5357813" y="2228850"/>
          <p14:tracePt t="292182" x="5357813" y="2208213"/>
          <p14:tracePt t="292190" x="5365750" y="2171700"/>
          <p14:tracePt t="292201" x="5365750" y="2143125"/>
          <p14:tracePt t="292218" x="5365750" y="2079625"/>
          <p14:tracePt t="292235" x="5365750" y="2036763"/>
          <p14:tracePt t="292252" x="5357813" y="2022475"/>
          <p14:tracePt t="292313" x="5351463" y="2022475"/>
          <p14:tracePt t="292337" x="5343525" y="2022475"/>
          <p14:tracePt t="292344" x="5337175" y="2022475"/>
          <p14:tracePt t="292355" x="5329238" y="2022475"/>
          <p14:tracePt t="292374" x="5314950" y="2043113"/>
          <p14:tracePt t="292390" x="5308600" y="2100263"/>
          <p14:tracePt t="292407" x="5300663" y="2143125"/>
          <p14:tracePt t="292424" x="5300663" y="2165350"/>
          <p14:tracePt t="292442" x="5300663" y="2179638"/>
          <p14:tracePt t="292458" x="5300663" y="2185988"/>
          <p14:tracePt t="292475" x="5300663" y="2200275"/>
          <p14:tracePt t="292494" x="5294313" y="2236788"/>
          <p14:tracePt t="292511" x="5286375" y="2279650"/>
          <p14:tracePt t="292526" x="5286375" y="2336800"/>
          <p14:tracePt t="292544" x="5286375" y="2365375"/>
          <p14:tracePt t="292561" x="5286375" y="2379663"/>
          <p14:tracePt t="292578" x="5294313" y="2386013"/>
          <p14:tracePt t="292596" x="5294313" y="2408238"/>
          <p14:tracePt t="292614" x="5294313" y="2422525"/>
          <p14:tracePt t="292630" x="5294313" y="2471738"/>
          <p14:tracePt t="292647" x="5280025" y="2536825"/>
          <p14:tracePt t="292664" x="5280025" y="2571750"/>
          <p14:tracePt t="292682" x="5280025" y="2586038"/>
          <p14:tracePt t="292822" x="5272088" y="2586038"/>
          <p14:tracePt t="292830" x="5272088" y="2565400"/>
          <p14:tracePt t="292837" x="5265738" y="2557463"/>
          <p14:tracePt t="292852" x="5265738" y="2514600"/>
          <p14:tracePt t="292869" x="5265738" y="2457450"/>
          <p14:tracePt t="292887" x="5257800" y="2371725"/>
          <p14:tracePt t="292904" x="5257800" y="2265363"/>
          <p14:tracePt t="292922" x="5257800" y="2185988"/>
          <p14:tracePt t="292940" x="5257800" y="2157413"/>
          <p14:tracePt t="292957" x="5257800" y="2143125"/>
          <p14:tracePt t="292974" x="5257800" y="2114550"/>
          <p14:tracePt t="292990" x="5251450" y="2093913"/>
          <p14:tracePt t="293006" x="5251450" y="2065338"/>
          <p14:tracePt t="293024" x="5251450" y="2057400"/>
          <p14:tracePt t="293041" x="5251450" y="2051050"/>
          <p14:tracePt t="293058" x="5243513" y="2043113"/>
          <p14:tracePt t="293075" x="5237163" y="2028825"/>
          <p14:tracePt t="293092" x="5237163" y="2022475"/>
          <p14:tracePt t="293109" x="5229225" y="2014538"/>
          <p14:tracePt t="293134" x="5229225" y="2008188"/>
          <p14:tracePt t="293188" x="5229225" y="2000250"/>
          <p14:tracePt t="293250" x="5222875" y="2000250"/>
          <p14:tracePt t="293313" x="5222875" y="2008188"/>
          <p14:tracePt t="293320" x="5222875" y="2014538"/>
          <p14:tracePt t="293336" x="5222875" y="2028825"/>
          <p14:tracePt t="293353" x="5214938" y="2028825"/>
          <p14:tracePt t="293368" x="5208588" y="2043113"/>
          <p14:tracePt t="293383" x="5208588" y="2065338"/>
          <p14:tracePt t="293401" x="5208588" y="2079625"/>
          <p14:tracePt t="293418" x="5208588" y="2093913"/>
          <p14:tracePt t="293435" x="5200650" y="2100263"/>
          <p14:tracePt t="293452" x="5200650" y="2108200"/>
          <p14:tracePt t="293501" x="5200650" y="2114550"/>
          <p14:tracePt t="293509" x="5194300" y="2114550"/>
          <p14:tracePt t="293525" x="5194300" y="2128838"/>
          <p14:tracePt t="293541" x="5194300" y="2136775"/>
          <p14:tracePt t="293555" x="5186363" y="2151063"/>
          <p14:tracePt t="293574" x="5180013" y="2157413"/>
          <p14:tracePt t="293590" x="5180013" y="2165350"/>
          <p14:tracePt t="293607" x="5180013" y="2171700"/>
          <p14:tracePt t="293623" x="5172075" y="2171700"/>
          <p14:tracePt t="293641" x="5172075" y="2179638"/>
          <p14:tracePt t="293665" x="5172075" y="2185988"/>
          <p14:tracePt t="293828" x="5172075" y="2179638"/>
          <p14:tracePt t="293836" x="5172075" y="2171700"/>
          <p14:tracePt t="293846" x="5180013" y="2151063"/>
          <p14:tracePt t="293863" x="5180013" y="2128838"/>
          <p14:tracePt t="293882" x="5194300" y="2093913"/>
          <p14:tracePt t="293898" x="5194300" y="2065338"/>
          <p14:tracePt t="293915" x="5194300" y="2036763"/>
          <p14:tracePt t="293933" x="5194300" y="2028825"/>
          <p14:tracePt t="294009" x="5194300" y="2022475"/>
          <p14:tracePt t="294024" x="5194300" y="2014538"/>
          <p14:tracePt t="294049" x="5194300" y="2008188"/>
          <p14:tracePt t="294071" x="5194300" y="2000250"/>
          <p14:tracePt t="294400" x="5194300" y="2014538"/>
          <p14:tracePt t="294419" x="5194300" y="2022475"/>
          <p14:tracePt t="294425" x="5194300" y="2036763"/>
          <p14:tracePt t="294447" x="5194300" y="2051050"/>
          <p14:tracePt t="294477" x="5194300" y="2057400"/>
          <p14:tracePt t="294484" x="5194300" y="2071688"/>
          <p14:tracePt t="294493" x="5194300" y="2079625"/>
          <p14:tracePt t="294502" x="5194300" y="2093913"/>
          <p14:tracePt t="294516" x="5194300" y="2122488"/>
          <p14:tracePt t="294534" x="5194300" y="2157413"/>
          <p14:tracePt t="294549" x="5200650" y="2193925"/>
          <p14:tracePt t="294566" x="5208588" y="2222500"/>
          <p14:tracePt t="294583" x="5214938" y="2243138"/>
          <p14:tracePt t="294600" x="5214938" y="2257425"/>
          <p14:tracePt t="294617" x="5222875" y="2300288"/>
          <p14:tracePt t="294635" x="5222875" y="2328863"/>
          <p14:tracePt t="294654" x="5222875" y="2357438"/>
          <p14:tracePt t="294671" x="5237163" y="2379663"/>
          <p14:tracePt t="294676" x="5237163" y="2386013"/>
          <p14:tracePt t="294688" x="5251450" y="2414588"/>
          <p14:tracePt t="294705" x="5251450" y="2436813"/>
          <p14:tracePt t="294722" x="5257800" y="2443163"/>
          <p14:tracePt t="294755" x="5257800" y="2451100"/>
          <p14:tracePt t="294772" x="5257800" y="2471738"/>
          <p14:tracePt t="294790" x="5265738" y="2493963"/>
          <p14:tracePt t="294806" x="5265738" y="2508250"/>
          <p14:tracePt t="294825" x="5265738" y="2522538"/>
          <p14:tracePt t="294842" x="5272088" y="2543175"/>
          <p14:tracePt t="294859" x="5272088" y="2551113"/>
          <p14:tracePt t="295383" x="5272088" y="2514600"/>
          <p14:tracePt t="295391" x="5280025" y="2457450"/>
          <p14:tracePt t="295398" x="5286375" y="2400300"/>
          <p14:tracePt t="295407" x="5286375" y="2336800"/>
          <p14:tracePt t="295423" x="5314950" y="2214563"/>
          <p14:tracePt t="295440" x="5322888" y="2093913"/>
          <p14:tracePt t="295458" x="5329238" y="1993900"/>
          <p14:tracePt t="295474" x="5329238" y="1943100"/>
          <p14:tracePt t="295492" x="5329238" y="1900238"/>
          <p14:tracePt t="295508" x="5329238" y="1893888"/>
          <p14:tracePt t="295526" x="5329238" y="1879600"/>
          <p14:tracePt t="295543" x="5329238" y="1865313"/>
          <p14:tracePt t="295560" x="5322888" y="1857375"/>
          <p14:tracePt t="295698" x="5322888" y="1851025"/>
          <p14:tracePt t="295704" x="5322888" y="1857375"/>
          <p14:tracePt t="295716" x="5343525" y="1900238"/>
          <p14:tracePt t="295735" x="5400675" y="1957388"/>
          <p14:tracePt t="295750" x="5451475" y="1971675"/>
          <p14:tracePt t="295765" x="5508625" y="2000250"/>
          <p14:tracePt t="295783" x="5600700" y="2036763"/>
          <p14:tracePt t="295800" x="5708650" y="2093913"/>
          <p14:tracePt t="295818" x="5772150" y="2114550"/>
          <p14:tracePt t="295834" x="5851525" y="2143125"/>
          <p14:tracePt t="295852" x="5986463" y="2179638"/>
          <p14:tracePt t="295870" x="6043613" y="2179638"/>
          <p14:tracePt t="295887" x="6094413" y="2193925"/>
          <p14:tracePt t="295904" x="6122988" y="2200275"/>
          <p14:tracePt t="295922" x="6172200" y="2208213"/>
          <p14:tracePt t="295939" x="6186488" y="2208213"/>
          <p14:tracePt t="295956" x="6251575" y="2222500"/>
          <p14:tracePt t="295973" x="6300788" y="2236788"/>
          <p14:tracePt t="295990" x="6365875" y="2243138"/>
          <p14:tracePt t="296006" x="6423025" y="2243138"/>
          <p14:tracePt t="296024" x="6515100" y="2271713"/>
          <p14:tracePt t="296041" x="6600825" y="2300288"/>
          <p14:tracePt t="296058" x="6643688" y="2308225"/>
          <p14:tracePt t="296076" x="6686550" y="2314575"/>
          <p14:tracePt t="296091" x="6715125" y="2328863"/>
          <p14:tracePt t="296108" x="6729413" y="2328863"/>
          <p14:tracePt t="296126" x="6737350" y="2328863"/>
          <p14:tracePt t="296142" x="6743700" y="2336800"/>
          <p14:tracePt t="296160" x="6757988" y="2343150"/>
          <p14:tracePt t="296177" x="6772275" y="2351088"/>
          <p14:tracePt t="296181" x="6794500" y="2365375"/>
          <p14:tracePt t="296194" x="6815138" y="2379663"/>
          <p14:tracePt t="296211" x="6843713" y="2393950"/>
          <p14:tracePt t="296228" x="6843713" y="2408238"/>
          <p14:tracePt t="296245" x="6851650" y="2436813"/>
          <p14:tracePt t="296262" x="6865938" y="2457450"/>
          <p14:tracePt t="296280" x="6865938" y="2479675"/>
          <p14:tracePt t="296297" x="6865938" y="2493963"/>
          <p14:tracePt t="296331" x="6865938" y="2508250"/>
          <p14:tracePt t="296366" x="6858000" y="2522538"/>
          <p14:tracePt t="296977" x="6843713" y="2536825"/>
          <p14:tracePt t="296986" x="6837363" y="2551113"/>
          <p14:tracePt t="296994" x="6815138" y="2586038"/>
          <p14:tracePt t="297003" x="6780213" y="2614613"/>
          <p14:tracePt t="297018" x="6715125" y="2657475"/>
          <p14:tracePt t="297036" x="6680200" y="2679700"/>
          <p14:tracePt t="297053" x="6643688" y="2693988"/>
          <p14:tracePt t="297068" x="6615113" y="2693988"/>
          <p14:tracePt t="297069" x="6608763" y="2693988"/>
          <p14:tracePt t="297085" x="6586538" y="2700338"/>
          <p14:tracePt t="297102" x="6557963" y="2708275"/>
          <p14:tracePt t="297119" x="6529388" y="2714625"/>
          <p14:tracePt t="297137" x="6494463" y="2728913"/>
          <p14:tracePt t="297154" x="6472238" y="2743200"/>
          <p14:tracePt t="297173" x="6465888" y="2751138"/>
          <p14:tracePt t="297338" x="6472238" y="2743200"/>
          <p14:tracePt t="297346" x="6480175" y="2736850"/>
          <p14:tracePt t="297354" x="6500813" y="2722563"/>
          <p14:tracePt t="297361" x="6523038" y="2693988"/>
          <p14:tracePt t="297378" x="6557963" y="2665413"/>
          <p14:tracePt t="297394" x="6594475" y="2643188"/>
          <p14:tracePt t="297413" x="6629400" y="2628900"/>
          <p14:tracePt t="297548" x="6629400" y="2622550"/>
          <p14:tracePt t="297556" x="6629400" y="2614613"/>
          <p14:tracePt t="297572" x="6629400" y="2608263"/>
          <p14:tracePt t="297595" x="6629400" y="2600325"/>
          <p14:tracePt t="297694" x="6637338" y="2600325"/>
          <p14:tracePt t="297777" x="6637338" y="2593975"/>
          <p14:tracePt t="297791" x="6637338" y="2586038"/>
          <p14:tracePt t="297854" x="6637338" y="2579688"/>
          <p14:tracePt t="297984" x="6637338" y="2586038"/>
          <p14:tracePt t="298001" x="6637338" y="2593975"/>
          <p14:tracePt t="298025" x="6637338" y="2600325"/>
          <p14:tracePt t="298031" x="6637338" y="2614613"/>
          <p14:tracePt t="298047" x="6637338" y="2636838"/>
          <p14:tracePt t="298062" x="6657975" y="2665413"/>
          <p14:tracePt t="298079" x="6657975" y="2686050"/>
          <p14:tracePt t="298096" x="6665913" y="2693988"/>
          <p14:tracePt t="298197" x="6672263" y="2693988"/>
          <p14:tracePt t="298204" x="6686550" y="2700338"/>
          <p14:tracePt t="298218" x="6708775" y="2708275"/>
          <p14:tracePt t="298235" x="6729413" y="2708275"/>
          <p14:tracePt t="298251" x="6737350" y="2708275"/>
          <p14:tracePt t="298268" x="6751638" y="2708275"/>
          <p14:tracePt t="298285" x="6765925" y="2714625"/>
          <p14:tracePt t="298302" x="6772275" y="2714625"/>
          <p14:tracePt t="298320" x="6786563" y="2714625"/>
          <p14:tracePt t="298336" x="6800850" y="2714625"/>
          <p14:tracePt t="298353" x="6823075" y="2714625"/>
          <p14:tracePt t="298370" x="6843713" y="2708275"/>
          <p14:tracePt t="298387" x="6872288" y="2708275"/>
          <p14:tracePt t="298580" x="6865938" y="2708275"/>
          <p14:tracePt t="298588" x="6851650" y="2708275"/>
          <p14:tracePt t="298596" x="6815138" y="2708275"/>
          <p14:tracePt t="298612" x="6765925" y="2708275"/>
          <p14:tracePt t="298629" x="6743700" y="2700338"/>
          <p14:tracePt t="298646" x="6723063" y="2700338"/>
          <p14:tracePt t="298728" x="6715125" y="2700338"/>
          <p14:tracePt t="298775" x="6708775" y="2700338"/>
          <p14:tracePt t="298783" x="6694488" y="2686050"/>
          <p14:tracePt t="298788" x="6680200" y="2679700"/>
          <p14:tracePt t="298798" x="6637338" y="2671763"/>
          <p14:tracePt t="298816" x="6565900" y="2622550"/>
          <p14:tracePt t="298833" x="6500813" y="2600325"/>
          <p14:tracePt t="298850" x="6437313" y="2571750"/>
          <p14:tracePt t="298868" x="6429375" y="2571750"/>
          <p14:tracePt t="298968" x="6429375" y="2565400"/>
          <p14:tracePt t="298976" x="6443663" y="2565400"/>
          <p14:tracePt t="298987" x="6443663" y="2557463"/>
          <p14:tracePt t="299006" x="6465888" y="2551113"/>
          <p14:tracePt t="299043" x="6472238" y="2551113"/>
          <p14:tracePt t="299157" x="6486525" y="2551113"/>
          <p14:tracePt t="299165" x="6494463" y="2551113"/>
          <p14:tracePt t="299176" x="6508750" y="2551113"/>
          <p14:tracePt t="299193" x="6529388" y="2551113"/>
          <p14:tracePt t="299210" x="6537325" y="2551113"/>
          <p14:tracePt t="299297" x="6543675" y="2551113"/>
          <p14:tracePt t="299312" x="6551613" y="2551113"/>
          <p14:tracePt t="299320" x="6565900" y="2551113"/>
          <p14:tracePt t="299341" x="6572250" y="2543175"/>
          <p14:tracePt t="299352" x="6580188" y="2536825"/>
          <p14:tracePt t="299367" x="6586538" y="2528888"/>
          <p14:tracePt t="299383" x="6594475" y="2528888"/>
          <p14:tracePt t="299572" x="6594475" y="2522538"/>
          <p14:tracePt t="299648" x="6600825" y="2522538"/>
          <p14:tracePt t="299789" x="6594475" y="2522538"/>
          <p14:tracePt t="299805" x="6594475" y="2528888"/>
          <p14:tracePt t="299829" x="6586538" y="2528888"/>
          <p14:tracePt t="299837" x="6580188" y="2528888"/>
          <p14:tracePt t="299852" x="6580188" y="2536825"/>
          <p14:tracePt t="299876" x="6572250" y="2543175"/>
          <p14:tracePt t="299900" x="6565900" y="2551113"/>
          <p14:tracePt t="299986" x="6565900" y="2557463"/>
          <p14:tracePt t="300022" x="6557963" y="2557463"/>
          <p14:tracePt t="300093" x="6557963" y="2565400"/>
          <p14:tracePt t="300149" x="6551613" y="2565400"/>
          <p14:tracePt t="300165" x="6551613" y="2571750"/>
          <p14:tracePt t="300173" x="6551613" y="2579688"/>
          <p14:tracePt t="300179" x="6543675" y="2579688"/>
          <p14:tracePt t="300213" x="6543675" y="2586038"/>
          <p14:tracePt t="300220" x="6537325" y="2586038"/>
          <p14:tracePt t="300226" x="6537325" y="2593975"/>
          <p14:tracePt t="300273" x="6537325" y="2600325"/>
          <p14:tracePt t="300351" x="6529388" y="2608263"/>
          <p14:tracePt t="300366" x="6523038" y="2608263"/>
          <p14:tracePt t="300389" x="6515100" y="2614613"/>
          <p14:tracePt t="300414" x="6508750" y="2614613"/>
          <p14:tracePt t="300420" x="6508750" y="2622550"/>
          <p14:tracePt t="300429" x="6500813" y="2622550"/>
          <p14:tracePt t="300445" x="6494463" y="2628900"/>
          <p14:tracePt t="300481" x="6486525" y="2636838"/>
          <p14:tracePt t="300514" x="6480175" y="2643188"/>
          <p14:tracePt t="300531" x="6465888" y="2651125"/>
          <p14:tracePt t="300549" x="6457950" y="2665413"/>
          <p14:tracePt t="300566" x="6443663" y="2665413"/>
          <p14:tracePt t="300583" x="6437313" y="2665413"/>
          <p14:tracePt t="300601" x="6429375" y="2671763"/>
          <p14:tracePt t="300617" x="6423025" y="2679700"/>
          <p14:tracePt t="300634" x="6408738" y="2686050"/>
          <p14:tracePt t="300651" x="6394450" y="2693988"/>
          <p14:tracePt t="300669" x="6394450" y="2700338"/>
          <p14:tracePt t="300712" x="6386513" y="2700338"/>
          <p14:tracePt t="300722" x="6386513" y="2708275"/>
          <p14:tracePt t="300830" x="6380163" y="2708275"/>
          <p14:tracePt t="300970" x="6386513" y="2708275"/>
          <p14:tracePt t="300977" x="6423025" y="2693988"/>
          <p14:tracePt t="300985" x="6443663" y="2679700"/>
          <p14:tracePt t="300993" x="6472238" y="2671763"/>
          <p14:tracePt t="301010" x="6500813" y="2657475"/>
          <p14:tracePt t="301029" x="6515100" y="2651125"/>
          <p14:tracePt t="301046" x="6529388" y="2643188"/>
          <p14:tracePt t="301062" x="6551613" y="2636838"/>
          <p14:tracePt t="301078" x="6572250" y="2628900"/>
          <p14:tracePt t="301095" x="6608763" y="2608263"/>
          <p14:tracePt t="301112" x="6629400" y="2586038"/>
          <p14:tracePt t="301130" x="6643688" y="2579688"/>
          <p14:tracePt t="301147" x="6643688" y="2571750"/>
          <p14:tracePt t="301234" x="6643688" y="2565400"/>
          <p14:tracePt t="301259" x="6643688" y="2557463"/>
          <p14:tracePt t="301265" x="6643688" y="2551113"/>
          <p14:tracePt t="301289" x="6643688" y="2543175"/>
          <p14:tracePt t="301297" x="6643688" y="2536825"/>
          <p14:tracePt t="301305" x="6643688" y="2528888"/>
          <p14:tracePt t="301323" x="6643688" y="2522538"/>
          <p14:tracePt t="301337" x="6651625" y="2514600"/>
          <p14:tracePt t="301452" x="6651625" y="2508250"/>
          <p14:tracePt t="301556" x="6643688" y="2508250"/>
          <p14:tracePt t="301572" x="6637338" y="2508250"/>
          <p14:tracePt t="301596" x="6629400" y="2508250"/>
          <p14:tracePt t="301611" x="6623050" y="2508250"/>
          <p14:tracePt t="301618" x="6615113" y="2508250"/>
          <p14:tracePt t="301633" x="6608763" y="2508250"/>
          <p14:tracePt t="301712" x="6608763" y="2514600"/>
          <p14:tracePt t="301719" x="6600825" y="2528888"/>
          <p14:tracePt t="301729" x="6600825" y="2536825"/>
          <p14:tracePt t="301747" x="6594475" y="2543175"/>
          <p14:tracePt t="301764" x="6580188" y="2571750"/>
          <p14:tracePt t="301781" x="6580188" y="2586038"/>
          <p14:tracePt t="301799" x="6580188" y="2593975"/>
          <p14:tracePt t="301833" x="6572250" y="2608263"/>
          <p14:tracePt t="301850" x="6565900" y="2614613"/>
          <p14:tracePt t="301867" x="6557963" y="2636838"/>
          <p14:tracePt t="301885" x="6557963" y="2643188"/>
          <p14:tracePt t="301930" x="6557963" y="2651125"/>
          <p14:tracePt t="301938" x="6551613" y="2651125"/>
          <p14:tracePt t="301969" x="6551613" y="2657475"/>
          <p14:tracePt t="301977" x="6543675" y="2657475"/>
          <p14:tracePt t="301987" x="6543675" y="2665413"/>
          <p14:tracePt t="302004" x="6529388" y="2671763"/>
          <p14:tracePt t="302021" x="6529388" y="2679700"/>
          <p14:tracePt t="302038" x="6523038" y="2686050"/>
          <p14:tracePt t="302072" x="6508750" y="2700338"/>
          <p14:tracePt t="302089" x="6500813" y="2708275"/>
          <p14:tracePt t="302106" x="6486525" y="2722563"/>
          <p14:tracePt t="302124" x="6465888" y="2736850"/>
          <p14:tracePt t="302141" x="6457950" y="2751138"/>
          <p14:tracePt t="302159" x="6451600" y="2765425"/>
          <p14:tracePt t="302176" x="6443663" y="2765425"/>
          <p14:tracePt t="302211" x="6443663" y="2771775"/>
          <p14:tracePt t="302228" x="6429375" y="2786063"/>
          <p14:tracePt t="302245" x="6423025" y="2808288"/>
          <p14:tracePt t="302261" x="6408738" y="2822575"/>
          <p14:tracePt t="302278" x="6394450" y="2828925"/>
          <p14:tracePt t="302295" x="6394450" y="2836863"/>
          <p14:tracePt t="302313" x="6386513" y="2836863"/>
          <p14:tracePt t="303753" x="6394450" y="2836863"/>
          <p14:tracePt t="304016" x="6394450" y="2828925"/>
          <p14:tracePt t="304032" x="6394450" y="2800350"/>
          <p14:tracePt t="304040" x="6394450" y="2771775"/>
          <p14:tracePt t="304047" x="6394450" y="2736850"/>
          <p14:tracePt t="304060" x="6394450" y="2686050"/>
          <p14:tracePt t="304077" x="6408738" y="2608263"/>
          <p14:tracePt t="304095" x="6408738" y="2551113"/>
          <p14:tracePt t="304111" x="6408738" y="2508250"/>
          <p14:tracePt t="304128" x="6408738" y="2500313"/>
          <p14:tracePt t="304145" x="6415088" y="2500313"/>
          <p14:tracePt t="304163" x="6423025" y="2500313"/>
          <p14:tracePt t="304180" x="6429375" y="2493963"/>
          <p14:tracePt t="304197" x="6437313" y="2486025"/>
          <p14:tracePt t="304215" x="6443663" y="2486025"/>
          <p14:tracePt t="304231" x="6443663" y="2479675"/>
          <p14:tracePt t="304257" x="6451600" y="2479675"/>
          <p14:tracePt t="304288" x="6457950" y="2479675"/>
          <p14:tracePt t="304306" x="6465888" y="2471738"/>
          <p14:tracePt t="304313" x="6465888" y="2465388"/>
          <p14:tracePt t="304320" x="6472238" y="2465388"/>
          <p14:tracePt t="304524" x="6480175" y="2465388"/>
          <p14:tracePt t="304532" x="6494463" y="2465388"/>
          <p14:tracePt t="304542" x="6508750" y="2465388"/>
          <p14:tracePt t="304559" x="6551613" y="2486025"/>
          <p14:tracePt t="304574" x="6600825" y="2514600"/>
          <p14:tracePt t="304591" x="6629400" y="2514600"/>
          <p14:tracePt t="304752" x="6623050" y="2514600"/>
          <p14:tracePt t="304759" x="6615113" y="2514600"/>
          <p14:tracePt t="304765" x="6600825" y="2528888"/>
          <p14:tracePt t="304784" x="6594475" y="2536825"/>
          <p14:tracePt t="304798" x="6586538" y="2543175"/>
          <p14:tracePt t="304815" x="6565900" y="2551113"/>
          <p14:tracePt t="304833" x="6557963" y="2557463"/>
          <p14:tracePt t="304849" x="6529388" y="2586038"/>
          <p14:tracePt t="304865" x="6523038" y="2593975"/>
          <p14:tracePt t="304882" x="6500813" y="2608263"/>
          <p14:tracePt t="304901" x="6480175" y="2622550"/>
          <p14:tracePt t="304918" x="6465888" y="2636838"/>
          <p14:tracePt t="304934" x="6443663" y="2665413"/>
          <p14:tracePt t="304936" x="6437313" y="2665413"/>
          <p14:tracePt t="304952" x="6437313" y="2671763"/>
          <p14:tracePt t="304969" x="6423025" y="2686050"/>
          <p14:tracePt t="304987" x="6415088" y="2700338"/>
          <p14:tracePt t="305004" x="6415088" y="2708275"/>
          <p14:tracePt t="305703" x="6415088" y="2700338"/>
          <p14:tracePt t="305736" x="6415088" y="2693988"/>
          <p14:tracePt t="309797" x="6423025" y="2693988"/>
          <p14:tracePt t="309803" x="6429375" y="2693988"/>
          <p14:tracePt t="309826" x="6437313" y="2693988"/>
          <p14:tracePt t="309834" x="6443663" y="2693988"/>
          <p14:tracePt t="309842" x="6451600" y="2693988"/>
          <p14:tracePt t="310576" x="6457950" y="2693988"/>
          <p14:tracePt t="310593" x="6465888" y="2693988"/>
          <p14:tracePt t="310610" x="6472238" y="2693988"/>
          <p14:tracePt t="310782" x="6480175" y="2693988"/>
          <p14:tracePt t="310798" x="6494463" y="2693988"/>
          <p14:tracePt t="310819" x="6500813" y="2693988"/>
          <p14:tracePt t="310843" x="6508750" y="2693988"/>
          <p14:tracePt t="310858" x="6515100" y="2693988"/>
          <p14:tracePt t="310866" x="6523038" y="2693988"/>
          <p14:tracePt t="310889" x="6529388" y="2693988"/>
          <p14:tracePt t="310897" x="6543675" y="2686050"/>
          <p14:tracePt t="310913" x="6551613" y="2686050"/>
          <p14:tracePt t="310920" x="6551613" y="2679700"/>
          <p14:tracePt t="310932" x="6557963" y="2679700"/>
          <p14:tracePt t="310949" x="6572250" y="2671763"/>
          <p14:tracePt t="310967" x="6572250" y="2665413"/>
          <p14:tracePt t="311187" x="6580188" y="2671763"/>
          <p14:tracePt t="311208" x="6586538" y="2679700"/>
          <p14:tracePt t="311216" x="6586538" y="2693988"/>
          <p14:tracePt t="311232" x="6594475" y="2693988"/>
          <p14:tracePt t="311240" x="6600825" y="2708275"/>
          <p14:tracePt t="311263" x="6608763" y="2714625"/>
          <p14:tracePt t="311274" x="6608763" y="2728913"/>
          <p14:tracePt t="311292" x="6608763" y="2736850"/>
          <p14:tracePt t="311310" x="6608763" y="2765425"/>
          <p14:tracePt t="311326" x="6608763" y="2771775"/>
          <p14:tracePt t="311343" x="6608763" y="2786063"/>
          <p14:tracePt t="311361" x="6600825" y="2800350"/>
          <p14:tracePt t="311378" x="6594475" y="2808288"/>
          <p14:tracePt t="311395" x="6594475" y="2822575"/>
          <p14:tracePt t="311397" x="6594475" y="2828925"/>
          <p14:tracePt t="311412" x="6580188" y="2843213"/>
          <p14:tracePt t="311429" x="6565900" y="2865438"/>
          <p14:tracePt t="311446" x="6565900" y="2900363"/>
          <p14:tracePt t="311463" x="6551613" y="2951163"/>
          <p14:tracePt t="311480" x="6551613" y="2979738"/>
          <p14:tracePt t="311499" x="6537325" y="3028950"/>
          <p14:tracePt t="311517" x="6529388" y="3051175"/>
          <p14:tracePt t="311533" x="6523038" y="3114675"/>
          <p14:tracePt t="311549" x="6508750" y="3165475"/>
          <p14:tracePt t="311566" x="6486525" y="3251200"/>
          <p14:tracePt t="311585" x="6429375" y="3371850"/>
          <p14:tracePt t="311602" x="6400800" y="3471863"/>
          <p14:tracePt t="311620" x="6372225" y="3557588"/>
          <p14:tracePt t="311634" x="6351588" y="3614738"/>
          <p14:tracePt t="311652" x="6308725" y="3679825"/>
          <p14:tracePt t="311670" x="6286500" y="3729038"/>
          <p14:tracePt t="311688" x="6251575" y="3757613"/>
          <p14:tracePt t="311705" x="6215063" y="3822700"/>
          <p14:tracePt t="311710" x="6180138" y="3871913"/>
          <p14:tracePt t="311722" x="6143625" y="3900488"/>
          <p14:tracePt t="311738" x="6051550" y="3986213"/>
          <p14:tracePt t="311755" x="5894388" y="4094163"/>
          <p14:tracePt t="311772" x="5729288" y="4194175"/>
          <p14:tracePt t="311790" x="5594350" y="4271963"/>
          <p14:tracePt t="311806" x="5422900" y="4343400"/>
          <p14:tracePt t="311823" x="5272088" y="4386263"/>
          <p14:tracePt t="311840" x="5022850" y="4437063"/>
          <p14:tracePt t="311857" x="4622800" y="4522788"/>
          <p14:tracePt t="311876" x="4271963" y="4572000"/>
          <p14:tracePt t="311893" x="3951288" y="4679950"/>
          <p14:tracePt t="311909" x="3571875" y="4757738"/>
          <p14:tracePt t="311926" x="3328988" y="4829175"/>
          <p14:tracePt t="311943" x="3022600" y="4879975"/>
          <p14:tracePt t="311961" x="2857500" y="4900613"/>
          <p14:tracePt t="311978" x="2743200" y="4922838"/>
          <p14:tracePt t="311994" x="2657475" y="4922838"/>
          <p14:tracePt t="312012" x="2614613" y="4922838"/>
          <p14:tracePt t="312030" x="2571750" y="4922838"/>
          <p14:tracePt t="312047" x="2565400" y="4922838"/>
          <p14:tracePt t="312101" x="2557463" y="4914900"/>
          <p14:tracePt t="312108" x="2543175" y="4900613"/>
          <p14:tracePt t="312117" x="2528888" y="4894263"/>
          <p14:tracePt t="312132" x="2508250" y="4886325"/>
          <p14:tracePt t="312149" x="2493963" y="4886325"/>
          <p14:tracePt t="312233" x="2493963" y="4879975"/>
          <p14:tracePt t="312257" x="2493963" y="4872038"/>
          <p14:tracePt t="312303" x="2493963" y="4865688"/>
          <p14:tracePt t="312310" x="2493963" y="4857750"/>
          <p14:tracePt t="312321" x="2479675" y="4822825"/>
          <p14:tracePt t="312337" x="2428875" y="4779963"/>
          <p14:tracePt t="312356" x="2351088" y="4729163"/>
          <p14:tracePt t="312373" x="2236788" y="4679950"/>
          <p14:tracePt t="312389" x="2171700" y="4657725"/>
          <p14:tracePt t="312406" x="2165350" y="4657725"/>
          <p14:tracePt t="312440" x="2193925" y="4651375"/>
          <p14:tracePt t="312457" x="2279650" y="4622800"/>
          <p14:tracePt t="312474" x="2343150" y="4594225"/>
          <p14:tracePt t="312492" x="2379663" y="4586288"/>
          <p14:tracePt t="312508" x="2386013" y="4579938"/>
          <p14:tracePt t="312821" x="2400300" y="4579938"/>
          <p14:tracePt t="312838" x="2408238" y="4579938"/>
          <p14:tracePt t="312975" x="2414588" y="4579938"/>
          <p14:tracePt t="312990" x="2422525" y="4579938"/>
          <p14:tracePt t="313006" x="2428875" y="4579938"/>
          <p14:tracePt t="313422" x="2422525" y="4579938"/>
          <p14:tracePt t="313436" x="2408238" y="4579938"/>
          <p14:tracePt t="313446" x="2400300" y="4579938"/>
          <p14:tracePt t="313452" x="2386013" y="4579938"/>
          <p14:tracePt t="313468" x="2371725" y="4586288"/>
          <p14:tracePt t="313485" x="2343150" y="4586288"/>
          <p14:tracePt t="313505" x="2308225" y="4579938"/>
          <p14:tracePt t="313522" x="2265363" y="4579938"/>
          <p14:tracePt t="313539" x="2257425" y="4579938"/>
          <p14:tracePt t="313556" x="2236788" y="4579938"/>
          <p14:tracePt t="313573" x="2214563" y="4572000"/>
          <p14:tracePt t="313590" x="2171700" y="4572000"/>
          <p14:tracePt t="313608" x="2114550" y="4565650"/>
          <p14:tracePt t="313625" x="2071688" y="4557713"/>
          <p14:tracePt t="313641" x="2057400" y="4543425"/>
          <p14:tracePt t="313657" x="2051050" y="4537075"/>
          <p14:tracePt t="313674" x="2036763" y="4537075"/>
          <p14:tracePt t="313691" x="2028825" y="4537075"/>
          <p14:tracePt t="313710" x="2014538" y="4537075"/>
          <p14:tracePt t="313725" x="1993900" y="4537075"/>
          <p14:tracePt t="313759" x="1979613" y="4537075"/>
          <p14:tracePt t="313779" x="1971675" y="4537075"/>
          <p14:tracePt t="313858" x="1965325" y="4537075"/>
          <p14:tracePt t="313882" x="1957388" y="4537075"/>
          <p14:tracePt t="314422" x="1971675" y="4543425"/>
          <p14:tracePt t="314430" x="2000250" y="4543425"/>
          <p14:tracePt t="314435" x="2022475" y="4551363"/>
          <p14:tracePt t="314445" x="2051050" y="4557713"/>
          <p14:tracePt t="314464" x="2114550" y="4579938"/>
          <p14:tracePt t="314479" x="2157413" y="4579938"/>
          <p14:tracePt t="314496" x="2185988" y="4594225"/>
          <p14:tracePt t="314514" x="2214563" y="4594225"/>
          <p14:tracePt t="314532" x="2228850" y="4594225"/>
          <p14:tracePt t="314548" x="2243138" y="4608513"/>
          <p14:tracePt t="314566" x="2257425" y="4608513"/>
          <p14:tracePt t="314582" x="2279650" y="4614863"/>
          <p14:tracePt t="314584" x="2314575" y="4622800"/>
          <p14:tracePt t="314599" x="2336800" y="4629150"/>
          <p14:tracePt t="314618" x="2365375" y="4637088"/>
          <p14:tracePt t="314635" x="2386013" y="4637088"/>
          <p14:tracePt t="314651" x="2400300" y="4637088"/>
          <p14:tracePt t="314815" x="2400300" y="4643438"/>
          <p14:tracePt t="314829" x="2400300" y="4651375"/>
          <p14:tracePt t="314834" x="2400300" y="4657725"/>
          <p14:tracePt t="314850" x="2408238" y="4665663"/>
          <p14:tracePt t="314859" x="2408238" y="4672013"/>
          <p14:tracePt t="314873" x="2408238" y="4694238"/>
          <p14:tracePt t="314891" x="2414588" y="4751388"/>
          <p14:tracePt t="314908" x="2422525" y="4808538"/>
          <p14:tracePt t="314928" x="2436813" y="4829175"/>
          <p14:tracePt t="314944" x="2451100" y="4837113"/>
          <p14:tracePt t="314959" x="2451100" y="4851400"/>
          <p14:tracePt t="314976" x="2457450" y="4857750"/>
          <p14:tracePt t="314994" x="2465388" y="4894263"/>
          <p14:tracePt t="315013" x="2486025" y="4957763"/>
          <p14:tracePt t="315029" x="2500313" y="5014913"/>
          <p14:tracePt t="315046" x="2536825" y="5057775"/>
          <p14:tracePt t="315062" x="2557463" y="5086350"/>
          <p14:tracePt t="315079" x="2571750" y="5129213"/>
          <p14:tracePt t="315097" x="2593975" y="5151438"/>
          <p14:tracePt t="315114" x="2608263" y="5208588"/>
          <p14:tracePt t="315130" x="2643188" y="5251450"/>
          <p14:tracePt t="315148" x="2671763" y="5300663"/>
          <p14:tracePt t="315165" x="2722563" y="5372100"/>
          <p14:tracePt t="315182" x="2757488" y="5408613"/>
          <p14:tracePt t="315199" x="2794000" y="5457825"/>
          <p14:tracePt t="315216" x="2814638" y="5494338"/>
          <p14:tracePt t="315233" x="2843213" y="5529263"/>
          <p14:tracePt t="315250" x="2857500" y="5537200"/>
          <p14:tracePt t="315268" x="2871788" y="5572125"/>
          <p14:tracePt t="315285" x="2894013" y="5594350"/>
          <p14:tracePt t="315302" x="2908300" y="5637213"/>
          <p14:tracePt t="315319" x="2936875" y="5665788"/>
          <p14:tracePt t="315336" x="2943225" y="5694363"/>
          <p14:tracePt t="315353" x="2965450" y="5722938"/>
          <p14:tracePt t="315370" x="2994025" y="5765800"/>
          <p14:tracePt t="315388" x="3000375" y="5808663"/>
          <p14:tracePt t="315405" x="3008313" y="5829300"/>
          <p14:tracePt t="315423" x="3014663" y="5843588"/>
          <p14:tracePt t="315442" x="3022600" y="5872163"/>
          <p14:tracePt t="315457" x="3043238" y="5908675"/>
          <p14:tracePt t="315475" x="3043238" y="5943600"/>
          <p14:tracePt t="315490" x="3065463" y="5965825"/>
          <p14:tracePt t="315508" x="3079750" y="5986463"/>
          <p14:tracePt t="315525" x="3094038" y="6000750"/>
          <p14:tracePt t="315542" x="3108325" y="6008688"/>
          <p14:tracePt t="315560" x="3128963" y="6029325"/>
          <p14:tracePt t="315576" x="3136900" y="6029325"/>
          <p14:tracePt t="315594" x="3143250" y="6029325"/>
          <p14:tracePt t="315612" x="3151188" y="6037263"/>
          <p14:tracePt t="315748" x="3151188" y="6043613"/>
          <p14:tracePt t="315762" x="3151188" y="6051550"/>
          <p14:tracePt t="315796" x="3151188" y="6057900"/>
          <p14:tracePt t="315866" x="3143250" y="6057900"/>
          <p14:tracePt t="315922" x="3136900" y="6057900"/>
          <p14:tracePt t="316091" x="3136900" y="6065838"/>
          <p14:tracePt t="316107" x="3128963" y="6065838"/>
          <p14:tracePt t="316114" x="3128963" y="6072188"/>
          <p14:tracePt t="316130" x="3128963" y="6080125"/>
          <p14:tracePt t="316141" x="3128963" y="6086475"/>
          <p14:tracePt t="316201" x="3128963" y="6094413"/>
          <p14:tracePt t="316241" x="3128963" y="6100763"/>
          <p14:tracePt t="316248" x="3128963" y="6108700"/>
          <p14:tracePt t="316294" x="3128963" y="6115050"/>
          <p14:tracePt t="316366" x="3128963" y="6122988"/>
          <p14:tracePt t="316384" x="3128963" y="6129338"/>
          <p14:tracePt t="316428" x="3128963" y="6137275"/>
          <p14:tracePt t="316444" x="3122613" y="6137275"/>
          <p14:tracePt t="316460" x="3114675" y="6143625"/>
          <p14:tracePt t="316468" x="3108325" y="6143625"/>
          <p14:tracePt t="316476" x="3100388" y="6143625"/>
          <p14:tracePt t="316485" x="3086100" y="6151563"/>
          <p14:tracePt t="316502" x="3065463" y="6180138"/>
          <p14:tracePt t="316520" x="3051175" y="6180138"/>
          <p14:tracePt t="316537" x="3051175" y="6186488"/>
          <p14:tracePt t="316554" x="3043238" y="6186488"/>
          <p14:tracePt t="316656" x="3036888" y="6186488"/>
          <p14:tracePt t="316672" x="3028950" y="6186488"/>
          <p14:tracePt t="316685" x="3028950" y="6194425"/>
          <p14:tracePt t="316694" x="3022600" y="6194425"/>
          <p14:tracePt t="316732" x="3014663" y="6194425"/>
          <p14:tracePt t="316749" x="3008313" y="6194425"/>
          <p14:tracePt t="316762" x="3008313" y="6200775"/>
          <p14:tracePt t="316771" x="3000375" y="6200775"/>
          <p14:tracePt t="316778" x="2994025" y="6200775"/>
          <p14:tracePt t="316794" x="2986088" y="6223000"/>
          <p14:tracePt t="316810" x="2971800" y="6229350"/>
          <p14:tracePt t="316827" x="2957513" y="6237288"/>
          <p14:tracePt t="316846" x="2957513" y="6243638"/>
          <p14:tracePt t="316943" x="2951163" y="6243638"/>
          <p14:tracePt t="316958" x="2951163" y="6251575"/>
          <p14:tracePt t="316966" x="2943225" y="6251575"/>
          <p14:tracePt t="316974" x="2943225" y="6257925"/>
          <p14:tracePt t="317013" x="2936875" y="6257925"/>
          <p14:tracePt t="317060" x="2928938" y="6257925"/>
          <p14:tracePt t="317076" x="2928938" y="6265863"/>
          <p14:tracePt t="317083" x="2914650" y="6286500"/>
          <p14:tracePt t="317089" x="2900363" y="6286500"/>
          <p14:tracePt t="317101" x="2886075" y="6308725"/>
          <p14:tracePt t="317118" x="2879725" y="6308725"/>
          <p14:tracePt t="317137" x="2865438" y="6315075"/>
          <p14:tracePt t="317154" x="2857500" y="6323013"/>
          <p14:tracePt t="317256" x="2851150" y="6323013"/>
          <p14:tracePt t="317303" x="2843213" y="6323013"/>
          <p14:tracePt t="317328" x="2836863" y="6329363"/>
          <p14:tracePt t="317336" x="2822575" y="6329363"/>
          <p14:tracePt t="317350" x="2814638" y="6329363"/>
          <p14:tracePt t="317367" x="2808288" y="6329363"/>
          <p14:tracePt t="317415" x="2800350" y="6329363"/>
          <p14:tracePt t="317420" x="2794000" y="6329363"/>
          <p14:tracePt t="317428" x="2786063" y="6329363"/>
          <p14:tracePt t="317446" x="2771775" y="6329363"/>
          <p14:tracePt t="317464" x="2765425" y="6329363"/>
          <p14:tracePt t="317479" x="2736850" y="6323013"/>
          <p14:tracePt t="317496" x="2722563" y="6315075"/>
          <p14:tracePt t="317513" x="2714625" y="6315075"/>
          <p14:tracePt t="317547" x="2708275" y="6315075"/>
          <p14:tracePt t="317569" x="2700338" y="6308725"/>
          <p14:tracePt t="317593" x="2693988" y="6308725"/>
          <p14:tracePt t="317600" x="2686050" y="6300788"/>
          <p14:tracePt t="317617" x="2671763" y="6294438"/>
          <p14:tracePt t="317633" x="2665413" y="6280150"/>
          <p14:tracePt t="317651" x="2657475" y="6272213"/>
          <p14:tracePt t="317668" x="2643188" y="6265863"/>
          <p14:tracePt t="317685" x="2636838" y="6257925"/>
          <p14:tracePt t="317718" x="2628900" y="6257925"/>
          <p14:tracePt t="317736" x="2614613" y="6251575"/>
          <p14:tracePt t="317753" x="2600325" y="6251575"/>
          <p14:tracePt t="317770" x="2593975" y="6243638"/>
          <p14:tracePt t="317787" x="2586038" y="6243638"/>
          <p14:tracePt t="317804" x="2579688" y="6243638"/>
          <p14:tracePt t="317840" x="2579688" y="6229350"/>
          <p14:tracePt t="317856" x="2571750" y="6229350"/>
          <p14:tracePt t="317873" x="2571750" y="6223000"/>
          <p14:tracePt t="317890" x="2557463" y="6208713"/>
          <p14:tracePt t="317907" x="2551113" y="6208713"/>
          <p14:tracePt t="317926" x="2551113" y="6194425"/>
          <p14:tracePt t="317943" x="2551113" y="6180138"/>
          <p14:tracePt t="317960" x="2543175" y="6165850"/>
          <p14:tracePt t="317977" x="2543175" y="6157913"/>
          <p14:tracePt t="317994" x="2543175" y="6137275"/>
          <p14:tracePt t="318011" x="2543175" y="6129338"/>
          <p14:tracePt t="318028" x="2543175" y="6122988"/>
          <p14:tracePt t="318045" x="2543175" y="6108700"/>
          <p14:tracePt t="318063" x="2543175" y="6100763"/>
          <p14:tracePt t="318079" x="2543175" y="6094413"/>
          <p14:tracePt t="318096" x="2543175" y="6086475"/>
          <p14:tracePt t="318113" x="2543175" y="6065838"/>
          <p14:tracePt t="318131" x="2543175" y="6051550"/>
          <p14:tracePt t="318149" x="2543175" y="6029325"/>
          <p14:tracePt t="318166" x="2543175" y="6008688"/>
          <p14:tracePt t="318181" x="2543175" y="5986463"/>
          <p14:tracePt t="318200" x="2543175" y="5957888"/>
          <p14:tracePt t="318216" x="2543175" y="5937250"/>
          <p14:tracePt t="318233" x="2543175" y="5894388"/>
          <p14:tracePt t="318250" x="2536825" y="5851525"/>
          <p14:tracePt t="318267" x="2528888" y="5837238"/>
          <p14:tracePt t="318284" x="2528888" y="5829300"/>
          <p14:tracePt t="318364" x="2528888" y="5822950"/>
          <p14:tracePt t="318372" x="2528888" y="5815013"/>
          <p14:tracePt t="318380" x="2528888" y="5808663"/>
          <p14:tracePt t="318389" x="2528888" y="5780088"/>
          <p14:tracePt t="318404" x="2528888" y="5737225"/>
          <p14:tracePt t="318421" x="2528888" y="5708650"/>
          <p14:tracePt t="318438" x="2528888" y="5694363"/>
          <p14:tracePt t="318474" x="2528888" y="5686425"/>
          <p14:tracePt t="318506" x="2528888" y="5680075"/>
          <p14:tracePt t="318530" x="2528888" y="5657850"/>
          <p14:tracePt t="318537" x="2528888" y="5643563"/>
          <p14:tracePt t="318545" x="2528888" y="5637213"/>
          <p14:tracePt t="318558" x="2528888" y="5622925"/>
          <p14:tracePt t="318575" x="2528888" y="5600700"/>
          <p14:tracePt t="318592" x="2528888" y="5586413"/>
          <p14:tracePt t="318627" x="2528888" y="5580063"/>
          <p14:tracePt t="318646" x="2528888" y="5565775"/>
          <p14:tracePt t="318663" x="2528888" y="5543550"/>
          <p14:tracePt t="318680" x="2528888" y="5529263"/>
          <p14:tracePt t="318697" x="2528888" y="5494338"/>
          <p14:tracePt t="318714" x="2536825" y="5465763"/>
          <p14:tracePt t="318730" x="2536825" y="5451475"/>
          <p14:tracePt t="318734" x="2536825" y="5443538"/>
          <p14:tracePt t="318747" x="2536825" y="5429250"/>
          <p14:tracePt t="318764" x="2543175" y="5429250"/>
          <p14:tracePt t="318802" x="2543175" y="5422900"/>
          <p14:tracePt t="318827" x="2551113" y="5414963"/>
          <p14:tracePt t="318833" x="2557463" y="5386388"/>
          <p14:tracePt t="318851" x="2571750" y="5343525"/>
          <p14:tracePt t="318869" x="2586038" y="5322888"/>
          <p14:tracePt t="318886" x="2586038" y="5308600"/>
          <p14:tracePt t="318901" x="2586038" y="5294313"/>
          <p14:tracePt t="318921" x="2593975" y="5280025"/>
          <p14:tracePt t="318936" x="2600325" y="5265738"/>
          <p14:tracePt t="318952" x="2614613" y="5222875"/>
          <p14:tracePt t="318969" x="2628900" y="5186363"/>
          <p14:tracePt t="318986" x="2651125" y="5129213"/>
          <p14:tracePt t="319005" x="2671763" y="5057775"/>
          <p14:tracePt t="319021" x="2686050" y="5014913"/>
          <p14:tracePt t="319038" x="2700338" y="4957763"/>
          <p14:tracePt t="319055" x="2708275" y="4929188"/>
          <p14:tracePt t="319072" x="2714625" y="4894263"/>
          <p14:tracePt t="319091" x="2736850" y="4857750"/>
          <p14:tracePt t="319108" x="2743200" y="4808538"/>
          <p14:tracePt t="319125" x="2779713" y="4743450"/>
          <p14:tracePt t="319141" x="2800350" y="4679950"/>
          <p14:tracePt t="319158" x="2822575" y="4637088"/>
          <p14:tracePt t="319177" x="2828925" y="4600575"/>
          <p14:tracePt t="319194" x="2843213" y="4579938"/>
          <p14:tracePt t="319209" x="2865438" y="4551363"/>
          <p14:tracePt t="319226" x="2886075" y="4514850"/>
          <p14:tracePt t="319244" x="2922588" y="4494213"/>
          <p14:tracePt t="319261" x="2951163" y="4465638"/>
          <p14:tracePt t="319278" x="2971800" y="4443413"/>
          <p14:tracePt t="319295" x="2986088" y="4437063"/>
          <p14:tracePt t="319312" x="3000375" y="4429125"/>
          <p14:tracePt t="319329" x="3022600" y="4408488"/>
          <p14:tracePt t="319346" x="3065463" y="4371975"/>
          <p14:tracePt t="319363" x="3122613" y="4329113"/>
          <p14:tracePt t="319381" x="3151188" y="4314825"/>
          <p14:tracePt t="319399" x="3165475" y="4308475"/>
          <p14:tracePt t="319417" x="3186113" y="4308475"/>
          <p14:tracePt t="319432" x="3214688" y="4300538"/>
          <p14:tracePt t="319449" x="3251200" y="4286250"/>
          <p14:tracePt t="319466" x="3271838" y="4286250"/>
          <p14:tracePt t="319483" x="3286125" y="4286250"/>
          <p14:tracePt t="319501" x="3300413" y="4286250"/>
          <p14:tracePt t="319518" x="3308350" y="4286250"/>
          <p14:tracePt t="319535" x="3336925" y="4294188"/>
          <p14:tracePt t="319553" x="3365500" y="4300538"/>
          <p14:tracePt t="319571" x="3386138" y="4308475"/>
          <p14:tracePt t="319588" x="3422650" y="4314825"/>
          <p14:tracePt t="319606" x="3465513" y="4329113"/>
          <p14:tracePt t="319623" x="3508375" y="4337050"/>
          <p14:tracePt t="319640" x="3529013" y="4343400"/>
          <p14:tracePt t="319655" x="3579813" y="4357688"/>
          <p14:tracePt t="319672" x="3657600" y="4400550"/>
          <p14:tracePt t="319689" x="3714750" y="4429125"/>
          <p14:tracePt t="319707" x="3751263" y="4437063"/>
          <p14:tracePt t="319723" x="3808413" y="4471988"/>
          <p14:tracePt t="319740" x="3822700" y="4479925"/>
          <p14:tracePt t="319758" x="3836988" y="4494213"/>
          <p14:tracePt t="319775" x="3843338" y="4508500"/>
          <p14:tracePt t="319792" x="3857625" y="4537075"/>
          <p14:tracePt t="319809" x="3886200" y="4572000"/>
          <p14:tracePt t="319826" x="3900488" y="4594225"/>
          <p14:tracePt t="319843" x="3914775" y="4629150"/>
          <p14:tracePt t="319860" x="3937000" y="4657725"/>
          <p14:tracePt t="319878" x="3951288" y="4679950"/>
          <p14:tracePt t="319897" x="3979863" y="4708525"/>
          <p14:tracePt t="319914" x="3994150" y="4722813"/>
          <p14:tracePt t="319931" x="4000500" y="4743450"/>
          <p14:tracePt t="319948" x="4000500" y="4772025"/>
          <p14:tracePt t="319966" x="4014788" y="4843463"/>
          <p14:tracePt t="319982" x="4051300" y="4900613"/>
          <p14:tracePt t="319998" x="4057650" y="4965700"/>
          <p14:tracePt t="320014" x="4071938" y="5008563"/>
          <p14:tracePt t="320032" x="4079875" y="5051425"/>
          <p14:tracePt t="320049" x="4086225" y="5080000"/>
          <p14:tracePt t="320066" x="4094163" y="5137150"/>
          <p14:tracePt t="320087" x="4100513" y="5186363"/>
          <p14:tracePt t="320090" x="4100513" y="5208588"/>
          <p14:tracePt t="320102" x="4108450" y="5222875"/>
          <p14:tracePt t="320117" x="4114800" y="5272088"/>
          <p14:tracePt t="320135" x="4122738" y="5314950"/>
          <p14:tracePt t="320152" x="4122738" y="5365750"/>
          <p14:tracePt t="320171" x="4122738" y="5414963"/>
          <p14:tracePt t="320188" x="4122738" y="5457825"/>
          <p14:tracePt t="320205" x="4122738" y="5500688"/>
          <p14:tracePt t="320220" x="4122738" y="5529263"/>
          <p14:tracePt t="320237" x="4122738" y="5565775"/>
          <p14:tracePt t="320256" x="4122738" y="5572125"/>
          <p14:tracePt t="320272" x="4114800" y="5594350"/>
          <p14:tracePt t="320289" x="4114800" y="5614988"/>
          <p14:tracePt t="320306" x="4094163" y="5665788"/>
          <p14:tracePt t="320323" x="4071938" y="5737225"/>
          <p14:tracePt t="320340" x="4057650" y="5794375"/>
          <p14:tracePt t="320358" x="4043363" y="5829300"/>
          <p14:tracePt t="320374" x="4029075" y="5865813"/>
          <p14:tracePt t="320391" x="4029075" y="5872163"/>
          <p14:tracePt t="320409" x="4014788" y="5908675"/>
          <p14:tracePt t="320426" x="4008438" y="5937250"/>
          <p14:tracePt t="320443" x="4000500" y="5957888"/>
          <p14:tracePt t="320461" x="3994150" y="6000750"/>
          <p14:tracePt t="320478" x="3979863" y="6029325"/>
          <p14:tracePt t="320495" x="3971925" y="6043613"/>
          <p14:tracePt t="320513" x="3957638" y="6065838"/>
          <p14:tracePt t="320530" x="3951288" y="6080125"/>
          <p14:tracePt t="320547" x="3937000" y="6086475"/>
          <p14:tracePt t="320565" x="3929063" y="6094413"/>
          <p14:tracePt t="320581" x="3914775" y="6100763"/>
          <p14:tracePt t="320598" x="3908425" y="6108700"/>
          <p14:tracePt t="320614" x="3894138" y="6115050"/>
          <p14:tracePt t="320631" x="3886200" y="6122988"/>
          <p14:tracePt t="320649" x="3879850" y="6137275"/>
          <p14:tracePt t="320666" x="3865563" y="6143625"/>
          <p14:tracePt t="320683" x="3836988" y="6157913"/>
          <p14:tracePt t="320701" x="3829050" y="6157913"/>
          <p14:tracePt t="320719" x="3814763" y="6157913"/>
          <p14:tracePt t="320727" x="3808413" y="6157913"/>
          <p14:tracePt t="320734" x="3794125" y="6157913"/>
          <p14:tracePt t="320751" x="3786188" y="6157913"/>
          <p14:tracePt t="320769" x="3757613" y="6157913"/>
          <p14:tracePt t="320786" x="3751263" y="6157913"/>
          <p14:tracePt t="320805" x="3736975" y="6157913"/>
          <p14:tracePt t="320820" x="3729038" y="6157913"/>
          <p14:tracePt t="320840" x="3694113" y="6157913"/>
          <p14:tracePt t="320857" x="3671888" y="6157913"/>
          <p14:tracePt t="320874" x="3629025" y="6157913"/>
          <p14:tracePt t="320890" x="3614738" y="6157913"/>
          <p14:tracePt t="320906" x="3594100" y="6157913"/>
          <p14:tracePt t="320923" x="3557588" y="6151563"/>
          <p14:tracePt t="320941" x="3522663" y="6151563"/>
          <p14:tracePt t="320957" x="3479800" y="6151563"/>
          <p14:tracePt t="320977" x="3443288" y="6137275"/>
          <p14:tracePt t="320993" x="3408363" y="6129338"/>
          <p14:tracePt t="321009" x="3394075" y="6129338"/>
          <p14:tracePt t="321026" x="3386138" y="6122988"/>
          <p14:tracePt t="321044" x="3371850" y="6115050"/>
          <p14:tracePt t="321060" x="3357563" y="6108700"/>
          <p14:tracePt t="321077" x="3351213" y="6100763"/>
          <p14:tracePt t="321094" x="3343275" y="6094413"/>
          <p14:tracePt t="321111" x="3336925" y="6086475"/>
          <p14:tracePt t="321129" x="3322638" y="6065838"/>
          <p14:tracePt t="321146" x="3308350" y="6057900"/>
          <p14:tracePt t="321163" x="3300413" y="6029325"/>
          <p14:tracePt t="321181" x="3286125" y="6008688"/>
          <p14:tracePt t="321197" x="3271838" y="5994400"/>
          <p14:tracePt t="321214" x="3265488" y="5980113"/>
          <p14:tracePt t="321217" x="3257550" y="5972175"/>
          <p14:tracePt t="321231" x="3251200" y="5965825"/>
          <p14:tracePt t="321249" x="3251200" y="5951538"/>
          <p14:tracePt t="321266" x="3243263" y="5943600"/>
          <p14:tracePt t="321283" x="3228975" y="5915025"/>
          <p14:tracePt t="321301" x="3222625" y="5843588"/>
          <p14:tracePt t="321318" x="3214688" y="5715000"/>
          <p14:tracePt t="321334" x="3214688" y="5657850"/>
          <p14:tracePt t="321351" x="3214688" y="5594350"/>
          <p14:tracePt t="321368" x="3214688" y="5522913"/>
          <p14:tracePt t="321386" x="3214688" y="5494338"/>
          <p14:tracePt t="321402" x="3214688" y="5443538"/>
          <p14:tracePt t="321420" x="3214688" y="5414963"/>
          <p14:tracePt t="321438" x="3214688" y="5365750"/>
          <p14:tracePt t="321455" x="3214688" y="5280025"/>
          <p14:tracePt t="321472" x="3222625" y="5143500"/>
          <p14:tracePt t="321488" x="3222625" y="5122863"/>
          <p14:tracePt t="321505" x="3222625" y="5080000"/>
          <p14:tracePt t="321522" x="3228975" y="5065713"/>
          <p14:tracePt t="321540" x="3236913" y="5057775"/>
          <p14:tracePt t="321557" x="3243263" y="5029200"/>
          <p14:tracePt t="321574" x="3271838" y="4979988"/>
          <p14:tracePt t="321591" x="3279775" y="4937125"/>
          <p14:tracePt t="321608" x="3294063" y="4908550"/>
          <p14:tracePt t="321627" x="3294063" y="4886325"/>
          <p14:tracePt t="321642" x="3308350" y="4865688"/>
          <p14:tracePt t="321661" x="3336925" y="4814888"/>
          <p14:tracePt t="321679" x="3357563" y="4772025"/>
          <p14:tracePt t="321696" x="3379788" y="4751388"/>
          <p14:tracePt t="321713" x="3379788" y="4714875"/>
          <p14:tracePt t="321718" x="3386138" y="4708525"/>
          <p14:tracePt t="321730" x="3394075" y="4686300"/>
          <p14:tracePt t="321747" x="3400425" y="4672013"/>
          <p14:tracePt t="321764" x="3400425" y="4651375"/>
          <p14:tracePt t="321781" x="3414713" y="4614863"/>
          <p14:tracePt t="321798" x="3429000" y="4557713"/>
          <p14:tracePt t="321816" x="3457575" y="4494213"/>
          <p14:tracePt t="321833" x="3479800" y="4422775"/>
          <p14:tracePt t="321848" x="3508375" y="4400550"/>
          <p14:tracePt t="321867" x="3522663" y="4379913"/>
          <p14:tracePt t="321885" x="3529013" y="4365625"/>
          <p14:tracePt t="321902" x="3536950" y="4351338"/>
          <p14:tracePt t="321919" x="3565525" y="4337050"/>
          <p14:tracePt t="321936" x="3579813" y="4329113"/>
          <p14:tracePt t="321953" x="3594100" y="4314825"/>
          <p14:tracePt t="321970" x="3608388" y="4300538"/>
          <p14:tracePt t="321988" x="3643313" y="4279900"/>
          <p14:tracePt t="322005" x="3665538" y="4271963"/>
          <p14:tracePt t="322022" x="3679825" y="4265613"/>
          <p14:tracePt t="322037" x="3694113" y="4265613"/>
          <p14:tracePt t="322054" x="3714750" y="4257675"/>
          <p14:tracePt t="322071" x="3736975" y="4243388"/>
          <p14:tracePt t="322088" x="3765550" y="4243388"/>
          <p14:tracePt t="322106" x="3794125" y="4243388"/>
          <p14:tracePt t="322122" x="3808413" y="4243388"/>
          <p14:tracePt t="322140" x="3822700" y="4243388"/>
          <p14:tracePt t="322157" x="3843338" y="4243388"/>
          <p14:tracePt t="322174" x="3851275" y="4243388"/>
          <p14:tracePt t="322191" x="3857625" y="4243388"/>
          <p14:tracePt t="322208" x="3871913" y="4243388"/>
          <p14:tracePt t="322226" x="3879850" y="4243388"/>
          <p14:tracePt t="322230" x="3894138" y="4243388"/>
          <p14:tracePt t="322243" x="3908425" y="4243388"/>
          <p14:tracePt t="322260" x="3937000" y="4243388"/>
          <p14:tracePt t="322278" x="3965575" y="4243388"/>
          <p14:tracePt t="322294" x="3979863" y="4243388"/>
          <p14:tracePt t="322311" x="4014788" y="4251325"/>
          <p14:tracePt t="322330" x="4029075" y="4251325"/>
          <p14:tracePt t="322347" x="4051300" y="4257675"/>
          <p14:tracePt t="322364" x="4065588" y="4257675"/>
          <p14:tracePt t="322381" x="4071938" y="4257675"/>
          <p14:tracePt t="322398" x="4079875" y="4257675"/>
          <p14:tracePt t="322416" x="4094163" y="4257675"/>
          <p14:tracePt t="322433" x="4108450" y="4257675"/>
          <p14:tracePt t="322449" x="4129088" y="4265613"/>
          <p14:tracePt t="322466" x="4143375" y="4265613"/>
          <p14:tracePt t="322482" x="4157663" y="4265613"/>
          <p14:tracePt t="322500" x="4179888" y="4265613"/>
          <p14:tracePt t="322517" x="4194175" y="4265613"/>
          <p14:tracePt t="322536" x="4222750" y="4279900"/>
          <p14:tracePt t="322552" x="4251325" y="4279900"/>
          <p14:tracePt t="322587" x="4257675" y="4279900"/>
          <p14:tracePt t="322604" x="4279900" y="4279900"/>
          <p14:tracePt t="322620" x="4286250" y="4279900"/>
          <p14:tracePt t="322637" x="4308475" y="4279900"/>
          <p14:tracePt t="322654" x="4337050" y="4294188"/>
          <p14:tracePt t="322671" x="4351338" y="4294188"/>
          <p14:tracePt t="322688" x="4371975" y="4294188"/>
          <p14:tracePt t="322708" x="4394200" y="4294188"/>
          <p14:tracePt t="322724" x="4400550" y="4300538"/>
          <p14:tracePt t="322730" x="4408488" y="4300538"/>
          <p14:tracePt t="322739" x="4408488" y="4308475"/>
          <p14:tracePt t="322758" x="4414838" y="4308475"/>
          <p14:tracePt t="322779" x="4422775" y="4308475"/>
          <p14:tracePt t="323067" x="4429125" y="4308475"/>
          <p14:tracePt t="323074" x="4437063" y="4308475"/>
          <p14:tracePt t="323083" x="4451350" y="4308475"/>
          <p14:tracePt t="323099" x="4486275" y="4294188"/>
          <p14:tracePt t="323117" x="4537075" y="4286250"/>
          <p14:tracePt t="323134" x="4579938" y="4265613"/>
          <p14:tracePt t="323151" x="4643438" y="4257675"/>
          <p14:tracePt t="323168" x="4665663" y="4257675"/>
          <p14:tracePt t="323185" x="4686300" y="4257675"/>
          <p14:tracePt t="323202" x="4694238" y="4257675"/>
          <p14:tracePt t="323536" x="4686300" y="4257675"/>
          <p14:tracePt t="323544" x="4672013" y="4257675"/>
          <p14:tracePt t="323559" x="4665663" y="4257675"/>
          <p14:tracePt t="323567" x="4657725" y="4257675"/>
          <p14:tracePt t="324373" x="4651375" y="4257675"/>
          <p14:tracePt t="324382" x="4651375" y="4251325"/>
          <p14:tracePt t="324386" x="4643438" y="4251325"/>
          <p14:tracePt t="324402" x="4614863" y="4237038"/>
          <p14:tracePt t="324419" x="4594225" y="4237038"/>
          <p14:tracePt t="324436" x="4543425" y="4237038"/>
          <p14:tracePt t="324454" x="4522788" y="4237038"/>
          <p14:tracePt t="324470" x="4514850" y="4237038"/>
          <p14:tracePt t="324488" x="4500563" y="4237038"/>
          <p14:tracePt t="324505" x="4479925" y="4237038"/>
          <p14:tracePt t="324522" x="4443413" y="4229100"/>
          <p14:tracePt t="324539" x="4429125" y="4229100"/>
          <p14:tracePt t="324556" x="4400550" y="4229100"/>
          <p14:tracePt t="324573" x="4394200" y="4229100"/>
          <p14:tracePt t="324739" x="4394200" y="4222750"/>
          <p14:tracePt t="324748" x="4400550" y="4222750"/>
          <p14:tracePt t="324754" x="4414838" y="4222750"/>
          <p14:tracePt t="324763" x="4422775" y="4214813"/>
          <p14:tracePt t="324779" x="4443413" y="4214813"/>
          <p14:tracePt t="324797" x="4451350" y="4214813"/>
          <p14:tracePt t="324818" x="4465638" y="4214813"/>
          <p14:tracePt t="324848" x="4486275" y="4214813"/>
          <p14:tracePt t="324865" x="4494213" y="4214813"/>
          <p14:tracePt t="324882" x="4500563" y="4214813"/>
          <p14:tracePt t="324899" x="4514850" y="4214813"/>
          <p14:tracePt t="333546" x="0" y="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size(), print()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sz="2400" kern="0" dirty="0" err="1" smtClean="0">
                <a:solidFill>
                  <a:schemeClr val="tx2"/>
                </a:solidFill>
              </a:rPr>
              <a:t>def</a:t>
            </a:r>
            <a:r>
              <a:rPr lang="en-US" altLang="ko-KR" sz="2400" kern="0" dirty="0" smtClean="0">
                <a:solidFill>
                  <a:schemeClr val="tx2"/>
                </a:solidFill>
              </a:rPr>
              <a:t> size():</a:t>
            </a:r>
          </a:p>
          <a:p>
            <a:pPr marL="0" indent="0">
              <a:buNone/>
              <a:defRPr/>
            </a:pPr>
            <a:r>
              <a:rPr lang="en-US" altLang="ko-KR" sz="2400" kern="0" dirty="0" smtClean="0">
                <a:solidFill>
                  <a:schemeClr val="tx2"/>
                </a:solidFill>
              </a:rPr>
              <a:t> </a:t>
            </a:r>
          </a:p>
          <a:p>
            <a:pPr marL="0" indent="0">
              <a:buNone/>
              <a:defRPr/>
            </a:pPr>
            <a:r>
              <a:rPr lang="en-US" altLang="ko-KR" sz="2400" kern="0" dirty="0" err="1" smtClean="0">
                <a:solidFill>
                  <a:schemeClr val="tx2"/>
                </a:solidFill>
              </a:rPr>
              <a:t>def</a:t>
            </a:r>
            <a:r>
              <a:rPr lang="en-US" altLang="ko-KR" sz="2400" kern="0" dirty="0" smtClean="0">
                <a:solidFill>
                  <a:schemeClr val="tx2"/>
                </a:solidFill>
              </a:rPr>
              <a:t> </a:t>
            </a:r>
            <a:r>
              <a:rPr lang="en-US" altLang="ko-KR" sz="2400" kern="0" dirty="0">
                <a:solidFill>
                  <a:schemeClr val="tx2"/>
                </a:solidFill>
              </a:rPr>
              <a:t>print(self):</a:t>
            </a: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count = </a:t>
            </a:r>
            <a:r>
              <a:rPr lang="en-US" altLang="ko-KR" sz="2400" kern="0" dirty="0" err="1">
                <a:solidFill>
                  <a:schemeClr val="tx2"/>
                </a:solidFill>
              </a:rPr>
              <a:t>self.size</a:t>
            </a:r>
            <a:r>
              <a:rPr lang="en-US" altLang="ko-KR" sz="2400" kern="0" dirty="0">
                <a:solidFill>
                  <a:schemeClr val="tx2"/>
                </a:solidFill>
              </a:rPr>
              <a:t>()</a:t>
            </a: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</a:t>
            </a:r>
            <a:r>
              <a:rPr lang="en-US" altLang="ko-KR" sz="2400" kern="0" dirty="0" err="1">
                <a:solidFill>
                  <a:schemeClr val="tx2"/>
                </a:solidFill>
              </a:rPr>
              <a:t>tmp</a:t>
            </a:r>
            <a:r>
              <a:rPr lang="en-US" altLang="ko-KR" sz="2400" kern="0" dirty="0">
                <a:solidFill>
                  <a:schemeClr val="tx2"/>
                </a:solidFill>
              </a:rPr>
              <a:t> = </a:t>
            </a:r>
            <a:r>
              <a:rPr lang="en-US" altLang="ko-KR" sz="2400" kern="0" dirty="0" err="1">
                <a:solidFill>
                  <a:schemeClr val="tx2"/>
                </a:solidFill>
              </a:rPr>
              <a:t>self.front</a:t>
            </a:r>
            <a:endParaRPr lang="en-US" altLang="ko-KR" sz="2400" kern="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for _ in range(count):</a:t>
            </a: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    print(</a:t>
            </a:r>
            <a:r>
              <a:rPr lang="en-US" altLang="ko-KR" sz="2400" kern="0" dirty="0" err="1">
                <a:solidFill>
                  <a:schemeClr val="tx2"/>
                </a:solidFill>
              </a:rPr>
              <a:t>tmp.item</a:t>
            </a:r>
            <a:r>
              <a:rPr lang="en-US" altLang="ko-KR" sz="2400" kern="0" dirty="0">
                <a:solidFill>
                  <a:schemeClr val="tx2"/>
                </a:solidFill>
              </a:rPr>
              <a:t>, end = " ")</a:t>
            </a: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    </a:t>
            </a:r>
            <a:r>
              <a:rPr lang="en-US" altLang="ko-KR" sz="2400" kern="0" dirty="0" err="1">
                <a:solidFill>
                  <a:schemeClr val="tx2"/>
                </a:solidFill>
              </a:rPr>
              <a:t>tmp</a:t>
            </a:r>
            <a:r>
              <a:rPr lang="en-US" altLang="ko-KR" sz="2400" kern="0" dirty="0">
                <a:solidFill>
                  <a:schemeClr val="tx2"/>
                </a:solidFill>
              </a:rPr>
              <a:t> = </a:t>
            </a:r>
            <a:r>
              <a:rPr lang="en-US" altLang="ko-KR" sz="2400" kern="0" dirty="0" err="1">
                <a:solidFill>
                  <a:schemeClr val="tx2"/>
                </a:solidFill>
              </a:rPr>
              <a:t>tmp.next</a:t>
            </a:r>
            <a:endParaRPr lang="en-US" altLang="ko-KR" sz="2400" kern="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print()</a:t>
            </a:r>
            <a:endParaRPr lang="en-US" altLang="ko-KR" sz="2400" kern="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11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461"/>
    </mc:Choice>
    <mc:Fallback xmlns="">
      <p:transition spd="slow" advTm="77461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992" x="6194425" y="3436938"/>
          <p14:tracePt t="2132" x="6194425" y="3429000"/>
          <p14:tracePt t="2141" x="6194425" y="3422650"/>
          <p14:tracePt t="2151" x="6186488" y="3394075"/>
          <p14:tracePt t="2169" x="6180138" y="3365500"/>
          <p14:tracePt t="2186" x="6157913" y="3314700"/>
          <p14:tracePt t="2203" x="6137275" y="3243263"/>
          <p14:tracePt t="2221" x="6100763" y="3100388"/>
          <p14:tracePt t="2241" x="6086475" y="2914650"/>
          <p14:tracePt t="2256" x="6051550" y="2779713"/>
          <p14:tracePt t="2273" x="6008688" y="2657475"/>
          <p14:tracePt t="2289" x="5908675" y="2479675"/>
          <p14:tracePt t="2306" x="5851525" y="2336800"/>
          <p14:tracePt t="2323" x="5772150" y="2200275"/>
          <p14:tracePt t="2340" x="5672138" y="2043113"/>
          <p14:tracePt t="2357" x="5622925" y="1965325"/>
          <p14:tracePt t="2377" x="5600700" y="1914525"/>
          <p14:tracePt t="2393" x="5572125" y="1879600"/>
          <p14:tracePt t="2411" x="5557838" y="1857375"/>
          <p14:tracePt t="2427" x="5551488" y="1851025"/>
          <p14:tracePt t="2475" x="5551488" y="1843088"/>
          <p14:tracePt t="2484" x="5551488" y="1836738"/>
          <p14:tracePt t="2499" x="5543550" y="1822450"/>
          <p14:tracePt t="2511" x="5543550" y="1814513"/>
          <p14:tracePt t="2531" x="5529263" y="1800225"/>
          <p14:tracePt t="6179" x="5522913" y="1800225"/>
          <p14:tracePt t="6187" x="5486400" y="1800225"/>
          <p14:tracePt t="6197" x="5457825" y="1800225"/>
          <p14:tracePt t="6213" x="5386388" y="1808163"/>
          <p14:tracePt t="6231" x="5337175" y="1814513"/>
          <p14:tracePt t="6248" x="5314950" y="1793875"/>
          <p14:tracePt t="6264" x="5229225" y="1757363"/>
          <p14:tracePt t="6283" x="5122863" y="1722438"/>
          <p14:tracePt t="6301" x="4994275" y="1714500"/>
          <p14:tracePt t="6316" x="4857750" y="1743075"/>
          <p14:tracePt t="6333" x="4665663" y="1828800"/>
          <p14:tracePt t="6350" x="4529138" y="1879600"/>
          <p14:tracePt t="6367" x="4408488" y="1900238"/>
          <p14:tracePt t="6385" x="4265613" y="1914525"/>
          <p14:tracePt t="6403" x="4037013" y="1914525"/>
          <p14:tracePt t="6420" x="3922713" y="1914525"/>
          <p14:tracePt t="6436" x="3808413" y="1914525"/>
          <p14:tracePt t="6455" x="3722688" y="1900238"/>
          <p14:tracePt t="6473" x="3629025" y="1885950"/>
          <p14:tracePt t="6489" x="3594100" y="1879600"/>
          <p14:tracePt t="6506" x="3508375" y="1879600"/>
          <p14:tracePt t="6523" x="3457575" y="1879600"/>
          <p14:tracePt t="6540" x="3386138" y="1893888"/>
          <p14:tracePt t="6557" x="3322638" y="1900238"/>
          <p14:tracePt t="6575" x="3194050" y="1922463"/>
          <p14:tracePt t="6592" x="3143250" y="1928813"/>
          <p14:tracePt t="6609" x="3086100" y="1928813"/>
          <p14:tracePt t="6626" x="3008313" y="1957388"/>
          <p14:tracePt t="6642" x="2943225" y="1979613"/>
          <p14:tracePt t="6659" x="2894013" y="1985963"/>
          <p14:tracePt t="6676" x="2851150" y="1993900"/>
          <p14:tracePt t="6693" x="2722563" y="2000250"/>
          <p14:tracePt t="6710" x="2671763" y="2000250"/>
          <p14:tracePt t="6727" x="2608263" y="2000250"/>
          <p14:tracePt t="6744" x="2500313" y="1993900"/>
          <p14:tracePt t="6763" x="2351088" y="1979613"/>
          <p14:tracePt t="6780" x="2193925" y="1943100"/>
          <p14:tracePt t="6797" x="2071688" y="1928813"/>
          <p14:tracePt t="6814" x="1914525" y="1908175"/>
          <p14:tracePt t="6831" x="1743075" y="1900238"/>
          <p14:tracePt t="6848" x="1579563" y="1893888"/>
          <p14:tracePt t="6864" x="1371600" y="1893888"/>
          <p14:tracePt t="6881" x="1265238" y="1893888"/>
          <p14:tracePt t="6899" x="1179513" y="1885950"/>
          <p14:tracePt t="6916" x="1122363" y="1879600"/>
          <p14:tracePt t="6933" x="1071563" y="1871663"/>
          <p14:tracePt t="6950" x="1014413" y="1871663"/>
          <p14:tracePt t="6967" x="993775" y="1871663"/>
          <p14:tracePt t="6987" x="979488" y="1871663"/>
          <p14:tracePt t="7002" x="965200" y="1865313"/>
          <p14:tracePt t="7019" x="950913" y="1865313"/>
          <p14:tracePt t="7036" x="928688" y="1857375"/>
          <p14:tracePt t="7037" x="914400" y="1857375"/>
          <p14:tracePt t="7053" x="871538" y="1857375"/>
          <p14:tracePt t="7087" x="865188" y="1857375"/>
          <p14:tracePt t="7203" x="871538" y="1857375"/>
          <p14:tracePt t="7210" x="885825" y="1851025"/>
          <p14:tracePt t="7217" x="900113" y="1851025"/>
          <p14:tracePt t="7224" x="922338" y="1851025"/>
          <p14:tracePt t="7241" x="965200" y="1851025"/>
          <p14:tracePt t="7259" x="1014413" y="1851025"/>
          <p14:tracePt t="7276" x="1057275" y="1843088"/>
          <p14:tracePt t="7295" x="1171575" y="1814513"/>
          <p14:tracePt t="7311" x="1222375" y="1814513"/>
          <p14:tracePt t="7329" x="1265238" y="1822450"/>
          <p14:tracePt t="7346" x="1308100" y="1828800"/>
          <p14:tracePt t="7363" x="1357313" y="1836738"/>
          <p14:tracePt t="7378" x="1400175" y="1843088"/>
          <p14:tracePt t="7395" x="1436688" y="1843088"/>
          <p14:tracePt t="7414" x="1443038" y="1843088"/>
          <p14:tracePt t="7431" x="1457325" y="1851025"/>
          <p14:tracePt t="7435" x="1465263" y="1851025"/>
          <p14:tracePt t="7451" x="1471613" y="1851025"/>
          <p14:tracePt t="7464" x="1479550" y="1851025"/>
          <p14:tracePt t="7483" x="1500188" y="1851025"/>
          <p14:tracePt t="7500" x="1522413" y="1851025"/>
          <p14:tracePt t="7517" x="1543050" y="1851025"/>
          <p14:tracePt t="7536" x="1571625" y="1851025"/>
          <p14:tracePt t="7551" x="1593850" y="1851025"/>
          <p14:tracePt t="7553" x="1600200" y="1851025"/>
          <p14:tracePt t="7568" x="1608138" y="1851025"/>
          <p14:tracePt t="7586" x="1643063" y="1857375"/>
          <p14:tracePt t="7603" x="1671638" y="1865313"/>
          <p14:tracePt t="7620" x="1693863" y="1865313"/>
          <p14:tracePt t="7636" x="1714500" y="1865313"/>
          <p14:tracePt t="7653" x="1751013" y="1865313"/>
          <p14:tracePt t="7670" x="1779588" y="1871663"/>
          <p14:tracePt t="7688" x="1822450" y="1871663"/>
          <p14:tracePt t="7705" x="1865313" y="1871663"/>
          <p14:tracePt t="7722" x="1908175" y="1871663"/>
          <p14:tracePt t="7739" x="1965325" y="1865313"/>
          <p14:tracePt t="7755" x="1985963" y="1865313"/>
          <p14:tracePt t="7773" x="1993900" y="1865313"/>
          <p14:tracePt t="8407" x="2000250" y="1865313"/>
          <p14:tracePt t="8443" x="2008188" y="1865313"/>
          <p14:tracePt t="8483" x="2014538" y="1865313"/>
          <p14:tracePt t="8531" x="2022475" y="1865313"/>
          <p14:tracePt t="8583" x="2028825" y="1865313"/>
          <p14:tracePt t="8608" x="2028825" y="1857375"/>
          <p14:tracePt t="8615" x="2036763" y="1857375"/>
          <p14:tracePt t="8990" x="2036763" y="1865313"/>
          <p14:tracePt t="8998" x="2036763" y="1871663"/>
          <p14:tracePt t="9013" x="2036763" y="1885950"/>
          <p14:tracePt t="9023" x="2036763" y="1893888"/>
          <p14:tracePt t="9041" x="2028825" y="1914525"/>
          <p14:tracePt t="9059" x="2014538" y="1951038"/>
          <p14:tracePt t="9078" x="2000250" y="1979613"/>
          <p14:tracePt t="9092" x="1993900" y="1993900"/>
          <p14:tracePt t="9109" x="1993900" y="2022475"/>
          <p14:tracePt t="9129" x="1979613" y="2043113"/>
          <p14:tracePt t="9145" x="1971675" y="2057400"/>
          <p14:tracePt t="9161" x="1951038" y="2071688"/>
          <p14:tracePt t="9178" x="1928813" y="2085975"/>
          <p14:tracePt t="9195" x="1922463" y="2108200"/>
          <p14:tracePt t="9212" x="1871663" y="2193925"/>
          <p14:tracePt t="9231" x="1800225" y="2357438"/>
          <p14:tracePt t="9248" x="1757363" y="2443163"/>
          <p14:tracePt t="9265" x="1722438" y="2508250"/>
          <p14:tracePt t="9282" x="1685925" y="2543175"/>
          <p14:tracePt t="9299" x="1671638" y="2551113"/>
          <p14:tracePt t="9315" x="1657350" y="2565400"/>
          <p14:tracePt t="9316" x="1651000" y="2571750"/>
          <p14:tracePt t="9334" x="1628775" y="2586038"/>
          <p14:tracePt t="9351" x="1608138" y="2622550"/>
          <p14:tracePt t="9368" x="1579563" y="2657475"/>
          <p14:tracePt t="9385" x="1536700" y="2708275"/>
          <p14:tracePt t="9403" x="1465263" y="2765425"/>
          <p14:tracePt t="9419" x="1450975" y="2765425"/>
          <p14:tracePt t="9436" x="1428750" y="2771775"/>
          <p14:tracePt t="9453" x="1408113" y="2779713"/>
          <p14:tracePt t="9469" x="1400175" y="2786063"/>
          <p14:tracePt t="9504" x="1385888" y="2786063"/>
          <p14:tracePt t="9520" x="1379538" y="2786063"/>
          <p14:tracePt t="9538" x="1365250" y="2786063"/>
          <p14:tracePt t="9555" x="1336675" y="2771775"/>
          <p14:tracePt t="9572" x="1300163" y="2751138"/>
          <p14:tracePt t="9589" x="1271588" y="2743200"/>
          <p14:tracePt t="9606" x="1257300" y="2736850"/>
          <p14:tracePt t="9677" x="1250950" y="2736850"/>
          <p14:tracePt t="9708" x="1250950" y="2728913"/>
          <p14:tracePt t="9716" x="1243013" y="2728913"/>
          <p14:tracePt t="9726" x="1236663" y="2722563"/>
          <p14:tracePt t="9743" x="1236663" y="2714625"/>
          <p14:tracePt t="9760" x="1228725" y="2708275"/>
          <p14:tracePt t="10133" x="1236663" y="2708275"/>
          <p14:tracePt t="10147" x="1243013" y="2708275"/>
          <p14:tracePt t="10350" x="1250950" y="2708275"/>
          <p14:tracePt t="10398" x="1257300" y="2708275"/>
          <p14:tracePt t="10436" x="1265238" y="2708275"/>
          <p14:tracePt t="10451" x="1271588" y="2708275"/>
          <p14:tracePt t="10458" x="1279525" y="2708275"/>
          <p14:tracePt t="10466" x="1285875" y="2708275"/>
          <p14:tracePt t="10482" x="1293813" y="2708275"/>
          <p14:tracePt t="10499" x="1300163" y="2708275"/>
          <p14:tracePt t="10694" x="1308100" y="2708275"/>
          <p14:tracePt t="10701" x="1314450" y="2708275"/>
          <p14:tracePt t="10709" x="1322388" y="2708275"/>
          <p14:tracePt t="10720" x="1336675" y="2708275"/>
          <p14:tracePt t="10737" x="1357313" y="2708275"/>
          <p14:tracePt t="10754" x="1385888" y="2708275"/>
          <p14:tracePt t="10772" x="1400175" y="2708275"/>
          <p14:tracePt t="10789" x="1428750" y="2708275"/>
          <p14:tracePt t="10806" x="1450975" y="2708275"/>
          <p14:tracePt t="10823" x="1465263" y="2708275"/>
          <p14:tracePt t="10840" x="1479550" y="2708275"/>
          <p14:tracePt t="10865" x="1485900" y="2708275"/>
          <p14:tracePt t="10887" x="1493838" y="2708275"/>
          <p14:tracePt t="10904" x="1500188" y="2708275"/>
          <p14:tracePt t="10919" x="1508125" y="2708275"/>
          <p14:tracePt t="10927" x="1522413" y="2708275"/>
          <p14:tracePt t="10959" x="1528763" y="2708275"/>
          <p14:tracePt t="10990" x="1543050" y="2708275"/>
          <p14:tracePt t="11005" x="1550988" y="2708275"/>
          <p14:tracePt t="11014" x="1557338" y="2708275"/>
          <p14:tracePt t="11021" x="1565275" y="2708275"/>
          <p14:tracePt t="11030" x="1571625" y="2700338"/>
          <p14:tracePt t="11046" x="1585913" y="2700338"/>
          <p14:tracePt t="11063" x="1593850" y="2700338"/>
          <p14:tracePt t="11081" x="1608138" y="2700338"/>
          <p14:tracePt t="11489" x="1614488" y="2700338"/>
          <p14:tracePt t="11562" x="1600200" y="2700338"/>
          <p14:tracePt t="11570" x="1593850" y="2700338"/>
          <p14:tracePt t="11578" x="1585913" y="2700338"/>
          <p14:tracePt t="11596" x="1571625" y="2700338"/>
          <p14:tracePt t="11614" x="1528763" y="2700338"/>
          <p14:tracePt t="11630" x="1514475" y="2700338"/>
          <p14:tracePt t="11648" x="1493838" y="2700338"/>
          <p14:tracePt t="11664" x="1479550" y="2700338"/>
          <p14:tracePt t="11680" x="1457325" y="2700338"/>
          <p14:tracePt t="11697" x="1414463" y="2700338"/>
          <p14:tracePt t="11714" x="1343025" y="2700338"/>
          <p14:tracePt t="11731" x="1308100" y="2693988"/>
          <p14:tracePt t="11749" x="1271588" y="2686050"/>
          <p14:tracePt t="11765" x="1250950" y="2686050"/>
          <p14:tracePt t="11785" x="1243013" y="2679700"/>
          <p14:tracePt t="11836" x="1236663" y="2679700"/>
          <p14:tracePt t="12029" x="1250950" y="2671763"/>
          <p14:tracePt t="12036" x="1265238" y="2665413"/>
          <p14:tracePt t="12044" x="1285875" y="2665413"/>
          <p14:tracePt t="12057" x="1293813" y="2665413"/>
          <p14:tracePt t="12074" x="1322388" y="2665413"/>
          <p14:tracePt t="12091" x="1343025" y="2665413"/>
          <p14:tracePt t="12110" x="1350963" y="2665413"/>
          <p14:tracePt t="12127" x="1365250" y="2665413"/>
          <p14:tracePt t="12144" x="1371600" y="2665413"/>
          <p14:tracePt t="12310" x="1379538" y="2665413"/>
          <p14:tracePt t="12332" x="1385888" y="2665413"/>
          <p14:tracePt t="12350" x="1393825" y="2665413"/>
          <p14:tracePt t="12366" x="1400175" y="2665413"/>
          <p14:tracePt t="12379" x="1414463" y="2665413"/>
          <p14:tracePt t="12396" x="1422400" y="2665413"/>
          <p14:tracePt t="12429" x="1428750" y="2665413"/>
          <p14:tracePt t="12451" x="1436688" y="2665413"/>
          <p14:tracePt t="12459" x="1443038" y="2665413"/>
          <p14:tracePt t="12475" x="1450975" y="2665413"/>
          <p14:tracePt t="12491" x="1457325" y="2665413"/>
          <p14:tracePt t="12504" x="1485900" y="2657475"/>
          <p14:tracePt t="12521" x="1493838" y="2657475"/>
          <p14:tracePt t="12538" x="1500188" y="2657475"/>
          <p14:tracePt t="12556" x="1508125" y="2657475"/>
          <p14:tracePt t="12572" x="1522413" y="2657475"/>
          <p14:tracePt t="12590" x="1528763" y="2657475"/>
          <p14:tracePt t="12624" x="1543050" y="2657475"/>
          <p14:tracePt t="12640" x="1571625" y="2643188"/>
          <p14:tracePt t="12657" x="1579563" y="2636838"/>
          <p14:tracePt t="12674" x="1593850" y="2636838"/>
          <p14:tracePt t="12691" x="1600200" y="2636838"/>
          <p14:tracePt t="13030" x="1585913" y="2636838"/>
          <p14:tracePt t="13036" x="1571625" y="2636838"/>
          <p14:tracePt t="13045" x="1565275" y="2636838"/>
          <p14:tracePt t="13055" x="1536700" y="2636838"/>
          <p14:tracePt t="13070" x="1479550" y="2636838"/>
          <p14:tracePt t="13087" x="1393825" y="2636838"/>
          <p14:tracePt t="13102" x="1343025" y="2643188"/>
          <p14:tracePt t="13119" x="1279525" y="2643188"/>
          <p14:tracePt t="13138" x="1200150" y="2643188"/>
          <p14:tracePt t="13155" x="1171575" y="2651125"/>
          <p14:tracePt t="13171" x="1143000" y="2651125"/>
          <p14:tracePt t="13188" x="1128713" y="2651125"/>
          <p14:tracePt t="13223" x="1122363" y="2651125"/>
          <p14:tracePt t="13406" x="1128713" y="2651125"/>
          <p14:tracePt t="13412" x="1143000" y="2651125"/>
          <p14:tracePt t="13422" x="1171575" y="2651125"/>
          <p14:tracePt t="13429" x="1193800" y="2651125"/>
          <p14:tracePt t="13447" x="1222375" y="2657475"/>
          <p14:tracePt t="13464" x="1243013" y="2657475"/>
          <p14:tracePt t="13481" x="1265238" y="2657475"/>
          <p14:tracePt t="13498" x="1271588" y="2657475"/>
          <p14:tracePt t="13514" x="1285875" y="2657475"/>
          <p14:tracePt t="13532" x="1293813" y="2657475"/>
          <p14:tracePt t="13553" x="1308100" y="2657475"/>
          <p14:tracePt t="13583" x="1314450" y="2657475"/>
          <p14:tracePt t="13601" x="1328738" y="2657475"/>
          <p14:tracePt t="13620" x="1336675" y="2657475"/>
          <p14:tracePt t="13635" x="1343025" y="2657475"/>
          <p14:tracePt t="13668" x="1357313" y="2657475"/>
          <p14:tracePt t="14006" x="1365250" y="2657475"/>
          <p14:tracePt t="14019" x="1371600" y="2657475"/>
          <p14:tracePt t="14035" x="1385888" y="2657475"/>
          <p14:tracePt t="14043" x="1400175" y="2657475"/>
          <p14:tracePt t="14051" x="1414463" y="2657475"/>
          <p14:tracePt t="14067" x="1428750" y="2657475"/>
          <p14:tracePt t="14079" x="1450975" y="2657475"/>
          <p14:tracePt t="14098" x="1485900" y="2657475"/>
          <p14:tracePt t="14113" x="1500188" y="2657475"/>
          <p14:tracePt t="14130" x="1522413" y="2657475"/>
          <p14:tracePt t="14180" x="1528763" y="2657475"/>
          <p14:tracePt t="14209" x="1536700" y="2657475"/>
          <p14:tracePt t="14225" x="1543050" y="2657475"/>
          <p14:tracePt t="14243" x="1550988" y="2657475"/>
          <p14:tracePt t="14524" x="1557338" y="2657475"/>
          <p14:tracePt t="14537" x="1571625" y="2657475"/>
          <p14:tracePt t="14545" x="1579563" y="2657475"/>
          <p14:tracePt t="14560" x="1585913" y="2657475"/>
          <p14:tracePt t="14578" x="1600200" y="2657475"/>
          <p14:tracePt t="14683" x="1608138" y="2657475"/>
          <p14:tracePt t="14691" x="1614488" y="2657475"/>
          <p14:tracePt t="14715" x="1622425" y="2657475"/>
          <p14:tracePt t="14732" x="1628775" y="2657475"/>
          <p14:tracePt t="14739" x="1628775" y="2665413"/>
          <p14:tracePt t="14755" x="1636713" y="2665413"/>
          <p14:tracePt t="14764" x="1643063" y="2665413"/>
          <p14:tracePt t="14794" x="1651000" y="2665413"/>
          <p14:tracePt t="14819" x="1657350" y="2665413"/>
          <p14:tracePt t="15076" x="1657350" y="2671763"/>
          <p14:tracePt t="15084" x="1671638" y="2679700"/>
          <p14:tracePt t="15093" x="1693863" y="2679700"/>
          <p14:tracePt t="15107" x="1708150" y="2679700"/>
          <p14:tracePt t="15126" x="1736725" y="2679700"/>
          <p14:tracePt t="15143" x="1757363" y="2679700"/>
          <p14:tracePt t="15161" x="1771650" y="2679700"/>
          <p14:tracePt t="15492" x="1771650" y="2686050"/>
          <p14:tracePt t="15997" x="1779588" y="2686050"/>
          <p14:tracePt t="16006" x="1779588" y="2693988"/>
          <p14:tracePt t="16015" x="1779588" y="2700338"/>
          <p14:tracePt t="16036" x="1779588" y="2708275"/>
          <p14:tracePt t="16052" x="1779588" y="2714625"/>
          <p14:tracePt t="16068" x="1779588" y="2722563"/>
          <p14:tracePt t="16084" x="1779588" y="2728913"/>
          <p14:tracePt t="16101" x="1779588" y="2736850"/>
          <p14:tracePt t="16119" x="1779588" y="2743200"/>
          <p14:tracePt t="16139" x="1779588" y="2751138"/>
          <p14:tracePt t="16153" x="1779588" y="2757488"/>
          <p14:tracePt t="16200" x="1779588" y="2765425"/>
          <p14:tracePt t="16225" x="1779588" y="2771775"/>
          <p14:tracePt t="16231" x="1771650" y="2771775"/>
          <p14:tracePt t="16245" x="1771650" y="2779713"/>
          <p14:tracePt t="16257" x="1771650" y="2786063"/>
          <p14:tracePt t="16275" x="1771650" y="2794000"/>
          <p14:tracePt t="16291" x="1765300" y="2800350"/>
          <p14:tracePt t="16309" x="1757363" y="2808288"/>
          <p14:tracePt t="16326" x="1757363" y="2814638"/>
          <p14:tracePt t="16342" x="1757363" y="2822575"/>
          <p14:tracePt t="16359" x="1757363" y="2828925"/>
          <p14:tracePt t="16375" x="1751013" y="2843213"/>
          <p14:tracePt t="16419" x="1751013" y="2851150"/>
          <p14:tracePt t="16441" x="1743075" y="2851150"/>
          <p14:tracePt t="16449" x="1743075" y="2857500"/>
          <p14:tracePt t="16497" x="1743075" y="2865438"/>
          <p14:tracePt t="16502" x="1736725" y="2865438"/>
          <p14:tracePt t="16512" x="1736725" y="2871788"/>
          <p14:tracePt t="16568" x="1736725" y="2879725"/>
          <p14:tracePt t="16622" x="1736725" y="2886075"/>
          <p14:tracePt t="16638" x="1743075" y="2886075"/>
          <p14:tracePt t="16645" x="1757363" y="2886075"/>
          <p14:tracePt t="16654" x="1771650" y="2886075"/>
          <p14:tracePt t="16666" x="1785938" y="2886075"/>
          <p14:tracePt t="16684" x="1879600" y="2886075"/>
          <p14:tracePt t="16701" x="1985963" y="2886075"/>
          <p14:tracePt t="16718" x="2093913" y="2871788"/>
          <p14:tracePt t="16735" x="2165350" y="2865438"/>
          <p14:tracePt t="16755" x="2214563" y="2857500"/>
          <p14:tracePt t="16771" x="2243138" y="2857500"/>
          <p14:tracePt t="16788" x="2257425" y="2857500"/>
          <p14:tracePt t="16806" x="2271713" y="2857500"/>
          <p14:tracePt t="16823" x="2279650" y="2857500"/>
          <p14:tracePt t="16838" x="2314575" y="2857500"/>
          <p14:tracePt t="16855" x="2379663" y="2865438"/>
          <p14:tracePt t="16874" x="2422525" y="2865438"/>
          <p14:tracePt t="16891" x="2436813" y="2865438"/>
          <p14:tracePt t="16908" x="2451100" y="2865438"/>
          <p14:tracePt t="16913" x="2457450" y="2865438"/>
          <p14:tracePt t="16926" x="2465388" y="2865438"/>
          <p14:tracePt t="16959" x="2465388" y="2857500"/>
          <p14:tracePt t="16983" x="2465388" y="2843213"/>
          <p14:tracePt t="16991" x="2451100" y="2836863"/>
          <p14:tracePt t="16998" x="2414588" y="2808288"/>
          <p14:tracePt t="17011" x="2336800" y="2722563"/>
          <p14:tracePt t="17027" x="2179638" y="2522538"/>
          <p14:tracePt t="17044" x="2057400" y="2365375"/>
          <p14:tracePt t="17061" x="1922463" y="2265363"/>
          <p14:tracePt t="17078" x="1793875" y="2171700"/>
          <p14:tracePt t="17095" x="1671638" y="2085975"/>
          <p14:tracePt t="17113" x="1571625" y="2000250"/>
          <p14:tracePt t="17130" x="1543050" y="1965325"/>
          <p14:tracePt t="17147" x="1543050" y="1951038"/>
          <p14:tracePt t="17165" x="1543050" y="1943100"/>
          <p14:tracePt t="17246" x="1536700" y="1943100"/>
          <p14:tracePt t="17278" x="1536700" y="1936750"/>
          <p14:tracePt t="17558" x="1536700" y="1943100"/>
          <p14:tracePt t="17569" x="1536700" y="1951038"/>
          <p14:tracePt t="17578" x="1543050" y="1957388"/>
          <p14:tracePt t="17594" x="1571625" y="1979613"/>
          <p14:tracePt t="17611" x="1628775" y="2028825"/>
          <p14:tracePt t="17627" x="1736725" y="2093913"/>
          <p14:tracePt t="17628" x="1771650" y="2128838"/>
          <p14:tracePt t="17643" x="1828800" y="2165350"/>
          <p14:tracePt t="17661" x="1985963" y="2228850"/>
          <p14:tracePt t="17678" x="2057400" y="2243138"/>
          <p14:tracePt t="17696" x="2114550" y="2265363"/>
          <p14:tracePt t="17715" x="2157413" y="2293938"/>
          <p14:tracePt t="17731" x="2193925" y="2328863"/>
          <p14:tracePt t="17748" x="2251075" y="2408238"/>
          <p14:tracePt t="17765" x="2300288" y="2493963"/>
          <p14:tracePt t="17782" x="2351088" y="2551113"/>
          <p14:tracePt t="17799" x="2400300" y="2622550"/>
          <p14:tracePt t="17817" x="2457450" y="2679700"/>
          <p14:tracePt t="17832" x="2471738" y="2700338"/>
          <p14:tracePt t="17849" x="2471738" y="2708275"/>
          <p14:tracePt t="17868" x="2479675" y="2714625"/>
          <p14:tracePt t="17885" x="2486025" y="2722563"/>
          <p14:tracePt t="17903" x="2486025" y="2736850"/>
          <p14:tracePt t="17919" x="2493963" y="2757488"/>
          <p14:tracePt t="17935" x="2493963" y="2779713"/>
          <p14:tracePt t="17952" x="2500313" y="2808288"/>
          <p14:tracePt t="17969" x="2500313" y="2914650"/>
          <p14:tracePt t="17986" x="2528888" y="2979738"/>
          <p14:tracePt t="18005" x="2557463" y="3028950"/>
          <p14:tracePt t="18022" x="2565400" y="3043238"/>
          <p14:tracePt t="18039" x="2571750" y="3051175"/>
          <p14:tracePt t="18056" x="2579688" y="3057525"/>
          <p14:tracePt t="18131" x="2579688" y="3065463"/>
          <p14:tracePt t="18153" x="2586038" y="3065463"/>
          <p14:tracePt t="18277" x="2586038" y="3071813"/>
          <p14:tracePt t="18286" x="2593975" y="3071813"/>
          <p14:tracePt t="18295" x="2614613" y="3071813"/>
          <p14:tracePt t="18312" x="2671763" y="3071813"/>
          <p14:tracePt t="18329" x="2736850" y="3071813"/>
          <p14:tracePt t="18348" x="2771775" y="3071813"/>
          <p14:tracePt t="18365" x="2786063" y="3071813"/>
          <p14:tracePt t="18433" x="2794000" y="3071813"/>
          <p14:tracePt t="18521" x="2800350" y="3071813"/>
          <p14:tracePt t="18529" x="2808288" y="3071813"/>
          <p14:tracePt t="18562" x="2814638" y="3071813"/>
          <p14:tracePt t="18583" x="2814638" y="3065463"/>
          <p14:tracePt t="18613" x="2822575" y="3065463"/>
          <p14:tracePt t="18628" x="2828925" y="3065463"/>
          <p14:tracePt t="18638" x="2836863" y="3057525"/>
          <p14:tracePt t="18645" x="2851150" y="3057525"/>
          <p14:tracePt t="18662" x="2857500" y="3051175"/>
          <p14:tracePt t="18675" x="2865438" y="3051175"/>
          <p14:tracePt t="18689" x="2871788" y="3051175"/>
          <p14:tracePt t="18706" x="2879725" y="3043238"/>
          <p14:tracePt t="18740" x="2886075" y="3043238"/>
          <p14:tracePt t="18778" x="2900363" y="3043238"/>
          <p14:tracePt t="18786" x="2908300" y="3043238"/>
          <p14:tracePt t="18794" x="2914650" y="3043238"/>
          <p14:tracePt t="18809" x="2936875" y="3043238"/>
          <p14:tracePt t="18826" x="2957513" y="3043238"/>
          <p14:tracePt t="18843" x="2971800" y="3043238"/>
          <p14:tracePt t="18860" x="2994025" y="3043238"/>
          <p14:tracePt t="18879" x="3022600" y="3043238"/>
          <p14:tracePt t="18896" x="3043238" y="3043238"/>
          <p14:tracePt t="18914" x="3071813" y="3051175"/>
          <p14:tracePt t="18930" x="3094038" y="3065463"/>
          <p14:tracePt t="18946" x="3122613" y="3065463"/>
          <p14:tracePt t="18963" x="3143250" y="3065463"/>
          <p14:tracePt t="18980" x="3165475" y="3065463"/>
          <p14:tracePt t="18998" x="3186113" y="3065463"/>
          <p14:tracePt t="19016" x="3214688" y="3065463"/>
          <p14:tracePt t="19032" x="3236913" y="3065463"/>
          <p14:tracePt t="19051" x="3265488" y="3065463"/>
          <p14:tracePt t="19067" x="3271838" y="3065463"/>
          <p14:tracePt t="19160" x="3271838" y="3057525"/>
          <p14:tracePt t="19170" x="3279775" y="3057525"/>
          <p14:tracePt t="19638" x="3271838" y="3057525"/>
          <p14:tracePt t="19652" x="3265488" y="3057525"/>
          <p14:tracePt t="19658" x="3257550" y="3057525"/>
          <p14:tracePt t="19675" x="3243263" y="3057525"/>
          <p14:tracePt t="19684" x="3236913" y="3057525"/>
          <p14:tracePt t="19700" x="3214688" y="3065463"/>
          <p14:tracePt t="19718" x="3208338" y="3065463"/>
          <p14:tracePt t="19734" x="3194050" y="3071813"/>
          <p14:tracePt t="19751" x="3165475" y="3079750"/>
          <p14:tracePt t="19769" x="3151188" y="3079750"/>
          <p14:tracePt t="19786" x="3136900" y="3079750"/>
          <p14:tracePt t="19803" x="3122613" y="3079750"/>
          <p14:tracePt t="19837" x="3114675" y="3079750"/>
          <p14:tracePt t="19854" x="3071813" y="3079750"/>
          <p14:tracePt t="19871" x="3028950" y="3079750"/>
          <p14:tracePt t="19889" x="2957513" y="3094038"/>
          <p14:tracePt t="19906" x="2886075" y="3100388"/>
          <p14:tracePt t="19923" x="2857500" y="3100388"/>
          <p14:tracePt t="19926" x="2822575" y="3100388"/>
          <p14:tracePt t="19942" x="2786063" y="3122613"/>
          <p14:tracePt t="19959" x="2757488" y="3128963"/>
          <p14:tracePt t="19976" x="2722563" y="3128963"/>
          <p14:tracePt t="19993" x="2686050" y="3128963"/>
          <p14:tracePt t="20008" x="2643188" y="3122613"/>
          <p14:tracePt t="20026" x="2593975" y="3122613"/>
          <p14:tracePt t="20043" x="2543175" y="3122613"/>
          <p14:tracePt t="20060" x="2528888" y="3122613"/>
          <p14:tracePt t="20078" x="2522538" y="3122613"/>
          <p14:tracePt t="20095" x="2508250" y="3114675"/>
          <p14:tracePt t="20112" x="2465388" y="3108325"/>
          <p14:tracePt t="20128" x="2443163" y="3100388"/>
          <p14:tracePt t="20146" x="2414588" y="3086100"/>
          <p14:tracePt t="20163" x="2393950" y="3086100"/>
          <p14:tracePt t="20180" x="2371725" y="3071813"/>
          <p14:tracePt t="20197" x="2357438" y="3071813"/>
          <p14:tracePt t="20214" x="2293938" y="3065463"/>
          <p14:tracePt t="20231" x="2228850" y="3057525"/>
          <p14:tracePt t="20249" x="2193925" y="3057525"/>
          <p14:tracePt t="20265" x="2100263" y="3043238"/>
          <p14:tracePt t="20283" x="2065338" y="3043238"/>
          <p14:tracePt t="20300" x="2014538" y="3036888"/>
          <p14:tracePt t="20317" x="1985963" y="3028950"/>
          <p14:tracePt t="20335" x="1971675" y="3022600"/>
          <p14:tracePt t="20351" x="1965325" y="3022600"/>
          <p14:tracePt t="20368" x="1951038" y="3022600"/>
          <p14:tracePt t="20387" x="1936750" y="3022600"/>
          <p14:tracePt t="20404" x="1928813" y="3022600"/>
          <p14:tracePt t="20473" x="1922463" y="3022600"/>
          <p14:tracePt t="20675" x="1914525" y="3022600"/>
          <p14:tracePt t="20747" x="1908175" y="3022600"/>
          <p14:tracePt t="20753" x="1893888" y="3022600"/>
          <p14:tracePt t="20762" x="1885950" y="3028950"/>
          <p14:tracePt t="20780" x="1865313" y="3028950"/>
          <p14:tracePt t="20797" x="1843088" y="3028950"/>
          <p14:tracePt t="20814" x="1836738" y="3036888"/>
          <p14:tracePt t="20831" x="1814513" y="3036888"/>
          <p14:tracePt t="20849" x="1793875" y="3036888"/>
          <p14:tracePt t="20868" x="1771650" y="3036888"/>
          <p14:tracePt t="20885" x="1757363" y="3036888"/>
          <p14:tracePt t="20900" x="1743075" y="3036888"/>
          <p14:tracePt t="21206" x="1785938" y="3036888"/>
          <p14:tracePt t="21214" x="1814513" y="3036888"/>
          <p14:tracePt t="21225" x="1836738" y="3036888"/>
          <p14:tracePt t="21242" x="1900238" y="3036888"/>
          <p14:tracePt t="21259" x="1936750" y="3036888"/>
          <p14:tracePt t="21277" x="1971675" y="3036888"/>
          <p14:tracePt t="21294" x="2000250" y="3036888"/>
          <p14:tracePt t="21312" x="2014538" y="3036888"/>
          <p14:tracePt t="21330" x="2043113" y="3036888"/>
          <p14:tracePt t="22777" x="2043113" y="3043238"/>
          <p14:tracePt t="22807" x="2043113" y="3051175"/>
          <p14:tracePt t="22848" x="2043113" y="3057525"/>
          <p14:tracePt t="22873" x="2043113" y="3065463"/>
          <p14:tracePt t="22902" x="2043113" y="3071813"/>
          <p14:tracePt t="22909" x="2043113" y="3079750"/>
          <p14:tracePt t="22966" x="2043113" y="3086100"/>
          <p14:tracePt t="22979" x="2051050" y="3086100"/>
          <p14:tracePt t="23004" x="2051050" y="3094038"/>
          <p14:tracePt t="23069" x="2051050" y="3100388"/>
          <p14:tracePt t="23091" x="2051050" y="3108325"/>
          <p14:tracePt t="23107" x="2043113" y="3108325"/>
          <p14:tracePt t="23115" x="2036763" y="3114675"/>
          <p14:tracePt t="23129" x="2022475" y="3128963"/>
          <p14:tracePt t="23145" x="2008188" y="3136900"/>
          <p14:tracePt t="23179" x="2000250" y="3143250"/>
          <p14:tracePt t="23196" x="1993900" y="3151188"/>
          <p14:tracePt t="23238" x="1985963" y="3157538"/>
          <p14:tracePt t="23269" x="1979613" y="3157538"/>
          <p14:tracePt t="23285" x="1979613" y="3165475"/>
          <p14:tracePt t="23316" x="1971675" y="3165475"/>
          <p14:tracePt t="23339" x="1971675" y="3171825"/>
          <p14:tracePt t="23347" x="1971675" y="3179763"/>
          <p14:tracePt t="23355" x="1971675" y="3186113"/>
          <p14:tracePt t="23380" x="1971675" y="3194050"/>
          <p14:tracePt t="23402" x="1971675" y="3200400"/>
          <p14:tracePt t="23418" x="1971675" y="3208338"/>
          <p14:tracePt t="23443" x="1971675" y="3214688"/>
          <p14:tracePt t="23451" x="1971675" y="3236913"/>
          <p14:tracePt t="23459" x="1979613" y="3257550"/>
          <p14:tracePt t="23472" x="1979613" y="3271838"/>
          <p14:tracePt t="23488" x="1979613" y="3286125"/>
          <p14:tracePt t="23504" x="1979613" y="3294063"/>
          <p14:tracePt t="23546" x="1979613" y="3300413"/>
          <p14:tracePt t="23559" x="1979613" y="3308350"/>
          <p14:tracePt t="23576" x="1979613" y="3314700"/>
          <p14:tracePt t="23592" x="1979613" y="3322638"/>
          <p14:tracePt t="23607" x="1979613" y="3328988"/>
          <p14:tracePt t="23624" x="1979613" y="3336925"/>
          <p14:tracePt t="23642" x="1979613" y="3343275"/>
          <p14:tracePt t="23659" x="1979613" y="3351213"/>
          <p14:tracePt t="23730" x="1979613" y="3357563"/>
          <p14:tracePt t="23748" x="1979613" y="3365500"/>
          <p14:tracePt t="23753" x="1979613" y="3371850"/>
          <p14:tracePt t="23769" x="1979613" y="3379788"/>
          <p14:tracePt t="23785" x="1979613" y="3386138"/>
          <p14:tracePt t="23811" x="1979613" y="3394075"/>
          <p14:tracePt t="24308" x="1979613" y="3400425"/>
          <p14:tracePt t="24323" x="1979613" y="3408363"/>
          <p14:tracePt t="24403" x="1979613" y="3414713"/>
          <p14:tracePt t="24504" x="1979613" y="3422650"/>
          <p14:tracePt t="24511" x="1979613" y="3429000"/>
          <p14:tracePt t="24574" x="1979613" y="3436938"/>
          <p14:tracePt t="24615" x="1979613" y="3443288"/>
          <p14:tracePt t="24700" x="1979613" y="3451225"/>
          <p14:tracePt t="24705" x="1979613" y="3457575"/>
          <p14:tracePt t="24722" x="1979613" y="3465513"/>
          <p14:tracePt t="24730" x="1971675" y="3465513"/>
          <p14:tracePt t="24754" x="1971675" y="3471863"/>
          <p14:tracePt t="24795" x="1971675" y="3479800"/>
          <p14:tracePt t="24841" x="1971675" y="3486150"/>
          <p14:tracePt t="25684" x="1971675" y="3494088"/>
          <p14:tracePt t="25825" x="1971675" y="3500438"/>
          <p14:tracePt t="25851" x="1965325" y="3500438"/>
          <p14:tracePt t="25857" x="1965325" y="3508375"/>
          <p14:tracePt t="25871" x="1965325" y="3514725"/>
          <p14:tracePt t="25888" x="1957388" y="3514725"/>
          <p14:tracePt t="31387" x="1951038" y="3514725"/>
          <p14:tracePt t="31396" x="1951038" y="3508375"/>
          <p14:tracePt t="31404" x="1943100" y="3508375"/>
          <p14:tracePt t="32004" x="1936750" y="3508375"/>
          <p14:tracePt t="32013" x="1922463" y="3508375"/>
          <p14:tracePt t="32021" x="1908175" y="3508375"/>
          <p14:tracePt t="32039" x="1865313" y="3500438"/>
          <p14:tracePt t="32056" x="1757363" y="3494088"/>
          <p14:tracePt t="32073" x="1693863" y="3479800"/>
          <p14:tracePt t="32090" x="1636713" y="3471863"/>
          <p14:tracePt t="32107" x="1571625" y="3471863"/>
          <p14:tracePt t="32124" x="1543050" y="3465513"/>
          <p14:tracePt t="32142" x="1500188" y="3457575"/>
          <p14:tracePt t="32159" x="1471613" y="3443288"/>
          <p14:tracePt t="32176" x="1436688" y="3429000"/>
          <p14:tracePt t="32195" x="1393825" y="3414713"/>
          <p14:tracePt t="32211" x="1350963" y="3386138"/>
          <p14:tracePt t="32228" x="1308100" y="3386138"/>
          <p14:tracePt t="32244" x="1265238" y="3379788"/>
          <p14:tracePt t="32261" x="1250950" y="3365500"/>
          <p14:tracePt t="32297" x="1250950" y="3351213"/>
          <p14:tracePt t="32315" x="1250950" y="3328988"/>
          <p14:tracePt t="32333" x="1250950" y="3308350"/>
          <p14:tracePt t="32349" x="1250950" y="3271838"/>
          <p14:tracePt t="32365" x="1257300" y="3243263"/>
          <p14:tracePt t="32382" x="1271588" y="3208338"/>
          <p14:tracePt t="32399" x="1293813" y="3186113"/>
          <p14:tracePt t="32418" x="1328738" y="3165475"/>
          <p14:tracePt t="32434" x="1350963" y="3165475"/>
          <p14:tracePt t="32450" x="1365250" y="3157538"/>
          <p14:tracePt t="32469" x="1385888" y="3143250"/>
          <p14:tracePt t="32486" x="1428750" y="3122613"/>
          <p14:tracePt t="32503" x="1471613" y="3122613"/>
          <p14:tracePt t="32520" x="1508125" y="3114675"/>
          <p14:tracePt t="32537" x="1536700" y="3108325"/>
          <p14:tracePt t="32555" x="1571625" y="3100388"/>
          <p14:tracePt t="32571" x="1600200" y="3100388"/>
          <p14:tracePt t="32587" x="1608138" y="3100388"/>
          <p14:tracePt t="32606" x="1622425" y="3100388"/>
          <p14:tracePt t="32623" x="1636713" y="3100388"/>
          <p14:tracePt t="32639" x="1643063" y="3100388"/>
          <p14:tracePt t="32656" x="1657350" y="3100388"/>
          <p14:tracePt t="32673" x="1671638" y="3100388"/>
          <p14:tracePt t="32690" x="1700213" y="3108325"/>
          <p14:tracePt t="32707" x="1714500" y="3122613"/>
          <p14:tracePt t="32725" x="1736725" y="3136900"/>
          <p14:tracePt t="32741" x="1757363" y="3136900"/>
          <p14:tracePt t="32761" x="1793875" y="3136900"/>
          <p14:tracePt t="32777" x="1828800" y="3151188"/>
          <p14:tracePt t="32795" x="1851025" y="3157538"/>
          <p14:tracePt t="32813" x="1865313" y="3157538"/>
          <p14:tracePt t="32828" x="1879600" y="3165475"/>
          <p14:tracePt t="32830" x="1893888" y="3165475"/>
          <p14:tracePt t="32845" x="1922463" y="3179763"/>
          <p14:tracePt t="32862" x="1943100" y="3186113"/>
          <p14:tracePt t="32880" x="1951038" y="3186113"/>
          <p14:tracePt t="32897" x="1957388" y="3186113"/>
          <p14:tracePt t="32914" x="1965325" y="3194050"/>
          <p14:tracePt t="32931" x="1971675" y="3200400"/>
          <p14:tracePt t="32949" x="1979613" y="3208338"/>
          <p14:tracePt t="32965" x="1993900" y="3222625"/>
          <p14:tracePt t="32981" x="2014538" y="3243263"/>
          <p14:tracePt t="33000" x="2028825" y="3251200"/>
          <p14:tracePt t="33017" x="2051050" y="3265488"/>
          <p14:tracePt t="33034" x="2065338" y="3279775"/>
          <p14:tracePt t="33050" x="2065338" y="3286125"/>
          <p14:tracePt t="33067" x="2065338" y="3300413"/>
          <p14:tracePt t="33101" x="2065338" y="3314700"/>
          <p14:tracePt t="33118" x="2071688" y="3328988"/>
          <p14:tracePt t="33136" x="2071688" y="3351213"/>
          <p14:tracePt t="33154" x="2071688" y="3365500"/>
          <p14:tracePt t="33171" x="2071688" y="3394075"/>
          <p14:tracePt t="33187" x="2071688" y="3414713"/>
          <p14:tracePt t="33188" x="2071688" y="3422650"/>
          <p14:tracePt t="33204" x="2071688" y="3429000"/>
          <p14:tracePt t="33221" x="2071688" y="3436938"/>
          <p14:tracePt t="33239" x="2071688" y="3451225"/>
          <p14:tracePt t="33256" x="2071688" y="3465513"/>
          <p14:tracePt t="33273" x="2071688" y="3486150"/>
          <p14:tracePt t="33290" x="2051050" y="3500438"/>
          <p14:tracePt t="33307" x="2043113" y="3508375"/>
          <p14:tracePt t="33324" x="2036763" y="3514725"/>
          <p14:tracePt t="33341" x="2028825" y="3514725"/>
          <p14:tracePt t="33358" x="2022475" y="3522663"/>
          <p14:tracePt t="33376" x="2014538" y="3522663"/>
          <p14:tracePt t="33393" x="1993900" y="3529013"/>
          <p14:tracePt t="33410" x="1971675" y="3536950"/>
          <p14:tracePt t="33428" x="1943100" y="3536950"/>
          <p14:tracePt t="33444" x="1922463" y="3536950"/>
          <p14:tracePt t="33448" x="1922463" y="3543300"/>
          <p14:tracePt t="33461" x="1914525" y="3543300"/>
          <p14:tracePt t="33480" x="1885950" y="3551238"/>
          <p14:tracePt t="33499" x="1857375" y="3551238"/>
          <p14:tracePt t="33514" x="1822450" y="3551238"/>
          <p14:tracePt t="33531" x="1793875" y="3557588"/>
          <p14:tracePt t="33546" x="1765300" y="3565525"/>
          <p14:tracePt t="33564" x="1714500" y="3565525"/>
          <p14:tracePt t="33581" x="1685925" y="3565525"/>
          <p14:tracePt t="33598" x="1671638" y="3565525"/>
          <p14:tracePt t="33616" x="1657350" y="3557588"/>
          <p14:tracePt t="33633" x="1643063" y="3551238"/>
          <p14:tracePt t="33651" x="1614488" y="3543300"/>
          <p14:tracePt t="33667" x="1593850" y="3543300"/>
          <p14:tracePt t="33684" x="1571625" y="3536950"/>
          <p14:tracePt t="33719" x="1550988" y="3529013"/>
          <p14:tracePt t="33737" x="1522413" y="3508375"/>
          <p14:tracePt t="33754" x="1500188" y="3500438"/>
          <p14:tracePt t="33771" x="1493838" y="3486150"/>
          <p14:tracePt t="33788" x="1479550" y="3465513"/>
          <p14:tracePt t="33806" x="1465263" y="3436938"/>
          <p14:tracePt t="33823" x="1457325" y="3414713"/>
          <p14:tracePt t="33840" x="1457325" y="3394075"/>
          <p14:tracePt t="33857" x="1450975" y="3371850"/>
          <p14:tracePt t="33873" x="1450975" y="3365500"/>
          <p14:tracePt t="33891" x="1443038" y="3351213"/>
          <p14:tracePt t="33907" x="1443038" y="3322638"/>
          <p14:tracePt t="33924" x="1443038" y="3294063"/>
          <p14:tracePt t="33941" x="1443038" y="3265488"/>
          <p14:tracePt t="33959" x="1443038" y="3251200"/>
          <p14:tracePt t="33975" x="1450975" y="3243263"/>
          <p14:tracePt t="33993" x="1457325" y="3236913"/>
          <p14:tracePt t="34010" x="1471613" y="3228975"/>
          <p14:tracePt t="34026" x="1479550" y="3222625"/>
          <p14:tracePt t="34044" x="1493838" y="3208338"/>
          <p14:tracePt t="34061" x="1500188" y="3194050"/>
          <p14:tracePt t="34078" x="1528763" y="3194050"/>
          <p14:tracePt t="34095" x="1536700" y="3186113"/>
          <p14:tracePt t="34130" x="1543050" y="3179763"/>
          <p14:tracePt t="34147" x="1557338" y="3179763"/>
          <p14:tracePt t="34182" x="1565275" y="3179763"/>
          <p14:tracePt t="34199" x="1579563" y="3179763"/>
          <p14:tracePt t="34216" x="1585913" y="3179763"/>
          <p14:tracePt t="34233" x="1600200" y="3179763"/>
          <p14:tracePt t="34251" x="1651000" y="3179763"/>
          <p14:tracePt t="34267" x="1665288" y="3179763"/>
          <p14:tracePt t="34284" x="1679575" y="3179763"/>
          <p14:tracePt t="34301" x="1700213" y="3179763"/>
          <p14:tracePt t="34318" x="1708150" y="3179763"/>
          <p14:tracePt t="34337" x="1728788" y="3179763"/>
          <p14:tracePt t="34353" x="1743075" y="3186113"/>
          <p14:tracePt t="34371" x="1751013" y="3186113"/>
          <p14:tracePt t="34388" x="1765300" y="3194050"/>
          <p14:tracePt t="34405" x="1771650" y="3200400"/>
          <p14:tracePt t="34421" x="1785938" y="3200400"/>
          <p14:tracePt t="34423" x="1793875" y="3200400"/>
          <p14:tracePt t="34440" x="1808163" y="3200400"/>
          <p14:tracePt t="34457" x="1822450" y="3214688"/>
          <p14:tracePt t="34473" x="1828800" y="3222625"/>
          <p14:tracePt t="34490" x="1836738" y="3236913"/>
          <p14:tracePt t="34507" x="1843088" y="3243263"/>
          <p14:tracePt t="34524" x="1851025" y="3251200"/>
          <p14:tracePt t="34542" x="1857375" y="3251200"/>
          <p14:tracePt t="34560" x="1857375" y="3265488"/>
          <p14:tracePt t="34577" x="1857375" y="3279775"/>
          <p14:tracePt t="34593" x="1865313" y="3294063"/>
          <p14:tracePt t="34609" x="1865313" y="3300413"/>
          <p14:tracePt t="34627" x="1871663" y="3328988"/>
          <p14:tracePt t="34644" x="1871663" y="3343275"/>
          <p14:tracePt t="34660" x="1879600" y="3357563"/>
          <p14:tracePt t="34678" x="1879600" y="3365500"/>
          <p14:tracePt t="34695" x="1879600" y="3379788"/>
          <p14:tracePt t="34712" x="1879600" y="3386138"/>
          <p14:tracePt t="34729" x="1879600" y="3400425"/>
          <p14:tracePt t="34747" x="1871663" y="3422650"/>
          <p14:tracePt t="34764" x="1871663" y="3429000"/>
          <p14:tracePt t="34781" x="1857375" y="3436938"/>
          <p14:tracePt t="34799" x="1851025" y="3443288"/>
          <p14:tracePt t="34818" x="1836738" y="3457575"/>
          <p14:tracePt t="34834" x="1808163" y="3465513"/>
          <p14:tracePt t="34851" x="1779588" y="3471863"/>
          <p14:tracePt t="34869" x="1743075" y="3486150"/>
          <p14:tracePt t="34885" x="1736725" y="3494088"/>
          <p14:tracePt t="34903" x="1722438" y="3500438"/>
          <p14:tracePt t="34921" x="1714500" y="3500438"/>
          <p14:tracePt t="34935" x="1700213" y="3508375"/>
          <p14:tracePt t="34952" x="1693863" y="3508375"/>
          <p14:tracePt t="34969" x="1665288" y="3508375"/>
          <p14:tracePt t="34987" x="1600200" y="3508375"/>
          <p14:tracePt t="35004" x="1550988" y="3514725"/>
          <p14:tracePt t="35021" x="1522413" y="3522663"/>
          <p14:tracePt t="35038" x="1500188" y="3522663"/>
          <p14:tracePt t="35055" x="1485900" y="3529013"/>
          <p14:tracePt t="35129" x="1479550" y="3529013"/>
          <p14:tracePt t="35152" x="1479550" y="3522663"/>
          <p14:tracePt t="35160" x="1471613" y="3494088"/>
          <p14:tracePt t="35167" x="1471613" y="3486150"/>
          <p14:tracePt t="35175" x="1471613" y="3471863"/>
          <p14:tracePt t="35192" x="1471613" y="3436938"/>
          <p14:tracePt t="35209" x="1471613" y="3408363"/>
          <p14:tracePt t="35226" x="1471613" y="3394075"/>
          <p14:tracePt t="35244" x="1471613" y="3371850"/>
          <p14:tracePt t="35260" x="1471613" y="3351213"/>
          <p14:tracePt t="35278" x="1479550" y="3336925"/>
          <p14:tracePt t="35295" x="1479550" y="3322638"/>
          <p14:tracePt t="35312" x="1479550" y="3308350"/>
          <p14:tracePt t="35329" x="1493838" y="3294063"/>
          <p14:tracePt t="35346" x="1522413" y="3271838"/>
          <p14:tracePt t="35364" x="1528763" y="3265488"/>
          <p14:tracePt t="35381" x="1543050" y="3243263"/>
          <p14:tracePt t="35398" x="1550988" y="3236913"/>
          <p14:tracePt t="35415" x="1571625" y="3228975"/>
          <p14:tracePt t="35432" x="1585913" y="3214688"/>
          <p14:tracePt t="35449" x="1600200" y="3214688"/>
          <p14:tracePt t="35472" x="1608138" y="3214688"/>
          <p14:tracePt t="35484" x="1622425" y="3208338"/>
          <p14:tracePt t="35501" x="1636713" y="3208338"/>
          <p14:tracePt t="35518" x="1665288" y="3208338"/>
          <p14:tracePt t="35535" x="1693863" y="3200400"/>
          <p14:tracePt t="35554" x="1700213" y="3200400"/>
          <p14:tracePt t="35571" x="1728788" y="3200400"/>
          <p14:tracePt t="35586" x="1785938" y="3194050"/>
          <p14:tracePt t="35603" x="1808163" y="3194050"/>
          <p14:tracePt t="35620" x="1828800" y="3194050"/>
          <p14:tracePt t="35638" x="1857375" y="3194050"/>
          <p14:tracePt t="35655" x="1871663" y="3194050"/>
          <p14:tracePt t="35673" x="1914525" y="3200400"/>
          <p14:tracePt t="35689" x="1928813" y="3208338"/>
          <p14:tracePt t="35706" x="1936750" y="3214688"/>
          <p14:tracePt t="35724" x="1951038" y="3214688"/>
          <p14:tracePt t="35740" x="1957388" y="3222625"/>
          <p14:tracePt t="35758" x="1965325" y="3228975"/>
          <p14:tracePt t="35775" x="1971675" y="3243263"/>
          <p14:tracePt t="35792" x="1985963" y="3257550"/>
          <p14:tracePt t="35809" x="1993900" y="3271838"/>
          <p14:tracePt t="35826" x="2000250" y="3279775"/>
          <p14:tracePt t="35844" x="2000250" y="3294063"/>
          <p14:tracePt t="35861" x="2008188" y="3300413"/>
          <p14:tracePt t="35877" x="2008188" y="3314700"/>
          <p14:tracePt t="35895" x="2008188" y="3322638"/>
          <p14:tracePt t="35912" x="2008188" y="3336925"/>
          <p14:tracePt t="35929" x="2008188" y="3351213"/>
          <p14:tracePt t="35946" x="2008188" y="3371850"/>
          <p14:tracePt t="35963" x="2008188" y="3379788"/>
          <p14:tracePt t="35982" x="2008188" y="3394075"/>
          <p14:tracePt t="35999" x="2008188" y="3408363"/>
          <p14:tracePt t="36015" x="2000250" y="3408363"/>
          <p14:tracePt t="36032" x="1985963" y="3429000"/>
          <p14:tracePt t="36051" x="1971675" y="3436938"/>
          <p14:tracePt t="36068" x="1965325" y="3443288"/>
          <p14:tracePt t="36085" x="1943100" y="3457575"/>
          <p14:tracePt t="36101" x="1922463" y="3457575"/>
          <p14:tracePt t="36103" x="1914525" y="3465513"/>
          <p14:tracePt t="36118" x="1893888" y="3465513"/>
          <p14:tracePt t="36135" x="1879600" y="3465513"/>
          <p14:tracePt t="36152" x="1865313" y="3465513"/>
          <p14:tracePt t="36170" x="1851025" y="3465513"/>
          <p14:tracePt t="36188" x="1836738" y="3465513"/>
          <p14:tracePt t="36203" x="1808163" y="3465513"/>
          <p14:tracePt t="36205" x="1785938" y="3465513"/>
          <p14:tracePt t="36223" x="1736725" y="3465513"/>
          <p14:tracePt t="36238" x="1714500" y="3465513"/>
          <p14:tracePt t="36255" x="1685925" y="3465513"/>
          <p14:tracePt t="36272" x="1657350" y="3457575"/>
          <p14:tracePt t="36289" x="1636713" y="3457575"/>
          <p14:tracePt t="36306" x="1600200" y="3443288"/>
          <p14:tracePt t="36323" x="1593850" y="3443288"/>
          <p14:tracePt t="36487" x="1593850" y="3436938"/>
          <p14:tracePt t="36502" x="1593850" y="3429000"/>
          <p14:tracePt t="36509" x="1593850" y="3422650"/>
          <p14:tracePt t="36518" x="1585913" y="3414713"/>
          <p14:tracePt t="36528" x="1585913" y="3408363"/>
          <p14:tracePt t="36546" x="1585913" y="3386138"/>
          <p14:tracePt t="36563" x="1585913" y="3379788"/>
          <p14:tracePt t="36581" x="1585913" y="3365500"/>
          <p14:tracePt t="36597" x="1585913" y="3357563"/>
          <p14:tracePt t="36614" x="1585913" y="3351213"/>
          <p14:tracePt t="36632" x="1585913" y="3336925"/>
          <p14:tracePt t="36651" x="1593850" y="3314700"/>
          <p14:tracePt t="36667" x="1600200" y="3294063"/>
          <p14:tracePt t="36683" x="1608138" y="3279775"/>
          <p14:tracePt t="36700" x="1622425" y="3265488"/>
          <p14:tracePt t="36717" x="1643063" y="3265488"/>
          <p14:tracePt t="36734" x="1665288" y="3257550"/>
          <p14:tracePt t="36751" x="1671638" y="3251200"/>
          <p14:tracePt t="36769" x="1679575" y="3251200"/>
          <p14:tracePt t="36786" x="1693863" y="3243263"/>
          <p14:tracePt t="36804" x="1700213" y="3243263"/>
          <p14:tracePt t="36823" x="1714500" y="3243263"/>
          <p14:tracePt t="36839" x="1736725" y="3243263"/>
          <p14:tracePt t="36856" x="1765300" y="3243263"/>
          <p14:tracePt t="36873" x="1779588" y="3243263"/>
          <p14:tracePt t="36889" x="1800225" y="3243263"/>
          <p14:tracePt t="36908" x="1843088" y="3243263"/>
          <p14:tracePt t="36926" x="1857375" y="3251200"/>
          <p14:tracePt t="36940" x="1879600" y="3251200"/>
          <p14:tracePt t="36959" x="1885950" y="3257550"/>
          <p14:tracePt t="36976" x="1908175" y="3265488"/>
          <p14:tracePt t="36994" x="1914525" y="3271838"/>
          <p14:tracePt t="37009" x="1922463" y="3279775"/>
          <p14:tracePt t="37043" x="1922463" y="3294063"/>
          <p14:tracePt t="37061" x="1928813" y="3308350"/>
          <p14:tracePt t="37079" x="1928813" y="3343275"/>
          <p14:tracePt t="37096" x="1928813" y="3371850"/>
          <p14:tracePt t="37112" x="1928813" y="3394075"/>
          <p14:tracePt t="37129" x="1928813" y="3400425"/>
          <p14:tracePt t="37146" x="1922463" y="3414713"/>
          <p14:tracePt t="37163" x="1914525" y="3422650"/>
          <p14:tracePt t="37181" x="1914525" y="3429000"/>
          <p14:tracePt t="37197" x="1908175" y="3436938"/>
          <p14:tracePt t="37494" x="1908175" y="3443288"/>
          <p14:tracePt t="37516" x="1908175" y="3451225"/>
          <p14:tracePt t="37534" x="1908175" y="3457575"/>
          <p14:tracePt t="37543" x="1908175" y="3465513"/>
          <p14:tracePt t="37559" x="1908175" y="3471863"/>
          <p14:tracePt t="37567" x="1914525" y="3479800"/>
          <p14:tracePt t="37576" x="1914525" y="3486150"/>
          <p14:tracePt t="37593" x="1922463" y="3494088"/>
          <p14:tracePt t="37610" x="1928813" y="3500438"/>
          <p14:tracePt t="37627" x="1928813" y="3508375"/>
          <p14:tracePt t="37644" x="1928813" y="3522663"/>
          <p14:tracePt t="37662" x="1936750" y="3522663"/>
          <p14:tracePt t="37677" x="1936750" y="3529013"/>
          <p14:tracePt t="37694" x="1943100" y="3543300"/>
          <p14:tracePt t="37711" x="1951038" y="3551238"/>
          <p14:tracePt t="37728" x="1951038" y="3571875"/>
          <p14:tracePt t="37746" x="1957388" y="3586163"/>
          <p14:tracePt t="37763" x="1965325" y="3600450"/>
          <p14:tracePt t="37780" x="1965325" y="3614738"/>
          <p14:tracePt t="37797" x="1971675" y="3614738"/>
          <p14:tracePt t="37814" x="1971675" y="3629025"/>
          <p14:tracePt t="37855" x="1971675" y="3636963"/>
          <p14:tracePt t="37880" x="1971675" y="3643313"/>
          <p14:tracePt t="37910" x="1971675" y="3651250"/>
          <p14:tracePt t="37926" x="1971675" y="3657600"/>
          <p14:tracePt t="37941" x="1971675" y="3665538"/>
          <p14:tracePt t="37949" x="1979613" y="3671888"/>
          <p14:tracePt t="37957" x="1979613" y="3686175"/>
          <p14:tracePt t="37971" x="1979613" y="3694113"/>
          <p14:tracePt t="37987" x="1979613" y="3736975"/>
          <p14:tracePt t="38003" x="1979613" y="3757613"/>
          <p14:tracePt t="38020" x="1979613" y="3786188"/>
          <p14:tracePt t="38037" x="1979613" y="3794125"/>
          <p14:tracePt t="38054" x="1971675" y="3808413"/>
          <p14:tracePt t="38071" x="1971675" y="3814763"/>
          <p14:tracePt t="38088" x="1965325" y="3822700"/>
          <p14:tracePt t="38123" x="1965325" y="3836988"/>
          <p14:tracePt t="38140" x="1957388" y="3851275"/>
          <p14:tracePt t="38157" x="1951038" y="3857625"/>
          <p14:tracePt t="38213" x="1951038" y="3865563"/>
          <p14:tracePt t="38221" x="1951038" y="3871913"/>
          <p14:tracePt t="38229" x="1971675" y="3879850"/>
          <p14:tracePt t="38242" x="1993900" y="3900488"/>
          <p14:tracePt t="38259" x="2028825" y="3908425"/>
          <p14:tracePt t="38277" x="2071688" y="3914775"/>
          <p14:tracePt t="38294" x="2100263" y="3914775"/>
          <p14:tracePt t="38311" x="2136775" y="3922713"/>
          <p14:tracePt t="38330" x="2208213" y="3922713"/>
          <p14:tracePt t="38347" x="2236788" y="3922713"/>
          <p14:tracePt t="38365" x="2271713" y="3922713"/>
          <p14:tracePt t="38380" x="2314575" y="3914775"/>
          <p14:tracePt t="38397" x="2328863" y="3914775"/>
          <p14:tracePt t="38414" x="2371725" y="3914775"/>
          <p14:tracePt t="38433" x="2393950" y="3914775"/>
          <p14:tracePt t="38449" x="2408238" y="3914775"/>
          <p14:tracePt t="38465" x="2451100" y="3900488"/>
          <p14:tracePt t="38483" x="2508250" y="3886200"/>
          <p14:tracePt t="38501" x="2608263" y="3879850"/>
          <p14:tracePt t="38519" x="2679700" y="3871913"/>
          <p14:tracePt t="38536" x="2757488" y="3865563"/>
          <p14:tracePt t="38552" x="2828925" y="3865563"/>
          <p14:tracePt t="38568" x="2871788" y="3857625"/>
          <p14:tracePt t="38585" x="2894013" y="3857625"/>
          <p14:tracePt t="38602" x="2914650" y="3857625"/>
          <p14:tracePt t="38619" x="2928938" y="3857625"/>
          <p14:tracePt t="38637" x="2951163" y="3851275"/>
          <p14:tracePt t="38653" x="2971800" y="3851275"/>
          <p14:tracePt t="38671" x="2994025" y="3843338"/>
          <p14:tracePt t="38688" x="3022600" y="3843338"/>
          <p14:tracePt t="38705" x="3051175" y="3836988"/>
          <p14:tracePt t="38722" x="3086100" y="3836988"/>
          <p14:tracePt t="38741" x="3128963" y="3836988"/>
          <p14:tracePt t="38756" x="3186113" y="3836988"/>
          <p14:tracePt t="38774" x="3294063" y="3836988"/>
          <p14:tracePt t="38791" x="3328988" y="3836988"/>
          <p14:tracePt t="38808" x="3379788" y="3836988"/>
          <p14:tracePt t="38825" x="3429000" y="3836988"/>
          <p14:tracePt t="38842" x="3465513" y="3836988"/>
          <p14:tracePt t="38861" x="3494088" y="3843338"/>
          <p14:tracePt t="38878" x="3529013" y="3843338"/>
          <p14:tracePt t="38894" x="3551238" y="3843338"/>
          <p14:tracePt t="38912" x="3579813" y="3843338"/>
          <p14:tracePt t="38928" x="3594100" y="3851275"/>
          <p14:tracePt t="38955" x="3600450" y="3851275"/>
          <p14:tracePt t="39001" x="3608388" y="3851275"/>
          <p14:tracePt t="39105" x="3614738" y="3851275"/>
          <p14:tracePt t="39987" x="3614738" y="3857625"/>
          <p14:tracePt t="40003" x="3608388" y="3857625"/>
          <p14:tracePt t="40012" x="3600450" y="3865563"/>
          <p14:tracePt t="40029" x="3594100" y="3879850"/>
          <p14:tracePt t="40043" x="3579813" y="3900488"/>
          <p14:tracePt t="40060" x="3557588" y="3908425"/>
          <p14:tracePt t="40076" x="3543300" y="3908425"/>
          <p14:tracePt t="40093" x="3514725" y="3922713"/>
          <p14:tracePt t="40110" x="3500438" y="3929063"/>
          <p14:tracePt t="40128" x="3479800" y="3943350"/>
          <p14:tracePt t="40145" x="3465513" y="3951288"/>
          <p14:tracePt t="40162" x="3436938" y="3957638"/>
          <p14:tracePt t="40182" x="3414713" y="3971925"/>
          <p14:tracePt t="40197" x="3408363" y="3986213"/>
          <p14:tracePt t="40214" x="3394075" y="3994150"/>
          <p14:tracePt t="40230" x="3379788" y="4000500"/>
          <p14:tracePt t="40250" x="3365500" y="4000500"/>
          <p14:tracePt t="40264" x="3351213" y="4008438"/>
          <p14:tracePt t="40282" x="3336925" y="4014788"/>
          <p14:tracePt t="40299" x="3328988" y="4014788"/>
          <p14:tracePt t="40317" x="3314700" y="4022725"/>
          <p14:tracePt t="40333" x="3308350" y="4022725"/>
          <p14:tracePt t="40351" x="3294063" y="4037013"/>
          <p14:tracePt t="40368" x="3286125" y="4037013"/>
          <p14:tracePt t="40385" x="3279775" y="4043363"/>
          <p14:tracePt t="40431" x="3279775" y="4051300"/>
          <p14:tracePt t="40439" x="3271838" y="4051300"/>
          <p14:tracePt t="40455" x="3265488" y="4065588"/>
          <p14:tracePt t="40472" x="3251200" y="4086225"/>
          <p14:tracePt t="40489" x="3236913" y="4100513"/>
          <p14:tracePt t="40506" x="3228975" y="4108450"/>
          <p14:tracePt t="40581" x="3222625" y="4114800"/>
          <p14:tracePt t="40612" x="3214688" y="4114800"/>
          <p14:tracePt t="40648" x="3208338" y="4114800"/>
          <p14:tracePt t="40656" x="3208338" y="4122738"/>
          <p14:tracePt t="40665" x="3200400" y="4122738"/>
          <p14:tracePt t="40698" x="3194050" y="4122738"/>
          <p14:tracePt t="40712" x="3179763" y="4122738"/>
          <p14:tracePt t="40719" x="3171825" y="4114800"/>
          <p14:tracePt t="40728" x="3165475" y="4108450"/>
          <p14:tracePt t="40745" x="3143250" y="4100513"/>
          <p14:tracePt t="40762" x="3100388" y="4079875"/>
          <p14:tracePt t="40779" x="3057525" y="4065588"/>
          <p14:tracePt t="40797" x="3014663" y="4051300"/>
          <p14:tracePt t="40815" x="2965450" y="4037013"/>
          <p14:tracePt t="40832" x="2951163" y="4037013"/>
          <p14:tracePt t="40849" x="2936875" y="4022725"/>
          <p14:tracePt t="40866" x="2922588" y="4022725"/>
          <p14:tracePt t="40962" x="2914650" y="4008438"/>
          <p14:tracePt t="40972" x="2914650" y="4000500"/>
          <p14:tracePt t="40978" x="2914650" y="3994150"/>
          <p14:tracePt t="40986" x="2900363" y="3986213"/>
          <p14:tracePt t="41002" x="2871788" y="3971925"/>
          <p14:tracePt t="41019" x="2836863" y="3957638"/>
          <p14:tracePt t="41037" x="2786063" y="3929063"/>
          <p14:tracePt t="41053" x="2765425" y="3929063"/>
          <p14:tracePt t="41072" x="2751138" y="3922713"/>
          <p14:tracePt t="41106" x="2743200" y="3914775"/>
          <p14:tracePt t="41121" x="2722563" y="3900488"/>
          <p14:tracePt t="41228" x="2728913" y="3908425"/>
          <p14:tracePt t="41237" x="2736850" y="3914775"/>
          <p14:tracePt t="41245" x="2751138" y="3914775"/>
          <p14:tracePt t="41258" x="2779713" y="3929063"/>
          <p14:tracePt t="41276" x="2808288" y="3951288"/>
          <p14:tracePt t="41294" x="2857500" y="3994150"/>
          <p14:tracePt t="41310" x="2928938" y="4029075"/>
          <p14:tracePt t="41327" x="2971800" y="4057650"/>
          <p14:tracePt t="41344" x="3036888" y="4079875"/>
          <p14:tracePt t="41362" x="3094038" y="4100513"/>
          <p14:tracePt t="41379" x="3100388" y="4108450"/>
          <p14:tracePt t="41396" x="3108325" y="4114800"/>
          <p14:tracePt t="41415" x="3114675" y="4122738"/>
          <p14:tracePt t="41463" x="3114675" y="4129088"/>
          <p14:tracePt t="41494" x="3122613" y="4129088"/>
          <p14:tracePt t="41510" x="3122613" y="4137025"/>
          <p14:tracePt t="41551" x="3128963" y="4143375"/>
          <p14:tracePt t="41565" x="3128963" y="4151313"/>
          <p14:tracePt t="41574" x="3136900" y="4157663"/>
          <p14:tracePt t="41585" x="3143250" y="4165600"/>
          <p14:tracePt t="41601" x="3157538" y="4171950"/>
          <p14:tracePt t="41619" x="3171825" y="4179888"/>
          <p14:tracePt t="41636" x="3179763" y="4186238"/>
          <p14:tracePt t="41654" x="3186113" y="4194175"/>
          <p14:tracePt t="41863" x="3194050" y="4194175"/>
          <p14:tracePt t="42112" x="3186113" y="4194175"/>
          <p14:tracePt t="42157" x="3186113" y="4200525"/>
          <p14:tracePt t="42370" x="3179763" y="4200525"/>
          <p14:tracePt t="42424" x="3179763" y="4194175"/>
          <p14:tracePt t="42439" x="3171825" y="4194175"/>
          <p14:tracePt t="42477" x="3165475" y="4186238"/>
          <p14:tracePt t="42486" x="3165475" y="4179888"/>
          <p14:tracePt t="42495" x="3157538" y="4179888"/>
          <p14:tracePt t="42510" x="3143250" y="4151313"/>
          <p14:tracePt t="42527" x="3136900" y="4143375"/>
          <p14:tracePt t="42544" x="3136900" y="4137025"/>
          <p14:tracePt t="42561" x="3128963" y="4129088"/>
          <p14:tracePt t="42578" x="3122613" y="4114800"/>
          <p14:tracePt t="42597" x="3114675" y="4108450"/>
          <p14:tracePt t="42614" x="3108325" y="4094163"/>
          <p14:tracePt t="42630" x="3100388" y="4079875"/>
          <p14:tracePt t="42647" x="3086100" y="4079875"/>
          <p14:tracePt t="42665" x="3086100" y="4071938"/>
          <p14:tracePt t="42689" x="3079750" y="4071938"/>
          <p14:tracePt t="42698" x="3079750" y="4065588"/>
          <p14:tracePt t="42716" x="3079750" y="4057650"/>
          <p14:tracePt t="42733" x="3071813" y="4057650"/>
          <p14:tracePt t="42814" x="3071813" y="4065588"/>
          <p14:tracePt t="42822" x="3071813" y="4079875"/>
          <p14:tracePt t="42829" x="3071813" y="4086225"/>
          <p14:tracePt t="42838" x="3065463" y="4094163"/>
          <p14:tracePt t="42853" x="3065463" y="4100513"/>
          <p14:tracePt t="42872" x="3065463" y="4114800"/>
          <p14:tracePt t="42888" x="3065463" y="4129088"/>
          <p14:tracePt t="42904" x="3065463" y="4151313"/>
          <p14:tracePt t="42923" x="3065463" y="4186238"/>
          <p14:tracePt t="42940" x="3071813" y="4222750"/>
          <p14:tracePt t="42956" x="3071813" y="4237038"/>
          <p14:tracePt t="42972" x="3071813" y="4251325"/>
          <p14:tracePt t="42990" x="3079750" y="4251325"/>
          <p14:tracePt t="43072" x="3079750" y="4257675"/>
          <p14:tracePt t="43079" x="3079750" y="4265613"/>
          <p14:tracePt t="43092" x="3079750" y="4271963"/>
          <p14:tracePt t="43110" x="3079750" y="4308475"/>
          <p14:tracePt t="43127" x="3071813" y="4322763"/>
          <p14:tracePt t="43144" x="3065463" y="4322763"/>
          <p14:tracePt t="43161" x="3065463" y="4329113"/>
          <p14:tracePt t="43407" x="3071813" y="4329113"/>
          <p14:tracePt t="43415" x="3094038" y="4329113"/>
          <p14:tracePt t="43423" x="3108325" y="4322763"/>
          <p14:tracePt t="43435" x="3128963" y="4314825"/>
          <p14:tracePt t="43452" x="3171825" y="4308475"/>
          <p14:tracePt t="43469" x="3214688" y="4308475"/>
          <p14:tracePt t="43488" x="3251200" y="4308475"/>
          <p14:tracePt t="43504" x="3279775" y="4308475"/>
          <p14:tracePt t="43521" x="3308350" y="4308475"/>
          <p14:tracePt t="43538" x="3328988" y="4314825"/>
          <p14:tracePt t="43555" x="3351213" y="4322763"/>
          <p14:tracePt t="43573" x="3357563" y="4322763"/>
          <p14:tracePt t="43589" x="3371850" y="4322763"/>
          <p14:tracePt t="43606" x="3379788" y="4322763"/>
          <p14:tracePt t="46227" x="3386138" y="4322763"/>
          <p14:tracePt t="46261" x="3394075" y="4322763"/>
          <p14:tracePt t="46275" x="3400425" y="4322763"/>
          <p14:tracePt t="46495" x="3394075" y="4322763"/>
          <p14:tracePt t="46503" x="3386138" y="4322763"/>
          <p14:tracePt t="46533" x="3379788" y="4322763"/>
          <p14:tracePt t="46593" x="3371850" y="4322763"/>
          <p14:tracePt t="46679" x="3365500" y="4322763"/>
          <p14:tracePt t="48557" x="3365500" y="4314825"/>
          <p14:tracePt t="48595" x="3365500" y="4308475"/>
          <p14:tracePt t="48659" x="3371850" y="4300538"/>
          <p14:tracePt t="48688" x="3371850" y="4286250"/>
          <p14:tracePt t="48703" x="3371850" y="4279900"/>
          <p14:tracePt t="48719" x="3371850" y="4271963"/>
          <p14:tracePt t="48727" x="3371850" y="4265613"/>
          <p14:tracePt t="48735" x="3371850" y="4257675"/>
          <p14:tracePt t="48749" x="3371850" y="4251325"/>
          <p14:tracePt t="48765" x="3371850" y="4237038"/>
          <p14:tracePt t="48782" x="3371850" y="4229100"/>
          <p14:tracePt t="48799" x="3371850" y="4214813"/>
          <p14:tracePt t="48816" x="3371850" y="4208463"/>
          <p14:tracePt t="48836" x="3371850" y="4200525"/>
          <p14:tracePt t="48852" x="3371850" y="4194175"/>
          <p14:tracePt t="48870" x="3371850" y="4186238"/>
          <p14:tracePt t="48887" x="3379788" y="4171950"/>
          <p14:tracePt t="48903" x="3379788" y="4165600"/>
          <p14:tracePt t="48919" x="3379788" y="4157663"/>
          <p14:tracePt t="48988" x="3379788" y="4151313"/>
          <p14:tracePt t="48993" x="3379788" y="4143375"/>
          <p14:tracePt t="49142" x="3379788" y="4151313"/>
          <p14:tracePt t="49149" x="3379788" y="4157663"/>
          <p14:tracePt t="49159" x="3379788" y="4165600"/>
          <p14:tracePt t="49176" x="3379788" y="4179888"/>
          <p14:tracePt t="49193" x="3379788" y="4194175"/>
          <p14:tracePt t="49210" x="3379788" y="4208463"/>
          <p14:tracePt t="49227" x="3386138" y="4214813"/>
          <p14:tracePt t="49245" x="3386138" y="4229100"/>
          <p14:tracePt t="49262" x="3386138" y="4237038"/>
          <p14:tracePt t="49279" x="3394075" y="4243388"/>
          <p14:tracePt t="49296" x="3394075" y="4257675"/>
          <p14:tracePt t="49313" x="3400425" y="4257675"/>
          <p14:tracePt t="49330" x="3400425" y="4265613"/>
          <p14:tracePt t="49348" x="3400425" y="4279900"/>
          <p14:tracePt t="49365" x="3400425" y="4286250"/>
          <p14:tracePt t="49382" x="3400425" y="4294188"/>
          <p14:tracePt t="50018" x="3400425" y="4308475"/>
          <p14:tracePt t="50041" x="3400425" y="4314825"/>
          <p14:tracePt t="50081" x="3394075" y="4314825"/>
          <p14:tracePt t="50109" x="3394075" y="4322763"/>
          <p14:tracePt t="50132" x="3394075" y="4329113"/>
          <p14:tracePt t="50142" x="3386138" y="4337050"/>
          <p14:tracePt t="50167" x="3379788" y="4337050"/>
          <p14:tracePt t="50173" x="3379788" y="4343400"/>
          <p14:tracePt t="57236" x="3379788" y="4337050"/>
          <p14:tracePt t="57241" x="3379788" y="4329113"/>
          <p14:tracePt t="57266" x="3379788" y="4314825"/>
          <p14:tracePt t="57273" x="3379788" y="4308475"/>
          <p14:tracePt t="57282" x="3379788" y="4300538"/>
          <p14:tracePt t="57299" x="3379788" y="4286250"/>
          <p14:tracePt t="57316" x="3379788" y="4271963"/>
          <p14:tracePt t="57333" x="3379788" y="4265613"/>
          <p14:tracePt t="57350" x="3379788" y="4251325"/>
          <p14:tracePt t="57368" x="3379788" y="4237038"/>
          <p14:tracePt t="57386" x="3371850" y="4237038"/>
          <p14:tracePt t="57402" x="3365500" y="4222750"/>
          <p14:tracePt t="57436" x="3365500" y="4214813"/>
          <p14:tracePt t="57453" x="3357563" y="4208463"/>
          <p14:tracePt t="57555" x="3357563" y="4200525"/>
          <p14:tracePt t="57647" x="3357563" y="4194175"/>
          <p14:tracePt t="57662" x="3357563" y="4186238"/>
          <p14:tracePt t="57687" x="3357563" y="4179888"/>
          <p14:tracePt t="57696" x="3357563" y="4171950"/>
          <p14:tracePt t="57702" x="3357563" y="4165600"/>
          <p14:tracePt t="57717" x="3357563" y="4151313"/>
          <p14:tracePt t="57733" x="3365500" y="4143375"/>
          <p14:tracePt t="57749" x="3365500" y="4137025"/>
          <p14:tracePt t="57766" x="3371850" y="4129088"/>
          <p14:tracePt t="57779" x="3371850" y="4122738"/>
          <p14:tracePt t="57796" x="3371850" y="4114800"/>
          <p14:tracePt t="57830" x="3379788" y="4108450"/>
          <p14:tracePt t="57860" x="3379788" y="4100513"/>
          <p14:tracePt t="57867" x="3386138" y="4094163"/>
          <p14:tracePt t="57883" x="3386138" y="4079875"/>
          <p14:tracePt t="57900" x="3394075" y="4065588"/>
          <p14:tracePt t="57917" x="3408363" y="4051300"/>
          <p14:tracePt t="57967" x="3414713" y="4043363"/>
          <p14:tracePt t="57992" x="3414713" y="4037013"/>
          <p14:tracePt t="58007" x="3414713" y="4029075"/>
          <p14:tracePt t="58016" x="3422650" y="4029075"/>
          <p14:tracePt t="58241" x="3429000" y="4037013"/>
          <p14:tracePt t="58258" x="3429000" y="4043363"/>
          <p14:tracePt t="58289" x="3436938" y="4051300"/>
          <p14:tracePt t="58336" x="3436938" y="4057650"/>
          <p14:tracePt t="58345" x="3436938" y="4065588"/>
          <p14:tracePt t="58353" x="3436938" y="4071938"/>
          <p14:tracePt t="58369" x="3436938" y="4079875"/>
          <p14:tracePt t="58380" x="3443288" y="4100513"/>
          <p14:tracePt t="58397" x="3443288" y="4122738"/>
          <p14:tracePt t="58415" x="3451225" y="4137025"/>
          <p14:tracePt t="58432" x="3451225" y="4171950"/>
          <p14:tracePt t="58437" x="3451225" y="4179888"/>
          <p14:tracePt t="58447" x="3451225" y="4186238"/>
          <p14:tracePt t="58464" x="3451225" y="4214813"/>
          <p14:tracePt t="58483" x="3451225" y="4265613"/>
          <p14:tracePt t="58498" x="3451225" y="4279900"/>
          <p14:tracePt t="58516" x="3457575" y="4308475"/>
          <p14:tracePt t="58533" x="3465513" y="4322763"/>
          <p14:tracePt t="58550" x="3465513" y="4329113"/>
          <p14:tracePt t="58603" x="3465513" y="4337050"/>
          <p14:tracePt t="58701" x="3465513" y="4343400"/>
          <p14:tracePt t="58741" x="3457575" y="4343400"/>
          <p14:tracePt t="58749" x="3451225" y="4343400"/>
          <p14:tracePt t="58774" x="3436938" y="4343400"/>
          <p14:tracePt t="58782" x="3429000" y="4343400"/>
          <p14:tracePt t="58791" x="3429000" y="4351338"/>
          <p14:tracePt t="58809" x="3414713" y="4351338"/>
          <p14:tracePt t="58881" x="3408363" y="4351338"/>
          <p14:tracePt t="58897" x="3400425" y="4357688"/>
          <p14:tracePt t="58905" x="3394075" y="4357688"/>
          <p14:tracePt t="58938" x="3386138" y="4357688"/>
          <p14:tracePt t="59139" x="3379788" y="4357688"/>
          <p14:tracePt t="59163" x="3365500" y="4357688"/>
          <p14:tracePt t="59233" x="3357563" y="4357688"/>
          <p14:tracePt t="59266" x="3351213" y="4357688"/>
          <p14:tracePt t="59273" x="3336925" y="4357688"/>
          <p14:tracePt t="59288" x="3328988" y="4357688"/>
          <p14:tracePt t="59298" x="3322638" y="4357688"/>
          <p14:tracePt t="59452" x="3336925" y="4357688"/>
          <p14:tracePt t="59460" x="3357563" y="4357688"/>
          <p14:tracePt t="59468" x="3371850" y="4365625"/>
          <p14:tracePt t="59476" x="3386138" y="4365625"/>
          <p14:tracePt t="59493" x="3429000" y="4371975"/>
          <p14:tracePt t="59510" x="3494088" y="4379913"/>
          <p14:tracePt t="59527" x="3571875" y="4386263"/>
          <p14:tracePt t="59544" x="3657600" y="4379913"/>
          <p14:tracePt t="59561" x="3694113" y="4379913"/>
          <p14:tracePt t="59578" x="3722688" y="4379913"/>
          <p14:tracePt t="59595" x="3751263" y="4379913"/>
          <p14:tracePt t="59613" x="3779838" y="4379913"/>
          <p14:tracePt t="59631" x="3800475" y="4379913"/>
          <p14:tracePt t="59648" x="3808413" y="4379913"/>
          <p14:tracePt t="59821" x="3800475" y="4379913"/>
          <p14:tracePt t="59828" x="3794125" y="4379913"/>
          <p14:tracePt t="59836" x="3765550" y="4386263"/>
          <p14:tracePt t="59853" x="3694113" y="4386263"/>
          <p14:tracePt t="59870" x="3643313" y="4394200"/>
          <p14:tracePt t="59887" x="3614738" y="4394200"/>
          <p14:tracePt t="59904" x="3594100" y="4394200"/>
          <p14:tracePt t="59921" x="3571875" y="4394200"/>
          <p14:tracePt t="59939" x="3565525" y="4394200"/>
          <p14:tracePt t="59957" x="3557588" y="4394200"/>
          <p14:tracePt t="59973" x="3551238" y="4394200"/>
          <p14:tracePt t="60146" x="3557588" y="4394200"/>
          <p14:tracePt t="60155" x="3571875" y="4394200"/>
          <p14:tracePt t="60171" x="3579813" y="4394200"/>
          <p14:tracePt t="60179" x="3594100" y="4394200"/>
          <p14:tracePt t="60197" x="3636963" y="4394200"/>
          <p14:tracePt t="60213" x="3657600" y="4386263"/>
          <p14:tracePt t="60230" x="3686175" y="4386263"/>
          <p14:tracePt t="60247" x="3700463" y="4386263"/>
          <p14:tracePt t="60264" x="3714750" y="4386263"/>
          <p14:tracePt t="60866" x="3714750" y="4394200"/>
          <p14:tracePt t="60890" x="3708400" y="4394200"/>
          <p14:tracePt t="60897" x="3700463" y="4400550"/>
          <p14:tracePt t="60906" x="3694113" y="4400550"/>
          <p14:tracePt t="60922" x="3679825" y="4408488"/>
          <p14:tracePt t="60935" x="3665538" y="4408488"/>
          <p14:tracePt t="60949" x="3657600" y="4414838"/>
          <p14:tracePt t="60966" x="3622675" y="4422775"/>
          <p14:tracePt t="60984" x="3600450" y="4429125"/>
          <p14:tracePt t="61001" x="3586163" y="4429125"/>
          <p14:tracePt t="61018" x="3551238" y="4429125"/>
          <p14:tracePt t="61035" x="3529013" y="4429125"/>
          <p14:tracePt t="61052" x="3486150" y="4429125"/>
          <p14:tracePt t="61069" x="3465513" y="4429125"/>
          <p14:tracePt t="61086" x="3457575" y="4429125"/>
          <p14:tracePt t="61210" x="3465513" y="4429125"/>
          <p14:tracePt t="61218" x="3471863" y="4429125"/>
          <p14:tracePt t="61225" x="3494088" y="4429125"/>
          <p14:tracePt t="61242" x="3508375" y="4429125"/>
          <p14:tracePt t="61258" x="3551238" y="4429125"/>
          <p14:tracePt t="61275" x="3600450" y="4429125"/>
          <p14:tracePt t="61292" x="3657600" y="4429125"/>
          <p14:tracePt t="61309" x="3700463" y="4422775"/>
          <p14:tracePt t="61327" x="3729038" y="4422775"/>
          <p14:tracePt t="62103" x="3722688" y="4429125"/>
          <p14:tracePt t="62109" x="3722688" y="4437063"/>
          <p14:tracePt t="62117" x="3708400" y="4437063"/>
          <p14:tracePt t="62133" x="3694113" y="4443413"/>
          <p14:tracePt t="62151" x="3679825" y="4451350"/>
          <p14:tracePt t="62168" x="3679825" y="4457700"/>
          <p14:tracePt t="62183" x="3671888" y="4465638"/>
          <p14:tracePt t="62200" x="3665538" y="4479925"/>
          <p14:tracePt t="62235" x="3651250" y="4486275"/>
          <p14:tracePt t="62253" x="3651250" y="4494213"/>
          <p14:tracePt t="62269" x="3636963" y="4508500"/>
          <p14:tracePt t="62286" x="3629025" y="4514850"/>
          <p14:tracePt t="62303" x="3622675" y="4514850"/>
          <p14:tracePt t="62320" x="3608388" y="4522788"/>
          <p14:tracePt t="62337" x="3594100" y="4529138"/>
          <p14:tracePt t="62354" x="3579813" y="4537075"/>
          <p14:tracePt t="62372" x="3543300" y="4557713"/>
          <p14:tracePt t="62389" x="3508375" y="4579938"/>
          <p14:tracePt t="62406" x="3465513" y="4586288"/>
          <p14:tracePt t="62424" x="3414713" y="4614863"/>
          <p14:tracePt t="62441" x="3400425" y="4622800"/>
          <p14:tracePt t="62445" x="3400425" y="4629150"/>
          <p14:tracePt t="62457" x="3386138" y="4637088"/>
          <p14:tracePt t="62474" x="3351213" y="4657725"/>
          <p14:tracePt t="62492" x="3328988" y="4679950"/>
          <p14:tracePt t="62509" x="3286125" y="4694238"/>
          <p14:tracePt t="62526" x="3257550" y="4714875"/>
          <p14:tracePt t="62543" x="3236913" y="4722813"/>
          <p14:tracePt t="62560" x="3208338" y="4757738"/>
          <p14:tracePt t="62577" x="3171825" y="4772025"/>
          <p14:tracePt t="62595" x="3157538" y="4779963"/>
          <p14:tracePt t="62612" x="3136900" y="4786313"/>
          <p14:tracePt t="62629" x="3128963" y="4794250"/>
          <p14:tracePt t="62646" x="3122613" y="4800600"/>
          <p14:tracePt t="62781" x="3128963" y="4800600"/>
          <p14:tracePt t="62788" x="3151188" y="4800600"/>
          <p14:tracePt t="62800" x="3157538" y="4800600"/>
          <p14:tracePt t="62818" x="3228975" y="4794250"/>
          <p14:tracePt t="62835" x="3257550" y="4794250"/>
          <p14:tracePt t="62852" x="3300413" y="4794250"/>
          <p14:tracePt t="62869" x="3308350" y="4800600"/>
          <p14:tracePt t="62886" x="3336925" y="4808538"/>
          <p14:tracePt t="62903" x="3365500" y="4808538"/>
          <p14:tracePt t="62922" x="3386138" y="4808538"/>
          <p14:tracePt t="62939" x="3400425" y="4808538"/>
          <p14:tracePt t="62944" x="3408363" y="4808538"/>
          <p14:tracePt t="62976" x="3414713" y="4808538"/>
          <p14:tracePt t="63960" x="3408363" y="4808538"/>
          <p14:tracePt t="63968" x="3400425" y="4808538"/>
          <p14:tracePt t="63984" x="3394075" y="4808538"/>
          <p14:tracePt t="67203" x="3386138" y="4808538"/>
          <p14:tracePt t="67241" x="3379788" y="4814888"/>
          <p14:tracePt t="67249" x="3371850" y="4814888"/>
          <p14:tracePt t="67258" x="3365500" y="4814888"/>
          <p14:tracePt t="67274" x="3357563" y="4822825"/>
          <p14:tracePt t="67290" x="3336925" y="4829175"/>
          <p14:tracePt t="67307" x="3322638" y="4837113"/>
          <p14:tracePt t="67324" x="3294063" y="4851400"/>
          <p14:tracePt t="67342" x="3271838" y="4857750"/>
          <p14:tracePt t="67359" x="3257550" y="4865688"/>
          <p14:tracePt t="67376" x="3236913" y="4865688"/>
          <p14:tracePt t="67413" x="3208338" y="4879975"/>
          <p14:tracePt t="67427" x="3200400" y="4879975"/>
          <p14:tracePt t="67444" x="3186113" y="4886325"/>
          <p14:tracePt t="67461" x="3179763" y="4886325"/>
          <p14:tracePt t="67479" x="3165475" y="4886325"/>
          <p14:tracePt t="67496" x="3165475" y="4894263"/>
          <p14:tracePt t="67513" x="3157538" y="4900613"/>
          <p14:tracePt t="67530" x="3151188" y="4908550"/>
          <p14:tracePt t="67547" x="3136900" y="4908550"/>
          <p14:tracePt t="67564" x="3128963" y="4914900"/>
          <p14:tracePt t="67581" x="3114675" y="4922838"/>
          <p14:tracePt t="67599" x="3100388" y="4922838"/>
          <p14:tracePt t="67616" x="3094038" y="4929188"/>
          <p14:tracePt t="67633" x="3086100" y="4929188"/>
          <p14:tracePt t="67650" x="3065463" y="4937125"/>
          <p14:tracePt t="67667" x="3043238" y="4937125"/>
          <p14:tracePt t="67684" x="3008313" y="4951413"/>
          <p14:tracePt t="67701" x="2979738" y="4951413"/>
          <p14:tracePt t="67718" x="2957513" y="4951413"/>
          <p14:tracePt t="67736" x="2943225" y="4951413"/>
          <p14:tracePt t="67753" x="2928938" y="4957763"/>
          <p14:tracePt t="67770" x="2894013" y="4957763"/>
          <p14:tracePt t="67787" x="2865438" y="4957763"/>
          <p14:tracePt t="67804" x="2836863" y="4965700"/>
          <p14:tracePt t="67821" x="2828925" y="4965700"/>
          <p14:tracePt t="67839" x="2800350" y="4972050"/>
          <p14:tracePt t="67856" x="2794000" y="4972050"/>
          <p14:tracePt t="67873" x="2779713" y="4972050"/>
          <p14:tracePt t="67890" x="2765425" y="4972050"/>
          <p14:tracePt t="67907" x="2743200" y="4972050"/>
          <p14:tracePt t="67924" x="2728913" y="4972050"/>
          <p14:tracePt t="67941" x="2714625" y="4979988"/>
          <p14:tracePt t="67945" x="2700338" y="4979988"/>
          <p14:tracePt t="67959" x="2686050" y="4979988"/>
          <p14:tracePt t="67976" x="2686050" y="4986338"/>
          <p14:tracePt t="67993" x="2671763" y="4986338"/>
          <p14:tracePt t="68032" x="2665413" y="4986338"/>
          <p14:tracePt t="68046" x="2657475" y="4986338"/>
          <p14:tracePt t="68063" x="2651125" y="4986338"/>
          <p14:tracePt t="68080" x="2643188" y="4986338"/>
          <p14:tracePt t="68096" x="2636838" y="4986338"/>
          <p14:tracePt t="68132" x="2628900" y="4986338"/>
          <p14:tracePt t="68653" x="2622550" y="4994275"/>
          <p14:tracePt t="68710" x="2622550" y="5000625"/>
          <p14:tracePt t="68835" x="2622550" y="5008563"/>
          <p14:tracePt t="68943" x="2622550" y="5029200"/>
          <p14:tracePt t="68951" x="2614613" y="5057775"/>
          <p14:tracePt t="68958" x="2614613" y="5086350"/>
          <p14:tracePt t="68969" x="2614613" y="5108575"/>
          <p14:tracePt t="68987" x="2600325" y="5137150"/>
          <p14:tracePt t="69005" x="2600325" y="5143500"/>
          <p14:tracePt t="69125" x="2600325" y="5151438"/>
          <p14:tracePt t="69139" x="2593975" y="5151438"/>
          <p14:tracePt t="69154" x="2593975" y="5157788"/>
          <p14:tracePt t="69178" x="2586038" y="5157788"/>
          <p14:tracePt t="69289" x="2579688" y="5157788"/>
          <p14:tracePt t="69343" x="2579688" y="5165725"/>
          <p14:tracePt t="69373" x="2571750" y="5165725"/>
          <p14:tracePt t="69390" x="2565400" y="5165725"/>
          <p14:tracePt t="69404" x="2557463" y="5165725"/>
          <p14:tracePt t="69412" x="2557463" y="5172075"/>
          <p14:tracePt t="69420" x="2551113" y="5172075"/>
          <p14:tracePt t="69444" x="2543175" y="5172075"/>
          <p14:tracePt t="69490" x="2536825" y="5172075"/>
          <p14:tracePt t="69498" x="2536825" y="5180013"/>
          <p14:tracePt t="69515" x="2528888" y="5180013"/>
          <p14:tracePt t="69523" x="2528888" y="5186363"/>
          <p14:tracePt t="69594" x="2522538" y="5186363"/>
          <p14:tracePt t="69619" x="2514600" y="5186363"/>
          <p14:tracePt t="69625" x="2508250" y="5186363"/>
          <p14:tracePt t="69640" x="2500313" y="5186363"/>
          <p14:tracePt t="69655" x="2493963" y="5186363"/>
          <p14:tracePt t="69685" x="2486025" y="5186363"/>
          <p14:tracePt t="69701" x="2479675" y="5186363"/>
          <p14:tracePt t="69709" x="2471738" y="5186363"/>
          <p14:tracePt t="69723" x="2465388" y="5186363"/>
          <p14:tracePt t="69740" x="2451100" y="5186363"/>
          <p14:tracePt t="69758" x="2443163" y="5186363"/>
          <p14:tracePt t="69780" x="2436813" y="5186363"/>
          <p14:tracePt t="69796" x="2428875" y="5186363"/>
          <p14:tracePt t="69812" x="2422525" y="5186363"/>
          <p14:tracePt t="69834" x="2414588" y="5186363"/>
          <p14:tracePt t="69858" x="2408238" y="5186363"/>
          <p14:tracePt t="69865" x="2400300" y="5186363"/>
          <p14:tracePt t="69888" x="2393950" y="5186363"/>
          <p14:tracePt t="69912" x="2386013" y="5186363"/>
          <p14:tracePt t="69928" x="2379663" y="5186363"/>
          <p14:tracePt t="69951" x="2371725" y="5186363"/>
          <p14:tracePt t="71163" x="2371725" y="5180013"/>
          <p14:tracePt t="71558" x="2365375" y="5180013"/>
          <p14:tracePt t="71591" x="2357438" y="5180013"/>
          <p14:tracePt t="71640" x="2351088" y="5180013"/>
          <p14:tracePt t="71645" x="2351088" y="5186363"/>
          <p14:tracePt t="71662" x="2336800" y="5186363"/>
          <p14:tracePt t="71685" x="2328863" y="5186363"/>
          <p14:tracePt t="71723" x="2322513" y="5186363"/>
          <p14:tracePt t="71755" x="2314575" y="5186363"/>
          <p14:tracePt t="71762" x="2308225" y="5186363"/>
          <p14:tracePt t="71801" x="2300288" y="5186363"/>
          <p14:tracePt t="71818" x="2300288" y="5194300"/>
          <p14:tracePt t="71826" x="2293938" y="5194300"/>
          <p14:tracePt t="71833" x="2286000" y="5194300"/>
          <p14:tracePt t="71936" x="2286000" y="5200650"/>
          <p14:tracePt t="72677" x="2286000" y="5208588"/>
          <p14:tracePt t="72774" x="2279650" y="5214938"/>
          <p14:tracePt t="72937" x="2279650" y="5222875"/>
          <p14:tracePt t="73459" x="2286000" y="5222875"/>
          <p14:tracePt t="73467" x="2293938" y="5222875"/>
          <p14:tracePt t="73481" x="2300288" y="5222875"/>
          <p14:tracePt t="73494" x="2314575" y="5222875"/>
          <p14:tracePt t="73511" x="2328863" y="5222875"/>
          <p14:tracePt t="73528" x="2351088" y="5222875"/>
          <p14:tracePt t="73546" x="2357438" y="5222875"/>
          <p14:tracePt t="73562" x="2365375" y="5222875"/>
          <p14:tracePt t="73579" x="2371725" y="5222875"/>
          <p14:tracePt t="73614" x="2379663" y="5222875"/>
          <p14:tracePt t="74226" x="2386013" y="5222875"/>
          <p14:tracePt t="74233" x="2393950" y="5222875"/>
          <p14:tracePt t="74239" x="2400300" y="5222875"/>
          <p14:tracePt t="74256" x="2408238" y="5222875"/>
          <p14:tracePt t="74265" x="2414588" y="5222875"/>
          <p14:tracePt t="74283" x="2422525" y="5222875"/>
          <p14:tracePt t="74301" x="2428875" y="5222875"/>
          <p14:tracePt t="74330" x="2436813" y="5214938"/>
          <p14:tracePt t="74364" x="2443163" y="5214938"/>
          <p14:tracePt t="74380" x="2443163" y="5208588"/>
          <p14:tracePt t="74396" x="2451100" y="5208588"/>
          <p14:tracePt t="74421" x="2457450" y="5208588"/>
          <p14:tracePt t="74437" x="2465388" y="5208588"/>
          <p14:tracePt t="74601" x="2471738" y="5200650"/>
          <p14:tracePt t="74616" x="2479675" y="5200650"/>
          <p14:tracePt t="74623" x="2493963" y="5194300"/>
          <p14:tracePt t="74630" x="2514600" y="5186363"/>
          <p14:tracePt t="74643" x="2536825" y="5186363"/>
          <p14:tracePt t="74662" x="2628900" y="5157788"/>
          <p14:tracePt t="74677" x="2722563" y="5114925"/>
          <p14:tracePt t="74693" x="2814638" y="5094288"/>
          <p14:tracePt t="74710" x="2951163" y="5037138"/>
          <p14:tracePt t="74728" x="3065463" y="5008563"/>
          <p14:tracePt t="74747" x="3265488" y="4972050"/>
          <p14:tracePt t="74764" x="3408363" y="4957763"/>
          <p14:tracePt t="74780" x="3586163" y="4894263"/>
          <p14:tracePt t="74798" x="3765550" y="4779963"/>
          <p14:tracePt t="74815" x="3894138" y="4708525"/>
          <p14:tracePt t="74831" x="4086225" y="4586288"/>
          <p14:tracePt t="74832" x="4137025" y="4557713"/>
          <p14:tracePt t="74848" x="4322763" y="4443413"/>
          <p14:tracePt t="74866" x="4479925" y="4329113"/>
          <p14:tracePt t="74884" x="4722813" y="4165600"/>
          <p14:tracePt t="74900" x="4872038" y="4014788"/>
          <p14:tracePt t="74916" x="5043488" y="3879850"/>
          <p14:tracePt t="74933" x="5157788" y="3771900"/>
          <p14:tracePt t="74936" x="5237163" y="3714750"/>
          <p14:tracePt t="74951" x="5357813" y="3579813"/>
          <p14:tracePt t="74967" x="5451475" y="3422650"/>
          <p14:tracePt t="74985" x="5537200" y="3243263"/>
          <p14:tracePt t="75003" x="5637213" y="3114675"/>
          <p14:tracePt t="75019" x="5715000" y="3014663"/>
          <p14:tracePt t="75021" x="5743575" y="2986088"/>
          <p14:tracePt t="75036" x="5786438" y="2922588"/>
          <p14:tracePt t="75053" x="5837238" y="2836863"/>
          <p14:tracePt t="75070" x="5872163" y="2765425"/>
          <p14:tracePt t="75089" x="5900738" y="2728913"/>
          <p14:tracePt t="75105" x="5937250" y="2686050"/>
          <p14:tracePt t="75107" x="5951538" y="2671763"/>
          <p14:tracePt t="75122" x="5980113" y="2643188"/>
          <p14:tracePt t="75139" x="6015038" y="2622550"/>
          <p14:tracePt t="75156" x="6043613" y="2608263"/>
          <p14:tracePt t="75174" x="6065838" y="2571750"/>
          <p14:tracePt t="75192" x="6086475" y="2551113"/>
          <p14:tracePt t="75208" x="6115050" y="2536825"/>
          <p14:tracePt t="75225" x="6143625" y="2514600"/>
          <p14:tracePt t="75241" x="6157913" y="2500313"/>
          <p14:tracePt t="75259" x="6180138" y="2486025"/>
          <p14:tracePt t="75276" x="6200775" y="2486025"/>
          <p14:tracePt t="75293" x="6208713" y="2486025"/>
          <p14:tracePt t="75475" x="6215063" y="2486025"/>
          <p14:tracePt t="77104" x="0" y="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00FF"/>
                </a:solidFill>
              </a:rPr>
              <a:t>원형 이중 연결 리스트 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class </a:t>
            </a:r>
            <a:r>
              <a:rPr lang="en-US" altLang="ko-KR" sz="2400" kern="0" dirty="0" err="1">
                <a:solidFill>
                  <a:schemeClr val="tx2"/>
                </a:solidFill>
              </a:rPr>
              <a:t>DNode</a:t>
            </a:r>
            <a:r>
              <a:rPr lang="en-US" altLang="ko-KR" sz="2400" kern="0" dirty="0">
                <a:solidFill>
                  <a:schemeClr val="tx2"/>
                </a:solidFill>
              </a:rPr>
              <a:t>:</a:t>
            </a: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</a:t>
            </a:r>
            <a:r>
              <a:rPr lang="en-US" altLang="ko-KR" sz="2400" kern="0" dirty="0" err="1">
                <a:solidFill>
                  <a:schemeClr val="tx2"/>
                </a:solidFill>
              </a:rPr>
              <a:t>def</a:t>
            </a:r>
            <a:r>
              <a:rPr lang="en-US" altLang="ko-KR" sz="2400" kern="0" dirty="0">
                <a:solidFill>
                  <a:schemeClr val="tx2"/>
                </a:solidFill>
              </a:rPr>
              <a:t> __</a:t>
            </a:r>
            <a:r>
              <a:rPr lang="en-US" altLang="ko-KR" sz="2400" kern="0" dirty="0" err="1">
                <a:solidFill>
                  <a:schemeClr val="tx2"/>
                </a:solidFill>
              </a:rPr>
              <a:t>init</a:t>
            </a:r>
            <a:r>
              <a:rPr lang="en-US" altLang="ko-KR" sz="2400" kern="0" dirty="0">
                <a:solidFill>
                  <a:schemeClr val="tx2"/>
                </a:solidFill>
              </a:rPr>
              <a:t>__(self, item, </a:t>
            </a:r>
            <a:r>
              <a:rPr lang="en-US" altLang="ko-KR" sz="2400" kern="0" dirty="0" err="1">
                <a:solidFill>
                  <a:schemeClr val="tx2"/>
                </a:solidFill>
              </a:rPr>
              <a:t>prev</a:t>
            </a:r>
            <a:r>
              <a:rPr lang="en-US" altLang="ko-KR" sz="2400" kern="0" dirty="0">
                <a:solidFill>
                  <a:schemeClr val="tx2"/>
                </a:solidFill>
              </a:rPr>
              <a:t> = None, next = None):</a:t>
            </a: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</a:t>
            </a:r>
            <a:r>
              <a:rPr lang="en-US" altLang="ko-KR" sz="2400" kern="0" dirty="0" err="1">
                <a:solidFill>
                  <a:schemeClr val="tx2"/>
                </a:solidFill>
              </a:rPr>
              <a:t>self.item</a:t>
            </a:r>
            <a:r>
              <a:rPr lang="en-US" altLang="ko-KR" sz="2400" kern="0" dirty="0">
                <a:solidFill>
                  <a:schemeClr val="tx2"/>
                </a:solidFill>
              </a:rPr>
              <a:t> = item</a:t>
            </a: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</a:t>
            </a:r>
            <a:r>
              <a:rPr lang="en-US" altLang="ko-KR" sz="2400" kern="0" dirty="0" err="1">
                <a:solidFill>
                  <a:schemeClr val="tx2"/>
                </a:solidFill>
              </a:rPr>
              <a:t>self.prev</a:t>
            </a:r>
            <a:r>
              <a:rPr lang="en-US" altLang="ko-KR" sz="2400" kern="0" dirty="0">
                <a:solidFill>
                  <a:schemeClr val="tx2"/>
                </a:solidFill>
              </a:rPr>
              <a:t> = </a:t>
            </a:r>
            <a:r>
              <a:rPr lang="en-US" altLang="ko-KR" sz="2400" kern="0" dirty="0" err="1">
                <a:solidFill>
                  <a:schemeClr val="tx2"/>
                </a:solidFill>
              </a:rPr>
              <a:t>prev</a:t>
            </a:r>
            <a:endParaRPr lang="en-US" altLang="ko-KR" sz="2400" kern="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</a:t>
            </a:r>
            <a:r>
              <a:rPr lang="en-US" altLang="ko-KR" sz="2400" kern="0" dirty="0" err="1">
                <a:solidFill>
                  <a:schemeClr val="tx2"/>
                </a:solidFill>
              </a:rPr>
              <a:t>self.next</a:t>
            </a:r>
            <a:r>
              <a:rPr lang="en-US" altLang="ko-KR" sz="2400" kern="0" dirty="0">
                <a:solidFill>
                  <a:schemeClr val="tx2"/>
                </a:solidFill>
              </a:rPr>
              <a:t> = next</a:t>
            </a:r>
          </a:p>
          <a:p>
            <a:pPr marL="0" indent="0">
              <a:buNone/>
              <a:defRPr/>
            </a:pPr>
            <a:endParaRPr lang="en-US" altLang="ko-KR" sz="2400" kern="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class </a:t>
            </a:r>
            <a:r>
              <a:rPr lang="en-US" altLang="ko-KR" sz="2400" kern="0" dirty="0" err="1">
                <a:solidFill>
                  <a:schemeClr val="tx2"/>
                </a:solidFill>
              </a:rPr>
              <a:t>CircularDoublyLinkedList</a:t>
            </a:r>
            <a:r>
              <a:rPr lang="en-US" altLang="ko-KR" sz="2400" kern="0" dirty="0">
                <a:solidFill>
                  <a:schemeClr val="tx2"/>
                </a:solidFill>
              </a:rPr>
              <a:t>:</a:t>
            </a: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</a:t>
            </a:r>
            <a:r>
              <a:rPr lang="en-US" altLang="ko-KR" sz="2400" kern="0" dirty="0" err="1">
                <a:solidFill>
                  <a:schemeClr val="tx2"/>
                </a:solidFill>
              </a:rPr>
              <a:t>def</a:t>
            </a:r>
            <a:r>
              <a:rPr lang="en-US" altLang="ko-KR" sz="2400" kern="0" dirty="0">
                <a:solidFill>
                  <a:schemeClr val="tx2"/>
                </a:solidFill>
              </a:rPr>
              <a:t> __</a:t>
            </a:r>
            <a:r>
              <a:rPr lang="en-US" altLang="ko-KR" sz="2400" kern="0" dirty="0" err="1">
                <a:solidFill>
                  <a:schemeClr val="tx2"/>
                </a:solidFill>
              </a:rPr>
              <a:t>init</a:t>
            </a:r>
            <a:r>
              <a:rPr lang="en-US" altLang="ko-KR" sz="2400" kern="0" dirty="0">
                <a:solidFill>
                  <a:schemeClr val="tx2"/>
                </a:solidFill>
              </a:rPr>
              <a:t>__(self):</a:t>
            </a: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</a:t>
            </a:r>
            <a:r>
              <a:rPr lang="en-US" altLang="ko-KR" sz="2400" kern="0" dirty="0" err="1">
                <a:solidFill>
                  <a:schemeClr val="tx2"/>
                </a:solidFill>
              </a:rPr>
              <a:t>self.head</a:t>
            </a:r>
            <a:r>
              <a:rPr lang="en-US" altLang="ko-KR" sz="2400" kern="0" dirty="0">
                <a:solidFill>
                  <a:schemeClr val="tx2"/>
                </a:solidFill>
              </a:rPr>
              <a:t> = None</a:t>
            </a: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</a:t>
            </a:r>
            <a:r>
              <a:rPr lang="en-US" altLang="ko-KR" sz="2400" kern="0" dirty="0" err="1">
                <a:solidFill>
                  <a:schemeClr val="tx2"/>
                </a:solidFill>
              </a:rPr>
              <a:t>def</a:t>
            </a:r>
            <a:r>
              <a:rPr lang="en-US" altLang="ko-KR" sz="2400" kern="0" dirty="0">
                <a:solidFill>
                  <a:schemeClr val="tx2"/>
                </a:solidFill>
              </a:rPr>
              <a:t> </a:t>
            </a:r>
            <a:r>
              <a:rPr lang="en-US" altLang="ko-KR" sz="2400" kern="0" dirty="0" err="1">
                <a:solidFill>
                  <a:schemeClr val="tx2"/>
                </a:solidFill>
              </a:rPr>
              <a:t>isEmpty</a:t>
            </a:r>
            <a:r>
              <a:rPr lang="en-US" altLang="ko-KR" sz="2400" kern="0" dirty="0">
                <a:solidFill>
                  <a:schemeClr val="tx2"/>
                </a:solidFill>
              </a:rPr>
              <a:t>(self):</a:t>
            </a: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return </a:t>
            </a:r>
            <a:r>
              <a:rPr lang="en-US" altLang="ko-KR" sz="2400" kern="0" dirty="0" err="1">
                <a:solidFill>
                  <a:schemeClr val="tx2"/>
                </a:solidFill>
              </a:rPr>
              <a:t>self.head</a:t>
            </a:r>
            <a:r>
              <a:rPr lang="en-US" altLang="ko-KR" sz="2400" kern="0" dirty="0">
                <a:solidFill>
                  <a:schemeClr val="tx2"/>
                </a:solidFill>
              </a:rPr>
              <a:t> </a:t>
            </a:r>
            <a:r>
              <a:rPr lang="en-US" altLang="ko-KR" sz="2400" kern="0" dirty="0" smtClean="0">
                <a:solidFill>
                  <a:schemeClr val="tx2"/>
                </a:solidFill>
              </a:rPr>
              <a:t>is </a:t>
            </a:r>
            <a:r>
              <a:rPr lang="en-US" altLang="ko-KR" sz="2400" kern="0" dirty="0">
                <a:solidFill>
                  <a:schemeClr val="tx2"/>
                </a:solidFill>
              </a:rPr>
              <a:t>None</a:t>
            </a: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</a:t>
            </a:r>
            <a:r>
              <a:rPr lang="en-US" altLang="ko-KR" sz="2400" kern="0" dirty="0" err="1">
                <a:solidFill>
                  <a:schemeClr val="tx2"/>
                </a:solidFill>
              </a:rPr>
              <a:t>def</a:t>
            </a:r>
            <a:r>
              <a:rPr lang="en-US" altLang="ko-KR" sz="2400" kern="0" dirty="0">
                <a:solidFill>
                  <a:schemeClr val="tx2"/>
                </a:solidFill>
              </a:rPr>
              <a:t> clear(self):</a:t>
            </a: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</a:t>
            </a:r>
            <a:r>
              <a:rPr lang="en-US" altLang="ko-KR" sz="2400" kern="0" dirty="0" err="1">
                <a:solidFill>
                  <a:schemeClr val="tx2"/>
                </a:solidFill>
              </a:rPr>
              <a:t>self.head</a:t>
            </a:r>
            <a:r>
              <a:rPr lang="en-US" altLang="ko-KR" sz="2400" kern="0" dirty="0">
                <a:solidFill>
                  <a:schemeClr val="tx2"/>
                </a:solidFill>
              </a:rPr>
              <a:t> = None</a:t>
            </a:r>
          </a:p>
          <a:p>
            <a:pPr marL="0" indent="0">
              <a:buNone/>
              <a:defRPr/>
            </a:pPr>
            <a:endParaRPr lang="en-US" altLang="ko-KR" sz="2400" kern="0" dirty="0" smtClean="0">
              <a:solidFill>
                <a:schemeClr val="tx2"/>
              </a:solidFill>
            </a:endParaRPr>
          </a:p>
        </p:txBody>
      </p:sp>
      <p:sp>
        <p:nvSpPr>
          <p:cNvPr id="4" name="직사각형 52"/>
          <p:cNvSpPr>
            <a:spLocks noChangeArrowheads="1"/>
          </p:cNvSpPr>
          <p:nvPr/>
        </p:nvSpPr>
        <p:spPr bwMode="auto">
          <a:xfrm>
            <a:off x="5827385" y="2541756"/>
            <a:ext cx="711664" cy="396959"/>
          </a:xfrm>
          <a:prstGeom prst="rect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ko-KR" altLang="en-US" sz="24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5" name="직선 연결선 53"/>
          <p:cNvCxnSpPr>
            <a:cxnSpLocks noChangeShapeType="1"/>
          </p:cNvCxnSpPr>
          <p:nvPr/>
        </p:nvCxnSpPr>
        <p:spPr bwMode="auto">
          <a:xfrm rot="5400000">
            <a:off x="6189835" y="2730920"/>
            <a:ext cx="396959" cy="989"/>
          </a:xfrm>
          <a:prstGeom prst="line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직선 연결선 54"/>
          <p:cNvCxnSpPr>
            <a:cxnSpLocks noChangeShapeType="1"/>
          </p:cNvCxnSpPr>
          <p:nvPr/>
        </p:nvCxnSpPr>
        <p:spPr bwMode="auto">
          <a:xfrm rot="5400000">
            <a:off x="5807316" y="2739741"/>
            <a:ext cx="396959" cy="988"/>
          </a:xfrm>
          <a:prstGeom prst="line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Box 40"/>
          <p:cNvSpPr txBox="1">
            <a:spLocks noChangeArrowheads="1"/>
          </p:cNvSpPr>
          <p:nvPr/>
        </p:nvSpPr>
        <p:spPr bwMode="auto">
          <a:xfrm>
            <a:off x="6061641" y="2575571"/>
            <a:ext cx="256990" cy="31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ko-KR" sz="1600" b="0">
                <a:ea typeface="굴림" panose="020B0600000101010101" pitchFamily="50" charset="-127"/>
              </a:rPr>
              <a:t>23</a:t>
            </a:r>
            <a:endParaRPr lang="ko-KR" altLang="en-US" sz="1600" b="0">
              <a:ea typeface="굴림" panose="020B0600000101010101" pitchFamily="50" charset="-127"/>
            </a:endParaRPr>
          </a:p>
        </p:txBody>
      </p:sp>
      <p:sp>
        <p:nvSpPr>
          <p:cNvPr id="8" name="직사각형 56"/>
          <p:cNvSpPr>
            <a:spLocks noChangeArrowheads="1"/>
          </p:cNvSpPr>
          <p:nvPr/>
        </p:nvSpPr>
        <p:spPr bwMode="auto">
          <a:xfrm>
            <a:off x="6858308" y="2541756"/>
            <a:ext cx="711664" cy="396959"/>
          </a:xfrm>
          <a:prstGeom prst="rect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ko-KR" altLang="en-US" sz="24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9" name="직선 연결선 57"/>
          <p:cNvCxnSpPr>
            <a:cxnSpLocks noChangeShapeType="1"/>
          </p:cNvCxnSpPr>
          <p:nvPr/>
        </p:nvCxnSpPr>
        <p:spPr bwMode="auto">
          <a:xfrm rot="5400000">
            <a:off x="7220759" y="2730920"/>
            <a:ext cx="396959" cy="988"/>
          </a:xfrm>
          <a:prstGeom prst="line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직선 연결선 58"/>
          <p:cNvCxnSpPr>
            <a:cxnSpLocks noChangeShapeType="1"/>
          </p:cNvCxnSpPr>
          <p:nvPr/>
        </p:nvCxnSpPr>
        <p:spPr bwMode="auto">
          <a:xfrm rot="5400000">
            <a:off x="6838239" y="2739741"/>
            <a:ext cx="396959" cy="989"/>
          </a:xfrm>
          <a:prstGeom prst="line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40"/>
          <p:cNvSpPr txBox="1">
            <a:spLocks noChangeArrowheads="1"/>
          </p:cNvSpPr>
          <p:nvPr/>
        </p:nvSpPr>
        <p:spPr bwMode="auto">
          <a:xfrm>
            <a:off x="7091576" y="2575571"/>
            <a:ext cx="256990" cy="31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ko-KR" sz="1600" b="0">
                <a:ea typeface="굴림" panose="020B0600000101010101" pitchFamily="50" charset="-127"/>
              </a:rPr>
              <a:t>42</a:t>
            </a:r>
            <a:endParaRPr lang="ko-KR" altLang="en-US" sz="1600" b="0">
              <a:ea typeface="굴림" panose="020B0600000101010101" pitchFamily="50" charset="-127"/>
            </a:endParaRPr>
          </a:p>
        </p:txBody>
      </p:sp>
      <p:sp>
        <p:nvSpPr>
          <p:cNvPr id="12" name="직사각형 60"/>
          <p:cNvSpPr>
            <a:spLocks noChangeArrowheads="1"/>
          </p:cNvSpPr>
          <p:nvPr/>
        </p:nvSpPr>
        <p:spPr bwMode="auto">
          <a:xfrm>
            <a:off x="7896151" y="2541756"/>
            <a:ext cx="711664" cy="396959"/>
          </a:xfrm>
          <a:prstGeom prst="rect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ko-KR" altLang="en-US" sz="24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13" name="직선 연결선 61"/>
          <p:cNvCxnSpPr>
            <a:cxnSpLocks noChangeShapeType="1"/>
          </p:cNvCxnSpPr>
          <p:nvPr/>
        </p:nvCxnSpPr>
        <p:spPr bwMode="auto">
          <a:xfrm rot="5400000">
            <a:off x="8241798" y="2730920"/>
            <a:ext cx="396959" cy="989"/>
          </a:xfrm>
          <a:prstGeom prst="line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직선 연결선 62"/>
          <p:cNvCxnSpPr>
            <a:cxnSpLocks noChangeShapeType="1"/>
          </p:cNvCxnSpPr>
          <p:nvPr/>
        </p:nvCxnSpPr>
        <p:spPr bwMode="auto">
          <a:xfrm rot="5400000">
            <a:off x="7876082" y="2739741"/>
            <a:ext cx="396959" cy="989"/>
          </a:xfrm>
          <a:prstGeom prst="line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40"/>
          <p:cNvSpPr txBox="1">
            <a:spLocks noChangeArrowheads="1"/>
          </p:cNvSpPr>
          <p:nvPr/>
        </p:nvSpPr>
        <p:spPr bwMode="auto">
          <a:xfrm>
            <a:off x="8130407" y="2575571"/>
            <a:ext cx="256990" cy="31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ko-KR" sz="1600" b="0">
                <a:ea typeface="굴림" panose="020B0600000101010101" pitchFamily="50" charset="-127"/>
              </a:rPr>
              <a:t>57</a:t>
            </a:r>
            <a:endParaRPr lang="ko-KR" altLang="en-US" sz="1600" b="0">
              <a:ea typeface="굴림" panose="020B0600000101010101" pitchFamily="50" charset="-127"/>
            </a:endParaRPr>
          </a:p>
        </p:txBody>
      </p:sp>
      <p:cxnSp>
        <p:nvCxnSpPr>
          <p:cNvPr id="16" name="직선 화살표 연결선 64"/>
          <p:cNvCxnSpPr>
            <a:cxnSpLocks noChangeShapeType="1"/>
          </p:cNvCxnSpPr>
          <p:nvPr/>
        </p:nvCxnSpPr>
        <p:spPr bwMode="auto">
          <a:xfrm>
            <a:off x="6461952" y="2682896"/>
            <a:ext cx="400310" cy="1471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직선 화살표 연결선 65"/>
          <p:cNvCxnSpPr>
            <a:cxnSpLocks noChangeShapeType="1"/>
          </p:cNvCxnSpPr>
          <p:nvPr/>
        </p:nvCxnSpPr>
        <p:spPr bwMode="auto">
          <a:xfrm>
            <a:off x="7501771" y="2674075"/>
            <a:ext cx="400310" cy="1471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직선 화살표 연결선 66"/>
          <p:cNvCxnSpPr>
            <a:cxnSpLocks noChangeShapeType="1"/>
          </p:cNvCxnSpPr>
          <p:nvPr/>
        </p:nvCxnSpPr>
        <p:spPr bwMode="auto">
          <a:xfrm rot="10800000">
            <a:off x="6533118" y="2821097"/>
            <a:ext cx="400310" cy="1471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직선 화살표 연결선 67"/>
          <p:cNvCxnSpPr>
            <a:cxnSpLocks noChangeShapeType="1"/>
          </p:cNvCxnSpPr>
          <p:nvPr/>
        </p:nvCxnSpPr>
        <p:spPr bwMode="auto">
          <a:xfrm rot="10800000">
            <a:off x="7561077" y="2797573"/>
            <a:ext cx="400310" cy="1471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70"/>
          <p:cNvSpPr txBox="1">
            <a:spLocks noChangeArrowheads="1"/>
          </p:cNvSpPr>
          <p:nvPr/>
        </p:nvSpPr>
        <p:spPr bwMode="auto">
          <a:xfrm>
            <a:off x="4549428" y="2529985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ko-KR" sz="2000" b="0" dirty="0" smtClean="0">
                <a:ea typeface="굴림" panose="020B0600000101010101" pitchFamily="50" charset="-127"/>
              </a:rPr>
              <a:t>head</a:t>
            </a:r>
            <a:endParaRPr lang="ko-KR" altLang="en-US" sz="2000" b="0">
              <a:ea typeface="굴림" panose="020B0600000101010101" pitchFamily="50" charset="-127"/>
            </a:endParaRPr>
          </a:p>
        </p:txBody>
      </p:sp>
      <p:sp>
        <p:nvSpPr>
          <p:cNvPr id="21" name="직사각형 71"/>
          <p:cNvSpPr>
            <a:spLocks noChangeArrowheads="1"/>
          </p:cNvSpPr>
          <p:nvPr/>
        </p:nvSpPr>
        <p:spPr bwMode="auto">
          <a:xfrm>
            <a:off x="5382595" y="2628499"/>
            <a:ext cx="133437" cy="264639"/>
          </a:xfrm>
          <a:prstGeom prst="rect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ko-KR" altLang="en-US" sz="24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22" name="직선 화살표 연결선 72"/>
          <p:cNvCxnSpPr>
            <a:cxnSpLocks noChangeShapeType="1"/>
          </p:cNvCxnSpPr>
          <p:nvPr/>
        </p:nvCxnSpPr>
        <p:spPr bwMode="auto">
          <a:xfrm>
            <a:off x="5436958" y="2754938"/>
            <a:ext cx="400311" cy="147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꺾인 연결선 80"/>
          <p:cNvCxnSpPr>
            <a:cxnSpLocks noChangeShapeType="1"/>
          </p:cNvCxnSpPr>
          <p:nvPr/>
        </p:nvCxnSpPr>
        <p:spPr bwMode="auto">
          <a:xfrm rot="10800000" flipH="1" flipV="1">
            <a:off x="5905470" y="2846091"/>
            <a:ext cx="2986022" cy="292573"/>
          </a:xfrm>
          <a:prstGeom prst="bentConnector3">
            <a:avLst>
              <a:gd name="adj1" fmla="val -4764"/>
            </a:avLst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직선 화살표 연결선 94"/>
          <p:cNvCxnSpPr>
            <a:cxnSpLocks noChangeShapeType="1"/>
          </p:cNvCxnSpPr>
          <p:nvPr/>
        </p:nvCxnSpPr>
        <p:spPr bwMode="auto">
          <a:xfrm rot="10800000">
            <a:off x="8622641" y="2762288"/>
            <a:ext cx="266874" cy="1471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직선 연결선 96"/>
          <p:cNvCxnSpPr>
            <a:cxnSpLocks noChangeShapeType="1"/>
          </p:cNvCxnSpPr>
          <p:nvPr/>
        </p:nvCxnSpPr>
        <p:spPr bwMode="auto">
          <a:xfrm rot="5400000">
            <a:off x="8693507" y="2948512"/>
            <a:ext cx="396959" cy="988"/>
          </a:xfrm>
          <a:prstGeom prst="line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꺾인 연결선 102"/>
          <p:cNvCxnSpPr>
            <a:cxnSpLocks noChangeShapeType="1"/>
          </p:cNvCxnSpPr>
          <p:nvPr/>
        </p:nvCxnSpPr>
        <p:spPr bwMode="auto">
          <a:xfrm rot="10800000" flipH="1">
            <a:off x="5827385" y="2343277"/>
            <a:ext cx="2987010" cy="302865"/>
          </a:xfrm>
          <a:prstGeom prst="bentConnector3">
            <a:avLst>
              <a:gd name="adj1" fmla="val -4764"/>
            </a:avLst>
          </a:prstGeom>
          <a:noFill/>
          <a:ln w="15875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직선 연결선 107"/>
          <p:cNvCxnSpPr>
            <a:cxnSpLocks noChangeShapeType="1"/>
          </p:cNvCxnSpPr>
          <p:nvPr/>
        </p:nvCxnSpPr>
        <p:spPr bwMode="auto">
          <a:xfrm>
            <a:off x="8547521" y="2609386"/>
            <a:ext cx="266874" cy="1471"/>
          </a:xfrm>
          <a:prstGeom prst="line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직선 연결선 112"/>
          <p:cNvCxnSpPr>
            <a:cxnSpLocks noChangeShapeType="1"/>
          </p:cNvCxnSpPr>
          <p:nvPr/>
        </p:nvCxnSpPr>
        <p:spPr bwMode="auto">
          <a:xfrm rot="5400000" flipH="1" flipV="1">
            <a:off x="8676639" y="2469221"/>
            <a:ext cx="264639" cy="988"/>
          </a:xfrm>
          <a:prstGeom prst="line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24945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148"/>
    </mc:Choice>
    <mc:Fallback xmlns="">
      <p:transition spd="slow" advTm="167148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8666" x="6415088" y="5286375"/>
          <p14:tracePt t="8921" x="6415088" y="5251450"/>
          <p14:tracePt t="8928" x="6415088" y="5194300"/>
          <p14:tracePt t="8935" x="6415088" y="5122863"/>
          <p14:tracePt t="8947" x="6415088" y="5072063"/>
          <p14:tracePt t="8964" x="6400800" y="4994275"/>
          <p14:tracePt t="8981" x="6400800" y="4943475"/>
          <p14:tracePt t="8998" x="6400800" y="4900613"/>
          <p14:tracePt t="9015" x="6400800" y="4829175"/>
          <p14:tracePt t="9034" x="6415088" y="4779963"/>
          <p14:tracePt t="9051" x="6429375" y="4679950"/>
          <p14:tracePt t="9067" x="6437313" y="4600575"/>
          <p14:tracePt t="9084" x="6451600" y="4479925"/>
          <p14:tracePt t="9101" x="6457950" y="4237038"/>
          <p14:tracePt t="9119" x="6457950" y="4094163"/>
          <p14:tracePt t="9135" x="6443663" y="3965575"/>
          <p14:tracePt t="9152" x="6443663" y="3886200"/>
          <p14:tracePt t="9169" x="6437313" y="3679825"/>
          <p14:tracePt t="9187" x="6429375" y="3536950"/>
          <p14:tracePt t="9204" x="6415088" y="3400425"/>
          <p14:tracePt t="9221" x="6415088" y="3351213"/>
          <p14:tracePt t="9238" x="6415088" y="3322638"/>
          <p14:tracePt t="9255" x="6415088" y="3286125"/>
          <p14:tracePt t="9274" x="6415088" y="3271838"/>
          <p14:tracePt t="9292" x="6415088" y="3265488"/>
          <p14:tracePt t="9309" x="6415088" y="3257550"/>
          <p14:tracePt t="9327" x="6415088" y="3228975"/>
          <p14:tracePt t="9341" x="6415088" y="3222625"/>
          <p14:tracePt t="9359" x="6415088" y="3214688"/>
          <p14:tracePt t="9626" x="6415088" y="3222625"/>
          <p14:tracePt t="9642" x="6400800" y="3228975"/>
          <p14:tracePt t="9650" x="6394450" y="3236913"/>
          <p14:tracePt t="9655" x="6380163" y="3251200"/>
          <p14:tracePt t="9668" x="6372225" y="3251200"/>
          <p14:tracePt t="9686" x="6329363" y="3286125"/>
          <p14:tracePt t="9703" x="6308725" y="3300413"/>
          <p14:tracePt t="9720" x="6237288" y="3328988"/>
          <p14:tracePt t="9737" x="6194425" y="3336925"/>
          <p14:tracePt t="9754" x="6151563" y="3365500"/>
          <p14:tracePt t="9773" x="6080125" y="3365500"/>
          <p14:tracePt t="9790" x="6037263" y="3336925"/>
          <p14:tracePt t="9807" x="6000750" y="3322638"/>
          <p14:tracePt t="9824" x="5937250" y="3279775"/>
          <p14:tracePt t="9840" x="5872163" y="3228975"/>
          <p14:tracePt t="9857" x="5786438" y="3143250"/>
          <p14:tracePt t="9874" x="5751513" y="3086100"/>
          <p14:tracePt t="9891" x="5700713" y="3000375"/>
          <p14:tracePt t="9909" x="5643563" y="2914650"/>
          <p14:tracePt t="9925" x="5622925" y="2879725"/>
          <p14:tracePt t="9943" x="5572125" y="2822575"/>
          <p14:tracePt t="9960" x="5557838" y="2786063"/>
          <p14:tracePt t="9978" x="5543550" y="2728913"/>
          <p14:tracePt t="9995" x="5529263" y="2657475"/>
          <p14:tracePt t="10013" x="5522913" y="2586038"/>
          <p14:tracePt t="10029" x="5522913" y="2557463"/>
          <p14:tracePt t="10046" x="5514975" y="2543175"/>
          <p14:tracePt t="10063" x="5514975" y="2528888"/>
          <p14:tracePt t="10081" x="5514975" y="2500313"/>
          <p14:tracePt t="10098" x="5514975" y="2479675"/>
          <p14:tracePt t="10115" x="5529263" y="2451100"/>
          <p14:tracePt t="10132" x="5543550" y="2436813"/>
          <p14:tracePt t="10150" x="5551488" y="2428875"/>
          <p14:tracePt t="10168" x="5572125" y="2393950"/>
          <p14:tracePt t="10185" x="5614988" y="2322513"/>
          <p14:tracePt t="10204" x="5643563" y="2279650"/>
          <p14:tracePt t="10208" x="5657850" y="2265363"/>
          <p14:tracePt t="10218" x="5672138" y="2257425"/>
          <p14:tracePt t="10235" x="5700713" y="2228850"/>
          <p14:tracePt t="10254" x="5757863" y="2193925"/>
          <p14:tracePt t="10269" x="5837238" y="2165350"/>
          <p14:tracePt t="10271" x="5865813" y="2165350"/>
          <p14:tracePt t="10287" x="5922963" y="2165350"/>
          <p14:tracePt t="10305" x="6000750" y="2165350"/>
          <p14:tracePt t="10321" x="6094413" y="2165350"/>
          <p14:tracePt t="10338" x="6180138" y="2200275"/>
          <p14:tracePt t="10355" x="6237288" y="2236788"/>
          <p14:tracePt t="10373" x="6308725" y="2286000"/>
          <p14:tracePt t="10390" x="6372225" y="2328863"/>
          <p14:tracePt t="10407" x="6423025" y="2351088"/>
          <p14:tracePt t="10425" x="6472238" y="2400300"/>
          <p14:tracePt t="10441" x="6500813" y="2465388"/>
          <p14:tracePt t="10459" x="6537325" y="2579688"/>
          <p14:tracePt t="10476" x="6557963" y="2679700"/>
          <p14:tracePt t="10493" x="6580188" y="2786063"/>
          <p14:tracePt t="10510" x="6600825" y="2879725"/>
          <p14:tracePt t="10527" x="6608763" y="2943225"/>
          <p14:tracePt t="10545" x="6615113" y="3036888"/>
          <p14:tracePt t="10561" x="6615113" y="3100388"/>
          <p14:tracePt t="10579" x="6608763" y="3151188"/>
          <p14:tracePt t="10596" x="6600825" y="3228975"/>
          <p14:tracePt t="10613" x="6580188" y="3294063"/>
          <p14:tracePt t="10631" x="6515100" y="3422650"/>
          <p14:tracePt t="10647" x="6472238" y="3486150"/>
          <p14:tracePt t="10665" x="6443663" y="3551238"/>
          <p14:tracePt t="10682" x="6394450" y="3579813"/>
          <p14:tracePt t="10699" x="6357938" y="3608388"/>
          <p14:tracePt t="10716" x="6315075" y="3636963"/>
          <p14:tracePt t="10733" x="6300788" y="3643313"/>
          <p14:tracePt t="10752" x="6265863" y="3657600"/>
          <p14:tracePt t="10756" x="6237288" y="3665538"/>
          <p14:tracePt t="10768" x="6215063" y="3671888"/>
          <p14:tracePt t="10785" x="6157913" y="3686175"/>
          <p14:tracePt t="10803" x="6094413" y="3694113"/>
          <p14:tracePt t="10820" x="6057900" y="3700463"/>
          <p14:tracePt t="10837" x="6043613" y="3714750"/>
          <p14:tracePt t="10855" x="6037263" y="3714750"/>
          <p14:tracePt t="10873" x="6022975" y="3722688"/>
          <p14:tracePt t="10906" x="6008688" y="3722688"/>
          <p14:tracePt t="10923" x="6000750" y="3729038"/>
          <p14:tracePt t="10940" x="5994400" y="3736975"/>
          <p14:tracePt t="10975" x="5986463" y="3743325"/>
          <p14:tracePt t="11179" x="5965825" y="3743325"/>
          <p14:tracePt t="11186" x="5943600" y="3736975"/>
          <p14:tracePt t="11197" x="5908675" y="3714750"/>
          <p14:tracePt t="11215" x="5843588" y="3700463"/>
          <p14:tracePt t="11218" x="5800725" y="3686175"/>
          <p14:tracePt t="11233" x="5757863" y="3651250"/>
          <p14:tracePt t="11251" x="5729288" y="3629025"/>
          <p14:tracePt t="11268" x="5680075" y="3614738"/>
          <p14:tracePt t="11285" x="5608638" y="3586163"/>
          <p14:tracePt t="11301" x="5522913" y="3529013"/>
          <p14:tracePt t="11303" x="5472113" y="3508375"/>
          <p14:tracePt t="11318" x="5408613" y="3443288"/>
          <p14:tracePt t="11335" x="5129213" y="3294063"/>
          <p14:tracePt t="11353" x="4900613" y="3151188"/>
          <p14:tracePt t="11371" x="4686300" y="3086100"/>
          <p14:tracePt t="11389" x="4386263" y="2951163"/>
          <p14:tracePt t="11406" x="4229100" y="2836863"/>
          <p14:tracePt t="11423" x="4014788" y="2714625"/>
          <p14:tracePt t="11440" x="3851275" y="2586038"/>
          <p14:tracePt t="11457" x="3594100" y="2486025"/>
          <p14:tracePt t="11475" x="3194050" y="2279650"/>
          <p14:tracePt t="11492" x="3000375" y="2179638"/>
          <p14:tracePt t="11510" x="2800350" y="2093913"/>
          <p14:tracePt t="11525" x="2651125" y="2028825"/>
          <p14:tracePt t="11541" x="2479675" y="1936750"/>
          <p14:tracePt t="11558" x="2357438" y="1908175"/>
          <p14:tracePt t="11575" x="2157413" y="1836738"/>
          <p14:tracePt t="11593" x="2036763" y="1779588"/>
          <p14:tracePt t="11610" x="1908175" y="1736725"/>
          <p14:tracePt t="11628" x="1808163" y="1700213"/>
          <p14:tracePt t="11644" x="1736725" y="1685925"/>
          <p14:tracePt t="11663" x="1593850" y="1685925"/>
          <p14:tracePt t="11681" x="1528763" y="1671638"/>
          <p14:tracePt t="11698" x="1471613" y="1665288"/>
          <p14:tracePt t="11703" x="1422400" y="1657350"/>
          <p14:tracePt t="11713" x="1371600" y="1651000"/>
          <p14:tracePt t="11732" x="1314450" y="1643063"/>
          <p14:tracePt t="11747" x="1222375" y="1628775"/>
          <p14:tracePt t="11765" x="1185863" y="1622425"/>
          <p14:tracePt t="11782" x="1157288" y="1622425"/>
          <p14:tracePt t="11799" x="1136650" y="1614488"/>
          <p14:tracePt t="11817" x="1108075" y="1614488"/>
          <p14:tracePt t="11833" x="1093788" y="1614488"/>
          <p14:tracePt t="11851" x="1085850" y="1614488"/>
          <p14:tracePt t="11885" x="1079500" y="1614488"/>
          <p14:tracePt t="11903" x="1036638" y="1622425"/>
          <p14:tracePt t="11919" x="993775" y="1628775"/>
          <p14:tracePt t="11936" x="950913" y="1628775"/>
          <p14:tracePt t="11954" x="922338" y="1628775"/>
          <p14:tracePt t="11971" x="914400" y="1628775"/>
          <p14:tracePt t="12101" x="922338" y="1628775"/>
          <p14:tracePt t="12109" x="936625" y="1628775"/>
          <p14:tracePt t="12116" x="957263" y="1636713"/>
          <p14:tracePt t="12126" x="993775" y="1636713"/>
          <p14:tracePt t="12143" x="1042988" y="1636713"/>
          <p14:tracePt t="12160" x="1093788" y="1636713"/>
          <p14:tracePt t="12177" x="1165225" y="1636713"/>
          <p14:tracePt t="12195" x="1200150" y="1643063"/>
          <p14:tracePt t="12211" x="1214438" y="1643063"/>
          <p14:tracePt t="12229" x="1243013" y="1643063"/>
          <p14:tracePt t="12246" x="1271588" y="1643063"/>
          <p14:tracePt t="12263" x="1336675" y="1643063"/>
          <p14:tracePt t="12280" x="1365250" y="1651000"/>
          <p14:tracePt t="12298" x="1385888" y="1651000"/>
          <p14:tracePt t="12332" x="1393825" y="1651000"/>
          <p14:tracePt t="12408" x="1400175" y="1657350"/>
          <p14:tracePt t="12414" x="1414463" y="1657350"/>
          <p14:tracePt t="12422" x="1436688" y="1657350"/>
          <p14:tracePt t="12435" x="1457325" y="1665288"/>
          <p14:tracePt t="12452" x="1550988" y="1665288"/>
          <p14:tracePt t="12469" x="1614488" y="1665288"/>
          <p14:tracePt t="12487" x="1693863" y="1665288"/>
          <p14:tracePt t="12504" x="1743075" y="1665288"/>
          <p14:tracePt t="12521" x="1800225" y="1665288"/>
          <p14:tracePt t="12538" x="1851025" y="1665288"/>
          <p14:tracePt t="12556" x="1908175" y="1671638"/>
          <p14:tracePt t="12573" x="1928813" y="1679575"/>
          <p14:tracePt t="12591" x="2022475" y="1679575"/>
          <p14:tracePt t="12610" x="2036763" y="1679575"/>
          <p14:tracePt t="12626" x="2043113" y="1685925"/>
          <p14:tracePt t="13084" x="2051050" y="1685925"/>
          <p14:tracePt t="13092" x="2057400" y="1685925"/>
          <p14:tracePt t="13100" x="2065338" y="1685925"/>
          <p14:tracePt t="13108" x="2079625" y="1685925"/>
          <p14:tracePt t="13132" x="2085975" y="1685925"/>
          <p14:tracePt t="13147" x="2093913" y="1685925"/>
          <p14:tracePt t="13273" x="2100263" y="1685925"/>
          <p14:tracePt t="13280" x="2108200" y="1685925"/>
          <p14:tracePt t="13289" x="2114550" y="1685925"/>
          <p14:tracePt t="14007" x="2114550" y="1693863"/>
          <p14:tracePt t="14024" x="2114550" y="1700213"/>
          <p14:tracePt t="14046" x="2108200" y="1700213"/>
          <p14:tracePt t="14053" x="2108200" y="1708150"/>
          <p14:tracePt t="14083" x="2108200" y="1714500"/>
          <p14:tracePt t="14108" x="2100263" y="1714500"/>
          <p14:tracePt t="14116" x="2100263" y="1722438"/>
          <p14:tracePt t="14132" x="2100263" y="1728788"/>
          <p14:tracePt t="14140" x="2093913" y="1728788"/>
          <p14:tracePt t="14156" x="2093913" y="1736725"/>
          <p14:tracePt t="14178" x="2093913" y="1743075"/>
          <p14:tracePt t="14194" x="2085975" y="1751013"/>
          <p14:tracePt t="14210" x="2079625" y="1757363"/>
          <p14:tracePt t="14227" x="2071688" y="1757363"/>
          <p14:tracePt t="14247" x="2071688" y="1765300"/>
          <p14:tracePt t="14256" x="2065338" y="1765300"/>
          <p14:tracePt t="14273" x="2065338" y="1771650"/>
          <p14:tracePt t="14289" x="2057400" y="1779588"/>
          <p14:tracePt t="14306" x="2051050" y="1785938"/>
          <p14:tracePt t="14339" x="2051050" y="1793875"/>
          <p14:tracePt t="14356" x="2043113" y="1800225"/>
          <p14:tracePt t="14389" x="2043113" y="1814513"/>
          <p14:tracePt t="14423" x="2036763" y="1822450"/>
          <p14:tracePt t="14441" x="2028825" y="1828800"/>
          <p14:tracePt t="14458" x="2028825" y="1843088"/>
          <p14:tracePt t="14473" x="2022475" y="1851025"/>
          <p14:tracePt t="14489" x="2022475" y="1857375"/>
          <p14:tracePt t="14506" x="2014538" y="1871663"/>
          <p14:tracePt t="14523" x="2008188" y="1871663"/>
          <p14:tracePt t="14539" x="2008188" y="1879600"/>
          <p14:tracePt t="14556" x="1993900" y="1885950"/>
          <p14:tracePt t="14573" x="1993900" y="1900238"/>
          <p14:tracePt t="14589" x="1985963" y="1908175"/>
          <p14:tracePt t="14606" x="1985963" y="1914525"/>
          <p14:tracePt t="14623" x="1979613" y="1922463"/>
          <p14:tracePt t="14639" x="1971675" y="1928813"/>
          <p14:tracePt t="14673" x="1971675" y="1936750"/>
          <p14:tracePt t="14727" x="1965325" y="1936750"/>
          <p14:tracePt t="14756" x="1957388" y="1943100"/>
          <p14:tracePt t="14810" x="1957388" y="1951038"/>
          <p14:tracePt t="14944" x="1951038" y="1951038"/>
          <p14:tracePt t="14999" x="1943100" y="1951038"/>
          <p14:tracePt t="15031" x="1936750" y="1951038"/>
          <p14:tracePt t="15124" x="1928813" y="1951038"/>
          <p14:tracePt t="15163" x="1928813" y="1957388"/>
          <p14:tracePt t="15195" x="1922463" y="1957388"/>
          <p14:tracePt t="15560" x="1922463" y="1965325"/>
          <p14:tracePt t="16664" x="1928813" y="1965325"/>
          <p14:tracePt t="16670" x="1936750" y="1965325"/>
          <p14:tracePt t="16724" x="1943100" y="1965325"/>
          <p14:tracePt t="17255" x="1943100" y="1971675"/>
          <p14:tracePt t="17296" x="1943100" y="1979613"/>
          <p14:tracePt t="17328" x="1943100" y="1985963"/>
          <p14:tracePt t="17336" x="1943100" y="1993900"/>
          <p14:tracePt t="17367" x="1943100" y="2000250"/>
          <p14:tracePt t="17380" x="1943100" y="2008188"/>
          <p14:tracePt t="17438" x="1943100" y="2014538"/>
          <p14:tracePt t="17451" x="1943100" y="2022475"/>
          <p14:tracePt t="17483" x="1943100" y="2028825"/>
          <p14:tracePt t="17505" x="1943100" y="2036763"/>
          <p14:tracePt t="17530" x="1936750" y="2043113"/>
          <p14:tracePt t="17537" x="1936750" y="2051050"/>
          <p14:tracePt t="17592" x="1936750" y="2057400"/>
          <p14:tracePt t="17624" x="1936750" y="2065338"/>
          <p14:tracePt t="17630" x="1928813" y="2065338"/>
          <p14:tracePt t="17734" x="1928813" y="2071688"/>
          <p14:tracePt t="17951" x="1928813" y="2079625"/>
          <p14:tracePt t="18005" x="1928813" y="2085975"/>
          <p14:tracePt t="18062" x="1928813" y="2093913"/>
          <p14:tracePt t="18102" x="1928813" y="2100263"/>
          <p14:tracePt t="18123" x="1928813" y="2108200"/>
          <p14:tracePt t="18131" x="1928813" y="2114550"/>
          <p14:tracePt t="18148" x="1928813" y="2122488"/>
          <p14:tracePt t="18164" x="1928813" y="2136775"/>
          <p14:tracePt t="18172" x="1928813" y="2157413"/>
          <p14:tracePt t="18189" x="1928813" y="2193925"/>
          <p14:tracePt t="18206" x="1936750" y="2214563"/>
          <p14:tracePt t="18209" x="1943100" y="2228850"/>
          <p14:tracePt t="18221" x="1951038" y="2236788"/>
          <p14:tracePt t="18239" x="1979613" y="2265363"/>
          <p14:tracePt t="18255" x="1993900" y="2279650"/>
          <p14:tracePt t="18272" x="2014538" y="2300288"/>
          <p14:tracePt t="18288" x="2043113" y="2308225"/>
          <p14:tracePt t="18305" x="2085975" y="2322513"/>
          <p14:tracePt t="18321" x="2122488" y="2322513"/>
          <p14:tracePt t="18338" x="2157413" y="2336800"/>
          <p14:tracePt t="18354" x="2193925" y="2343150"/>
          <p14:tracePt t="18373" x="2243138" y="2357438"/>
          <p14:tracePt t="18390" x="2265363" y="2365375"/>
          <p14:tracePt t="18422" x="2271713" y="2365375"/>
          <p14:tracePt t="18734" x="2271713" y="2357438"/>
          <p14:tracePt t="18742" x="2271713" y="2351088"/>
          <p14:tracePt t="18749" x="2271713" y="2343150"/>
          <p14:tracePt t="18756" x="2265363" y="2336800"/>
          <p14:tracePt t="18771" x="2257425" y="2328863"/>
          <p14:tracePt t="18788" x="2251075" y="2322513"/>
          <p14:tracePt t="18805" x="2236788" y="2322513"/>
          <p14:tracePt t="18822" x="2228850" y="2314575"/>
          <p14:tracePt t="18839" x="2222500" y="2314575"/>
          <p14:tracePt t="18857" x="2208213" y="2300288"/>
          <p14:tracePt t="18873" x="2179638" y="2300288"/>
          <p14:tracePt t="18889" x="2157413" y="2300288"/>
          <p14:tracePt t="18908" x="2143125" y="2300288"/>
          <p14:tracePt t="18922" x="2128838" y="2300288"/>
          <p14:tracePt t="18938" x="2122488" y="2293938"/>
          <p14:tracePt t="18955" x="2114550" y="2293938"/>
          <p14:tracePt t="19412" x="2114550" y="2286000"/>
          <p14:tracePt t="19665" x="2114550" y="2279650"/>
          <p14:tracePt t="19679" x="2114550" y="2271713"/>
          <p14:tracePt t="19743" x="2108200" y="2271713"/>
          <p14:tracePt t="19756" x="2108200" y="2265363"/>
          <p14:tracePt t="19788" x="2100263" y="2265363"/>
          <p14:tracePt t="22598" x="2093913" y="2265363"/>
          <p14:tracePt t="22606" x="2093913" y="2279650"/>
          <p14:tracePt t="22623" x="2085975" y="2293938"/>
          <p14:tracePt t="22630" x="2085975" y="2300288"/>
          <p14:tracePt t="22638" x="2085975" y="2308225"/>
          <p14:tracePt t="22653" x="2085975" y="2322513"/>
          <p14:tracePt t="22687" x="2085975" y="2328863"/>
          <p14:tracePt t="22708" x="2085975" y="2336800"/>
          <p14:tracePt t="22724" x="2085975" y="2343150"/>
          <p14:tracePt t="22736" x="2085975" y="2351088"/>
          <p14:tracePt t="22753" x="2085975" y="2357438"/>
          <p14:tracePt t="22770" x="2085975" y="2371725"/>
          <p14:tracePt t="22787" x="2085975" y="2379663"/>
          <p14:tracePt t="22857" x="2085975" y="2386013"/>
          <p14:tracePt t="22889" x="2085975" y="2393950"/>
          <p14:tracePt t="22912" x="2085975" y="2400300"/>
          <p14:tracePt t="23022" x="2085975" y="2408238"/>
          <p14:tracePt t="23202" x="2085975" y="2414588"/>
          <p14:tracePt t="23224" x="2085975" y="2422525"/>
          <p14:tracePt t="23231" x="2085975" y="2428875"/>
          <p14:tracePt t="23256" x="2085975" y="2436813"/>
          <p14:tracePt t="23278" x="2085975" y="2443163"/>
          <p14:tracePt t="24312" x="2085975" y="2451100"/>
          <p14:tracePt t="24348" x="2085975" y="2457450"/>
          <p14:tracePt t="24364" x="2085975" y="2465388"/>
          <p14:tracePt t="24372" x="2085975" y="2471738"/>
          <p14:tracePt t="24381" x="2085975" y="2479675"/>
          <p14:tracePt t="24452" x="2085975" y="2486025"/>
          <p14:tracePt t="24508" x="2085975" y="2493963"/>
          <p14:tracePt t="24608" x="2085975" y="2500313"/>
          <p14:tracePt t="24630" x="2085975" y="2508250"/>
          <p14:tracePt t="24655" x="2085975" y="2514600"/>
          <p14:tracePt t="24663" x="2085975" y="2522538"/>
          <p14:tracePt t="24715" x="2085975" y="2528888"/>
          <p14:tracePt t="24749" x="2085975" y="2536825"/>
          <p14:tracePt t="24780" x="2085975" y="2543175"/>
          <p14:tracePt t="26122" x="2085975" y="2551113"/>
          <p14:tracePt t="26130" x="2079625" y="2551113"/>
          <p14:tracePt t="26194" x="2079625" y="2557463"/>
          <p14:tracePt t="26218" x="2079625" y="2565400"/>
          <p14:tracePt t="26234" x="2071688" y="2571750"/>
          <p14:tracePt t="26255" x="2071688" y="2586038"/>
          <p14:tracePt t="26296" x="2071688" y="2593975"/>
          <p14:tracePt t="26303" x="2065338" y="2593975"/>
          <p14:tracePt t="26327" x="2057400" y="2600325"/>
          <p14:tracePt t="27039" x="2057400" y="2608263"/>
          <p14:tracePt t="27045" x="2057400" y="2614613"/>
          <p14:tracePt t="27098" x="2057400" y="2622550"/>
          <p14:tracePt t="27114" x="2057400" y="2628900"/>
          <p14:tracePt t="27130" x="2057400" y="2643188"/>
          <p14:tracePt t="27138" x="2057400" y="2651125"/>
          <p14:tracePt t="27146" x="2057400" y="2657475"/>
          <p14:tracePt t="27168" x="2057400" y="2693988"/>
          <p14:tracePt t="27176" x="2057400" y="2736850"/>
          <p14:tracePt t="27185" x="2057400" y="2757488"/>
          <p14:tracePt t="27202" x="2057400" y="2771775"/>
          <p14:tracePt t="27219" x="2057400" y="2779713"/>
          <p14:tracePt t="27237" x="2057400" y="2794000"/>
          <p14:tracePt t="27254" x="2057400" y="2808288"/>
          <p14:tracePt t="27271" x="2057400" y="2814638"/>
          <p14:tracePt t="27302" x="2057400" y="2822575"/>
          <p14:tracePt t="27320" x="2057400" y="2836863"/>
          <p14:tracePt t="27337" x="2057400" y="2843213"/>
          <p14:tracePt t="27354" x="2057400" y="2851150"/>
          <p14:tracePt t="27371" x="2057400" y="2857500"/>
          <p14:tracePt t="27387" x="2057400" y="2865438"/>
          <p14:tracePt t="27406" x="2057400" y="2871788"/>
          <p14:tracePt t="27419" x="2057400" y="2879725"/>
          <p14:tracePt t="27435" x="2057400" y="2886075"/>
          <p14:tracePt t="27452" x="2057400" y="2894013"/>
          <p14:tracePt t="27468" x="2057400" y="2900363"/>
          <p14:tracePt t="27528" x="2057400" y="2908300"/>
          <p14:tracePt t="27536" x="2057400" y="2914650"/>
          <p14:tracePt t="27562" x="2057400" y="2922588"/>
          <p14:tracePt t="27585" x="2057400" y="2928938"/>
          <p14:tracePt t="27623" x="2057400" y="2936875"/>
          <p14:tracePt t="29348" x="2093913" y="2928938"/>
          <p14:tracePt t="29358" x="2143125" y="2922588"/>
          <p14:tracePt t="29364" x="2185988" y="2908300"/>
          <p14:tracePt t="29371" x="2257425" y="2894013"/>
          <p14:tracePt t="29384" x="2279650" y="2865438"/>
          <p14:tracePt t="29401" x="2351088" y="2814638"/>
          <p14:tracePt t="29418" x="2386013" y="2765425"/>
          <p14:tracePt t="29436" x="2408238" y="2728913"/>
          <p14:tracePt t="29452" x="2451100" y="2651125"/>
          <p14:tracePt t="29468" x="2471738" y="2608263"/>
          <p14:tracePt t="29485" x="2500313" y="2543175"/>
          <p14:tracePt t="29501" x="2543175" y="2443163"/>
          <p14:tracePt t="29518" x="2593975" y="2328863"/>
          <p14:tracePt t="29536" x="2651125" y="2228850"/>
          <p14:tracePt t="29553" x="2665413" y="2200275"/>
          <p14:tracePt t="29569" x="2679700" y="2179638"/>
          <p14:tracePt t="29586" x="2708275" y="2157413"/>
          <p14:tracePt t="29602" x="2722563" y="2114550"/>
          <p14:tracePt t="29618" x="2743200" y="2085975"/>
          <p14:tracePt t="29634" x="2771775" y="2051050"/>
          <p14:tracePt t="29651" x="2828925" y="1985963"/>
          <p14:tracePt t="29667" x="2857500" y="1943100"/>
          <p14:tracePt t="29684" x="2894013" y="1914525"/>
          <p14:tracePt t="29701" x="2914650" y="1900238"/>
          <p14:tracePt t="29718" x="2957513" y="1871663"/>
          <p14:tracePt t="29736" x="2994025" y="1843088"/>
          <p14:tracePt t="29741" x="3008313" y="1843088"/>
          <p14:tracePt t="29751" x="3028950" y="1828800"/>
          <p14:tracePt t="29769" x="3086100" y="1822450"/>
          <p14:tracePt t="29785" x="3136900" y="1822450"/>
          <p14:tracePt t="29801" x="3200400" y="1822450"/>
          <p14:tracePt t="29817" x="3214688" y="1822450"/>
          <p14:tracePt t="29836" x="3257550" y="1814513"/>
          <p14:tracePt t="29852" x="3286125" y="1808163"/>
          <p14:tracePt t="29869" x="3314700" y="1808163"/>
          <p14:tracePt t="29886" x="3336925" y="1808163"/>
          <p14:tracePt t="29902" x="3357563" y="1808163"/>
          <p14:tracePt t="29918" x="3379788" y="1808163"/>
          <p14:tracePt t="29935" x="3386138" y="1808163"/>
          <p14:tracePt t="29951" x="3400425" y="1808163"/>
          <p14:tracePt t="29967" x="3429000" y="1822450"/>
          <p14:tracePt t="29984" x="3457575" y="1836738"/>
          <p14:tracePt t="30001" x="3486150" y="1843088"/>
          <p14:tracePt t="30018" x="3514725" y="1865313"/>
          <p14:tracePt t="30036" x="3579813" y="1879600"/>
          <p14:tracePt t="30052" x="3614738" y="1885950"/>
          <p14:tracePt t="30069" x="3636963" y="1885950"/>
          <p14:tracePt t="30086" x="3657600" y="1900238"/>
          <p14:tracePt t="30102" x="3700463" y="1914525"/>
          <p14:tracePt t="30117" x="3714750" y="1914525"/>
          <p14:tracePt t="30135" x="3729038" y="1928813"/>
          <p14:tracePt t="30169" x="3736975" y="1936750"/>
          <p14:tracePt t="30184" x="3736975" y="1943100"/>
          <p14:tracePt t="30201" x="3736975" y="1957388"/>
          <p14:tracePt t="30219" x="3736975" y="1971675"/>
          <p14:tracePt t="30234" x="3736975" y="1985963"/>
          <p14:tracePt t="30251" x="3714750" y="1993900"/>
          <p14:tracePt t="30268" x="3694113" y="2000250"/>
          <p14:tracePt t="30286" x="3665538" y="2000250"/>
          <p14:tracePt t="30305" x="3657600" y="2000250"/>
          <p14:tracePt t="30333" x="3651250" y="2000250"/>
          <p14:tracePt t="30348" x="3643313" y="2000250"/>
          <p14:tracePt t="30356" x="3636963" y="2000250"/>
          <p14:tracePt t="30367" x="3629025" y="2000250"/>
          <p14:tracePt t="30384" x="3608388" y="2000250"/>
          <p14:tracePt t="30401" x="3557588" y="2008188"/>
          <p14:tracePt t="30417" x="3543300" y="2008188"/>
          <p14:tracePt t="30435" x="3508375" y="2000250"/>
          <p14:tracePt t="30452" x="3457575" y="2000250"/>
          <p14:tracePt t="30468" x="3422650" y="1993900"/>
          <p14:tracePt t="30484" x="3386138" y="1985963"/>
          <p14:tracePt t="30501" x="3351213" y="1985963"/>
          <p14:tracePt t="30517" x="3308350" y="1979613"/>
          <p14:tracePt t="30536" x="3265488" y="1979613"/>
          <p14:tracePt t="30552" x="3251200" y="1979613"/>
          <p14:tracePt t="30569" x="3243263" y="1979613"/>
          <p14:tracePt t="30602" x="3228975" y="1979613"/>
          <p14:tracePt t="30816" x="3243263" y="1979613"/>
          <p14:tracePt t="30824" x="3257550" y="1979613"/>
          <p14:tracePt t="30834" x="3257550" y="1971675"/>
          <p14:tracePt t="30851" x="3265488" y="1971675"/>
          <p14:tracePt t="31109" x="3265488" y="1965325"/>
          <p14:tracePt t="31364" x="3265488" y="1957388"/>
          <p14:tracePt t="31381" x="3265488" y="1951038"/>
          <p14:tracePt t="31388" x="3279775" y="1951038"/>
          <p14:tracePt t="31402" x="3294063" y="1936750"/>
          <p14:tracePt t="31419" x="3322638" y="1936750"/>
          <p14:tracePt t="31436" x="3343275" y="1936750"/>
          <p14:tracePt t="31452" x="3371850" y="1936750"/>
          <p14:tracePt t="31469" x="3400425" y="1936750"/>
          <p14:tracePt t="31485" x="3436938" y="1943100"/>
          <p14:tracePt t="31501" x="3457575" y="1943100"/>
          <p14:tracePt t="31517" x="3471863" y="1951038"/>
          <p14:tracePt t="31535" x="3508375" y="1957388"/>
          <p14:tracePt t="31552" x="3557588" y="1957388"/>
          <p14:tracePt t="31569" x="3600450" y="1957388"/>
          <p14:tracePt t="31585" x="3636963" y="1965325"/>
          <p14:tracePt t="31602" x="3679825" y="1965325"/>
          <p14:tracePt t="31619" x="3708400" y="1971675"/>
          <p14:tracePt t="31635" x="3736975" y="1971675"/>
          <p14:tracePt t="31652" x="3751263" y="1971675"/>
          <p14:tracePt t="31667" x="3786188" y="1971675"/>
          <p14:tracePt t="31683" x="3808413" y="1971675"/>
          <p14:tracePt t="31700" x="3829050" y="1971675"/>
          <p14:tracePt t="31717" x="3836988" y="1971675"/>
          <p14:tracePt t="31737" x="3851275" y="1971675"/>
          <p14:tracePt t="31771" x="3857625" y="1971675"/>
          <p14:tracePt t="31795" x="3865563" y="1971675"/>
          <p14:tracePt t="31950" x="3886200" y="1971675"/>
          <p14:tracePt t="31958" x="3900488" y="1971675"/>
          <p14:tracePt t="31967" x="3914775" y="1971675"/>
          <p14:tracePt t="31984" x="4014788" y="1971675"/>
          <p14:tracePt t="32002" x="4165600" y="1971675"/>
          <p14:tracePt t="32019" x="4357688" y="1965325"/>
          <p14:tracePt t="32034" x="4437063" y="1951038"/>
          <p14:tracePt t="32050" x="4600575" y="1922463"/>
          <p14:tracePt t="32067" x="4686300" y="1922463"/>
          <p14:tracePt t="32085" x="4814888" y="1936750"/>
          <p14:tracePt t="32102" x="4929188" y="1957388"/>
          <p14:tracePt t="32119" x="5065713" y="1971675"/>
          <p14:tracePt t="32134" x="5200650" y="1985963"/>
          <p14:tracePt t="32150" x="5337175" y="1985963"/>
          <p14:tracePt t="32167" x="5408613" y="1985963"/>
          <p14:tracePt t="32183" x="5429250" y="1985963"/>
          <p14:tracePt t="32200" x="5451475" y="1985963"/>
          <p14:tracePt t="32217" x="5465763" y="1993900"/>
          <p14:tracePt t="32234" x="5486400" y="2000250"/>
          <p14:tracePt t="32237" x="5508625" y="2000250"/>
          <p14:tracePt t="32250" x="5537200" y="2000250"/>
          <p14:tracePt t="32267" x="5608638" y="2000250"/>
          <p14:tracePt t="32284" x="5657850" y="2008188"/>
          <p14:tracePt t="32302" x="5715000" y="2014538"/>
          <p14:tracePt t="32319" x="5737225" y="2014538"/>
          <p14:tracePt t="32335" x="5751513" y="2014538"/>
          <p14:tracePt t="32352" x="5757863" y="2014538"/>
          <p14:tracePt t="32368" x="5765800" y="2014538"/>
          <p14:tracePt t="32574" x="5743575" y="2014538"/>
          <p14:tracePt t="32583" x="5715000" y="2022475"/>
          <p14:tracePt t="32592" x="5708650" y="2028825"/>
          <p14:tracePt t="32600" x="5680075" y="2051050"/>
          <p14:tracePt t="32617" x="5643563" y="2065338"/>
          <p14:tracePt t="32635" x="5572125" y="2079625"/>
          <p14:tracePt t="32650" x="5508625" y="2100263"/>
          <p14:tracePt t="32667" x="5457825" y="2114550"/>
          <p14:tracePt t="32683" x="5400675" y="2136775"/>
          <p14:tracePt t="32700" x="5280025" y="2157413"/>
          <p14:tracePt t="32718" x="5194300" y="2193925"/>
          <p14:tracePt t="32738" x="5029200" y="2222500"/>
          <p14:tracePt t="32750" x="5014913" y="2222500"/>
          <p14:tracePt t="32767" x="4929188" y="2236788"/>
          <p14:tracePt t="32783" x="4851400" y="2265363"/>
          <p14:tracePt t="32802" x="4694238" y="2293938"/>
          <p14:tracePt t="32818" x="4557713" y="2322513"/>
          <p14:tracePt t="32834" x="4451350" y="2336800"/>
          <p14:tracePt t="32851" x="4351338" y="2343150"/>
          <p14:tracePt t="32867" x="4265613" y="2343150"/>
          <p14:tracePt t="32885" x="4122738" y="2328863"/>
          <p14:tracePt t="32902" x="4029075" y="2322513"/>
          <p14:tracePt t="32917" x="3937000" y="2314575"/>
          <p14:tracePt t="32934" x="3843338" y="2308225"/>
          <p14:tracePt t="32950" x="3794125" y="2308225"/>
          <p14:tracePt t="32966" x="3729038" y="2314575"/>
          <p14:tracePt t="32983" x="3679825" y="2314575"/>
          <p14:tracePt t="33002" x="3629025" y="2314575"/>
          <p14:tracePt t="33017" x="3579813" y="2314575"/>
          <p14:tracePt t="33019" x="3551238" y="2314575"/>
          <p14:tracePt t="33036" x="3465513" y="2308225"/>
          <p14:tracePt t="33051" x="3414713" y="2300288"/>
          <p14:tracePt t="33067" x="3371850" y="2293938"/>
          <p14:tracePt t="33084" x="3314700" y="2293938"/>
          <p14:tracePt t="33100" x="3286125" y="2293938"/>
          <p14:tracePt t="33116" x="3265488" y="2293938"/>
          <p14:tracePt t="33135" x="3236913" y="2279650"/>
          <p14:tracePt t="33150" x="3228975" y="2271713"/>
          <p14:tracePt t="33166" x="3214688" y="2265363"/>
          <p14:tracePt t="33184" x="3200400" y="2257425"/>
          <p14:tracePt t="33200" x="3179763" y="2257425"/>
          <p14:tracePt t="33216" x="3179763" y="2251075"/>
          <p14:tracePt t="33234" x="3151188" y="2243138"/>
          <p14:tracePt t="33251" x="3136900" y="2243138"/>
          <p14:tracePt t="33268" x="3122613" y="2236788"/>
          <p14:tracePt t="33283" x="3114675" y="2236788"/>
          <p14:tracePt t="33300" x="3108325" y="2236788"/>
          <p14:tracePt t="33350" x="3100388" y="2228850"/>
          <p14:tracePt t="33358" x="3094038" y="2228850"/>
          <p14:tracePt t="33370" x="3086100" y="2228850"/>
          <p14:tracePt t="33386" x="3071813" y="2228850"/>
          <p14:tracePt t="33771" x="3071813" y="2236788"/>
          <p14:tracePt t="33779" x="3065463" y="2251075"/>
          <p14:tracePt t="33786" x="3065463" y="2257425"/>
          <p14:tracePt t="33800" x="3065463" y="2286000"/>
          <p14:tracePt t="33833" x="3065463" y="2308225"/>
          <p14:tracePt t="33852" x="3065463" y="2314575"/>
          <p14:tracePt t="33866" x="3065463" y="2322513"/>
          <p14:tracePt t="33883" x="3065463" y="2336800"/>
          <p14:tracePt t="33899" x="3065463" y="2351088"/>
          <p14:tracePt t="33901" x="3065463" y="2365375"/>
          <p14:tracePt t="33918" x="3065463" y="2379663"/>
          <p14:tracePt t="33933" x="3057525" y="2400300"/>
          <p14:tracePt t="33949" x="3057525" y="2414588"/>
          <p14:tracePt t="33968" x="3057525" y="2436813"/>
          <p14:tracePt t="33983" x="3051175" y="2451100"/>
          <p14:tracePt t="34000" x="3051175" y="2457450"/>
          <p14:tracePt t="34016" x="3051175" y="2465388"/>
          <p14:tracePt t="34049" x="3051175" y="2479675"/>
          <p14:tracePt t="34068" x="3051175" y="2486025"/>
          <p14:tracePt t="34085" x="3051175" y="2500313"/>
          <p14:tracePt t="34101" x="3043238" y="2508250"/>
          <p14:tracePt t="34118" x="3043238" y="2522538"/>
          <p14:tracePt t="34134" x="3043238" y="2528888"/>
          <p14:tracePt t="34150" x="3036888" y="2543175"/>
          <p14:tracePt t="34167" x="3036888" y="2551113"/>
          <p14:tracePt t="34184" x="3036888" y="2557463"/>
          <p14:tracePt t="34199" x="3028950" y="2565400"/>
          <p14:tracePt t="34216" x="3028950" y="2600325"/>
          <p14:tracePt t="34233" x="3028950" y="2622550"/>
          <p14:tracePt t="34251" x="3028950" y="2628900"/>
          <p14:tracePt t="34257" x="3028950" y="2636838"/>
          <p14:tracePt t="34266" x="3028950" y="2643188"/>
          <p14:tracePt t="34284" x="3028950" y="2665413"/>
          <p14:tracePt t="34303" x="3022600" y="2671763"/>
          <p14:tracePt t="34316" x="3022600" y="2679700"/>
          <p14:tracePt t="34333" x="3022600" y="2686050"/>
          <p14:tracePt t="34349" x="3014663" y="2686050"/>
          <p14:tracePt t="34366" x="3014663" y="2693988"/>
          <p14:tracePt t="34412" x="3014663" y="2700338"/>
          <p14:tracePt t="34420" x="3008313" y="2700338"/>
          <p14:tracePt t="34437" x="3008313" y="2708275"/>
          <p14:tracePt t="34452" x="3000375" y="2714625"/>
          <p14:tracePt t="34468" x="3000375" y="2722563"/>
          <p14:tracePt t="34522" x="3000375" y="2728913"/>
          <p14:tracePt t="34543" x="2994025" y="2728913"/>
          <p14:tracePt t="34558" x="2994025" y="2736850"/>
          <p14:tracePt t="34582" x="2994025" y="2743200"/>
          <p14:tracePt t="34590" x="2986088" y="2751138"/>
          <p14:tracePt t="34605" x="2986088" y="2757488"/>
          <p14:tracePt t="34616" x="2979738" y="2757488"/>
          <p14:tracePt t="34633" x="2979738" y="2765425"/>
          <p14:tracePt t="34650" x="2979738" y="2779713"/>
          <p14:tracePt t="34667" x="2979738" y="2786063"/>
          <p14:tracePt t="34683" x="2979738" y="2794000"/>
          <p14:tracePt t="34716" x="2971800" y="2800350"/>
          <p14:tracePt t="34762" x="2971800" y="2808288"/>
          <p14:tracePt t="34778" x="2971800" y="2814638"/>
          <p14:tracePt t="34802" x="2971800" y="2822575"/>
          <p14:tracePt t="34826" x="2971800" y="2828925"/>
          <p14:tracePt t="34862" x="2971800" y="2836863"/>
          <p14:tracePt t="34955" x="2971800" y="2843213"/>
          <p14:tracePt t="34964" x="2971800" y="2857500"/>
          <p14:tracePt t="34980" x="2971800" y="2865438"/>
          <p14:tracePt t="34988" x="2971800" y="2871788"/>
          <p14:tracePt t="35000" x="2971800" y="2879725"/>
          <p14:tracePt t="35017" x="2971800" y="2886075"/>
          <p14:tracePt t="35357" x="2971800" y="2894013"/>
          <p14:tracePt t="36199" x="2971800" y="2879725"/>
          <p14:tracePt t="36215" x="2979738" y="2871788"/>
          <p14:tracePt t="36222" x="2986088" y="2857500"/>
          <p14:tracePt t="36232" x="2986088" y="2851150"/>
          <p14:tracePt t="36249" x="3008313" y="2822575"/>
          <p14:tracePt t="36266" x="3028950" y="2800350"/>
          <p14:tracePt t="36282" x="3051175" y="2765425"/>
          <p14:tracePt t="36300" x="3071813" y="2743200"/>
          <p14:tracePt t="36316" x="3108325" y="2722563"/>
          <p14:tracePt t="36332" x="3143250" y="2693988"/>
          <p14:tracePt t="36348" x="3179763" y="2651125"/>
          <p14:tracePt t="36365" x="3208338" y="2622550"/>
          <p14:tracePt t="36382" x="3236913" y="2600325"/>
          <p14:tracePt t="36399" x="3271838" y="2579688"/>
          <p14:tracePt t="36415" x="3314700" y="2551113"/>
          <p14:tracePt t="36433" x="3365500" y="2528888"/>
          <p14:tracePt t="36449" x="3414713" y="2508250"/>
          <p14:tracePt t="36467" x="3451225" y="2493963"/>
          <p14:tracePt t="36484" x="3479800" y="2471738"/>
          <p14:tracePt t="36500" x="3514725" y="2422525"/>
          <p14:tracePt t="36516" x="3551238" y="2379663"/>
          <p14:tracePt t="36533" x="3608388" y="2336800"/>
          <p14:tracePt t="36549" x="3622675" y="2308225"/>
          <p14:tracePt t="36567" x="3651250" y="2286000"/>
          <p14:tracePt t="36583" x="3679825" y="2257425"/>
          <p14:tracePt t="36600" x="3686175" y="2236788"/>
          <p14:tracePt t="36616" x="3694113" y="2222500"/>
          <p14:tracePt t="36632" x="3700463" y="2222500"/>
          <p14:tracePt t="36649" x="3700463" y="2214563"/>
          <p14:tracePt t="36665" x="3708400" y="2214563"/>
          <p14:tracePt t="36682" x="3736975" y="2208213"/>
          <p14:tracePt t="36700" x="3743325" y="2193925"/>
          <p14:tracePt t="36717" x="3771900" y="2171700"/>
          <p14:tracePt t="36734" x="3794125" y="2143125"/>
          <p14:tracePt t="36748" x="3814763" y="2122488"/>
          <p14:tracePt t="36765" x="3829050" y="2114550"/>
          <p14:tracePt t="36783" x="3851275" y="2114550"/>
          <p14:tracePt t="36799" x="3871913" y="2108200"/>
          <p14:tracePt t="36815" x="3886200" y="2079625"/>
          <p14:tracePt t="36832" x="3900488" y="2071688"/>
          <p14:tracePt t="36850" x="3908425" y="2071688"/>
          <p14:tracePt t="36865" x="3908425" y="2065338"/>
          <p14:tracePt t="36882" x="3922713" y="2057400"/>
          <p14:tracePt t="36915" x="3937000" y="2051050"/>
          <p14:tracePt t="36933" x="3951288" y="2036763"/>
          <p14:tracePt t="36950" x="3951288" y="2028825"/>
          <p14:tracePt t="37518" x="3957638" y="2028825"/>
          <p14:tracePt t="37526" x="3965575" y="2028825"/>
          <p14:tracePt t="37534" x="3971925" y="2028825"/>
          <p14:tracePt t="37548" x="3994150" y="2022475"/>
          <p14:tracePt t="37565" x="4008438" y="2022475"/>
          <p14:tracePt t="37581" x="4014788" y="2022475"/>
          <p14:tracePt t="37598" x="4022725" y="2022475"/>
          <p14:tracePt t="37849" x="4014788" y="2022475"/>
          <p14:tracePt t="37903" x="4000500" y="2022475"/>
          <p14:tracePt t="37910" x="3994150" y="2022475"/>
          <p14:tracePt t="37925" x="3986213" y="2022475"/>
          <p14:tracePt t="37934" x="3979863" y="2022475"/>
          <p14:tracePt t="37948" x="3965575" y="2022475"/>
          <p14:tracePt t="37966" x="3957638" y="2022475"/>
          <p14:tracePt t="38019" x="3951288" y="2022475"/>
          <p14:tracePt t="38027" x="3951288" y="2028825"/>
          <p14:tracePt t="38035" x="3943350" y="2028825"/>
          <p14:tracePt t="38067" x="3937000" y="2028825"/>
          <p14:tracePt t="38082" x="3929063" y="2028825"/>
          <p14:tracePt t="38090" x="3922713" y="2028825"/>
          <p14:tracePt t="38103" x="3914775" y="2028825"/>
          <p14:tracePt t="38120" x="3908425" y="2028825"/>
          <p14:tracePt t="38136" x="3894138" y="2028825"/>
          <p14:tracePt t="38160" x="3886200" y="2028825"/>
          <p14:tracePt t="38168" x="3879850" y="2028825"/>
          <p14:tracePt t="38183" x="3865563" y="2028825"/>
          <p14:tracePt t="38198" x="3851275" y="2036763"/>
          <p14:tracePt t="38215" x="3836988" y="2043113"/>
          <p14:tracePt t="38231" x="3822700" y="2051050"/>
          <p14:tracePt t="38248" x="3786188" y="2079625"/>
          <p14:tracePt t="38265" x="3779838" y="2085975"/>
          <p14:tracePt t="38281" x="3757613" y="2114550"/>
          <p14:tracePt t="38299" x="3743325" y="2128838"/>
          <p14:tracePt t="38317" x="3729038" y="2136775"/>
          <p14:tracePt t="38333" x="3708400" y="2157413"/>
          <p14:tracePt t="38350" x="3679825" y="2193925"/>
          <p14:tracePt t="38365" x="3643313" y="2222500"/>
          <p14:tracePt t="38382" x="3614738" y="2257425"/>
          <p14:tracePt t="38399" x="3579813" y="2279650"/>
          <p14:tracePt t="38415" x="3557588" y="2286000"/>
          <p14:tracePt t="38431" x="3536950" y="2293938"/>
          <p14:tracePt t="38496" x="3529013" y="2293938"/>
          <p14:tracePt t="38505" x="3522663" y="2300288"/>
          <p14:tracePt t="38516" x="3508375" y="2308225"/>
          <p14:tracePt t="38531" x="3486150" y="2308225"/>
          <p14:tracePt t="38549" x="3451225" y="2322513"/>
          <p14:tracePt t="38566" x="3436938" y="2336800"/>
          <p14:tracePt t="38582" x="3429000" y="2336800"/>
          <p14:tracePt t="38599" x="3422650" y="2336800"/>
          <p14:tracePt t="38632" x="3414713" y="2336800"/>
          <p14:tracePt t="38649" x="3414713" y="2343150"/>
          <p14:tracePt t="38665" x="3408363" y="2343150"/>
          <p14:tracePt t="38681" x="3400425" y="2343150"/>
          <p14:tracePt t="39360" x="3422650" y="2343150"/>
          <p14:tracePt t="39379" x="3436938" y="2343150"/>
          <p14:tracePt t="39387" x="3451225" y="2343150"/>
          <p14:tracePt t="39399" x="3457575" y="2343150"/>
          <p14:tracePt t="39415" x="3479800" y="2343150"/>
          <p14:tracePt t="39431" x="3536950" y="2343150"/>
          <p14:tracePt t="39449" x="3629025" y="2343150"/>
          <p14:tracePt t="39465" x="3736975" y="2336800"/>
          <p14:tracePt t="39481" x="3808413" y="2286000"/>
          <p14:tracePt t="39498" x="3865563" y="2257425"/>
          <p14:tracePt t="39515" x="3894138" y="2236788"/>
          <p14:tracePt t="39531" x="3914775" y="2228850"/>
          <p14:tracePt t="39550" x="3922713" y="2222500"/>
          <p14:tracePt t="39564" x="3937000" y="2222500"/>
          <p14:tracePt t="39581" x="3951288" y="2208213"/>
          <p14:tracePt t="39599" x="3971925" y="2200275"/>
          <p14:tracePt t="39616" x="4008438" y="2179638"/>
          <p14:tracePt t="39633" x="4043363" y="2157413"/>
          <p14:tracePt t="39651" x="4079875" y="2128838"/>
          <p14:tracePt t="39665" x="4086225" y="2122488"/>
          <p14:tracePt t="39682" x="4100513" y="2114550"/>
          <p14:tracePt t="39714" x="4114800" y="2114550"/>
          <p14:tracePt t="39723" x="4114800" y="2108200"/>
          <p14:tracePt t="39732" x="4122738" y="2108200"/>
          <p14:tracePt t="39751" x="4129088" y="2093913"/>
          <p14:tracePt t="39767" x="4151313" y="2065338"/>
          <p14:tracePt t="39783" x="4151313" y="2057400"/>
          <p14:tracePt t="39799" x="4151313" y="2043113"/>
          <p14:tracePt t="39816" x="4157663" y="2043113"/>
          <p14:tracePt t="39912" x="4157663" y="2036763"/>
          <p14:tracePt t="40010" x="4157663" y="2028825"/>
          <p14:tracePt t="40044" x="4157663" y="2022475"/>
          <p14:tracePt t="40207" x="4165600" y="2014538"/>
          <p14:tracePt t="40316" x="4165600" y="2008188"/>
          <p14:tracePt t="40426" x="4171950" y="2000250"/>
          <p14:tracePt t="40450" x="4179888" y="2000250"/>
          <p14:tracePt t="40464" x="4186238" y="2000250"/>
          <p14:tracePt t="40472" x="4186238" y="1993900"/>
          <p14:tracePt t="40481" x="4194175" y="1993900"/>
          <p14:tracePt t="40498" x="4200525" y="1993900"/>
          <p14:tracePt t="40514" x="4208463" y="1993900"/>
          <p14:tracePt t="40531" x="4222750" y="1985963"/>
          <p14:tracePt t="40547" x="4229100" y="1985963"/>
          <p14:tracePt t="40564" x="4243388" y="1979613"/>
          <p14:tracePt t="40582" x="4257675" y="1971675"/>
          <p14:tracePt t="40598" x="4279900" y="1951038"/>
          <p14:tracePt t="40614" x="4300538" y="1943100"/>
          <p14:tracePt t="40631" x="4322763" y="1943100"/>
          <p14:tracePt t="40648" x="4343400" y="1943100"/>
          <p14:tracePt t="40664" x="4371975" y="1936750"/>
          <p14:tracePt t="40681" x="4422775" y="1936750"/>
          <p14:tracePt t="40698" x="4437063" y="1928813"/>
          <p14:tracePt t="40714" x="4443413" y="1928813"/>
          <p14:tracePt t="40731" x="4451350" y="1928813"/>
          <p14:tracePt t="40764" x="4465638" y="1928813"/>
          <p14:tracePt t="40780" x="4471988" y="1928813"/>
          <p14:tracePt t="40799" x="4494213" y="1928813"/>
          <p14:tracePt t="40816" x="4500563" y="1928813"/>
          <p14:tracePt t="40832" x="4514850" y="1928813"/>
          <p14:tracePt t="40848" x="4522788" y="1928813"/>
          <p14:tracePt t="40864" x="4529138" y="1922463"/>
          <p14:tracePt t="40881" x="4543425" y="1922463"/>
          <p14:tracePt t="40897" x="4579938" y="1922463"/>
          <p14:tracePt t="40914" x="4594225" y="1922463"/>
          <p14:tracePt t="40931" x="4629150" y="1928813"/>
          <p14:tracePt t="40947" x="4665663" y="1928813"/>
          <p14:tracePt t="40964" x="4686300" y="1936750"/>
          <p14:tracePt t="40980" x="4708525" y="1943100"/>
          <p14:tracePt t="40998" x="4743450" y="1943100"/>
          <p14:tracePt t="41015" x="4757738" y="1943100"/>
          <p14:tracePt t="41034" x="4772025" y="1943100"/>
          <p14:tracePt t="41052" x="4779963" y="1943100"/>
          <p14:tracePt t="41065" x="4786313" y="1943100"/>
          <p14:tracePt t="41122" x="4794250" y="1943100"/>
          <p14:tracePt t="41354" x="4808538" y="1943100"/>
          <p14:tracePt t="41362" x="4822825" y="1943100"/>
          <p14:tracePt t="41370" x="4837113" y="1943100"/>
          <p14:tracePt t="41380" x="4857750" y="1943100"/>
          <p14:tracePt t="41397" x="4900613" y="1943100"/>
          <p14:tracePt t="41415" x="5000625" y="1943100"/>
          <p14:tracePt t="41431" x="5143500" y="1936750"/>
          <p14:tracePt t="41447" x="5237163" y="1936750"/>
          <p14:tracePt t="41464" x="5400675" y="1936750"/>
          <p14:tracePt t="41480" x="5565775" y="1951038"/>
          <p14:tracePt t="41497" x="5694363" y="1951038"/>
          <p14:tracePt t="41515" x="5808663" y="1951038"/>
          <p14:tracePt t="41531" x="5937250" y="1951038"/>
          <p14:tracePt t="41547" x="6037263" y="1943100"/>
          <p14:tracePt t="41564" x="6122988" y="1936750"/>
          <p14:tracePt t="41580" x="6194425" y="1957388"/>
          <p14:tracePt t="41597" x="6251575" y="1979613"/>
          <p14:tracePt t="41614" x="6337300" y="1993900"/>
          <p14:tracePt t="41631" x="6451600" y="2000250"/>
          <p14:tracePt t="41647" x="6557963" y="2000250"/>
          <p14:tracePt t="41665" x="6643688" y="1985963"/>
          <p14:tracePt t="41682" x="6657975" y="1979613"/>
          <p14:tracePt t="42612" x="6643688" y="1979613"/>
          <p14:tracePt t="42628" x="6637338" y="1979613"/>
          <p14:tracePt t="42660" x="6629400" y="1979613"/>
          <p14:tracePt t="42666" x="6623050" y="1979613"/>
          <p14:tracePt t="42683" x="6615113" y="1979613"/>
          <p14:tracePt t="42698" x="6594475" y="1971675"/>
          <p14:tracePt t="42715" x="6565900" y="1971675"/>
          <p14:tracePt t="42732" x="6543675" y="1971675"/>
          <p14:tracePt t="42748" x="6486525" y="1971675"/>
          <p14:tracePt t="42764" x="6443663" y="1979613"/>
          <p14:tracePt t="42766" x="6423025" y="1985963"/>
          <p14:tracePt t="42780" x="6408738" y="1985963"/>
          <p14:tracePt t="42797" x="6343650" y="1985963"/>
          <p14:tracePt t="42815" x="6286500" y="1993900"/>
          <p14:tracePt t="42832" x="6229350" y="1993900"/>
          <p14:tracePt t="42848" x="6194425" y="1993900"/>
          <p14:tracePt t="42865" x="6157913" y="1993900"/>
          <p14:tracePt t="42882" x="6122988" y="1993900"/>
          <p14:tracePt t="42898" x="6072188" y="1993900"/>
          <p14:tracePt t="42913" x="6000750" y="1993900"/>
          <p14:tracePt t="42930" x="5908675" y="2000250"/>
          <p14:tracePt t="42947" x="5843588" y="2008188"/>
          <p14:tracePt t="42964" x="5786438" y="2014538"/>
          <p14:tracePt t="42980" x="5765800" y="2014538"/>
          <p14:tracePt t="42996" x="5729288" y="2014538"/>
          <p14:tracePt t="43015" x="5694363" y="2014538"/>
          <p14:tracePt t="43032" x="5657850" y="2022475"/>
          <p14:tracePt t="43047" x="5614988" y="2022475"/>
          <p14:tracePt t="43063" x="5565775" y="2028825"/>
          <p14:tracePt t="43081" x="5422900" y="2028825"/>
          <p14:tracePt t="43098" x="5351463" y="2028825"/>
          <p14:tracePt t="43115" x="5265738" y="2028825"/>
          <p14:tracePt t="43132" x="5165725" y="2028825"/>
          <p14:tracePt t="43148" x="5086350" y="2028825"/>
          <p14:tracePt t="43165" x="4986338" y="2022475"/>
          <p14:tracePt t="43181" x="4929188" y="2022475"/>
          <p14:tracePt t="43198" x="4872038" y="2022475"/>
          <p14:tracePt t="43214" x="4814888" y="2022475"/>
          <p14:tracePt t="43230" x="4751388" y="2028825"/>
          <p14:tracePt t="43248" x="4694238" y="2036763"/>
          <p14:tracePt t="43264" x="4643438" y="2036763"/>
          <p14:tracePt t="43267" x="4637088" y="2036763"/>
          <p14:tracePt t="43281" x="4608513" y="2036763"/>
          <p14:tracePt t="43299" x="4565650" y="2036763"/>
          <p14:tracePt t="43313" x="4557713" y="2036763"/>
          <p14:tracePt t="43330" x="4500563" y="2036763"/>
          <p14:tracePt t="43346" x="4465638" y="2036763"/>
          <p14:tracePt t="43364" x="4451350" y="2036763"/>
          <p14:tracePt t="43380" x="4443413" y="2036763"/>
          <p14:tracePt t="43396" x="4429125" y="2036763"/>
          <p14:tracePt t="43413" x="4422775" y="2036763"/>
          <p14:tracePt t="43431" x="4400550" y="2036763"/>
          <p14:tracePt t="43448" x="4379913" y="2036763"/>
          <p14:tracePt t="43465" x="4351338" y="2036763"/>
          <p14:tracePt t="43480" x="4329113" y="2036763"/>
          <p14:tracePt t="43497" x="4314825" y="2036763"/>
          <p14:tracePt t="43513" x="4300538" y="2036763"/>
          <p14:tracePt t="43531" x="4286250" y="2028825"/>
          <p14:tracePt t="43547" x="4265613" y="2028825"/>
          <p14:tracePt t="43549" x="4243388" y="2028825"/>
          <p14:tracePt t="43563" x="4237038" y="2028825"/>
          <p14:tracePt t="43580" x="4165600" y="2028825"/>
          <p14:tracePt t="43597" x="4151313" y="2028825"/>
          <p14:tracePt t="43613" x="4129088" y="2028825"/>
          <p14:tracePt t="43630" x="4114800" y="2022475"/>
          <p14:tracePt t="43663" x="4108450" y="2022475"/>
          <p14:tracePt t="43681" x="4100513" y="2022475"/>
          <p14:tracePt t="43697" x="4094163" y="2014538"/>
          <p14:tracePt t="43713" x="4079875" y="2014538"/>
          <p14:tracePt t="43730" x="4071938" y="2014538"/>
          <p14:tracePt t="43777" x="4065588" y="2014538"/>
          <p14:tracePt t="43830" x="4057650" y="2014538"/>
          <p14:tracePt t="43846" x="4051300" y="2014538"/>
          <p14:tracePt t="43862" x="4043363" y="2014538"/>
          <p14:tracePt t="44167" x="4037013" y="2014538"/>
          <p14:tracePt t="46104" x="4029075" y="2014538"/>
          <p14:tracePt t="55581" x="4022725" y="2014538"/>
          <p14:tracePt t="55587" x="4014788" y="2014538"/>
          <p14:tracePt t="56016" x="4014788" y="2022475"/>
          <p14:tracePt t="56024" x="4014788" y="2028825"/>
          <p14:tracePt t="56031" x="4022725" y="2036763"/>
          <p14:tracePt t="56042" x="4029075" y="2043113"/>
          <p14:tracePt t="56059" x="4029075" y="2065338"/>
          <p14:tracePt t="56077" x="4043363" y="2079625"/>
          <p14:tracePt t="56096" x="4051300" y="2093913"/>
          <p14:tracePt t="56109" x="4057650" y="2100263"/>
          <p14:tracePt t="56126" x="4065588" y="2108200"/>
          <p14:tracePt t="56142" x="4071938" y="2122488"/>
          <p14:tracePt t="56160" x="4071938" y="2128838"/>
          <p14:tracePt t="56177" x="4079875" y="2143125"/>
          <p14:tracePt t="56193" x="4086225" y="2165350"/>
          <p14:tracePt t="56209" x="4086225" y="2179638"/>
          <p14:tracePt t="56227" x="4094163" y="2200275"/>
          <p14:tracePt t="56244" x="4100513" y="2208213"/>
          <p14:tracePt t="56259" x="4100513" y="2214563"/>
          <p14:tracePt t="56275" x="4100513" y="2222500"/>
          <p14:tracePt t="56292" x="4100513" y="2228850"/>
          <p14:tracePt t="56309" x="4100513" y="2236788"/>
          <p14:tracePt t="56325" x="4108450" y="2243138"/>
          <p14:tracePt t="56342" x="4108450" y="2257425"/>
          <p14:tracePt t="56359" x="4108450" y="2265363"/>
          <p14:tracePt t="56375" x="4108450" y="2271713"/>
          <p14:tracePt t="56392" x="4114800" y="2279650"/>
          <p14:tracePt t="56409" x="4114800" y="2293938"/>
          <p14:tracePt t="56427" x="4122738" y="2308225"/>
          <p14:tracePt t="56444" x="4122738" y="2314575"/>
          <p14:tracePt t="56446" x="4122738" y="2322513"/>
          <p14:tracePt t="56461" x="4122738" y="2328863"/>
          <p14:tracePt t="56477" x="4122738" y="2343150"/>
          <p14:tracePt t="56494" x="4122738" y="2351088"/>
          <p14:tracePt t="56509" x="4129088" y="2357438"/>
          <p14:tracePt t="56527" x="4129088" y="2371725"/>
          <p14:tracePt t="56542" x="4129088" y="2379663"/>
          <p14:tracePt t="56559" x="4129088" y="2386013"/>
          <p14:tracePt t="56602" x="4129088" y="2393950"/>
          <p14:tracePt t="56629" x="4129088" y="2400300"/>
          <p14:tracePt t="56682" x="4129088" y="2408238"/>
          <p14:tracePt t="56714" x="4129088" y="2414588"/>
          <p14:tracePt t="56738" x="4129088" y="2428875"/>
          <p14:tracePt t="56821" x="4137025" y="2428875"/>
          <p14:tracePt t="56852" x="4137025" y="2436813"/>
          <p14:tracePt t="56860" x="4137025" y="2443163"/>
          <p14:tracePt t="56867" x="4137025" y="2451100"/>
          <p14:tracePt t="56892" x="4143375" y="2451100"/>
          <p14:tracePt t="56907" x="4143375" y="2457450"/>
          <p14:tracePt t="56922" x="4151313" y="2457450"/>
          <p14:tracePt t="56930" x="4157663" y="2465388"/>
          <p14:tracePt t="56946" x="4165600" y="2465388"/>
          <p14:tracePt t="56959" x="4171950" y="2465388"/>
          <p14:tracePt t="56975" x="4194175" y="2486025"/>
          <p14:tracePt t="56993" x="4279900" y="2571750"/>
          <p14:tracePt t="57009" x="4394200" y="2657475"/>
          <p14:tracePt t="57025" x="4537075" y="2743200"/>
          <p14:tracePt t="57042" x="4643438" y="2800350"/>
          <p14:tracePt t="57059" x="4743450" y="2843213"/>
          <p14:tracePt t="57075" x="4843463" y="2865438"/>
          <p14:tracePt t="57093" x="4929188" y="2894013"/>
          <p14:tracePt t="57111" x="4957763" y="2900363"/>
          <p14:tracePt t="57128" x="4994275" y="2914650"/>
          <p14:tracePt t="57144" x="5008563" y="2922588"/>
          <p14:tracePt t="57161" x="5029200" y="2936875"/>
          <p14:tracePt t="57177" x="5072063" y="2943225"/>
          <p14:tracePt t="57193" x="5114925" y="2957513"/>
          <p14:tracePt t="57195" x="5151438" y="2965450"/>
          <p14:tracePt t="57211" x="5194300" y="2965450"/>
          <p14:tracePt t="57227" x="5243513" y="2965450"/>
          <p14:tracePt t="57243" x="5272088" y="2971800"/>
          <p14:tracePt t="57259" x="5294313" y="2979738"/>
          <p14:tracePt t="57275" x="5314950" y="2979738"/>
          <p14:tracePt t="57292" x="5329238" y="2979738"/>
          <p14:tracePt t="57308" x="5357813" y="2979738"/>
          <p14:tracePt t="57325" x="5386388" y="2979738"/>
          <p14:tracePt t="57342" x="5408613" y="2979738"/>
          <p14:tracePt t="57360" x="5486400" y="2979738"/>
          <p14:tracePt t="57377" x="5514975" y="2979738"/>
          <p14:tracePt t="57393" x="5551488" y="2979738"/>
          <p14:tracePt t="57409" x="5580063" y="2979738"/>
          <p14:tracePt t="57425" x="5600700" y="2979738"/>
          <p14:tracePt t="57442" x="5622925" y="2979738"/>
          <p14:tracePt t="57458" x="5665788" y="2979738"/>
          <p14:tracePt t="57475" x="5715000" y="2979738"/>
          <p14:tracePt t="57493" x="5794375" y="2971800"/>
          <p14:tracePt t="57510" x="5865813" y="2957513"/>
          <p14:tracePt t="57527" x="5937250" y="2951163"/>
          <p14:tracePt t="57543" x="5951538" y="2951163"/>
          <p14:tracePt t="57560" x="5980113" y="2951163"/>
          <p14:tracePt t="57577" x="6029325" y="2951163"/>
          <p14:tracePt t="57592" x="6043613" y="2951163"/>
          <p14:tracePt t="57609" x="6108700" y="2943225"/>
          <p14:tracePt t="57625" x="6143625" y="2943225"/>
          <p14:tracePt t="57642" x="6186488" y="2943225"/>
          <p14:tracePt t="57658" x="6223000" y="2943225"/>
          <p14:tracePt t="57675" x="6251575" y="2936875"/>
          <p14:tracePt t="57692" x="6294438" y="2936875"/>
          <p14:tracePt t="57709" x="6343650" y="2936875"/>
          <p14:tracePt t="57725" x="6372225" y="2951163"/>
          <p14:tracePt t="57742" x="6415088" y="2957513"/>
          <p14:tracePt t="57758" x="6437313" y="2965450"/>
          <p14:tracePt t="57793" x="6443663" y="2965450"/>
          <p14:tracePt t="57815" x="6443663" y="2971800"/>
          <p14:tracePt t="57826" x="6451600" y="2971800"/>
          <p14:tracePt t="57843" x="6472238" y="2986088"/>
          <p14:tracePt t="57859" x="6494463" y="2994025"/>
          <p14:tracePt t="57875" x="6508750" y="2994025"/>
          <p14:tracePt t="57954" x="6508750" y="3000375"/>
          <p14:tracePt t="57970" x="6508750" y="3008313"/>
          <p14:tracePt t="57986" x="6508750" y="3014663"/>
          <p14:tracePt t="58017" x="6500813" y="3014663"/>
          <p14:tracePt t="58023" x="6500813" y="3022600"/>
          <p14:tracePt t="58040" x="6486525" y="3036888"/>
          <p14:tracePt t="58056" x="6472238" y="3043238"/>
          <p14:tracePt t="58064" x="6451600" y="3051175"/>
          <p14:tracePt t="58075" x="6443663" y="3051175"/>
          <p14:tracePt t="58093" x="6415088" y="3051175"/>
          <p14:tracePt t="58109" x="6380163" y="3057525"/>
          <p14:tracePt t="58126" x="6351588" y="3065463"/>
          <p14:tracePt t="58142" x="6315075" y="3071813"/>
          <p14:tracePt t="58159" x="6272213" y="3071813"/>
          <p14:tracePt t="58177" x="6237288" y="3071813"/>
          <p14:tracePt t="58193" x="6208713" y="3071813"/>
          <p14:tracePt t="58208" x="6165850" y="3079750"/>
          <p14:tracePt t="58225" x="6122988" y="3079750"/>
          <p14:tracePt t="58241" x="6086475" y="3079750"/>
          <p14:tracePt t="58260" x="6065838" y="3079750"/>
          <p14:tracePt t="58277" x="6043613" y="3065463"/>
          <p14:tracePt t="58282" x="6022975" y="3065463"/>
          <p14:tracePt t="58292" x="6008688" y="3065463"/>
          <p14:tracePt t="58309" x="5994400" y="3065463"/>
          <p14:tracePt t="58325" x="5957888" y="3051175"/>
          <p14:tracePt t="58341" x="5951538" y="3051175"/>
          <p14:tracePt t="58359" x="5915025" y="3028950"/>
          <p14:tracePt t="58375" x="5886450" y="3014663"/>
          <p14:tracePt t="58391" x="5857875" y="3008313"/>
          <p14:tracePt t="58410" x="5837238" y="3000375"/>
          <p14:tracePt t="58427" x="5822950" y="2986088"/>
          <p14:tracePt t="58443" x="5800725" y="2971800"/>
          <p14:tracePt t="58460" x="5780088" y="2957513"/>
          <p14:tracePt t="58477" x="5772150" y="2936875"/>
          <p14:tracePt t="58493" x="5772150" y="2908300"/>
          <p14:tracePt t="58510" x="5772150" y="2879725"/>
          <p14:tracePt t="58526" x="5772150" y="2857500"/>
          <p14:tracePt t="58543" x="5772150" y="2828925"/>
          <p14:tracePt t="58558" x="5772150" y="2808288"/>
          <p14:tracePt t="58575" x="5772150" y="2786063"/>
          <p14:tracePt t="58593" x="5765800" y="2728913"/>
          <p14:tracePt t="58610" x="5780088" y="2722563"/>
          <p14:tracePt t="58626" x="5794375" y="2700338"/>
          <p14:tracePt t="58641" x="5808663" y="2686050"/>
          <p14:tracePt t="58658" x="5829300" y="2657475"/>
          <p14:tracePt t="58676" x="5843588" y="2628900"/>
          <p14:tracePt t="58693" x="5851525" y="2593975"/>
          <p14:tracePt t="58710" x="5857875" y="2571750"/>
          <p14:tracePt t="58725" x="5872163" y="2551113"/>
          <p14:tracePt t="58727" x="5880100" y="2543175"/>
          <p14:tracePt t="58743" x="5886450" y="2528888"/>
          <p14:tracePt t="58759" x="5894388" y="2514600"/>
          <p14:tracePt t="58776" x="5908675" y="2493963"/>
          <p14:tracePt t="58782" x="5915025" y="2493963"/>
          <p14:tracePt t="58791" x="5929313" y="2479675"/>
          <p14:tracePt t="58808" x="5943600" y="2457450"/>
          <p14:tracePt t="58825" x="5957888" y="2436813"/>
          <p14:tracePt t="58858" x="5980113" y="2428875"/>
          <p14:tracePt t="58875" x="6000750" y="2414588"/>
          <p14:tracePt t="58891" x="6022975" y="2408238"/>
          <p14:tracePt t="58908" x="6057900" y="2386013"/>
          <p14:tracePt t="58925" x="6094413" y="2371725"/>
          <p14:tracePt t="58941" x="6108700" y="2357438"/>
          <p14:tracePt t="58960" x="6129338" y="2357438"/>
          <p14:tracePt t="58977" x="6157913" y="2351088"/>
          <p14:tracePt t="58994" x="6165850" y="2351088"/>
          <p14:tracePt t="59009" x="6194425" y="2351088"/>
          <p14:tracePt t="59026" x="6215063" y="2351088"/>
          <p14:tracePt t="59043" x="6272213" y="2351088"/>
          <p14:tracePt t="59059" x="6315075" y="2357438"/>
          <p14:tracePt t="59075" x="6337300" y="2357438"/>
          <p14:tracePt t="59093" x="6372225" y="2365375"/>
          <p14:tracePt t="59109" x="6380163" y="2371725"/>
          <p14:tracePt t="59125" x="6386513" y="2379663"/>
          <p14:tracePt t="59141" x="6394450" y="2393950"/>
          <p14:tracePt t="59159" x="6408738" y="2393950"/>
          <p14:tracePt t="59175" x="6408738" y="2400300"/>
          <p14:tracePt t="59191" x="6415088" y="2414588"/>
          <p14:tracePt t="59210" x="6423025" y="2422525"/>
          <p14:tracePt t="59225" x="6443663" y="2451100"/>
          <p14:tracePt t="59241" x="6443663" y="2457450"/>
          <p14:tracePt t="59260" x="6443663" y="2486025"/>
          <p14:tracePt t="59276" x="6451600" y="2500313"/>
          <p14:tracePt t="59293" x="6451600" y="2508250"/>
          <p14:tracePt t="59310" x="6457950" y="2522538"/>
          <p14:tracePt t="59327" x="6457950" y="2536825"/>
          <p14:tracePt t="59343" x="6465888" y="2557463"/>
          <p14:tracePt t="59359" x="6465888" y="2565400"/>
          <p14:tracePt t="59375" x="6472238" y="2586038"/>
          <p14:tracePt t="59391" x="6480175" y="2600325"/>
          <p14:tracePt t="59408" x="6480175" y="2608263"/>
          <p14:tracePt t="59424" x="6480175" y="2636838"/>
          <p14:tracePt t="59441" x="6480175" y="2665413"/>
          <p14:tracePt t="59458" x="6480175" y="2686050"/>
          <p14:tracePt t="59475" x="6480175" y="2714625"/>
          <p14:tracePt t="59491" x="6486525" y="2757488"/>
          <p14:tracePt t="59508" x="6486525" y="2786063"/>
          <p14:tracePt t="59525" x="6486525" y="2800350"/>
          <p14:tracePt t="59541" x="6472238" y="2828925"/>
          <p14:tracePt t="59558" x="6465888" y="2851150"/>
          <p14:tracePt t="59575" x="6465888" y="2865438"/>
          <p14:tracePt t="59591" x="6457950" y="2879725"/>
          <p14:tracePt t="59609" x="6457950" y="2894013"/>
          <p14:tracePt t="59624" x="6457950" y="2900363"/>
          <p14:tracePt t="59642" x="6451600" y="2914650"/>
          <p14:tracePt t="59674" x="6443663" y="2922588"/>
          <p14:tracePt t="59691" x="6437313" y="2943225"/>
          <p14:tracePt t="59709" x="6429375" y="2957513"/>
          <p14:tracePt t="59727" x="6408738" y="2965450"/>
          <p14:tracePt t="59743" x="6400800" y="2979738"/>
          <p14:tracePt t="59759" x="6372225" y="2986088"/>
          <p14:tracePt t="59776" x="6337300" y="3000375"/>
          <p14:tracePt t="59782" x="6329363" y="3000375"/>
          <p14:tracePt t="59793" x="6315075" y="3000375"/>
          <p14:tracePt t="59809" x="6280150" y="3000375"/>
          <p14:tracePt t="59826" x="6208713" y="3000375"/>
          <p14:tracePt t="59843" x="6157913" y="3000375"/>
          <p14:tracePt t="59859" x="6129338" y="3000375"/>
          <p14:tracePt t="59876" x="6072188" y="2994025"/>
          <p14:tracePt t="59891" x="6022975" y="2986088"/>
          <p14:tracePt t="59908" x="5986463" y="2979738"/>
          <p14:tracePt t="59924" x="5965825" y="2979738"/>
          <p14:tracePt t="59941" x="5937250" y="2971800"/>
          <p14:tracePt t="59958" x="5922963" y="2971800"/>
          <p14:tracePt t="59975" x="5886450" y="2957513"/>
          <p14:tracePt t="59991" x="5872163" y="2957513"/>
          <p14:tracePt t="60008" x="5857875" y="2943225"/>
          <p14:tracePt t="60024" x="5837238" y="2943225"/>
          <p14:tracePt t="60041" x="5822950" y="2928938"/>
          <p14:tracePt t="60057" x="5808663" y="2914650"/>
          <p14:tracePt t="60074" x="5800725" y="2908300"/>
          <p14:tracePt t="60091" x="5786438" y="2894013"/>
          <p14:tracePt t="60109" x="5772150" y="2879725"/>
          <p14:tracePt t="60124" x="5772150" y="2871788"/>
          <p14:tracePt t="60141" x="5772150" y="2857500"/>
          <p14:tracePt t="60158" x="5757863" y="2836863"/>
          <p14:tracePt t="60174" x="5751513" y="2814638"/>
          <p14:tracePt t="60191" x="5743575" y="2757488"/>
          <p14:tracePt t="60209" x="5743575" y="2693988"/>
          <p14:tracePt t="60226" x="5743575" y="2671763"/>
          <p14:tracePt t="60243" x="5743575" y="2622550"/>
          <p14:tracePt t="60259" x="5743575" y="2608263"/>
          <p14:tracePt t="60276" x="5757863" y="2579688"/>
          <p14:tracePt t="60281" x="5765800" y="2557463"/>
          <p14:tracePt t="60292" x="5772150" y="2543175"/>
          <p14:tracePt t="60309" x="5808663" y="2508250"/>
          <p14:tracePt t="60326" x="5815013" y="2486025"/>
          <p14:tracePt t="60341" x="5837238" y="2471738"/>
          <p14:tracePt t="60359" x="5872163" y="2428875"/>
          <p14:tracePt t="60375" x="5880100" y="2422525"/>
          <p14:tracePt t="60392" x="5900738" y="2400300"/>
          <p14:tracePt t="60408" x="5929313" y="2386013"/>
          <p14:tracePt t="60424" x="5943600" y="2379663"/>
          <p14:tracePt t="60441" x="5972175" y="2379663"/>
          <p14:tracePt t="60457" x="6000750" y="2371725"/>
          <p14:tracePt t="60475" x="6029325" y="2365375"/>
          <p14:tracePt t="60491" x="6051550" y="2365375"/>
          <p14:tracePt t="60509" x="6065838" y="2357438"/>
          <p14:tracePt t="60526" x="6072188" y="2357438"/>
          <p14:tracePt t="60543" x="6094413" y="2357438"/>
          <p14:tracePt t="60558" x="6100763" y="2357438"/>
          <p14:tracePt t="60574" x="6108700" y="2357438"/>
          <p14:tracePt t="60593" x="6115050" y="2357438"/>
          <p14:tracePt t="60609" x="6129338" y="2357438"/>
          <p14:tracePt t="60624" x="6157913" y="2371725"/>
          <p14:tracePt t="60641" x="6186488" y="2386013"/>
          <p14:tracePt t="60657" x="6215063" y="2400300"/>
          <p14:tracePt t="60676" x="6237288" y="2408238"/>
          <p14:tracePt t="60694" x="6272213" y="2414588"/>
          <p14:tracePt t="60707" x="6294438" y="2428875"/>
          <p14:tracePt t="60724" x="6329363" y="2443163"/>
          <p14:tracePt t="60741" x="6357938" y="2479675"/>
          <p14:tracePt t="60759" x="6380163" y="2500313"/>
          <p14:tracePt t="60776" x="6400800" y="2522538"/>
          <p14:tracePt t="60782" x="6408738" y="2528888"/>
          <p14:tracePt t="60793" x="6415088" y="2536825"/>
          <p14:tracePt t="60811" x="6437313" y="2551113"/>
          <p14:tracePt t="60843" x="6465888" y="2586038"/>
          <p14:tracePt t="60859" x="6480175" y="2628900"/>
          <p14:tracePt t="60876" x="6494463" y="2643188"/>
          <p14:tracePt t="60893" x="6494463" y="2665413"/>
          <p14:tracePt t="60908" x="6500813" y="2679700"/>
          <p14:tracePt t="60924" x="6508750" y="2693988"/>
          <p14:tracePt t="60940" x="6508750" y="2708275"/>
          <p14:tracePt t="60957" x="6508750" y="2722563"/>
          <p14:tracePt t="60974" x="6508750" y="2743200"/>
          <p14:tracePt t="60991" x="6508750" y="2786063"/>
          <p14:tracePt t="61009" x="6508750" y="2808288"/>
          <p14:tracePt t="61026" x="6500813" y="2843213"/>
          <p14:tracePt t="61042" x="6494463" y="2871788"/>
          <p14:tracePt t="61059" x="6494463" y="2894013"/>
          <p14:tracePt t="61076" x="6486525" y="2908300"/>
          <p14:tracePt t="61091" x="6480175" y="2922588"/>
          <p14:tracePt t="61109" x="6457950" y="2943225"/>
          <p14:tracePt t="61125" x="6451600" y="2951163"/>
          <p14:tracePt t="61142" x="6429375" y="2957513"/>
          <p14:tracePt t="61158" x="6415088" y="2957513"/>
          <p14:tracePt t="61174" x="6394450" y="2965450"/>
          <p14:tracePt t="61191" x="6380163" y="2965450"/>
          <p14:tracePt t="61207" x="6372225" y="2965450"/>
          <p14:tracePt t="61225" x="6365875" y="2971800"/>
          <p14:tracePt t="61240" x="6357938" y="2971800"/>
          <p14:tracePt t="62126" x="6351588" y="2971800"/>
          <p14:tracePt t="62134" x="6343650" y="2971800"/>
          <p14:tracePt t="62147" x="6329363" y="2971800"/>
          <p14:tracePt t="62157" x="6315075" y="2971800"/>
          <p14:tracePt t="62175" x="6272213" y="2986088"/>
          <p14:tracePt t="62192" x="6229350" y="2994025"/>
          <p14:tracePt t="62210" x="6172200" y="3022600"/>
          <p14:tracePt t="62223" x="6094413" y="3065463"/>
          <p14:tracePt t="62241" x="6000750" y="3108325"/>
          <p14:tracePt t="62257" x="5922963" y="3157538"/>
          <p14:tracePt t="62273" x="5843588" y="3165475"/>
          <p14:tracePt t="62290" x="5751513" y="3165475"/>
          <p14:tracePt t="62307" x="5637213" y="3165475"/>
          <p14:tracePt t="62324" x="5522913" y="3165475"/>
          <p14:tracePt t="62343" x="5351463" y="3208338"/>
          <p14:tracePt t="62360" x="5237163" y="3236913"/>
          <p14:tracePt t="62373" x="5186363" y="3257550"/>
          <p14:tracePt t="62390" x="4979988" y="3294063"/>
          <p14:tracePt t="62407" x="4857750" y="3322638"/>
          <p14:tracePt t="62426" x="4743450" y="3343275"/>
          <p14:tracePt t="62442" x="4651375" y="3371850"/>
          <p14:tracePt t="62459" x="4529138" y="3408363"/>
          <p14:tracePt t="62475" x="4408488" y="3443288"/>
          <p14:tracePt t="62492" x="4294188" y="3443288"/>
          <p14:tracePt t="62508" x="4179888" y="3457575"/>
          <p14:tracePt t="62524" x="4065588" y="3479800"/>
          <p14:tracePt t="62540" x="3951288" y="3508375"/>
          <p14:tracePt t="62557" x="3843338" y="3529013"/>
          <p14:tracePt t="62573" x="3743325" y="3543300"/>
          <p14:tracePt t="62590" x="3636963" y="3557588"/>
          <p14:tracePt t="62609" x="3486150" y="3565525"/>
          <p14:tracePt t="62626" x="3379788" y="3571875"/>
          <p14:tracePt t="62642" x="3314700" y="3571875"/>
          <p14:tracePt t="62657" x="3228975" y="3571875"/>
          <p14:tracePt t="62673" x="3200400" y="3571875"/>
          <p14:tracePt t="62690" x="3114675" y="3571875"/>
          <p14:tracePt t="62707" x="3071813" y="3579813"/>
          <p14:tracePt t="62723" x="3008313" y="3608388"/>
          <p14:tracePt t="62741" x="2922588" y="3629025"/>
          <p14:tracePt t="62758" x="2879725" y="3636963"/>
          <p14:tracePt t="62776" x="2836863" y="3643313"/>
          <p14:tracePt t="62781" x="2814638" y="3643313"/>
          <p14:tracePt t="62790" x="2794000" y="3643313"/>
          <p14:tracePt t="62808" x="2794000" y="3651250"/>
          <p14:tracePt t="62884" x="2786063" y="3651250"/>
          <p14:tracePt t="63008" x="2786063" y="3657600"/>
          <p14:tracePt t="63031" x="2794000" y="3657600"/>
          <p14:tracePt t="63039" x="2808288" y="3657600"/>
          <p14:tracePt t="63045" x="2814638" y="3657600"/>
          <p14:tracePt t="63057" x="2828925" y="3657600"/>
          <p14:tracePt t="63073" x="2857500" y="3657600"/>
          <p14:tracePt t="63090" x="2894013" y="3657600"/>
          <p14:tracePt t="63107" x="2957513" y="3671888"/>
          <p14:tracePt t="63124" x="3008313" y="3671888"/>
          <p14:tracePt t="63140" x="3065463" y="3671888"/>
          <p14:tracePt t="63157" x="3086100" y="3671888"/>
          <p14:tracePt t="63175" x="3114675" y="3671888"/>
          <p14:tracePt t="63192" x="3136900" y="3671888"/>
          <p14:tracePt t="63209" x="3165475" y="3671888"/>
          <p14:tracePt t="63224" x="3194050" y="3671888"/>
          <p14:tracePt t="63242" x="3214688" y="3671888"/>
          <p14:tracePt t="63258" x="3251200" y="3679825"/>
          <p14:tracePt t="63274" x="3271838" y="3679825"/>
          <p14:tracePt t="63290" x="3300413" y="3679825"/>
          <p14:tracePt t="63307" x="3328988" y="3686175"/>
          <p14:tracePt t="63323" x="3351213" y="3694113"/>
          <p14:tracePt t="63339" x="3371850" y="3694113"/>
          <p14:tracePt t="63356" x="3379788" y="3694113"/>
          <p14:tracePt t="63373" x="3394075" y="3694113"/>
          <p14:tracePt t="63390" x="3408363" y="3694113"/>
          <p14:tracePt t="63408" x="3414713" y="3694113"/>
          <p14:tracePt t="63426" x="3429000" y="3694113"/>
          <p14:tracePt t="63442" x="3436938" y="3694113"/>
          <p14:tracePt t="63458" x="3443288" y="3694113"/>
          <p14:tracePt t="63473" x="3465513" y="3694113"/>
          <p14:tracePt t="63491" x="3479800" y="3694113"/>
          <p14:tracePt t="63506" x="3494088" y="3700463"/>
          <p14:tracePt t="63523" x="3514725" y="3700463"/>
          <p14:tracePt t="63540" x="3536950" y="3700463"/>
          <p14:tracePt t="63557" x="3565525" y="3700463"/>
          <p14:tracePt t="63574" x="3586163" y="3700463"/>
          <p14:tracePt t="63589" x="3600450" y="3700463"/>
          <p14:tracePt t="63608" x="3614738" y="3700463"/>
          <p14:tracePt t="63624" x="3622675" y="3700463"/>
          <p14:tracePt t="63657" x="3629025" y="3700463"/>
          <p14:tracePt t="63673" x="3643313" y="3700463"/>
          <p14:tracePt t="63690" x="3657600" y="3708400"/>
          <p14:tracePt t="63707" x="3679825" y="3708400"/>
          <p14:tracePt t="63723" x="3708400" y="3714750"/>
          <p14:tracePt t="63743" x="3729038" y="3722688"/>
          <p14:tracePt t="63759" x="3743325" y="3722688"/>
          <p14:tracePt t="63776" x="3751263" y="3722688"/>
          <p14:tracePt t="63800" x="3757613" y="3722688"/>
          <p14:tracePt t="63820" x="3765550" y="3722688"/>
          <p14:tracePt t="63828" x="3771900" y="3722688"/>
          <p14:tracePt t="63869" x="3779838" y="3722688"/>
          <p14:tracePt t="63884" x="3786188" y="3722688"/>
          <p14:tracePt t="63891" x="3794125" y="3722688"/>
          <p14:tracePt t="63900" x="3800475" y="3722688"/>
          <p14:tracePt t="63908" x="3808413" y="3722688"/>
          <p14:tracePt t="63923" x="3822700" y="3722688"/>
          <p14:tracePt t="63940" x="3836988" y="3722688"/>
          <p14:tracePt t="63956" x="3843338" y="3722688"/>
          <p14:tracePt t="63975" x="3851275" y="3722688"/>
          <p14:tracePt t="64049" x="3857625" y="3722688"/>
          <p14:tracePt t="64072" x="3857625" y="3729038"/>
          <p14:tracePt t="64095" x="3865563" y="3729038"/>
          <p14:tracePt t="64124" x="3871913" y="3729038"/>
          <p14:tracePt t="64156" x="3879850" y="3729038"/>
          <p14:tracePt t="64526" x="3886200" y="3729038"/>
          <p14:tracePt t="64542" x="3894138" y="3729038"/>
          <p14:tracePt t="64548" x="3900488" y="3729038"/>
          <p14:tracePt t="64572" x="3914775" y="3729038"/>
          <p14:tracePt t="64601" x="3922713" y="3729038"/>
          <p14:tracePt t="64610" x="3929063" y="3729038"/>
          <p14:tracePt t="64618" x="3937000" y="3729038"/>
          <p14:tracePt t="64624" x="3943350" y="3729038"/>
          <p14:tracePt t="64640" x="3957638" y="3729038"/>
          <p14:tracePt t="64656" x="3965575" y="3729038"/>
          <p14:tracePt t="64673" x="3971925" y="3729038"/>
          <p14:tracePt t="64689" x="3971925" y="3722688"/>
          <p14:tracePt t="64706" x="3979863" y="3722688"/>
          <p14:tracePt t="64722" x="3986213" y="3722688"/>
          <p14:tracePt t="64739" x="4000500" y="3722688"/>
          <p14:tracePt t="64757" x="4014788" y="3722688"/>
          <p14:tracePt t="64775" x="4022725" y="3722688"/>
          <p14:tracePt t="64806" x="4022725" y="3714750"/>
          <p14:tracePt t="65001" x="4029075" y="3714750"/>
          <p14:tracePt t="65047" x="4037013" y="3714750"/>
          <p14:tracePt t="65072" x="4043363" y="3714750"/>
          <p14:tracePt t="65378" x="4029075" y="3714750"/>
          <p14:tracePt t="65384" x="4008438" y="3714750"/>
          <p14:tracePt t="65393" x="4000500" y="3714750"/>
          <p14:tracePt t="65408" x="3979863" y="3714750"/>
          <p14:tracePt t="67392" x="3971925" y="3743325"/>
          <p14:tracePt t="67399" x="3971925" y="3779838"/>
          <p14:tracePt t="67408" x="3971925" y="3814763"/>
          <p14:tracePt t="67422" x="3951288" y="3857625"/>
          <p14:tracePt t="67440" x="3943350" y="3908425"/>
          <p14:tracePt t="67457" x="3922713" y="3922713"/>
          <p14:tracePt t="67474" x="3914775" y="3937000"/>
          <p14:tracePt t="67506" x="3908425" y="3943350"/>
          <p14:tracePt t="67525" x="3900488" y="3943350"/>
          <p14:tracePt t="67539" x="3886200" y="3951288"/>
          <p14:tracePt t="67572" x="3871913" y="3965575"/>
          <p14:tracePt t="67588" x="3851275" y="3986213"/>
          <p14:tracePt t="67606" x="3843338" y="3994150"/>
          <p14:tracePt t="67622" x="3822700" y="4014788"/>
          <p14:tracePt t="67638" x="3794125" y="4037013"/>
          <p14:tracePt t="67656" x="3786188" y="4051300"/>
          <p14:tracePt t="67673" x="3771900" y="4057650"/>
          <p14:tracePt t="67690" x="3743325" y="4079875"/>
          <p14:tracePt t="67707" x="3729038" y="4094163"/>
          <p14:tracePt t="67723" x="3708400" y="4094163"/>
          <p14:tracePt t="67740" x="3686175" y="4094163"/>
          <p14:tracePt t="67757" x="3657600" y="4100513"/>
          <p14:tracePt t="67772" x="3651250" y="4108450"/>
          <p14:tracePt t="67805" x="3636963" y="4108450"/>
          <p14:tracePt t="67821" x="3629025" y="4114800"/>
          <p14:tracePt t="67838" x="3622675" y="4114800"/>
          <p14:tracePt t="67855" x="3608388" y="4114800"/>
          <p14:tracePt t="67872" x="3600450" y="4114800"/>
          <p14:tracePt t="67889" x="3594100" y="4122738"/>
          <p14:tracePt t="67906" x="3579813" y="4122738"/>
          <p14:tracePt t="68102" x="3586163" y="4122738"/>
          <p14:tracePt t="68109" x="3608388" y="4122738"/>
          <p14:tracePt t="68122" x="3629025" y="4122738"/>
          <p14:tracePt t="68138" x="3714750" y="4100513"/>
          <p14:tracePt t="68155" x="3808413" y="4086225"/>
          <p14:tracePt t="68171" x="3894138" y="4065588"/>
          <p14:tracePt t="68190" x="4022725" y="4043363"/>
          <p14:tracePt t="68207" x="4086225" y="4029075"/>
          <p14:tracePt t="68221" x="4151313" y="4014788"/>
          <p14:tracePt t="68238" x="4194175" y="4008438"/>
          <p14:tracePt t="68255" x="4286250" y="3979863"/>
          <p14:tracePt t="68273" x="4408488" y="3908425"/>
          <p14:tracePt t="68288" x="4514850" y="3851275"/>
          <p14:tracePt t="68305" x="4637088" y="3765550"/>
          <p14:tracePt t="68323" x="4708525" y="3714750"/>
          <p14:tracePt t="68339" x="4800600" y="3665538"/>
          <p14:tracePt t="68355" x="4879975" y="3608388"/>
          <p14:tracePt t="68372" x="4929188" y="3579813"/>
          <p14:tracePt t="68388" x="4957763" y="3529013"/>
          <p14:tracePt t="68406" x="4979988" y="3508375"/>
          <p14:tracePt t="68423" x="5008563" y="3486150"/>
          <p14:tracePt t="68440" x="5065713" y="3457575"/>
          <p14:tracePt t="68456" x="5165725" y="3400425"/>
          <p14:tracePt t="68473" x="5272088" y="3328988"/>
          <p14:tracePt t="68490" x="5394325" y="3257550"/>
          <p14:tracePt t="68505" x="5472113" y="3228975"/>
          <p14:tracePt t="68509" x="5537200" y="3208338"/>
          <p14:tracePt t="68522" x="5565775" y="3208338"/>
          <p14:tracePt t="68540" x="5614988" y="3194050"/>
          <p14:tracePt t="68556" x="5637213" y="3179763"/>
          <p14:tracePt t="68572" x="5680075" y="3165475"/>
          <p14:tracePt t="68589" x="5737225" y="3143250"/>
          <p14:tracePt t="68605" x="5786438" y="3114675"/>
          <p14:tracePt t="68623" x="5880100" y="3071813"/>
          <p14:tracePt t="68638" x="5951538" y="3051175"/>
          <p14:tracePt t="68655" x="6000750" y="3036888"/>
          <p14:tracePt t="68672" x="6043613" y="3028950"/>
          <p14:tracePt t="68688" x="6051550" y="3028950"/>
          <p14:tracePt t="68705" x="6057900" y="3022600"/>
          <p14:tracePt t="68944" x="6051550" y="3022600"/>
          <p14:tracePt t="68960" x="6037263" y="3022600"/>
          <p14:tracePt t="68968" x="6022975" y="3022600"/>
          <p14:tracePt t="68976" x="6000750" y="3022600"/>
          <p14:tracePt t="68989" x="5980113" y="3022600"/>
          <p14:tracePt t="69008" x="5908675" y="3008313"/>
          <p14:tracePt t="69023" x="5857875" y="3008313"/>
          <p14:tracePt t="69040" x="5794375" y="2994025"/>
          <p14:tracePt t="69057" x="5757863" y="2994025"/>
          <p14:tracePt t="69073" x="5722938" y="2994025"/>
          <p14:tracePt t="69090" x="5708650" y="2994025"/>
          <p14:tracePt t="69107" x="5686425" y="2994025"/>
          <p14:tracePt t="69123" x="5672138" y="2979738"/>
          <p14:tracePt t="69140" x="5657850" y="2971800"/>
          <p14:tracePt t="69157" x="5629275" y="2965450"/>
          <p14:tracePt t="69174" x="5600700" y="2965450"/>
          <p14:tracePt t="69188" x="5572125" y="2957513"/>
          <p14:tracePt t="69205" x="5551488" y="2951163"/>
          <p14:tracePt t="69221" x="5522913" y="2951163"/>
          <p14:tracePt t="69239" x="5480050" y="2943225"/>
          <p14:tracePt t="69255" x="5443538" y="2943225"/>
          <p14:tracePt t="69271" x="5408613" y="2928938"/>
          <p14:tracePt t="69288" x="5380038" y="2928938"/>
          <p14:tracePt t="69304" x="5365750" y="2928938"/>
          <p14:tracePt t="69339" x="5357813" y="2928938"/>
          <p14:tracePt t="69357" x="5343525" y="2928938"/>
          <p14:tracePt t="69373" x="5314950" y="2928938"/>
          <p14:tracePt t="69390" x="5300663" y="2928938"/>
          <p14:tracePt t="69405" x="5286375" y="2928938"/>
          <p14:tracePt t="69423" x="5272088" y="2928938"/>
          <p14:tracePt t="69439" x="5265738" y="2936875"/>
          <p14:tracePt t="69457" x="5257800" y="2943225"/>
          <p14:tracePt t="69473" x="5251450" y="2951163"/>
          <p14:tracePt t="69489" x="5251450" y="2957513"/>
          <p14:tracePt t="69509" x="5243513" y="2965450"/>
          <p14:tracePt t="69608" x="5251450" y="2965450"/>
          <p14:tracePt t="69615" x="5272088" y="2965450"/>
          <p14:tracePt t="69625" x="5294313" y="2965450"/>
          <p14:tracePt t="69638" x="5322888" y="2965450"/>
          <p14:tracePt t="69655" x="5408613" y="2965450"/>
          <p14:tracePt t="69673" x="5457825" y="2965450"/>
          <p14:tracePt t="69689" x="5514975" y="2957513"/>
          <p14:tracePt t="69706" x="5580063" y="2951163"/>
          <p14:tracePt t="69723" x="5651500" y="2936875"/>
          <p14:tracePt t="69738" x="5694363" y="2922588"/>
          <p14:tracePt t="69755" x="5722938" y="2914650"/>
          <p14:tracePt t="69772" x="5722938" y="2908300"/>
          <p14:tracePt t="69888" x="5708650" y="2908300"/>
          <p14:tracePt t="69898" x="5686425" y="2908300"/>
          <p14:tracePt t="69906" x="5672138" y="2908300"/>
          <p14:tracePt t="69921" x="5600700" y="2908300"/>
          <p14:tracePt t="69938" x="5494338" y="2908300"/>
          <p14:tracePt t="69954" x="5414963" y="2908300"/>
          <p14:tracePt t="69972" x="5351463" y="2908300"/>
          <p14:tracePt t="69987" x="5314950" y="2928938"/>
          <p14:tracePt t="70004" x="5308600" y="2928938"/>
          <p14:tracePt t="70101" x="5286375" y="2936875"/>
          <p14:tracePt t="70109" x="5265738" y="2936875"/>
          <p14:tracePt t="70123" x="5208588" y="2936875"/>
          <p14:tracePt t="70139" x="5194300" y="2936875"/>
          <p14:tracePt t="70155" x="5180013" y="2943225"/>
          <p14:tracePt t="70359" x="5180013" y="2951163"/>
          <p14:tracePt t="70376" x="5172075" y="2951163"/>
          <p14:tracePt t="70400" x="5157788" y="2951163"/>
          <p14:tracePt t="70407" x="5137150" y="2951163"/>
          <p14:tracePt t="70421" x="5100638" y="2951163"/>
          <p14:tracePt t="70438" x="5086350" y="2957513"/>
          <p14:tracePt t="70454" x="5072063" y="2957513"/>
          <p14:tracePt t="70500" x="5065713" y="2957513"/>
          <p14:tracePt t="70507" x="5057775" y="2957513"/>
          <p14:tracePt t="70522" x="5037138" y="2957513"/>
          <p14:tracePt t="70537" x="5008563" y="2957513"/>
          <p14:tracePt t="70554" x="4965700" y="2957513"/>
          <p14:tracePt t="70571" x="4937125" y="2957513"/>
          <p14:tracePt t="70589" x="4900613" y="2957513"/>
          <p14:tracePt t="70604" x="4872038" y="2951163"/>
          <p14:tracePt t="70623" x="4808538" y="2928938"/>
          <p14:tracePt t="70639" x="4794250" y="2914650"/>
          <p14:tracePt t="70655" x="4779963" y="2914650"/>
          <p14:tracePt t="70672" x="4779963" y="2908300"/>
          <p14:tracePt t="70704" x="4772025" y="2900363"/>
          <p14:tracePt t="70720" x="4757738" y="2886075"/>
          <p14:tracePt t="70737" x="4743450" y="2865438"/>
          <p14:tracePt t="70754" x="4729163" y="2857500"/>
          <p14:tracePt t="70771" x="4700588" y="2843213"/>
          <p14:tracePt t="70788" x="4694238" y="2828925"/>
          <p14:tracePt t="70804" x="4686300" y="2814638"/>
          <p14:tracePt t="70821" x="4679950" y="2794000"/>
          <p14:tracePt t="70837" x="4679950" y="2779713"/>
          <p14:tracePt t="70854" x="4672013" y="2771775"/>
          <p14:tracePt t="70871" x="4665663" y="2757488"/>
          <p14:tracePt t="70888" x="4665663" y="2728913"/>
          <p14:tracePt t="70905" x="4665663" y="2693988"/>
          <p14:tracePt t="70921" x="4665663" y="2665413"/>
          <p14:tracePt t="70937" x="4672013" y="2643188"/>
          <p14:tracePt t="70954" x="4686300" y="2636838"/>
          <p14:tracePt t="70971" x="4686300" y="2628900"/>
          <p14:tracePt t="70987" x="4694238" y="2622550"/>
          <p14:tracePt t="71004" x="4708525" y="2608263"/>
          <p14:tracePt t="71022" x="4737100" y="2593975"/>
          <p14:tracePt t="71038" x="4765675" y="2565400"/>
          <p14:tracePt t="71055" x="4800600" y="2543175"/>
          <p14:tracePt t="71072" x="4814888" y="2528888"/>
          <p14:tracePt t="71088" x="4829175" y="2528888"/>
          <p14:tracePt t="71104" x="4843463" y="2522538"/>
          <p14:tracePt t="71120" x="4843463" y="2514600"/>
          <p14:tracePt t="71165" x="4851400" y="2514600"/>
          <p14:tracePt t="71172" x="4857750" y="2514600"/>
          <p14:tracePt t="71187" x="4872038" y="2514600"/>
          <p14:tracePt t="71204" x="4886325" y="2514600"/>
          <p14:tracePt t="71221" x="4894263" y="2514600"/>
          <p14:tracePt t="71237" x="4900613" y="2514600"/>
          <p14:tracePt t="71254" x="4908550" y="2514600"/>
          <p14:tracePt t="71271" x="4922838" y="2522538"/>
          <p14:tracePt t="71287" x="4937125" y="2528888"/>
          <p14:tracePt t="71304" x="4957763" y="2536825"/>
          <p14:tracePt t="71322" x="4979988" y="2551113"/>
          <p14:tracePt t="71339" x="5000625" y="2557463"/>
          <p14:tracePt t="71356" x="5029200" y="2571750"/>
          <p14:tracePt t="71371" x="5057775" y="2586038"/>
          <p14:tracePt t="71389" x="5100638" y="2608263"/>
          <p14:tracePt t="71406" x="5114925" y="2614613"/>
          <p14:tracePt t="71422" x="5129213" y="2628900"/>
          <p14:tracePt t="71455" x="5137150" y="2636838"/>
          <p14:tracePt t="71472" x="5151438" y="2643188"/>
          <p14:tracePt t="71489" x="5157788" y="2657475"/>
          <p14:tracePt t="71505" x="5165725" y="2671763"/>
          <p14:tracePt t="71522" x="5172075" y="2693988"/>
          <p14:tracePt t="71539" x="5180013" y="2700338"/>
          <p14:tracePt t="71554" x="5186363" y="2722563"/>
          <p14:tracePt t="71572" x="5194300" y="2751138"/>
          <p14:tracePt t="71588" x="5194300" y="2771775"/>
          <p14:tracePt t="71604" x="5194300" y="2800350"/>
          <p14:tracePt t="71623" x="5194300" y="2851150"/>
          <p14:tracePt t="71639" x="5194300" y="2879725"/>
          <p14:tracePt t="71655" x="5194300" y="2894013"/>
          <p14:tracePt t="71672" x="5194300" y="2900363"/>
          <p14:tracePt t="71689" x="5194300" y="2908300"/>
          <p14:tracePt t="71706" x="5186363" y="2922588"/>
          <p14:tracePt t="71722" x="5180013" y="2928938"/>
          <p14:tracePt t="71738" x="5172075" y="2965450"/>
          <p14:tracePt t="71755" x="5151438" y="3022600"/>
          <p14:tracePt t="71771" x="5151438" y="3036888"/>
          <p14:tracePt t="71787" x="5143500" y="3051175"/>
          <p14:tracePt t="71804" x="5137150" y="3057525"/>
          <p14:tracePt t="71820" x="5114925" y="3071813"/>
          <p14:tracePt t="71837" x="5100638" y="3086100"/>
          <p14:tracePt t="71854" x="5057775" y="3108325"/>
          <p14:tracePt t="71873" x="5000625" y="3114675"/>
          <p14:tracePt t="71889" x="4972050" y="3122613"/>
          <p14:tracePt t="71905" x="4965700" y="3122613"/>
          <p14:tracePt t="71944" x="4957763" y="3108325"/>
          <p14:tracePt t="71954" x="4957763" y="3094038"/>
          <p14:tracePt t="71971" x="4951413" y="3051175"/>
          <p14:tracePt t="71987" x="4943475" y="3014663"/>
          <p14:tracePt t="72003" x="4943475" y="2979738"/>
          <p14:tracePt t="72021" x="4957763" y="2936875"/>
          <p14:tracePt t="72037" x="4972050" y="2886075"/>
          <p14:tracePt t="72054" x="4994275" y="2843213"/>
          <p14:tracePt t="72070" x="5029200" y="2794000"/>
          <p14:tracePt t="72087" x="5080000" y="2728913"/>
          <p14:tracePt t="72104" x="5137150" y="2708275"/>
          <p14:tracePt t="72122" x="5186363" y="2679700"/>
          <p14:tracePt t="72139" x="5265738" y="2651125"/>
          <p14:tracePt t="72155" x="5351463" y="2628900"/>
          <p14:tracePt t="72172" x="5451475" y="2608263"/>
          <p14:tracePt t="72187" x="5551488" y="2586038"/>
          <p14:tracePt t="72204" x="5708650" y="2565400"/>
          <p14:tracePt t="72220" x="5794375" y="2557463"/>
          <p14:tracePt t="72237" x="5872163" y="2543175"/>
          <p14:tracePt t="72254" x="5951538" y="2522538"/>
          <p14:tracePt t="72272" x="6108700" y="2443163"/>
          <p14:tracePt t="72288" x="6223000" y="2422525"/>
          <p14:tracePt t="72305" x="6351588" y="2386013"/>
          <p14:tracePt t="72320" x="6457950" y="2379663"/>
          <p14:tracePt t="72337" x="6565900" y="2379663"/>
          <p14:tracePt t="72354" x="6637338" y="2371725"/>
          <p14:tracePt t="72370" x="6723063" y="2379663"/>
          <p14:tracePt t="72387" x="6829425" y="2408238"/>
          <p14:tracePt t="72404" x="6929438" y="2408238"/>
          <p14:tracePt t="72420" x="7065963" y="2422525"/>
          <p14:tracePt t="72437" x="7165975" y="2457450"/>
          <p14:tracePt t="72453" x="7237413" y="2479675"/>
          <p14:tracePt t="72470" x="7315200" y="2522538"/>
          <p14:tracePt t="72487" x="7372350" y="2551113"/>
          <p14:tracePt t="72503" x="7408863" y="2579688"/>
          <p14:tracePt t="72522" x="7437438" y="2608263"/>
          <p14:tracePt t="72540" x="7437438" y="2614613"/>
          <p14:tracePt t="72555" x="7437438" y="2628900"/>
          <p14:tracePt t="72572" x="7429500" y="2657475"/>
          <p14:tracePt t="72588" x="7408863" y="2686050"/>
          <p14:tracePt t="72605" x="7372350" y="2728913"/>
          <p14:tracePt t="72621" x="7323138" y="2794000"/>
          <p14:tracePt t="72637" x="7286625" y="2822575"/>
          <p14:tracePt t="72654" x="7229475" y="2851150"/>
          <p14:tracePt t="72670" x="7158038" y="2886075"/>
          <p14:tracePt t="72687" x="7094538" y="2908300"/>
          <p14:tracePt t="72703" x="7051675" y="2928938"/>
          <p14:tracePt t="72720" x="7000875" y="2936875"/>
          <p14:tracePt t="72737" x="6943725" y="2971800"/>
          <p14:tracePt t="72754" x="6872288" y="2994025"/>
          <p14:tracePt t="72772" x="6765925" y="3043238"/>
          <p14:tracePt t="72787" x="6651625" y="3071813"/>
          <p14:tracePt t="72804" x="6586538" y="3071813"/>
          <p14:tracePt t="72820" x="6486525" y="3071813"/>
          <p14:tracePt t="72837" x="6423025" y="3057525"/>
          <p14:tracePt t="72853" x="6329363" y="3043238"/>
          <p14:tracePt t="72870" x="6243638" y="3043238"/>
          <p14:tracePt t="72887" x="6143625" y="3043238"/>
          <p14:tracePt t="72903" x="6080125" y="3051175"/>
          <p14:tracePt t="72920" x="6015038" y="3065463"/>
          <p14:tracePt t="72936" x="5994400" y="3071813"/>
          <p14:tracePt t="73124" x="5986463" y="3071813"/>
          <p14:tracePt t="73452" x="5980113" y="3071813"/>
          <p14:tracePt t="73476" x="5972175" y="3071813"/>
          <p14:tracePt t="73608" x="5965825" y="3071813"/>
          <p14:tracePt t="73616" x="5965825" y="3079750"/>
          <p14:tracePt t="73632" x="5957888" y="3079750"/>
          <p14:tracePt t="73640" x="5951538" y="3079750"/>
          <p14:tracePt t="73656" x="5943600" y="3079750"/>
          <p14:tracePt t="73670" x="5937250" y="3086100"/>
          <p14:tracePt t="73686" x="5929313" y="3086100"/>
          <p14:tracePt t="73703" x="5922963" y="3086100"/>
          <p14:tracePt t="73720" x="5915025" y="3094038"/>
          <p14:tracePt t="73736" x="5908675" y="3094038"/>
          <p14:tracePt t="73753" x="5900738" y="3094038"/>
          <p14:tracePt t="73787" x="5894388" y="3094038"/>
          <p14:tracePt t="73805" x="5886450" y="3094038"/>
          <p14:tracePt t="73818" x="5880100" y="3094038"/>
          <p14:tracePt t="73827" x="5880100" y="3100388"/>
          <p14:tracePt t="73837" x="5872163" y="3100388"/>
          <p14:tracePt t="73865" x="5865813" y="3100388"/>
          <p14:tracePt t="73904" x="5857875" y="3108325"/>
          <p14:tracePt t="73935" x="5851525" y="3108325"/>
          <p14:tracePt t="74001" x="5843588" y="3108325"/>
          <p14:tracePt t="74006" x="5837238" y="3108325"/>
          <p14:tracePt t="74023" x="5829300" y="3108325"/>
          <p14:tracePt t="74038" x="5815013" y="3108325"/>
          <p14:tracePt t="74055" x="5808663" y="3108325"/>
          <p14:tracePt t="74237" x="5800725" y="3108325"/>
          <p14:tracePt t="74516" x="5786438" y="3108325"/>
          <p14:tracePt t="74548" x="5780088" y="3108325"/>
          <p14:tracePt t="74569" x="5772150" y="3114675"/>
          <p14:tracePt t="74585" x="5772150" y="3122613"/>
          <p14:tracePt t="74593" x="5765800" y="3122613"/>
          <p14:tracePt t="74607" x="5757863" y="3122613"/>
          <p14:tracePt t="74620" x="5751513" y="3122613"/>
          <p14:tracePt t="74636" x="5743575" y="3128963"/>
          <p14:tracePt t="74653" x="5737225" y="3136900"/>
          <p14:tracePt t="74669" x="5737225" y="3143250"/>
          <p14:tracePt t="75071" x="5751513" y="3143250"/>
          <p14:tracePt t="75087" x="5757863" y="3143250"/>
          <p14:tracePt t="75095" x="5765800" y="3143250"/>
          <p14:tracePt t="75102" x="5765800" y="3136900"/>
          <p14:tracePt t="75119" x="5772150" y="3136900"/>
          <p14:tracePt t="75297" x="5780088" y="3136900"/>
          <p14:tracePt t="75305" x="5786438" y="3136900"/>
          <p14:tracePt t="75314" x="5794375" y="3136900"/>
          <p14:tracePt t="75326" x="5808663" y="3136900"/>
          <p14:tracePt t="75336" x="5815013" y="3136900"/>
          <p14:tracePt t="75353" x="5829300" y="3136900"/>
          <p14:tracePt t="75386" x="5843588" y="3136900"/>
          <p14:tracePt t="75402" x="5851525" y="3136900"/>
          <p14:tracePt t="75462" x="5851525" y="3128963"/>
          <p14:tracePt t="75750" x="5843588" y="3128963"/>
          <p14:tracePt t="75789" x="5837238" y="3128963"/>
          <p14:tracePt t="75843" x="5829300" y="3128963"/>
          <p14:tracePt t="75920" x="5822950" y="3136900"/>
          <p14:tracePt t="75982" x="5822950" y="3143250"/>
          <p14:tracePt t="76030" x="5815013" y="3143250"/>
          <p14:tracePt t="76038" x="5815013" y="3151188"/>
          <p14:tracePt t="76046" x="5815013" y="3157538"/>
          <p14:tracePt t="76055" x="5808663" y="3157538"/>
          <p14:tracePt t="76102" x="5808663" y="3165475"/>
          <p14:tracePt t="76178" x="5800725" y="3165475"/>
          <p14:tracePt t="76194" x="5800725" y="3171825"/>
          <p14:tracePt t="76219" x="5794375" y="3171825"/>
          <p14:tracePt t="76281" x="5794375" y="3179763"/>
          <p14:tracePt t="76314" x="5794375" y="3186113"/>
          <p14:tracePt t="76359" x="5794375" y="3194050"/>
          <p14:tracePt t="76398" x="5794375" y="3200400"/>
          <p14:tracePt t="76483" x="5794375" y="3214688"/>
          <p14:tracePt t="76507" x="5786438" y="3214688"/>
          <p14:tracePt t="79498" x="5772150" y="3208338"/>
          <p14:tracePt t="79514" x="5765800" y="3208338"/>
          <p14:tracePt t="79522" x="5757863" y="3208338"/>
          <p14:tracePt t="79534" x="5751513" y="3200400"/>
          <p14:tracePt t="79551" x="5694363" y="3194050"/>
          <p14:tracePt t="79568" x="5672138" y="3194050"/>
          <p14:tracePt t="79585" x="5651500" y="3194050"/>
          <p14:tracePt t="79601" x="5643563" y="3194050"/>
          <p14:tracePt t="79618" x="5622925" y="3186113"/>
          <p14:tracePt t="79634" x="5614988" y="3179763"/>
          <p14:tracePt t="79651" x="5608638" y="3179763"/>
          <p14:tracePt t="79668" x="5600700" y="3171825"/>
          <p14:tracePt t="79685" x="5586413" y="3157538"/>
          <p14:tracePt t="79701" x="5557838" y="3157538"/>
          <p14:tracePt t="79719" x="5522913" y="3143250"/>
          <p14:tracePt t="79736" x="5508625" y="3136900"/>
          <p14:tracePt t="79753" x="5472113" y="3128963"/>
          <p14:tracePt t="79769" x="5443538" y="3122613"/>
          <p14:tracePt t="79786" x="5437188" y="3122613"/>
          <p14:tracePt t="79788" x="5429250" y="3114675"/>
          <p14:tracePt t="79803" x="5422900" y="3108325"/>
          <p14:tracePt t="79819" x="5414963" y="3100388"/>
          <p14:tracePt t="79836" x="5400675" y="3094038"/>
          <p14:tracePt t="79853" x="5386388" y="3094038"/>
          <p14:tracePt t="79869" x="5380038" y="3086100"/>
          <p14:tracePt t="79884" x="5357813" y="3071813"/>
          <p14:tracePt t="79903" x="5329238" y="3051175"/>
          <p14:tracePt t="79918" x="5322888" y="3051175"/>
          <p14:tracePt t="79935" x="5294313" y="3036888"/>
          <p14:tracePt t="79951" x="5280025" y="3028950"/>
          <p14:tracePt t="79968" x="5272088" y="3022600"/>
          <p14:tracePt t="79984" x="5257800" y="3022600"/>
          <p14:tracePt t="80003" x="5251450" y="3014663"/>
          <p14:tracePt t="80019" x="5243513" y="3014663"/>
          <p14:tracePt t="80038" x="5214938" y="3008313"/>
          <p14:tracePt t="80051" x="5194300" y="2994025"/>
          <p14:tracePt t="80069" x="5186363" y="2986088"/>
          <p14:tracePt t="80103" x="5180013" y="2986088"/>
          <p14:tracePt t="80125" x="5180013" y="2979738"/>
          <p14:tracePt t="80136" x="5172075" y="2979738"/>
          <p14:tracePt t="80257" x="5157788" y="2979738"/>
          <p14:tracePt t="80283" x="5151438" y="2979738"/>
          <p14:tracePt t="80404" x="5143500" y="2979738"/>
          <p14:tracePt t="80412" x="5137150" y="2979738"/>
          <p14:tracePt t="80437" x="5129213" y="2979738"/>
          <p14:tracePt t="80474" x="5122863" y="2979738"/>
          <p14:tracePt t="80506" x="5122863" y="2971800"/>
          <p14:tracePt t="80514" x="5114925" y="2971800"/>
          <p14:tracePt t="80530" x="5108575" y="2971800"/>
          <p14:tracePt t="80544" x="5100638" y="2971800"/>
          <p14:tracePt t="80560" x="5094288" y="2971800"/>
          <p14:tracePt t="80584" x="5094288" y="2965450"/>
          <p14:tracePt t="80626" x="5086350" y="2965450"/>
          <p14:tracePt t="80632" x="5080000" y="2965450"/>
          <p14:tracePt t="80646" x="5072063" y="2965450"/>
          <p14:tracePt t="80662" x="5065713" y="2965450"/>
          <p14:tracePt t="80678" x="5057775" y="2965450"/>
          <p14:tracePt t="80686" x="5051425" y="2965450"/>
          <p14:tracePt t="80844" x="5043488" y="2965450"/>
          <p14:tracePt t="80866" x="5043488" y="2957513"/>
          <p14:tracePt t="80881" x="5029200" y="2957513"/>
          <p14:tracePt t="80890" x="5022850" y="2957513"/>
          <p14:tracePt t="80920" x="5014913" y="2957513"/>
          <p14:tracePt t="80927" x="5014913" y="2951163"/>
          <p14:tracePt t="80936" x="5008563" y="2951163"/>
          <p14:tracePt t="80951" x="4986338" y="2951163"/>
          <p14:tracePt t="80967" x="4951413" y="2943225"/>
          <p14:tracePt t="80984" x="4922838" y="2943225"/>
          <p14:tracePt t="81001" x="4886325" y="2943225"/>
          <p14:tracePt t="81017" x="4857750" y="2928938"/>
          <p14:tracePt t="81034" x="4837113" y="2928938"/>
          <p14:tracePt t="81051" x="4829175" y="2922588"/>
          <p14:tracePt t="81223" x="4829175" y="2914650"/>
          <p14:tracePt t="81232" x="4829175" y="2900363"/>
          <p14:tracePt t="81240" x="4829175" y="2886075"/>
          <p14:tracePt t="81250" x="4829175" y="2865438"/>
          <p14:tracePt t="81267" x="4822825" y="2836863"/>
          <p14:tracePt t="81284" x="4814888" y="2822575"/>
          <p14:tracePt t="81302" x="4814888" y="2808288"/>
          <p14:tracePt t="81319" x="4808538" y="2794000"/>
          <p14:tracePt t="81336" x="4808538" y="2779713"/>
          <p14:tracePt t="81352" x="4822825" y="2743200"/>
          <p14:tracePt t="81369" x="4837113" y="2700338"/>
          <p14:tracePt t="81385" x="4843463" y="2686050"/>
          <p14:tracePt t="81401" x="4857750" y="2671763"/>
          <p14:tracePt t="81419" x="4879975" y="2636838"/>
          <p14:tracePt t="81436" x="4886325" y="2628900"/>
          <p14:tracePt t="81452" x="4900613" y="2628900"/>
          <p14:tracePt t="81467" x="4914900" y="2614613"/>
          <p14:tracePt t="81484" x="4965700" y="2586038"/>
          <p14:tracePt t="81500" x="5008563" y="2571750"/>
          <p14:tracePt t="81519" x="5051425" y="2551113"/>
          <p14:tracePt t="81536" x="5100638" y="2551113"/>
          <p14:tracePt t="81552" x="5129213" y="2551113"/>
          <p14:tracePt t="81569" x="5151438" y="2551113"/>
          <p14:tracePt t="81585" x="5165725" y="2551113"/>
          <p14:tracePt t="81602" x="5186363" y="2565400"/>
          <p14:tracePt t="81619" x="5200650" y="2579688"/>
          <p14:tracePt t="81637" x="5229225" y="2608263"/>
          <p14:tracePt t="81667" x="5237163" y="2622550"/>
          <p14:tracePt t="81685" x="5243513" y="2636838"/>
          <p14:tracePt t="81701" x="5243513" y="2651125"/>
          <p14:tracePt t="81717" x="5243513" y="2671763"/>
          <p14:tracePt t="81735" x="5243513" y="2708275"/>
          <p14:tracePt t="81751" x="5243513" y="2722563"/>
          <p14:tracePt t="81767" x="5229225" y="2743200"/>
          <p14:tracePt t="81783" x="5214938" y="2757488"/>
          <p14:tracePt t="81787" x="5214938" y="2765425"/>
          <p14:tracePt t="81802" x="5208588" y="2771775"/>
          <p14:tracePt t="81817" x="5200650" y="2786063"/>
          <p14:tracePt t="81834" x="5186363" y="2800350"/>
          <p14:tracePt t="81851" x="5172075" y="2814638"/>
          <p14:tracePt t="81867" x="5172075" y="2822575"/>
          <p14:tracePt t="81885" x="5165725" y="2822575"/>
          <p14:tracePt t="81900" x="5157788" y="2828925"/>
          <p14:tracePt t="81917" x="5157788" y="2836863"/>
          <p14:tracePt t="81934" x="5143500" y="2843213"/>
          <p14:tracePt t="81952" x="5137150" y="2843213"/>
          <p14:tracePt t="81967" x="5129213" y="2851150"/>
          <p14:tracePt t="83865" x="5122863" y="2851150"/>
          <p14:tracePt t="83889" x="5114925" y="2857500"/>
          <p14:tracePt t="83913" x="5108575" y="2857500"/>
          <p14:tracePt t="83927" x="5108575" y="2865438"/>
          <p14:tracePt t="83936" x="5100638" y="2865438"/>
          <p14:tracePt t="83990" x="5100638" y="2871788"/>
          <p14:tracePt t="84014" x="5094288" y="2871788"/>
          <p14:tracePt t="84044" x="5086350" y="2871788"/>
          <p14:tracePt t="84061" x="5086350" y="2879725"/>
          <p14:tracePt t="84164" x="5086350" y="2886075"/>
          <p14:tracePt t="84172" x="5080000" y="2886075"/>
          <p14:tracePt t="84183" x="5072063" y="2886075"/>
          <p14:tracePt t="84199" x="5065713" y="2900363"/>
          <p14:tracePt t="84216" x="5051425" y="2908300"/>
          <p14:tracePt t="84251" x="5043488" y="2914650"/>
          <p14:tracePt t="84285" x="5022850" y="2914650"/>
          <p14:tracePt t="84301" x="4994275" y="2922588"/>
          <p14:tracePt t="84317" x="4972050" y="2922588"/>
          <p14:tracePt t="84333" x="4937125" y="2922588"/>
          <p14:tracePt t="84350" x="4908550" y="2922588"/>
          <p14:tracePt t="84366" x="4900613" y="2922588"/>
          <p14:tracePt t="84383" x="4894263" y="2922588"/>
          <p14:tracePt t="84400" x="4886325" y="2922588"/>
          <p14:tracePt t="84435" x="4872038" y="2914650"/>
          <p14:tracePt t="84451" x="4857750" y="2908300"/>
          <p14:tracePt t="84468" x="4822825" y="2894013"/>
          <p14:tracePt t="84484" x="4800600" y="2886075"/>
          <p14:tracePt t="84500" x="4765675" y="2865438"/>
          <p14:tracePt t="84516" x="4743450" y="2857500"/>
          <p14:tracePt t="84533" x="4737100" y="2843213"/>
          <p14:tracePt t="84599" x="4729163" y="2843213"/>
          <p14:tracePt t="84613" x="4729163" y="2836863"/>
          <p14:tracePt t="84621" x="4722813" y="2828925"/>
          <p14:tracePt t="84633" x="4722813" y="2822575"/>
          <p14:tracePt t="84650" x="4714875" y="2794000"/>
          <p14:tracePt t="84666" x="4700588" y="2779713"/>
          <p14:tracePt t="84684" x="4700588" y="2751138"/>
          <p14:tracePt t="84700" x="4700588" y="2722563"/>
          <p14:tracePt t="84717" x="4700588" y="2708275"/>
          <p14:tracePt t="84734" x="4708525" y="2679700"/>
          <p14:tracePt t="84751" x="4714875" y="2665413"/>
          <p14:tracePt t="84768" x="4722813" y="2651125"/>
          <p14:tracePt t="84785" x="4729163" y="2643188"/>
          <p14:tracePt t="84805" x="4743450" y="2636838"/>
          <p14:tracePt t="84817" x="4751388" y="2628900"/>
          <p14:tracePt t="84833" x="4772025" y="2622550"/>
          <p14:tracePt t="84849" x="4779963" y="2622550"/>
          <p14:tracePt t="84866" x="4808538" y="2614613"/>
          <p14:tracePt t="84883" x="4829175" y="2600325"/>
          <p14:tracePt t="84900" x="4851400" y="2593975"/>
          <p14:tracePt t="84916" x="4857750" y="2593975"/>
          <p14:tracePt t="84933" x="4879975" y="2593975"/>
          <p14:tracePt t="84949" x="4900613" y="2586038"/>
          <p14:tracePt t="84966" x="4922838" y="2586038"/>
          <p14:tracePt t="84985" x="4943475" y="2586038"/>
          <p14:tracePt t="85001" x="4965700" y="2586038"/>
          <p14:tracePt t="85017" x="5008563" y="2586038"/>
          <p14:tracePt t="85033" x="5037138" y="2593975"/>
          <p14:tracePt t="85049" x="5072063" y="2600325"/>
          <p14:tracePt t="85066" x="5122863" y="2614613"/>
          <p14:tracePt t="85085" x="5137150" y="2622550"/>
          <p14:tracePt t="85101" x="5157788" y="2636838"/>
          <p14:tracePt t="85118" x="5172075" y="2651125"/>
          <p14:tracePt t="85134" x="5186363" y="2671763"/>
          <p14:tracePt t="85151" x="5208588" y="2693988"/>
          <p14:tracePt t="85166" x="5229225" y="2708275"/>
          <p14:tracePt t="85183" x="5243513" y="2722563"/>
          <p14:tracePt t="85199" x="5251450" y="2751138"/>
          <p14:tracePt t="85216" x="5265738" y="2779713"/>
          <p14:tracePt t="85233" x="5265738" y="2794000"/>
          <p14:tracePt t="85249" x="5265738" y="2814638"/>
          <p14:tracePt t="85266" x="5265738" y="2828925"/>
          <p14:tracePt t="85285" x="5265738" y="2851150"/>
          <p14:tracePt t="85301" x="5265738" y="2879725"/>
          <p14:tracePt t="85317" x="5265738" y="2894013"/>
          <p14:tracePt t="85334" x="5265738" y="2908300"/>
          <p14:tracePt t="85351" x="5265738" y="2922588"/>
          <p14:tracePt t="85367" x="5257800" y="2928938"/>
          <p14:tracePt t="85383" x="5251450" y="2943225"/>
          <p14:tracePt t="85399" x="5243513" y="2943225"/>
          <p14:tracePt t="85416" x="5237163" y="2943225"/>
          <p14:tracePt t="85433" x="5222875" y="2951163"/>
          <p14:tracePt t="85450" x="5214938" y="2951163"/>
          <p14:tracePt t="85466" x="5194300" y="2951163"/>
          <p14:tracePt t="85483" x="5165725" y="2957513"/>
          <p14:tracePt t="85499" x="5129213" y="2957513"/>
          <p14:tracePt t="85517" x="5094288" y="2957513"/>
          <p14:tracePt t="85535" x="5029200" y="2957513"/>
          <p14:tracePt t="85551" x="5014913" y="2943225"/>
          <p14:tracePt t="85568" x="5000625" y="2936875"/>
          <p14:tracePt t="85583" x="4986338" y="2936875"/>
          <p14:tracePt t="85600" x="4965700" y="2928938"/>
          <p14:tracePt t="85616" x="4929188" y="2922588"/>
          <p14:tracePt t="85634" x="4879975" y="2914650"/>
          <p14:tracePt t="85650" x="4851400" y="2908300"/>
          <p14:tracePt t="85666" x="4829175" y="2908300"/>
          <p14:tracePt t="85682" x="4814888" y="2908300"/>
          <p14:tracePt t="85748" x="4808538" y="2900363"/>
          <p14:tracePt t="85756" x="4800600" y="2900363"/>
          <p14:tracePt t="85770" x="4794250" y="2886075"/>
          <p14:tracePt t="85782" x="4786313" y="2879725"/>
          <p14:tracePt t="85799" x="4786313" y="2871788"/>
          <p14:tracePt t="85816" x="4779963" y="2857500"/>
          <p14:tracePt t="85834" x="4779963" y="2814638"/>
          <p14:tracePt t="85851" x="4779963" y="2786063"/>
          <p14:tracePt t="85867" x="4786313" y="2751138"/>
          <p14:tracePt t="85884" x="4786313" y="2728913"/>
          <p14:tracePt t="85901" x="4800600" y="2722563"/>
          <p14:tracePt t="85916" x="4808538" y="2714625"/>
          <p14:tracePt t="85932" x="4829175" y="2693988"/>
          <p14:tracePt t="85949" x="4843463" y="2679700"/>
          <p14:tracePt t="85965" x="4879975" y="2665413"/>
          <p14:tracePt t="85984" x="4900613" y="2657475"/>
          <p14:tracePt t="85999" x="4929188" y="2651125"/>
          <p14:tracePt t="86016" x="4943475" y="2643188"/>
          <p14:tracePt t="86033" x="4957763" y="2643188"/>
          <p14:tracePt t="86049" x="4979988" y="2643188"/>
          <p14:tracePt t="86066" x="5008563" y="2636838"/>
          <p14:tracePt t="86084" x="5072063" y="2636838"/>
          <p14:tracePt t="86101" x="5094288" y="2651125"/>
          <p14:tracePt t="86117" x="5129213" y="2665413"/>
          <p14:tracePt t="86134" x="5172075" y="2686050"/>
          <p14:tracePt t="86150" x="5200650" y="2708275"/>
          <p14:tracePt t="86167" x="5222875" y="2714625"/>
          <p14:tracePt t="86184" x="5237163" y="2722563"/>
          <p14:tracePt t="86201" x="5243513" y="2728913"/>
          <p14:tracePt t="86217" x="5243513" y="2743200"/>
          <p14:tracePt t="86233" x="5243513" y="2757488"/>
          <p14:tracePt t="86250" x="5251450" y="2779713"/>
          <p14:tracePt t="86267" x="5251450" y="2808288"/>
          <p14:tracePt t="86283" x="5251450" y="2828925"/>
          <p14:tracePt t="86287" x="5251450" y="2843213"/>
          <p14:tracePt t="86302" x="5243513" y="2851150"/>
          <p14:tracePt t="86318" x="5237163" y="2865438"/>
          <p14:tracePt t="86334" x="5229225" y="2879725"/>
          <p14:tracePt t="86349" x="5222875" y="2894013"/>
          <p14:tracePt t="86366" x="5214938" y="2900363"/>
          <p14:tracePt t="86383" x="5208588" y="2908300"/>
          <p14:tracePt t="86400" x="5200650" y="2914650"/>
          <p14:tracePt t="86417" x="5194300" y="2928938"/>
          <p14:tracePt t="86434" x="5180013" y="2928938"/>
          <p14:tracePt t="86449" x="5157788" y="2936875"/>
          <p14:tracePt t="86465" x="5151438" y="2936875"/>
          <p14:tracePt t="86482" x="5143500" y="2936875"/>
          <p14:tracePt t="86499" x="5137150" y="2936875"/>
          <p14:tracePt t="86515" x="5129213" y="2936875"/>
          <p14:tracePt t="86552" x="5122863" y="2936875"/>
          <p14:tracePt t="86565" x="5114925" y="2936875"/>
          <p14:tracePt t="86590" x="5108575" y="2936875"/>
          <p14:tracePt t="86615" x="5100638" y="2936875"/>
          <p14:tracePt t="89966" x="5100638" y="2943225"/>
          <p14:tracePt t="89973" x="5080000" y="2994025"/>
          <p14:tracePt t="89983" x="5057775" y="3036888"/>
          <p14:tracePt t="89998" x="4994275" y="3100388"/>
          <p14:tracePt t="90014" x="4972050" y="3151188"/>
          <p14:tracePt t="90031" x="4922838" y="3186113"/>
          <p14:tracePt t="90048" x="4857750" y="3214688"/>
          <p14:tracePt t="90065" x="4779963" y="3257550"/>
          <p14:tracePt t="90083" x="4651375" y="3336925"/>
          <p14:tracePt t="90099" x="4586288" y="3379788"/>
          <p14:tracePt t="90116" x="4543425" y="3414713"/>
          <p14:tracePt t="90133" x="4514850" y="3443288"/>
          <p14:tracePt t="90149" x="4465638" y="3479800"/>
          <p14:tracePt t="90164" x="4400550" y="3508375"/>
          <p14:tracePt t="90181" x="4294188" y="3557588"/>
          <p14:tracePt t="90198" x="4229100" y="3600450"/>
          <p14:tracePt t="90216" x="4094163" y="3665538"/>
          <p14:tracePt t="90233" x="3971925" y="3694113"/>
          <p14:tracePt t="90249" x="3857625" y="3722688"/>
          <p14:tracePt t="90266" x="3771900" y="3765550"/>
          <p14:tracePt t="90283" x="3686175" y="3808413"/>
          <p14:tracePt t="90289" x="3636963" y="3814763"/>
          <p14:tracePt t="90299" x="3600450" y="3814763"/>
          <p14:tracePt t="90316" x="3500438" y="3843338"/>
          <p14:tracePt t="90330" x="3336925" y="3894138"/>
          <p14:tracePt t="90347" x="3228975" y="3937000"/>
          <p14:tracePt t="90364" x="3165475" y="3957638"/>
          <p14:tracePt t="90381" x="3043238" y="3986213"/>
          <p14:tracePt t="90398" x="2965450" y="4000500"/>
          <p14:tracePt t="90415" x="2894013" y="4022725"/>
          <p14:tracePt t="90431" x="2794000" y="4043363"/>
          <p14:tracePt t="90448" x="2722563" y="4057650"/>
          <p14:tracePt t="90466" x="2622550" y="4071938"/>
          <p14:tracePt t="90482" x="2557463" y="4086225"/>
          <p14:tracePt t="90497" x="2508250" y="4100513"/>
          <p14:tracePt t="90514" x="2414588" y="4129088"/>
          <p14:tracePt t="90531" x="2371725" y="4137025"/>
          <p14:tracePt t="90548" x="2314575" y="4137025"/>
          <p14:tracePt t="90564" x="2257425" y="4143375"/>
          <p14:tracePt t="90581" x="2214563" y="4143375"/>
          <p14:tracePt t="90597" x="2179638" y="4143375"/>
          <p14:tracePt t="90615" x="2151063" y="4143375"/>
          <p14:tracePt t="90631" x="2114550" y="4143375"/>
          <p14:tracePt t="90648" x="2085975" y="4143375"/>
          <p14:tracePt t="90664" x="2065338" y="4143375"/>
          <p14:tracePt t="90682" x="2043113" y="4143375"/>
          <p14:tracePt t="90699" x="2000250" y="4143375"/>
          <p14:tracePt t="90715" x="1971675" y="4129088"/>
          <p14:tracePt t="90732" x="1936750" y="4122738"/>
          <p14:tracePt t="90749" x="1908175" y="4122738"/>
          <p14:tracePt t="90766" x="1900238" y="4114800"/>
          <p14:tracePt t="90782" x="1893888" y="4114800"/>
          <p14:tracePt t="90787" x="1885950" y="4114800"/>
          <p14:tracePt t="90798" x="1879600" y="4108450"/>
          <p14:tracePt t="90815" x="1851025" y="4100513"/>
          <p14:tracePt t="90832" x="1828800" y="4094163"/>
          <p14:tracePt t="90849" x="1814513" y="4086225"/>
          <p14:tracePt t="90866" x="1800225" y="4079875"/>
          <p14:tracePt t="90957" x="1793875" y="4079875"/>
          <p14:tracePt t="91097" x="1793875" y="4071938"/>
          <p14:tracePt t="91138" x="1779588" y="4071938"/>
          <p14:tracePt t="91246" x="1779588" y="4065588"/>
          <p14:tracePt t="91496" x="1779588" y="4057650"/>
          <p14:tracePt t="91583" x="1785938" y="4057650"/>
          <p14:tracePt t="91592" x="1793875" y="4051300"/>
          <p14:tracePt t="91624" x="1800225" y="4051300"/>
          <p14:tracePt t="91676" x="1808163" y="4051300"/>
          <p14:tracePt t="91699" x="1814513" y="4051300"/>
          <p14:tracePt t="91770" x="1822450" y="4051300"/>
          <p14:tracePt t="92122" x="1836738" y="4051300"/>
          <p14:tracePt t="92130" x="1843088" y="4051300"/>
          <p14:tracePt t="92136" x="1851025" y="4057650"/>
          <p14:tracePt t="92147" x="1865313" y="4057650"/>
          <p14:tracePt t="92164" x="1879600" y="4065588"/>
          <p14:tracePt t="92182" x="1885950" y="4065588"/>
          <p14:tracePt t="92199" x="1900238" y="4065588"/>
          <p14:tracePt t="92255" x="1908175" y="4065588"/>
          <p14:tracePt t="92271" x="1914525" y="4065588"/>
          <p14:tracePt t="92283" x="1922463" y="4065588"/>
          <p14:tracePt t="92308" x="1928813" y="4065588"/>
          <p14:tracePt t="92324" x="1928813" y="4071938"/>
          <p14:tracePt t="92334" x="1936750" y="4071938"/>
          <p14:tracePt t="92364" x="1943100" y="4071938"/>
          <p14:tracePt t="92372" x="1943100" y="4079875"/>
          <p14:tracePt t="92388" x="1951038" y="4079875"/>
          <p14:tracePt t="92397" x="1957388" y="4079875"/>
          <p14:tracePt t="92413" x="1965325" y="4079875"/>
          <p14:tracePt t="92430" x="1979613" y="4079875"/>
          <p14:tracePt t="92447" x="1985963" y="4086225"/>
          <p14:tracePt t="92465" x="2022475" y="4094163"/>
          <p14:tracePt t="92482" x="2036763" y="4094163"/>
          <p14:tracePt t="92498" x="2051050" y="4094163"/>
          <p14:tracePt t="92532" x="2065338" y="4100513"/>
          <p14:tracePt t="92548" x="2071688" y="4100513"/>
          <p14:tracePt t="92566" x="2093913" y="4100513"/>
          <p14:tracePt t="92582" x="2100263" y="4100513"/>
          <p14:tracePt t="92598" x="2114550" y="4100513"/>
          <p14:tracePt t="92615" x="2122488" y="4108450"/>
          <p14:tracePt t="92632" x="2136775" y="4108450"/>
          <p14:tracePt t="92648" x="2151063" y="4108450"/>
          <p14:tracePt t="92665" x="2165350" y="4108450"/>
          <p14:tracePt t="92682" x="2185988" y="4108450"/>
          <p14:tracePt t="92699" x="2236788" y="4100513"/>
          <p14:tracePt t="92714" x="2243138" y="4100513"/>
          <p14:tracePt t="92730" x="2279650" y="4094163"/>
          <p14:tracePt t="92747" x="2300288" y="4086225"/>
          <p14:tracePt t="92763" x="2314575" y="4079875"/>
          <p14:tracePt t="92780" x="2328863" y="4079875"/>
          <p14:tracePt t="92799" x="2357438" y="4065588"/>
          <p14:tracePt t="92815" x="2365375" y="4065588"/>
          <p14:tracePt t="92832" x="2386013" y="4057650"/>
          <p14:tracePt t="92848" x="2408238" y="4051300"/>
          <p14:tracePt t="92865" x="2414588" y="4051300"/>
          <p14:tracePt t="92882" x="2436813" y="4043363"/>
          <p14:tracePt t="92898" x="2443163" y="4043363"/>
          <p14:tracePt t="92958" x="2451100" y="4043363"/>
          <p14:tracePt t="93082" x="2443163" y="4043363"/>
          <p14:tracePt t="93106" x="2428875" y="4043363"/>
          <p14:tracePt t="93113" x="2422525" y="4043363"/>
          <p14:tracePt t="93128" x="2414588" y="4051300"/>
          <p14:tracePt t="93138" x="2408238" y="4057650"/>
          <p14:tracePt t="93146" x="2400300" y="4057650"/>
          <p14:tracePt t="93164" x="2386013" y="4086225"/>
          <p14:tracePt t="93180" x="2371725" y="4100513"/>
          <p14:tracePt t="93197" x="2365375" y="4114800"/>
          <p14:tracePt t="93213" x="2343150" y="4122738"/>
          <p14:tracePt t="93231" x="2336800" y="4137025"/>
          <p14:tracePt t="93264" x="2322513" y="4143375"/>
          <p14:tracePt t="93280" x="2314575" y="4151313"/>
          <p14:tracePt t="93299" x="2279650" y="4157663"/>
          <p14:tracePt t="93315" x="2257425" y="4179888"/>
          <p14:tracePt t="93331" x="2236788" y="4186238"/>
          <p14:tracePt t="93348" x="2222500" y="4194175"/>
          <p14:tracePt t="93366" x="2222500" y="4200525"/>
          <p14:tracePt t="93404" x="2214563" y="4200525"/>
          <p14:tracePt t="93413" x="2214563" y="4208463"/>
          <p14:tracePt t="93430" x="2208213" y="4214813"/>
          <p14:tracePt t="93447" x="2200275" y="4222750"/>
          <p14:tracePt t="93464" x="2193925" y="4229100"/>
          <p14:tracePt t="93499" x="2185988" y="4237038"/>
          <p14:tracePt t="93521" x="2179638" y="4243388"/>
          <p14:tracePt t="93531" x="2171700" y="4243388"/>
          <p14:tracePt t="93548" x="2165350" y="4243388"/>
          <p14:tracePt t="93564" x="2143125" y="4251325"/>
          <p14:tracePt t="93580" x="2122488" y="4265613"/>
          <p14:tracePt t="93596" x="2114550" y="4271963"/>
          <p14:tracePt t="93631" x="2108200" y="4271963"/>
          <p14:tracePt t="98809" x="2114550" y="4271963"/>
          <p14:tracePt t="99145" x="2122488" y="4271963"/>
          <p14:tracePt t="99177" x="2122488" y="4265613"/>
          <p14:tracePt t="99403" x="2128838" y="4265613"/>
          <p14:tracePt t="99420" x="2136775" y="4265613"/>
          <p14:tracePt t="99429" x="2143125" y="4271963"/>
          <p14:tracePt t="99436" x="2151063" y="4271963"/>
          <p14:tracePt t="99447" x="2171700" y="4271963"/>
          <p14:tracePt t="99461" x="2179638" y="4279900"/>
          <p14:tracePt t="99480" x="2208213" y="4286250"/>
          <p14:tracePt t="99496" x="2236788" y="4300538"/>
          <p14:tracePt t="99513" x="2265363" y="4308475"/>
          <p14:tracePt t="99529" x="2286000" y="4322763"/>
          <p14:tracePt t="99546" x="2322513" y="4322763"/>
          <p14:tracePt t="99563" x="2357438" y="4329113"/>
          <p14:tracePt t="99581" x="2436813" y="4343400"/>
          <p14:tracePt t="99595" x="2457450" y="4357688"/>
          <p14:tracePt t="99613" x="2471738" y="4365625"/>
          <p14:tracePt t="99629" x="2500313" y="4371975"/>
          <p14:tracePt t="99646" x="2522538" y="4371975"/>
          <p14:tracePt t="99663" x="2543175" y="4371975"/>
          <p14:tracePt t="99679" x="2551113" y="4371975"/>
          <p14:tracePt t="99694" x="2579688" y="4371975"/>
          <p14:tracePt t="99711" x="2593975" y="4371975"/>
          <p14:tracePt t="99728" x="2608263" y="4371975"/>
          <p14:tracePt t="99745" x="2628900" y="4371975"/>
          <p14:tracePt t="99761" x="2636838" y="4371975"/>
          <p14:tracePt t="99779" x="2657475" y="4371975"/>
          <p14:tracePt t="99794" x="2686050" y="4371975"/>
          <p14:tracePt t="99811" x="2708275" y="4371975"/>
          <p14:tracePt t="99828" x="2736850" y="4371975"/>
          <p14:tracePt t="99845" x="2757488" y="4371975"/>
          <p14:tracePt t="99861" x="2771775" y="4371975"/>
          <p14:tracePt t="99878" x="2786063" y="4371975"/>
          <p14:tracePt t="99911" x="2794000" y="4371975"/>
          <p14:tracePt t="99932" x="2800350" y="4371975"/>
          <p14:tracePt t="99948" x="2814638" y="4371975"/>
          <p14:tracePt t="99966" x="2822575" y="4371975"/>
          <p14:tracePt t="99980" x="2851150" y="4365625"/>
          <p14:tracePt t="99996" x="2865438" y="4357688"/>
          <p14:tracePt t="100012" x="2879725" y="4357688"/>
          <p14:tracePt t="100028" x="2900363" y="4357688"/>
          <p14:tracePt t="100044" x="2908300" y="4357688"/>
          <p14:tracePt t="100061" x="2922588" y="4351338"/>
          <p14:tracePt t="100078" x="2936875" y="4351338"/>
          <p14:tracePt t="100095" x="2951163" y="4343400"/>
          <p14:tracePt t="100111" x="2986088" y="4322763"/>
          <p14:tracePt t="100129" x="3014663" y="4322763"/>
          <p14:tracePt t="100161" x="3022600" y="4322763"/>
          <p14:tracePt t="100178" x="3028950" y="4314825"/>
          <p14:tracePt t="100198" x="3036888" y="4314825"/>
          <p14:tracePt t="100317" x="3043238" y="4314825"/>
          <p14:tracePt t="100348" x="3051175" y="4314825"/>
          <p14:tracePt t="100917" x="3051175" y="4322763"/>
          <p14:tracePt t="101144" x="3057525" y="4322763"/>
          <p14:tracePt t="101169" x="3065463" y="4322763"/>
          <p14:tracePt t="101190" x="3071813" y="4322763"/>
          <p14:tracePt t="101979" x="3065463" y="4329113"/>
          <p14:tracePt t="101987" x="3057525" y="4329113"/>
          <p14:tracePt t="101997" x="3051175" y="4329113"/>
          <p14:tracePt t="102026" x="3043238" y="4337050"/>
          <p14:tracePt t="102041" x="3028950" y="4337050"/>
          <p14:tracePt t="102074" x="3022600" y="4337050"/>
          <p14:tracePt t="102090" x="3008313" y="4343400"/>
          <p14:tracePt t="102096" x="3008313" y="4351338"/>
          <p14:tracePt t="102111" x="2994025" y="4351338"/>
          <p14:tracePt t="102127" x="2979738" y="4357688"/>
          <p14:tracePt t="102144" x="2971800" y="4365625"/>
          <p14:tracePt t="102161" x="2965450" y="4371975"/>
          <p14:tracePt t="102179" x="2957513" y="4379913"/>
          <p14:tracePt t="102211" x="2943225" y="4386263"/>
          <p14:tracePt t="102229" x="2936875" y="4400550"/>
          <p14:tracePt t="102245" x="2936875" y="4408488"/>
          <p14:tracePt t="102262" x="2928938" y="4414838"/>
          <p14:tracePt t="102279" x="2928938" y="4422775"/>
          <p14:tracePt t="102295" x="2914650" y="4429125"/>
          <p14:tracePt t="102339" x="2908300" y="4429125"/>
          <p14:tracePt t="102349" x="2908300" y="4437063"/>
          <p14:tracePt t="102362" x="2900363" y="4437063"/>
          <p14:tracePt t="102377" x="2894013" y="4437063"/>
          <p14:tracePt t="102393" x="2871788" y="4443413"/>
          <p14:tracePt t="102410" x="2865438" y="4451350"/>
          <p14:tracePt t="102427" x="2851150" y="4465638"/>
          <p14:tracePt t="102443" x="2822575" y="4471988"/>
          <p14:tracePt t="102460" x="2786063" y="4479925"/>
          <p14:tracePt t="102477" x="2751138" y="4494213"/>
          <p14:tracePt t="102494" x="2708275" y="4508500"/>
          <p14:tracePt t="102510" x="2657475" y="4508500"/>
          <p14:tracePt t="102527" x="2622550" y="4514850"/>
          <p14:tracePt t="102545" x="2579688" y="4522788"/>
          <p14:tracePt t="102562" x="2528888" y="4529138"/>
          <p14:tracePt t="102579" x="2451100" y="4529138"/>
          <p14:tracePt t="102595" x="2371725" y="4537075"/>
          <p14:tracePt t="102612" x="2300288" y="4551363"/>
          <p14:tracePt t="102629" x="2265363" y="4557713"/>
          <p14:tracePt t="102645" x="2236788" y="4557713"/>
          <p14:tracePt t="102662" x="2193925" y="4557713"/>
          <p14:tracePt t="102678" x="2151063" y="4565650"/>
          <p14:tracePt t="102695" x="2128838" y="4572000"/>
          <p14:tracePt t="102712" x="2108200" y="4579938"/>
          <p14:tracePt t="102728" x="2085975" y="4586288"/>
          <p14:tracePt t="102729" x="2071688" y="4594225"/>
          <p14:tracePt t="102744" x="2043113" y="4600575"/>
          <p14:tracePt t="102760" x="2022475" y="4608513"/>
          <p14:tracePt t="102777" x="2014538" y="4608513"/>
          <p14:tracePt t="102793" x="2000250" y="4608513"/>
          <p14:tracePt t="102810" x="1993900" y="4608513"/>
          <p14:tracePt t="102827" x="1985963" y="4608513"/>
          <p14:tracePt t="102871" x="1979613" y="4614863"/>
          <p14:tracePt t="102988" x="1971675" y="4614863"/>
          <p14:tracePt t="103042" x="1985963" y="4622800"/>
          <p14:tracePt t="103049" x="1993900" y="4629150"/>
          <p14:tracePt t="103060" x="2014538" y="4629150"/>
          <p14:tracePt t="103076" x="2051050" y="4637088"/>
          <p14:tracePt t="103093" x="2079625" y="4637088"/>
          <p14:tracePt t="103111" x="2108200" y="4637088"/>
          <p14:tracePt t="103127" x="2122488" y="4637088"/>
          <p14:tracePt t="103145" x="2128838" y="4637088"/>
          <p14:tracePt t="103161" x="2136775" y="4637088"/>
          <p14:tracePt t="103177" x="2151063" y="4637088"/>
          <p14:tracePt t="103194" x="2165350" y="4637088"/>
          <p14:tracePt t="103210" x="2185988" y="4643438"/>
          <p14:tracePt t="103227" x="2200275" y="4643438"/>
          <p14:tracePt t="103243" x="2208213" y="4643438"/>
          <p14:tracePt t="103260" x="2228850" y="4643438"/>
          <p14:tracePt t="103277" x="2243138" y="4651375"/>
          <p14:tracePt t="103294" x="2251075" y="4657725"/>
          <p14:tracePt t="103332" x="2257425" y="4657725"/>
          <p14:tracePt t="103343" x="2265363" y="4657725"/>
          <p14:tracePt t="103360" x="2279650" y="4657725"/>
          <p14:tracePt t="103377" x="2286000" y="4657725"/>
          <p14:tracePt t="104894" x="2293938" y="4657725"/>
          <p14:tracePt t="105239" x="2300288" y="4657725"/>
          <p14:tracePt t="105259" x="2308225" y="4657725"/>
          <p14:tracePt t="105283" x="2314575" y="4657725"/>
          <p14:tracePt t="105316" x="2322513" y="4657725"/>
          <p14:tracePt t="105408" x="2328863" y="4657725"/>
          <p14:tracePt t="105423" x="2336800" y="4657725"/>
          <p14:tracePt t="105439" x="2343150" y="4657725"/>
          <p14:tracePt t="105482" x="2343150" y="4665663"/>
          <p14:tracePt t="105488" x="2351088" y="4665663"/>
          <p14:tracePt t="105503" x="2357438" y="4665663"/>
          <p14:tracePt t="105527" x="2365375" y="4665663"/>
          <p14:tracePt t="105543" x="2371725" y="4665663"/>
          <p14:tracePt t="105558" x="2386013" y="4665663"/>
          <p14:tracePt t="105566" x="2400300" y="4665663"/>
          <p14:tracePt t="105576" x="2408238" y="4665663"/>
          <p14:tracePt t="105593" x="2422525" y="4672013"/>
          <p14:tracePt t="105609" x="2436813" y="4679950"/>
          <p14:tracePt t="105627" x="2443163" y="4679950"/>
          <p14:tracePt t="105644" x="2451100" y="4679950"/>
          <p14:tracePt t="105683" x="2457450" y="4679950"/>
          <p14:tracePt t="105723" x="2465388" y="4679950"/>
          <p14:tracePt t="106073" x="2465388" y="4672013"/>
          <p14:tracePt t="106121" x="2471738" y="4672013"/>
          <p14:tracePt t="106854" x="2479675" y="4672013"/>
          <p14:tracePt t="106863" x="2486025" y="4672013"/>
          <p14:tracePt t="106869" x="2493963" y="4672013"/>
          <p14:tracePt t="107167" x="2486025" y="4672013"/>
          <p14:tracePt t="107261" x="2479675" y="4672013"/>
          <p14:tracePt t="107278" x="2479675" y="4679950"/>
          <p14:tracePt t="107285" x="2471738" y="4679950"/>
          <p14:tracePt t="107294" x="2465388" y="4679950"/>
          <p14:tracePt t="107316" x="2457450" y="4679950"/>
          <p14:tracePt t="107331" x="2451100" y="4686300"/>
          <p14:tracePt t="107346" x="2443163" y="4686300"/>
          <p14:tracePt t="107359" x="2436813" y="4686300"/>
          <p14:tracePt t="107386" x="2436813" y="4694238"/>
          <p14:tracePt t="107393" x="2428875" y="4694238"/>
          <p14:tracePt t="107409" x="2414588" y="4694238"/>
          <p14:tracePt t="107427" x="2400300" y="4694238"/>
          <p14:tracePt t="107444" x="2393950" y="4694238"/>
          <p14:tracePt t="107477" x="2386013" y="4694238"/>
          <p14:tracePt t="107492" x="2365375" y="4694238"/>
          <p14:tracePt t="107565" x="2357438" y="4700588"/>
          <p14:tracePt t="107573" x="2357438" y="4708525"/>
          <p14:tracePt t="107621" x="2357438" y="4714875"/>
          <p14:tracePt t="107650" x="2357438" y="4722813"/>
          <p14:tracePt t="107665" x="2357438" y="4729163"/>
          <p14:tracePt t="107674" x="2357438" y="4737100"/>
          <p14:tracePt t="107698" x="2351088" y="4743450"/>
          <p14:tracePt t="107727" x="2351088" y="4751388"/>
          <p14:tracePt t="107744" x="2351088" y="4757738"/>
          <p14:tracePt t="107752" x="2351088" y="4765675"/>
          <p14:tracePt t="107760" x="2351088" y="4772025"/>
          <p14:tracePt t="107776" x="2351088" y="4779963"/>
          <p14:tracePt t="107794" x="2351088" y="4794250"/>
          <p14:tracePt t="107838" x="2351088" y="4800600"/>
          <p14:tracePt t="107854" x="2351088" y="4808538"/>
          <p14:tracePt t="107862" x="2351088" y="4814888"/>
          <p14:tracePt t="107871" x="2357438" y="4829175"/>
          <p14:tracePt t="107879" x="2357438" y="4843463"/>
          <p14:tracePt t="107892" x="2357438" y="4872038"/>
          <p14:tracePt t="107908" x="2371725" y="4965700"/>
          <p14:tracePt t="107926" x="2371725" y="4979988"/>
          <p14:tracePt t="107942" x="2379663" y="4986338"/>
          <p14:tracePt t="107959" x="2379663" y="5000625"/>
          <p14:tracePt t="108034" x="2379663" y="5008563"/>
          <p14:tracePt t="108058" x="2386013" y="5008563"/>
          <p14:tracePt t="108067" x="2393950" y="5014913"/>
          <p14:tracePt t="108104" x="2400300" y="5014913"/>
          <p14:tracePt t="108184" x="2408238" y="5014913"/>
          <p14:tracePt t="108206" x="2414588" y="5014913"/>
          <p14:tracePt t="108244" x="2422525" y="5014913"/>
          <p14:tracePt t="108261" x="2428875" y="5014913"/>
          <p14:tracePt t="108276" x="2436813" y="5014913"/>
          <p14:tracePt t="108292" x="2443163" y="5014913"/>
          <p14:tracePt t="108371" x="2451100" y="5008563"/>
          <p14:tracePt t="108387" x="2457450" y="5008563"/>
          <p14:tracePt t="108392" x="2465388" y="5008563"/>
          <p14:tracePt t="108409" x="2479675" y="5000625"/>
          <p14:tracePt t="108425" x="2493963" y="4994275"/>
          <p14:tracePt t="108441" x="2508250" y="4994275"/>
          <p14:tracePt t="108460" x="2514600" y="4994275"/>
          <p14:tracePt t="108477" x="2543175" y="4994275"/>
          <p14:tracePt t="108493" x="2586038" y="4994275"/>
          <p14:tracePt t="108510" x="2600325" y="4994275"/>
          <p14:tracePt t="108528" x="2628900" y="4994275"/>
          <p14:tracePt t="108544" x="2657475" y="4994275"/>
          <p14:tracePt t="108559" x="2679700" y="4994275"/>
          <p14:tracePt t="108575" x="2693988" y="4994275"/>
          <p14:tracePt t="108593" x="2708275" y="4994275"/>
          <p14:tracePt t="108610" x="2714625" y="4994275"/>
          <p14:tracePt t="108675" x="2722563" y="4994275"/>
          <p14:tracePt t="108736" x="2728913" y="5000625"/>
          <p14:tracePt t="108743" x="2751138" y="5000625"/>
          <p14:tracePt t="108760" x="2757488" y="5000625"/>
          <p14:tracePt t="108766" x="2765425" y="5000625"/>
          <p14:tracePt t="108777" x="2771775" y="5000625"/>
          <p14:tracePt t="108792" x="2779713" y="5000625"/>
          <p14:tracePt t="108822" x="2786063" y="5000625"/>
          <p14:tracePt t="108838" x="2794000" y="5008563"/>
          <p14:tracePt t="108847" x="2800350" y="5008563"/>
          <p14:tracePt t="108858" x="2808288" y="5014913"/>
          <p14:tracePt t="108875" x="2836863" y="5014913"/>
          <p14:tracePt t="108892" x="2865438" y="5022850"/>
          <p14:tracePt t="108908" x="2894013" y="5022850"/>
          <p14:tracePt t="108925" x="2908300" y="5022850"/>
          <p14:tracePt t="108942" x="2922588" y="5022850"/>
          <p14:tracePt t="108958" x="2936875" y="5022850"/>
          <p14:tracePt t="108976" x="2957513" y="5022850"/>
          <p14:tracePt t="108991" x="2971800" y="5022850"/>
          <p14:tracePt t="108993" x="2979738" y="5022850"/>
          <p14:tracePt t="109008" x="3008313" y="5022850"/>
          <p14:tracePt t="109025" x="3022600" y="5022850"/>
          <p14:tracePt t="109041" x="3043238" y="5043488"/>
          <p14:tracePt t="109058" x="3057525" y="5043488"/>
          <p14:tracePt t="109075" x="3079750" y="5043488"/>
          <p14:tracePt t="109092" x="3100388" y="5051425"/>
          <p14:tracePt t="109110" x="3122613" y="5057775"/>
          <p14:tracePt t="109126" x="3151188" y="5057775"/>
          <p14:tracePt t="109143" x="3171825" y="5057775"/>
          <p14:tracePt t="109159" x="3194050" y="5057775"/>
          <p14:tracePt t="109176" x="3243263" y="5057775"/>
          <p14:tracePt t="109191" x="3279775" y="5057775"/>
          <p14:tracePt t="109209" x="3300413" y="5057775"/>
          <p14:tracePt t="109224" x="3328988" y="5057775"/>
          <p14:tracePt t="109241" x="3336925" y="5057775"/>
          <p14:tracePt t="109258" x="3365500" y="5057775"/>
          <p14:tracePt t="109275" x="3379788" y="5057775"/>
          <p14:tracePt t="109293" x="3408363" y="5057775"/>
          <p14:tracePt t="109310" x="3422650" y="5057775"/>
          <p14:tracePt t="109315" x="3443288" y="5057775"/>
          <p14:tracePt t="109326" x="3465513" y="5057775"/>
          <p14:tracePt t="109341" x="3494088" y="5057775"/>
          <p14:tracePt t="109358" x="3522663" y="5057775"/>
          <p14:tracePt t="109375" x="3536950" y="5057775"/>
          <p14:tracePt t="109391" x="3565525" y="5057775"/>
          <p14:tracePt t="109408" x="3571875" y="5057775"/>
          <p14:tracePt t="109425" x="3586163" y="5057775"/>
          <p14:tracePt t="109441" x="3614738" y="5057775"/>
          <p14:tracePt t="109459" x="3629025" y="5057775"/>
          <p14:tracePt t="109475" x="3657600" y="5057775"/>
          <p14:tracePt t="109491" x="3679825" y="5057775"/>
          <p14:tracePt t="109510" x="3700463" y="5057775"/>
          <p14:tracePt t="109525" x="3722688" y="5057775"/>
          <p14:tracePt t="109541" x="3736975" y="5057775"/>
          <p14:tracePt t="109558" x="3771900" y="5057775"/>
          <p14:tracePt t="109575" x="3779838" y="5051425"/>
          <p14:tracePt t="109592" x="3786188" y="5043488"/>
          <p14:tracePt t="109608" x="3800475" y="5043488"/>
          <p14:tracePt t="109625" x="3808413" y="5043488"/>
          <p14:tracePt t="109643" x="3822700" y="5043488"/>
          <p14:tracePt t="109659" x="3836988" y="5043488"/>
          <p14:tracePt t="109676" x="3851275" y="5043488"/>
          <p14:tracePt t="109693" x="3865563" y="5043488"/>
          <p14:tracePt t="109709" x="3871913" y="5043488"/>
          <p14:tracePt t="109752" x="3879850" y="5043488"/>
          <p14:tracePt t="111425" x="3871913" y="5037138"/>
          <p14:tracePt t="111434" x="3851275" y="5037138"/>
          <p14:tracePt t="111440" x="3843338" y="5037138"/>
          <p14:tracePt t="111457" x="3836988" y="5029200"/>
          <p14:tracePt t="111474" x="3829050" y="5029200"/>
          <p14:tracePt t="111491" x="3822700" y="5029200"/>
          <p14:tracePt t="111510" x="3808413" y="5029200"/>
          <p14:tracePt t="111526" x="3800475" y="5029200"/>
          <p14:tracePt t="111541" x="3786188" y="5029200"/>
          <p14:tracePt t="111559" x="3771900" y="5022850"/>
          <p14:tracePt t="111575" x="3757613" y="5022850"/>
          <p14:tracePt t="111591" x="3743325" y="5022850"/>
          <p14:tracePt t="111607" x="3729038" y="5022850"/>
          <p14:tracePt t="111624" x="3722688" y="5022850"/>
          <p14:tracePt t="111883" x="3722688" y="5014913"/>
          <p14:tracePt t="111923" x="3714750" y="5014913"/>
          <p14:tracePt t="111939" x="3714750" y="5000625"/>
          <p14:tracePt t="111953" x="3708400" y="5000625"/>
          <p14:tracePt t="111962" x="3708400" y="4994275"/>
          <p14:tracePt t="111974" x="3700463" y="4979988"/>
          <p14:tracePt t="111991" x="3686175" y="4972050"/>
          <p14:tracePt t="112007" x="3671888" y="4972050"/>
          <p14:tracePt t="112024" x="3671888" y="4965700"/>
          <p14:tracePt t="112042" x="3657600" y="4965700"/>
          <p14:tracePt t="112059" x="3651250" y="4957763"/>
          <p14:tracePt t="112074" x="3651250" y="4951413"/>
          <p14:tracePt t="112090" x="3643313" y="4951413"/>
          <p14:tracePt t="112109" x="3636963" y="4951413"/>
          <p14:tracePt t="112124" x="3622675" y="4937125"/>
          <p14:tracePt t="112140" x="3614738" y="4937125"/>
          <p14:tracePt t="112159" x="3600450" y="4929188"/>
          <p14:tracePt t="112175" x="3594100" y="4929188"/>
          <p14:tracePt t="112285" x="3586163" y="4929188"/>
          <p14:tracePt t="112471" x="3600450" y="4929188"/>
          <p14:tracePt t="112479" x="3608388" y="4929188"/>
          <p14:tracePt t="112490" x="3622675" y="4929188"/>
          <p14:tracePt t="112509" x="3657600" y="4929188"/>
          <p14:tracePt t="112540" x="3679825" y="4922838"/>
          <p14:tracePt t="112574" x="3694113" y="4922838"/>
          <p14:tracePt t="112590" x="3708400" y="4922838"/>
          <p14:tracePt t="112607" x="3729038" y="4922838"/>
          <p14:tracePt t="112624" x="3765550" y="4937125"/>
          <p14:tracePt t="112640" x="3836988" y="4943475"/>
          <p14:tracePt t="112657" x="3886200" y="4951413"/>
          <p14:tracePt t="112673" x="3937000" y="4951413"/>
          <p14:tracePt t="112691" x="3971925" y="4951413"/>
          <p14:tracePt t="112707" x="3979863" y="4957763"/>
          <p14:tracePt t="112725" x="3986213" y="4957763"/>
          <p14:tracePt t="115080" x="3979863" y="4957763"/>
          <p14:tracePt t="115088" x="3971925" y="4957763"/>
          <p14:tracePt t="115102" x="3957638" y="4957763"/>
          <p14:tracePt t="115110" x="3943350" y="4957763"/>
          <p14:tracePt t="115123" x="3929063" y="4957763"/>
          <p14:tracePt t="115139" x="3900488" y="4957763"/>
          <p14:tracePt t="115158" x="3836988" y="4972050"/>
          <p14:tracePt t="115174" x="3786188" y="4979988"/>
          <p14:tracePt t="115191" x="3765550" y="4979988"/>
          <p14:tracePt t="115208" x="3743325" y="4986338"/>
          <p14:tracePt t="115224" x="3736975" y="4986338"/>
          <p14:tracePt t="115241" x="3729038" y="4986338"/>
          <p14:tracePt t="115243" x="3722688" y="4986338"/>
          <p14:tracePt t="115275" x="3708400" y="4986338"/>
          <p14:tracePt t="115290" x="3686175" y="4994275"/>
          <p14:tracePt t="115306" x="3665538" y="4994275"/>
          <p14:tracePt t="115323" x="3651250" y="5000625"/>
          <p14:tracePt t="115340" x="3643313" y="5000625"/>
          <p14:tracePt t="115356" x="3629025" y="5000625"/>
          <p14:tracePt t="115373" x="3622675" y="5000625"/>
          <p14:tracePt t="115389" x="3608388" y="5000625"/>
          <p14:tracePt t="115407" x="3600450" y="5000625"/>
          <p14:tracePt t="115721" x="3608388" y="5000625"/>
          <p14:tracePt t="115729" x="3614738" y="5000625"/>
          <p14:tracePt t="115741" x="3622675" y="5000625"/>
          <p14:tracePt t="115757" x="3636963" y="5000625"/>
          <p14:tracePt t="115774" x="3657600" y="5000625"/>
          <p14:tracePt t="115789" x="3665538" y="4994275"/>
          <p14:tracePt t="115806" x="3671888" y="4994275"/>
          <p14:tracePt t="115841" x="3679825" y="4994275"/>
          <p14:tracePt t="115847" x="3686175" y="4994275"/>
          <p14:tracePt t="115861" x="3694113" y="4994275"/>
          <p14:tracePt t="115878" x="3700463" y="4994275"/>
          <p14:tracePt t="115895" x="3708400" y="4994275"/>
          <p14:tracePt t="115909" x="3708400" y="4986338"/>
          <p14:tracePt t="115922" x="3722688" y="4986338"/>
          <p14:tracePt t="115986" x="3729038" y="4986338"/>
          <p14:tracePt t="116063" x="3743325" y="4986338"/>
          <p14:tracePt t="116071" x="3765550" y="4986338"/>
          <p14:tracePt t="116079" x="3800475" y="4994275"/>
          <p14:tracePt t="116089" x="3822700" y="4994275"/>
          <p14:tracePt t="116106" x="3851275" y="5008563"/>
          <p14:tracePt t="116122" x="3879850" y="5008563"/>
          <p14:tracePt t="116139" x="3886200" y="5014913"/>
          <p14:tracePt t="119642" x="3857625" y="5014913"/>
          <p14:tracePt t="119649" x="3836988" y="5014913"/>
          <p14:tracePt t="119658" x="3814763" y="5014913"/>
          <p14:tracePt t="119673" x="3757613" y="5014913"/>
          <p14:tracePt t="119689" x="3714750" y="5014913"/>
          <p14:tracePt t="119706" x="3686175" y="5022850"/>
          <p14:tracePt t="119723" x="3657600" y="5029200"/>
          <p14:tracePt t="119739" x="3622675" y="5037138"/>
          <p14:tracePt t="119754" x="3594100" y="5037138"/>
          <p14:tracePt t="119756" x="3579813" y="5037138"/>
          <p14:tracePt t="119771" x="3551238" y="5037138"/>
          <p14:tracePt t="119789" x="3529013" y="5037138"/>
          <p14:tracePt t="119806" x="3514725" y="5037138"/>
          <p14:tracePt t="119813" x="3500438" y="5037138"/>
          <p14:tracePt t="120048" x="3500438" y="5022850"/>
          <p14:tracePt t="120056" x="3494088" y="5008563"/>
          <p14:tracePt t="120065" x="3494088" y="5000625"/>
          <p14:tracePt t="120076" x="3494088" y="4994275"/>
          <p14:tracePt t="120090" x="3486150" y="4972050"/>
          <p14:tracePt t="120105" x="3486150" y="4957763"/>
          <p14:tracePt t="120121" x="3471863" y="4929188"/>
          <p14:tracePt t="120139" x="3471863" y="4914900"/>
          <p14:tracePt t="120156" x="3471863" y="4872038"/>
          <p14:tracePt t="120173" x="3465513" y="4857750"/>
          <p14:tracePt t="120188" x="3465513" y="4837113"/>
          <p14:tracePt t="120204" x="3465513" y="4822825"/>
          <p14:tracePt t="120238" x="3465513" y="4800600"/>
          <p14:tracePt t="120254" x="3465513" y="4794250"/>
          <p14:tracePt t="120273" x="3486150" y="4765675"/>
          <p14:tracePt t="120289" x="3508375" y="4737100"/>
          <p14:tracePt t="120305" x="3522663" y="4714875"/>
          <p14:tracePt t="120321" x="3529013" y="4694238"/>
          <p14:tracePt t="120337" x="3543300" y="4686300"/>
          <p14:tracePt t="120354" x="3551238" y="4686300"/>
          <p14:tracePt t="120371" x="3557588" y="4686300"/>
          <p14:tracePt t="120392" x="3579813" y="4679950"/>
          <p14:tracePt t="120406" x="3594100" y="4679950"/>
          <p14:tracePt t="120422" x="3651250" y="4694238"/>
          <p14:tracePt t="120437" x="3657600" y="4700588"/>
          <p14:tracePt t="120454" x="3686175" y="4700588"/>
          <p14:tracePt t="120471" x="3700463" y="4700588"/>
          <p14:tracePt t="120488" x="3714750" y="4700588"/>
          <p14:tracePt t="120506" x="3729038" y="4714875"/>
          <p14:tracePt t="120523" x="3751263" y="4729163"/>
          <p14:tracePt t="120539" x="3765550" y="4751388"/>
          <p14:tracePt t="120556" x="3771900" y="4772025"/>
          <p14:tracePt t="120573" x="3786188" y="4800600"/>
          <p14:tracePt t="120589" x="3786188" y="4814888"/>
          <p14:tracePt t="120607" x="3794125" y="4822825"/>
          <p14:tracePt t="120622" x="3794125" y="4829175"/>
          <p14:tracePt t="120639" x="3800475" y="4843463"/>
          <p14:tracePt t="120656" x="3800475" y="4879975"/>
          <p14:tracePt t="120672" x="3800475" y="4894263"/>
          <p14:tracePt t="120689" x="3800475" y="4914900"/>
          <p14:tracePt t="120706" x="3800475" y="4929188"/>
          <p14:tracePt t="120723" x="3800475" y="4943475"/>
          <p14:tracePt t="120739" x="3800475" y="4951413"/>
          <p14:tracePt t="120757" x="3800475" y="4972050"/>
          <p14:tracePt t="120789" x="3800475" y="4979988"/>
          <p14:tracePt t="120805" x="3794125" y="4986338"/>
          <p14:tracePt t="120824" x="3786188" y="4994275"/>
          <p14:tracePt t="120837" x="3779838" y="5000625"/>
          <p14:tracePt t="120854" x="3771900" y="5014913"/>
          <p14:tracePt t="120872" x="3765550" y="5014913"/>
          <p14:tracePt t="120889" x="3757613" y="5022850"/>
          <p14:tracePt t="120908" x="3757613" y="5029200"/>
          <p14:tracePt t="120921" x="3743325" y="5037138"/>
          <p14:tracePt t="120937" x="3736975" y="5037138"/>
          <p14:tracePt t="120954" x="3729038" y="5043488"/>
          <p14:tracePt t="120971" x="3722688" y="5043488"/>
          <p14:tracePt t="120988" x="3714750" y="5043488"/>
          <p14:tracePt t="121021" x="3708400" y="5043488"/>
          <p14:tracePt t="121038" x="3694113" y="5051425"/>
          <p14:tracePt t="121054" x="3686175" y="5057775"/>
          <p14:tracePt t="121056" x="3679825" y="5057775"/>
          <p14:tracePt t="143464" x="3671888" y="5057775"/>
          <p14:tracePt t="143471" x="3657600" y="5057775"/>
          <p14:tracePt t="143488" x="3636963" y="5057775"/>
          <p14:tracePt t="143497" x="3629025" y="5057775"/>
          <p14:tracePt t="143515" x="3600450" y="5057775"/>
          <p14:tracePt t="143530" x="3594100" y="5057775"/>
          <p14:tracePt t="143547" x="3586163" y="5057775"/>
          <p14:tracePt t="143566" x="3586163" y="5051425"/>
          <p14:tracePt t="143581" x="3579813" y="5043488"/>
          <p14:tracePt t="143598" x="3565525" y="5029200"/>
          <p14:tracePt t="143615" x="3551238" y="5008563"/>
          <p14:tracePt t="143632" x="3543300" y="5000625"/>
          <p14:tracePt t="143648" x="3543300" y="4994275"/>
          <p14:tracePt t="143665" x="3536950" y="4986338"/>
          <p14:tracePt t="144074" x="3529013" y="4986338"/>
          <p14:tracePt t="144096" x="3522663" y="4986338"/>
          <p14:tracePt t="144143" x="3522663" y="4994275"/>
          <p14:tracePt t="144172" x="3514725" y="4994275"/>
          <p14:tracePt t="144784" x="3514725" y="5000625"/>
          <p14:tracePt t="145122" x="3522663" y="5008563"/>
          <p14:tracePt t="145136" x="3536950" y="5014913"/>
          <p14:tracePt t="145152" x="3543300" y="5014913"/>
          <p14:tracePt t="145158" x="3551238" y="5014913"/>
          <p14:tracePt t="145167" x="3557588" y="5014913"/>
          <p14:tracePt t="145181" x="3579813" y="5014913"/>
          <p14:tracePt t="145197" x="3614738" y="5014913"/>
          <p14:tracePt t="145213" x="3643313" y="5022850"/>
          <p14:tracePt t="145230" x="3665538" y="5022850"/>
          <p14:tracePt t="145246" x="3679825" y="5029200"/>
          <p14:tracePt t="145263" x="3686175" y="5029200"/>
          <p14:tracePt t="145542" x="3679825" y="5029200"/>
          <p14:tracePt t="145692" x="3671888" y="5029200"/>
          <p14:tracePt t="145708" x="3665538" y="5029200"/>
          <p14:tracePt t="145731" x="3657600" y="5029200"/>
          <p14:tracePt t="145744" x="3651250" y="5029200"/>
          <p14:tracePt t="145846" x="3643313" y="5029200"/>
          <p14:tracePt t="145870" x="3636963" y="5029200"/>
          <p14:tracePt t="145971" x="3629025" y="5029200"/>
          <p14:tracePt t="145977" x="3622675" y="5029200"/>
          <p14:tracePt t="145988" x="3622675" y="5037138"/>
          <p14:tracePt t="146002" x="3614738" y="5037138"/>
          <p14:tracePt t="146026" x="3608388" y="5037138"/>
          <p14:tracePt t="146034" x="3600450" y="5037138"/>
          <p14:tracePt t="146050" x="3594100" y="5037138"/>
          <p14:tracePt t="146316" x="3600450" y="5051425"/>
          <p14:tracePt t="146325" x="3608388" y="5072063"/>
          <p14:tracePt t="146337" x="3629025" y="5094288"/>
          <p14:tracePt t="146347" x="3643313" y="5100638"/>
          <p14:tracePt t="146363" x="3657600" y="5108575"/>
          <p14:tracePt t="146379" x="3665538" y="5114925"/>
          <p14:tracePt t="146396" x="3679825" y="5122863"/>
          <p14:tracePt t="146412" x="3694113" y="5129213"/>
          <p14:tracePt t="146430" x="3700463" y="5129213"/>
          <p14:tracePt t="146447" x="3714750" y="5129213"/>
          <p14:tracePt t="146464" x="3729038" y="5129213"/>
          <p14:tracePt t="146481" x="3751263" y="5122863"/>
          <p14:tracePt t="146496" x="3765550" y="5114925"/>
          <p14:tracePt t="146513" x="3771900" y="5114925"/>
          <p14:tracePt t="146530" x="3779838" y="5114925"/>
          <p14:tracePt t="146730" x="3786188" y="5114925"/>
          <p14:tracePt t="146738" x="3794125" y="5114925"/>
          <p14:tracePt t="146746" x="3800475" y="5114925"/>
          <p14:tracePt t="146762" x="3814763" y="5114925"/>
          <p14:tracePt t="146779" x="3822700" y="5129213"/>
          <p14:tracePt t="146813" x="3836988" y="5137150"/>
          <p14:tracePt t="146847" x="3843338" y="5137150"/>
          <p14:tracePt t="146864" x="3851275" y="5137150"/>
          <p14:tracePt t="146880" x="3857625" y="5137150"/>
          <p14:tracePt t="146896" x="3865563" y="5137150"/>
          <p14:tracePt t="146912" x="3871913" y="5137150"/>
          <p14:tracePt t="146972" x="3879850" y="5137150"/>
          <p14:tracePt t="147129" x="3879850" y="5143500"/>
          <p14:tracePt t="147135" x="3886200" y="5172075"/>
          <p14:tracePt t="147145" x="3886200" y="5186363"/>
          <p14:tracePt t="147164" x="3894138" y="5214938"/>
          <p14:tracePt t="147181" x="3900488" y="5257800"/>
          <p14:tracePt t="147196" x="3900488" y="5286375"/>
          <p14:tracePt t="147212" x="3900488" y="5322888"/>
          <p14:tracePt t="147229" x="3900488" y="5343525"/>
          <p14:tracePt t="147246" x="3908425" y="5380038"/>
          <p14:tracePt t="147262" x="3929063" y="5437188"/>
          <p14:tracePt t="147279" x="3929063" y="5508625"/>
          <p14:tracePt t="147296" x="3929063" y="5580063"/>
          <p14:tracePt t="147312" x="3914775" y="5622925"/>
          <p14:tracePt t="147329" x="3900488" y="5629275"/>
          <p14:tracePt t="147346" x="3894138" y="5629275"/>
          <p14:tracePt t="147363" x="3886200" y="5629275"/>
          <p14:tracePt t="147379" x="3851275" y="5614988"/>
          <p14:tracePt t="147395" x="3843338" y="5614988"/>
          <p14:tracePt t="147414" x="3829050" y="5580063"/>
          <p14:tracePt t="147429" x="3814763" y="5557838"/>
          <p14:tracePt t="147447" x="3794125" y="5529263"/>
          <p14:tracePt t="147464" x="3786188" y="5522913"/>
          <p14:tracePt t="147479" x="3779838" y="5522913"/>
          <p14:tracePt t="147495" x="3765550" y="5522913"/>
          <p14:tracePt t="147512" x="3751263" y="5522913"/>
          <p14:tracePt t="147529" x="3743325" y="5522913"/>
          <p14:tracePt t="147546" x="3714750" y="5522913"/>
          <p14:tracePt t="147564" x="3651250" y="5514975"/>
          <p14:tracePt t="147581" x="3600450" y="5514975"/>
          <p14:tracePt t="147596" x="3543300" y="5500688"/>
          <p14:tracePt t="147612" x="3500438" y="5500688"/>
          <p14:tracePt t="147629" x="3471863" y="5500688"/>
          <p14:tracePt t="147646" x="3451225" y="5500688"/>
          <p14:tracePt t="147662" x="3443288" y="5500688"/>
          <p14:tracePt t="147737" x="3436938" y="5500688"/>
          <p14:tracePt t="147745" x="3422650" y="5500688"/>
          <p14:tracePt t="147754" x="3414713" y="5500688"/>
          <p14:tracePt t="147762" x="3394075" y="5500688"/>
          <p14:tracePt t="147779" x="3357563" y="5500688"/>
          <p14:tracePt t="147795" x="3322638" y="5486400"/>
          <p14:tracePt t="147813" x="3300413" y="5486400"/>
          <p14:tracePt t="147829" x="3286125" y="5480050"/>
          <p14:tracePt t="147845" x="3279775" y="5480050"/>
          <p14:tracePt t="147867" x="3279775" y="5472113"/>
          <p14:tracePt t="147881" x="3251200" y="5465763"/>
          <p14:tracePt t="147896" x="3236913" y="5465763"/>
          <p14:tracePt t="147912" x="3214688" y="5451475"/>
          <p14:tracePt t="147929" x="3171825" y="5437188"/>
          <p14:tracePt t="147945" x="3114675" y="5429250"/>
          <p14:tracePt t="147963" x="3036888" y="5422900"/>
          <p14:tracePt t="147978" x="2994025" y="5422900"/>
          <p14:tracePt t="147995" x="2957513" y="5422900"/>
          <p14:tracePt t="148012" x="2936875" y="5414963"/>
          <p14:tracePt t="148028" x="2928938" y="5414963"/>
          <p14:tracePt t="148045" x="2922588" y="5408613"/>
          <p14:tracePt t="148062" x="2914650" y="5408613"/>
          <p14:tracePt t="148081" x="2894013" y="5408613"/>
          <p14:tracePt t="148097" x="2879725" y="5400675"/>
          <p14:tracePt t="148114" x="2857500" y="5394325"/>
          <p14:tracePt t="148131" x="2828925" y="5394325"/>
          <p14:tracePt t="148147" x="2779713" y="5394325"/>
          <p14:tracePt t="148162" x="2743200" y="5386388"/>
          <p14:tracePt t="148181" x="2728913" y="5380038"/>
          <p14:tracePt t="148228" x="2722563" y="5380038"/>
          <p14:tracePt t="148253" x="2714625" y="5380038"/>
          <p14:tracePt t="148268" x="2708275" y="5380038"/>
          <p14:tracePt t="148276" x="2700338" y="5380038"/>
          <p14:tracePt t="148301" x="2693988" y="5380038"/>
          <p14:tracePt t="148635" x="2700338" y="5380038"/>
          <p14:tracePt t="148642" x="2708275" y="5380038"/>
          <p14:tracePt t="148649" x="2714625" y="5380038"/>
          <p14:tracePt t="148665" x="2722563" y="5380038"/>
          <p14:tracePt t="149098" x="2722563" y="5372100"/>
          <p14:tracePt t="149104" x="2736850" y="5372100"/>
          <p14:tracePt t="149220" x="2743200" y="5372100"/>
          <p14:tracePt t="149408" x="2751138" y="5372100"/>
          <p14:tracePt t="149494" x="2757488" y="5372100"/>
          <p14:tracePt t="149502" x="2765425" y="5372100"/>
          <p14:tracePt t="149651" x="2771775" y="5372100"/>
          <p14:tracePt t="149814" x="2779713" y="5372100"/>
          <p14:tracePt t="149822" x="2786063" y="5372100"/>
          <p14:tracePt t="149832" x="2800350" y="5372100"/>
          <p14:tracePt t="149845" x="2836863" y="5372100"/>
          <p14:tracePt t="149861" x="2865438" y="5380038"/>
          <p14:tracePt t="149878" x="2886075" y="5380038"/>
          <p14:tracePt t="149895" x="2900363" y="5380038"/>
          <p14:tracePt t="150254" x="2908300" y="5380038"/>
          <p14:tracePt t="150287" x="2914650" y="5380038"/>
          <p14:tracePt t="150527" x="2922588" y="5372100"/>
          <p14:tracePt t="150534" x="2928938" y="5372100"/>
          <p14:tracePt t="150546" x="2928938" y="5365750"/>
          <p14:tracePt t="150573" x="2928938" y="5357813"/>
          <p14:tracePt t="150614" x="2936875" y="5357813"/>
          <p14:tracePt t="150635" x="2936875" y="5351463"/>
          <p14:tracePt t="150643" x="2943225" y="5351463"/>
          <p14:tracePt t="150659" x="2943225" y="5343525"/>
          <p14:tracePt t="150667" x="2943225" y="5337175"/>
          <p14:tracePt t="150769" x="2951163" y="5337175"/>
          <p14:tracePt t="150970" x="2957513" y="5337175"/>
          <p14:tracePt t="151036" x="2957513" y="5329238"/>
          <p14:tracePt t="151065" x="2957513" y="5322888"/>
          <p14:tracePt t="151345" x="2957513" y="5314950"/>
          <p14:tracePt t="161995" x="2957513" y="5329238"/>
          <p14:tracePt t="162002" x="2943225" y="5337175"/>
          <p14:tracePt t="162012" x="2914650" y="5351463"/>
          <p14:tracePt t="162025" x="2886075" y="5357813"/>
          <p14:tracePt t="162041" x="2851150" y="5380038"/>
          <p14:tracePt t="162059" x="2836863" y="5414963"/>
          <p14:tracePt t="162076" x="2828925" y="5429250"/>
          <p14:tracePt t="162092" x="2828925" y="5443538"/>
          <p14:tracePt t="162109" x="2814638" y="5465763"/>
          <p14:tracePt t="162124" x="2794000" y="5494338"/>
          <p14:tracePt t="162141" x="2771775" y="5543550"/>
          <p14:tracePt t="162160" x="2700338" y="5608638"/>
          <p14:tracePt t="162176" x="2657475" y="5637213"/>
          <p14:tracePt t="162192" x="2622550" y="5651500"/>
          <p14:tracePt t="162209" x="2608263" y="5665788"/>
          <p14:tracePt t="162224" x="2593975" y="5680075"/>
          <p14:tracePt t="162241" x="2571750" y="5715000"/>
          <p14:tracePt t="162257" x="2557463" y="5737225"/>
          <p14:tracePt t="162275" x="2536825" y="5757863"/>
          <p14:tracePt t="162474" x="2536825" y="5751513"/>
          <p14:tracePt t="162481" x="2543175" y="5751513"/>
          <p14:tracePt t="162504" x="2543175" y="5737225"/>
          <p14:tracePt t="162511" x="2557463" y="5737225"/>
          <p14:tracePt t="162524" x="2565400" y="5729288"/>
          <p14:tracePt t="162540" x="2571750" y="5729288"/>
          <p14:tracePt t="162590" x="2571750" y="5722938"/>
          <p14:tracePt t="162615" x="2571750" y="5715000"/>
          <p14:tracePt t="162624" x="2579688" y="5715000"/>
          <p14:tracePt t="162648" x="2579688" y="5708650"/>
          <p14:tracePt t="162661" x="2579688" y="5700713"/>
          <p14:tracePt t="162679" x="2579688" y="5694363"/>
          <p14:tracePt t="162694" x="2579688" y="5686425"/>
          <p14:tracePt t="162749" x="2586038" y="5686425"/>
          <p14:tracePt t="162763" x="2593975" y="5686425"/>
          <p14:tracePt t="162810" x="2600325" y="5680075"/>
          <p14:tracePt t="162818" x="2608263" y="5680075"/>
          <p14:tracePt t="162831" x="2614613" y="5672138"/>
          <p14:tracePt t="162840" x="2622550" y="5665788"/>
          <p14:tracePt t="162857" x="2628900" y="5665788"/>
          <p14:tracePt t="162873" x="2636838" y="5657850"/>
          <p14:tracePt t="162890" x="2657475" y="5657850"/>
          <p14:tracePt t="162908" x="2693988" y="5665788"/>
          <p14:tracePt t="162925" x="2800350" y="5700713"/>
          <p14:tracePt t="162940" x="2836863" y="5708650"/>
          <p14:tracePt t="162958" x="2871788" y="5722938"/>
          <p14:tracePt t="162975" x="2900363" y="5737225"/>
          <p14:tracePt t="162992" x="2922588" y="5743575"/>
          <p14:tracePt t="163008" x="2936875" y="5751513"/>
          <p14:tracePt t="163024" x="2943225" y="5751513"/>
          <p14:tracePt t="163040" x="2957513" y="5757863"/>
          <p14:tracePt t="163057" x="2979738" y="5765800"/>
          <p14:tracePt t="163073" x="3057525" y="5772150"/>
          <p14:tracePt t="163090" x="3100388" y="5780088"/>
          <p14:tracePt t="163107" x="3143250" y="5780088"/>
          <p14:tracePt t="163125" x="3194050" y="5780088"/>
          <p14:tracePt t="163142" x="3251200" y="5780088"/>
          <p14:tracePt t="163159" x="3257550" y="5780088"/>
          <p14:tracePt t="163175" x="3271838" y="5780088"/>
          <p14:tracePt t="163280" x="3279775" y="5780088"/>
          <p14:tracePt t="163826" x="3300413" y="5780088"/>
          <p14:tracePt t="163833" x="3343275" y="5786438"/>
          <p14:tracePt t="163843" x="3379788" y="5786438"/>
          <p14:tracePt t="163858" x="3508375" y="5794375"/>
          <p14:tracePt t="163875" x="3651250" y="5800725"/>
          <p14:tracePt t="163880" x="3722688" y="5800725"/>
          <p14:tracePt t="163891" x="3771900" y="5808663"/>
          <p14:tracePt t="163907" x="3908425" y="5815013"/>
          <p14:tracePt t="163923" x="4029075" y="5815013"/>
          <p14:tracePt t="163941" x="4243388" y="5815013"/>
          <p14:tracePt t="163957" x="4394200" y="5815013"/>
          <p14:tracePt t="163975" x="4543425" y="5815013"/>
          <p14:tracePt t="163991" x="4714875" y="5822950"/>
          <p14:tracePt t="164009" x="4843463" y="5829300"/>
          <p14:tracePt t="164023" x="4994275" y="5843588"/>
          <p14:tracePt t="164040" x="5137150" y="5843588"/>
          <p14:tracePt t="164057" x="5251450" y="5843588"/>
          <p14:tracePt t="164073" x="5343525" y="5843588"/>
          <p14:tracePt t="164090" x="5394325" y="5837238"/>
          <p14:tracePt t="164107" x="5443538" y="5837238"/>
          <p14:tracePt t="164126" x="5486400" y="5837238"/>
          <p14:tracePt t="164142" x="5522913" y="5837238"/>
          <p14:tracePt t="164157" x="5543550" y="5822950"/>
          <p14:tracePt t="164175" x="5600700" y="5808663"/>
          <p14:tracePt t="164191" x="5637213" y="5772150"/>
          <p14:tracePt t="164208" x="5657850" y="5757863"/>
          <p14:tracePt t="164226" x="5694363" y="5729288"/>
          <p14:tracePt t="164240" x="5743575" y="5686425"/>
          <p14:tracePt t="164256" x="5780088" y="5643563"/>
          <p14:tracePt t="164275" x="5808663" y="5608638"/>
          <p14:tracePt t="164290" x="5822950" y="5572125"/>
          <p14:tracePt t="164307" x="5837238" y="5551488"/>
          <p14:tracePt t="164323" x="5843588" y="5537200"/>
          <p14:tracePt t="164340" x="5851525" y="5529263"/>
          <p14:tracePt t="164356" x="5857875" y="5522913"/>
          <p14:tracePt t="164380" x="5865813" y="5514975"/>
          <p14:tracePt t="164390" x="5865813" y="5508625"/>
          <p14:tracePt t="164407" x="5872163" y="5508625"/>
          <p14:tracePt t="166901" x="0" y="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>
            <a:normAutofit/>
          </a:bodyPr>
          <a:lstStyle/>
          <a:p>
            <a:r>
              <a:rPr lang="en-US" altLang="ko-KR" dirty="0" err="1" smtClean="0">
                <a:solidFill>
                  <a:srgbClr val="0000FF"/>
                </a:solidFill>
              </a:rPr>
              <a:t>addFront</a:t>
            </a:r>
            <a:r>
              <a:rPr lang="en-US" altLang="ko-KR" dirty="0" smtClean="0">
                <a:solidFill>
                  <a:srgbClr val="0000FF"/>
                </a:solidFill>
              </a:rPr>
              <a:t>()</a:t>
            </a:r>
            <a:r>
              <a:rPr lang="ko-KR" altLang="en-US" smtClean="0">
                <a:solidFill>
                  <a:srgbClr val="0000FF"/>
                </a:solidFill>
              </a:rPr>
              <a:t> 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</a:t>
            </a:r>
            <a:r>
              <a:rPr lang="en-US" altLang="ko-KR" sz="2400" kern="0" dirty="0" err="1">
                <a:solidFill>
                  <a:schemeClr val="tx2"/>
                </a:solidFill>
              </a:rPr>
              <a:t>def</a:t>
            </a:r>
            <a:r>
              <a:rPr lang="en-US" altLang="ko-KR" sz="2400" kern="0" dirty="0">
                <a:solidFill>
                  <a:schemeClr val="tx2"/>
                </a:solidFill>
              </a:rPr>
              <a:t> </a:t>
            </a:r>
            <a:r>
              <a:rPr lang="en-US" altLang="ko-KR" sz="2400" kern="0" dirty="0" err="1">
                <a:solidFill>
                  <a:schemeClr val="tx2"/>
                </a:solidFill>
              </a:rPr>
              <a:t>addFront</a:t>
            </a:r>
            <a:r>
              <a:rPr lang="en-US" altLang="ko-KR" sz="2400" kern="0" dirty="0">
                <a:solidFill>
                  <a:schemeClr val="tx2"/>
                </a:solidFill>
              </a:rPr>
              <a:t>(self, item):</a:t>
            </a: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</a:t>
            </a:r>
            <a:r>
              <a:rPr lang="en-US" altLang="ko-KR" sz="2400" kern="0" dirty="0" err="1">
                <a:solidFill>
                  <a:schemeClr val="tx2"/>
                </a:solidFill>
              </a:rPr>
              <a:t>newNode</a:t>
            </a:r>
            <a:r>
              <a:rPr lang="en-US" altLang="ko-KR" sz="2400" kern="0" dirty="0">
                <a:solidFill>
                  <a:schemeClr val="tx2"/>
                </a:solidFill>
              </a:rPr>
              <a:t> = </a:t>
            </a:r>
            <a:r>
              <a:rPr lang="en-US" altLang="ko-KR" sz="2400" kern="0" dirty="0" err="1">
                <a:solidFill>
                  <a:schemeClr val="tx2"/>
                </a:solidFill>
              </a:rPr>
              <a:t>DNode</a:t>
            </a:r>
            <a:r>
              <a:rPr lang="en-US" altLang="ko-KR" sz="2400" kern="0" dirty="0">
                <a:solidFill>
                  <a:schemeClr val="tx2"/>
                </a:solidFill>
              </a:rPr>
              <a:t>(item)</a:t>
            </a: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if </a:t>
            </a:r>
            <a:r>
              <a:rPr lang="en-US" altLang="ko-KR" sz="2400" kern="0" dirty="0" err="1">
                <a:solidFill>
                  <a:schemeClr val="tx2"/>
                </a:solidFill>
              </a:rPr>
              <a:t>self.isEmpty</a:t>
            </a:r>
            <a:r>
              <a:rPr lang="en-US" altLang="ko-KR" sz="2400" kern="0" dirty="0">
                <a:solidFill>
                  <a:schemeClr val="tx2"/>
                </a:solidFill>
              </a:rPr>
              <a:t>():</a:t>
            </a: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    </a:t>
            </a:r>
            <a:r>
              <a:rPr lang="en-US" altLang="ko-KR" sz="2400" kern="0" dirty="0" err="1">
                <a:solidFill>
                  <a:schemeClr val="tx2"/>
                </a:solidFill>
              </a:rPr>
              <a:t>self.head</a:t>
            </a:r>
            <a:r>
              <a:rPr lang="en-US" altLang="ko-KR" sz="2400" kern="0" dirty="0">
                <a:solidFill>
                  <a:schemeClr val="tx2"/>
                </a:solidFill>
              </a:rPr>
              <a:t> = </a:t>
            </a:r>
            <a:r>
              <a:rPr lang="en-US" altLang="ko-KR" sz="2400" kern="0" dirty="0" err="1">
                <a:solidFill>
                  <a:schemeClr val="tx2"/>
                </a:solidFill>
              </a:rPr>
              <a:t>newNode</a:t>
            </a:r>
            <a:endParaRPr lang="en-US" altLang="ko-KR" sz="2400" kern="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    </a:t>
            </a:r>
            <a:r>
              <a:rPr lang="en-US" altLang="ko-KR" sz="2400" kern="0" dirty="0" err="1">
                <a:solidFill>
                  <a:schemeClr val="tx2"/>
                </a:solidFill>
              </a:rPr>
              <a:t>self.head.prev</a:t>
            </a:r>
            <a:r>
              <a:rPr lang="en-US" altLang="ko-KR" sz="2400" kern="0" dirty="0">
                <a:solidFill>
                  <a:schemeClr val="tx2"/>
                </a:solidFill>
              </a:rPr>
              <a:t> = </a:t>
            </a:r>
            <a:r>
              <a:rPr lang="en-US" altLang="ko-KR" sz="2400" kern="0" dirty="0" err="1">
                <a:solidFill>
                  <a:schemeClr val="tx2"/>
                </a:solidFill>
              </a:rPr>
              <a:t>newNode</a:t>
            </a:r>
            <a:endParaRPr lang="en-US" altLang="ko-KR" sz="2400" kern="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    </a:t>
            </a:r>
            <a:r>
              <a:rPr lang="en-US" altLang="ko-KR" sz="2400" kern="0" dirty="0" err="1">
                <a:solidFill>
                  <a:schemeClr val="tx2"/>
                </a:solidFill>
              </a:rPr>
              <a:t>self.head.next</a:t>
            </a:r>
            <a:r>
              <a:rPr lang="en-US" altLang="ko-KR" sz="2400" kern="0" dirty="0">
                <a:solidFill>
                  <a:schemeClr val="tx2"/>
                </a:solidFill>
              </a:rPr>
              <a:t> = </a:t>
            </a:r>
            <a:r>
              <a:rPr lang="en-US" altLang="ko-KR" sz="2400" kern="0" dirty="0" err="1">
                <a:solidFill>
                  <a:schemeClr val="tx2"/>
                </a:solidFill>
              </a:rPr>
              <a:t>newNode</a:t>
            </a:r>
            <a:endParaRPr lang="en-US" altLang="ko-KR" sz="2400" kern="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else:</a:t>
            </a: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    </a:t>
            </a:r>
            <a:r>
              <a:rPr lang="en-US" altLang="ko-KR" sz="2400" kern="0" dirty="0" err="1">
                <a:solidFill>
                  <a:schemeClr val="tx2"/>
                </a:solidFill>
              </a:rPr>
              <a:t>newNode.prev</a:t>
            </a:r>
            <a:r>
              <a:rPr lang="en-US" altLang="ko-KR" sz="2400" kern="0" dirty="0">
                <a:solidFill>
                  <a:schemeClr val="tx2"/>
                </a:solidFill>
              </a:rPr>
              <a:t> = </a:t>
            </a:r>
            <a:r>
              <a:rPr lang="en-US" altLang="ko-KR" sz="2400" kern="0" dirty="0" err="1">
                <a:solidFill>
                  <a:schemeClr val="tx2"/>
                </a:solidFill>
              </a:rPr>
              <a:t>self.head.prev</a:t>
            </a:r>
            <a:endParaRPr lang="en-US" altLang="ko-KR" sz="2400" kern="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    </a:t>
            </a:r>
            <a:r>
              <a:rPr lang="en-US" altLang="ko-KR" sz="2400" kern="0" dirty="0" err="1">
                <a:solidFill>
                  <a:schemeClr val="tx2"/>
                </a:solidFill>
              </a:rPr>
              <a:t>newNode.next</a:t>
            </a:r>
            <a:r>
              <a:rPr lang="en-US" altLang="ko-KR" sz="2400" kern="0" dirty="0">
                <a:solidFill>
                  <a:schemeClr val="tx2"/>
                </a:solidFill>
              </a:rPr>
              <a:t> = </a:t>
            </a:r>
            <a:r>
              <a:rPr lang="en-US" altLang="ko-KR" sz="2400" kern="0" dirty="0" err="1">
                <a:solidFill>
                  <a:schemeClr val="tx2"/>
                </a:solidFill>
              </a:rPr>
              <a:t>self.head</a:t>
            </a:r>
            <a:endParaRPr lang="en-US" altLang="ko-KR" sz="2400" kern="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    </a:t>
            </a:r>
            <a:r>
              <a:rPr lang="en-US" altLang="ko-KR" sz="2400" kern="0" dirty="0" err="1">
                <a:solidFill>
                  <a:schemeClr val="tx2"/>
                </a:solidFill>
              </a:rPr>
              <a:t>self.head.prev.next</a:t>
            </a:r>
            <a:r>
              <a:rPr lang="en-US" altLang="ko-KR" sz="2400" kern="0" dirty="0">
                <a:solidFill>
                  <a:schemeClr val="tx2"/>
                </a:solidFill>
              </a:rPr>
              <a:t> = </a:t>
            </a:r>
            <a:r>
              <a:rPr lang="en-US" altLang="ko-KR" sz="2400" kern="0" dirty="0" err="1">
                <a:solidFill>
                  <a:schemeClr val="tx2"/>
                </a:solidFill>
              </a:rPr>
              <a:t>newNode</a:t>
            </a:r>
            <a:endParaRPr lang="en-US" altLang="ko-KR" sz="2400" kern="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    </a:t>
            </a:r>
            <a:r>
              <a:rPr lang="en-US" altLang="ko-KR" sz="2400" kern="0" dirty="0" err="1">
                <a:solidFill>
                  <a:schemeClr val="tx2"/>
                </a:solidFill>
              </a:rPr>
              <a:t>self.head.prev</a:t>
            </a:r>
            <a:r>
              <a:rPr lang="en-US" altLang="ko-KR" sz="2400" kern="0" dirty="0">
                <a:solidFill>
                  <a:schemeClr val="tx2"/>
                </a:solidFill>
              </a:rPr>
              <a:t> = </a:t>
            </a:r>
            <a:r>
              <a:rPr lang="en-US" altLang="ko-KR" sz="2400" kern="0" dirty="0" err="1">
                <a:solidFill>
                  <a:schemeClr val="tx2"/>
                </a:solidFill>
              </a:rPr>
              <a:t>newNode</a:t>
            </a:r>
            <a:endParaRPr lang="en-US" altLang="ko-KR" sz="2400" kern="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    </a:t>
            </a:r>
            <a:r>
              <a:rPr lang="en-US" altLang="ko-KR" sz="2400" kern="0" dirty="0" err="1">
                <a:solidFill>
                  <a:schemeClr val="tx2"/>
                </a:solidFill>
              </a:rPr>
              <a:t>self.head</a:t>
            </a:r>
            <a:r>
              <a:rPr lang="en-US" altLang="ko-KR" sz="2400" kern="0" dirty="0">
                <a:solidFill>
                  <a:schemeClr val="tx2"/>
                </a:solidFill>
              </a:rPr>
              <a:t> = </a:t>
            </a:r>
            <a:r>
              <a:rPr lang="en-US" altLang="ko-KR" sz="2400" kern="0" dirty="0" err="1">
                <a:solidFill>
                  <a:schemeClr val="tx2"/>
                </a:solidFill>
              </a:rPr>
              <a:t>newNode</a:t>
            </a:r>
            <a:endParaRPr lang="en-US" altLang="ko-KR" sz="2400" kern="0" dirty="0" smtClean="0">
              <a:solidFill>
                <a:schemeClr val="tx2"/>
              </a:solidFill>
            </a:endParaRPr>
          </a:p>
        </p:txBody>
      </p:sp>
      <p:sp>
        <p:nvSpPr>
          <p:cNvPr id="5" name="직사각형 52"/>
          <p:cNvSpPr>
            <a:spLocks noChangeArrowheads="1"/>
          </p:cNvSpPr>
          <p:nvPr/>
        </p:nvSpPr>
        <p:spPr bwMode="auto">
          <a:xfrm>
            <a:off x="5827385" y="1338106"/>
            <a:ext cx="711664" cy="396959"/>
          </a:xfrm>
          <a:prstGeom prst="rect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ko-KR" altLang="en-US" sz="24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6" name="직선 연결선 53"/>
          <p:cNvCxnSpPr>
            <a:cxnSpLocks noChangeShapeType="1"/>
          </p:cNvCxnSpPr>
          <p:nvPr/>
        </p:nvCxnSpPr>
        <p:spPr bwMode="auto">
          <a:xfrm rot="5400000">
            <a:off x="6189835" y="1527270"/>
            <a:ext cx="396959" cy="989"/>
          </a:xfrm>
          <a:prstGeom prst="line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직선 연결선 54"/>
          <p:cNvCxnSpPr>
            <a:cxnSpLocks noChangeShapeType="1"/>
          </p:cNvCxnSpPr>
          <p:nvPr/>
        </p:nvCxnSpPr>
        <p:spPr bwMode="auto">
          <a:xfrm rot="5400000">
            <a:off x="5807316" y="1536091"/>
            <a:ext cx="396959" cy="988"/>
          </a:xfrm>
          <a:prstGeom prst="line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Box 40"/>
          <p:cNvSpPr txBox="1">
            <a:spLocks noChangeArrowheads="1"/>
          </p:cNvSpPr>
          <p:nvPr/>
        </p:nvSpPr>
        <p:spPr bwMode="auto">
          <a:xfrm>
            <a:off x="6061641" y="1371921"/>
            <a:ext cx="256990" cy="31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ko-KR" sz="1600" b="0">
                <a:ea typeface="굴림" panose="020B0600000101010101" pitchFamily="50" charset="-127"/>
              </a:rPr>
              <a:t>23</a:t>
            </a:r>
            <a:endParaRPr lang="ko-KR" altLang="en-US" sz="1600" b="0">
              <a:ea typeface="굴림" panose="020B0600000101010101" pitchFamily="50" charset="-127"/>
            </a:endParaRPr>
          </a:p>
        </p:txBody>
      </p:sp>
      <p:sp>
        <p:nvSpPr>
          <p:cNvPr id="9" name="직사각형 56"/>
          <p:cNvSpPr>
            <a:spLocks noChangeArrowheads="1"/>
          </p:cNvSpPr>
          <p:nvPr/>
        </p:nvSpPr>
        <p:spPr bwMode="auto">
          <a:xfrm>
            <a:off x="6858308" y="1338106"/>
            <a:ext cx="711664" cy="396959"/>
          </a:xfrm>
          <a:prstGeom prst="rect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ko-KR" altLang="en-US" sz="24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10" name="직선 연결선 57"/>
          <p:cNvCxnSpPr>
            <a:cxnSpLocks noChangeShapeType="1"/>
          </p:cNvCxnSpPr>
          <p:nvPr/>
        </p:nvCxnSpPr>
        <p:spPr bwMode="auto">
          <a:xfrm rot="5400000">
            <a:off x="7220759" y="1527270"/>
            <a:ext cx="396959" cy="988"/>
          </a:xfrm>
          <a:prstGeom prst="line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직선 연결선 58"/>
          <p:cNvCxnSpPr>
            <a:cxnSpLocks noChangeShapeType="1"/>
          </p:cNvCxnSpPr>
          <p:nvPr/>
        </p:nvCxnSpPr>
        <p:spPr bwMode="auto">
          <a:xfrm rot="5400000">
            <a:off x="6838239" y="1536091"/>
            <a:ext cx="396959" cy="989"/>
          </a:xfrm>
          <a:prstGeom prst="line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40"/>
          <p:cNvSpPr txBox="1">
            <a:spLocks noChangeArrowheads="1"/>
          </p:cNvSpPr>
          <p:nvPr/>
        </p:nvSpPr>
        <p:spPr bwMode="auto">
          <a:xfrm>
            <a:off x="7091576" y="1371921"/>
            <a:ext cx="256990" cy="31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ko-KR" sz="1600" b="0">
                <a:ea typeface="굴림" panose="020B0600000101010101" pitchFamily="50" charset="-127"/>
              </a:rPr>
              <a:t>42</a:t>
            </a:r>
            <a:endParaRPr lang="ko-KR" altLang="en-US" sz="1600" b="0">
              <a:ea typeface="굴림" panose="020B0600000101010101" pitchFamily="50" charset="-127"/>
            </a:endParaRPr>
          </a:p>
        </p:txBody>
      </p:sp>
      <p:sp>
        <p:nvSpPr>
          <p:cNvPr id="13" name="직사각형 60"/>
          <p:cNvSpPr>
            <a:spLocks noChangeArrowheads="1"/>
          </p:cNvSpPr>
          <p:nvPr/>
        </p:nvSpPr>
        <p:spPr bwMode="auto">
          <a:xfrm>
            <a:off x="7896151" y="1338106"/>
            <a:ext cx="711664" cy="396959"/>
          </a:xfrm>
          <a:prstGeom prst="rect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ko-KR" altLang="en-US" sz="24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14" name="직선 연결선 61"/>
          <p:cNvCxnSpPr>
            <a:cxnSpLocks noChangeShapeType="1"/>
          </p:cNvCxnSpPr>
          <p:nvPr/>
        </p:nvCxnSpPr>
        <p:spPr bwMode="auto">
          <a:xfrm rot="5400000">
            <a:off x="8241798" y="1527270"/>
            <a:ext cx="396959" cy="989"/>
          </a:xfrm>
          <a:prstGeom prst="line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직선 연결선 62"/>
          <p:cNvCxnSpPr>
            <a:cxnSpLocks noChangeShapeType="1"/>
          </p:cNvCxnSpPr>
          <p:nvPr/>
        </p:nvCxnSpPr>
        <p:spPr bwMode="auto">
          <a:xfrm rot="5400000">
            <a:off x="7876082" y="1536091"/>
            <a:ext cx="396959" cy="989"/>
          </a:xfrm>
          <a:prstGeom prst="line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40"/>
          <p:cNvSpPr txBox="1">
            <a:spLocks noChangeArrowheads="1"/>
          </p:cNvSpPr>
          <p:nvPr/>
        </p:nvSpPr>
        <p:spPr bwMode="auto">
          <a:xfrm>
            <a:off x="8130407" y="1371921"/>
            <a:ext cx="256990" cy="31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ko-KR" sz="1600" b="0">
                <a:ea typeface="굴림" panose="020B0600000101010101" pitchFamily="50" charset="-127"/>
              </a:rPr>
              <a:t>57</a:t>
            </a:r>
            <a:endParaRPr lang="ko-KR" altLang="en-US" sz="1600" b="0">
              <a:ea typeface="굴림" panose="020B0600000101010101" pitchFamily="50" charset="-127"/>
            </a:endParaRPr>
          </a:p>
        </p:txBody>
      </p:sp>
      <p:cxnSp>
        <p:nvCxnSpPr>
          <p:cNvPr id="17" name="직선 화살표 연결선 64"/>
          <p:cNvCxnSpPr>
            <a:cxnSpLocks noChangeShapeType="1"/>
          </p:cNvCxnSpPr>
          <p:nvPr/>
        </p:nvCxnSpPr>
        <p:spPr bwMode="auto">
          <a:xfrm>
            <a:off x="6461952" y="1479246"/>
            <a:ext cx="400310" cy="1471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직선 화살표 연결선 65"/>
          <p:cNvCxnSpPr>
            <a:cxnSpLocks noChangeShapeType="1"/>
          </p:cNvCxnSpPr>
          <p:nvPr/>
        </p:nvCxnSpPr>
        <p:spPr bwMode="auto">
          <a:xfrm>
            <a:off x="7501771" y="1470425"/>
            <a:ext cx="400310" cy="1471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직선 화살표 연결선 66"/>
          <p:cNvCxnSpPr>
            <a:cxnSpLocks noChangeShapeType="1"/>
          </p:cNvCxnSpPr>
          <p:nvPr/>
        </p:nvCxnSpPr>
        <p:spPr bwMode="auto">
          <a:xfrm rot="10800000">
            <a:off x="6533118" y="1617447"/>
            <a:ext cx="400310" cy="1471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직선 화살표 연결선 67"/>
          <p:cNvCxnSpPr>
            <a:cxnSpLocks noChangeShapeType="1"/>
          </p:cNvCxnSpPr>
          <p:nvPr/>
        </p:nvCxnSpPr>
        <p:spPr bwMode="auto">
          <a:xfrm rot="10800000">
            <a:off x="7561077" y="1593923"/>
            <a:ext cx="400310" cy="1471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70"/>
          <p:cNvSpPr txBox="1">
            <a:spLocks noChangeArrowheads="1"/>
          </p:cNvSpPr>
          <p:nvPr/>
        </p:nvSpPr>
        <p:spPr bwMode="auto">
          <a:xfrm>
            <a:off x="4549428" y="1326335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ko-KR" sz="2000" b="0" dirty="0" smtClean="0">
                <a:ea typeface="굴림" panose="020B0600000101010101" pitchFamily="50" charset="-127"/>
              </a:rPr>
              <a:t>head</a:t>
            </a:r>
            <a:endParaRPr lang="ko-KR" altLang="en-US" sz="2000" b="0">
              <a:ea typeface="굴림" panose="020B0600000101010101" pitchFamily="50" charset="-127"/>
            </a:endParaRPr>
          </a:p>
        </p:txBody>
      </p:sp>
      <p:sp>
        <p:nvSpPr>
          <p:cNvPr id="22" name="직사각형 71"/>
          <p:cNvSpPr>
            <a:spLocks noChangeArrowheads="1"/>
          </p:cNvSpPr>
          <p:nvPr/>
        </p:nvSpPr>
        <p:spPr bwMode="auto">
          <a:xfrm>
            <a:off x="5382595" y="1424849"/>
            <a:ext cx="133437" cy="264639"/>
          </a:xfrm>
          <a:prstGeom prst="rect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ko-KR" altLang="en-US" sz="24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23" name="직선 화살표 연결선 72"/>
          <p:cNvCxnSpPr>
            <a:cxnSpLocks noChangeShapeType="1"/>
          </p:cNvCxnSpPr>
          <p:nvPr/>
        </p:nvCxnSpPr>
        <p:spPr bwMode="auto">
          <a:xfrm>
            <a:off x="5436958" y="1551288"/>
            <a:ext cx="400311" cy="147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꺾인 연결선 80"/>
          <p:cNvCxnSpPr>
            <a:cxnSpLocks noChangeShapeType="1"/>
          </p:cNvCxnSpPr>
          <p:nvPr/>
        </p:nvCxnSpPr>
        <p:spPr bwMode="auto">
          <a:xfrm rot="10800000" flipH="1" flipV="1">
            <a:off x="5905470" y="1642441"/>
            <a:ext cx="2986022" cy="292573"/>
          </a:xfrm>
          <a:prstGeom prst="bentConnector3">
            <a:avLst>
              <a:gd name="adj1" fmla="val -4764"/>
            </a:avLst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직선 화살표 연결선 94"/>
          <p:cNvCxnSpPr>
            <a:cxnSpLocks noChangeShapeType="1"/>
          </p:cNvCxnSpPr>
          <p:nvPr/>
        </p:nvCxnSpPr>
        <p:spPr bwMode="auto">
          <a:xfrm rot="10800000">
            <a:off x="8622641" y="1558638"/>
            <a:ext cx="266874" cy="1471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직선 연결선 96"/>
          <p:cNvCxnSpPr>
            <a:cxnSpLocks noChangeShapeType="1"/>
          </p:cNvCxnSpPr>
          <p:nvPr/>
        </p:nvCxnSpPr>
        <p:spPr bwMode="auto">
          <a:xfrm rot="5400000">
            <a:off x="8693507" y="1744862"/>
            <a:ext cx="396959" cy="988"/>
          </a:xfrm>
          <a:prstGeom prst="line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꺾인 연결선 102"/>
          <p:cNvCxnSpPr>
            <a:cxnSpLocks noChangeShapeType="1"/>
          </p:cNvCxnSpPr>
          <p:nvPr/>
        </p:nvCxnSpPr>
        <p:spPr bwMode="auto">
          <a:xfrm rot="10800000" flipH="1">
            <a:off x="5827385" y="1139627"/>
            <a:ext cx="2987010" cy="302865"/>
          </a:xfrm>
          <a:prstGeom prst="bentConnector3">
            <a:avLst>
              <a:gd name="adj1" fmla="val -4764"/>
            </a:avLst>
          </a:prstGeom>
          <a:noFill/>
          <a:ln w="15875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직선 연결선 107"/>
          <p:cNvCxnSpPr>
            <a:cxnSpLocks noChangeShapeType="1"/>
          </p:cNvCxnSpPr>
          <p:nvPr/>
        </p:nvCxnSpPr>
        <p:spPr bwMode="auto">
          <a:xfrm>
            <a:off x="8547521" y="1405736"/>
            <a:ext cx="266874" cy="1471"/>
          </a:xfrm>
          <a:prstGeom prst="line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직선 연결선 112"/>
          <p:cNvCxnSpPr>
            <a:cxnSpLocks noChangeShapeType="1"/>
          </p:cNvCxnSpPr>
          <p:nvPr/>
        </p:nvCxnSpPr>
        <p:spPr bwMode="auto">
          <a:xfrm rot="5400000" flipH="1" flipV="1">
            <a:off x="8676639" y="1265571"/>
            <a:ext cx="264639" cy="988"/>
          </a:xfrm>
          <a:prstGeom prst="line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TextBox 70"/>
          <p:cNvSpPr txBox="1">
            <a:spLocks noChangeArrowheads="1"/>
          </p:cNvSpPr>
          <p:nvPr/>
        </p:nvSpPr>
        <p:spPr bwMode="auto">
          <a:xfrm>
            <a:off x="4238972" y="1925107"/>
            <a:ext cx="12698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ko-KR" sz="2000" b="0" dirty="0" err="1" smtClean="0">
                <a:ea typeface="굴림" panose="020B0600000101010101" pitchFamily="50" charset="-127"/>
              </a:rPr>
              <a:t>newNode</a:t>
            </a:r>
            <a:endParaRPr lang="ko-KR" altLang="en-US" sz="2000" b="0">
              <a:ea typeface="굴림" panose="020B0600000101010101" pitchFamily="50" charset="-127"/>
            </a:endParaRPr>
          </a:p>
        </p:txBody>
      </p:sp>
      <p:sp>
        <p:nvSpPr>
          <p:cNvPr id="31" name="직사각형 52"/>
          <p:cNvSpPr>
            <a:spLocks noChangeArrowheads="1"/>
          </p:cNvSpPr>
          <p:nvPr/>
        </p:nvSpPr>
        <p:spPr bwMode="auto">
          <a:xfrm>
            <a:off x="5597236" y="2264946"/>
            <a:ext cx="711664" cy="396959"/>
          </a:xfrm>
          <a:prstGeom prst="rect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ko-KR" altLang="en-US" sz="24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32" name="직선 연결선 53"/>
          <p:cNvCxnSpPr>
            <a:cxnSpLocks noChangeShapeType="1"/>
          </p:cNvCxnSpPr>
          <p:nvPr/>
        </p:nvCxnSpPr>
        <p:spPr bwMode="auto">
          <a:xfrm rot="5400000">
            <a:off x="5959686" y="2454110"/>
            <a:ext cx="396959" cy="989"/>
          </a:xfrm>
          <a:prstGeom prst="line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직선 연결선 54"/>
          <p:cNvCxnSpPr>
            <a:cxnSpLocks noChangeShapeType="1"/>
          </p:cNvCxnSpPr>
          <p:nvPr/>
        </p:nvCxnSpPr>
        <p:spPr bwMode="auto">
          <a:xfrm rot="5400000">
            <a:off x="5577167" y="2462931"/>
            <a:ext cx="396959" cy="988"/>
          </a:xfrm>
          <a:prstGeom prst="line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40"/>
          <p:cNvSpPr txBox="1">
            <a:spLocks noChangeArrowheads="1"/>
          </p:cNvSpPr>
          <p:nvPr/>
        </p:nvSpPr>
        <p:spPr bwMode="auto">
          <a:xfrm>
            <a:off x="5831492" y="2298761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ko-KR" sz="1600" b="0" dirty="0" smtClean="0">
                <a:ea typeface="굴림" panose="020B0600000101010101" pitchFamily="50" charset="-127"/>
              </a:rPr>
              <a:t>3</a:t>
            </a:r>
            <a:endParaRPr lang="ko-KR" altLang="en-US" sz="1600" b="0">
              <a:ea typeface="굴림" panose="020B0600000101010101" pitchFamily="50" charset="-127"/>
            </a:endParaRPr>
          </a:p>
        </p:txBody>
      </p:sp>
      <p:sp>
        <p:nvSpPr>
          <p:cNvPr id="35" name="직사각형 71"/>
          <p:cNvSpPr>
            <a:spLocks noChangeArrowheads="1"/>
          </p:cNvSpPr>
          <p:nvPr/>
        </p:nvSpPr>
        <p:spPr bwMode="auto">
          <a:xfrm>
            <a:off x="5175674" y="2352027"/>
            <a:ext cx="133437" cy="264639"/>
          </a:xfrm>
          <a:prstGeom prst="rect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ko-KR" altLang="en-US" sz="24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36" name="직선 화살표 연결선 72"/>
          <p:cNvCxnSpPr>
            <a:cxnSpLocks noChangeShapeType="1"/>
          </p:cNvCxnSpPr>
          <p:nvPr/>
        </p:nvCxnSpPr>
        <p:spPr bwMode="auto">
          <a:xfrm>
            <a:off x="5224601" y="2461660"/>
            <a:ext cx="400311" cy="147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7668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122"/>
    </mc:Choice>
    <mc:Fallback xmlns="">
      <p:transition spd="slow" advTm="221122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6854" x="6129338" y="3871913"/>
          <p14:tracePt t="6961" x="6129338" y="3865563"/>
          <p14:tracePt t="6969" x="6129338" y="3857625"/>
          <p14:tracePt t="6978" x="6137275" y="3857625"/>
          <p14:tracePt t="6995" x="6143625" y="3843338"/>
          <p14:tracePt t="7012" x="6143625" y="3829050"/>
          <p14:tracePt t="7028" x="6151563" y="3800475"/>
          <p14:tracePt t="7045" x="6157913" y="3779838"/>
          <p14:tracePt t="7062" x="6172200" y="3736975"/>
          <p14:tracePt t="7078" x="6172200" y="3700463"/>
          <p14:tracePt t="7095" x="6172200" y="3665538"/>
          <p14:tracePt t="7112" x="6180138" y="3600450"/>
          <p14:tracePt t="7129" x="6186488" y="3529013"/>
          <p14:tracePt t="7147" x="6186488" y="3479800"/>
          <p14:tracePt t="7152" x="6186488" y="3457575"/>
          <p14:tracePt t="7162" x="6186488" y="3436938"/>
          <p14:tracePt t="7178" x="6180138" y="3379788"/>
          <p14:tracePt t="7195" x="6180138" y="3351213"/>
          <p14:tracePt t="7212" x="6180138" y="3328988"/>
          <p14:tracePt t="7229" x="6180138" y="3294063"/>
          <p14:tracePt t="7245" x="6180138" y="3265488"/>
          <p14:tracePt t="7262" x="6180138" y="3251200"/>
          <p14:tracePt t="7279" x="6180138" y="3228975"/>
          <p14:tracePt t="7282" x="6180138" y="3214688"/>
          <p14:tracePt t="7295" x="6180138" y="3200400"/>
          <p14:tracePt t="7311" x="6180138" y="3157538"/>
          <p14:tracePt t="7329" x="6180138" y="3128963"/>
          <p14:tracePt t="7345" x="6180138" y="3122613"/>
          <p14:tracePt t="7362" x="6172200" y="3114675"/>
          <p14:tracePt t="7378" x="6172200" y="3108325"/>
          <p14:tracePt t="7395" x="6172200" y="3094038"/>
          <p14:tracePt t="7412" x="6172200" y="3057525"/>
          <p14:tracePt t="7428" x="6172200" y="3028950"/>
          <p14:tracePt t="7445" x="6180138" y="3008313"/>
          <p14:tracePt t="7461" x="6180138" y="2979738"/>
          <p14:tracePt t="7480" x="6186488" y="2943225"/>
          <p14:tracePt t="7497" x="6200775" y="2886075"/>
          <p14:tracePt t="7515" x="6215063" y="2828925"/>
          <p14:tracePt t="7529" x="6223000" y="2814638"/>
          <p14:tracePt t="7545" x="6223000" y="2808288"/>
          <p14:tracePt t="7562" x="6229350" y="2794000"/>
          <p14:tracePt t="7564" x="6229350" y="2786063"/>
          <p14:tracePt t="7578" x="6237288" y="2786063"/>
          <p14:tracePt t="7626" x="6237288" y="2771775"/>
          <p14:tracePt t="7642" x="6237288" y="2765425"/>
          <p14:tracePt t="7664" x="6237288" y="2757488"/>
          <p14:tracePt t="7672" x="6237288" y="2751138"/>
          <p14:tracePt t="7688" x="6243638" y="2751138"/>
          <p14:tracePt t="7698" x="6243638" y="2743200"/>
          <p14:tracePt t="7860" x="6229350" y="2743200"/>
          <p14:tracePt t="7868" x="6223000" y="2743200"/>
          <p14:tracePt t="7878" x="6215063" y="2743200"/>
          <p14:tracePt t="7895" x="6194425" y="2743200"/>
          <p14:tracePt t="7911" x="6172200" y="2751138"/>
          <p14:tracePt t="7928" x="6165850" y="2751138"/>
          <p14:tracePt t="7945" x="6143625" y="2757488"/>
          <p14:tracePt t="7962" x="6122988" y="2765425"/>
          <p14:tracePt t="7979" x="6100763" y="2765425"/>
          <p14:tracePt t="7995" x="6080125" y="2765425"/>
          <p14:tracePt t="8011" x="6065838" y="2771775"/>
          <p14:tracePt t="8028" x="6057900" y="2771775"/>
          <p14:tracePt t="8045" x="6051550" y="2771775"/>
          <p14:tracePt t="8063" x="6029325" y="2779713"/>
          <p14:tracePt t="8078" x="6008688" y="2786063"/>
          <p14:tracePt t="8095" x="5965825" y="2786063"/>
          <p14:tracePt t="8111" x="5922963" y="2786063"/>
          <p14:tracePt t="8128" x="5886450" y="2794000"/>
          <p14:tracePt t="8145" x="5837238" y="2794000"/>
          <p14:tracePt t="8163" x="5772150" y="2786063"/>
          <p14:tracePt t="8179" x="5743575" y="2779713"/>
          <p14:tracePt t="8195" x="5694363" y="2779713"/>
          <p14:tracePt t="8211" x="5665788" y="2765425"/>
          <p14:tracePt t="8230" x="5643563" y="2765425"/>
          <p14:tracePt t="8246" x="5637213" y="2765425"/>
          <p14:tracePt t="8264" x="5622925" y="2765425"/>
          <p14:tracePt t="8281" x="5614988" y="2765425"/>
          <p14:tracePt t="8305" x="5614988" y="2757488"/>
          <p14:tracePt t="8319" x="5608638" y="2757488"/>
          <p14:tracePt t="8392" x="5600700" y="2757488"/>
          <p14:tracePt t="8409" x="5594350" y="2757488"/>
          <p14:tracePt t="8431" x="5586413" y="2757488"/>
          <p14:tracePt t="8954" x="5557838" y="2751138"/>
          <p14:tracePt t="8963" x="5508625" y="2736850"/>
          <p14:tracePt t="8969" x="5437188" y="2708275"/>
          <p14:tracePt t="8978" x="5357813" y="2686050"/>
          <p14:tracePt t="8994" x="5180013" y="2643188"/>
          <p14:tracePt t="9011" x="5000625" y="2579688"/>
          <p14:tracePt t="9029" x="4729163" y="2522538"/>
          <p14:tracePt t="9044" x="4551363" y="2451100"/>
          <p14:tracePt t="9061" x="4400550" y="2408238"/>
          <p14:tracePt t="9078" x="4186238" y="2336800"/>
          <p14:tracePt t="9094" x="4022725" y="2308225"/>
          <p14:tracePt t="9111" x="3894138" y="2243138"/>
          <p14:tracePt t="9128" x="3743325" y="2193925"/>
          <p14:tracePt t="9144" x="3543300" y="2165350"/>
          <p14:tracePt t="9161" x="3394075" y="2114550"/>
          <p14:tracePt t="9179" x="3157538" y="2065338"/>
          <p14:tracePt t="9194" x="3043238" y="2043113"/>
          <p14:tracePt t="9211" x="2979738" y="2014538"/>
          <p14:tracePt t="9229" x="2914650" y="2000250"/>
          <p14:tracePt t="9246" x="2794000" y="1971675"/>
          <p14:tracePt t="9261" x="2679700" y="1928813"/>
          <p14:tracePt t="9278" x="2528888" y="1885950"/>
          <p14:tracePt t="9294" x="2457450" y="1857375"/>
          <p14:tracePt t="9298" x="2408238" y="1836738"/>
          <p14:tracePt t="9311" x="2343150" y="1822450"/>
          <p14:tracePt t="9329" x="2265363" y="1785938"/>
          <p14:tracePt t="9346" x="2171700" y="1771650"/>
          <p14:tracePt t="9363" x="2065338" y="1751013"/>
          <p14:tracePt t="9379" x="1922463" y="1722438"/>
          <p14:tracePt t="9395" x="1800225" y="1700213"/>
          <p14:tracePt t="9411" x="1671638" y="1679575"/>
          <p14:tracePt t="9429" x="1550988" y="1643063"/>
          <p14:tracePt t="9446" x="1500188" y="1628775"/>
          <p14:tracePt t="9464" x="1479550" y="1622425"/>
          <p14:tracePt t="9480" x="1465263" y="1622425"/>
          <p14:tracePt t="9496" x="1457325" y="1614488"/>
          <p14:tracePt t="9511" x="1450975" y="1614488"/>
          <p14:tracePt t="9545" x="1443038" y="1614488"/>
          <p14:tracePt t="9578" x="1443038" y="1608138"/>
          <p14:tracePt t="9610" x="1479550" y="1608138"/>
          <p14:tracePt t="9617" x="1528763" y="1622425"/>
          <p14:tracePt t="9628" x="1565275" y="1628775"/>
          <p14:tracePt t="9645" x="1643063" y="1643063"/>
          <p14:tracePt t="9661" x="1671638" y="1643063"/>
          <p14:tracePt t="9677" x="1708150" y="1651000"/>
          <p14:tracePt t="9694" x="1765300" y="1651000"/>
          <p14:tracePt t="9711" x="1785938" y="1651000"/>
          <p14:tracePt t="9727" x="1828800" y="1651000"/>
          <p14:tracePt t="9744" x="1914525" y="1651000"/>
          <p14:tracePt t="9761" x="2000250" y="1665288"/>
          <p14:tracePt t="9778" x="2108200" y="1679575"/>
          <p14:tracePt t="9795" x="2228850" y="1708150"/>
          <p14:tracePt t="9797" x="2271713" y="1714500"/>
          <p14:tracePt t="9813" x="2371725" y="1728788"/>
          <p14:tracePt t="9827" x="2457450" y="1736725"/>
          <p14:tracePt t="9844" x="2528888" y="1743075"/>
          <p14:tracePt t="9861" x="2579688" y="1751013"/>
          <p14:tracePt t="9877" x="2622550" y="1751013"/>
          <p14:tracePt t="9895" x="2651125" y="1757363"/>
          <p14:tracePt t="9911" x="2714625" y="1757363"/>
          <p14:tracePt t="9927" x="2765425" y="1757363"/>
          <p14:tracePt t="9928" x="2794000" y="1757363"/>
          <p14:tracePt t="9944" x="2843213" y="1757363"/>
          <p14:tracePt t="9961" x="2914650" y="1771650"/>
          <p14:tracePt t="9977" x="2971800" y="1771650"/>
          <p14:tracePt t="9994" x="3000375" y="1771650"/>
          <p14:tracePt t="10011" x="3008313" y="1771650"/>
          <p14:tracePt t="10135" x="3022600" y="1771650"/>
          <p14:tracePt t="10149" x="3028950" y="1771650"/>
          <p14:tracePt t="10173" x="3036888" y="1771650"/>
          <p14:tracePt t="10181" x="3043238" y="1771650"/>
          <p14:tracePt t="10196" x="3057525" y="1771650"/>
          <p14:tracePt t="10213" x="3079750" y="1771650"/>
          <p14:tracePt t="10229" x="3100388" y="1765300"/>
          <p14:tracePt t="10245" x="3114675" y="1757363"/>
          <p14:tracePt t="10262" x="3143250" y="1757363"/>
          <p14:tracePt t="10279" x="3179763" y="1751013"/>
          <p14:tracePt t="10284" x="3194050" y="1751013"/>
          <p14:tracePt t="10294" x="3200400" y="1751013"/>
          <p14:tracePt t="10311" x="3208338" y="1751013"/>
          <p14:tracePt t="10415" x="3208338" y="1743075"/>
          <p14:tracePt t="10422" x="3222625" y="1736725"/>
          <p14:tracePt t="10429" x="3236913" y="1736725"/>
          <p14:tracePt t="10445" x="3265488" y="1736725"/>
          <p14:tracePt t="10461" x="3294063" y="1736725"/>
          <p14:tracePt t="10477" x="3308350" y="1736725"/>
          <p14:tracePt t="10494" x="3322638" y="1736725"/>
          <p14:tracePt t="10510" x="3328988" y="1728788"/>
          <p14:tracePt t="10544" x="3336925" y="1722438"/>
          <p14:tracePt t="10561" x="3351213" y="1708150"/>
          <p14:tracePt t="10695" x="3343275" y="1714500"/>
          <p14:tracePt t="10703" x="3336925" y="1714500"/>
          <p14:tracePt t="10711" x="3328988" y="1714500"/>
          <p14:tracePt t="10728" x="3308350" y="1714500"/>
          <p14:tracePt t="10744" x="3286125" y="1714500"/>
          <p14:tracePt t="10760" x="3251200" y="1714500"/>
          <p14:tracePt t="10777" x="3214688" y="1708150"/>
          <p14:tracePt t="10794" x="3186113" y="1708150"/>
          <p14:tracePt t="10798" x="3165475" y="1708150"/>
          <p14:tracePt t="10810" x="3143250" y="1708150"/>
          <p14:tracePt t="10828" x="3071813" y="1685925"/>
          <p14:tracePt t="10843" x="3008313" y="1657350"/>
          <p14:tracePt t="10860" x="2936875" y="1636713"/>
          <p14:tracePt t="10877" x="2894013" y="1614488"/>
          <p14:tracePt t="10894" x="2843213" y="1600200"/>
          <p14:tracePt t="10910" x="2822575" y="1593850"/>
          <p14:tracePt t="10928" x="2814638" y="1593850"/>
          <p14:tracePt t="10945" x="2814638" y="1579563"/>
          <p14:tracePt t="10961" x="2814638" y="1571625"/>
          <p14:tracePt t="10977" x="2822575" y="1565275"/>
          <p14:tracePt t="10994" x="2836863" y="1500188"/>
          <p14:tracePt t="11010" x="2857500" y="1393825"/>
          <p14:tracePt t="11027" x="2865438" y="1322388"/>
          <p14:tracePt t="11044" x="2894013" y="1250950"/>
          <p14:tracePt t="11061" x="2914650" y="1157288"/>
          <p14:tracePt t="11077" x="2943225" y="1093788"/>
          <p14:tracePt t="11094" x="2957513" y="1079500"/>
          <p14:tracePt t="11111" x="2979738" y="1071563"/>
          <p14:tracePt t="11129" x="3008313" y="1065213"/>
          <p14:tracePt t="11144" x="3028950" y="1065213"/>
          <p14:tracePt t="11160" x="3094038" y="1057275"/>
          <p14:tracePt t="11177" x="3128963" y="1050925"/>
          <p14:tracePt t="11194" x="3186113" y="1028700"/>
          <p14:tracePt t="11210" x="3243263" y="1022350"/>
          <p14:tracePt t="11227" x="3294063" y="1022350"/>
          <p14:tracePt t="11244" x="3328988" y="1022350"/>
          <p14:tracePt t="11260" x="3357563" y="1022350"/>
          <p14:tracePt t="11277" x="3379788" y="1022350"/>
          <p14:tracePt t="11294" x="3400425" y="1028700"/>
          <p14:tracePt t="11298" x="3408363" y="1036638"/>
          <p14:tracePt t="11312" x="3436938" y="1050925"/>
          <p14:tracePt t="11330" x="3457575" y="1057275"/>
          <p14:tracePt t="11345" x="3479800" y="1085850"/>
          <p14:tracePt t="11362" x="3494088" y="1100138"/>
          <p14:tracePt t="11378" x="3522663" y="1136650"/>
          <p14:tracePt t="11394" x="3543300" y="1171575"/>
          <p14:tracePt t="11410" x="3551238" y="1193800"/>
          <p14:tracePt t="11427" x="3557588" y="1214438"/>
          <p14:tracePt t="11444" x="3557588" y="1236663"/>
          <p14:tracePt t="11460" x="3579813" y="1271588"/>
          <p14:tracePt t="11477" x="3579813" y="1314450"/>
          <p14:tracePt t="11494" x="3579813" y="1357313"/>
          <p14:tracePt t="11510" x="3586163" y="1393825"/>
          <p14:tracePt t="11527" x="3594100" y="1428750"/>
          <p14:tracePt t="11543" x="3594100" y="1443038"/>
          <p14:tracePt t="11561" x="3594100" y="1465263"/>
          <p14:tracePt t="11577" x="3579813" y="1500188"/>
          <p14:tracePt t="11593" x="3579813" y="1514475"/>
          <p14:tracePt t="11610" x="3565525" y="1543050"/>
          <p14:tracePt t="11627" x="3551238" y="1550988"/>
          <p14:tracePt t="11644" x="3536950" y="1565275"/>
          <p14:tracePt t="11660" x="3514725" y="1571625"/>
          <p14:tracePt t="11677" x="3508375" y="1571625"/>
          <p14:tracePt t="11693" x="3494088" y="1579563"/>
          <p14:tracePt t="11710" x="3486150" y="1585913"/>
          <p14:tracePt t="11727" x="3465513" y="1600200"/>
          <p14:tracePt t="11744" x="3443288" y="1614488"/>
          <p14:tracePt t="11760" x="3414713" y="1636713"/>
          <p14:tracePt t="11777" x="3379788" y="1665288"/>
          <p14:tracePt t="11793" x="3365500" y="1671638"/>
          <p14:tracePt t="11810" x="3343275" y="1671638"/>
          <p14:tracePt t="11827" x="3336925" y="1671638"/>
          <p14:tracePt t="11861" x="3322638" y="1671638"/>
          <p14:tracePt t="11878" x="3308350" y="1671638"/>
          <p14:tracePt t="11894" x="3300413" y="1671638"/>
          <p14:tracePt t="11913" x="3265488" y="1665288"/>
          <p14:tracePt t="11927" x="3257550" y="1665288"/>
          <p14:tracePt t="11943" x="3236913" y="1651000"/>
          <p14:tracePt t="11961" x="3200400" y="1614488"/>
          <p14:tracePt t="11977" x="3179763" y="1614488"/>
          <p14:tracePt t="11993" x="3171825" y="1614488"/>
          <p14:tracePt t="12055" x="3171825" y="1600200"/>
          <p14:tracePt t="12069" x="3171825" y="1585913"/>
          <p14:tracePt t="12078" x="3165475" y="1579563"/>
          <p14:tracePt t="12094" x="3165475" y="1565275"/>
          <p14:tracePt t="12102" x="3165475" y="1557338"/>
          <p14:tracePt t="12110" x="3165475" y="1550988"/>
          <p14:tracePt t="12128" x="3157538" y="1543050"/>
          <p14:tracePt t="12144" x="3157538" y="1522413"/>
          <p14:tracePt t="12161" x="3157538" y="1514475"/>
          <p14:tracePt t="12177" x="3157538" y="1508125"/>
          <p14:tracePt t="12198" x="3165475" y="1500188"/>
          <p14:tracePt t="12213" x="3179763" y="1493838"/>
          <p14:tracePt t="12228" x="3194050" y="1479550"/>
          <p14:tracePt t="12245" x="3214688" y="1471613"/>
          <p14:tracePt t="12262" x="3222625" y="1465263"/>
          <p14:tracePt t="12278" x="3243263" y="1457325"/>
          <p14:tracePt t="12283" x="3257550" y="1450975"/>
          <p14:tracePt t="12293" x="3265488" y="1450975"/>
          <p14:tracePt t="12310" x="3286125" y="1414463"/>
          <p14:tracePt t="12326" x="3300413" y="1408113"/>
          <p14:tracePt t="12343" x="3314700" y="1400175"/>
          <p14:tracePt t="12360" x="3322638" y="1400175"/>
          <p14:tracePt t="12377" x="3328988" y="1400175"/>
          <p14:tracePt t="12412" x="3336925" y="1400175"/>
          <p14:tracePt t="12463" x="3343275" y="1400175"/>
          <p14:tracePt t="12472" x="3351213" y="1400175"/>
          <p14:tracePt t="12486" x="3357563" y="1408113"/>
          <p14:tracePt t="12502" x="3365500" y="1414463"/>
          <p14:tracePt t="12517" x="3365500" y="1422400"/>
          <p14:tracePt t="12526" x="3371850" y="1422400"/>
          <p14:tracePt t="12544" x="3386138" y="1428750"/>
          <p14:tracePt t="12561" x="3408363" y="1443038"/>
          <p14:tracePt t="12576" x="3429000" y="1457325"/>
          <p14:tracePt t="12594" x="3443288" y="1479550"/>
          <p14:tracePt t="12611" x="3451225" y="1485900"/>
          <p14:tracePt t="12628" x="3465513" y="1493838"/>
          <p14:tracePt t="12643" x="3465513" y="1508125"/>
          <p14:tracePt t="12660" x="3465513" y="1514475"/>
          <p14:tracePt t="12676" x="3465513" y="1536700"/>
          <p14:tracePt t="12693" x="3465513" y="1557338"/>
          <p14:tracePt t="12710" x="3451225" y="1571625"/>
          <p14:tracePt t="12726" x="3436938" y="1585913"/>
          <p14:tracePt t="12744" x="3414713" y="1608138"/>
          <p14:tracePt t="12760" x="3400425" y="1622425"/>
          <p14:tracePt t="12778" x="3371850" y="1636713"/>
          <p14:tracePt t="12803" x="3365500" y="1636713"/>
          <p14:tracePt t="12819" x="3357563" y="1636713"/>
          <p14:tracePt t="12851" x="3351213" y="1643063"/>
          <p14:tracePt t="12867" x="3343275" y="1643063"/>
          <p14:tracePt t="12876" x="3336925" y="1657350"/>
          <p14:tracePt t="12882" x="3322638" y="1657350"/>
          <p14:tracePt t="12893" x="3314700" y="1665288"/>
          <p14:tracePt t="12910" x="3300413" y="1679575"/>
          <p14:tracePt t="12927" x="3286125" y="1685925"/>
          <p14:tracePt t="12943" x="3265488" y="1700213"/>
          <p14:tracePt t="12960" x="3200400" y="1751013"/>
          <p14:tracePt t="12976" x="3151188" y="1793875"/>
          <p14:tracePt t="12993" x="3114675" y="1822450"/>
          <p14:tracePt t="13010" x="3051175" y="1857375"/>
          <p14:tracePt t="13026" x="2957513" y="1900238"/>
          <p14:tracePt t="13043" x="2886075" y="1936750"/>
          <p14:tracePt t="13060" x="2771775" y="1951038"/>
          <p14:tracePt t="13076" x="2728913" y="1965325"/>
          <p14:tracePt t="13093" x="2686050" y="1965325"/>
          <p14:tracePt t="13110" x="2651125" y="1971675"/>
          <p14:tracePt t="13128" x="2586038" y="1985963"/>
          <p14:tracePt t="13144" x="2500313" y="1993900"/>
          <p14:tracePt t="13161" x="2400300" y="2014538"/>
          <p14:tracePt t="13179" x="2214563" y="2036763"/>
          <p14:tracePt t="13195" x="2151063" y="2057400"/>
          <p14:tracePt t="13212" x="2071688" y="2065338"/>
          <p14:tracePt t="13228" x="1979613" y="2071688"/>
          <p14:tracePt t="13245" x="1914525" y="2071688"/>
          <p14:tracePt t="13261" x="1879600" y="2071688"/>
          <p14:tracePt t="13278" x="1808163" y="2079625"/>
          <p14:tracePt t="13283" x="1771650" y="2079625"/>
          <p14:tracePt t="13295" x="1693863" y="2085975"/>
          <p14:tracePt t="13310" x="1636713" y="2093913"/>
          <p14:tracePt t="13327" x="1593850" y="2100263"/>
          <p14:tracePt t="13345" x="1543050" y="2100263"/>
          <p14:tracePt t="13361" x="1485900" y="2100263"/>
          <p14:tracePt t="13378" x="1457325" y="2100263"/>
          <p14:tracePt t="13395" x="1428750" y="2093913"/>
          <p14:tracePt t="13412" x="1414463" y="2093913"/>
          <p14:tracePt t="13533" x="1422400" y="2093913"/>
          <p14:tracePt t="13541" x="1465263" y="2093913"/>
          <p14:tracePt t="13546" x="1479550" y="2093913"/>
          <p14:tracePt t="13559" x="1508125" y="2093913"/>
          <p14:tracePt t="13576" x="1643063" y="2122488"/>
          <p14:tracePt t="13593" x="1728788" y="2122488"/>
          <p14:tracePt t="13610" x="1836738" y="2122488"/>
          <p14:tracePt t="13626" x="1914525" y="2128838"/>
          <p14:tracePt t="13642" x="2028825" y="2143125"/>
          <p14:tracePt t="13659" x="2157413" y="2171700"/>
          <p14:tracePt t="13676" x="2251075" y="2171700"/>
          <p14:tracePt t="13693" x="2336800" y="2171700"/>
          <p14:tracePt t="13709" x="2486025" y="2171700"/>
          <p14:tracePt t="13726" x="2536825" y="2171700"/>
          <p14:tracePt t="13743" x="2579688" y="2179638"/>
          <p14:tracePt t="13761" x="2608263" y="2185988"/>
          <p14:tracePt t="13778" x="2643188" y="2193925"/>
          <p14:tracePt t="13793" x="2665413" y="2193925"/>
          <p14:tracePt t="13809" x="2686050" y="2193925"/>
          <p14:tracePt t="13827" x="2714625" y="2193925"/>
          <p14:tracePt t="13843" x="2743200" y="2200275"/>
          <p14:tracePt t="13860" x="2771775" y="2200275"/>
          <p14:tracePt t="13877" x="2808288" y="2200275"/>
          <p14:tracePt t="13893" x="2843213" y="2200275"/>
          <p14:tracePt t="13911" x="2914650" y="2200275"/>
          <p14:tracePt t="13928" x="2994025" y="2200275"/>
          <p14:tracePt t="13943" x="3057525" y="2200275"/>
          <p14:tracePt t="13945" x="3079750" y="2193925"/>
          <p14:tracePt t="13959" x="3100388" y="2193925"/>
          <p14:tracePt t="13976" x="3108325" y="2193925"/>
          <p14:tracePt t="13993" x="3114675" y="2185988"/>
          <p14:tracePt t="14010" x="3128963" y="2185988"/>
          <p14:tracePt t="14026" x="3143250" y="2185988"/>
          <p14:tracePt t="14042" x="3179763" y="2185988"/>
          <p14:tracePt t="14059" x="3208338" y="2179638"/>
          <p14:tracePt t="14076" x="3243263" y="2165350"/>
          <p14:tracePt t="14094" x="3243263" y="2151063"/>
          <p14:tracePt t="14109" x="3251200" y="2151063"/>
          <p14:tracePt t="14276" x="3251200" y="2143125"/>
          <p14:tracePt t="14345" x="3243263" y="2136775"/>
          <p14:tracePt t="14354" x="3236913" y="2128838"/>
          <p14:tracePt t="14363" x="3228975" y="2128838"/>
          <p14:tracePt t="14378" x="3222625" y="2122488"/>
          <p14:tracePt t="14394" x="3208338" y="2122488"/>
          <p14:tracePt t="14411" x="3194050" y="2108200"/>
          <p14:tracePt t="14427" x="3186113" y="2108200"/>
          <p14:tracePt t="14561" x="3186113" y="2100263"/>
          <p14:tracePt t="14578" x="3179763" y="2093913"/>
          <p14:tracePt t="14586" x="3179763" y="2085975"/>
          <p14:tracePt t="14594" x="3171825" y="2085975"/>
          <p14:tracePt t="14679" x="3171825" y="2079625"/>
          <p14:tracePt t="14711" x="3179763" y="2079625"/>
          <p14:tracePt t="14727" x="3186113" y="2071688"/>
          <p14:tracePt t="14743" x="3194050" y="2071688"/>
          <p14:tracePt t="14789" x="3200400" y="2071688"/>
          <p14:tracePt t="14838" x="3208338" y="2071688"/>
          <p14:tracePt t="14854" x="3214688" y="2065338"/>
          <p14:tracePt t="14867" x="3222625" y="2065338"/>
          <p14:tracePt t="14877" x="3222625" y="2057400"/>
          <p14:tracePt t="14893" x="3236913" y="2057400"/>
          <p14:tracePt t="15000" x="3243263" y="2057400"/>
          <p14:tracePt t="15509" x="3251200" y="2057400"/>
          <p14:tracePt t="15517" x="3257550" y="2057400"/>
          <p14:tracePt t="15527" x="3265488" y="2057400"/>
          <p14:tracePt t="15544" x="3271838" y="2057400"/>
          <p14:tracePt t="15561" x="3286125" y="2065338"/>
          <p14:tracePt t="15578" x="3294063" y="2065338"/>
          <p14:tracePt t="15594" x="3308350" y="2065338"/>
          <p14:tracePt t="15610" x="3314700" y="2065338"/>
          <p14:tracePt t="15627" x="3322638" y="2071688"/>
          <p14:tracePt t="15644" x="3328988" y="2071688"/>
          <p14:tracePt t="15660" x="3336925" y="2071688"/>
          <p14:tracePt t="15679" x="3357563" y="2071688"/>
          <p14:tracePt t="15695" x="3371850" y="2071688"/>
          <p14:tracePt t="15709" x="3400425" y="2071688"/>
          <p14:tracePt t="15725" x="3422650" y="2079625"/>
          <p14:tracePt t="15742" x="3443288" y="2079625"/>
          <p14:tracePt t="15760" x="3471863" y="2079625"/>
          <p14:tracePt t="15777" x="3494088" y="2079625"/>
          <p14:tracePt t="15780" x="3514725" y="2079625"/>
          <p14:tracePt t="15793" x="3529013" y="2079625"/>
          <p14:tracePt t="15809" x="3571875" y="2085975"/>
          <p14:tracePt t="15811" x="3600450" y="2085975"/>
          <p14:tracePt t="15825" x="3622675" y="2085975"/>
          <p14:tracePt t="15844" x="3665538" y="2085975"/>
          <p14:tracePt t="15860" x="3694113" y="2085975"/>
          <p14:tracePt t="15982" x="3700463" y="2085975"/>
          <p14:tracePt t="16008" x="3714750" y="2085975"/>
          <p14:tracePt t="16023" x="3722688" y="2085975"/>
          <p14:tracePt t="16037" x="3729038" y="2085975"/>
          <p14:tracePt t="16045" x="3736975" y="2085975"/>
          <p14:tracePt t="16059" x="3751263" y="2093913"/>
          <p14:tracePt t="16076" x="3786188" y="2093913"/>
          <p14:tracePt t="16092" x="3814763" y="2108200"/>
          <p14:tracePt t="16109" x="3829050" y="2108200"/>
          <p14:tracePt t="16126" x="3836988" y="2108200"/>
          <p14:tracePt t="16142" x="3857625" y="2108200"/>
          <p14:tracePt t="16159" x="3871913" y="2108200"/>
          <p14:tracePt t="16175" x="3908425" y="2108200"/>
          <p14:tracePt t="16196" x="3937000" y="2108200"/>
          <p14:tracePt t="16209" x="3965575" y="2108200"/>
          <p14:tracePt t="16225" x="3986213" y="2100263"/>
          <p14:tracePt t="16242" x="3994150" y="2100263"/>
          <p14:tracePt t="16259" x="4000500" y="2100263"/>
          <p14:tracePt t="16275" x="4008438" y="2093913"/>
          <p14:tracePt t="16292" x="4014788" y="2093913"/>
          <p14:tracePt t="16297" x="4022725" y="2093913"/>
          <p14:tracePt t="16313" x="4037013" y="2093913"/>
          <p14:tracePt t="16325" x="4043363" y="2093913"/>
          <p14:tracePt t="16342" x="4079875" y="2093913"/>
          <p14:tracePt t="16360" x="4100513" y="2085975"/>
          <p14:tracePt t="16378" x="4122738" y="2043113"/>
          <p14:tracePt t="16395" x="4137025" y="2043113"/>
          <p14:tracePt t="16411" x="4143375" y="2043113"/>
          <p14:tracePt t="16517" x="4143375" y="2036763"/>
          <p14:tracePt t="16526" x="4151313" y="2036763"/>
          <p14:tracePt t="16579" x="4157663" y="2036763"/>
          <p14:tracePt t="16595" x="4165600" y="2036763"/>
          <p14:tracePt t="16612" x="4171950" y="2036763"/>
          <p14:tracePt t="16627" x="4179888" y="2036763"/>
          <p14:tracePt t="16633" x="4186238" y="2036763"/>
          <p14:tracePt t="16645" x="4194175" y="2036763"/>
          <p14:tracePt t="16660" x="4208463" y="2036763"/>
          <p14:tracePt t="16677" x="4229100" y="2036763"/>
          <p14:tracePt t="16694" x="4257675" y="2036763"/>
          <p14:tracePt t="16711" x="4271963" y="2036763"/>
          <p14:tracePt t="16726" x="4294188" y="2036763"/>
          <p14:tracePt t="16743" x="4308475" y="2036763"/>
          <p14:tracePt t="16758" x="4314825" y="2036763"/>
          <p14:tracePt t="16775" x="4329113" y="2043113"/>
          <p14:tracePt t="16792" x="4343400" y="2043113"/>
          <p14:tracePt t="16795" x="4351338" y="2043113"/>
          <p14:tracePt t="17188" x="4357688" y="2043113"/>
          <p14:tracePt t="17305" x="4365625" y="2043113"/>
          <p14:tracePt t="17321" x="4371975" y="2043113"/>
          <p14:tracePt t="17344" x="4379913" y="2043113"/>
          <p14:tracePt t="17351" x="4386263" y="2043113"/>
          <p14:tracePt t="17366" x="4394200" y="2043113"/>
          <p14:tracePt t="17375" x="4400550" y="2043113"/>
          <p14:tracePt t="17392" x="4429125" y="2043113"/>
          <p14:tracePt t="17408" x="4437063" y="2043113"/>
          <p14:tracePt t="17425" x="4443413" y="2043113"/>
          <p14:tracePt t="17442" x="4451350" y="2043113"/>
          <p14:tracePt t="17476" x="4471988" y="2043113"/>
          <p14:tracePt t="17508" x="4479925" y="2043113"/>
          <p14:tracePt t="17713" x="4486275" y="2043113"/>
          <p14:tracePt t="17866" x="4494213" y="2043113"/>
          <p14:tracePt t="17890" x="4500563" y="2043113"/>
          <p14:tracePt t="17906" x="4500563" y="2036763"/>
          <p14:tracePt t="17915" x="4508500" y="2036763"/>
          <p14:tracePt t="17930" x="4514850" y="2036763"/>
          <p14:tracePt t="18849" x="4522788" y="2036763"/>
          <p14:tracePt t="18857" x="4529138" y="2036763"/>
          <p14:tracePt t="18873" x="4537075" y="2036763"/>
          <p14:tracePt t="18999" x="4543425" y="2036763"/>
          <p14:tracePt t="19021" x="4551363" y="2036763"/>
          <p14:tracePt t="19037" x="4557713" y="2036763"/>
          <p14:tracePt t="19062" x="4565650" y="2036763"/>
          <p14:tracePt t="19195" x="4572000" y="2036763"/>
          <p14:tracePt t="19211" x="4579938" y="2036763"/>
          <p14:tracePt t="19343" x="4586288" y="2036763"/>
          <p14:tracePt t="19414" x="4594225" y="2036763"/>
          <p14:tracePt t="19469" x="4600575" y="2036763"/>
          <p14:tracePt t="24967" x="4600575" y="2043113"/>
          <p14:tracePt t="25507" x="4594225" y="2043113"/>
          <p14:tracePt t="25577" x="4586288" y="2051050"/>
          <p14:tracePt t="25584" x="4586288" y="2057400"/>
          <p14:tracePt t="25599" x="4579938" y="2057400"/>
          <p14:tracePt t="25608" x="4572000" y="2065338"/>
          <p14:tracePt t="25641" x="4557713" y="2071688"/>
          <p14:tracePt t="25647" x="4557713" y="2079625"/>
          <p14:tracePt t="25665" x="4551363" y="2085975"/>
          <p14:tracePt t="25669" x="4543425" y="2093913"/>
          <p14:tracePt t="25683" x="4543425" y="2100263"/>
          <p14:tracePt t="25700" x="4537075" y="2122488"/>
          <p14:tracePt t="25717" x="4522788" y="2143125"/>
          <p14:tracePt t="25733" x="4522788" y="2165350"/>
          <p14:tracePt t="25750" x="4508500" y="2193925"/>
          <p14:tracePt t="25768" x="4500563" y="2214563"/>
          <p14:tracePt t="25785" x="4494213" y="2228850"/>
          <p14:tracePt t="25789" x="4479925" y="2236788"/>
          <p14:tracePt t="25801" x="4479925" y="2243138"/>
          <p14:tracePt t="25817" x="4471988" y="2251075"/>
          <p14:tracePt t="25834" x="4457700" y="2265363"/>
          <p14:tracePt t="25850" x="4443413" y="2279650"/>
          <p14:tracePt t="25867" x="4429125" y="2308225"/>
          <p14:tracePt t="25884" x="4400550" y="2328863"/>
          <p14:tracePt t="25900" x="4379913" y="2343150"/>
          <p14:tracePt t="25918" x="4351338" y="2365375"/>
          <p14:tracePt t="25935" x="4322763" y="2379663"/>
          <p14:tracePt t="25951" x="4294188" y="2386013"/>
          <p14:tracePt t="25967" x="4279900" y="2400300"/>
          <p14:tracePt t="25984" x="4257675" y="2400300"/>
          <p14:tracePt t="26001" x="4243388" y="2414588"/>
          <p14:tracePt t="26019" x="4208463" y="2422525"/>
          <p14:tracePt t="26037" x="4157663" y="2428875"/>
          <p14:tracePt t="26052" x="4114800" y="2428875"/>
          <p14:tracePt t="26069" x="4051300" y="2428875"/>
          <p14:tracePt t="26085" x="3971925" y="2428875"/>
          <p14:tracePt t="26104" x="3908425" y="2436813"/>
          <p14:tracePt t="26118" x="3851275" y="2436813"/>
          <p14:tracePt t="26135" x="3808413" y="2436813"/>
          <p14:tracePt t="26152" x="3779838" y="2443163"/>
          <p14:tracePt t="26169" x="3700463" y="2457450"/>
          <p14:tracePt t="26184" x="3657600" y="2465388"/>
          <p14:tracePt t="26201" x="3622675" y="2471738"/>
          <p14:tracePt t="26220" x="3586163" y="2479675"/>
          <p14:tracePt t="26236" x="3571875" y="2479675"/>
          <p14:tracePt t="26253" x="3536950" y="2479675"/>
          <p14:tracePt t="26268" x="3514725" y="2486025"/>
          <p14:tracePt t="26285" x="3500438" y="2486025"/>
          <p14:tracePt t="26288" x="3494088" y="2486025"/>
          <p14:tracePt t="26301" x="3479800" y="2486025"/>
          <p14:tracePt t="26318" x="3457575" y="2508250"/>
          <p14:tracePt t="26335" x="3429000" y="2536825"/>
          <p14:tracePt t="26352" x="3371850" y="2579688"/>
          <p14:tracePt t="26368" x="3308350" y="2622550"/>
          <p14:tracePt t="26385" x="3251200" y="2665413"/>
          <p14:tracePt t="26402" x="3243263" y="2665413"/>
          <p14:tracePt t="26419" x="3236913" y="2665413"/>
          <p14:tracePt t="26435" x="3228975" y="2665413"/>
          <p14:tracePt t="26452" x="3200400" y="2628900"/>
          <p14:tracePt t="26468" x="3165475" y="2571750"/>
          <p14:tracePt t="26485" x="3143250" y="2528888"/>
          <p14:tracePt t="26502" x="3122613" y="2500313"/>
          <p14:tracePt t="26584" x="3114675" y="2500313"/>
          <p14:tracePt t="26591" x="3108325" y="2500313"/>
          <p14:tracePt t="26602" x="3100388" y="2500313"/>
          <p14:tracePt t="26619" x="3094038" y="2493963"/>
          <p14:tracePt t="26636" x="3071813" y="2479675"/>
          <p14:tracePt t="26652" x="3071813" y="2451100"/>
          <p14:tracePt t="26671" x="3065463" y="2443163"/>
          <p14:tracePt t="26687" x="3065463" y="2436813"/>
          <p14:tracePt t="26733" x="3051175" y="2436813"/>
          <p14:tracePt t="26741" x="3028950" y="2436813"/>
          <p14:tracePt t="26755" x="2965450" y="2428875"/>
          <p14:tracePt t="26771" x="2936875" y="2422525"/>
          <p14:tracePt t="26788" x="2900363" y="2422525"/>
          <p14:tracePt t="26803" x="2879725" y="2422525"/>
          <p14:tracePt t="26819" x="2865438" y="2414588"/>
          <p14:tracePt t="26836" x="2857500" y="2414588"/>
          <p14:tracePt t="26853" x="2851150" y="2414588"/>
          <p14:tracePt t="26886" x="2843213" y="2414588"/>
          <p14:tracePt t="26912" x="2836863" y="2414588"/>
          <p14:tracePt t="26943" x="2828925" y="2414588"/>
          <p14:tracePt t="26967" x="2814638" y="2414588"/>
          <p14:tracePt t="26973" x="2808288" y="2422525"/>
          <p14:tracePt t="26986" x="2800350" y="2428875"/>
          <p14:tracePt t="27003" x="2765425" y="2451100"/>
          <p14:tracePt t="27021" x="2708275" y="2479675"/>
          <p14:tracePt t="27037" x="2686050" y="2486025"/>
          <p14:tracePt t="27053" x="2679700" y="2486025"/>
          <p14:tracePt t="27147" x="2665413" y="2486025"/>
          <p14:tracePt t="27155" x="2651125" y="2486025"/>
          <p14:tracePt t="27163" x="2622550" y="2486025"/>
          <p14:tracePt t="27171" x="2593975" y="2486025"/>
          <p14:tracePt t="27187" x="2522538" y="2486025"/>
          <p14:tracePt t="27204" x="2428875" y="2486025"/>
          <p14:tracePt t="27220" x="2400300" y="2493963"/>
          <p14:tracePt t="27237" x="2379663" y="2500313"/>
          <p14:tracePt t="27254" x="2371725" y="2500313"/>
          <p14:tracePt t="27327" x="2365375" y="2500313"/>
          <p14:tracePt t="27335" x="2357438" y="2508250"/>
          <p14:tracePt t="27343" x="2336800" y="2514600"/>
          <p14:tracePt t="27354" x="2322513" y="2514600"/>
          <p14:tracePt t="27371" x="2300288" y="2514600"/>
          <p14:tracePt t="27387" x="2271713" y="2514600"/>
          <p14:tracePt t="27404" x="2257425" y="2514600"/>
          <p14:tracePt t="27421" x="2236788" y="2514600"/>
          <p14:tracePt t="27438" x="2214563" y="2514600"/>
          <p14:tracePt t="27454" x="2200275" y="2514600"/>
          <p14:tracePt t="27471" x="2151063" y="2514600"/>
          <p14:tracePt t="27488" x="2057400" y="2514600"/>
          <p14:tracePt t="27505" x="1979613" y="2493963"/>
          <p14:tracePt t="27521" x="1928813" y="2479675"/>
          <p14:tracePt t="27539" x="1879600" y="2465388"/>
          <p14:tracePt t="27556" x="1857375" y="2457450"/>
          <p14:tracePt t="27573" x="1836738" y="2451100"/>
          <p14:tracePt t="27679" x="1828800" y="2451100"/>
          <p14:tracePt t="27687" x="1822450" y="2451100"/>
          <p14:tracePt t="27693" x="1814513" y="2451100"/>
          <p14:tracePt t="27705" x="1808163" y="2451100"/>
          <p14:tracePt t="27722" x="1800225" y="2451100"/>
          <p14:tracePt t="27873" x="1814513" y="2451100"/>
          <p14:tracePt t="27882" x="1836738" y="2451100"/>
          <p14:tracePt t="27888" x="1851025" y="2451100"/>
          <p14:tracePt t="27905" x="1857375" y="2443163"/>
          <p14:tracePt t="27923" x="1865313" y="2443163"/>
          <p14:tracePt t="27939" x="1871663" y="2443163"/>
          <p14:tracePt t="27956" x="1871663" y="2436813"/>
          <p14:tracePt t="27972" x="1879600" y="2428875"/>
          <p14:tracePt t="27990" x="1900238" y="2422525"/>
          <p14:tracePt t="28005" x="1908175" y="2414588"/>
          <p14:tracePt t="28022" x="1936750" y="2400300"/>
          <p14:tracePt t="28041" x="1943100" y="2400300"/>
          <p14:tracePt t="28057" x="1971675" y="2400300"/>
          <p14:tracePt t="28074" x="1985963" y="2400300"/>
          <p14:tracePt t="28124" x="1993900" y="2400300"/>
          <p14:tracePt t="28147" x="2008188" y="2400300"/>
          <p14:tracePt t="28155" x="2022475" y="2400300"/>
          <p14:tracePt t="28163" x="2043113" y="2393950"/>
          <p14:tracePt t="28172" x="2057400" y="2393950"/>
          <p14:tracePt t="28189" x="2100263" y="2393950"/>
          <p14:tracePt t="28206" x="2143125" y="2393950"/>
          <p14:tracePt t="28223" x="2251075" y="2393950"/>
          <p14:tracePt t="28240" x="2328863" y="2393950"/>
          <p14:tracePt t="28256" x="2400300" y="2408238"/>
          <p14:tracePt t="28273" x="2486025" y="2414588"/>
          <p14:tracePt t="28290" x="2543175" y="2414588"/>
          <p14:tracePt t="28306" x="2593975" y="2428875"/>
          <p14:tracePt t="28310" x="2622550" y="2428875"/>
          <p14:tracePt t="28323" x="2651125" y="2436813"/>
          <p14:tracePt t="28340" x="2751138" y="2451100"/>
          <p14:tracePt t="28358" x="2822575" y="2457450"/>
          <p14:tracePt t="28375" x="2879725" y="2457450"/>
          <p14:tracePt t="28391" x="2922588" y="2465388"/>
          <p14:tracePt t="28409" x="2965450" y="2465388"/>
          <p14:tracePt t="28423" x="3028950" y="2471738"/>
          <p14:tracePt t="28440" x="3071813" y="2471738"/>
          <p14:tracePt t="28457" x="3108325" y="2471738"/>
          <p14:tracePt t="28473" x="3157538" y="2471738"/>
          <p14:tracePt t="28491" x="3208338" y="2471738"/>
          <p14:tracePt t="28507" x="3236913" y="2471738"/>
          <p14:tracePt t="28524" x="3265488" y="2471738"/>
          <p14:tracePt t="28540" x="3300413" y="2471738"/>
          <p14:tracePt t="28557" x="3357563" y="2479675"/>
          <p14:tracePt t="28575" x="3422650" y="2486025"/>
          <p14:tracePt t="28590" x="3451225" y="2486025"/>
          <p14:tracePt t="28607" x="3465513" y="2486025"/>
          <p14:tracePt t="28624" x="3486150" y="2486025"/>
          <p14:tracePt t="28641" x="3500438" y="2486025"/>
          <p14:tracePt t="28657" x="3514725" y="2486025"/>
          <p14:tracePt t="28675" x="3536950" y="2486025"/>
          <p14:tracePt t="28691" x="3557588" y="2486025"/>
          <p14:tracePt t="28693" x="3579813" y="2486025"/>
          <p14:tracePt t="28707" x="3600450" y="2486025"/>
          <p14:tracePt t="28724" x="3651250" y="2479675"/>
          <p14:tracePt t="28741" x="3714750" y="2465388"/>
          <p14:tracePt t="28758" x="3771900" y="2414588"/>
          <p14:tracePt t="28774" x="3800475" y="2400300"/>
          <p14:tracePt t="28791" x="3829050" y="2371725"/>
          <p14:tracePt t="28808" x="3865563" y="2351088"/>
          <p14:tracePt t="28824" x="3894138" y="2351088"/>
          <p14:tracePt t="28841" x="3922713" y="2343150"/>
          <p14:tracePt t="28859" x="3979863" y="2322513"/>
          <p14:tracePt t="28876" x="4014788" y="2314575"/>
          <p14:tracePt t="28893" x="4043363" y="2308225"/>
          <p14:tracePt t="28909" x="4051300" y="2308225"/>
          <p14:tracePt t="28927" x="4057650" y="2300288"/>
          <p14:tracePt t="29035" x="4051300" y="2300288"/>
          <p14:tracePt t="29044" x="4043363" y="2300288"/>
          <p14:tracePt t="29052" x="4037013" y="2300288"/>
          <p14:tracePt t="29061" x="4014788" y="2300288"/>
          <p14:tracePt t="29075" x="3965575" y="2300288"/>
          <p14:tracePt t="29092" x="3908425" y="2300288"/>
          <p14:tracePt t="29110" x="3851275" y="2308225"/>
          <p14:tracePt t="29127" x="3786188" y="2322513"/>
          <p14:tracePt t="29143" x="3729038" y="2328863"/>
          <p14:tracePt t="29158" x="3679825" y="2336800"/>
          <p14:tracePt t="29175" x="3665538" y="2343150"/>
          <p14:tracePt t="29193" x="3614738" y="2343150"/>
          <p14:tracePt t="29209" x="3586163" y="2343150"/>
          <p14:tracePt t="29225" x="3551238" y="2343150"/>
          <p14:tracePt t="29242" x="3508375" y="2351088"/>
          <p14:tracePt t="29259" x="3465513" y="2365375"/>
          <p14:tracePt t="29275" x="3436938" y="2365375"/>
          <p14:tracePt t="29292" x="3379788" y="2379663"/>
          <p14:tracePt t="29309" x="3314700" y="2386013"/>
          <p14:tracePt t="29327" x="3251200" y="2408238"/>
          <p14:tracePt t="29342" x="3214688" y="2408238"/>
          <p14:tracePt t="29359" x="3171825" y="2414588"/>
          <p14:tracePt t="29376" x="3151188" y="2422525"/>
          <p14:tracePt t="29392" x="3136900" y="2422525"/>
          <p14:tracePt t="29409" x="3122613" y="2422525"/>
          <p14:tracePt t="29426" x="3071813" y="2428875"/>
          <p14:tracePt t="29442" x="3028950" y="2428875"/>
          <p14:tracePt t="29459" x="2971800" y="2428875"/>
          <p14:tracePt t="29476" x="2914650" y="2428875"/>
          <p14:tracePt t="29493" x="2865438" y="2428875"/>
          <p14:tracePt t="29509" x="2814638" y="2436813"/>
          <p14:tracePt t="29526" x="2794000" y="2436813"/>
          <p14:tracePt t="29867" x="2794000" y="2428875"/>
          <p14:tracePt t="29873" x="2800350" y="2422525"/>
          <p14:tracePt t="29912" x="2808288" y="2422525"/>
          <p14:tracePt t="29931" x="2814638" y="2422525"/>
          <p14:tracePt t="29937" x="2814638" y="2414588"/>
          <p14:tracePt t="29960" x="2822575" y="2414588"/>
          <p14:tracePt t="29981" x="2828925" y="2414588"/>
          <p14:tracePt t="30013" x="2836863" y="2414588"/>
          <p14:tracePt t="30030" x="2836863" y="2408238"/>
          <p14:tracePt t="30035" x="2843213" y="2408238"/>
          <p14:tracePt t="30052" x="2857500" y="2408238"/>
          <p14:tracePt t="30068" x="2865438" y="2408238"/>
          <p14:tracePt t="30085" x="2879725" y="2408238"/>
          <p14:tracePt t="30098" x="2900363" y="2408238"/>
          <p14:tracePt t="30111" x="2914650" y="2400300"/>
          <p14:tracePt t="30128" x="2928938" y="2393950"/>
          <p14:tracePt t="30144" x="2971800" y="2393950"/>
          <p14:tracePt t="30161" x="2979738" y="2393950"/>
          <p14:tracePt t="30178" x="3000375" y="2393950"/>
          <p14:tracePt t="30194" x="3008313" y="2393950"/>
          <p14:tracePt t="30211" x="3022600" y="2393950"/>
          <p14:tracePt t="30230" x="3036888" y="2393950"/>
          <p14:tracePt t="30244" x="3051175" y="2393950"/>
          <p14:tracePt t="30261" x="3057525" y="2393950"/>
          <p14:tracePt t="30280" x="3079750" y="2393950"/>
          <p14:tracePt t="30296" x="3100388" y="2393950"/>
          <p14:tracePt t="30314" x="3114675" y="2393950"/>
          <p14:tracePt t="30328" x="3128963" y="2393950"/>
          <p14:tracePt t="30345" x="3143250" y="2393950"/>
          <p14:tracePt t="30361" x="3157538" y="2393950"/>
          <p14:tracePt t="30380" x="3179763" y="2393950"/>
          <p14:tracePt t="30396" x="3208338" y="2393950"/>
          <p14:tracePt t="30413" x="3236913" y="2400300"/>
          <p14:tracePt t="30430" x="3251200" y="2400300"/>
          <p14:tracePt t="30447" x="3257550" y="2400300"/>
          <p14:tracePt t="30463" x="3271838" y="2400300"/>
          <p14:tracePt t="30478" x="3286125" y="2400300"/>
          <p14:tracePt t="30495" x="3300413" y="2400300"/>
          <p14:tracePt t="30512" x="3314700" y="2400300"/>
          <p14:tracePt t="30547" x="3328988" y="2400300"/>
          <p14:tracePt t="30564" x="3343275" y="2400300"/>
          <p14:tracePt t="30580" x="3357563" y="2400300"/>
          <p14:tracePt t="30596" x="3365500" y="2400300"/>
          <p14:tracePt t="30613" x="3371850" y="2400300"/>
          <p14:tracePt t="30629" x="3379788" y="2400300"/>
          <p14:tracePt t="30695" x="3386138" y="2400300"/>
          <p14:tracePt t="30764" x="3394075" y="2400300"/>
          <p14:tracePt t="31326" x="3400425" y="2400300"/>
          <p14:tracePt t="31364" x="3408363" y="2400300"/>
          <p14:tracePt t="42423" x="3414713" y="2400300"/>
          <p14:tracePt t="42438" x="3436938" y="2400300"/>
          <p14:tracePt t="42453" x="3457575" y="2400300"/>
          <p14:tracePt t="42461" x="3465513" y="2400300"/>
          <p14:tracePt t="42474" x="3508375" y="2400300"/>
          <p14:tracePt t="42491" x="3536950" y="2400300"/>
          <p14:tracePt t="42508" x="3557588" y="2400300"/>
          <p14:tracePt t="42525" x="3579813" y="2400300"/>
          <p14:tracePt t="42541" x="3594100" y="2400300"/>
          <p14:tracePt t="42624" x="3600450" y="2400300"/>
          <p14:tracePt t="42633" x="3608388" y="2400300"/>
          <p14:tracePt t="42649" x="3614738" y="2400300"/>
          <p14:tracePt t="42659" x="3622675" y="2400300"/>
          <p14:tracePt t="42677" x="3629025" y="2400300"/>
          <p14:tracePt t="42693" x="3636963" y="2400300"/>
          <p14:tracePt t="42712" x="3643313" y="2400300"/>
          <p14:tracePt t="42726" x="3657600" y="2400300"/>
          <p14:tracePt t="42743" x="3665538" y="2400300"/>
          <p14:tracePt t="42760" x="3671888" y="2400300"/>
          <p14:tracePt t="42777" x="3679825" y="2393950"/>
          <p14:tracePt t="43007" x="3679825" y="2400300"/>
          <p14:tracePt t="43014" x="3679825" y="2428875"/>
          <p14:tracePt t="43025" x="3671888" y="2436813"/>
          <p14:tracePt t="43043" x="3665538" y="2471738"/>
          <p14:tracePt t="43059" x="3665538" y="2508250"/>
          <p14:tracePt t="43077" x="3657600" y="2557463"/>
          <p14:tracePt t="43093" x="3643313" y="2600325"/>
          <p14:tracePt t="43111" x="3643313" y="2651125"/>
          <p14:tracePt t="43127" x="3622675" y="2686050"/>
          <p14:tracePt t="43143" x="3614738" y="2714625"/>
          <p14:tracePt t="43159" x="3586163" y="2743200"/>
          <p14:tracePt t="43176" x="3529013" y="2800350"/>
          <p14:tracePt t="43193" x="3500438" y="2822575"/>
          <p14:tracePt t="43210" x="3486150" y="2851150"/>
          <p14:tracePt t="43226" x="3465513" y="2857500"/>
          <p14:tracePt t="43243" x="3422650" y="2865438"/>
          <p14:tracePt t="43259" x="3386138" y="2871788"/>
          <p14:tracePt t="43278" x="3314700" y="2879725"/>
          <p14:tracePt t="43295" x="3257550" y="2871788"/>
          <p14:tracePt t="43311" x="3222625" y="2865438"/>
          <p14:tracePt t="43326" x="3186113" y="2865438"/>
          <p14:tracePt t="43343" x="3143250" y="2865438"/>
          <p14:tracePt t="43360" x="3114675" y="2865438"/>
          <p14:tracePt t="43377" x="3057525" y="2865438"/>
          <p14:tracePt t="43393" x="3022600" y="2865438"/>
          <p14:tracePt t="43410" x="2965450" y="2865438"/>
          <p14:tracePt t="43428" x="2908300" y="2843213"/>
          <p14:tracePt t="43445" x="2865438" y="2828925"/>
          <p14:tracePt t="43462" x="2828925" y="2822575"/>
          <p14:tracePt t="43477" x="2800350" y="2822575"/>
          <p14:tracePt t="43493" x="2786063" y="2822575"/>
          <p14:tracePt t="43510" x="2779713" y="2822575"/>
          <p14:tracePt t="43742" x="2836863" y="2822575"/>
          <p14:tracePt t="43750" x="2894013" y="2822575"/>
          <p14:tracePt t="43761" x="2957513" y="2822575"/>
          <p14:tracePt t="43779" x="3179763" y="2822575"/>
          <p14:tracePt t="43794" x="3308350" y="2822575"/>
          <p14:tracePt t="43811" x="3408363" y="2822575"/>
          <p14:tracePt t="43828" x="3471863" y="2822575"/>
          <p14:tracePt t="43844" x="3500438" y="2822575"/>
          <p14:tracePt t="43861" x="3529013" y="2822575"/>
          <p14:tracePt t="43879" x="3579813" y="2822575"/>
          <p14:tracePt t="43894" x="3600450" y="2822575"/>
          <p14:tracePt t="43911" x="3636963" y="2822575"/>
          <p14:tracePt t="43930" x="3657600" y="2822575"/>
          <p14:tracePt t="43944" x="3671888" y="2814638"/>
          <p14:tracePt t="43961" x="3679825" y="2814638"/>
          <p14:tracePt t="44342" x="3694113" y="2814638"/>
          <p14:tracePt t="44359" x="3708400" y="2814638"/>
          <p14:tracePt t="44367" x="3714750" y="2808288"/>
          <p14:tracePt t="44383" x="3722688" y="2808288"/>
          <p14:tracePt t="44405" x="3729038" y="2808288"/>
          <p14:tracePt t="44860" x="3757613" y="2808288"/>
          <p14:tracePt t="44867" x="3843338" y="2800350"/>
          <p14:tracePt t="44881" x="4037013" y="2794000"/>
          <p14:tracePt t="44897" x="4257675" y="2771775"/>
          <p14:tracePt t="44915" x="4429125" y="2751138"/>
          <p14:tracePt t="44932" x="4508500" y="2728913"/>
          <p14:tracePt t="44947" x="4579938" y="2714625"/>
          <p14:tracePt t="44964" x="4629150" y="2686050"/>
          <p14:tracePt t="44981" x="4651375" y="2643188"/>
          <p14:tracePt t="44997" x="4665663" y="2586038"/>
          <p14:tracePt t="45016" x="4679950" y="2543175"/>
          <p14:tracePt t="45032" x="4700588" y="2493963"/>
          <p14:tracePt t="45049" x="4708525" y="2465388"/>
          <p14:tracePt t="45065" x="4714875" y="2443163"/>
          <p14:tracePt t="45081" x="4737100" y="2408238"/>
          <p14:tracePt t="45097" x="4765675" y="2336800"/>
          <p14:tracePt t="45114" x="4808538" y="2214563"/>
          <p14:tracePt t="45131" x="4837113" y="2157413"/>
          <p14:tracePt t="45147" x="4872038" y="2100263"/>
          <p14:tracePt t="45164" x="4900613" y="2057400"/>
          <p14:tracePt t="45181" x="4943475" y="2000250"/>
          <p14:tracePt t="45198" x="4972050" y="1951038"/>
          <p14:tracePt t="45215" x="5008563" y="1914525"/>
          <p14:tracePt t="45231" x="5022850" y="1879600"/>
          <p14:tracePt t="45248" x="5072063" y="1851025"/>
          <p14:tracePt t="45265" x="5094288" y="1828800"/>
          <p14:tracePt t="45282" x="5108575" y="1814513"/>
          <p14:tracePt t="45298" x="5129213" y="1800225"/>
          <p14:tracePt t="45315" x="5151438" y="1793875"/>
          <p14:tracePt t="45331" x="5157788" y="1785938"/>
          <p14:tracePt t="45333" x="5165725" y="1779588"/>
          <p14:tracePt t="45348" x="5194300" y="1757363"/>
          <p14:tracePt t="45365" x="5222875" y="1728788"/>
          <p14:tracePt t="45381" x="5257800" y="1693863"/>
          <p14:tracePt t="45398" x="5280025" y="1665288"/>
          <p14:tracePt t="45417" x="5300663" y="1643063"/>
          <p14:tracePt t="45433" x="5329238" y="1636713"/>
          <p14:tracePt t="45450" x="5357813" y="1622425"/>
          <p14:tracePt t="45467" x="5408613" y="1579563"/>
          <p14:tracePt t="45483" x="5429250" y="1571625"/>
          <p14:tracePt t="45500" x="5457825" y="1550988"/>
          <p14:tracePt t="45624" x="5465763" y="1550988"/>
          <p14:tracePt t="45632" x="5465763" y="1543050"/>
          <p14:tracePt t="45647" x="5472113" y="1543050"/>
          <p14:tracePt t="45733" x="5472113" y="1550988"/>
          <p14:tracePt t="45741" x="5480050" y="1571625"/>
          <p14:tracePt t="45750" x="5480050" y="1579563"/>
          <p14:tracePt t="45767" x="5480050" y="1585913"/>
          <p14:tracePt t="45783" x="5480050" y="1593850"/>
          <p14:tracePt t="45876" x="5465763" y="1600200"/>
          <p14:tracePt t="45883" x="5443538" y="1614488"/>
          <p14:tracePt t="45891" x="5437188" y="1614488"/>
          <p14:tracePt t="45899" x="5422900" y="1628775"/>
          <p14:tracePt t="45916" x="5394325" y="1643063"/>
          <p14:tracePt t="45933" x="5372100" y="1651000"/>
          <p14:tracePt t="45951" x="5329238" y="1679575"/>
          <p14:tracePt t="45967" x="5314950" y="1685925"/>
          <p14:tracePt t="45983" x="5300663" y="1685925"/>
          <p14:tracePt t="46006" x="5294313" y="1685925"/>
          <p14:tracePt t="46018" x="5272088" y="1693863"/>
          <p14:tracePt t="46033" x="5186363" y="1736725"/>
          <p14:tracePt t="46051" x="5114925" y="1757363"/>
          <p14:tracePt t="46069" x="4922838" y="1857375"/>
          <p14:tracePt t="46085" x="4857750" y="1885950"/>
          <p14:tracePt t="46101" x="4829175" y="1885950"/>
          <p14:tracePt t="46170" x="4843463" y="1885950"/>
          <p14:tracePt t="46194" x="4843463" y="1871663"/>
          <p14:tracePt t="46202" x="4851400" y="1871663"/>
          <p14:tracePt t="46219" x="4851400" y="1865313"/>
          <p14:tracePt t="46241" x="4851400" y="1857375"/>
          <p14:tracePt t="46461" x="4851400" y="1851025"/>
          <p14:tracePt t="46469" x="4851400" y="1843088"/>
          <p14:tracePt t="46475" x="4851400" y="1828800"/>
          <p14:tracePt t="46485" x="4857750" y="1822450"/>
          <p14:tracePt t="46501" x="4857750" y="1808163"/>
          <p14:tracePt t="46518" x="4865688" y="1793875"/>
          <p14:tracePt t="46616" x="4865688" y="1800225"/>
          <p14:tracePt t="46623" x="4865688" y="1814513"/>
          <p14:tracePt t="46634" x="4865688" y="1822450"/>
          <p14:tracePt t="46652" x="4865688" y="1836738"/>
          <p14:tracePt t="46781" x="4872038" y="1836738"/>
          <p14:tracePt t="46805" x="4879975" y="1836738"/>
          <p14:tracePt t="46813" x="4886325" y="1828800"/>
          <p14:tracePt t="46819" x="4894263" y="1828800"/>
          <p14:tracePt t="46835" x="4908550" y="1822450"/>
          <p14:tracePt t="46852" x="4929188" y="1814513"/>
          <p14:tracePt t="46870" x="4937125" y="1814513"/>
          <p14:tracePt t="46886" x="4951413" y="1814513"/>
          <p14:tracePt t="46903" x="4957763" y="1814513"/>
          <p14:tracePt t="46989" x="4957763" y="1822450"/>
          <p14:tracePt t="47005" x="4957763" y="1828800"/>
          <p14:tracePt t="47038" x="4943475" y="1828800"/>
          <p14:tracePt t="47046" x="4922838" y="1836738"/>
          <p14:tracePt t="47054" x="4900613" y="1836738"/>
          <p14:tracePt t="47070" x="4851400" y="1822450"/>
          <p14:tracePt t="47087" x="4786313" y="1822450"/>
          <p14:tracePt t="47104" x="4737100" y="1814513"/>
          <p14:tracePt t="47121" x="4722813" y="1808163"/>
          <p14:tracePt t="47226" x="4729163" y="1808163"/>
          <p14:tracePt t="47249" x="4737100" y="1808163"/>
          <p14:tracePt t="47257" x="4743450" y="1808163"/>
          <p14:tracePt t="47270" x="4751388" y="1808163"/>
          <p14:tracePt t="47286" x="4757738" y="1808163"/>
          <p14:tracePt t="47304" x="4772025" y="1808163"/>
          <p14:tracePt t="47319" x="4794250" y="1800225"/>
          <p14:tracePt t="47336" x="4800600" y="1793875"/>
          <p14:tracePt t="47403" x="4808538" y="1793875"/>
          <p14:tracePt t="47411" x="4814888" y="1793875"/>
          <p14:tracePt t="47435" x="4829175" y="1793875"/>
          <p14:tracePt t="47452" x="4837113" y="1793875"/>
          <p14:tracePt t="47460" x="4837113" y="1785938"/>
          <p14:tracePt t="47523" x="4843463" y="1785938"/>
          <p14:tracePt t="47670" x="4843463" y="1793875"/>
          <p14:tracePt t="47686" x="4843463" y="1808163"/>
          <p14:tracePt t="47710" x="4843463" y="1814513"/>
          <p14:tracePt t="47883" x="4851400" y="1814513"/>
          <p14:tracePt t="47892" x="4857750" y="1814513"/>
          <p14:tracePt t="47907" x="4857750" y="1808163"/>
          <p14:tracePt t="48357" x="4857750" y="1814513"/>
          <p14:tracePt t="48365" x="4865688" y="1822450"/>
          <p14:tracePt t="48375" x="4865688" y="1828800"/>
          <p14:tracePt t="48389" x="4879975" y="1865313"/>
          <p14:tracePt t="48406" x="4886325" y="1871663"/>
          <p14:tracePt t="48422" x="4894263" y="1879600"/>
          <p14:tracePt t="48515" x="4894263" y="1885950"/>
          <p14:tracePt t="48555" x="4900613" y="1885950"/>
          <p14:tracePt t="48569" x="4908550" y="1879600"/>
          <p14:tracePt t="48575" x="4914900" y="1879600"/>
          <p14:tracePt t="48591" x="4929188" y="1865313"/>
          <p14:tracePt t="48608" x="4937125" y="1857375"/>
          <p14:tracePt t="48641" x="4951413" y="1857375"/>
          <p14:tracePt t="48658" x="4957763" y="1851025"/>
          <p14:tracePt t="48674" x="4965700" y="1851025"/>
          <p14:tracePt t="48708" x="4972050" y="1851025"/>
          <p14:tracePt t="48723" x="5000625" y="1865313"/>
          <p14:tracePt t="48740" x="5022850" y="1900238"/>
          <p14:tracePt t="48757" x="5080000" y="1965325"/>
          <p14:tracePt t="48774" x="5157788" y="2043113"/>
          <p14:tracePt t="48792" x="5214938" y="2071688"/>
          <p14:tracePt t="48809" x="5322888" y="2122488"/>
          <p14:tracePt t="48823" x="5343525" y="2136775"/>
          <p14:tracePt t="48840" x="5443538" y="2171700"/>
          <p14:tracePt t="48857" x="5457825" y="2193925"/>
          <p14:tracePt t="48873" x="5472113" y="2200275"/>
          <p14:tracePt t="48890" x="5486400" y="2214563"/>
          <p14:tracePt t="48909" x="5500688" y="2222500"/>
          <p14:tracePt t="48924" x="5514975" y="2243138"/>
          <p14:tracePt t="48940" x="5529263" y="2257425"/>
          <p14:tracePt t="48961" x="5537200" y="2271713"/>
          <p14:tracePt t="48974" x="5543550" y="2271713"/>
          <p14:tracePt t="49029" x="5543550" y="2279650"/>
          <p14:tracePt t="49038" x="5551488" y="2279650"/>
          <p14:tracePt t="49043" x="5557838" y="2286000"/>
          <p14:tracePt t="49057" x="5565775" y="2293938"/>
          <p14:tracePt t="49074" x="5572125" y="2308225"/>
          <p14:tracePt t="49092" x="5572125" y="2314575"/>
          <p14:tracePt t="49108" x="5586413" y="2314575"/>
          <p14:tracePt t="50568" x="5586413" y="2322513"/>
          <p14:tracePt t="50583" x="5586413" y="2328863"/>
          <p14:tracePt t="50591" x="5586413" y="2336800"/>
          <p14:tracePt t="50606" x="5586413" y="2343150"/>
          <p14:tracePt t="50615" x="5580063" y="2343150"/>
          <p14:tracePt t="50627" x="5580063" y="2351088"/>
          <p14:tracePt t="50646" x="5572125" y="2365375"/>
          <p14:tracePt t="50663" x="5551488" y="2408238"/>
          <p14:tracePt t="50679" x="5522913" y="2465388"/>
          <p14:tracePt t="50696" x="5514975" y="2493963"/>
          <p14:tracePt t="50712" x="5486400" y="2514600"/>
          <p14:tracePt t="50729" x="5472113" y="2536825"/>
          <p14:tracePt t="50745" x="5457825" y="2565400"/>
          <p14:tracePt t="50762" x="5443538" y="2586038"/>
          <p14:tracePt t="50778" x="5429250" y="2600325"/>
          <p14:tracePt t="50795" x="5429250" y="2614613"/>
          <p14:tracePt t="50811" x="5408613" y="2643188"/>
          <p14:tracePt t="50829" x="5394325" y="2665413"/>
          <p14:tracePt t="50847" x="5365750" y="2714625"/>
          <p14:tracePt t="50863" x="5343525" y="2757488"/>
          <p14:tracePt t="50868" x="5337175" y="2765425"/>
          <p14:tracePt t="50878" x="5308600" y="2794000"/>
          <p14:tracePt t="50895" x="5294313" y="2814638"/>
          <p14:tracePt t="50912" x="5280025" y="2822575"/>
          <p14:tracePt t="50929" x="5257800" y="2851150"/>
          <p14:tracePt t="50947" x="5243513" y="2865438"/>
          <p14:tracePt t="50964" x="5214938" y="2886075"/>
          <p14:tracePt t="50978" x="5157788" y="2908300"/>
          <p14:tracePt t="50995" x="5122863" y="2943225"/>
          <p14:tracePt t="51012" x="5086350" y="2979738"/>
          <p14:tracePt t="51029" x="5065713" y="2994025"/>
          <p14:tracePt t="51047" x="5051425" y="3008313"/>
          <p14:tracePt t="51064" x="5037138" y="3014663"/>
          <p14:tracePt t="51080" x="5022850" y="3014663"/>
          <p14:tracePt t="51097" x="5000625" y="3022600"/>
          <p14:tracePt t="51112" x="4951413" y="3051175"/>
          <p14:tracePt t="51129" x="4914900" y="3057525"/>
          <p14:tracePt t="51146" x="4872038" y="3071813"/>
          <p14:tracePt t="51163" x="4857750" y="3079750"/>
          <p14:tracePt t="51179" x="4837113" y="3086100"/>
          <p14:tracePt t="51196" x="4822825" y="3086100"/>
          <p14:tracePt t="51213" x="4794250" y="3086100"/>
          <p14:tracePt t="51229" x="4757738" y="3086100"/>
          <p14:tracePt t="51246" x="4686300" y="3100388"/>
          <p14:tracePt t="51263" x="4637088" y="3114675"/>
          <p14:tracePt t="51279" x="4594225" y="3136900"/>
          <p14:tracePt t="51298" x="4551363" y="3151188"/>
          <p14:tracePt t="51314" x="4537075" y="3157538"/>
          <p14:tracePt t="51331" x="4522788" y="3157538"/>
          <p14:tracePt t="51347" x="4514850" y="3157538"/>
          <p14:tracePt t="51380" x="4508500" y="3157538"/>
          <p14:tracePt t="51396" x="4500563" y="3157538"/>
          <p14:tracePt t="51538" x="4514850" y="3151188"/>
          <p14:tracePt t="51544" x="4529138" y="3128963"/>
          <p14:tracePt t="51551" x="4543425" y="3122613"/>
          <p14:tracePt t="51563" x="4586288" y="3100388"/>
          <p14:tracePt t="51580" x="4651375" y="3043238"/>
          <p14:tracePt t="51596" x="4708525" y="2965450"/>
          <p14:tracePt t="51614" x="4794250" y="2908300"/>
          <p14:tracePt t="51630" x="4886325" y="2836863"/>
          <p14:tracePt t="51647" x="4929188" y="2814638"/>
          <p14:tracePt t="51663" x="4957763" y="2808288"/>
          <p14:tracePt t="51680" x="4994275" y="2786063"/>
          <p14:tracePt t="51697" x="5008563" y="2779713"/>
          <p14:tracePt t="51714" x="5051425" y="2728913"/>
          <p14:tracePt t="51731" x="5086350" y="2693988"/>
          <p14:tracePt t="51747" x="5114925" y="2665413"/>
          <p14:tracePt t="51764" x="5151438" y="2636838"/>
          <p14:tracePt t="51781" x="5172075" y="2628900"/>
          <p14:tracePt t="51797" x="5200650" y="2622550"/>
          <p14:tracePt t="51816" x="5222875" y="2608263"/>
          <p14:tracePt t="51847" x="5243513" y="2600325"/>
          <p14:tracePt t="51867" x="5314950" y="2571750"/>
          <p14:tracePt t="51882" x="5357813" y="2551113"/>
          <p14:tracePt t="51899" x="5386388" y="2543175"/>
          <p14:tracePt t="51916" x="5408613" y="2543175"/>
          <p14:tracePt t="51933" x="5414963" y="2543175"/>
          <p14:tracePt t="51949" x="5429250" y="2536825"/>
          <p14:tracePt t="51964" x="5443538" y="2536825"/>
          <p14:tracePt t="51981" x="5451475" y="2536825"/>
          <p14:tracePt t="52022" x="5457825" y="2536825"/>
          <p14:tracePt t="52052" x="5465763" y="2536825"/>
          <p14:tracePt t="52067" x="5472113" y="2536825"/>
          <p14:tracePt t="52084" x="5480050" y="2536825"/>
          <p14:tracePt t="52091" x="5486400" y="2536825"/>
          <p14:tracePt t="52100" x="5500688" y="2536825"/>
          <p14:tracePt t="52115" x="5508625" y="2536825"/>
          <p14:tracePt t="52132" x="5522913" y="2536825"/>
          <p14:tracePt t="52148" x="5537200" y="2536825"/>
          <p14:tracePt t="52166" x="5551488" y="2536825"/>
          <p14:tracePt t="52183" x="5557838" y="2528888"/>
          <p14:tracePt t="52199" x="5572125" y="2528888"/>
          <p14:tracePt t="52217" x="5600700" y="2536825"/>
          <p14:tracePt t="52233" x="5614988" y="2536825"/>
          <p14:tracePt t="52250" x="5629275" y="2536825"/>
          <p14:tracePt t="52266" x="5637213" y="2536825"/>
          <p14:tracePt t="52367" x="5643563" y="2536825"/>
          <p14:tracePt t="52419" x="5651500" y="2536825"/>
          <p14:tracePt t="52449" x="5657850" y="2536825"/>
          <p14:tracePt t="52614" x="5665788" y="2536825"/>
          <p14:tracePt t="52853" x="5672138" y="2536825"/>
          <p14:tracePt t="53199" x="5680075" y="2536825"/>
          <p14:tracePt t="53217" x="5686425" y="2536825"/>
          <p14:tracePt t="53233" x="5694363" y="2536825"/>
          <p14:tracePt t="53351" x="5700713" y="2528888"/>
          <p14:tracePt t="53382" x="5708650" y="2528888"/>
          <p14:tracePt t="53389" x="5715000" y="2528888"/>
          <p14:tracePt t="53687" x="5722938" y="2528888"/>
          <p14:tracePt t="53695" x="5737225" y="2528888"/>
          <p14:tracePt t="53702" x="5743575" y="2528888"/>
          <p14:tracePt t="53719" x="5786438" y="2528888"/>
          <p14:tracePt t="53736" x="5815013" y="2528888"/>
          <p14:tracePt t="53752" x="5829300" y="2522538"/>
          <p14:tracePt t="53826" x="5837238" y="2522538"/>
          <p14:tracePt t="53833" x="5851525" y="2522538"/>
          <p14:tracePt t="53849" x="5865813" y="2522538"/>
          <p14:tracePt t="53856" x="5865813" y="2514600"/>
          <p14:tracePt t="53870" x="5872163" y="2514600"/>
          <p14:tracePt t="53890" x="5880100" y="2514600"/>
          <p14:tracePt t="53902" x="5880100" y="2508250"/>
          <p14:tracePt t="54036" x="5894388" y="2508250"/>
          <p14:tracePt t="54044" x="5900738" y="2508250"/>
          <p14:tracePt t="54184" x="5908675" y="2508250"/>
          <p14:tracePt t="54193" x="5915025" y="2508250"/>
          <p14:tracePt t="54203" x="5937250" y="2514600"/>
          <p14:tracePt t="54220" x="5957888" y="2514600"/>
          <p14:tracePt t="54237" x="5965825" y="2522538"/>
          <p14:tracePt t="54342" x="5965825" y="2528888"/>
          <p14:tracePt t="54365" x="5957888" y="2528888"/>
          <p14:tracePt t="54381" x="5951538" y="2528888"/>
          <p14:tracePt t="54389" x="5943600" y="2528888"/>
          <p14:tracePt t="54396" x="5937250" y="2528888"/>
          <p14:tracePt t="54404" x="5929313" y="2528888"/>
          <p14:tracePt t="54421" x="5886450" y="2528888"/>
          <p14:tracePt t="54438" x="5822950" y="2514600"/>
          <p14:tracePt t="54454" x="5780088" y="2514600"/>
          <p14:tracePt t="54471" x="5757863" y="2500313"/>
          <p14:tracePt t="54506" x="5751513" y="2500313"/>
          <p14:tracePt t="54620" x="5751513" y="2486025"/>
          <p14:tracePt t="54628" x="5743575" y="2486025"/>
          <p14:tracePt t="54645" x="5743575" y="2479675"/>
          <p14:tracePt t="54668" x="5743575" y="2471738"/>
          <p14:tracePt t="54676" x="5737225" y="2471738"/>
          <p14:tracePt t="54688" x="5737225" y="2465388"/>
          <p14:tracePt t="54705" x="5737225" y="2457450"/>
          <p14:tracePt t="54722" x="5737225" y="2451100"/>
          <p14:tracePt t="54771" x="5737225" y="2443163"/>
          <p14:tracePt t="54785" x="5729288" y="2443163"/>
          <p14:tracePt t="54793" x="5729288" y="2428875"/>
          <p14:tracePt t="54808" x="5729288" y="2422525"/>
          <p14:tracePt t="54822" x="5729288" y="2400300"/>
          <p14:tracePt t="54839" x="5729288" y="2393950"/>
          <p14:tracePt t="54855" x="5729288" y="2386013"/>
          <p14:tracePt t="55182" x="5722938" y="2386013"/>
          <p14:tracePt t="55269" x="5715000" y="2386013"/>
          <p14:tracePt t="55308" x="5715000" y="2393950"/>
          <p14:tracePt t="55338" x="5708650" y="2393950"/>
          <p14:tracePt t="55348" x="5708650" y="2400300"/>
          <p14:tracePt t="55534" x="5708650" y="2408238"/>
          <p14:tracePt t="55628" x="5700713" y="2408238"/>
          <p14:tracePt t="55746" x="5694363" y="2408238"/>
          <p14:tracePt t="55996" x="5694363" y="2400300"/>
          <p14:tracePt t="56026" x="5694363" y="2393950"/>
          <p14:tracePt t="57690" x="5686425" y="2393950"/>
          <p14:tracePt t="57699" x="5686425" y="2386013"/>
          <p14:tracePt t="57706" x="5680075" y="2386013"/>
          <p14:tracePt t="57731" x="5672138" y="2386013"/>
          <p14:tracePt t="57744" x="5665788" y="2386013"/>
          <p14:tracePt t="57792" x="5657850" y="2386013"/>
          <p14:tracePt t="57824" x="5651500" y="2386013"/>
          <p14:tracePt t="57830" x="5643563" y="2379663"/>
          <p14:tracePt t="57847" x="5637213" y="2379663"/>
          <p14:tracePt t="57863" x="5622925" y="2379663"/>
          <p14:tracePt t="57886" x="5614988" y="2379663"/>
          <p14:tracePt t="57908" x="5608638" y="2379663"/>
          <p14:tracePt t="57916" x="5600700" y="2371725"/>
          <p14:tracePt t="57924" x="5594350" y="2371725"/>
          <p14:tracePt t="57932" x="5586413" y="2365375"/>
          <p14:tracePt t="57946" x="5572125" y="2357438"/>
          <p14:tracePt t="57963" x="5565775" y="2351088"/>
          <p14:tracePt t="57981" x="5557838" y="2343150"/>
          <p14:tracePt t="57997" x="5551488" y="2336800"/>
          <p14:tracePt t="58013" x="5551488" y="2328863"/>
          <p14:tracePt t="58029" x="5551488" y="2308225"/>
          <p14:tracePt t="58046" x="5551488" y="2279650"/>
          <p14:tracePt t="58062" x="5551488" y="2251075"/>
          <p14:tracePt t="58079" x="5551488" y="2214563"/>
          <p14:tracePt t="58096" x="5551488" y="2165350"/>
          <p14:tracePt t="58113" x="5551488" y="2143125"/>
          <p14:tracePt t="58129" x="5551488" y="2114550"/>
          <p14:tracePt t="58146" x="5557838" y="2108200"/>
          <p14:tracePt t="58162" x="5565775" y="2108200"/>
          <p14:tracePt t="58179" x="5572125" y="2100263"/>
          <p14:tracePt t="58197" x="5580063" y="2100263"/>
          <p14:tracePt t="58213" x="5594350" y="2093913"/>
          <p14:tracePt t="58230" x="5600700" y="2085975"/>
          <p14:tracePt t="58263" x="5629275" y="2085975"/>
          <p14:tracePt t="58280" x="5643563" y="2079625"/>
          <p14:tracePt t="58297" x="5680075" y="2071688"/>
          <p14:tracePt t="58314" x="5715000" y="2071688"/>
          <p14:tracePt t="58330" x="5751513" y="2071688"/>
          <p14:tracePt t="58347" x="5765800" y="2065338"/>
          <p14:tracePt t="58363" x="5794375" y="2065338"/>
          <p14:tracePt t="58380" x="5822950" y="2065338"/>
          <p14:tracePt t="58397" x="5851525" y="2065338"/>
          <p14:tracePt t="58414" x="5886450" y="2065338"/>
          <p14:tracePt t="58430" x="5951538" y="2065338"/>
          <p14:tracePt t="58447" x="5994400" y="2071688"/>
          <p14:tracePt t="58464" x="6029325" y="2085975"/>
          <p14:tracePt t="58467" x="6051550" y="2085975"/>
          <p14:tracePt t="58481" x="6080125" y="2085975"/>
          <p14:tracePt t="58497" x="6129338" y="2085975"/>
          <p14:tracePt t="58514" x="6157913" y="2085975"/>
          <p14:tracePt t="58530" x="6194425" y="2093913"/>
          <p14:tracePt t="58547" x="6237288" y="2093913"/>
          <p14:tracePt t="58564" x="6265863" y="2093913"/>
          <p14:tracePt t="58581" x="6337300" y="2108200"/>
          <p14:tracePt t="58597" x="6372225" y="2114550"/>
          <p14:tracePt t="58615" x="6400800" y="2114550"/>
          <p14:tracePt t="58631" x="6423025" y="2122488"/>
          <p14:tracePt t="58647" x="6429375" y="2136775"/>
          <p14:tracePt t="58664" x="6429375" y="2143125"/>
          <p14:tracePt t="58681" x="6437313" y="2151063"/>
          <p14:tracePt t="58698" x="6443663" y="2157413"/>
          <p14:tracePt t="58699" x="6443663" y="2171700"/>
          <p14:tracePt t="58714" x="6443663" y="2193925"/>
          <p14:tracePt t="58731" x="6443663" y="2208213"/>
          <p14:tracePt t="58748" x="6451600" y="2222500"/>
          <p14:tracePt t="58765" x="6451600" y="2236788"/>
          <p14:tracePt t="58781" x="6451600" y="2251075"/>
          <p14:tracePt t="58799" x="6451600" y="2271713"/>
          <p14:tracePt t="58815" x="6451600" y="2293938"/>
          <p14:tracePt t="58831" x="6429375" y="2336800"/>
          <p14:tracePt t="58848" x="6400800" y="2365375"/>
          <p14:tracePt t="58864" x="6380163" y="2371725"/>
          <p14:tracePt t="58881" x="6357938" y="2379663"/>
          <p14:tracePt t="58898" x="6343650" y="2386013"/>
          <p14:tracePt t="58902" x="6323013" y="2386013"/>
          <p14:tracePt t="58915" x="6315075" y="2386013"/>
          <p14:tracePt t="59050" x="6308725" y="2386013"/>
          <p14:tracePt t="59072" x="6300788" y="2386013"/>
          <p14:tracePt t="59080" x="6294438" y="2386013"/>
          <p14:tracePt t="59088" x="6280150" y="2386013"/>
          <p14:tracePt t="59098" x="6265863" y="2386013"/>
          <p14:tracePt t="59116" x="6251575" y="2386013"/>
          <p14:tracePt t="59191" x="6243638" y="2386013"/>
          <p14:tracePt t="59199" x="6243638" y="2393950"/>
          <p14:tracePt t="59215" x="6229350" y="2400300"/>
          <p14:tracePt t="59231" x="6229350" y="2408238"/>
          <p14:tracePt t="59236" x="6223000" y="2408238"/>
          <p14:tracePt t="59394" x="6223000" y="2414588"/>
          <p14:tracePt t="59401" x="6223000" y="2422525"/>
          <p14:tracePt t="59424" x="6223000" y="2428875"/>
          <p14:tracePt t="59488" x="6223000" y="2436813"/>
          <p14:tracePt t="59496" x="6223000" y="2443163"/>
          <p14:tracePt t="59502" x="6223000" y="2451100"/>
          <p14:tracePt t="59516" x="6223000" y="2457450"/>
          <p14:tracePt t="59533" x="6223000" y="2465388"/>
          <p14:tracePt t="60371" x="6243638" y="2465388"/>
          <p14:tracePt t="60379" x="6265863" y="2465388"/>
          <p14:tracePt t="60387" x="6286500" y="2471738"/>
          <p14:tracePt t="60402" x="6323013" y="2486025"/>
          <p14:tracePt t="60419" x="6343650" y="2486025"/>
          <p14:tracePt t="60436" x="6357938" y="2486025"/>
          <p14:tracePt t="60452" x="6365875" y="2486025"/>
          <p14:tracePt t="60469" x="6372225" y="2486025"/>
          <p14:tracePt t="60629" x="6380163" y="2486025"/>
          <p14:tracePt t="60638" x="6386513" y="2486025"/>
          <p14:tracePt t="60645" x="6386513" y="2493963"/>
          <p14:tracePt t="60652" x="6394450" y="2493963"/>
          <p14:tracePt t="60669" x="6400800" y="2493963"/>
          <p14:tracePt t="60691" x="6408738" y="2500313"/>
          <p14:tracePt t="60702" x="6415088" y="2500313"/>
          <p14:tracePt t="60720" x="6423025" y="2500313"/>
          <p14:tracePt t="60735" x="6429375" y="2508250"/>
          <p14:tracePt t="60752" x="6443663" y="2508250"/>
          <p14:tracePt t="60769" x="6451600" y="2508250"/>
          <p14:tracePt t="60786" x="6457950" y="2508250"/>
          <p14:tracePt t="60854" x="6465888" y="2508250"/>
          <p14:tracePt t="61066" x="6457950" y="2508250"/>
          <p14:tracePt t="61073" x="6451600" y="2508250"/>
          <p14:tracePt t="61087" x="6443663" y="2508250"/>
          <p14:tracePt t="61104" x="6429375" y="2508250"/>
          <p14:tracePt t="61121" x="6394450" y="2508250"/>
          <p14:tracePt t="61137" x="6365875" y="2508250"/>
          <p14:tracePt t="61154" x="6351588" y="2508250"/>
          <p14:tracePt t="61170" x="6337300" y="2514600"/>
          <p14:tracePt t="61187" x="6315075" y="2514600"/>
          <p14:tracePt t="61204" x="6300788" y="2514600"/>
          <p14:tracePt t="61237" x="6294438" y="2514600"/>
          <p14:tracePt t="61254" x="6280150" y="2514600"/>
          <p14:tracePt t="61271" x="6272213" y="2514600"/>
          <p14:tracePt t="61589" x="6280150" y="2514600"/>
          <p14:tracePt t="61597" x="6286500" y="2514600"/>
          <p14:tracePt t="61614" x="6294438" y="2514600"/>
          <p14:tracePt t="61621" x="6300788" y="2514600"/>
          <p14:tracePt t="61638" x="6323013" y="2514600"/>
          <p14:tracePt t="61655" x="6337300" y="2514600"/>
          <p14:tracePt t="61671" x="6351588" y="2514600"/>
          <p14:tracePt t="61688" x="6357938" y="2514600"/>
          <p14:tracePt t="61723" x="6372225" y="2514600"/>
          <p14:tracePt t="61761" x="6380163" y="2514600"/>
          <p14:tracePt t="61772" x="6386513" y="2514600"/>
          <p14:tracePt t="61789" x="6394450" y="2508250"/>
          <p14:tracePt t="61805" x="6400800" y="2508250"/>
          <p14:tracePt t="61839" x="6415088" y="2508250"/>
          <p14:tracePt t="61855" x="6423025" y="2508250"/>
          <p14:tracePt t="61872" x="6429375" y="2508250"/>
          <p14:tracePt t="61889" x="6443663" y="2508250"/>
          <p14:tracePt t="61905" x="6451600" y="2508250"/>
          <p14:tracePt t="61922" x="6457950" y="2508250"/>
          <p14:tracePt t="61939" x="6472238" y="2508250"/>
          <p14:tracePt t="61957" x="6486525" y="2508250"/>
          <p14:tracePt t="61972" x="6486525" y="2500313"/>
          <p14:tracePt t="62199" x="6494463" y="2500313"/>
          <p14:tracePt t="62229" x="6500813" y="2500313"/>
          <p14:tracePt t="62394" x="6500813" y="2508250"/>
          <p14:tracePt t="62410" x="6500813" y="2514600"/>
          <p14:tracePt t="62418" x="6508750" y="2522538"/>
          <p14:tracePt t="62434" x="6508750" y="2528888"/>
          <p14:tracePt t="62458" x="6508750" y="2536825"/>
          <p14:tracePt t="62465" x="6515100" y="2536825"/>
          <p14:tracePt t="62474" x="6523038" y="2543175"/>
          <p14:tracePt t="62490" x="6523038" y="2557463"/>
          <p14:tracePt t="62507" x="6523038" y="2565400"/>
          <p14:tracePt t="62524" x="6523038" y="2579688"/>
          <p14:tracePt t="62540" x="6523038" y="2593975"/>
          <p14:tracePt t="62557" x="6529388" y="2614613"/>
          <p14:tracePt t="62573" x="6529388" y="2628900"/>
          <p14:tracePt t="62590" x="6529388" y="2643188"/>
          <p14:tracePt t="62607" x="6529388" y="2657475"/>
          <p14:tracePt t="62625" x="6529388" y="2679700"/>
          <p14:tracePt t="62641" x="6529388" y="2693988"/>
          <p14:tracePt t="62657" x="6529388" y="2714625"/>
          <p14:tracePt t="62674" x="6523038" y="2751138"/>
          <p14:tracePt t="62691" x="6508750" y="2771775"/>
          <p14:tracePt t="62707" x="6486525" y="2794000"/>
          <p14:tracePt t="62725" x="6480175" y="2808288"/>
          <p14:tracePt t="62742" x="6465888" y="2828925"/>
          <p14:tracePt t="62757" x="6451600" y="2843213"/>
          <p14:tracePt t="62774" x="6451600" y="2851150"/>
          <p14:tracePt t="62790" x="6437313" y="2857500"/>
          <p14:tracePt t="62808" x="6423025" y="2865438"/>
          <p14:tracePt t="62825" x="6415088" y="2871788"/>
          <p14:tracePt t="62841" x="6400800" y="2894013"/>
          <p14:tracePt t="62858" x="6380163" y="2900363"/>
          <p14:tracePt t="62874" x="6357938" y="2922588"/>
          <p14:tracePt t="62891" x="6343650" y="2922588"/>
          <p14:tracePt t="62895" x="6329363" y="2922588"/>
          <p14:tracePt t="62909" x="6329363" y="2928938"/>
          <p14:tracePt t="62924" x="6308725" y="2936875"/>
          <p14:tracePt t="62941" x="6294438" y="2943225"/>
          <p14:tracePt t="62958" x="6272213" y="2957513"/>
          <p14:tracePt t="62974" x="6257925" y="2957513"/>
          <p14:tracePt t="62991" x="6229350" y="2965450"/>
          <p14:tracePt t="63008" x="6194425" y="2965450"/>
          <p14:tracePt t="63025" x="6143625" y="2965450"/>
          <p14:tracePt t="63026" x="6115050" y="2971800"/>
          <p14:tracePt t="63042" x="6080125" y="2971800"/>
          <p14:tracePt t="63058" x="6057900" y="2979738"/>
          <p14:tracePt t="63075" x="6037263" y="2979738"/>
          <p14:tracePt t="63092" x="6008688" y="2979738"/>
          <p14:tracePt t="63108" x="5994400" y="2979738"/>
          <p14:tracePt t="63126" x="5965825" y="2979738"/>
          <p14:tracePt t="63142" x="5908675" y="2965450"/>
          <p14:tracePt t="63158" x="5857875" y="2965450"/>
          <p14:tracePt t="63175" x="5815013" y="2943225"/>
          <p14:tracePt t="63192" x="5772150" y="2936875"/>
          <p14:tracePt t="63209" x="5729288" y="2922588"/>
          <p14:tracePt t="63226" x="5680075" y="2908300"/>
          <p14:tracePt t="63242" x="5657850" y="2900363"/>
          <p14:tracePt t="63259" x="5643563" y="2894013"/>
          <p14:tracePt t="63275" x="5637213" y="2886075"/>
          <p14:tracePt t="63308" x="5629275" y="2871788"/>
          <p14:tracePt t="63326" x="5629275" y="2865438"/>
          <p14:tracePt t="63342" x="5614988" y="2851150"/>
          <p14:tracePt t="63359" x="5600700" y="2828925"/>
          <p14:tracePt t="63376" x="5586413" y="2814638"/>
          <p14:tracePt t="63392" x="5580063" y="2808288"/>
          <p14:tracePt t="63409" x="5572125" y="2794000"/>
          <p14:tracePt t="63426" x="5572125" y="2786063"/>
          <p14:tracePt t="63443" x="5565775" y="2786063"/>
          <p14:tracePt t="63459" x="5557838" y="2779713"/>
          <p14:tracePt t="63476" x="5543550" y="2765425"/>
          <p14:tracePt t="63492" x="5537200" y="2757488"/>
          <p14:tracePt t="63509" x="5529263" y="2751138"/>
          <p14:tracePt t="63527" x="5529263" y="2743200"/>
          <p14:tracePt t="63543" x="5514975" y="2728913"/>
          <p14:tracePt t="63559" x="5514975" y="2722563"/>
          <p14:tracePt t="63576" x="5514975" y="2714625"/>
          <p14:tracePt t="63593" x="5508625" y="2700338"/>
          <p14:tracePt t="63609" x="5500688" y="2679700"/>
          <p14:tracePt t="63627" x="5486400" y="2657475"/>
          <p14:tracePt t="63643" x="5486400" y="2651125"/>
          <p14:tracePt t="63676" x="5486400" y="2643188"/>
          <p14:tracePt t="63693" x="5486400" y="2628900"/>
          <p14:tracePt t="63710" x="5486400" y="2614613"/>
          <p14:tracePt t="63728" x="5486400" y="2608263"/>
          <p14:tracePt t="63744" x="5494338" y="2608263"/>
          <p14:tracePt t="63760" x="5500688" y="2593975"/>
          <p14:tracePt t="63777" x="5529263" y="2579688"/>
          <p14:tracePt t="63793" x="5543550" y="2571750"/>
          <p14:tracePt t="63810" x="5572125" y="2571750"/>
          <p14:tracePt t="63909" x="5580063" y="2571750"/>
          <p14:tracePt t="63917" x="5586413" y="2571750"/>
          <p14:tracePt t="63927" x="5600700" y="2571750"/>
          <p14:tracePt t="63962" x="5608638" y="2571750"/>
          <p14:tracePt t="63995" x="5614988" y="2579688"/>
          <p14:tracePt t="64003" x="5622925" y="2586038"/>
          <p14:tracePt t="64011" x="5629275" y="2586038"/>
          <p14:tracePt t="64315" x="5622925" y="2586038"/>
          <p14:tracePt t="64323" x="5608638" y="2579688"/>
          <p14:tracePt t="64331" x="5594350" y="2579688"/>
          <p14:tracePt t="64345" x="5572125" y="2571750"/>
          <p14:tracePt t="64361" x="5557838" y="2565400"/>
          <p14:tracePt t="64378" x="5529263" y="2557463"/>
          <p14:tracePt t="64395" x="5514975" y="2551113"/>
          <p14:tracePt t="64496" x="5508625" y="2551113"/>
          <p14:tracePt t="64582" x="5529263" y="2551113"/>
          <p14:tracePt t="64590" x="5537200" y="2551113"/>
          <p14:tracePt t="64597" x="5543550" y="2557463"/>
          <p14:tracePt t="64612" x="5572125" y="2565400"/>
          <p14:tracePt t="64629" x="5586413" y="2571750"/>
          <p14:tracePt t="64662" x="5594350" y="2579688"/>
          <p14:tracePt t="64729" x="5600700" y="2579688"/>
          <p14:tracePt t="64753" x="5608638" y="2579688"/>
          <p14:tracePt t="64769" x="5608638" y="2586038"/>
          <p14:tracePt t="64777" x="5614988" y="2586038"/>
          <p14:tracePt t="64840" x="5614988" y="2593975"/>
          <p14:tracePt t="64871" x="5614988" y="2600325"/>
          <p14:tracePt t="64885" x="5608638" y="2600325"/>
          <p14:tracePt t="64963" x="5608638" y="2608263"/>
          <p14:tracePt t="64971" x="5600700" y="2608263"/>
          <p14:tracePt t="65176" x="5594350" y="2608263"/>
          <p14:tracePt t="66028" x="5594350" y="2614613"/>
          <p14:tracePt t="66034" x="5594350" y="2622550"/>
          <p14:tracePt t="66042" x="5586413" y="2636838"/>
          <p14:tracePt t="66051" x="5580063" y="2643188"/>
          <p14:tracePt t="66066" x="5572125" y="2665413"/>
          <p14:tracePt t="66082" x="5572125" y="2671763"/>
          <p14:tracePt t="66283" x="5565775" y="2679700"/>
          <p14:tracePt t="66298" x="5557838" y="2686050"/>
          <p14:tracePt t="66323" x="5543550" y="2686050"/>
          <p14:tracePt t="66331" x="5529263" y="2686050"/>
          <p14:tracePt t="66339" x="5508625" y="2686050"/>
          <p14:tracePt t="66349" x="5494338" y="2686050"/>
          <p14:tracePt t="66367" x="5472113" y="2686050"/>
          <p14:tracePt t="68363" x="5486400" y="2686050"/>
          <p14:tracePt t="68369" x="5500688" y="2686050"/>
          <p14:tracePt t="68377" x="5508625" y="2686050"/>
          <p14:tracePt t="68401" x="5500688" y="2693988"/>
          <p14:tracePt t="68409" x="5480050" y="2700338"/>
          <p14:tracePt t="68422" x="5472113" y="2708275"/>
          <p14:tracePt t="68439" x="5422900" y="2751138"/>
          <p14:tracePt t="68455" x="5408613" y="2786063"/>
          <p14:tracePt t="68471" x="5386388" y="2828925"/>
          <p14:tracePt t="68490" x="5351463" y="2886075"/>
          <p14:tracePt t="68506" x="5300663" y="2922588"/>
          <p14:tracePt t="68524" x="5222875" y="2957513"/>
          <p14:tracePt t="68539" x="5129213" y="2994025"/>
          <p14:tracePt t="68555" x="5008563" y="3022600"/>
          <p14:tracePt t="68556" x="4972050" y="3022600"/>
          <p14:tracePt t="68572" x="4922838" y="3036888"/>
          <p14:tracePt t="68588" x="4822825" y="3051175"/>
          <p14:tracePt t="68605" x="4765675" y="3057525"/>
          <p14:tracePt t="68622" x="4708525" y="3057525"/>
          <p14:tracePt t="68638" x="4629150" y="3071813"/>
          <p14:tracePt t="68655" x="4537075" y="3079750"/>
          <p14:tracePt t="68673" x="4451350" y="3079750"/>
          <p14:tracePt t="68690" x="4379913" y="3071813"/>
          <p14:tracePt t="68706" x="4294188" y="3065463"/>
          <p14:tracePt t="68724" x="4171950" y="3051175"/>
          <p14:tracePt t="68739" x="4029075" y="3051175"/>
          <p14:tracePt t="68755" x="3922713" y="3051175"/>
          <p14:tracePt t="68772" x="3851275" y="3079750"/>
          <p14:tracePt t="68789" x="3722688" y="3086100"/>
          <p14:tracePt t="68807" x="3608388" y="3100388"/>
          <p14:tracePt t="68822" x="3494088" y="3108325"/>
          <p14:tracePt t="68839" x="3371850" y="3136900"/>
          <p14:tracePt t="68856" x="3265488" y="3143250"/>
          <p14:tracePt t="68872" x="3171825" y="3157538"/>
          <p14:tracePt t="68889" x="3114675" y="3165475"/>
          <p14:tracePt t="68892" x="3094038" y="3165475"/>
          <p14:tracePt t="68906" x="3079750" y="3165475"/>
          <p14:tracePt t="68923" x="3065463" y="3165475"/>
          <p14:tracePt t="68941" x="3043238" y="3165475"/>
          <p14:tracePt t="68957" x="3022600" y="3165475"/>
          <p14:tracePt t="68973" x="2971800" y="3165475"/>
          <p14:tracePt t="68989" x="2957513" y="3165475"/>
          <p14:tracePt t="69006" x="2914650" y="3171825"/>
          <p14:tracePt t="69026" x="2871788" y="3171825"/>
          <p14:tracePt t="69039" x="2865438" y="3171825"/>
          <p14:tracePt t="69058" x="2843213" y="3171825"/>
          <p14:tracePt t="69074" x="2828925" y="3179763"/>
          <p14:tracePt t="69091" x="2822575" y="3179763"/>
          <p14:tracePt t="69125" x="2814638" y="3179763"/>
          <p14:tracePt t="69146" x="2808288" y="3179763"/>
          <p14:tracePt t="69158" x="2800350" y="3179763"/>
          <p14:tracePt t="69185" x="2794000" y="3179763"/>
          <p14:tracePt t="69425" x="2800350" y="3179763"/>
          <p14:tracePt t="69433" x="2814638" y="3179763"/>
          <p14:tracePt t="69440" x="2822575" y="3179763"/>
          <p14:tracePt t="69457" x="2836863" y="3179763"/>
          <p14:tracePt t="69474" x="2851150" y="3179763"/>
          <p14:tracePt t="69491" x="2871788" y="3179763"/>
          <p14:tracePt t="69508" x="2886075" y="3186113"/>
          <p14:tracePt t="69525" x="2928938" y="3186113"/>
          <p14:tracePt t="69542" x="2965450" y="3186113"/>
          <p14:tracePt t="69559" x="2986088" y="3186113"/>
          <p14:tracePt t="69576" x="3008313" y="3186113"/>
          <p14:tracePt t="69592" x="3022600" y="3194050"/>
          <p14:tracePt t="69608" x="3051175" y="3194050"/>
          <p14:tracePt t="69624" x="3065463" y="3194050"/>
          <p14:tracePt t="69641" x="3079750" y="3194050"/>
          <p14:tracePt t="69657" x="3086100" y="3194050"/>
          <p14:tracePt t="69674" x="3108325" y="3200400"/>
          <p14:tracePt t="69691" x="3122613" y="3200400"/>
          <p14:tracePt t="69708" x="3151188" y="3208338"/>
          <p14:tracePt t="69724" x="3165475" y="3208338"/>
          <p14:tracePt t="69742" x="3208338" y="3208338"/>
          <p14:tracePt t="69758" x="3236913" y="3208338"/>
          <p14:tracePt t="69775" x="3243263" y="3208338"/>
          <p14:tracePt t="71012" x="3257550" y="3208338"/>
          <p14:tracePt t="71021" x="3286125" y="3208338"/>
          <p14:tracePt t="71031" x="3308350" y="3208338"/>
          <p14:tracePt t="71047" x="3351213" y="3208338"/>
          <p14:tracePt t="71064" x="3400425" y="3208338"/>
          <p14:tracePt t="71082" x="3465513" y="3208338"/>
          <p14:tracePt t="71099" x="3514725" y="3214688"/>
          <p14:tracePt t="71115" x="3557588" y="3222625"/>
          <p14:tracePt t="71132" x="3608388" y="3222625"/>
          <p14:tracePt t="71149" x="3651250" y="3222625"/>
          <p14:tracePt t="71166" x="3757613" y="3222625"/>
          <p14:tracePt t="71183" x="3871913" y="3222625"/>
          <p14:tracePt t="71199" x="3929063" y="3214688"/>
          <p14:tracePt t="71215" x="3979863" y="3208338"/>
          <p14:tracePt t="71231" x="4014788" y="3200400"/>
          <p14:tracePt t="71248" x="4051300" y="3194050"/>
          <p14:tracePt t="71265" x="4057650" y="3194050"/>
          <p14:tracePt t="71300" x="4065588" y="3194050"/>
          <p14:tracePt t="71318" x="4071938" y="3194050"/>
          <p14:tracePt t="71333" x="4100513" y="3186113"/>
          <p14:tracePt t="71350" x="4114800" y="3179763"/>
          <p14:tracePt t="71367" x="4129088" y="3179763"/>
          <p14:tracePt t="71382" x="4143375" y="3179763"/>
          <p14:tracePt t="71400" x="4151313" y="3171825"/>
          <p14:tracePt t="71479" x="4157663" y="3171825"/>
          <p14:tracePt t="71486" x="4171950" y="3171825"/>
          <p14:tracePt t="71499" x="4179888" y="3171825"/>
          <p14:tracePt t="71516" x="4214813" y="3165475"/>
          <p14:tracePt t="71534" x="4229100" y="3157538"/>
          <p14:tracePt t="72033" x="4222750" y="3157538"/>
          <p14:tracePt t="72041" x="4208463" y="3157538"/>
          <p14:tracePt t="72053" x="4194175" y="3157538"/>
          <p14:tracePt t="72070" x="4151313" y="3171825"/>
          <p14:tracePt t="72087" x="4108450" y="3186113"/>
          <p14:tracePt t="72104" x="4000500" y="3208338"/>
          <p14:tracePt t="72120" x="3943350" y="3214688"/>
          <p14:tracePt t="72137" x="3857625" y="3236913"/>
          <p14:tracePt t="72154" x="3794125" y="3257550"/>
          <p14:tracePt t="72171" x="3751263" y="3271838"/>
          <p14:tracePt t="72187" x="3671888" y="3271838"/>
          <p14:tracePt t="72203" x="3622675" y="3279775"/>
          <p14:tracePt t="72204" x="3586163" y="3286125"/>
          <p14:tracePt t="72221" x="3479800" y="3294063"/>
          <p14:tracePt t="72238" x="3357563" y="3322638"/>
          <p14:tracePt t="72255" x="3257550" y="3322638"/>
          <p14:tracePt t="72272" x="3179763" y="3328988"/>
          <p14:tracePt t="72288" x="3108325" y="3343275"/>
          <p14:tracePt t="72305" x="3079750" y="3343275"/>
          <p14:tracePt t="72322" x="3057525" y="3351213"/>
          <p14:tracePt t="72339" x="2986088" y="3371850"/>
          <p14:tracePt t="72355" x="2965450" y="3379788"/>
          <p14:tracePt t="72372" x="2951163" y="3394075"/>
          <p14:tracePt t="72389" x="2922588" y="3451225"/>
          <p14:tracePt t="72405" x="2900363" y="3486150"/>
          <p14:tracePt t="72411" x="2879725" y="3494088"/>
          <p14:tracePt t="72420" x="2879725" y="3508375"/>
          <p14:tracePt t="72437" x="2871788" y="3508375"/>
          <p14:tracePt t="72454" x="2865438" y="3514725"/>
          <p14:tracePt t="72471" x="2865438" y="3522663"/>
          <p14:tracePt t="72620" x="2879725" y="3529013"/>
          <p14:tracePt t="72627" x="2894013" y="3529013"/>
          <p14:tracePt t="72638" x="2928938" y="3529013"/>
          <p14:tracePt t="72655" x="3043238" y="3529013"/>
          <p14:tracePt t="72672" x="3151188" y="3529013"/>
          <p14:tracePt t="72689" x="3200400" y="3529013"/>
          <p14:tracePt t="72705" x="3228975" y="3529013"/>
          <p14:tracePt t="72724" x="3243263" y="3529013"/>
          <p14:tracePt t="72741" x="3251200" y="3529013"/>
          <p14:tracePt t="72757" x="3257550" y="3529013"/>
          <p14:tracePt t="72774" x="3265488" y="3529013"/>
          <p14:tracePt t="72790" x="3271838" y="3529013"/>
          <p14:tracePt t="72809" x="3279775" y="3529013"/>
          <p14:tracePt t="73130" x="3300413" y="3529013"/>
          <p14:tracePt t="73137" x="3343275" y="3529013"/>
          <p14:tracePt t="73146" x="3400425" y="3536950"/>
          <p14:tracePt t="73159" x="3508375" y="3543300"/>
          <p14:tracePt t="73176" x="3651250" y="3543300"/>
          <p14:tracePt t="73191" x="3800475" y="3543300"/>
          <p14:tracePt t="73210" x="3900488" y="3543300"/>
          <p14:tracePt t="73226" x="3943350" y="3543300"/>
          <p14:tracePt t="73243" x="3971925" y="3543300"/>
          <p14:tracePt t="73258" x="4043363" y="3543300"/>
          <p14:tracePt t="73275" x="4086225" y="3543300"/>
          <p14:tracePt t="73292" x="4108450" y="3543300"/>
          <p14:tracePt t="73308" x="4129088" y="3536950"/>
          <p14:tracePt t="73325" x="4143375" y="3536950"/>
          <p14:tracePt t="73342" x="4151313" y="3536950"/>
          <p14:tracePt t="75121" x="4157663" y="3536950"/>
          <p14:tracePt t="75152" x="4165600" y="3536950"/>
          <p14:tracePt t="75161" x="4179888" y="3536950"/>
          <p14:tracePt t="75174" x="4186238" y="3536950"/>
          <p14:tracePt t="75189" x="4194175" y="3536950"/>
          <p14:tracePt t="75222" x="4200525" y="3536950"/>
          <p14:tracePt t="75236" x="4208463" y="3536950"/>
          <p14:tracePt t="75261" x="4214813" y="3536950"/>
          <p14:tracePt t="75286" x="4222750" y="3536950"/>
          <p14:tracePt t="75300" x="4229100" y="3536950"/>
          <p14:tracePt t="75307" x="4237038" y="3536950"/>
          <p14:tracePt t="75319" x="4251325" y="3536950"/>
          <p14:tracePt t="75336" x="4279900" y="3536950"/>
          <p14:tracePt t="75353" x="4314825" y="3543300"/>
          <p14:tracePt t="75370" x="4351338" y="3543300"/>
          <p14:tracePt t="75388" x="4371975" y="3543300"/>
          <p14:tracePt t="75404" x="4394200" y="3543300"/>
          <p14:tracePt t="75409" x="4408488" y="3543300"/>
          <p14:tracePt t="75424" x="4414838" y="3543300"/>
          <p14:tracePt t="75440" x="4429125" y="3551238"/>
          <p14:tracePt t="75464" x="4437063" y="3551238"/>
          <p14:tracePt t="75494" x="4443413" y="3551238"/>
          <p14:tracePt t="75566" x="4451350" y="3551238"/>
          <p14:tracePt t="75589" x="4457700" y="3551238"/>
          <p14:tracePt t="75621" x="4465638" y="3551238"/>
          <p14:tracePt t="75696" x="4471988" y="3551238"/>
          <p14:tracePt t="75722" x="4486275" y="3551238"/>
          <p14:tracePt t="76300" x="4494213" y="3551238"/>
          <p14:tracePt t="76379" x="4500563" y="3543300"/>
          <p14:tracePt t="76447" x="4494213" y="3543300"/>
          <p14:tracePt t="76456" x="4479925" y="3543300"/>
          <p14:tracePt t="76463" x="4471988" y="3543300"/>
          <p14:tracePt t="76475" x="4465638" y="3551238"/>
          <p14:tracePt t="76493" x="4437063" y="3551238"/>
          <p14:tracePt t="76509" x="4400550" y="3557588"/>
          <p14:tracePt t="76526" x="4379913" y="3565525"/>
          <p14:tracePt t="76542" x="4343400" y="3579813"/>
          <p14:tracePt t="76559" x="4314825" y="3586163"/>
          <p14:tracePt t="76576" x="4286250" y="3594100"/>
          <p14:tracePt t="76593" x="4229100" y="3594100"/>
          <p14:tracePt t="76609" x="4171950" y="3608388"/>
          <p14:tracePt t="76626" x="4114800" y="3622675"/>
          <p14:tracePt t="76643" x="4057650" y="3636963"/>
          <p14:tracePt t="76660" x="3979863" y="3657600"/>
          <p14:tracePt t="76677" x="3879850" y="3671888"/>
          <p14:tracePt t="76694" x="3794125" y="3671888"/>
          <p14:tracePt t="76710" x="3694113" y="3700463"/>
          <p14:tracePt t="76727" x="3629025" y="3714750"/>
          <p14:tracePt t="76743" x="3536950" y="3729038"/>
          <p14:tracePt t="76760" x="3500438" y="3729038"/>
          <p14:tracePt t="76778" x="3457575" y="3757613"/>
          <p14:tracePt t="76795" x="3408363" y="3757613"/>
          <p14:tracePt t="76812" x="3300413" y="3765550"/>
          <p14:tracePt t="76829" x="3208338" y="3779838"/>
          <p14:tracePt t="76845" x="3143250" y="3779838"/>
          <p14:tracePt t="76862" x="3071813" y="3779838"/>
          <p14:tracePt t="76878" x="2994025" y="3779838"/>
          <p14:tracePt t="76894" x="2914650" y="3786188"/>
          <p14:tracePt t="76911" x="2808288" y="3800475"/>
          <p14:tracePt t="76928" x="2728913" y="3808413"/>
          <p14:tracePt t="76944" x="2657475" y="3808413"/>
          <p14:tracePt t="76961" x="2579688" y="3808413"/>
          <p14:tracePt t="76978" x="2500313" y="3808413"/>
          <p14:tracePt t="76995" x="2457450" y="3808413"/>
          <p14:tracePt t="77012" x="2428875" y="3808413"/>
          <p14:tracePt t="77028" x="2408238" y="3800475"/>
          <p14:tracePt t="77044" x="2379663" y="3800475"/>
          <p14:tracePt t="77063" x="2357438" y="3800475"/>
          <p14:tracePt t="77078" x="2279650" y="3808413"/>
          <p14:tracePt t="77095" x="2214563" y="3808413"/>
          <p14:tracePt t="77112" x="2157413" y="3808413"/>
          <p14:tracePt t="77129" x="2100263" y="3808413"/>
          <p14:tracePt t="77147" x="2065338" y="3808413"/>
          <p14:tracePt t="77164" x="2028825" y="3822700"/>
          <p14:tracePt t="77181" x="1985963" y="3822700"/>
          <p14:tracePt t="77197" x="1965325" y="3822700"/>
          <p14:tracePt t="77214" x="1943100" y="3822700"/>
          <p14:tracePt t="77229" x="1936750" y="3829050"/>
          <p14:tracePt t="77246" x="1922463" y="3829050"/>
          <p14:tracePt t="77262" x="1908175" y="3836988"/>
          <p14:tracePt t="77298" x="1893888" y="3836988"/>
          <p14:tracePt t="77314" x="1893888" y="3843338"/>
          <p14:tracePt t="77676" x="1900238" y="3843338"/>
          <p14:tracePt t="77715" x="1908175" y="3836988"/>
          <p14:tracePt t="77723" x="1928813" y="3836988"/>
          <p14:tracePt t="77733" x="1936750" y="3829050"/>
          <p14:tracePt t="77749" x="1993900" y="3822700"/>
          <p14:tracePt t="77765" x="2043113" y="3800475"/>
          <p14:tracePt t="77767" x="2085975" y="3786188"/>
          <p14:tracePt t="77782" x="2179638" y="3771900"/>
          <p14:tracePt t="77799" x="2243138" y="3757613"/>
          <p14:tracePt t="77815" x="2328863" y="3736975"/>
          <p14:tracePt t="77832" x="2400300" y="3714750"/>
          <p14:tracePt t="77849" x="2528888" y="3671888"/>
          <p14:tracePt t="77866" x="2722563" y="3600450"/>
          <p14:tracePt t="77883" x="2908300" y="3529013"/>
          <p14:tracePt t="77899" x="3171825" y="3429000"/>
          <p14:tracePt t="77916" x="3336925" y="3357563"/>
          <p14:tracePt t="77933" x="3494088" y="3286125"/>
          <p14:tracePt t="77950" x="3600450" y="3243263"/>
          <p14:tracePt t="77966" x="3665538" y="3186113"/>
          <p14:tracePt t="77983" x="3722688" y="3151188"/>
          <p14:tracePt t="78000" x="3865563" y="3051175"/>
          <p14:tracePt t="78017" x="3986213" y="2971800"/>
          <p14:tracePt t="78033" x="4100513" y="2865438"/>
          <p14:tracePt t="78050" x="4186238" y="2751138"/>
          <p14:tracePt t="78067" x="4300538" y="2614613"/>
          <p14:tracePt t="78084" x="4357688" y="2522538"/>
          <p14:tracePt t="78100" x="4408488" y="2436813"/>
          <p14:tracePt t="78117" x="4486275" y="2379663"/>
          <p14:tracePt t="78135" x="4657725" y="2251075"/>
          <p14:tracePt t="78151" x="4786313" y="2157413"/>
          <p14:tracePt t="78167" x="4879975" y="2093913"/>
          <p14:tracePt t="78184" x="4937125" y="2022475"/>
          <p14:tracePt t="78201" x="5014913" y="1993900"/>
          <p14:tracePt t="78218" x="5086350" y="1957388"/>
          <p14:tracePt t="78236" x="5137150" y="1928813"/>
          <p14:tracePt t="78251" x="5165725" y="1908175"/>
          <p14:tracePt t="78268" x="5214938" y="1885950"/>
          <p14:tracePt t="78285" x="5243513" y="1851025"/>
          <p14:tracePt t="78302" x="5314950" y="1785938"/>
          <p14:tracePt t="78319" x="5400675" y="1728788"/>
          <p14:tracePt t="78337" x="5543550" y="1657350"/>
          <p14:tracePt t="78353" x="5594350" y="1651000"/>
          <p14:tracePt t="78370" x="5686425" y="1608138"/>
          <p14:tracePt t="78387" x="5757863" y="1593850"/>
          <p14:tracePt t="78404" x="5829300" y="1585913"/>
          <p14:tracePt t="78409" x="5843588" y="1565275"/>
          <p14:tracePt t="78418" x="5857875" y="1557338"/>
          <p14:tracePt t="78437" x="5894388" y="1550988"/>
          <p14:tracePt t="78452" x="5937250" y="1543050"/>
          <p14:tracePt t="78469" x="6022975" y="1522413"/>
          <p14:tracePt t="78486" x="6072188" y="1500188"/>
          <p14:tracePt t="78503" x="6108700" y="1465263"/>
          <p14:tracePt t="78519" x="6186488" y="1450975"/>
          <p14:tracePt t="78537" x="6280150" y="1428750"/>
          <p14:tracePt t="78552" x="6386513" y="1422400"/>
          <p14:tracePt t="78569" x="6480175" y="1428750"/>
          <p14:tracePt t="78588" x="6580188" y="1428750"/>
          <p14:tracePt t="78605" x="6657975" y="1428750"/>
          <p14:tracePt t="78621" x="6708775" y="1436688"/>
          <p14:tracePt t="78638" x="6808788" y="1450975"/>
          <p14:tracePt t="78655" x="6908800" y="1465263"/>
          <p14:tracePt t="78672" x="7043738" y="1465263"/>
          <p14:tracePt t="78689" x="7158038" y="1465263"/>
          <p14:tracePt t="78705" x="7272338" y="1465263"/>
          <p14:tracePt t="78722" x="7358063" y="1479550"/>
          <p14:tracePt t="78739" x="7423150" y="1493838"/>
          <p14:tracePt t="78756" x="7500938" y="1522413"/>
          <p14:tracePt t="78772" x="7551738" y="1550988"/>
          <p14:tracePt t="78789" x="7600950" y="1579563"/>
          <p14:tracePt t="78806" x="7623175" y="1585913"/>
          <p14:tracePt t="78821" x="7637463" y="1585913"/>
          <p14:tracePt t="78837" x="7637463" y="1600200"/>
          <p14:tracePt t="78854" x="7643813" y="1614488"/>
          <p14:tracePt t="78871" x="7643813" y="1636713"/>
          <p14:tracePt t="78889" x="7643813" y="1657350"/>
          <p14:tracePt t="78895" x="7643813" y="1665288"/>
          <p14:tracePt t="78905" x="7637463" y="1679575"/>
          <p14:tracePt t="78922" x="7623175" y="1693863"/>
          <p14:tracePt t="78938" x="7543800" y="1743075"/>
          <p14:tracePt t="78955" x="7494588" y="1771650"/>
          <p14:tracePt t="78971" x="7408863" y="1808163"/>
          <p14:tracePt t="78988" x="7372350" y="1822450"/>
          <p14:tracePt t="79005" x="7337425" y="1836738"/>
          <p14:tracePt t="79022" x="7300913" y="1836738"/>
          <p14:tracePt t="79039" x="7258050" y="1851025"/>
          <p14:tracePt t="79057" x="7180263" y="1879600"/>
          <p14:tracePt t="79073" x="7123113" y="1885950"/>
          <p14:tracePt t="79091" x="7065963" y="1914525"/>
          <p14:tracePt t="79107" x="7000875" y="1928813"/>
          <p14:tracePt t="79123" x="6958013" y="1928813"/>
          <p14:tracePt t="79139" x="6872288" y="1928813"/>
          <p14:tracePt t="79156" x="6786563" y="1914525"/>
          <p14:tracePt t="79157" x="6737350" y="1900238"/>
          <p14:tracePt t="79173" x="6615113" y="1885950"/>
          <p14:tracePt t="79189" x="6486525" y="1865313"/>
          <p14:tracePt t="79206" x="6415088" y="1857375"/>
          <p14:tracePt t="79223" x="6343650" y="1851025"/>
          <p14:tracePt t="79240" x="6308725" y="1851025"/>
          <p14:tracePt t="79259" x="6286500" y="1836738"/>
          <p14:tracePt t="79275" x="6257925" y="1836738"/>
          <p14:tracePt t="79292" x="6251575" y="1836738"/>
          <p14:tracePt t="79308" x="6243638" y="1828800"/>
          <p14:tracePt t="79433" x="6251575" y="1828800"/>
          <p14:tracePt t="79441" x="6265863" y="1828800"/>
          <p14:tracePt t="79449" x="6300788" y="1828800"/>
          <p14:tracePt t="79460" x="6343650" y="1828800"/>
          <p14:tracePt t="79475" x="6400800" y="1828800"/>
          <p14:tracePt t="79491" x="6494463" y="1828800"/>
          <p14:tracePt t="79509" x="6615113" y="1808163"/>
          <p14:tracePt t="79524" x="6723063" y="1800225"/>
          <p14:tracePt t="79541" x="6772275" y="1800225"/>
          <p14:tracePt t="79558" x="6808788" y="1800225"/>
          <p14:tracePt t="79574" x="6843713" y="1793875"/>
          <p14:tracePt t="79591" x="6886575" y="1771650"/>
          <p14:tracePt t="79608" x="6915150" y="1751013"/>
          <p14:tracePt t="79626" x="6943725" y="1751013"/>
          <p14:tracePt t="79642" x="7037388" y="1728788"/>
          <p14:tracePt t="79658" x="7100888" y="1714500"/>
          <p14:tracePt t="79675" x="7194550" y="1708150"/>
          <p14:tracePt t="79692" x="7265988" y="1708150"/>
          <p14:tracePt t="79709" x="7343775" y="1708150"/>
          <p14:tracePt t="79726" x="7415213" y="1700213"/>
          <p14:tracePt t="79742" x="7458075" y="1685925"/>
          <p14:tracePt t="79759" x="7543800" y="1693863"/>
          <p14:tracePt t="79777" x="7623175" y="1700213"/>
          <p14:tracePt t="79794" x="7694613" y="1708150"/>
          <p14:tracePt t="79809" x="7808913" y="1722438"/>
          <p14:tracePt t="79826" x="7900988" y="1728788"/>
          <p14:tracePt t="79843" x="7972425" y="1728788"/>
          <p14:tracePt t="79860" x="8008938" y="1728788"/>
          <p14:tracePt t="79876" x="8023225" y="1728788"/>
          <p14:tracePt t="79893" x="8072438" y="1736725"/>
          <p14:tracePt t="79912" x="8123238" y="1743075"/>
          <p14:tracePt t="79927" x="8180388" y="1743075"/>
          <p14:tracePt t="79943" x="8215313" y="1743075"/>
          <p14:tracePt t="79960" x="8258175" y="1743075"/>
          <p14:tracePt t="79977" x="8308975" y="1743075"/>
          <p14:tracePt t="79994" x="8315325" y="1743075"/>
          <p14:tracePt t="80010" x="8323263" y="1743075"/>
          <p14:tracePt t="80251" x="8323263" y="1751013"/>
          <p14:tracePt t="80321" x="8258175" y="1757363"/>
          <p14:tracePt t="80329" x="8201025" y="1757363"/>
          <p14:tracePt t="80338" x="8137525" y="1771650"/>
          <p14:tracePt t="80348" x="8058150" y="1785938"/>
          <p14:tracePt t="80364" x="7937500" y="1814513"/>
          <p14:tracePt t="80381" x="7823200" y="1836738"/>
          <p14:tracePt t="80385" x="7751763" y="1857375"/>
          <p14:tracePt t="80395" x="7715250" y="1871663"/>
          <p14:tracePt t="80414" x="7500938" y="1957388"/>
          <p14:tracePt t="80431" x="7408863" y="1979613"/>
          <p14:tracePt t="80448" x="7308850" y="2028825"/>
          <p14:tracePt t="80463" x="7251700" y="2079625"/>
          <p14:tracePt t="80479" x="7180263" y="2085975"/>
          <p14:tracePt t="80497" x="7143750" y="2122488"/>
          <p14:tracePt t="80513" x="7100888" y="2143125"/>
          <p14:tracePt t="80529" x="7037388" y="2165350"/>
          <p14:tracePt t="80547" x="6900863" y="2228850"/>
          <p14:tracePt t="80563" x="6772275" y="2257425"/>
          <p14:tracePt t="80580" x="6700838" y="2286000"/>
          <p14:tracePt t="80600" x="6615113" y="2351088"/>
          <p14:tracePt t="80615" x="6586538" y="2393950"/>
          <p14:tracePt t="80633" x="6537325" y="2414588"/>
          <p14:tracePt t="80651" x="6523038" y="2422525"/>
          <p14:tracePt t="80667" x="6515100" y="2428875"/>
          <p14:tracePt t="80682" x="6508750" y="2428875"/>
          <p14:tracePt t="80699" x="6508750" y="2436813"/>
          <p14:tracePt t="80716" x="6494463" y="2451100"/>
          <p14:tracePt t="80733" x="6480175" y="2479675"/>
          <p14:tracePt t="80751" x="6465888" y="2508250"/>
          <p14:tracePt t="80767" x="6451600" y="2514600"/>
          <p14:tracePt t="80783" x="6437313" y="2528888"/>
          <p14:tracePt t="80800" x="6423025" y="2543175"/>
          <p14:tracePt t="80816" x="6415088" y="2557463"/>
          <p14:tracePt t="80833" x="6400800" y="2565400"/>
          <p14:tracePt t="80851" x="6394450" y="2571750"/>
          <p14:tracePt t="80865" x="6386513" y="2586038"/>
          <p14:tracePt t="80881" x="6380163" y="2600325"/>
          <p14:tracePt t="80885" x="6372225" y="2614613"/>
          <p14:tracePt t="80899" x="6351588" y="2643188"/>
          <p14:tracePt t="80915" x="6343650" y="2651125"/>
          <p14:tracePt t="80932" x="6329363" y="2665413"/>
          <p14:tracePt t="80948" x="6315075" y="2679700"/>
          <p14:tracePt t="80968" x="6294438" y="2693988"/>
          <p14:tracePt t="80982" x="6280150" y="2708275"/>
          <p14:tracePt t="80999" x="6272213" y="2714625"/>
          <p14:tracePt t="81016" x="6251575" y="2736850"/>
          <p14:tracePt t="81032" x="6229350" y="2743200"/>
          <p14:tracePt t="81050" x="6223000" y="2751138"/>
          <p14:tracePt t="81084" x="6208713" y="2765425"/>
          <p14:tracePt t="81099" x="6200775" y="2765425"/>
          <p14:tracePt t="81116" x="6186488" y="2786063"/>
          <p14:tracePt t="81133" x="6157913" y="2794000"/>
          <p14:tracePt t="81152" x="6143625" y="2814638"/>
          <p14:tracePt t="81168" x="6115050" y="2828925"/>
          <p14:tracePt t="81186" x="6100763" y="2828925"/>
          <p14:tracePt t="81202" x="6100763" y="2836863"/>
          <p14:tracePt t="81217" x="6080125" y="2836863"/>
          <p14:tracePt t="81234" x="6057900" y="2836863"/>
          <p14:tracePt t="81250" x="6029325" y="2836863"/>
          <p14:tracePt t="81266" x="6000750" y="2843213"/>
          <p14:tracePt t="81284" x="5965825" y="2843213"/>
          <p14:tracePt t="81302" x="5937250" y="2843213"/>
          <p14:tracePt t="81319" x="5915025" y="2843213"/>
          <p14:tracePt t="81336" x="5894388" y="2843213"/>
          <p14:tracePt t="81353" x="5865813" y="2843213"/>
          <p14:tracePt t="81369" x="5837238" y="2843213"/>
          <p14:tracePt t="81386" x="5800725" y="2843213"/>
          <p14:tracePt t="81390" x="5772150" y="2843213"/>
          <p14:tracePt t="81401" x="5743575" y="2843213"/>
          <p14:tracePt t="81418" x="5694363" y="2843213"/>
          <p14:tracePt t="81436" x="5657850" y="2843213"/>
          <p14:tracePt t="81453" x="5637213" y="2843213"/>
          <p14:tracePt t="81469" x="5600700" y="2843213"/>
          <p14:tracePt t="81485" x="5580063" y="2843213"/>
          <p14:tracePt t="81501" x="5557838" y="2843213"/>
          <p14:tracePt t="81518" x="5522913" y="2828925"/>
          <p14:tracePt t="81535" x="5451475" y="2808288"/>
          <p14:tracePt t="81552" x="5394325" y="2794000"/>
          <p14:tracePt t="81568" x="5337175" y="2786063"/>
          <p14:tracePt t="81587" x="5257800" y="2765425"/>
          <p14:tracePt t="81604" x="5208588" y="2743200"/>
          <p14:tracePt t="81620" x="5186363" y="2728913"/>
          <p14:tracePt t="81637" x="5165725" y="2722563"/>
          <p14:tracePt t="81654" x="5151438" y="2708275"/>
          <p14:tracePt t="81687" x="5137150" y="2708275"/>
          <p14:tracePt t="81705" x="5137150" y="2700338"/>
          <p14:tracePt t="81721" x="5129213" y="2693988"/>
          <p14:tracePt t="81738" x="5122863" y="2686050"/>
          <p14:tracePt t="81754" x="5108575" y="2679700"/>
          <p14:tracePt t="81771" x="5100638" y="2665413"/>
          <p14:tracePt t="81788" x="5100638" y="2651125"/>
          <p14:tracePt t="81805" x="5094288" y="2643188"/>
          <p14:tracePt t="81821" x="5094288" y="2622550"/>
          <p14:tracePt t="81838" x="5094288" y="2608263"/>
          <p14:tracePt t="81853" x="5094288" y="2600325"/>
          <p14:tracePt t="81870" x="5094288" y="2586038"/>
          <p14:tracePt t="81887" x="5094288" y="2579688"/>
          <p14:tracePt t="81890" x="5094288" y="2565400"/>
          <p14:tracePt t="81904" x="5100638" y="2551113"/>
          <p14:tracePt t="81923" x="5122863" y="2522538"/>
          <p14:tracePt t="81939" x="5137150" y="2500313"/>
          <p14:tracePt t="81954" x="5157788" y="2486025"/>
          <p14:tracePt t="81971" x="5200650" y="2465388"/>
          <p14:tracePt t="81988" x="5222875" y="2451100"/>
          <p14:tracePt t="82005" x="5257800" y="2400300"/>
          <p14:tracePt t="82021" x="5294313" y="2343150"/>
          <p14:tracePt t="82038" x="5357813" y="2308225"/>
          <p14:tracePt t="82054" x="5386388" y="2286000"/>
          <p14:tracePt t="82071" x="5400675" y="2271713"/>
          <p14:tracePt t="82088" x="5429250" y="2257425"/>
          <p14:tracePt t="82106" x="5465763" y="2257425"/>
          <p14:tracePt t="82123" x="5500688" y="2243138"/>
          <p14:tracePt t="82138" x="5551488" y="2214563"/>
          <p14:tracePt t="82155" x="5608638" y="2179638"/>
          <p14:tracePt t="82172" x="5665788" y="2136775"/>
          <p14:tracePt t="82189" x="5708650" y="2114550"/>
          <p14:tracePt t="82206" x="5737225" y="2100263"/>
          <p14:tracePt t="82223" x="5772150" y="2100263"/>
          <p14:tracePt t="82240" x="5794375" y="2100263"/>
          <p14:tracePt t="82257" x="5808663" y="2093913"/>
          <p14:tracePt t="82275" x="5837238" y="2085975"/>
          <p14:tracePt t="82289" x="5865813" y="2085975"/>
          <p14:tracePt t="82306" x="5886450" y="2093913"/>
          <p14:tracePt t="82323" x="5900738" y="2100263"/>
          <p14:tracePt t="82339" x="5915025" y="2114550"/>
          <p14:tracePt t="82357" x="5929313" y="2136775"/>
          <p14:tracePt t="82373" x="5957888" y="2136775"/>
          <p14:tracePt t="82389" x="5986463" y="2151063"/>
          <p14:tracePt t="82392" x="6000750" y="2157413"/>
          <p14:tracePt t="82408" x="6029325" y="2185988"/>
          <p14:tracePt t="82425" x="6051550" y="2200275"/>
          <p14:tracePt t="82441" x="6072188" y="2214563"/>
          <p14:tracePt t="82458" x="6086475" y="2228850"/>
          <p14:tracePt t="82475" x="6094413" y="2228850"/>
          <p14:tracePt t="82492" x="6100763" y="2243138"/>
          <p14:tracePt t="82507" x="6108700" y="2257425"/>
          <p14:tracePt t="82525" x="6129338" y="2300288"/>
          <p14:tracePt t="82542" x="6137275" y="2343150"/>
          <p14:tracePt t="82559" x="6151563" y="2379663"/>
          <p14:tracePt t="82575" x="6165850" y="2436813"/>
          <p14:tracePt t="82592" x="6172200" y="2479675"/>
          <p14:tracePt t="82609" x="6186488" y="2500313"/>
          <p14:tracePt t="82626" x="6186488" y="2528888"/>
          <p14:tracePt t="82642" x="6186488" y="2536825"/>
          <p14:tracePt t="82659" x="6186488" y="2551113"/>
          <p14:tracePt t="82675" x="6186488" y="2565400"/>
          <p14:tracePt t="82691" x="6186488" y="2586038"/>
          <p14:tracePt t="82707" x="6180138" y="2600325"/>
          <p14:tracePt t="82725" x="6165850" y="2622550"/>
          <p14:tracePt t="82741" x="6151563" y="2628900"/>
          <p14:tracePt t="82758" x="6129338" y="2643188"/>
          <p14:tracePt t="82776" x="6115050" y="2651125"/>
          <p14:tracePt t="82792" x="6100763" y="2671763"/>
          <p14:tracePt t="82808" x="6086475" y="2679700"/>
          <p14:tracePt t="82829" x="6051550" y="2686050"/>
          <p14:tracePt t="82842" x="6029325" y="2693988"/>
          <p14:tracePt t="82860" x="5972175" y="2708275"/>
          <p14:tracePt t="82877" x="5908675" y="2708275"/>
          <p14:tracePt t="82893" x="5843588" y="2714625"/>
          <p14:tracePt t="82899" x="5815013" y="2722563"/>
          <p14:tracePt t="82910" x="5765800" y="2728913"/>
          <p14:tracePt t="82927" x="5708650" y="2728913"/>
          <p14:tracePt t="82944" x="5643563" y="2728913"/>
          <p14:tracePt t="82961" x="5572125" y="2714625"/>
          <p14:tracePt t="82976" x="5514975" y="2686050"/>
          <p14:tracePt t="82992" x="5451475" y="2679700"/>
          <p14:tracePt t="83009" x="5394325" y="2651125"/>
          <p14:tracePt t="83026" x="5343525" y="2643188"/>
          <p14:tracePt t="83043" x="5265738" y="2622550"/>
          <p14:tracePt t="83060" x="5214938" y="2600325"/>
          <p14:tracePt t="83076" x="5151438" y="2571750"/>
          <p14:tracePt t="83093" x="5122863" y="2565400"/>
          <p14:tracePt t="83110" x="5100638" y="2543175"/>
          <p14:tracePt t="83127" x="5094288" y="2528888"/>
          <p14:tracePt t="83143" x="5086350" y="2514600"/>
          <p14:tracePt t="83160" x="5086350" y="2465388"/>
          <p14:tracePt t="83177" x="5086350" y="2408238"/>
          <p14:tracePt t="83195" x="5080000" y="2308225"/>
          <p14:tracePt t="83212" x="5086350" y="2265363"/>
          <p14:tracePt t="83228" x="5108575" y="2222500"/>
          <p14:tracePt t="83244" x="5137150" y="2193925"/>
          <p14:tracePt t="83262" x="5172075" y="2165350"/>
          <p14:tracePt t="83279" x="5214938" y="2151063"/>
          <p14:tracePt t="83297" x="5251450" y="2108200"/>
          <p14:tracePt t="83313" x="5314950" y="2079625"/>
          <p14:tracePt t="83329" x="5380038" y="2043113"/>
          <p14:tracePt t="83346" x="5437188" y="2022475"/>
          <p14:tracePt t="83361" x="5508625" y="2022475"/>
          <p14:tracePt t="83378" x="5572125" y="2014538"/>
          <p14:tracePt t="83395" x="5622925" y="2008188"/>
          <p14:tracePt t="83411" x="5651500" y="2008188"/>
          <p14:tracePt t="83428" x="5686425" y="2008188"/>
          <p14:tracePt t="83445" x="5772150" y="2022475"/>
          <p14:tracePt t="83462" x="5800725" y="2036763"/>
          <p14:tracePt t="83479" x="5857875" y="2057400"/>
          <p14:tracePt t="83497" x="5886450" y="2071688"/>
          <p14:tracePt t="83513" x="5929313" y="2085975"/>
          <p14:tracePt t="83529" x="5980113" y="2108200"/>
          <p14:tracePt t="83546" x="6015038" y="2122488"/>
          <p14:tracePt t="83564" x="6037263" y="2136775"/>
          <p14:tracePt t="83579" x="6043613" y="2151063"/>
          <p14:tracePt t="83596" x="6065838" y="2171700"/>
          <p14:tracePt t="83612" x="6086475" y="2193925"/>
          <p14:tracePt t="83629" x="6108700" y="2222500"/>
          <p14:tracePt t="83648" x="6129338" y="2243138"/>
          <p14:tracePt t="83665" x="6137275" y="2251075"/>
          <p14:tracePt t="83681" x="6137275" y="2265363"/>
          <p14:tracePt t="83698" x="6143625" y="2286000"/>
          <p14:tracePt t="83715" x="6143625" y="2314575"/>
          <p14:tracePt t="83732" x="6143625" y="2336800"/>
          <p14:tracePt t="83748" x="6129338" y="2393950"/>
          <p14:tracePt t="83765" x="6122988" y="2443163"/>
          <p14:tracePt t="83780" x="6100763" y="2493963"/>
          <p14:tracePt t="83797" x="6086475" y="2500313"/>
          <p14:tracePt t="83822" x="6080125" y="2500313"/>
          <p14:tracePt t="83893" x="6072188" y="2500313"/>
          <p14:tracePt t="83909" x="6057900" y="2500313"/>
          <p14:tracePt t="83941" x="6051550" y="2500313"/>
          <p14:tracePt t="84213" x="6043613" y="2493963"/>
          <p14:tracePt t="84221" x="6022975" y="2465388"/>
          <p14:tracePt t="84233" x="6008688" y="2443163"/>
          <p14:tracePt t="84251" x="5972175" y="2379663"/>
          <p14:tracePt t="84266" x="5943600" y="2328863"/>
          <p14:tracePt t="84283" x="5915025" y="2279650"/>
          <p14:tracePt t="84299" x="5872163" y="2236788"/>
          <p14:tracePt t="84316" x="5857875" y="2208213"/>
          <p14:tracePt t="84333" x="5851525" y="2165350"/>
          <p14:tracePt t="84350" x="5843588" y="2114550"/>
          <p14:tracePt t="84366" x="5829300" y="2043113"/>
          <p14:tracePt t="84383" x="5822950" y="2014538"/>
          <p14:tracePt t="84402" x="5822950" y="2008188"/>
          <p14:tracePt t="84408" x="5822950" y="2000250"/>
          <p14:tracePt t="84417" x="5822950" y="1985963"/>
          <p14:tracePt t="84433" x="5822950" y="1971675"/>
          <p14:tracePt t="84451" x="5822950" y="1951038"/>
          <p14:tracePt t="84467" x="5815013" y="1928813"/>
          <p14:tracePt t="84484" x="5808663" y="1893888"/>
          <p14:tracePt t="84500" x="5808663" y="1871663"/>
          <p14:tracePt t="84517" x="5808663" y="1857375"/>
          <p14:tracePt t="84534" x="5808663" y="1808163"/>
          <p14:tracePt t="84551" x="5822950" y="1757363"/>
          <p14:tracePt t="84568" x="5822950" y="1714500"/>
          <p14:tracePt t="84587" x="5822950" y="1671638"/>
          <p14:tracePt t="84603" x="5822950" y="1651000"/>
          <p14:tracePt t="84619" x="5822950" y="1636713"/>
          <p14:tracePt t="84637" x="5829300" y="1628775"/>
          <p14:tracePt t="84668" x="5829300" y="1622425"/>
          <p14:tracePt t="84696" x="5829300" y="1614488"/>
          <p14:tracePt t="84704" x="5829300" y="1608138"/>
          <p14:tracePt t="84720" x="5837238" y="1600200"/>
          <p14:tracePt t="84735" x="5837238" y="1593850"/>
          <p14:tracePt t="84777" x="5837238" y="1585913"/>
          <p14:tracePt t="84786" x="5837238" y="1579563"/>
          <p14:tracePt t="84802" x="5837238" y="1571625"/>
          <p14:tracePt t="86807" x="5843588" y="1571625"/>
          <p14:tracePt t="86938" x="5843588" y="1579563"/>
          <p14:tracePt t="86970" x="5851525" y="1593850"/>
          <p14:tracePt t="86977" x="5851525" y="1608138"/>
          <p14:tracePt t="86986" x="5851525" y="1614488"/>
          <p14:tracePt t="86997" x="5851525" y="1628775"/>
          <p14:tracePt t="87013" x="5843588" y="1671638"/>
          <p14:tracePt t="87032" x="5829300" y="1736725"/>
          <p14:tracePt t="87048" x="5815013" y="1779588"/>
          <p14:tracePt t="87066" x="5815013" y="1828800"/>
          <p14:tracePt t="87081" x="5808663" y="1871663"/>
          <p14:tracePt t="87097" x="5794375" y="1914525"/>
          <p14:tracePt t="87114" x="5780088" y="1951038"/>
          <p14:tracePt t="87131" x="5765800" y="2000250"/>
          <p14:tracePt t="87148" x="5743575" y="2100263"/>
          <p14:tracePt t="87165" x="5722938" y="2193925"/>
          <p14:tracePt t="87181" x="5694363" y="2300288"/>
          <p14:tracePt t="87198" x="5672138" y="2371725"/>
          <p14:tracePt t="87216" x="5657850" y="2428875"/>
          <p14:tracePt t="87232" x="5629275" y="2479675"/>
          <p14:tracePt t="87248" x="5608638" y="2508250"/>
          <p14:tracePt t="87265" x="5572125" y="2593975"/>
          <p14:tracePt t="87281" x="5565775" y="2651125"/>
          <p14:tracePt t="87298" x="5529263" y="2743200"/>
          <p14:tracePt t="87315" x="5514975" y="2800350"/>
          <p14:tracePt t="87332" x="5508625" y="2879725"/>
          <p14:tracePt t="87349" x="5480050" y="2922588"/>
          <p14:tracePt t="87366" x="5422900" y="3057525"/>
          <p14:tracePt t="87382" x="5386388" y="3114675"/>
          <p14:tracePt t="87401" x="5372100" y="3208338"/>
          <p14:tracePt t="87417" x="5329238" y="3279775"/>
          <p14:tracePt t="87434" x="5314950" y="3371850"/>
          <p14:tracePt t="87451" x="5294313" y="3471863"/>
          <p14:tracePt t="87466" x="5257800" y="3551238"/>
          <p14:tracePt t="87468" x="5251450" y="3579813"/>
          <p14:tracePt t="87483" x="5229225" y="3600450"/>
          <p14:tracePt t="87499" x="5200650" y="3665538"/>
          <p14:tracePt t="87518" x="5137150" y="3743325"/>
          <p14:tracePt t="87535" x="5080000" y="3814763"/>
          <p14:tracePt t="87550" x="5051425" y="3879850"/>
          <p14:tracePt t="87566" x="4994275" y="3937000"/>
          <p14:tracePt t="87583" x="4929188" y="3994150"/>
          <p14:tracePt t="87601" x="4865688" y="4057650"/>
          <p14:tracePt t="87617" x="4814888" y="4129088"/>
          <p14:tracePt t="87634" x="4772025" y="4171950"/>
          <p14:tracePt t="87652" x="4751388" y="4200525"/>
          <p14:tracePt t="87668" x="4737100" y="4243388"/>
          <p14:tracePt t="87685" x="4722813" y="4271963"/>
          <p14:tracePt t="87703" x="4714875" y="4337050"/>
          <p14:tracePt t="87719" x="4700588" y="4365625"/>
          <p14:tracePt t="87736" x="4672013" y="4386263"/>
          <p14:tracePt t="87752" x="4600575" y="4422775"/>
          <p14:tracePt t="87769" x="4500563" y="4457700"/>
          <p14:tracePt t="87786" x="4400550" y="4479925"/>
          <p14:tracePt t="87803" x="4329113" y="4508500"/>
          <p14:tracePt t="87818" x="4243388" y="4537075"/>
          <p14:tracePt t="87835" x="4222750" y="4551363"/>
          <p14:tracePt t="87851" x="4171950" y="4572000"/>
          <p14:tracePt t="87868" x="4151313" y="4579938"/>
          <p14:tracePt t="87885" x="4137025" y="4579938"/>
          <p14:tracePt t="87902" x="4114800" y="4572000"/>
          <p14:tracePt t="87918" x="4108450" y="4529138"/>
          <p14:tracePt t="87937" x="4043363" y="4400550"/>
          <p14:tracePt t="87952" x="4008438" y="4337050"/>
          <p14:tracePt t="87970" x="3957638" y="4279900"/>
          <p14:tracePt t="87986" x="3922713" y="4251325"/>
          <p14:tracePt t="88002" x="3871913" y="4229100"/>
          <p14:tracePt t="88020" x="3843338" y="4200525"/>
          <p14:tracePt t="88037" x="3814763" y="4179888"/>
          <p14:tracePt t="88052" x="3800475" y="4157663"/>
          <p14:tracePt t="88054" x="3786188" y="4157663"/>
          <p14:tracePt t="88071" x="3771900" y="4151313"/>
          <p14:tracePt t="88087" x="3736975" y="4143375"/>
          <p14:tracePt t="88103" x="3694113" y="4137025"/>
          <p14:tracePt t="88119" x="3686175" y="4137025"/>
          <p14:tracePt t="88136" x="3665538" y="4137025"/>
          <p14:tracePt t="88153" x="3657600" y="4137025"/>
          <p14:tracePt t="88170" x="3651250" y="4122738"/>
          <p14:tracePt t="88203" x="3651250" y="4114800"/>
          <p14:tracePt t="88220" x="3651250" y="4100513"/>
          <p14:tracePt t="88237" x="3651250" y="4086225"/>
          <p14:tracePt t="88255" x="3651250" y="4071938"/>
          <p14:tracePt t="88272" x="3651250" y="4057650"/>
          <p14:tracePt t="88289" x="3651250" y="4043363"/>
          <p14:tracePt t="88305" x="3657600" y="4022725"/>
          <p14:tracePt t="88321" x="3671888" y="4000500"/>
          <p14:tracePt t="88337" x="3700463" y="3994150"/>
          <p14:tracePt t="88354" x="3722688" y="3986213"/>
          <p14:tracePt t="88371" x="3736975" y="3971925"/>
          <p14:tracePt t="88387" x="3751263" y="3965575"/>
          <p14:tracePt t="88390" x="3757613" y="3951288"/>
          <p14:tracePt t="88404" x="3771900" y="3943350"/>
          <p14:tracePt t="88421" x="3800475" y="3929063"/>
          <p14:tracePt t="88438" x="3836988" y="3908425"/>
          <p14:tracePt t="88456" x="3886200" y="3865563"/>
          <p14:tracePt t="88473" x="3922713" y="3843338"/>
          <p14:tracePt t="88490" x="4000500" y="3786188"/>
          <p14:tracePt t="88506" x="4057650" y="3743325"/>
          <p14:tracePt t="88523" x="4129088" y="3700463"/>
          <p14:tracePt t="88540" x="4200525" y="3671888"/>
          <p14:tracePt t="88557" x="4294188" y="3629025"/>
          <p14:tracePt t="88573" x="4371975" y="3594100"/>
          <p14:tracePt t="88590" x="4457700" y="3543300"/>
          <p14:tracePt t="88607" x="4514850" y="3500438"/>
          <p14:tracePt t="88624" x="4600575" y="3429000"/>
          <p14:tracePt t="88639" x="4651375" y="3394075"/>
          <p14:tracePt t="88641" x="4679950" y="3371850"/>
          <p14:tracePt t="88656" x="4700588" y="3351213"/>
          <p14:tracePt t="88673" x="4772025" y="3308350"/>
          <p14:tracePt t="88689" x="4822825" y="3265488"/>
          <p14:tracePt t="88706" x="4879975" y="3222625"/>
          <p14:tracePt t="88724" x="4908550" y="3194050"/>
          <p14:tracePt t="88740" x="4965700" y="3143250"/>
          <p14:tracePt t="88756" x="5037138" y="3071813"/>
          <p14:tracePt t="88775" x="5100638" y="3008313"/>
          <p14:tracePt t="88791" x="5180013" y="2922588"/>
          <p14:tracePt t="88808" x="5286375" y="2843213"/>
          <p14:tracePt t="88825" x="5372100" y="2786063"/>
          <p14:tracePt t="88841" x="5451475" y="2708275"/>
          <p14:tracePt t="88860" x="5529263" y="2628900"/>
          <p14:tracePt t="88873" x="5565775" y="2579688"/>
          <p14:tracePt t="88890" x="5629275" y="2508250"/>
          <p14:tracePt t="88907" x="5651500" y="2479675"/>
          <p14:tracePt t="88923" x="5672138" y="2443163"/>
          <p14:tracePt t="88940" x="5686425" y="2428875"/>
          <p14:tracePt t="88957" x="5708650" y="2422525"/>
          <p14:tracePt t="88974" x="5737225" y="2408238"/>
          <p14:tracePt t="88991" x="5751513" y="2393950"/>
          <p14:tracePt t="89007" x="5765800" y="2371725"/>
          <p14:tracePt t="89025" x="5808663" y="2351088"/>
          <p14:tracePt t="89041" x="5822950" y="2336800"/>
          <p14:tracePt t="89058" x="5829300" y="2336800"/>
          <p14:tracePt t="89213" x="5829300" y="2343150"/>
          <p14:tracePt t="89344" x="5822950" y="2336800"/>
          <p14:tracePt t="89362" x="5808663" y="2328863"/>
          <p14:tracePt t="89369" x="5808663" y="2322513"/>
          <p14:tracePt t="89377" x="5800725" y="2314575"/>
          <p14:tracePt t="89393" x="5772150" y="2300288"/>
          <p14:tracePt t="89409" x="5729288" y="2265363"/>
          <p14:tracePt t="89426" x="5686425" y="2257425"/>
          <p14:tracePt t="89445" x="5629275" y="2257425"/>
          <p14:tracePt t="89461" x="5614988" y="2265363"/>
          <p14:tracePt t="89476" x="5608638" y="2271713"/>
          <p14:tracePt t="89495" x="5600700" y="2300288"/>
          <p14:tracePt t="89512" x="5600700" y="2308225"/>
          <p14:tracePt t="89528" x="5600700" y="2314575"/>
          <p14:tracePt t="89586" x="5600700" y="2322513"/>
          <p14:tracePt t="89594" x="5600700" y="2351088"/>
          <p14:tracePt t="89603" x="5600700" y="2365375"/>
          <p14:tracePt t="89612" x="5600700" y="2393950"/>
          <p14:tracePt t="89629" x="5594350" y="2408238"/>
          <p14:tracePt t="89644" x="5594350" y="2414588"/>
          <p14:tracePt t="89773" x="5594350" y="2422525"/>
          <p14:tracePt t="89782" x="5600700" y="2422525"/>
          <p14:tracePt t="89789" x="5600700" y="2428875"/>
          <p14:tracePt t="89798" x="5608638" y="2428875"/>
          <p14:tracePt t="89812" x="5622925" y="2428875"/>
          <p14:tracePt t="89828" x="5665788" y="2451100"/>
          <p14:tracePt t="89845" x="5700713" y="2465388"/>
          <p14:tracePt t="89862" x="5751513" y="2471738"/>
          <p14:tracePt t="89879" x="5800725" y="2479675"/>
          <p14:tracePt t="89896" x="5865813" y="2500313"/>
          <p14:tracePt t="89900" x="5880100" y="2500313"/>
          <p14:tracePt t="89922" x="5886450" y="2500313"/>
          <p14:tracePt t="89938" x="5894388" y="2500313"/>
          <p14:tracePt t="89946" x="5894388" y="2508250"/>
          <p14:tracePt t="89994" x="5900738" y="2508250"/>
          <p14:tracePt t="90024" x="5900738" y="2500313"/>
          <p14:tracePt t="90110" x="5908675" y="2500313"/>
          <p14:tracePt t="90125" x="5915025" y="2500313"/>
          <p14:tracePt t="90133" x="5922963" y="2500313"/>
          <p14:tracePt t="90141" x="5929313" y="2500313"/>
          <p14:tracePt t="90150" x="5943600" y="2500313"/>
          <p14:tracePt t="90163" x="5965825" y="2500313"/>
          <p14:tracePt t="90182" x="6008688" y="2500313"/>
          <p14:tracePt t="90198" x="6037263" y="2500313"/>
          <p14:tracePt t="90215" x="6057900" y="2500313"/>
          <p14:tracePt t="90401" x="6057900" y="2508250"/>
          <p14:tracePt t="90516" x="6051550" y="2508250"/>
          <p14:tracePt t="90736" x="6043613" y="2508250"/>
          <p14:tracePt t="90741" x="6037263" y="2508250"/>
          <p14:tracePt t="90749" x="6029325" y="2508250"/>
          <p14:tracePt t="90767" x="6008688" y="2508250"/>
          <p14:tracePt t="90784" x="5994400" y="2508250"/>
          <p14:tracePt t="90800" x="5980113" y="2508250"/>
          <p14:tracePt t="90899" x="5972175" y="2500313"/>
          <p14:tracePt t="90908" x="5951538" y="2493963"/>
          <p14:tracePt t="90917" x="5943600" y="2486025"/>
          <p14:tracePt t="90934" x="5922963" y="2479675"/>
          <p14:tracePt t="90951" x="5915025" y="2479675"/>
          <p14:tracePt t="91063" x="5908675" y="2471738"/>
          <p14:tracePt t="91077" x="5900738" y="2471738"/>
          <p14:tracePt t="91173" x="5894388" y="2471738"/>
          <p14:tracePt t="91204" x="5886450" y="2465388"/>
          <p14:tracePt t="91220" x="5872163" y="2457450"/>
          <p14:tracePt t="91228" x="5857875" y="2457450"/>
          <p14:tracePt t="91250" x="5857875" y="2451100"/>
          <p14:tracePt t="91329" x="5851525" y="2451100"/>
          <p14:tracePt t="91345" x="5837238" y="2443163"/>
          <p14:tracePt t="91353" x="5822950" y="2436813"/>
          <p14:tracePt t="91369" x="5815013" y="2436813"/>
          <p14:tracePt t="91485" x="5808663" y="2436813"/>
          <p14:tracePt t="91492" x="5800725" y="2436813"/>
          <p14:tracePt t="91504" x="5786438" y="2436813"/>
          <p14:tracePt t="91521" x="5780088" y="2436813"/>
          <p14:tracePt t="91619" x="5780088" y="2428875"/>
          <p14:tracePt t="91893" x="5772150" y="2428875"/>
          <p14:tracePt t="91899" x="5765800" y="2428875"/>
          <p14:tracePt t="91914" x="5757863" y="2422525"/>
          <p14:tracePt t="92041" x="5751513" y="2422525"/>
          <p14:tracePt t="92063" x="5743575" y="2422525"/>
          <p14:tracePt t="92494" x="5737225" y="2422525"/>
          <p14:tracePt t="92830" x="5729288" y="2414588"/>
          <p14:tracePt t="92883" x="5729288" y="2408238"/>
          <p14:tracePt t="92906" x="5722938" y="2400300"/>
          <p14:tracePt t="92921" x="5722938" y="2393950"/>
          <p14:tracePt t="93165" x="5715000" y="2393950"/>
          <p14:tracePt t="93187" x="5708650" y="2393950"/>
          <p14:tracePt t="93203" x="5700713" y="2393950"/>
          <p14:tracePt t="96415" x="5700713" y="2386013"/>
          <p14:tracePt t="96423" x="5700713" y="2371725"/>
          <p14:tracePt t="96430" x="5694363" y="2336800"/>
          <p14:tracePt t="96448" x="5686425" y="2293938"/>
          <p14:tracePt t="96465" x="5686425" y="2243138"/>
          <p14:tracePt t="96480" x="5680075" y="2165350"/>
          <p14:tracePt t="96496" x="5680075" y="2100263"/>
          <p14:tracePt t="96515" x="5672138" y="1985963"/>
          <p14:tracePt t="96532" x="5672138" y="1857375"/>
          <p14:tracePt t="96548" x="5665788" y="1785938"/>
          <p14:tracePt t="96567" x="5665788" y="1700213"/>
          <p14:tracePt t="96582" x="5657850" y="1622425"/>
          <p14:tracePt t="96599" x="5657850" y="1543050"/>
          <p14:tracePt t="96615" x="5665788" y="1514475"/>
          <p14:tracePt t="96631" x="5665788" y="1493838"/>
          <p14:tracePt t="96647" x="5672138" y="1479550"/>
          <p14:tracePt t="96664" x="5680075" y="1465263"/>
          <p14:tracePt t="96681" x="5680075" y="1450975"/>
          <p14:tracePt t="96698" x="5680075" y="1436688"/>
          <p14:tracePt t="96773" x="5686425" y="1450975"/>
          <p14:tracePt t="96781" x="5686425" y="1457325"/>
          <p14:tracePt t="96787" x="5700713" y="1465263"/>
          <p14:tracePt t="96843" x="5700713" y="1471613"/>
          <p14:tracePt t="96858" x="5715000" y="1485900"/>
          <p14:tracePt t="96865" x="5715000" y="1514475"/>
          <p14:tracePt t="96875" x="5715000" y="1522413"/>
          <p14:tracePt t="96882" x="5715000" y="1550988"/>
          <p14:tracePt t="96898" x="5743575" y="1579563"/>
          <p14:tracePt t="96915" x="5743575" y="1608138"/>
          <p14:tracePt t="96932" x="5743575" y="1636713"/>
          <p14:tracePt t="96949" x="5743575" y="1651000"/>
          <p14:tracePt t="96969" x="5743575" y="1657350"/>
          <p14:tracePt t="97111" x="5757863" y="1657350"/>
          <p14:tracePt t="97118" x="5765800" y="1657350"/>
          <p14:tracePt t="97124" x="5765800" y="1665288"/>
          <p14:tracePt t="97139" x="5772150" y="1665288"/>
          <p14:tracePt t="97150" x="5786438" y="1671638"/>
          <p14:tracePt t="97167" x="5800725" y="1693863"/>
          <p14:tracePt t="97183" x="5829300" y="1708150"/>
          <p14:tracePt t="97200" x="5851525" y="1714500"/>
          <p14:tracePt t="97217" x="5865813" y="1714500"/>
          <p14:tracePt t="97234" x="5865813" y="1708150"/>
          <p14:tracePt t="97251" x="5865813" y="1693863"/>
          <p14:tracePt t="97267" x="5857875" y="1685925"/>
          <p14:tracePt t="97284" x="5857875" y="1671638"/>
          <p14:tracePt t="97301" x="5857875" y="1665288"/>
          <p14:tracePt t="97318" x="5857875" y="1657350"/>
          <p14:tracePt t="97335" x="5851525" y="1651000"/>
          <p14:tracePt t="97439" x="5851525" y="1643063"/>
          <p14:tracePt t="97456" x="5851525" y="1636713"/>
          <p14:tracePt t="97463" x="5843588" y="1636713"/>
          <p14:tracePt t="97477" x="5843588" y="1628775"/>
          <p14:tracePt t="97587" x="5837238" y="1628775"/>
          <p14:tracePt t="97611" x="5829300" y="1628775"/>
          <p14:tracePt t="97626" x="5822950" y="1628775"/>
          <p14:tracePt t="97985" x="5822950" y="1622425"/>
          <p14:tracePt t="98008" x="5822950" y="1614488"/>
          <p14:tracePt t="98024" x="5829300" y="1600200"/>
          <p14:tracePt t="98032" x="5829300" y="1593850"/>
          <p14:tracePt t="98039" x="5829300" y="1585913"/>
          <p14:tracePt t="98054" x="5837238" y="1579563"/>
          <p14:tracePt t="98072" x="5837238" y="1565275"/>
          <p14:tracePt t="98101" x="5837238" y="1557338"/>
          <p14:tracePt t="98163" x="5837238" y="1550988"/>
          <p14:tracePt t="98287" x="5843588" y="1550988"/>
          <p14:tracePt t="98311" x="5843588" y="1557338"/>
          <p14:tracePt t="98366" x="5843588" y="1565275"/>
          <p14:tracePt t="98374" x="5843588" y="1571625"/>
          <p14:tracePt t="98381" x="5851525" y="1571625"/>
          <p14:tracePt t="98390" x="5851525" y="1579563"/>
          <p14:tracePt t="98406" x="5851525" y="1600200"/>
          <p14:tracePt t="98423" x="5857875" y="1608138"/>
          <p14:tracePt t="98441" x="5865813" y="1608138"/>
          <p14:tracePt t="98495" x="5865813" y="1614488"/>
          <p14:tracePt t="98530" x="5865813" y="1622425"/>
          <p14:tracePt t="98556" x="5865813" y="1628775"/>
          <p14:tracePt t="98690" x="5857875" y="1628775"/>
          <p14:tracePt t="98805" x="5851525" y="1636713"/>
          <p14:tracePt t="98945" x="5843588" y="1636713"/>
          <p14:tracePt t="99376" x="5837238" y="1636713"/>
          <p14:tracePt t="99406" x="5829300" y="1636713"/>
          <p14:tracePt t="99439" x="5822950" y="1643063"/>
          <p14:tracePt t="99453" x="5815013" y="1643063"/>
          <p14:tracePt t="99470" x="5808663" y="1643063"/>
          <p14:tracePt t="99477" x="5800725" y="1651000"/>
          <p14:tracePt t="99571" x="5794375" y="1657350"/>
          <p14:tracePt t="99587" x="5794375" y="1665288"/>
          <p14:tracePt t="99673" x="5780088" y="1665288"/>
          <p14:tracePt t="99681" x="5780088" y="1671638"/>
          <p14:tracePt t="99696" x="5772150" y="1671638"/>
          <p14:tracePt t="99719" x="5772150" y="1679575"/>
          <p14:tracePt t="99726" x="5765800" y="1679575"/>
          <p14:tracePt t="99749" x="5765800" y="1685925"/>
          <p14:tracePt t="99773" x="5765800" y="1693863"/>
          <p14:tracePt t="99779" x="5757863" y="1693863"/>
          <p14:tracePt t="99795" x="5751513" y="1700213"/>
          <p14:tracePt t="99812" x="5751513" y="1708150"/>
          <p14:tracePt t="99819" x="5751513" y="1714500"/>
          <p14:tracePt t="99830" x="5751513" y="1722438"/>
          <p14:tracePt t="99848" x="5743575" y="1736725"/>
          <p14:tracePt t="99865" x="5729288" y="1751013"/>
          <p14:tracePt t="99882" x="5729288" y="1757363"/>
          <p14:tracePt t="99899" x="5722938" y="1757363"/>
          <p14:tracePt t="99915" x="5715000" y="1765300"/>
          <p14:tracePt t="99931" x="5715000" y="1771650"/>
          <p14:tracePt t="99948" x="5715000" y="1779588"/>
          <p14:tracePt t="99964" x="5715000" y="1793875"/>
          <p14:tracePt t="99981" x="5708650" y="1808163"/>
          <p14:tracePt t="99998" x="5700713" y="1836738"/>
          <p14:tracePt t="100016" x="5700713" y="1843088"/>
          <p14:tracePt t="100031" x="5700713" y="1851025"/>
          <p14:tracePt t="100048" x="5700713" y="1857375"/>
          <p14:tracePt t="100071" x="5700713" y="1865313"/>
          <p14:tracePt t="100083" x="5700713" y="1871663"/>
          <p14:tracePt t="100101" x="5708650" y="1893888"/>
          <p14:tracePt t="100117" x="5715000" y="1914525"/>
          <p14:tracePt t="100132" x="5722938" y="1943100"/>
          <p14:tracePt t="100149" x="5729288" y="1951038"/>
          <p14:tracePt t="100166" x="5737225" y="1965325"/>
          <p14:tracePt t="100182" x="5743575" y="1985963"/>
          <p14:tracePt t="100199" x="5765800" y="1985963"/>
          <p14:tracePt t="100216" x="5786438" y="2000250"/>
          <p14:tracePt t="100233" x="5786438" y="2008188"/>
          <p14:tracePt t="100249" x="5815013" y="2022475"/>
          <p14:tracePt t="100266" x="5829300" y="2028825"/>
          <p14:tracePt t="100283" x="5857875" y="2036763"/>
          <p14:tracePt t="100299" x="5880100" y="2043113"/>
          <p14:tracePt t="100317" x="5900738" y="2043113"/>
          <p14:tracePt t="100333" x="5908675" y="2043113"/>
          <p14:tracePt t="100350" x="5943600" y="2043113"/>
          <p14:tracePt t="100368" x="5980113" y="2051050"/>
          <p14:tracePt t="100385" x="6015038" y="2051050"/>
          <p14:tracePt t="100402" x="6043613" y="2051050"/>
          <p14:tracePt t="100407" x="6057900" y="2065338"/>
          <p14:tracePt t="100417" x="6072188" y="2065338"/>
          <p14:tracePt t="100434" x="6137275" y="2065338"/>
          <p14:tracePt t="100451" x="6215063" y="2071688"/>
          <p14:tracePt t="100469" x="6265863" y="2085975"/>
          <p14:tracePt t="100486" x="6323013" y="2093913"/>
          <p14:tracePt t="100502" x="6386513" y="2108200"/>
          <p14:tracePt t="100519" x="6443663" y="2108200"/>
          <p14:tracePt t="100536" x="6508750" y="2108200"/>
          <p14:tracePt t="100553" x="6586538" y="2114550"/>
          <p14:tracePt t="100569" x="6623050" y="2114550"/>
          <p14:tracePt t="100586" x="6680200" y="2114550"/>
          <p14:tracePt t="100603" x="6757988" y="2114550"/>
          <p14:tracePt t="100620" x="6808788" y="2122488"/>
          <p14:tracePt t="100636" x="6872288" y="2122488"/>
          <p14:tracePt t="100652" x="6908800" y="2122488"/>
          <p14:tracePt t="100668" x="6951663" y="2122488"/>
          <p14:tracePt t="100685" x="7000875" y="2122488"/>
          <p14:tracePt t="100702" x="7065963" y="2128838"/>
          <p14:tracePt t="100718" x="7123113" y="2136775"/>
          <p14:tracePt t="100735" x="7180263" y="2143125"/>
          <p14:tracePt t="100752" x="7229475" y="2157413"/>
          <p14:tracePt t="100769" x="7280275" y="2157413"/>
          <p14:tracePt t="100785" x="7329488" y="2157413"/>
          <p14:tracePt t="100802" x="7400925" y="2157413"/>
          <p14:tracePt t="100819" x="7443788" y="2165350"/>
          <p14:tracePt t="100836" x="7494588" y="2179638"/>
          <p14:tracePt t="100852" x="7529513" y="2185988"/>
          <p14:tracePt t="100869" x="7551738" y="2185988"/>
          <p14:tracePt t="100886" x="7586663" y="2185988"/>
          <p14:tracePt t="100903" x="7623175" y="2185988"/>
          <p14:tracePt t="100907" x="7643813" y="2185988"/>
          <p14:tracePt t="100919" x="7672388" y="2185988"/>
          <p14:tracePt t="100936" x="7743825" y="2185988"/>
          <p14:tracePt t="100953" x="7794625" y="2185988"/>
          <p14:tracePt t="100970" x="7829550" y="2185988"/>
          <p14:tracePt t="100987" x="7880350" y="2193925"/>
          <p14:tracePt t="101003" x="7929563" y="2200275"/>
          <p14:tracePt t="101020" x="8008938" y="2200275"/>
          <p14:tracePt t="101038" x="8072438" y="2200275"/>
          <p14:tracePt t="101055" x="8129588" y="2200275"/>
          <p14:tracePt t="101072" x="8180388" y="2208213"/>
          <p14:tracePt t="101089" x="8223250" y="2214563"/>
          <p14:tracePt t="101106" x="8272463" y="2222500"/>
          <p14:tracePt t="101121" x="8329613" y="2222500"/>
          <p14:tracePt t="101122" x="8358188" y="2222500"/>
          <p14:tracePt t="101138" x="8401050" y="2222500"/>
          <p14:tracePt t="101154" x="8458200" y="2222500"/>
          <p14:tracePt t="101171" x="8515350" y="2222500"/>
          <p14:tracePt t="101187" x="8566150" y="2214563"/>
          <p14:tracePt t="101204" x="8629650" y="2214563"/>
          <p14:tracePt t="101222" x="8666163" y="2214563"/>
          <p14:tracePt t="101238" x="8709025" y="2208213"/>
          <p14:tracePt t="101255" x="8758238" y="2200275"/>
          <p14:tracePt t="101271" x="8801100" y="2200275"/>
          <p14:tracePt t="101289" x="8851900" y="2193925"/>
          <p14:tracePt t="101306" x="8909050" y="2185988"/>
          <p14:tracePt t="101322" x="8958263" y="2185988"/>
          <p14:tracePt t="101338" x="9023350" y="2185988"/>
          <p14:tracePt t="101355" x="9072563" y="2185988"/>
          <p14:tracePt t="101372" x="9137650" y="2165350"/>
          <p14:tracePt t="101719" x="9129713" y="1714500"/>
          <p14:tracePt t="101726" x="9115425" y="1700213"/>
          <p14:tracePt t="101733" x="9109075" y="1693863"/>
          <p14:tracePt t="101742" x="9101138" y="1685925"/>
          <p14:tracePt t="101757" x="9101138" y="1679575"/>
          <p14:tracePt t="101774" x="9101138" y="1671638"/>
          <p14:tracePt t="101792" x="9094788" y="1665288"/>
          <p14:tracePt t="101809" x="9080500" y="1657350"/>
          <p14:tracePt t="101824" x="9066213" y="1651000"/>
          <p14:tracePt t="101842" x="9029700" y="1643063"/>
          <p14:tracePt t="101858" x="8966200" y="1628775"/>
          <p14:tracePt t="101875" x="8923338" y="1628775"/>
          <p14:tracePt t="101891" x="8894763" y="1622425"/>
          <p14:tracePt t="101908" x="8866188" y="1614488"/>
          <p14:tracePt t="101925" x="8837613" y="1608138"/>
          <p14:tracePt t="101942" x="8794750" y="1579563"/>
          <p14:tracePt t="101958" x="8758238" y="1579563"/>
          <p14:tracePt t="101975" x="8743950" y="1579563"/>
          <p14:tracePt t="102046" x="8737600" y="1579563"/>
          <p14:tracePt t="102764" x="8723313" y="1579563"/>
          <p14:tracePt t="102771" x="8694738" y="1579563"/>
          <p14:tracePt t="102780" x="8629650" y="1608138"/>
          <p14:tracePt t="102798" x="8472488" y="1665288"/>
          <p14:tracePt t="102814" x="8266113" y="1728788"/>
          <p14:tracePt t="102831" x="8043863" y="1771650"/>
          <p14:tracePt t="102849" x="7700963" y="1851025"/>
          <p14:tracePt t="102866" x="7494588" y="1900238"/>
          <p14:tracePt t="102882" x="7323138" y="1957388"/>
          <p14:tracePt t="102898" x="7158038" y="2008188"/>
          <p14:tracePt t="102915" x="7037388" y="2122488"/>
          <p14:tracePt t="102920" x="6929438" y="2185988"/>
          <p14:tracePt t="102931" x="6837363" y="2236788"/>
          <p14:tracePt t="102947" x="6665913" y="2308225"/>
          <p14:tracePt t="102966" x="6386513" y="2371725"/>
          <p14:tracePt t="102981" x="6308725" y="2393950"/>
          <p14:tracePt t="102997" x="6151563" y="2400300"/>
          <p14:tracePt t="102999" x="6072188" y="2422525"/>
          <p14:tracePt t="103014" x="5937250" y="2443163"/>
          <p14:tracePt t="103031" x="5829300" y="2436813"/>
          <p14:tracePt t="103047" x="5765800" y="2436813"/>
          <p14:tracePt t="103064" x="5722938" y="2436813"/>
          <p14:tracePt t="103082" x="5686425" y="2451100"/>
          <p14:tracePt t="103148" x="5680075" y="2451100"/>
          <p14:tracePt t="103210" x="5665788" y="2451100"/>
          <p14:tracePt t="103220" x="5657850" y="2465388"/>
          <p14:tracePt t="103323" x="5657850" y="2457450"/>
          <p14:tracePt t="103329" x="5672138" y="2451100"/>
          <p14:tracePt t="103337" x="5680075" y="2443163"/>
          <p14:tracePt t="103352" x="5686425" y="2436813"/>
          <p14:tracePt t="103368" x="5700713" y="2422525"/>
          <p14:tracePt t="103383" x="5715000" y="2414588"/>
          <p14:tracePt t="103399" x="5722938" y="2408238"/>
          <p14:tracePt t="103416" x="5729288" y="2400300"/>
          <p14:tracePt t="103633" x="5722938" y="2400300"/>
          <p14:tracePt t="103649" x="5715000" y="2400300"/>
          <p14:tracePt t="103657" x="5708650" y="2393950"/>
          <p14:tracePt t="103667" x="5708650" y="2386013"/>
          <p14:tracePt t="103684" x="5700713" y="2386013"/>
          <p14:tracePt t="103702" x="5694363" y="2386013"/>
          <p14:tracePt t="103726" x="5686425" y="2386013"/>
          <p14:tracePt t="103734" x="5680075" y="2386013"/>
          <p14:tracePt t="103752" x="5672138" y="2386013"/>
          <p14:tracePt t="103768" x="5657850" y="2386013"/>
          <p14:tracePt t="103785" x="5643563" y="2386013"/>
          <p14:tracePt t="103801" x="5614988" y="2386013"/>
          <p14:tracePt t="103818" x="5608638" y="2386013"/>
          <p14:tracePt t="103836" x="5600700" y="2386013"/>
          <p14:tracePt t="103909" x="5594350" y="2386013"/>
          <p14:tracePt t="103915" x="5586413" y="2386013"/>
          <p14:tracePt t="103921" x="5580063" y="2386013"/>
          <p14:tracePt t="103936" x="5565775" y="2393950"/>
          <p14:tracePt t="103954" x="5557838" y="2400300"/>
          <p14:tracePt t="103970" x="5543550" y="2414588"/>
          <p14:tracePt t="103985" x="5543550" y="2422525"/>
          <p14:tracePt t="104002" x="5537200" y="2422525"/>
          <p14:tracePt t="104021" x="5529263" y="2451100"/>
          <p14:tracePt t="104038" x="5514975" y="2451100"/>
          <p14:tracePt t="104054" x="5508625" y="2465388"/>
          <p14:tracePt t="104071" x="5500688" y="2479675"/>
          <p14:tracePt t="104088" x="5494338" y="2493963"/>
          <p14:tracePt t="104105" x="5486400" y="2500313"/>
          <p14:tracePt t="104122" x="5472113" y="2514600"/>
          <p14:tracePt t="104136" x="5472113" y="2543175"/>
          <p14:tracePt t="104154" x="5465763" y="2557463"/>
          <p14:tracePt t="104170" x="5457825" y="2593975"/>
          <p14:tracePt t="104188" x="5457825" y="2622550"/>
          <p14:tracePt t="104207" x="5451475" y="2636838"/>
          <p14:tracePt t="104221" x="5451475" y="2679700"/>
          <p14:tracePt t="104237" x="5451475" y="2700338"/>
          <p14:tracePt t="104254" x="5443538" y="2728913"/>
          <p14:tracePt t="104272" x="5443538" y="2757488"/>
          <p14:tracePt t="104288" x="5437188" y="2779713"/>
          <p14:tracePt t="104305" x="5437188" y="2786063"/>
          <p14:tracePt t="104321" x="5437188" y="2814638"/>
          <p14:tracePt t="104337" x="5457825" y="2857500"/>
          <p14:tracePt t="104355" x="5486400" y="2951163"/>
          <p14:tracePt t="104371" x="5537200" y="3071813"/>
          <p14:tracePt t="104388" x="5614988" y="3157538"/>
          <p14:tracePt t="104405" x="5657850" y="3186113"/>
          <p14:tracePt t="104421" x="5694363" y="3214688"/>
          <p14:tracePt t="104438" x="5780088" y="3228975"/>
          <p14:tracePt t="104455" x="5880100" y="3257550"/>
          <p14:tracePt t="104472" x="5994400" y="3294063"/>
          <p14:tracePt t="104488" x="6122988" y="3328988"/>
          <p14:tracePt t="104507" x="6294438" y="3357563"/>
          <p14:tracePt t="104522" x="6408738" y="3394075"/>
          <p14:tracePt t="104538" x="6500813" y="3394075"/>
          <p14:tracePt t="104555" x="6594475" y="3422650"/>
          <p14:tracePt t="104573" x="6686550" y="3443288"/>
          <p14:tracePt t="104589" x="6794500" y="3451225"/>
          <p14:tracePt t="104607" x="6958013" y="3486150"/>
          <p14:tracePt t="104623" x="7100888" y="3500438"/>
          <p14:tracePt t="104639" x="7243763" y="3514725"/>
          <p14:tracePt t="104656" x="7408863" y="3522663"/>
          <p14:tracePt t="104673" x="7580313" y="3522663"/>
          <p14:tracePt t="104689" x="7666038" y="3522663"/>
          <p14:tracePt t="104708" x="7794625" y="3522663"/>
          <p14:tracePt t="104723" x="7894638" y="3494088"/>
          <p14:tracePt t="104740" x="8066088" y="3471863"/>
          <p14:tracePt t="104756" x="8158163" y="3465513"/>
          <p14:tracePt t="104775" x="8251825" y="3451225"/>
          <p14:tracePt t="104792" x="8301038" y="3451225"/>
          <p14:tracePt t="104809" x="8372475" y="3436938"/>
          <p14:tracePt t="104825" x="8480425" y="3386138"/>
          <p14:tracePt t="104842" x="8551863" y="3357563"/>
          <p14:tracePt t="104859" x="8637588" y="3328988"/>
          <p14:tracePt t="104875" x="8680450" y="3322638"/>
          <p14:tracePt t="104892" x="8715375" y="3308350"/>
          <p14:tracePt t="104907" x="8751888" y="3286125"/>
          <p14:tracePt t="104925" x="8772525" y="3257550"/>
          <p14:tracePt t="104940" x="8794750" y="3228975"/>
          <p14:tracePt t="104957" x="8815388" y="3200400"/>
          <p14:tracePt t="104974" x="8843963" y="3122613"/>
          <p14:tracePt t="104991" x="8894763" y="3036888"/>
          <p14:tracePt t="105010" x="8923338" y="2943225"/>
          <p14:tracePt t="105026" x="8951913" y="2886075"/>
          <p14:tracePt t="105043" x="8966200" y="2800350"/>
          <p14:tracePt t="105059" x="8972550" y="2743200"/>
          <p14:tracePt t="105075" x="8980488" y="2679700"/>
          <p14:tracePt t="105076" x="8980488" y="2671763"/>
          <p14:tracePt t="105091" x="8980488" y="2657475"/>
          <p14:tracePt t="105108" x="8980488" y="2643188"/>
          <p14:tracePt t="105125" x="8980488" y="2628900"/>
          <p14:tracePt t="105142" x="8980488" y="2608263"/>
          <p14:tracePt t="105160" x="8980488" y="2586038"/>
          <p14:tracePt t="105175" x="8994775" y="2557463"/>
          <p14:tracePt t="105177" x="9001125" y="2536825"/>
          <p14:tracePt t="105193" x="9001125" y="2500313"/>
          <p14:tracePt t="105209" x="9001125" y="2465388"/>
          <p14:tracePt t="105225" x="9001125" y="2422525"/>
          <p14:tracePt t="105243" x="9023350" y="2393950"/>
          <p14:tracePt t="105260" x="9029700" y="2357438"/>
          <p14:tracePt t="105277" x="9029700" y="2336800"/>
          <p14:tracePt t="105292" x="9029700" y="2322513"/>
          <p14:tracePt t="105309" x="9029700" y="2300288"/>
          <p14:tracePt t="105328" x="9029700" y="2279650"/>
          <p14:tracePt t="105344" x="9037638" y="2257425"/>
          <p14:tracePt t="105361" x="9043988" y="2236788"/>
          <p14:tracePt t="105377" x="9051925" y="2222500"/>
          <p14:tracePt t="105393" x="9058275" y="2185988"/>
          <p14:tracePt t="105410" x="9066213" y="2157413"/>
          <p14:tracePt t="105426" x="9066213" y="2136775"/>
          <p14:tracePt t="105445" x="9066213" y="2122488"/>
          <p14:tracePt t="105461" x="9066213" y="2114550"/>
          <p14:tracePt t="105478" x="9066213" y="2108200"/>
          <p14:tracePt t="105510" x="9066213" y="2093913"/>
          <p14:tracePt t="105527" x="9066213" y="2085975"/>
          <p14:tracePt t="105544" x="9066213" y="2065338"/>
          <p14:tracePt t="105562" x="9066213" y="2028825"/>
          <p14:tracePt t="105579" x="9066213" y="2000250"/>
          <p14:tracePt t="105596" x="9066213" y="1965325"/>
          <p14:tracePt t="105612" x="9066213" y="1936750"/>
          <p14:tracePt t="105629" x="9066213" y="1900238"/>
          <p14:tracePt t="105644" x="9058275" y="1871663"/>
          <p14:tracePt t="105663" x="9051925" y="1851025"/>
          <p14:tracePt t="105679" x="9051925" y="1843088"/>
          <p14:tracePt t="105696" x="9051925" y="1828800"/>
          <p14:tracePt t="105713" x="9051925" y="1822450"/>
          <p14:tracePt t="105730" x="9043988" y="1814513"/>
          <p14:tracePt t="105745" x="9043988" y="1808163"/>
          <p14:tracePt t="105763" x="9037638" y="1793875"/>
          <p14:tracePt t="105780" x="9029700" y="1793875"/>
          <p14:tracePt t="105797" x="9023350" y="1785938"/>
          <p14:tracePt t="105812" x="9015413" y="1779588"/>
          <p14:tracePt t="105829" x="9009063" y="1765300"/>
          <p14:tracePt t="105845" x="8986838" y="1757363"/>
          <p14:tracePt t="105862" x="8972550" y="1736725"/>
          <p14:tracePt t="105879" x="8958263" y="1722438"/>
          <p14:tracePt t="105896" x="8943975" y="1714500"/>
          <p14:tracePt t="105914" x="8929688" y="1708150"/>
          <p14:tracePt t="105931" x="8915400" y="1700213"/>
          <p14:tracePt t="105947" x="8909050" y="1693863"/>
          <p14:tracePt t="105963" x="8901113" y="1693863"/>
          <p14:tracePt t="105979" x="8894763" y="1685925"/>
          <p14:tracePt t="105996" x="8880475" y="1671638"/>
          <p14:tracePt t="106014" x="8872538" y="1665288"/>
          <p14:tracePt t="108288" x="8866188" y="1665288"/>
          <p14:tracePt t="108313" x="8866188" y="1671638"/>
          <p14:tracePt t="108319" x="8858250" y="1671638"/>
          <p14:tracePt t="108325" x="8858250" y="1679575"/>
          <p14:tracePt t="108342" x="8858250" y="1693863"/>
          <p14:tracePt t="108359" x="8858250" y="1708150"/>
          <p14:tracePt t="108375" x="8858250" y="1714500"/>
          <p14:tracePt t="108393" x="8851900" y="1728788"/>
          <p14:tracePt t="108409" x="8843963" y="1743075"/>
          <p14:tracePt t="108425" x="8837613" y="1757363"/>
          <p14:tracePt t="108428" x="8823325" y="1765300"/>
          <p14:tracePt t="108443" x="8801100" y="1779588"/>
          <p14:tracePt t="108459" x="8758238" y="1808163"/>
          <p14:tracePt t="108476" x="8715375" y="1836738"/>
          <p14:tracePt t="108493" x="8666163" y="1871663"/>
          <p14:tracePt t="108509" x="8623300" y="1885950"/>
          <p14:tracePt t="108526" x="8601075" y="1900238"/>
          <p14:tracePt t="108543" x="8572500" y="1900238"/>
          <p14:tracePt t="108560" x="8515350" y="1914525"/>
          <p14:tracePt t="108578" x="8437563" y="1936750"/>
          <p14:tracePt t="108593" x="8308975" y="1971675"/>
          <p14:tracePt t="108610" x="8166100" y="2008188"/>
          <p14:tracePt t="108628" x="7994650" y="2014538"/>
          <p14:tracePt t="108645" x="7866063" y="2043113"/>
          <p14:tracePt t="108660" x="7700963" y="2065338"/>
          <p14:tracePt t="108677" x="7594600" y="2079625"/>
          <p14:tracePt t="108694" x="7486650" y="2079625"/>
          <p14:tracePt t="108710" x="7358063" y="2100263"/>
          <p14:tracePt t="108727" x="7223125" y="2100263"/>
          <p14:tracePt t="108744" x="7051675" y="2108200"/>
          <p14:tracePt t="108761" x="6865938" y="2108200"/>
          <p14:tracePt t="108779" x="6600825" y="2093913"/>
          <p14:tracePt t="108795" x="6423025" y="2065338"/>
          <p14:tracePt t="108811" x="6300788" y="2043113"/>
          <p14:tracePt t="108828" x="6151563" y="2022475"/>
          <p14:tracePt t="108845" x="6008688" y="1993900"/>
          <p14:tracePt t="108863" x="5922963" y="1979613"/>
          <p14:tracePt t="108880" x="5837238" y="1965325"/>
          <p14:tracePt t="108896" x="5800725" y="1943100"/>
          <p14:tracePt t="108913" x="5786438" y="1922463"/>
          <p14:tracePt t="108930" x="5757863" y="1900238"/>
          <p14:tracePt t="108935" x="5729288" y="1871663"/>
          <p14:tracePt t="108946" x="5708650" y="1865313"/>
          <p14:tracePt t="108964" x="5686425" y="1828800"/>
          <p14:tracePt t="108978" x="5657850" y="1822450"/>
          <p14:tracePt t="108995" x="5651500" y="1822450"/>
          <p14:tracePt t="109012" x="5651500" y="1808163"/>
          <p14:tracePt t="109029" x="5651500" y="1779588"/>
          <p14:tracePt t="109045" x="5651500" y="1736725"/>
          <p14:tracePt t="109062" x="5651500" y="1708150"/>
          <p14:tracePt t="109079" x="5651500" y="1693863"/>
          <p14:tracePt t="109179" x="5657850" y="1693863"/>
          <p14:tracePt t="109235" x="5665788" y="1693863"/>
          <p14:tracePt t="109301" x="5672138" y="1693863"/>
          <p14:tracePt t="109341" x="5680075" y="1693863"/>
          <p14:tracePt t="109350" x="5686425" y="1693863"/>
          <p14:tracePt t="109373" x="5694363" y="1693863"/>
          <p14:tracePt t="109395" x="5700713" y="1693863"/>
          <p14:tracePt t="109850" x="5700713" y="1700213"/>
          <p14:tracePt t="110117" x="5700713" y="1708150"/>
          <p14:tracePt t="110321" x="5700713" y="1714500"/>
          <p14:tracePt t="110329" x="5700713" y="1722438"/>
          <p14:tracePt t="110335" x="5694363" y="1751013"/>
          <p14:tracePt t="110352" x="5686425" y="1785938"/>
          <p14:tracePt t="110369" x="5665788" y="1828800"/>
          <p14:tracePt t="110386" x="5643563" y="1885950"/>
          <p14:tracePt t="110402" x="5629275" y="1943100"/>
          <p14:tracePt t="110420" x="5622925" y="2036763"/>
          <p14:tracePt t="110436" x="5608638" y="2128838"/>
          <p14:tracePt t="110453" x="5594350" y="2228850"/>
          <p14:tracePt t="110470" x="5594350" y="2279650"/>
          <p14:tracePt t="110486" x="5586413" y="2308225"/>
          <p14:tracePt t="110503" x="5586413" y="2322513"/>
          <p14:tracePt t="110520" x="5586413" y="2328863"/>
          <p14:tracePt t="110537" x="5586413" y="2336800"/>
          <p14:tracePt t="110553" x="5586413" y="2343150"/>
          <p14:tracePt t="110633" x="5586413" y="2351088"/>
          <p14:tracePt t="110647" x="5586413" y="2357438"/>
          <p14:tracePt t="110739" x="5586413" y="2336800"/>
          <p14:tracePt t="110747" x="5580063" y="2300288"/>
          <p14:tracePt t="110756" x="5580063" y="2257425"/>
          <p14:tracePt t="110771" x="5580063" y="2193925"/>
          <p14:tracePt t="110788" x="5580063" y="2136775"/>
          <p14:tracePt t="110805" x="5580063" y="2071688"/>
          <p14:tracePt t="110821" x="5580063" y="1985963"/>
          <p14:tracePt t="110841" x="5580063" y="1885950"/>
          <p14:tracePt t="110857" x="5586413" y="1814513"/>
          <p14:tracePt t="110873" x="5586413" y="1800225"/>
          <p14:tracePt t="110890" x="5594350" y="1785938"/>
          <p14:tracePt t="110907" x="5594350" y="1779588"/>
          <p14:tracePt t="110990" x="5594350" y="1771650"/>
          <p14:tracePt t="110999" x="5600700" y="1757363"/>
          <p14:tracePt t="111006" x="5600700" y="1743075"/>
          <p14:tracePt t="111024" x="5600700" y="1722438"/>
          <p14:tracePt t="111041" x="5600700" y="1700213"/>
          <p14:tracePt t="111058" x="5600700" y="1693863"/>
          <p14:tracePt t="111109" x="5608638" y="1693863"/>
          <p14:tracePt t="111133" x="5608638" y="1685925"/>
          <p14:tracePt t="111141" x="5608638" y="1679575"/>
          <p14:tracePt t="111155" x="5614988" y="1671638"/>
          <p14:tracePt t="112396" x="5622925" y="1671638"/>
          <p14:tracePt t="112404" x="5629275" y="1671638"/>
          <p14:tracePt t="112420" x="5629275" y="1679575"/>
          <p14:tracePt t="112430" x="5629275" y="1685925"/>
          <p14:tracePt t="112446" x="5643563" y="1700213"/>
          <p14:tracePt t="112480" x="5657850" y="1708150"/>
          <p14:tracePt t="112497" x="5665788" y="1708150"/>
          <p14:tracePt t="112764" x="5665788" y="1714500"/>
          <p14:tracePt t="112803" x="5665788" y="1722438"/>
          <p14:tracePt t="112827" x="5672138" y="1728788"/>
          <p14:tracePt t="112841" x="5672138" y="1736725"/>
          <p14:tracePt t="112857" x="5672138" y="1743075"/>
          <p14:tracePt t="112870" x="5672138" y="1751013"/>
          <p14:tracePt t="113209" x="5680075" y="1751013"/>
          <p14:tracePt t="113629" x="5680075" y="1757363"/>
          <p14:tracePt t="113638" x="5672138" y="1771650"/>
          <p14:tracePt t="113645" x="5665788" y="1771650"/>
          <p14:tracePt t="113654" x="5665788" y="1779588"/>
          <p14:tracePt t="113670" x="5651500" y="1793875"/>
          <p14:tracePt t="113687" x="5651500" y="1814513"/>
          <p14:tracePt t="113705" x="5651500" y="1822450"/>
          <p14:tracePt t="113721" x="5651500" y="1836738"/>
          <p14:tracePt t="113737" x="5651500" y="1865313"/>
          <p14:tracePt t="113738" x="5657850" y="1879600"/>
          <p14:tracePt t="113753" x="5672138" y="1893888"/>
          <p14:tracePt t="113770" x="5708650" y="1922463"/>
          <p14:tracePt t="113787" x="5729288" y="1957388"/>
          <p14:tracePt t="113804" x="5757863" y="1993900"/>
          <p14:tracePt t="113821" x="5794375" y="2036763"/>
          <p14:tracePt t="113837" x="5808663" y="2051050"/>
          <p14:tracePt t="113854" x="5843588" y="2071688"/>
          <p14:tracePt t="113871" x="5908675" y="2114550"/>
          <p14:tracePt t="113887" x="5951538" y="2128838"/>
          <p14:tracePt t="113905" x="5994400" y="2165350"/>
          <p14:tracePt t="113921" x="6065838" y="2214563"/>
          <p14:tracePt t="113938" x="6186488" y="2265363"/>
          <p14:tracePt t="113955" x="6280150" y="2286000"/>
          <p14:tracePt t="113971" x="6394450" y="2322513"/>
          <p14:tracePt t="113989" x="6580188" y="2351088"/>
          <p14:tracePt t="114005" x="6665913" y="2357438"/>
          <p14:tracePt t="114021" x="6757988" y="2365375"/>
          <p14:tracePt t="114038" x="6886575" y="2393950"/>
          <p14:tracePt t="114056" x="7000875" y="2408238"/>
          <p14:tracePt t="114073" x="7165975" y="2414588"/>
          <p14:tracePt t="114088" x="7280275" y="2422525"/>
          <p14:tracePt t="114105" x="7408863" y="2422525"/>
          <p14:tracePt t="114122" x="7594600" y="2408238"/>
          <p14:tracePt t="114139" x="7743825" y="2386013"/>
          <p14:tracePt t="114157" x="7837488" y="2357438"/>
          <p14:tracePt t="114175" x="7923213" y="2314575"/>
          <p14:tracePt t="114190" x="8023225" y="2286000"/>
          <p14:tracePt t="114207" x="8143875" y="2257425"/>
          <p14:tracePt t="114224" x="8266113" y="2208213"/>
          <p14:tracePt t="114241" x="8380413" y="2122488"/>
          <p14:tracePt t="114258" x="8472488" y="2057400"/>
          <p14:tracePt t="114274" x="8551863" y="2014538"/>
          <p14:tracePt t="114290" x="8615363" y="1993900"/>
          <p14:tracePt t="114306" x="8629650" y="1971675"/>
          <p14:tracePt t="114323" x="8658225" y="1922463"/>
          <p14:tracePt t="114340" x="8680450" y="1893888"/>
          <p14:tracePt t="114357" x="8694738" y="1893888"/>
          <p14:tracePt t="114374" x="8729663" y="1885950"/>
          <p14:tracePt t="114390" x="8751888" y="1879600"/>
          <p14:tracePt t="114407" x="8772525" y="1871663"/>
          <p14:tracePt t="114424" x="8780463" y="1871663"/>
          <p14:tracePt t="114440" x="8786813" y="1865313"/>
          <p14:tracePt t="114457" x="8801100" y="1865313"/>
          <p14:tracePt t="114474" x="8809038" y="1857375"/>
          <p14:tracePt t="114491" x="8809038" y="1851025"/>
          <p14:tracePt t="115381" x="8809038" y="1857375"/>
          <p14:tracePt t="115387" x="8801100" y="1871663"/>
          <p14:tracePt t="115396" x="8786813" y="1900238"/>
          <p14:tracePt t="115412" x="8737600" y="1951038"/>
          <p14:tracePt t="115429" x="8651875" y="2008188"/>
          <p14:tracePt t="115445" x="8572500" y="2043113"/>
          <p14:tracePt t="115463" x="8429625" y="2100263"/>
          <p14:tracePt t="115479" x="8272463" y="2143125"/>
          <p14:tracePt t="115497" x="8115300" y="2179638"/>
          <p14:tracePt t="115513" x="8023225" y="2222500"/>
          <p14:tracePt t="115529" x="7923213" y="2251075"/>
          <p14:tracePt t="115546" x="7815263" y="2293938"/>
          <p14:tracePt t="115563" x="7672388" y="2357438"/>
          <p14:tracePt t="115580" x="7558088" y="2386013"/>
          <p14:tracePt t="115598" x="7443788" y="2408238"/>
          <p14:tracePt t="115615" x="7372350" y="2428875"/>
          <p14:tracePt t="115630" x="7251700" y="2465388"/>
          <p14:tracePt t="115646" x="7137400" y="2557463"/>
          <p14:tracePt t="115663" x="6986588" y="2608263"/>
          <p14:tracePt t="115680" x="6886575" y="2643188"/>
          <p14:tracePt t="115699" x="6723063" y="2728913"/>
          <p14:tracePt t="115715" x="6629400" y="2765425"/>
          <p14:tracePt t="115731" x="6523038" y="2794000"/>
          <p14:tracePt t="115747" x="6437313" y="2836863"/>
          <p14:tracePt t="115764" x="6300788" y="2879725"/>
          <p14:tracePt t="115780" x="6172200" y="2922588"/>
          <p14:tracePt t="115798" x="6022975" y="2986088"/>
          <p14:tracePt t="115814" x="5886450" y="3028950"/>
          <p14:tracePt t="115831" x="5765800" y="3079750"/>
          <p14:tracePt t="115848" x="5622925" y="3143250"/>
          <p14:tracePt t="115864" x="5537200" y="3200400"/>
          <p14:tracePt t="115881" x="5443538" y="3265488"/>
          <p14:tracePt t="115898" x="5386388" y="3308350"/>
          <p14:tracePt t="115916" x="5294313" y="3365500"/>
          <p14:tracePt t="115933" x="5186363" y="3451225"/>
          <p14:tracePt t="115937" x="5129213" y="3479800"/>
          <p14:tracePt t="115950" x="5022850" y="3522663"/>
          <p14:tracePt t="115967" x="4922838" y="3586163"/>
          <p14:tracePt t="115982" x="4814888" y="3636963"/>
          <p14:tracePt t="115999" x="4729163" y="3686175"/>
          <p14:tracePt t="116016" x="4629150" y="3751263"/>
          <p14:tracePt t="116033" x="4551363" y="3829050"/>
          <p14:tracePt t="116048" x="4500563" y="3922713"/>
          <p14:tracePt t="116067" x="4394200" y="4057650"/>
          <p14:tracePt t="116082" x="4286250" y="4137025"/>
          <p14:tracePt t="116100" x="4243388" y="4165600"/>
          <p14:tracePt t="116117" x="4200525" y="4194175"/>
          <p14:tracePt t="116134" x="4165600" y="4200525"/>
          <p14:tracePt t="116151" x="4137025" y="4200525"/>
          <p14:tracePt t="116167" x="4122738" y="4208463"/>
          <p14:tracePt t="116183" x="4114800" y="4208463"/>
          <p14:tracePt t="116201" x="4108450" y="4208463"/>
          <p14:tracePt t="116218" x="4071938" y="4229100"/>
          <p14:tracePt t="116234" x="4037013" y="4265613"/>
          <p14:tracePt t="116251" x="3994150" y="4300538"/>
          <p14:tracePt t="116268" x="3879850" y="4357688"/>
          <p14:tracePt t="116284" x="3743325" y="4394200"/>
          <p14:tracePt t="116301" x="3651250" y="4429125"/>
          <p14:tracePt t="116317" x="3594100" y="4437063"/>
          <p14:tracePt t="116334" x="3551238" y="4437063"/>
          <p14:tracePt t="116350" x="3494088" y="4451350"/>
          <p14:tracePt t="116367" x="3465513" y="4451350"/>
          <p14:tracePt t="116385" x="3443288" y="4451350"/>
          <p14:tracePt t="116401" x="3429000" y="4451350"/>
          <p14:tracePt t="116418" x="3408363" y="4457700"/>
          <p14:tracePt t="116420" x="3394075" y="4457700"/>
          <p14:tracePt t="116435" x="3357563" y="4457700"/>
          <p14:tracePt t="116451" x="3308350" y="4437063"/>
          <p14:tracePt t="116467" x="3257550" y="4429125"/>
          <p14:tracePt t="116486" x="3179763" y="4414838"/>
          <p14:tracePt t="116503" x="3114675" y="4386263"/>
          <p14:tracePt t="116519" x="3079750" y="4365625"/>
          <p14:tracePt t="116536" x="3071813" y="4351338"/>
          <p14:tracePt t="116568" x="3071813" y="4337050"/>
          <p14:tracePt t="116585" x="3071813" y="4329113"/>
          <p14:tracePt t="116602" x="3071813" y="4322763"/>
          <p14:tracePt t="116618" x="3079750" y="4314825"/>
          <p14:tracePt t="116635" x="3086100" y="4308475"/>
          <p14:tracePt t="116652" x="3108325" y="4300538"/>
          <p14:tracePt t="116685" x="3108325" y="4294188"/>
          <p14:tracePt t="116724" x="3108325" y="4286250"/>
          <p14:tracePt t="116741" x="3114675" y="4286250"/>
          <p14:tracePt t="116764" x="3114675" y="4279900"/>
          <p14:tracePt t="116859" x="3108325" y="4279900"/>
          <p14:tracePt t="116867" x="3100388" y="4279900"/>
          <p14:tracePt t="116880" x="3086100" y="4279900"/>
          <p14:tracePt t="116905" x="3079750" y="4279900"/>
          <p14:tracePt t="116942" x="3071813" y="4279900"/>
          <p14:tracePt t="116957" x="3057525" y="4279900"/>
          <p14:tracePt t="116965" x="3043238" y="4279900"/>
          <p14:tracePt t="116973" x="3028950" y="4279900"/>
          <p14:tracePt t="116987" x="3022600" y="4286250"/>
          <p14:tracePt t="117004" x="2986088" y="4294188"/>
          <p14:tracePt t="117021" x="2957513" y="4294188"/>
          <p14:tracePt t="117037" x="2943225" y="4294188"/>
          <p14:tracePt t="117054" x="2928938" y="4294188"/>
          <p14:tracePt t="117071" x="2922588" y="4294188"/>
          <p14:tracePt t="117279" x="2914650" y="4294188"/>
          <p14:tracePt t="117286" x="2914650" y="4286250"/>
          <p14:tracePt t="117293" x="2900363" y="4286250"/>
          <p14:tracePt t="117305" x="2894013" y="4286250"/>
          <p14:tracePt t="117322" x="2886075" y="4286250"/>
          <p14:tracePt t="117339" x="2879725" y="4286250"/>
          <p14:tracePt t="117355" x="2871788" y="4286250"/>
          <p14:tracePt t="117498" x="2894013" y="4286250"/>
          <p14:tracePt t="117505" x="2914650" y="4286250"/>
          <p14:tracePt t="117513" x="2928938" y="4286250"/>
          <p14:tracePt t="117523" x="2943225" y="4286250"/>
          <p14:tracePt t="117540" x="3014663" y="4300538"/>
          <p14:tracePt t="117556" x="3051175" y="4300538"/>
          <p14:tracePt t="117573" x="3065463" y="4300538"/>
          <p14:tracePt t="117590" x="3086100" y="4300538"/>
          <p14:tracePt t="117678" x="3100388" y="4300538"/>
          <p14:tracePt t="117685" x="3114675" y="4300538"/>
          <p14:tracePt t="117694" x="3136900" y="4300538"/>
          <p14:tracePt t="117709" x="3171825" y="4300538"/>
          <p14:tracePt t="117726" x="3186113" y="4300538"/>
          <p14:tracePt t="117742" x="3208338" y="4300538"/>
          <p14:tracePt t="117759" x="3214688" y="4300538"/>
          <p14:tracePt t="117777" x="3222625" y="4300538"/>
          <p14:tracePt t="117793" x="3228975" y="4300538"/>
          <p14:tracePt t="117809" x="3243263" y="4300538"/>
          <p14:tracePt t="117825" x="3251200" y="4300538"/>
          <p14:tracePt t="117841" x="3265488" y="4300538"/>
          <p14:tracePt t="118106" x="3279775" y="4300538"/>
          <p14:tracePt t="118113" x="3308350" y="4300538"/>
          <p14:tracePt t="118121" x="3357563" y="4300538"/>
          <p14:tracePt t="118129" x="3394075" y="4300538"/>
          <p14:tracePt t="118143" x="3436938" y="4300538"/>
          <p14:tracePt t="118161" x="3579813" y="4308475"/>
          <p14:tracePt t="118176" x="3686175" y="4322763"/>
          <p14:tracePt t="118193" x="3800475" y="4329113"/>
          <p14:tracePt t="118211" x="3886200" y="4329113"/>
          <p14:tracePt t="118228" x="4000500" y="4329113"/>
          <p14:tracePt t="118245" x="4100513" y="4329113"/>
          <p14:tracePt t="118260" x="4251325" y="4337050"/>
          <p14:tracePt t="118277" x="4314825" y="4343400"/>
          <p14:tracePt t="118294" x="4379913" y="4351338"/>
          <p14:tracePt t="118311" x="4429125" y="4351338"/>
          <p14:tracePt t="118329" x="4486275" y="4351338"/>
          <p14:tracePt t="118344" x="4529138" y="4351338"/>
          <p14:tracePt t="118361" x="4557713" y="4351338"/>
          <p14:tracePt t="118378" x="4600575" y="4329113"/>
          <p14:tracePt t="118394" x="4629150" y="4329113"/>
          <p14:tracePt t="118412" x="4657725" y="4322763"/>
          <p14:tracePt t="118429" x="4714875" y="4308475"/>
          <p14:tracePt t="118446" x="4757738" y="4308475"/>
          <p14:tracePt t="118450" x="4765675" y="4300538"/>
          <p14:tracePt t="118462" x="4786313" y="4300538"/>
          <p14:tracePt t="118478" x="4794250" y="4294188"/>
          <p14:tracePt t="118495" x="4814888" y="4294188"/>
          <p14:tracePt t="118512" x="4837113" y="4279900"/>
          <p14:tracePt t="118528" x="4843463" y="4271963"/>
          <p14:tracePt t="118545" x="4851400" y="4265613"/>
          <p14:tracePt t="118562" x="4857750" y="4257675"/>
          <p14:tracePt t="118580" x="4865688" y="4243388"/>
          <p14:tracePt t="118595" x="4872038" y="4237038"/>
          <p14:tracePt t="118612" x="4879975" y="4229100"/>
          <p14:tracePt t="118773" x="4872038" y="4229100"/>
          <p14:tracePt t="118802" x="4865688" y="4229100"/>
          <p14:tracePt t="118819" x="4857750" y="4229100"/>
          <p14:tracePt t="118841" x="4851400" y="4229100"/>
          <p14:tracePt t="118857" x="4843463" y="4229100"/>
          <p14:tracePt t="118871" x="4837113" y="4229100"/>
          <p14:tracePt t="119320" x="4829175" y="4229100"/>
          <p14:tracePt t="119348" x="4814888" y="4229100"/>
          <p14:tracePt t="119373" x="4808538" y="4229100"/>
          <p14:tracePt t="119405" x="4800600" y="4237038"/>
          <p14:tracePt t="119482" x="4800600" y="4243388"/>
          <p14:tracePt t="119529" x="4794250" y="4243388"/>
          <p14:tracePt t="119811" x="4794250" y="4251325"/>
          <p14:tracePt t="119890" x="4800600" y="4251325"/>
          <p14:tracePt t="119905" x="4808538" y="4251325"/>
          <p14:tracePt t="119917" x="4814888" y="4251325"/>
          <p14:tracePt t="119941" x="4822825" y="4251325"/>
          <p14:tracePt t="119949" x="4822825" y="4257675"/>
          <p14:tracePt t="119965" x="4829175" y="4257675"/>
          <p14:tracePt t="119981" x="4837113" y="4257675"/>
          <p14:tracePt t="119989" x="4843463" y="4257675"/>
          <p14:tracePt t="120003" x="4851400" y="4257675"/>
          <p14:tracePt t="120021" x="4879975" y="4257675"/>
          <p14:tracePt t="120038" x="4908550" y="4257675"/>
          <p14:tracePt t="120055" x="4929188" y="4257675"/>
          <p14:tracePt t="120073" x="4943475" y="4265613"/>
          <p14:tracePt t="120087" x="4957763" y="4265613"/>
          <p14:tracePt t="120088" x="4965700" y="4265613"/>
          <p14:tracePt t="120104" x="4972050" y="4265613"/>
          <p14:tracePt t="120120" x="4986338" y="4265613"/>
          <p14:tracePt t="120137" x="5000625" y="4265613"/>
          <p14:tracePt t="120154" x="5029200" y="4271963"/>
          <p14:tracePt t="120170" x="5080000" y="4271963"/>
          <p14:tracePt t="120187" x="5122863" y="4271963"/>
          <p14:tracePt t="120204" x="5151438" y="4271963"/>
          <p14:tracePt t="120221" x="5165725" y="4271963"/>
          <p14:tracePt t="120237" x="5180013" y="4265613"/>
          <p14:tracePt t="120254" x="5194300" y="4265613"/>
          <p14:tracePt t="120271" x="5208588" y="4265613"/>
          <p14:tracePt t="120304" x="5222875" y="4265613"/>
          <p14:tracePt t="120321" x="5243513" y="4265613"/>
          <p14:tracePt t="120338" x="5300663" y="4265613"/>
          <p14:tracePt t="120355" x="5337175" y="4271963"/>
          <p14:tracePt t="120372" x="5351463" y="4271963"/>
          <p14:tracePt t="120388" x="5372100" y="4271963"/>
          <p14:tracePt t="120536" x="5380038" y="4271963"/>
          <p14:tracePt t="120544" x="5400675" y="4265613"/>
          <p14:tracePt t="120559" x="5437188" y="4214813"/>
          <p14:tracePt t="120575" x="5472113" y="4137025"/>
          <p14:tracePt t="120590" x="5543550" y="4022725"/>
          <p14:tracePt t="120607" x="5594350" y="3871913"/>
          <p14:tracePt t="120624" x="5686425" y="3565525"/>
          <p14:tracePt t="120641" x="5751513" y="3243263"/>
          <p14:tracePt t="120657" x="5808663" y="2757488"/>
          <p14:tracePt t="120673" x="5857875" y="2457450"/>
          <p14:tracePt t="120691" x="5843588" y="2228850"/>
          <p14:tracePt t="120707" x="5843588" y="2157413"/>
          <p14:tracePt t="120723" x="5843588" y="2108200"/>
          <p14:tracePt t="120741" x="5843588" y="2008188"/>
          <p14:tracePt t="120757" x="5851525" y="1908175"/>
          <p14:tracePt t="120773" x="5851525" y="1785938"/>
          <p14:tracePt t="120791" x="5857875" y="1657350"/>
          <p14:tracePt t="120807" x="5865813" y="1536700"/>
          <p14:tracePt t="120808" x="5865813" y="1493838"/>
          <p14:tracePt t="120824" x="5865813" y="1443038"/>
          <p14:tracePt t="120843" x="5865813" y="1414463"/>
          <p14:tracePt t="120859" x="5865813" y="1408113"/>
          <p14:tracePt t="120875" x="5865813" y="1400175"/>
          <p14:tracePt t="120892" x="5872163" y="1393825"/>
          <p14:tracePt t="120926" x="5880100" y="1385888"/>
          <p14:tracePt t="121021" x="5886450" y="1385888"/>
          <p14:tracePt t="121029" x="5886450" y="1393825"/>
          <p14:tracePt t="121042" x="5900738" y="1450975"/>
          <p14:tracePt t="121058" x="5900738" y="1485900"/>
          <p14:tracePt t="121075" x="5900738" y="1508125"/>
          <p14:tracePt t="121093" x="5900738" y="1522413"/>
          <p14:tracePt t="121110" x="5900738" y="1536700"/>
          <p14:tracePt t="121127" x="5900738" y="1550988"/>
          <p14:tracePt t="121143" x="5900738" y="1565275"/>
          <p14:tracePt t="121160" x="5900738" y="1593850"/>
          <p14:tracePt t="121177" x="5900738" y="1600200"/>
          <p14:tracePt t="121194" x="5894388" y="1614488"/>
          <p14:tracePt t="121211" x="5886450" y="1636713"/>
          <p14:tracePt t="121227" x="5880100" y="1665288"/>
          <p14:tracePt t="121244" x="5872163" y="1671638"/>
          <p14:tracePt t="121332" x="5865813" y="1665288"/>
          <p14:tracePt t="121346" x="5857875" y="1665288"/>
          <p14:tracePt t="121356" x="5851525" y="1665288"/>
          <p14:tracePt t="121362" x="5837238" y="1665288"/>
          <p14:tracePt t="121378" x="5822950" y="1671638"/>
          <p14:tracePt t="121395" x="5794375" y="1685925"/>
          <p14:tracePt t="121412" x="5780088" y="1693863"/>
          <p14:tracePt t="121428" x="5772150" y="1700213"/>
          <p14:tracePt t="121444" x="5757863" y="1708150"/>
          <p14:tracePt t="121460" x="5743575" y="1722438"/>
          <p14:tracePt t="121477" x="5737225" y="1722438"/>
          <p14:tracePt t="121494" x="5715000" y="1736725"/>
          <p14:tracePt t="121512" x="5694363" y="1757363"/>
          <p14:tracePt t="121529" x="5686425" y="1765300"/>
          <p14:tracePt t="121546" x="5686425" y="1771650"/>
          <p14:tracePt t="121561" x="5680075" y="1779588"/>
          <p14:tracePt t="121578" x="5672138" y="1785938"/>
          <p14:tracePt t="121597" x="5657850" y="1793875"/>
          <p14:tracePt t="121613" x="5657850" y="1800225"/>
          <p14:tracePt t="121629" x="5657850" y="1822450"/>
          <p14:tracePt t="121647" x="5680075" y="1879600"/>
          <p14:tracePt t="121663" x="5722938" y="1971675"/>
          <p14:tracePt t="121680" x="5751513" y="2014538"/>
          <p14:tracePt t="121695" x="5765800" y="2022475"/>
          <p14:tracePt t="121712" x="5800725" y="2043113"/>
          <p14:tracePt t="121728" x="5837238" y="2065338"/>
          <p14:tracePt t="121746" x="5929313" y="2079625"/>
          <p14:tracePt t="121762" x="6000750" y="2085975"/>
          <p14:tracePt t="121795" x="6022975" y="2085975"/>
          <p14:tracePt t="121812" x="6051550" y="2093913"/>
          <p14:tracePt t="121829" x="6080125" y="2108200"/>
          <p14:tracePt t="121847" x="6115050" y="2128838"/>
          <p14:tracePt t="121864" x="6143625" y="2143125"/>
          <p14:tracePt t="121881" x="6180138" y="2165350"/>
          <p14:tracePt t="121898" x="6208713" y="2171700"/>
          <p14:tracePt t="121913" x="6243638" y="2171700"/>
          <p14:tracePt t="121930" x="6294438" y="2179638"/>
          <p14:tracePt t="121946" x="6329363" y="2185988"/>
          <p14:tracePt t="121949" x="6343650" y="2185988"/>
          <p14:tracePt t="121964" x="6365875" y="2193925"/>
          <p14:tracePt t="121980" x="6394450" y="2193925"/>
          <p14:tracePt t="121997" x="6437313" y="2200275"/>
          <p14:tracePt t="122013" x="6457950" y="2208213"/>
          <p14:tracePt t="122030" x="6472238" y="2208213"/>
          <p14:tracePt t="122047" x="6500813" y="2208213"/>
          <p14:tracePt t="122063" x="6508750" y="2208213"/>
          <p14:tracePt t="122080" x="6529388" y="2208213"/>
          <p14:tracePt t="122097" x="6565900" y="2214563"/>
          <p14:tracePt t="122114" x="6594475" y="2228850"/>
          <p14:tracePt t="122131" x="6623050" y="2236788"/>
          <p14:tracePt t="122148" x="6651625" y="2251075"/>
          <p14:tracePt t="122164" x="6686550" y="2251075"/>
          <p14:tracePt t="122181" x="6751638" y="2251075"/>
          <p14:tracePt t="122198" x="6815138" y="2236788"/>
          <p14:tracePt t="122214" x="6894513" y="2236788"/>
          <p14:tracePt t="122232" x="6986588" y="2228850"/>
          <p14:tracePt t="122248" x="7051675" y="2228850"/>
          <p14:tracePt t="122265" x="7137400" y="2228850"/>
          <p14:tracePt t="122283" x="7200900" y="2228850"/>
          <p14:tracePt t="122300" x="7265988" y="2243138"/>
          <p14:tracePt t="122302" x="7294563" y="2243138"/>
          <p14:tracePt t="122317" x="7380288" y="2251075"/>
          <p14:tracePt t="122332" x="7429500" y="2251075"/>
          <p14:tracePt t="122348" x="7523163" y="2251075"/>
          <p14:tracePt t="122365" x="7623175" y="2251075"/>
          <p14:tracePt t="122383" x="7751763" y="2251075"/>
          <p14:tracePt t="122399" x="7837488" y="2243138"/>
          <p14:tracePt t="122417" x="8001000" y="2251075"/>
          <p14:tracePt t="122432" x="8080375" y="2251075"/>
          <p14:tracePt t="122448" x="8166100" y="2251075"/>
          <p14:tracePt t="122465" x="8266113" y="2236788"/>
          <p14:tracePt t="122482" x="8343900" y="2222500"/>
          <p14:tracePt t="122500" x="8423275" y="2214563"/>
          <p14:tracePt t="122517" x="8486775" y="2208213"/>
          <p14:tracePt t="122533" x="8543925" y="2193925"/>
          <p14:tracePt t="122549" x="8586788" y="2193925"/>
          <p14:tracePt t="122566" x="8680450" y="2179638"/>
          <p14:tracePt t="122583" x="8743950" y="2151063"/>
          <p14:tracePt t="122600" x="8829675" y="2122488"/>
          <p14:tracePt t="122617" x="8901113" y="2100263"/>
          <p14:tracePt t="122633" x="8980488" y="2079625"/>
          <p14:tracePt t="122651" x="9066213" y="2057400"/>
          <p14:tracePt t="122668" x="9123363" y="2028825"/>
          <p14:tracePt t="122911" x="9129713" y="1779588"/>
          <p14:tracePt t="122917" x="9123363" y="1765300"/>
          <p14:tracePt t="122926" x="9109075" y="1757363"/>
          <p14:tracePt t="122934" x="9086850" y="1751013"/>
          <p14:tracePt t="122951" x="9080500" y="1722438"/>
          <p14:tracePt t="122968" x="9066213" y="1700213"/>
          <p14:tracePt t="122985" x="9051925" y="1679575"/>
          <p14:tracePt t="123002" x="9029700" y="1657350"/>
          <p14:tracePt t="123018" x="9001125" y="1643063"/>
          <p14:tracePt t="123035" x="8986838" y="1628775"/>
          <p14:tracePt t="123052" x="8951913" y="1614488"/>
          <p14:tracePt t="123070" x="8909050" y="1608138"/>
          <p14:tracePt t="123087" x="8886825" y="1608138"/>
          <p14:tracePt t="123102" x="8880475" y="1608138"/>
          <p14:tracePt t="123119" x="8866188" y="1608138"/>
          <p14:tracePt t="123136" x="8815388" y="1608138"/>
          <p14:tracePt t="123137" x="8772525" y="1614488"/>
          <p14:tracePt t="123152" x="8643938" y="1671638"/>
          <p14:tracePt t="123169" x="8472488" y="1751013"/>
          <p14:tracePt t="123186" x="8158163" y="1865313"/>
          <p14:tracePt t="123203" x="7815263" y="1951038"/>
          <p14:tracePt t="123220" x="7308850" y="2014538"/>
          <p14:tracePt t="123236" x="6986588" y="2071688"/>
          <p14:tracePt t="123253" x="6708775" y="2165350"/>
          <p14:tracePt t="123269" x="6565900" y="2222500"/>
          <p14:tracePt t="123287" x="6480175" y="2265363"/>
          <p14:tracePt t="123304" x="6394450" y="2322513"/>
          <p14:tracePt t="123320" x="6337300" y="2357438"/>
          <p14:tracePt t="123337" x="6257925" y="2386013"/>
          <p14:tracePt t="123353" x="6157913" y="2414588"/>
          <p14:tracePt t="123355" x="6100763" y="2457450"/>
          <p14:tracePt t="123372" x="5994400" y="2508250"/>
          <p14:tracePt t="123389" x="5922963" y="2528888"/>
          <p14:tracePt t="123405" x="5872163" y="2551113"/>
          <p14:tracePt t="123421" x="5837238" y="2565400"/>
          <p14:tracePt t="123437" x="5829300" y="2565400"/>
          <p14:tracePt t="123496" x="5837238" y="2565400"/>
          <p14:tracePt t="123504" x="5843588" y="2565400"/>
          <p14:tracePt t="123513" x="5851525" y="2557463"/>
          <p14:tracePt t="123522" x="5857875" y="2551113"/>
          <p14:tracePt t="123539" x="5857875" y="2536825"/>
          <p14:tracePt t="123555" x="5857875" y="2522538"/>
          <p14:tracePt t="123572" x="5857875" y="2508250"/>
          <p14:tracePt t="123589" x="5851525" y="2508250"/>
          <p14:tracePt t="123605" x="5843588" y="2508250"/>
          <p14:tracePt t="123622" x="5837238" y="2508250"/>
          <p14:tracePt t="123639" x="5829300" y="2508250"/>
          <p14:tracePt t="123717" x="5822950" y="2508250"/>
          <p14:tracePt t="123724" x="5808663" y="2508250"/>
          <p14:tracePt t="123739" x="5800725" y="2508250"/>
          <p14:tracePt t="123942" x="5786438" y="2508250"/>
          <p14:tracePt t="123959" x="5780088" y="2508250"/>
          <p14:tracePt t="124020" x="5772150" y="2508250"/>
          <p14:tracePt t="124036" x="5765800" y="2508250"/>
          <p14:tracePt t="124043" x="5765800" y="2514600"/>
          <p14:tracePt t="124053" x="5757863" y="2514600"/>
          <p14:tracePt t="124062" x="5751513" y="2514600"/>
          <p14:tracePt t="124074" x="5737225" y="2514600"/>
          <p14:tracePt t="124091" x="5700713" y="2514600"/>
          <p14:tracePt t="124108" x="5672138" y="2514600"/>
          <p14:tracePt t="124124" x="5665788" y="2514600"/>
          <p14:tracePt t="124224" x="5657850" y="2514600"/>
          <p14:tracePt t="124232" x="5643563" y="2514600"/>
          <p14:tracePt t="124241" x="5622925" y="2514600"/>
          <p14:tracePt t="124258" x="5594350" y="2514600"/>
          <p14:tracePt t="124275" x="5572125" y="2514600"/>
          <p14:tracePt t="124292" x="5565775" y="2514600"/>
          <p14:tracePt t="124529" x="5572125" y="2514600"/>
          <p14:tracePt t="124544" x="5580063" y="2514600"/>
          <p14:tracePt t="124551" x="5586413" y="2514600"/>
          <p14:tracePt t="124560" x="5600700" y="2514600"/>
          <p14:tracePt t="124577" x="5637213" y="2514600"/>
          <p14:tracePt t="124593" x="5643563" y="2514600"/>
          <p14:tracePt t="124612" x="5651500" y="2522538"/>
          <p14:tracePt t="124732" x="5657850" y="2522538"/>
          <p14:tracePt t="124746" x="5665788" y="2528888"/>
          <p14:tracePt t="125012" x="5665788" y="2536825"/>
          <p14:tracePt t="125019" x="5665788" y="2551113"/>
          <p14:tracePt t="125029" x="5657850" y="2557463"/>
          <p14:tracePt t="125046" x="5643563" y="2586038"/>
          <p14:tracePt t="125062" x="5629275" y="2608263"/>
          <p14:tracePt t="125079" x="5614988" y="2643188"/>
          <p14:tracePt t="125098" x="5586413" y="2722563"/>
          <p14:tracePt t="125116" x="5572125" y="2843213"/>
          <p14:tracePt t="125130" x="5565775" y="2936875"/>
          <p14:tracePt t="125146" x="5557838" y="3128963"/>
          <p14:tracePt t="125163" x="5557838" y="3222625"/>
          <p14:tracePt t="125180" x="5572125" y="3257550"/>
          <p14:tracePt t="125200" x="5614988" y="3322638"/>
          <p14:tracePt t="125216" x="5680075" y="3343275"/>
          <p14:tracePt t="125232" x="5772150" y="3351213"/>
          <p14:tracePt t="125247" x="5886450" y="3357563"/>
          <p14:tracePt t="125263" x="6015038" y="3371850"/>
          <p14:tracePt t="125280" x="6157913" y="3379788"/>
          <p14:tracePt t="125297" x="6300788" y="3386138"/>
          <p14:tracePt t="125315" x="6515100" y="3429000"/>
          <p14:tracePt t="125331" x="6623050" y="3451225"/>
          <p14:tracePt t="125347" x="6737350" y="3443288"/>
          <p14:tracePt t="125364" x="6843713" y="3436938"/>
          <p14:tracePt t="125381" x="6980238" y="3414713"/>
          <p14:tracePt t="125398" x="7072313" y="3394075"/>
          <p14:tracePt t="125415" x="7180263" y="3365500"/>
          <p14:tracePt t="125431" x="7294563" y="3343275"/>
          <p14:tracePt t="125433" x="7358063" y="3336925"/>
          <p14:tracePt t="125448" x="7451725" y="3328988"/>
          <p14:tracePt t="125466" x="7572375" y="3300413"/>
          <p14:tracePt t="125471" x="7594600" y="3286125"/>
          <p14:tracePt t="125483" x="7666038" y="3271838"/>
          <p14:tracePt t="125500" x="7794625" y="3214688"/>
          <p14:tracePt t="125516" x="7908925" y="3179763"/>
          <p14:tracePt t="125532" x="8037513" y="3151188"/>
          <p14:tracePt t="125548" x="8166100" y="3100388"/>
          <p14:tracePt t="125565" x="8286750" y="3036888"/>
          <p14:tracePt t="125582" x="8343900" y="2979738"/>
          <p14:tracePt t="125599" x="8401050" y="2900363"/>
          <p14:tracePt t="125616" x="8437563" y="2828925"/>
          <p14:tracePt t="125632" x="8451850" y="2779713"/>
          <p14:tracePt t="125649" x="8486775" y="2722563"/>
          <p14:tracePt t="125666" x="8537575" y="2628900"/>
          <p14:tracePt t="125683" x="8551863" y="2593975"/>
          <p14:tracePt t="125700" x="8572500" y="2557463"/>
          <p14:tracePt t="125717" x="8609013" y="2514600"/>
          <p14:tracePt t="125736" x="8623300" y="2486025"/>
          <p14:tracePt t="125751" x="8643938" y="2457450"/>
          <p14:tracePt t="125754" x="8651875" y="2451100"/>
          <p14:tracePt t="125770" x="8672513" y="2422525"/>
          <p14:tracePt t="125783" x="8686800" y="2414588"/>
          <p14:tracePt t="125801" x="8723313" y="2314575"/>
          <p14:tracePt t="125816" x="8737600" y="2257425"/>
          <p14:tracePt t="125833" x="8737600" y="2208213"/>
          <p14:tracePt t="125850" x="8743950" y="2185988"/>
          <p14:tracePt t="125867" x="8758238" y="2157413"/>
          <p14:tracePt t="125884" x="8758238" y="2122488"/>
          <p14:tracePt t="125901" x="8766175" y="2079625"/>
          <p14:tracePt t="125919" x="8772525" y="2057400"/>
          <p14:tracePt t="125936" x="8772525" y="2014538"/>
          <p14:tracePt t="125951" x="8772525" y="1985963"/>
          <p14:tracePt t="125967" x="8772525" y="1951038"/>
          <p14:tracePt t="125984" x="8772525" y="1922463"/>
          <p14:tracePt t="126001" x="8772525" y="1908175"/>
          <p14:tracePt t="126017" x="8772525" y="1879600"/>
          <p14:tracePt t="126034" x="8772525" y="1822450"/>
          <p14:tracePt t="126051" x="8772525" y="1793875"/>
          <p14:tracePt t="126068" x="8766175" y="1771650"/>
          <p14:tracePt t="126085" x="8766175" y="1765300"/>
          <p14:tracePt t="126101" x="8758238" y="1743075"/>
          <p14:tracePt t="126118" x="8758238" y="1736725"/>
          <p14:tracePt t="126135" x="8751888" y="1728788"/>
          <p14:tracePt t="126192" x="8751888" y="1722438"/>
          <p14:tracePt t="126208" x="8743950" y="1722438"/>
          <p14:tracePt t="126216" x="8743950" y="1714500"/>
          <p14:tracePt t="126221" x="8729663" y="1708150"/>
          <p14:tracePt t="126238" x="8723313" y="1708150"/>
          <p14:tracePt t="126314" x="8723313" y="1700213"/>
          <p14:tracePt t="126331" x="8715375" y="1700213"/>
          <p14:tracePt t="126388" x="8709025" y="1700213"/>
          <p14:tracePt t="126546" x="8701088" y="1700213"/>
          <p14:tracePt t="127295" x="8701088" y="1714500"/>
          <p14:tracePt t="127301" x="8686800" y="1743075"/>
          <p14:tracePt t="127307" x="8686800" y="1765300"/>
          <p14:tracePt t="127325" x="8643938" y="1836738"/>
          <p14:tracePt t="127341" x="8601075" y="1936750"/>
          <p14:tracePt t="127358" x="8558213" y="2051050"/>
          <p14:tracePt t="127374" x="8494713" y="2143125"/>
          <p14:tracePt t="127393" x="8423275" y="2328863"/>
          <p14:tracePt t="127410" x="8351838" y="2451100"/>
          <p14:tracePt t="127427" x="8266113" y="2565400"/>
          <p14:tracePt t="127443" x="8194675" y="2636838"/>
          <p14:tracePt t="127460" x="8123238" y="2743200"/>
          <p14:tracePt t="127464" x="8086725" y="2771775"/>
          <p14:tracePt t="127475" x="8043863" y="2828925"/>
          <p14:tracePt t="127492" x="7966075" y="2894013"/>
          <p14:tracePt t="127509" x="7900988" y="2936875"/>
          <p14:tracePt t="127526" x="7851775" y="3008313"/>
          <p14:tracePt t="127542" x="7751763" y="3079750"/>
          <p14:tracePt t="127559" x="7686675" y="3114675"/>
          <p14:tracePt t="127577" x="7572375" y="3165475"/>
          <p14:tracePt t="127594" x="7437438" y="3228975"/>
          <p14:tracePt t="127611" x="7286625" y="3314700"/>
          <p14:tracePt t="127626" x="7165975" y="3386138"/>
          <p14:tracePt t="127643" x="6937375" y="3443288"/>
          <p14:tracePt t="127659" x="6765925" y="3471863"/>
          <p14:tracePt t="127676" x="6608763" y="3508375"/>
          <p14:tracePt t="127693" x="6429375" y="3529013"/>
          <p14:tracePt t="127710" x="6308725" y="3551238"/>
          <p14:tracePt t="127727" x="6200775" y="3565525"/>
          <p14:tracePt t="127743" x="6122988" y="3571875"/>
          <p14:tracePt t="127760" x="6043613" y="3636963"/>
          <p14:tracePt t="127777" x="5972175" y="3694113"/>
          <p14:tracePt t="127793" x="5908675" y="3729038"/>
          <p14:tracePt t="127812" x="5851525" y="3765550"/>
          <p14:tracePt t="127827" x="5794375" y="3800475"/>
          <p14:tracePt t="127844" x="5737225" y="3836988"/>
          <p14:tracePt t="127860" x="5686425" y="3871913"/>
          <p14:tracePt t="127879" x="5637213" y="3922713"/>
          <p14:tracePt t="127896" x="5608638" y="3937000"/>
          <p14:tracePt t="127911" x="5580063" y="3957638"/>
          <p14:tracePt t="127927" x="5543550" y="3994150"/>
          <p14:tracePt t="127944" x="5480050" y="4037013"/>
          <p14:tracePt t="127962" x="5408613" y="4108450"/>
          <p14:tracePt t="127964" x="5351463" y="4143375"/>
          <p14:tracePt t="127977" x="5300663" y="4165600"/>
          <p14:tracePt t="127995" x="5072063" y="4243388"/>
          <p14:tracePt t="128011" x="4972050" y="4294188"/>
          <p14:tracePt t="128028" x="4843463" y="4322763"/>
          <p14:tracePt t="128045" x="4743450" y="4351338"/>
          <p14:tracePt t="128062" x="4672013" y="4365625"/>
          <p14:tracePt t="128078" x="4629150" y="4379913"/>
          <p14:tracePt t="128095" x="4565650" y="4414838"/>
          <p14:tracePt t="128114" x="4457700" y="4451350"/>
          <p14:tracePt t="128130" x="4414838" y="4465638"/>
          <p14:tracePt t="128146" x="4343400" y="4486275"/>
          <p14:tracePt t="128162" x="4294188" y="4494213"/>
          <p14:tracePt t="128179" x="4286250" y="4494213"/>
          <p14:tracePt t="128196" x="4229100" y="4500563"/>
          <p14:tracePt t="128213" x="4171950" y="4508500"/>
          <p14:tracePt t="128229" x="4086225" y="4529138"/>
          <p14:tracePt t="128246" x="4014788" y="4543425"/>
          <p14:tracePt t="128262" x="3971925" y="4543425"/>
          <p14:tracePt t="128279" x="3908425" y="4543425"/>
          <p14:tracePt t="128297" x="3843338" y="4557713"/>
          <p14:tracePt t="128313" x="3765550" y="4565650"/>
          <p14:tracePt t="128330" x="3671888" y="4565650"/>
          <p14:tracePt t="128346" x="3622675" y="4572000"/>
          <p14:tracePt t="128364" x="3551238" y="4600575"/>
          <p14:tracePt t="128381" x="3508375" y="4600575"/>
          <p14:tracePt t="128397" x="3451225" y="4608513"/>
          <p14:tracePt t="128413" x="3408363" y="4608513"/>
          <p14:tracePt t="128430" x="3365500" y="4608513"/>
          <p14:tracePt t="128447" x="3336925" y="4608513"/>
          <p14:tracePt t="128464" x="3328988" y="4608513"/>
          <p14:tracePt t="128559" x="3336925" y="4608513"/>
          <p14:tracePt t="128567" x="3343275" y="4600575"/>
          <p14:tracePt t="128577" x="3365500" y="4594225"/>
          <p14:tracePt t="128584" x="3394075" y="4586288"/>
          <p14:tracePt t="128599" x="3494088" y="4565650"/>
          <p14:tracePt t="128615" x="3636963" y="4514850"/>
          <p14:tracePt t="128631" x="3843338" y="4429125"/>
          <p14:tracePt t="128648" x="4008438" y="4400550"/>
          <p14:tracePt t="128667" x="4351338" y="4357688"/>
          <p14:tracePt t="128682" x="4565650" y="4343400"/>
          <p14:tracePt t="128698" x="4779963" y="4329113"/>
          <p14:tracePt t="128715" x="4886325" y="4329113"/>
          <p14:tracePt t="128733" x="5072063" y="4237038"/>
          <p14:tracePt t="128749" x="5214938" y="4071938"/>
          <p14:tracePt t="128766" x="5365750" y="3822700"/>
          <p14:tracePt t="128783" x="5465763" y="3557588"/>
          <p14:tracePt t="128799" x="5614988" y="3165475"/>
          <p14:tracePt t="128816" x="5672138" y="3057525"/>
          <p14:tracePt t="128832" x="5729288" y="3008313"/>
          <p14:tracePt t="128849" x="5772150" y="2979738"/>
          <p14:tracePt t="128866" x="5794375" y="2971800"/>
          <p14:tracePt t="128884" x="5822950" y="2957513"/>
          <p14:tracePt t="128901" x="5857875" y="2928938"/>
          <p14:tracePt t="128918" x="5894388" y="2843213"/>
          <p14:tracePt t="128934" x="5929313" y="2743200"/>
          <p14:tracePt t="128950" x="5972175" y="2628900"/>
          <p14:tracePt t="128966" x="6022975" y="2565400"/>
          <p14:tracePt t="128983" x="6057900" y="2528888"/>
          <p14:tracePt t="129000" x="6094413" y="2522538"/>
          <p14:tracePt t="129016" x="6122988" y="2522538"/>
          <p14:tracePt t="129033" x="6157913" y="2522538"/>
          <p14:tracePt t="129050" x="6194425" y="2486025"/>
          <p14:tracePt t="129068" x="6208713" y="2465388"/>
          <p14:tracePt t="129085" x="6229350" y="2443163"/>
          <p14:tracePt t="129102" x="6237288" y="2428875"/>
          <p14:tracePt t="129119" x="6265863" y="2400300"/>
          <p14:tracePt t="129136" x="6294438" y="2386013"/>
          <p14:tracePt t="129152" x="6300788" y="2386013"/>
          <p14:tracePt t="129167" x="6315075" y="2386013"/>
          <p14:tracePt t="129293" x="6315075" y="2400300"/>
          <p14:tracePt t="129301" x="6315075" y="2422525"/>
          <p14:tracePt t="129309" x="6315075" y="2436813"/>
          <p14:tracePt t="129325" x="6315075" y="2443163"/>
          <p14:tracePt t="129427" x="6308725" y="2443163"/>
          <p14:tracePt t="129435" x="6300788" y="2451100"/>
          <p14:tracePt t="129444" x="6294438" y="2451100"/>
          <p14:tracePt t="129452" x="6294438" y="2457450"/>
          <p14:tracePt t="129472" x="6286500" y="2457450"/>
          <p14:tracePt t="129612" x="6280150" y="2457450"/>
          <p14:tracePt t="129668" x="6272213" y="2457450"/>
          <p14:tracePt t="129676" x="6272213" y="2465388"/>
          <p14:tracePt t="129688" x="6265863" y="2465388"/>
          <p14:tracePt t="129705" x="6243638" y="2465388"/>
          <p14:tracePt t="129722" x="6237288" y="2465388"/>
          <p14:tracePt t="129738" x="6215063" y="2471738"/>
          <p14:tracePt t="129754" x="6208713" y="2471738"/>
          <p14:tracePt t="129770" x="6200775" y="2479675"/>
          <p14:tracePt t="130004" x="6194425" y="2479675"/>
          <p14:tracePt t="130099" x="6200775" y="2479675"/>
          <p14:tracePt t="130111" x="6208713" y="2479675"/>
          <p14:tracePt t="130136" x="6215063" y="2479675"/>
          <p14:tracePt t="130175" x="6223000" y="2479675"/>
          <p14:tracePt t="130190" x="6229350" y="2479675"/>
          <p14:tracePt t="130206" x="6237288" y="2479675"/>
          <p14:tracePt t="130215" x="6243638" y="2479675"/>
          <p14:tracePt t="130229" x="6257925" y="2479675"/>
          <p14:tracePt t="130239" x="6272213" y="2479675"/>
          <p14:tracePt t="130257" x="6286500" y="2479675"/>
          <p14:tracePt t="130274" x="6315075" y="2479675"/>
          <p14:tracePt t="130290" x="6329363" y="2479675"/>
          <p14:tracePt t="131263" x="6337300" y="2479675"/>
          <p14:tracePt t="131277" x="6343650" y="2479675"/>
          <p14:tracePt t="131416" x="6343650" y="2471738"/>
          <p14:tracePt t="131447" x="6351588" y="2471738"/>
          <p14:tracePt t="131471" x="6357938" y="2471738"/>
          <p14:tracePt t="131971" x="6357938" y="2465388"/>
          <p14:tracePt t="132012" x="6357938" y="2451100"/>
          <p14:tracePt t="132019" x="6357938" y="2408238"/>
          <p14:tracePt t="132028" x="6357938" y="2357438"/>
          <p14:tracePt t="132034" x="6343650" y="2308225"/>
          <p14:tracePt t="132049" x="6343650" y="2265363"/>
          <p14:tracePt t="132066" x="6337300" y="2236788"/>
          <p14:tracePt t="132082" x="6329363" y="2208213"/>
          <p14:tracePt t="132099" x="6308725" y="2185988"/>
          <p14:tracePt t="132116" x="6272213" y="2122488"/>
          <p14:tracePt t="132133" x="6237288" y="2079625"/>
          <p14:tracePt t="132150" x="6172200" y="2014538"/>
          <p14:tracePt t="132167" x="6129338" y="1965325"/>
          <p14:tracePt t="132184" x="6080125" y="1928813"/>
          <p14:tracePt t="132200" x="6015038" y="1893888"/>
          <p14:tracePt t="132216" x="5965825" y="1871663"/>
          <p14:tracePt t="132233" x="5908675" y="1857375"/>
          <p14:tracePt t="132253" x="5822950" y="1822450"/>
          <p14:tracePt t="132269" x="5786438" y="1814513"/>
          <p14:tracePt t="132287" x="5757863" y="1808163"/>
          <p14:tracePt t="132301" x="5737225" y="1785938"/>
          <p14:tracePt t="132318" x="5708650" y="1751013"/>
          <p14:tracePt t="132334" x="5686425" y="1714500"/>
          <p14:tracePt t="132351" x="5680075" y="1679575"/>
          <p14:tracePt t="132370" x="5680075" y="1657350"/>
          <p14:tracePt t="132386" x="5680075" y="1651000"/>
          <p14:tracePt t="132419" x="5680075" y="1643063"/>
          <p14:tracePt t="132436" x="5680075" y="1636713"/>
          <p14:tracePt t="132453" x="5680075" y="1622425"/>
          <p14:tracePt t="132471" x="5700713" y="1614488"/>
          <p14:tracePt t="132485" x="5715000" y="1608138"/>
          <p14:tracePt t="132502" x="5780088" y="1579563"/>
          <p14:tracePt t="132518" x="5837238" y="1550988"/>
          <p14:tracePt t="132537" x="5880100" y="1500188"/>
          <p14:tracePt t="132553" x="5894388" y="1485900"/>
          <p14:tracePt t="132570" x="5908675" y="1479550"/>
          <p14:tracePt t="132620" x="5915025" y="1479550"/>
          <p14:tracePt t="132634" x="5929313" y="1479550"/>
          <p14:tracePt t="132643" x="5937250" y="1479550"/>
          <p14:tracePt t="132652" x="5943600" y="1479550"/>
          <p14:tracePt t="132670" x="5972175" y="1479550"/>
          <p14:tracePt t="132685" x="6051550" y="1479550"/>
          <p14:tracePt t="132704" x="6172200" y="1479550"/>
          <p14:tracePt t="132721" x="6243638" y="1479550"/>
          <p14:tracePt t="132737" x="6323013" y="1479550"/>
          <p14:tracePt t="132754" x="6343650" y="1479550"/>
          <p14:tracePt t="132770" x="6357938" y="1479550"/>
          <p14:tracePt t="132863" x="6365875" y="1493838"/>
          <p14:tracePt t="132879" x="6365875" y="1500188"/>
          <p14:tracePt t="132886" x="6365875" y="1508125"/>
          <p14:tracePt t="132909" x="6365875" y="1514475"/>
          <p14:tracePt t="132917" x="6365875" y="1522413"/>
          <p14:tracePt t="132954" x="6357938" y="1522413"/>
          <p14:tracePt t="132974" x="6351588" y="1522413"/>
          <p14:tracePt t="132996" x="6343650" y="1522413"/>
          <p14:tracePt t="133091" x="6337300" y="1522413"/>
          <p14:tracePt t="133113" x="6329363" y="1522413"/>
          <p14:tracePt t="133129" x="6323013" y="1522413"/>
          <p14:tracePt t="133231" x="6315075" y="1522413"/>
          <p14:tracePt t="133239" x="6308725" y="1522413"/>
          <p14:tracePt t="133245" x="6300788" y="1522413"/>
          <p14:tracePt t="133255" x="6272213" y="1522413"/>
          <p14:tracePt t="133272" x="6237288" y="1522413"/>
          <p14:tracePt t="133289" x="6200775" y="1522413"/>
          <p14:tracePt t="133306" x="6194425" y="1522413"/>
          <p14:tracePt t="133394" x="6194425" y="1528763"/>
          <p14:tracePt t="133402" x="6186488" y="1528763"/>
          <p14:tracePt t="133410" x="6180138" y="1528763"/>
          <p14:tracePt t="133425" x="6165850" y="1528763"/>
          <p14:tracePt t="133574" x="6172200" y="1528763"/>
          <p14:tracePt t="133582" x="6180138" y="1536700"/>
          <p14:tracePt t="133591" x="6186488" y="1536700"/>
          <p14:tracePt t="133608" x="6223000" y="1536700"/>
          <p14:tracePt t="133625" x="6229350" y="1543050"/>
          <p14:tracePt t="133642" x="6237288" y="1543050"/>
          <p14:tracePt t="133863" x="6237288" y="1550988"/>
          <p14:tracePt t="133879" x="6237288" y="1557338"/>
          <p14:tracePt t="133895" x="6237288" y="1565275"/>
          <p14:tracePt t="133905" x="6229350" y="1585913"/>
          <p14:tracePt t="133912" x="6223000" y="1608138"/>
          <p14:tracePt t="133925" x="6194425" y="1665288"/>
          <p14:tracePt t="133942" x="6172200" y="1743075"/>
          <p14:tracePt t="133959" x="6143625" y="1857375"/>
          <p14:tracePt t="133964" x="6129338" y="1951038"/>
          <p14:tracePt t="133976" x="6108700" y="2000250"/>
          <p14:tracePt t="133993" x="6108700" y="2122488"/>
          <p14:tracePt t="134009" x="6086475" y="2314575"/>
          <p14:tracePt t="134027" x="6080125" y="2393950"/>
          <p14:tracePt t="134043" x="6080125" y="2457450"/>
          <p14:tracePt t="134060" x="6080125" y="2528888"/>
          <p14:tracePt t="134076" x="6086475" y="2600325"/>
          <p14:tracePt t="134093" x="6094413" y="2679700"/>
          <p14:tracePt t="134110" x="6115050" y="2779713"/>
          <p14:tracePt t="134127" x="6115050" y="2800350"/>
          <p14:tracePt t="134143" x="6122988" y="2808288"/>
          <p14:tracePt t="134160" x="6122988" y="2814638"/>
          <p14:tracePt t="134221" x="6122988" y="2822575"/>
          <p14:tracePt t="134260" x="6129338" y="2822575"/>
          <p14:tracePt t="134325" x="6137275" y="2822575"/>
          <p14:tracePt t="134333" x="6137275" y="2814638"/>
          <p14:tracePt t="134346" x="6143625" y="2814638"/>
          <p14:tracePt t="134362" x="6151563" y="2814638"/>
          <p14:tracePt t="134410" x="6151563" y="2808288"/>
          <p14:tracePt t="134417" x="6157913" y="2808288"/>
          <p14:tracePt t="134441" x="6165850" y="2808288"/>
          <p14:tracePt t="134451" x="6172200" y="2794000"/>
          <p14:tracePt t="134463" x="6180138" y="2786063"/>
          <p14:tracePt t="134480" x="6194425" y="2771775"/>
          <p14:tracePt t="134497" x="6200775" y="2771775"/>
          <p14:tracePt t="134513" x="6200775" y="2765425"/>
          <p14:tracePt t="134911" x="6200775" y="2757488"/>
          <p14:tracePt t="134940" x="6200775" y="2751138"/>
          <p14:tracePt t="134955" x="6200775" y="2743200"/>
          <p14:tracePt t="134974" x="6194425" y="2736850"/>
          <p14:tracePt t="134979" x="6194425" y="2728913"/>
          <p14:tracePt t="134996" x="6194425" y="2722563"/>
          <p14:tracePt t="135009" x="6186488" y="2722563"/>
          <p14:tracePt t="135041" x="6186488" y="2714625"/>
          <p14:tracePt t="135095" x="6186488" y="2708275"/>
          <p14:tracePt t="135104" x="6180138" y="2708275"/>
          <p14:tracePt t="135215" x="6180138" y="2700338"/>
          <p14:tracePt t="135231" x="6180138" y="2693988"/>
          <p14:tracePt t="135241" x="6194425" y="2671763"/>
          <p14:tracePt t="135251" x="6200775" y="2665413"/>
          <p14:tracePt t="135267" x="6243638" y="2614613"/>
          <p14:tracePt t="135282" x="6257925" y="2600325"/>
          <p14:tracePt t="135299" x="6272213" y="2593975"/>
          <p14:tracePt t="135316" x="6272213" y="2579688"/>
          <p14:tracePt t="135333" x="6280150" y="2579688"/>
          <p14:tracePt t="135911" x="6286500" y="2579688"/>
          <p14:tracePt t="135933" x="6294438" y="2579688"/>
          <p14:tracePt t="135941" x="6294438" y="2571750"/>
          <p14:tracePt t="135965" x="6300788" y="2571750"/>
          <p14:tracePt t="135988" x="6308725" y="2571750"/>
          <p14:tracePt t="135994" x="6308725" y="2565400"/>
          <p14:tracePt t="136087" x="6315075" y="2565400"/>
          <p14:tracePt t="136095" x="6315075" y="2557463"/>
          <p14:tracePt t="136924" x="6315075" y="2571750"/>
          <p14:tracePt t="136931" x="6323013" y="2579688"/>
          <p14:tracePt t="136943" x="6323013" y="2600325"/>
          <p14:tracePt t="136959" x="6323013" y="2643188"/>
          <p14:tracePt t="136975" x="6300788" y="2708275"/>
          <p14:tracePt t="136992" x="6257925" y="2836863"/>
          <p14:tracePt t="136996" x="6229350" y="2900363"/>
          <p14:tracePt t="137009" x="6180138" y="3079750"/>
          <p14:tracePt t="137025" x="6094413" y="3279775"/>
          <p14:tracePt t="137042" x="6015038" y="3429000"/>
          <p14:tracePt t="137060" x="5943600" y="3529013"/>
          <p14:tracePt t="137078" x="5800725" y="3657600"/>
          <p14:tracePt t="137095" x="5608638" y="3965575"/>
          <p14:tracePt t="137110" x="5508625" y="4057650"/>
          <p14:tracePt t="137128" x="5386388" y="4114800"/>
          <p14:tracePt t="137143" x="5294313" y="4137025"/>
          <p14:tracePt t="137159" x="5200650" y="4179888"/>
          <p14:tracePt t="137176" x="5108575" y="4229100"/>
          <p14:tracePt t="137192" x="5037138" y="4257675"/>
          <p14:tracePt t="137209" x="4979988" y="4279900"/>
          <p14:tracePt t="137226" x="4943475" y="4308475"/>
          <p14:tracePt t="137243" x="4857750" y="4371975"/>
          <p14:tracePt t="137259" x="4786313" y="4379913"/>
          <p14:tracePt t="137276" x="4729163" y="4414838"/>
          <p14:tracePt t="137294" x="4637088" y="4437063"/>
          <p14:tracePt t="137310" x="4557713" y="4457700"/>
          <p14:tracePt t="137326" x="4508500" y="4494213"/>
          <p14:tracePt t="137343" x="4451350" y="4508500"/>
          <p14:tracePt t="137360" x="4357688" y="4537075"/>
          <p14:tracePt t="137377" x="4322763" y="4543425"/>
          <p14:tracePt t="137394" x="4300538" y="4551363"/>
          <p14:tracePt t="137410" x="4251325" y="4565650"/>
          <p14:tracePt t="137427" x="4179888" y="4572000"/>
          <p14:tracePt t="137444" x="4122738" y="4572000"/>
          <p14:tracePt t="137461" x="4008438" y="4586288"/>
          <p14:tracePt t="137478" x="3886200" y="4572000"/>
          <p14:tracePt t="137496" x="3829050" y="4572000"/>
          <p14:tracePt t="137511" x="3779838" y="4551363"/>
          <p14:tracePt t="137529" x="3714750" y="4551363"/>
          <p14:tracePt t="137546" x="3679825" y="4537075"/>
          <p14:tracePt t="137563" x="3629025" y="4522788"/>
          <p14:tracePt t="137580" x="3551238" y="4514850"/>
          <p14:tracePt t="137596" x="3494088" y="4514850"/>
          <p14:tracePt t="137613" x="3443288" y="4514850"/>
          <p14:tracePt t="137630" x="3400425" y="4514850"/>
          <p14:tracePt t="137647" x="3357563" y="4514850"/>
          <p14:tracePt t="137663" x="3328988" y="4514850"/>
          <p14:tracePt t="137679" x="3286125" y="4514850"/>
          <p14:tracePt t="137681" x="3279775" y="4514850"/>
          <p14:tracePt t="137695" x="3271838" y="4514850"/>
          <p14:tracePt t="137713" x="3257550" y="4514850"/>
          <p14:tracePt t="137761" x="3257550" y="4522788"/>
          <p14:tracePt t="137769" x="3251200" y="4522788"/>
          <p14:tracePt t="137779" x="3243263" y="4529138"/>
          <p14:tracePt t="137795" x="3228975" y="4537075"/>
          <p14:tracePt t="137814" x="3214688" y="4543425"/>
          <p14:tracePt t="137995" x="3214688" y="4551363"/>
          <p14:tracePt t="138066" x="3222625" y="4551363"/>
          <p14:tracePt t="138071" x="3228975" y="4551363"/>
          <p14:tracePt t="138080" x="3236913" y="4551363"/>
          <p14:tracePt t="138098" x="3243263" y="4551363"/>
          <p14:tracePt t="138114" x="3271838" y="4557713"/>
          <p14:tracePt t="138148" x="3279775" y="4557713"/>
          <p14:tracePt t="138284" x="3286125" y="4557713"/>
          <p14:tracePt t="138292" x="3300413" y="4557713"/>
          <p14:tracePt t="138300" x="3328988" y="4557713"/>
          <p14:tracePt t="138315" x="3386138" y="4557713"/>
          <p14:tracePt t="138332" x="3429000" y="4557713"/>
          <p14:tracePt t="138349" x="3465513" y="4565650"/>
          <p14:tracePt t="138365" x="3494088" y="4565650"/>
          <p14:tracePt t="138384" x="3522663" y="4565650"/>
          <p14:tracePt t="138399" x="3600450" y="4565650"/>
          <p14:tracePt t="138416" x="3665538" y="4565650"/>
          <p14:tracePt t="138432" x="3751263" y="4537075"/>
          <p14:tracePt t="138451" x="3829050" y="4537075"/>
          <p14:tracePt t="138468" x="3937000" y="4529138"/>
          <p14:tracePt t="138485" x="4022725" y="4529138"/>
          <p14:tracePt t="138501" x="4094163" y="4537075"/>
          <p14:tracePt t="138518" x="4171950" y="4537075"/>
          <p14:tracePt t="138534" x="4214813" y="4537075"/>
          <p14:tracePt t="138551" x="4279900" y="4537075"/>
          <p14:tracePt t="138568" x="4322763" y="4537075"/>
          <p14:tracePt t="138585" x="4371975" y="4537075"/>
          <p14:tracePt t="138600" x="4408488" y="4537075"/>
          <p14:tracePt t="138619" x="4457700" y="4537075"/>
          <p14:tracePt t="138635" x="4486275" y="4537075"/>
          <p14:tracePt t="138652" x="4500563" y="4537075"/>
          <p14:tracePt t="138669" x="4529138" y="4543425"/>
          <p14:tracePt t="138685" x="4543425" y="4551363"/>
          <p14:tracePt t="138702" x="4551363" y="4551363"/>
          <p14:tracePt t="138861" x="4586288" y="4551363"/>
          <p14:tracePt t="138872" x="4600575" y="4551363"/>
          <p14:tracePt t="138877" x="4637088" y="4543425"/>
          <p14:tracePt t="138886" x="4714875" y="4514850"/>
          <p14:tracePt t="138902" x="4894263" y="4371975"/>
          <p14:tracePt t="138918" x="5208588" y="4022725"/>
          <p14:tracePt t="138935" x="5537200" y="3622675"/>
          <p14:tracePt t="138952" x="5751513" y="3343275"/>
          <p14:tracePt t="138969" x="5894388" y="3222625"/>
          <p14:tracePt t="138986" x="6008688" y="3108325"/>
          <p14:tracePt t="139002" x="6065838" y="3036888"/>
          <p14:tracePt t="139019" x="6080125" y="2979738"/>
          <p14:tracePt t="139036" x="6094413" y="2922588"/>
          <p14:tracePt t="139052" x="6100763" y="2900363"/>
          <p14:tracePt t="139069" x="6100763" y="2871788"/>
          <p14:tracePt t="139086" x="6115050" y="2808288"/>
          <p14:tracePt t="139102" x="6122988" y="2779713"/>
          <p14:tracePt t="139121" x="6137275" y="2757488"/>
          <p14:tracePt t="139136" x="6172200" y="2722563"/>
          <p14:tracePt t="139153" x="6194425" y="2693988"/>
          <p14:tracePt t="139171" x="6229350" y="2614613"/>
          <p14:tracePt t="139186" x="6280150" y="2551113"/>
          <p14:tracePt t="139203" x="6308725" y="2493963"/>
          <p14:tracePt t="139220" x="6323013" y="2414588"/>
          <p14:tracePt t="139237" x="6323013" y="2379663"/>
          <p14:tracePt t="139254" x="6323013" y="2365375"/>
          <p14:tracePt t="139287" x="6315075" y="2365375"/>
          <p14:tracePt t="139321" x="6308725" y="2365375"/>
          <p14:tracePt t="139362" x="6308725" y="2357438"/>
          <p14:tracePt t="139370" x="6300788" y="2357438"/>
          <p14:tracePt t="139378" x="6300788" y="2351088"/>
          <p14:tracePt t="139391" x="6294438" y="2343150"/>
          <p14:tracePt t="139408" x="6286500" y="2336800"/>
          <p14:tracePt t="139440" x="6280150" y="2336800"/>
          <p14:tracePt t="139448" x="6272213" y="2336800"/>
          <p14:tracePt t="139456" x="6265863" y="2336800"/>
          <p14:tracePt t="139471" x="6243638" y="2336800"/>
          <p14:tracePt t="139489" x="6237288" y="2351088"/>
          <p14:tracePt t="139505" x="6229350" y="2351088"/>
          <p14:tracePt t="139522" x="6223000" y="2357438"/>
          <p14:tracePt t="139541" x="6215063" y="2365375"/>
          <p14:tracePt t="139557" x="6208713" y="2379663"/>
          <p14:tracePt t="139573" x="6200775" y="2386013"/>
          <p14:tracePt t="139590" x="6200775" y="2408238"/>
          <p14:tracePt t="139606" x="6200775" y="2414588"/>
          <p14:tracePt t="139624" x="6200775" y="2422525"/>
          <p14:tracePt t="139641" x="6200775" y="2428875"/>
          <p14:tracePt t="139753" x="6208713" y="2428875"/>
          <p14:tracePt t="139762" x="6223000" y="2428875"/>
          <p14:tracePt t="139778" x="6237288" y="2428875"/>
          <p14:tracePt t="139791" x="6251575" y="2428875"/>
          <p14:tracePt t="139808" x="6265863" y="2422525"/>
          <p14:tracePt t="139825" x="6286500" y="2414588"/>
          <p14:tracePt t="139842" x="6323013" y="2393950"/>
          <p14:tracePt t="139858" x="6351588" y="2379663"/>
          <p14:tracePt t="139875" x="6372225" y="2357438"/>
          <p14:tracePt t="139892" x="6408738" y="2322513"/>
          <p14:tracePt t="139908" x="6429375" y="2300288"/>
          <p14:tracePt t="139925" x="6451600" y="2257425"/>
          <p14:tracePt t="139942" x="6465888" y="2243138"/>
          <p14:tracePt t="139958" x="6465888" y="2222500"/>
          <p14:tracePt t="139975" x="6465888" y="2200275"/>
          <p14:tracePt t="139990" x="6472238" y="2185988"/>
          <p14:tracePt t="139994" x="6472238" y="2179638"/>
          <p14:tracePt t="140007" x="6480175" y="2151063"/>
          <p14:tracePt t="140025" x="6486525" y="2122488"/>
          <p14:tracePt t="140041" x="6486525" y="2071688"/>
          <p14:tracePt t="140057" x="6486525" y="2022475"/>
          <p14:tracePt t="140074" x="6486525" y="1971675"/>
          <p14:tracePt t="140091" x="6486525" y="1928813"/>
          <p14:tracePt t="140111" x="6486525" y="1871663"/>
          <p14:tracePt t="140126" x="6486525" y="1843088"/>
          <p14:tracePt t="140141" x="6486525" y="1808163"/>
          <p14:tracePt t="140158" x="6480175" y="1751013"/>
          <p14:tracePt t="140175" x="6472238" y="1714500"/>
          <p14:tracePt t="140192" x="6465888" y="1693863"/>
          <p14:tracePt t="140210" x="6465888" y="1679575"/>
          <p14:tracePt t="140227" x="6457950" y="1657350"/>
          <p14:tracePt t="140244" x="6457950" y="1643063"/>
          <p14:tracePt t="140261" x="6451600" y="1636713"/>
          <p14:tracePt t="140277" x="6451600" y="1628775"/>
          <p14:tracePt t="140362" x="6451600" y="1636713"/>
          <p14:tracePt t="140370" x="6443663" y="1636713"/>
          <p14:tracePt t="140377" x="6443663" y="1643063"/>
          <p14:tracePt t="140393" x="6443663" y="1651000"/>
          <p14:tracePt t="140409" x="6429375" y="1657350"/>
          <p14:tracePt t="140426" x="6415088" y="1679575"/>
          <p14:tracePt t="140443" x="6394450" y="1722438"/>
          <p14:tracePt t="140459" x="6372225" y="1757363"/>
          <p14:tracePt t="140477" x="6357938" y="1800225"/>
          <p14:tracePt t="140493" x="6351588" y="1814513"/>
          <p14:tracePt t="140512" x="6343650" y="1828800"/>
          <p14:tracePt t="140543" x="6337300" y="1836738"/>
          <p14:tracePt t="140567" x="6329363" y="1843088"/>
          <p14:tracePt t="140581" x="6315075" y="1857375"/>
          <p14:tracePt t="140589" x="6315075" y="1871663"/>
          <p14:tracePt t="140597" x="6308725" y="1885950"/>
          <p14:tracePt t="140612" x="6300788" y="1908175"/>
          <p14:tracePt t="140690" x="6300788" y="1893888"/>
          <p14:tracePt t="140699" x="6300788" y="1885950"/>
          <p14:tracePt t="140711" x="6315075" y="1871663"/>
          <p14:tracePt t="140728" x="6329363" y="1857375"/>
          <p14:tracePt t="140744" x="6343650" y="1843088"/>
          <p14:tracePt t="140761" x="6372225" y="1822450"/>
          <p14:tracePt t="140778" x="6394450" y="1808163"/>
          <p14:tracePt t="140795" x="6423025" y="1793875"/>
          <p14:tracePt t="140812" x="6429375" y="1785938"/>
          <p14:tracePt t="140828" x="6437313" y="1785938"/>
          <p14:tracePt t="140846" x="6443663" y="1785938"/>
          <p14:tracePt t="140893" x="6451600" y="1785938"/>
          <p14:tracePt t="140901" x="6457950" y="1785938"/>
          <p14:tracePt t="140914" x="6472238" y="1785938"/>
          <p14:tracePt t="140931" x="6523038" y="1808163"/>
          <p14:tracePt t="140947" x="6565900" y="1814513"/>
          <p14:tracePt t="140962" x="6623050" y="1836738"/>
          <p14:tracePt t="140979" x="6651625" y="1857375"/>
          <p14:tracePt t="140996" x="6680200" y="1857375"/>
          <p14:tracePt t="141753" x="6680200" y="1871663"/>
          <p14:tracePt t="141760" x="6680200" y="1879600"/>
          <p14:tracePt t="141768" x="6672263" y="1885950"/>
          <p14:tracePt t="141783" x="6672263" y="1914525"/>
          <p14:tracePt t="141800" x="6657975" y="1928813"/>
          <p14:tracePt t="141817" x="6657975" y="1943100"/>
          <p14:tracePt t="141834" x="6651625" y="1943100"/>
          <p14:tracePt t="141851" x="6651625" y="1951038"/>
          <p14:tracePt t="141955" x="6643688" y="1951038"/>
          <p14:tracePt t="141978" x="6637338" y="1951038"/>
          <p14:tracePt t="142018" x="6629400" y="1951038"/>
          <p14:tracePt t="142025" x="6623050" y="1951038"/>
          <p14:tracePt t="142035" x="6615113" y="1957388"/>
          <p14:tracePt t="142052" x="6608763" y="1965325"/>
          <p14:tracePt t="142068" x="6586538" y="1965325"/>
          <p14:tracePt t="142085" x="6580188" y="1965325"/>
          <p14:tracePt t="142102" x="6572250" y="1965325"/>
          <p14:tracePt t="142119" x="6565900" y="1965325"/>
          <p14:tracePt t="142136" x="6557963" y="1965325"/>
          <p14:tracePt t="142174" x="6551613" y="1965325"/>
          <p14:tracePt t="142199" x="6543675" y="1965325"/>
          <p14:tracePt t="142212" x="6537325" y="1971675"/>
          <p14:tracePt t="142223" x="6537325" y="1979613"/>
          <p14:tracePt t="142236" x="6529388" y="1993900"/>
          <p14:tracePt t="142252" x="6523038" y="2000250"/>
          <p14:tracePt t="142271" x="6515100" y="2008188"/>
          <p14:tracePt t="142322" x="6508750" y="2008188"/>
          <p14:tracePt t="142355" x="6500813" y="2008188"/>
          <p14:tracePt t="142371" x="6486525" y="2008188"/>
          <p14:tracePt t="142379" x="6480175" y="2008188"/>
          <p14:tracePt t="142386" x="6472238" y="2008188"/>
          <p14:tracePt t="142404" x="6457950" y="2008188"/>
          <p14:tracePt t="142420" x="6451600" y="2008188"/>
          <p14:tracePt t="142437" x="6443663" y="2008188"/>
          <p14:tracePt t="142453" x="6415088" y="1993900"/>
          <p14:tracePt t="142470" x="6394450" y="1965325"/>
          <p14:tracePt t="142487" x="6386513" y="1957388"/>
          <p14:tracePt t="142504" x="6365875" y="1943100"/>
          <p14:tracePt t="142522" x="6337300" y="1936750"/>
          <p14:tracePt t="142539" x="6308725" y="1922463"/>
          <p14:tracePt t="142556" x="6286500" y="1908175"/>
          <p14:tracePt t="142572" x="6265863" y="1900238"/>
          <p14:tracePt t="142589" x="6243638" y="1893888"/>
          <p14:tracePt t="142607" x="6229350" y="1885950"/>
          <p14:tracePt t="142621" x="6208713" y="1871663"/>
          <p14:tracePt t="142637" x="6186488" y="1851025"/>
          <p14:tracePt t="142654" x="6137275" y="1779588"/>
          <p14:tracePt t="142671" x="6080125" y="1722438"/>
          <p14:tracePt t="142690" x="6015038" y="1679575"/>
          <p14:tracePt t="142707" x="5986463" y="1657350"/>
          <p14:tracePt t="142723" x="5943600" y="1651000"/>
          <p14:tracePt t="142740" x="5886450" y="1628775"/>
          <p14:tracePt t="142756" x="5857875" y="1622425"/>
          <p14:tracePt t="142772" x="5857875" y="1614488"/>
          <p14:tracePt t="142846" x="5857875" y="1608138"/>
          <p14:tracePt t="142853" x="5857875" y="1600200"/>
          <p14:tracePt t="142861" x="5857875" y="1593850"/>
          <p14:tracePt t="142872" x="5857875" y="1579563"/>
          <p14:tracePt t="142891" x="5857875" y="1571625"/>
          <p14:tracePt t="142949" x="5857875" y="1579563"/>
          <p14:tracePt t="142956" x="5857875" y="1585913"/>
          <p14:tracePt t="142961" x="5865813" y="1600200"/>
          <p14:tracePt t="142973" x="5865813" y="1614488"/>
          <p14:tracePt t="142990" x="5872163" y="1622425"/>
          <p14:tracePt t="143006" x="5886450" y="1628775"/>
          <p14:tracePt t="143023" x="5900738" y="1643063"/>
          <p14:tracePt t="143040" x="5915025" y="1643063"/>
          <p14:tracePt t="143057" x="5922963" y="1643063"/>
          <p14:tracePt t="143073" x="5929313" y="1643063"/>
          <p14:tracePt t="143091" x="5937250" y="1643063"/>
          <p14:tracePt t="143107" x="5943600" y="1643063"/>
          <p14:tracePt t="143124" x="5951538" y="1643063"/>
          <p14:tracePt t="143141" x="5965825" y="1643063"/>
          <p14:tracePt t="143157" x="5972175" y="1643063"/>
          <p14:tracePt t="143174" x="5980113" y="1628775"/>
          <p14:tracePt t="143207" x="5986463" y="1628775"/>
          <p14:tracePt t="143224" x="5994400" y="1628775"/>
          <p14:tracePt t="143241" x="6000750" y="1628775"/>
          <p14:tracePt t="143259" x="6008688" y="1628775"/>
          <p14:tracePt t="143276" x="6022975" y="1628775"/>
          <p14:tracePt t="144275" x="6022975" y="1636713"/>
          <p14:tracePt t="144282" x="6029325" y="1636713"/>
          <p14:tracePt t="144650" x="6029325" y="1643063"/>
          <p14:tracePt t="144745" x="6037263" y="1643063"/>
          <p14:tracePt t="144775" x="6043613" y="1643063"/>
          <p14:tracePt t="144797" x="6051550" y="1643063"/>
          <p14:tracePt t="144829" x="6057900" y="1636713"/>
          <p14:tracePt t="144885" x="6065838" y="1636713"/>
          <p14:tracePt t="144908" x="6065838" y="1628775"/>
          <p14:tracePt t="144993" x="6072188" y="1628775"/>
          <p14:tracePt t="145002" x="6080125" y="1628775"/>
          <p14:tracePt t="145010" x="6086475" y="1628775"/>
          <p14:tracePt t="145027" x="6094413" y="1622425"/>
          <p14:tracePt t="145033" x="6100763" y="1622425"/>
          <p14:tracePt t="145050" x="6108700" y="1622425"/>
          <p14:tracePt t="145067" x="6129338" y="1608138"/>
          <p14:tracePt t="145084" x="6143625" y="1608138"/>
          <p14:tracePt t="145101" x="6165850" y="1608138"/>
          <p14:tracePt t="145253" x="6172200" y="1608138"/>
          <p14:tracePt t="145367" x="6172200" y="1600200"/>
          <p14:tracePt t="145747" x="6172200" y="1593850"/>
          <p14:tracePt t="145823" x="6165850" y="1585913"/>
          <p14:tracePt t="145831" x="6157913" y="1585913"/>
          <p14:tracePt t="145838" x="6151563" y="1585913"/>
          <p14:tracePt t="145862" x="6143625" y="1585913"/>
          <p14:tracePt t="145871" x="6137275" y="1585913"/>
          <p14:tracePt t="145888" x="6129338" y="1585913"/>
          <p14:tracePt t="145905" x="6122988" y="1585913"/>
          <p14:tracePt t="145922" x="6115050" y="1585913"/>
          <p14:tracePt t="145941" x="6100763" y="1585913"/>
          <p14:tracePt t="145955" x="6094413" y="1585913"/>
          <p14:tracePt t="145972" x="6080125" y="1585913"/>
          <p14:tracePt t="145988" x="6057900" y="1579563"/>
          <p14:tracePt t="146006" x="6037263" y="1579563"/>
          <p14:tracePt t="146010" x="6015038" y="1579563"/>
          <p14:tracePt t="146022" x="5986463" y="1579563"/>
          <p14:tracePt t="146039" x="5957888" y="1579563"/>
          <p14:tracePt t="146056" x="5943600" y="1579563"/>
          <p14:tracePt t="146074" x="5937250" y="1579563"/>
          <p14:tracePt t="146503" x="5937250" y="1571625"/>
          <p14:tracePt t="146525" x="5929313" y="1565275"/>
          <p14:tracePt t="146533" x="5929313" y="1557338"/>
          <p14:tracePt t="146704" x="5929313" y="1565275"/>
          <p14:tracePt t="146711" x="5922963" y="1579563"/>
          <p14:tracePt t="146719" x="5922963" y="1600200"/>
          <p14:tracePt t="146727" x="5915025" y="1622425"/>
          <p14:tracePt t="146745" x="5915025" y="1665288"/>
          <p14:tracePt t="146761" x="5915025" y="1679575"/>
          <p14:tracePt t="146778" x="5915025" y="1685925"/>
          <p14:tracePt t="146838" x="5915025" y="1693863"/>
          <p14:tracePt t="146900" x="5915025" y="1700213"/>
          <p14:tracePt t="146915" x="5915025" y="1708150"/>
          <p14:tracePt t="147081" x="5915025" y="1700213"/>
          <p14:tracePt t="147102" x="5922963" y="1693863"/>
          <p14:tracePt t="147118" x="5929313" y="1685925"/>
          <p14:tracePt t="147133" x="5929313" y="1679575"/>
          <p14:tracePt t="147149" x="5937250" y="1679575"/>
          <p14:tracePt t="147188" x="5937250" y="1671638"/>
          <p14:tracePt t="147276" x="5937250" y="1665288"/>
          <p14:tracePt t="147376" x="5937250" y="1657350"/>
          <p14:tracePt t="147454" x="5929313" y="1657350"/>
          <p14:tracePt t="147464" x="5922963" y="1657350"/>
          <p14:tracePt t="147478" x="5915025" y="1657350"/>
          <p14:tracePt t="147494" x="5908675" y="1657350"/>
          <p14:tracePt t="147501" x="5894388" y="1657350"/>
          <p14:tracePt t="147517" x="5880100" y="1657350"/>
          <p14:tracePt t="147532" x="5872163" y="1657350"/>
          <p14:tracePt t="147546" x="5851525" y="1665288"/>
          <p14:tracePt t="147564" x="5837238" y="1665288"/>
          <p14:tracePt t="147581" x="5815013" y="1665288"/>
          <p14:tracePt t="147597" x="5808663" y="1671638"/>
          <p14:tracePt t="147614" x="5800725" y="1671638"/>
          <p14:tracePt t="147630" x="5786438" y="1671638"/>
          <p14:tracePt t="147647" x="5780088" y="1671638"/>
          <p14:tracePt t="147664" x="5757863" y="1685925"/>
          <p14:tracePt t="147681" x="5729288" y="1714500"/>
          <p14:tracePt t="147697" x="5715000" y="1751013"/>
          <p14:tracePt t="147714" x="5700713" y="1800225"/>
          <p14:tracePt t="147731" x="5680075" y="1865313"/>
          <p14:tracePt t="147749" x="5680075" y="1943100"/>
          <p14:tracePt t="147766" x="5680075" y="2022475"/>
          <p14:tracePt t="147783" x="5680075" y="2051050"/>
          <p14:tracePt t="147800" x="5694363" y="2079625"/>
          <p14:tracePt t="147816" x="5722938" y="2108200"/>
          <p14:tracePt t="147833" x="5815013" y="2151063"/>
          <p14:tracePt t="147850" x="6000750" y="2214563"/>
          <p14:tracePt t="147867" x="6108700" y="2228850"/>
          <p14:tracePt t="147882" x="6265863" y="2257425"/>
          <p14:tracePt t="147900" x="6386513" y="2271713"/>
          <p14:tracePt t="147915" x="6486525" y="2286000"/>
          <p14:tracePt t="147932" x="6551613" y="2300288"/>
          <p14:tracePt t="147949" x="6637338" y="2322513"/>
          <p14:tracePt t="147966" x="6737350" y="2336800"/>
          <p14:tracePt t="147982" x="6837363" y="2365375"/>
          <p14:tracePt t="148000" x="6980238" y="2379663"/>
          <p14:tracePt t="148016" x="7058025" y="2379663"/>
          <p14:tracePt t="148032" x="7143750" y="2379663"/>
          <p14:tracePt t="148051" x="7243763" y="2379663"/>
          <p14:tracePt t="148068" x="7323138" y="2379663"/>
          <p14:tracePt t="148084" x="7408863" y="2393950"/>
          <p14:tracePt t="148102" x="7529513" y="2408238"/>
          <p14:tracePt t="148118" x="7651750" y="2414588"/>
          <p14:tracePt t="148134" x="7772400" y="2414588"/>
          <p14:tracePt t="148151" x="7908925" y="2422525"/>
          <p14:tracePt t="148168" x="8015288" y="2428875"/>
          <p14:tracePt t="148184" x="8166100" y="2428875"/>
          <p14:tracePt t="148201" x="8301038" y="2422525"/>
          <p14:tracePt t="148217" x="8429625" y="2400300"/>
          <p14:tracePt t="148234" x="8637588" y="2400300"/>
          <p14:tracePt t="148251" x="8780463" y="2371725"/>
          <p14:tracePt t="148267" x="8901113" y="2357438"/>
          <p14:tracePt t="148285" x="8980488" y="2351088"/>
          <p14:tracePt t="148300" x="9029700" y="2328863"/>
          <p14:tracePt t="148317" x="9080500" y="2314575"/>
          <p14:tracePt t="148334" x="9109075" y="2286000"/>
          <p14:tracePt t="148351" x="9129713" y="2257425"/>
          <p14:tracePt t="148596" x="9129713" y="1714500"/>
          <p14:tracePt t="148602" x="9129713" y="1708150"/>
          <p14:tracePt t="148610" x="9123363" y="1700213"/>
          <p14:tracePt t="148625" x="9101138" y="1685925"/>
          <p14:tracePt t="148636" x="9086850" y="1665288"/>
          <p14:tracePt t="148653" x="9058275" y="1643063"/>
          <p14:tracePt t="148669" x="9029700" y="1622425"/>
          <p14:tracePt t="148686" x="8994775" y="1600200"/>
          <p14:tracePt t="148703" x="8937625" y="1579563"/>
          <p14:tracePt t="148720" x="8915400" y="1571625"/>
          <p14:tracePt t="148736" x="8909050" y="1571625"/>
          <p14:tracePt t="148753" x="8886825" y="1565275"/>
          <p14:tracePt t="148772" x="8866188" y="1565275"/>
          <p14:tracePt t="148788" x="8823325" y="1557338"/>
          <p14:tracePt t="148805" x="8766175" y="1557338"/>
          <p14:tracePt t="148821" x="8715375" y="1557338"/>
          <p14:tracePt t="148837" x="8694738" y="1543050"/>
          <p14:tracePt t="148853" x="8680450" y="1543050"/>
          <p14:tracePt t="149166" x="8666163" y="1543050"/>
          <p14:tracePt t="149174" x="8643938" y="1543050"/>
          <p14:tracePt t="149181" x="8629650" y="1536700"/>
          <p14:tracePt t="149188" x="8601075" y="1528763"/>
          <p14:tracePt t="149205" x="8566150" y="1508125"/>
          <p14:tracePt t="149222" x="8558213" y="1493838"/>
          <p14:tracePt t="149255" x="8558213" y="1485900"/>
          <p14:tracePt t="149339" x="8551863" y="1485900"/>
          <p14:tracePt t="149345" x="8551863" y="1479550"/>
          <p14:tracePt t="149359" x="8551863" y="1471613"/>
          <p14:tracePt t="149373" x="8551863" y="1465263"/>
          <p14:tracePt t="149390" x="8551863" y="1457325"/>
          <p14:tracePt t="149969" x="8558213" y="1457325"/>
          <p14:tracePt t="150266" x="8558213" y="1450975"/>
          <p14:tracePt t="150297" x="8558213" y="1443038"/>
          <p14:tracePt t="150447" x="8551863" y="1443038"/>
          <p14:tracePt t="150462" x="8543925" y="1443038"/>
          <p14:tracePt t="150470" x="8537575" y="1443038"/>
          <p14:tracePt t="150478" x="8529638" y="1443038"/>
          <p14:tracePt t="150497" x="8509000" y="1443038"/>
          <p14:tracePt t="150512" x="8486775" y="1443038"/>
          <p14:tracePt t="150515" x="8472488" y="1450975"/>
          <p14:tracePt t="150529" x="8458200" y="1450975"/>
          <p14:tracePt t="150546" x="8443913" y="1457325"/>
          <p14:tracePt t="150738" x="8443913" y="1465263"/>
          <p14:tracePt t="150759" x="8443913" y="1471613"/>
          <p14:tracePt t="150767" x="8437563" y="1479550"/>
          <p14:tracePt t="150783" x="8415338" y="1485900"/>
          <p14:tracePt t="150791" x="8408988" y="1485900"/>
          <p14:tracePt t="150800" x="8366125" y="1500188"/>
          <p14:tracePt t="150815" x="8294688" y="1522413"/>
          <p14:tracePt t="150831" x="8251825" y="1536700"/>
          <p14:tracePt t="150847" x="8201025" y="1550988"/>
          <p14:tracePt t="150864" x="8186738" y="1550988"/>
          <p14:tracePt t="150993" x="8180388" y="1550988"/>
          <p14:tracePt t="151001" x="8172450" y="1550988"/>
          <p14:tracePt t="151009" x="8166100" y="1557338"/>
          <p14:tracePt t="151025" x="8158163" y="1557338"/>
          <p14:tracePt t="151041" x="8158163" y="1565275"/>
          <p14:tracePt t="151050" x="8151813" y="1565275"/>
          <p14:tracePt t="151066" x="8143875" y="1565275"/>
          <p14:tracePt t="151082" x="8115300" y="1585913"/>
          <p14:tracePt t="151099" x="8101013" y="1593850"/>
          <p14:tracePt t="151115" x="8094663" y="1593850"/>
          <p14:tracePt t="151204" x="8086725" y="1600200"/>
          <p14:tracePt t="151211" x="8080375" y="1600200"/>
          <p14:tracePt t="151219" x="8072438" y="1600200"/>
          <p14:tracePt t="151235" x="8066088" y="1608138"/>
          <p14:tracePt t="151265" x="8066088" y="1614488"/>
          <p14:tracePt t="151273" x="8058150" y="1614488"/>
          <p14:tracePt t="151298" x="8043863" y="1614488"/>
          <p14:tracePt t="151313" x="8037513" y="1614488"/>
          <p14:tracePt t="151327" x="8029575" y="1614488"/>
          <p14:tracePt t="151353" x="8023225" y="1614488"/>
          <p14:tracePt t="151745" x="8015288" y="1622425"/>
          <p14:tracePt t="152509" x="8029575" y="1614488"/>
          <p14:tracePt t="152517" x="8066088" y="1600200"/>
          <p14:tracePt t="152526" x="8080375" y="1593850"/>
          <p14:tracePt t="152541" x="8137525" y="1571625"/>
          <p14:tracePt t="152556" x="8201025" y="1565275"/>
          <p14:tracePt t="152573" x="8215313" y="1557338"/>
          <p14:tracePt t="152589" x="8215313" y="1550988"/>
          <p14:tracePt t="152607" x="8223250" y="1550988"/>
          <p14:tracePt t="152623" x="8237538" y="1550988"/>
          <p14:tracePt t="152640" x="8294688" y="1536700"/>
          <p14:tracePt t="152658" x="8386763" y="1514475"/>
          <p14:tracePt t="152674" x="8486775" y="1493838"/>
          <p14:tracePt t="152690" x="8558213" y="1471613"/>
          <p14:tracePt t="152707" x="8615363" y="1450975"/>
          <p14:tracePt t="152724" x="8629650" y="1436688"/>
          <p14:tracePt t="152960" x="8623300" y="1436688"/>
          <p14:tracePt t="152968" x="8615363" y="1436688"/>
          <p14:tracePt t="152991" x="8609013" y="1436688"/>
          <p14:tracePt t="153032" x="8601075" y="1436688"/>
          <p14:tracePt t="153095" x="8594725" y="1436688"/>
          <p14:tracePt t="153103" x="8586788" y="1436688"/>
          <p14:tracePt t="153119" x="8580438" y="1436688"/>
          <p14:tracePt t="153237" x="8586788" y="1436688"/>
          <p14:tracePt t="153257" x="8594725" y="1436688"/>
          <p14:tracePt t="153265" x="8601075" y="1436688"/>
          <p14:tracePt t="153278" x="8615363" y="1436688"/>
          <p14:tracePt t="153295" x="8623300" y="1436688"/>
          <p14:tracePt t="153313" x="8658225" y="1428750"/>
          <p14:tracePt t="153329" x="8694738" y="1428750"/>
          <p14:tracePt t="153345" x="8709025" y="1414463"/>
          <p14:tracePt t="153361" x="8737600" y="1400175"/>
          <p14:tracePt t="153378" x="8743950" y="1385888"/>
          <p14:tracePt t="153396" x="8751888" y="1371600"/>
          <p14:tracePt t="153414" x="8751888" y="1357313"/>
          <p14:tracePt t="153429" x="8751888" y="1336675"/>
          <p14:tracePt t="153446" x="8751888" y="1322388"/>
          <p14:tracePt t="153462" x="8751888" y="1300163"/>
          <p14:tracePt t="153479" x="8743950" y="1271588"/>
          <p14:tracePt t="153496" x="8743950" y="1243013"/>
          <p14:tracePt t="153513" x="8737600" y="1208088"/>
          <p14:tracePt t="153517" x="8729663" y="1200150"/>
          <p14:tracePt t="153530" x="8709025" y="1150938"/>
          <p14:tracePt t="153544" x="8701088" y="1143000"/>
          <p14:tracePt t="153563" x="8686800" y="1108075"/>
          <p14:tracePt t="153579" x="8686800" y="1079500"/>
          <p14:tracePt t="153595" x="8680450" y="1065213"/>
          <p14:tracePt t="153613" x="8672513" y="1057275"/>
          <p14:tracePt t="153628" x="8672513" y="1050925"/>
          <p14:tracePt t="153664" x="8666163" y="1050925"/>
          <p14:tracePt t="153689" x="8658225" y="1050925"/>
          <p14:tracePt t="153697" x="8651875" y="1050925"/>
          <p14:tracePt t="153715" x="8643938" y="1042988"/>
          <p14:tracePt t="153730" x="8623300" y="1042988"/>
          <p14:tracePt t="153746" x="8586788" y="1042988"/>
          <p14:tracePt t="153763" x="8558213" y="1022350"/>
          <p14:tracePt t="153779" x="8515350" y="1014413"/>
          <p14:tracePt t="153796" x="8472488" y="1008063"/>
          <p14:tracePt t="153814" x="8437563" y="1008063"/>
          <p14:tracePt t="153831" x="8401050" y="1008063"/>
          <p14:tracePt t="153848" x="8351838" y="1008063"/>
          <p14:tracePt t="153864" x="8323263" y="1008063"/>
          <p14:tracePt t="153881" x="8272463" y="1008063"/>
          <p14:tracePt t="153896" x="8172450" y="1000125"/>
          <p14:tracePt t="153914" x="8108950" y="993775"/>
          <p14:tracePt t="153930" x="8058150" y="979488"/>
          <p14:tracePt t="153949" x="7994650" y="971550"/>
          <p14:tracePt t="153965" x="7951788" y="971550"/>
          <p14:tracePt t="153981" x="7937500" y="965200"/>
          <p14:tracePt t="153997" x="7894638" y="965200"/>
          <p14:tracePt t="154014" x="7837488" y="965200"/>
          <p14:tracePt t="154032" x="7786688" y="950913"/>
          <p14:tracePt t="154048" x="7715250" y="950913"/>
          <p14:tracePt t="154065" x="7643813" y="936625"/>
          <p14:tracePt t="154082" x="7551738" y="928688"/>
          <p14:tracePt t="154099" x="7451725" y="922338"/>
          <p14:tracePt t="154117" x="7372350" y="928688"/>
          <p14:tracePt t="154133" x="7300913" y="928688"/>
          <p14:tracePt t="154149" x="7243763" y="928688"/>
          <p14:tracePt t="154167" x="7165975" y="936625"/>
          <p14:tracePt t="154183" x="7115175" y="936625"/>
          <p14:tracePt t="154200" x="7029450" y="936625"/>
          <p14:tracePt t="154217" x="6980238" y="936625"/>
          <p14:tracePt t="154233" x="6886575" y="936625"/>
          <p14:tracePt t="154248" x="6823075" y="928688"/>
          <p14:tracePt t="154265" x="6765925" y="928688"/>
          <p14:tracePt t="154282" x="6715125" y="914400"/>
          <p14:tracePt t="154300" x="6665913" y="908050"/>
          <p14:tracePt t="154317" x="6629400" y="900113"/>
          <p14:tracePt t="154335" x="6572250" y="893763"/>
          <p14:tracePt t="154351" x="6529388" y="893763"/>
          <p14:tracePt t="154368" x="6443663" y="885825"/>
          <p14:tracePt t="154382" x="6357938" y="893763"/>
          <p14:tracePt t="154399" x="6337300" y="893763"/>
          <p14:tracePt t="154418" x="6286500" y="893763"/>
          <p14:tracePt t="154433" x="6243638" y="893763"/>
          <p14:tracePt t="154449" x="6165850" y="879475"/>
          <p14:tracePt t="154466" x="6086475" y="879475"/>
          <p14:tracePt t="154483" x="5994400" y="871538"/>
          <p14:tracePt t="154499" x="5957888" y="871538"/>
          <p14:tracePt t="154517" x="5915025" y="871538"/>
          <p14:tracePt t="154534" x="5894388" y="879475"/>
          <p14:tracePt t="154550" x="5857875" y="879475"/>
          <p14:tracePt t="154569" x="5822950" y="885825"/>
          <p14:tracePt t="154585" x="5794375" y="893763"/>
          <p14:tracePt t="154602" x="5772150" y="908050"/>
          <p14:tracePt t="154619" x="5751513" y="908050"/>
          <p14:tracePt t="154635" x="5729288" y="922338"/>
          <p14:tracePt t="154652" x="5708650" y="928688"/>
          <p14:tracePt t="154669" x="5680075" y="942975"/>
          <p14:tracePt t="154686" x="5665788" y="950913"/>
          <p14:tracePt t="154703" x="5651500" y="965200"/>
          <p14:tracePt t="154719" x="5637213" y="979488"/>
          <p14:tracePt t="154736" x="5637213" y="993775"/>
          <p14:tracePt t="154753" x="5629275" y="1014413"/>
          <p14:tracePt t="154769" x="5629275" y="1022350"/>
          <p14:tracePt t="154786" x="5622925" y="1042988"/>
          <p14:tracePt t="154802" x="5614988" y="1057275"/>
          <p14:tracePt t="154818" x="5600700" y="1093788"/>
          <p14:tracePt t="154835" x="5600700" y="1128713"/>
          <p14:tracePt t="154853" x="5594350" y="1157288"/>
          <p14:tracePt t="154869" x="5594350" y="1193800"/>
          <p14:tracePt t="154886" x="5600700" y="1214438"/>
          <p14:tracePt t="154903" x="5600700" y="1228725"/>
          <p14:tracePt t="154919" x="5608638" y="1243013"/>
          <p14:tracePt t="154935" x="5614988" y="1257300"/>
          <p14:tracePt t="154952" x="5622925" y="1265238"/>
          <p14:tracePt t="154969" x="5629275" y="1265238"/>
          <p14:tracePt t="154985" x="5629275" y="1279525"/>
          <p14:tracePt t="155021" x="5629275" y="1285875"/>
          <p14:tracePt t="155037" x="5643563" y="1293813"/>
          <p14:tracePt t="155053" x="5643563" y="1300163"/>
          <p14:tracePt t="155069" x="5651500" y="1314450"/>
          <p14:tracePt t="155086" x="5657850" y="1322388"/>
          <p14:tracePt t="155103" x="5665788" y="1336675"/>
          <p14:tracePt t="155119" x="5686425" y="1343025"/>
          <p14:tracePt t="155136" x="5700713" y="1357313"/>
          <p14:tracePt t="155153" x="5722938" y="1365250"/>
          <p14:tracePt t="155170" x="5743575" y="1365250"/>
          <p14:tracePt t="155187" x="5757863" y="1371600"/>
          <p14:tracePt t="155229" x="5765800" y="1371600"/>
          <p14:tracePt t="155236" x="5772150" y="1371600"/>
          <p14:tracePt t="155252" x="5772150" y="1379538"/>
          <p14:tracePt t="155259" x="5780088" y="1379538"/>
          <p14:tracePt t="155273" x="5786438" y="1379538"/>
          <p14:tracePt t="155290" x="5800725" y="1379538"/>
          <p14:tracePt t="155312" x="5808663" y="1379538"/>
          <p14:tracePt t="155327" x="5822950" y="1379538"/>
          <p14:tracePt t="155344" x="5837238" y="1379538"/>
          <p14:tracePt t="155359" x="5843588" y="1385888"/>
          <p14:tracePt t="155371" x="5851525" y="1385888"/>
          <p14:tracePt t="155387" x="5857875" y="1385888"/>
          <p14:tracePt t="155404" x="5872163" y="1385888"/>
          <p14:tracePt t="155440" x="5880100" y="1385888"/>
          <p14:tracePt t="155713" x="5865813" y="1385888"/>
          <p14:tracePt t="155722" x="5857875" y="1385888"/>
          <p14:tracePt t="155728" x="5837238" y="1385888"/>
          <p14:tracePt t="155741" x="5822950" y="1385888"/>
          <p14:tracePt t="155758" x="5808663" y="1385888"/>
          <p14:tracePt t="155773" x="5794375" y="1385888"/>
          <p14:tracePt t="155790" x="5786438" y="1385888"/>
          <p14:tracePt t="155807" x="5780088" y="1385888"/>
          <p14:tracePt t="155823" x="5772150" y="1385888"/>
          <p14:tracePt t="155840" x="5757863" y="1385888"/>
          <p14:tracePt t="155857" x="5743575" y="1385888"/>
          <p14:tracePt t="155874" x="5722938" y="1385888"/>
          <p14:tracePt t="155907" x="5715000" y="1385888"/>
          <p14:tracePt t="156032" x="5715000" y="1379538"/>
          <p14:tracePt t="156040" x="5715000" y="1371600"/>
          <p14:tracePt t="156049" x="5715000" y="1357313"/>
          <p14:tracePt t="156059" x="5715000" y="1343025"/>
          <p14:tracePt t="156077" x="5722938" y="1300163"/>
          <p14:tracePt t="156093" x="5729288" y="1279525"/>
          <p14:tracePt t="156108" x="5737225" y="1271588"/>
          <p14:tracePt t="156125" x="5737225" y="1265238"/>
          <p14:tracePt t="156142" x="5737225" y="1257300"/>
          <p14:tracePt t="156158" x="5743575" y="1250950"/>
          <p14:tracePt t="156175" x="5743575" y="1236663"/>
          <p14:tracePt t="156195" x="5751513" y="1214438"/>
          <p14:tracePt t="156211" x="5751513" y="1193800"/>
          <p14:tracePt t="156225" x="5751513" y="1185863"/>
          <p14:tracePt t="156289" x="5743575" y="1185863"/>
          <p14:tracePt t="156321" x="5737225" y="1185863"/>
          <p14:tracePt t="156352" x="5729288" y="1185863"/>
          <p14:tracePt t="156359" x="5722938" y="1185863"/>
          <p14:tracePt t="156369" x="5715000" y="1193800"/>
          <p14:tracePt t="156385" x="5708650" y="1193800"/>
          <p14:tracePt t="156393" x="5694363" y="1193800"/>
          <p14:tracePt t="156410" x="5686425" y="1208088"/>
          <p14:tracePt t="156426" x="5680075" y="1214438"/>
          <p14:tracePt t="156443" x="5672138" y="1236663"/>
          <p14:tracePt t="156460" x="5665788" y="1243013"/>
          <p14:tracePt t="156477" x="5665788" y="1250950"/>
          <p14:tracePt t="156493" x="5657850" y="1257300"/>
          <p14:tracePt t="156510" x="5651500" y="1271588"/>
          <p14:tracePt t="156527" x="5651500" y="1279525"/>
          <p14:tracePt t="156530" x="5643563" y="1285875"/>
          <p14:tracePt t="156544" x="5643563" y="1293813"/>
          <p14:tracePt t="156561" x="5643563" y="1328738"/>
          <p14:tracePt t="156579" x="5643563" y="1336675"/>
          <p14:tracePt t="156596" x="5643563" y="1343025"/>
          <p14:tracePt t="156613" x="5643563" y="1350963"/>
          <p14:tracePt t="156647" x="5651500" y="1357313"/>
          <p14:tracePt t="156663" x="5651500" y="1371600"/>
          <p14:tracePt t="156678" x="5657850" y="1371600"/>
          <p14:tracePt t="156696" x="5672138" y="1379538"/>
          <p14:tracePt t="156713" x="5680075" y="1385888"/>
          <p14:tracePt t="156730" x="5686425" y="1400175"/>
          <p14:tracePt t="156747" x="5700713" y="1408113"/>
          <p14:tracePt t="156763" x="5715000" y="1414463"/>
          <p14:tracePt t="156780" x="5737225" y="1428750"/>
          <p14:tracePt t="156796" x="5743575" y="1436688"/>
          <p14:tracePt t="156821" x="5751513" y="1436688"/>
          <p14:tracePt t="156845" x="5757863" y="1436688"/>
          <p14:tracePt t="156886" x="5765800" y="1443038"/>
          <p14:tracePt t="157299" x="5765800" y="1436688"/>
          <p14:tracePt t="157382" x="5757863" y="1436688"/>
          <p14:tracePt t="157463" x="5751513" y="1436688"/>
          <p14:tracePt t="157502" x="5743575" y="1436688"/>
          <p14:tracePt t="157533" x="5737225" y="1436688"/>
          <p14:tracePt t="157557" x="5729288" y="1436688"/>
          <p14:tracePt t="157570" x="5722938" y="1436688"/>
          <p14:tracePt t="157585" x="5715000" y="1436688"/>
          <p14:tracePt t="157680" x="5715000" y="1428750"/>
          <p14:tracePt t="157687" x="5715000" y="1408113"/>
          <p14:tracePt t="157699" x="5715000" y="1393825"/>
          <p14:tracePt t="157718" x="5715000" y="1371600"/>
          <p14:tracePt t="157735" x="5715000" y="1365250"/>
          <p14:tracePt t="158045" x="5715000" y="1371600"/>
          <p14:tracePt t="158070" x="5715000" y="1379538"/>
          <p14:tracePt t="158088" x="5715000" y="1385888"/>
          <p14:tracePt t="158095" x="5715000" y="1393825"/>
          <p14:tracePt t="158104" x="5715000" y="1400175"/>
          <p14:tracePt t="158128" x="5715000" y="1408113"/>
          <p14:tracePt t="158141" x="5715000" y="1414463"/>
          <p14:tracePt t="158158" x="5715000" y="1422400"/>
          <p14:tracePt t="158290" x="5715000" y="1428750"/>
          <p14:tracePt t="158295" x="5722938" y="1428750"/>
          <p14:tracePt t="161484" x="5722938" y="1436688"/>
          <p14:tracePt t="161516" x="5722938" y="1443038"/>
          <p14:tracePt t="161524" x="5715000" y="1443038"/>
          <p14:tracePt t="161538" x="5708650" y="1450975"/>
          <p14:tracePt t="161553" x="5708650" y="1457325"/>
          <p14:tracePt t="161570" x="5700713" y="1465263"/>
          <p14:tracePt t="161587" x="5686425" y="1485900"/>
          <p14:tracePt t="161604" x="5672138" y="1508125"/>
          <p14:tracePt t="161620" x="5657850" y="1536700"/>
          <p14:tracePt t="161637" x="5643563" y="1557338"/>
          <p14:tracePt t="161654" x="5637213" y="1579563"/>
          <p14:tracePt t="161687" x="5629275" y="1585913"/>
          <p14:tracePt t="161704" x="5629275" y="1600200"/>
          <p14:tracePt t="161721" x="5622925" y="1608138"/>
          <p14:tracePt t="161738" x="5622925" y="1628775"/>
          <p14:tracePt t="161755" x="5614988" y="1636713"/>
          <p14:tracePt t="161771" x="5600700" y="1651000"/>
          <p14:tracePt t="161788" x="5600700" y="1665288"/>
          <p14:tracePt t="161805" x="5600700" y="1671638"/>
          <p14:tracePt t="161821" x="5600700" y="1679575"/>
          <p14:tracePt t="161838" x="5594350" y="1693863"/>
          <p14:tracePt t="161855" x="5594350" y="1714500"/>
          <p14:tracePt t="161890" x="5594350" y="1722438"/>
          <p14:tracePt t="161931" x="5594350" y="1728788"/>
          <p14:tracePt t="161952" x="5594350" y="1736725"/>
          <p14:tracePt t="161959" x="5594350" y="1743075"/>
          <p14:tracePt t="161972" x="5594350" y="1751013"/>
          <p14:tracePt t="161989" x="5594350" y="1757363"/>
          <p14:tracePt t="162006" x="5594350" y="1785938"/>
          <p14:tracePt t="162022" x="5600700" y="1822450"/>
          <p14:tracePt t="162039" x="5600700" y="1836738"/>
          <p14:tracePt t="162056" x="5600700" y="1851025"/>
          <p14:tracePt t="162073" x="5600700" y="1857375"/>
          <p14:tracePt t="162089" x="5600700" y="1871663"/>
          <p14:tracePt t="162106" x="5600700" y="1900238"/>
          <p14:tracePt t="162123" x="5614988" y="1922463"/>
          <p14:tracePt t="162140" x="5629275" y="1957388"/>
          <p14:tracePt t="162157" x="5637213" y="1979613"/>
          <p14:tracePt t="162173" x="5637213" y="2022475"/>
          <p14:tracePt t="162193" x="5643563" y="2065338"/>
          <p14:tracePt t="162207" x="5651500" y="2085975"/>
          <p14:tracePt t="162223" x="5657850" y="2114550"/>
          <p14:tracePt t="162240" x="5672138" y="2136775"/>
          <p14:tracePt t="162257" x="5680075" y="2143125"/>
          <p14:tracePt t="162274" x="5680075" y="2151063"/>
          <p14:tracePt t="162291" x="5686425" y="2157413"/>
          <p14:tracePt t="162413" x="5694363" y="2157413"/>
          <p14:tracePt t="162437" x="5694363" y="2165350"/>
          <p14:tracePt t="162451" x="5694363" y="2171700"/>
          <p14:tracePt t="162467" x="5694363" y="2179638"/>
          <p14:tracePt t="162688" x="5694363" y="2185988"/>
          <p14:tracePt t="162718" x="5700713" y="2185988"/>
          <p14:tracePt t="162725" x="5700713" y="2193925"/>
          <p14:tracePt t="162915" x="5700713" y="2200275"/>
          <p14:tracePt t="162931" x="5700713" y="2214563"/>
          <p14:tracePt t="162937" x="5700713" y="2222500"/>
          <p14:tracePt t="162944" x="5700713" y="2228850"/>
          <p14:tracePt t="162960" x="5700713" y="2243138"/>
          <p14:tracePt t="162977" x="5694363" y="2251075"/>
          <p14:tracePt t="162994" x="5694363" y="2257425"/>
          <p14:tracePt t="163546" x="5694363" y="2243138"/>
          <p14:tracePt t="163554" x="5694363" y="2228850"/>
          <p14:tracePt t="163570" x="5694363" y="2214563"/>
          <p14:tracePt t="163742" x="5700713" y="2222500"/>
          <p14:tracePt t="163751" x="5715000" y="2228850"/>
          <p14:tracePt t="163765" x="5729288" y="2236788"/>
          <p14:tracePt t="163773" x="5737225" y="2243138"/>
          <p14:tracePt t="163785" x="5743575" y="2243138"/>
          <p14:tracePt t="163798" x="5757863" y="2243138"/>
          <p14:tracePt t="163815" x="5765800" y="2251075"/>
          <p14:tracePt t="163890" x="5765800" y="2257425"/>
          <p14:tracePt t="163898" x="5772150" y="2257425"/>
          <p14:tracePt t="163935" x="5772150" y="2265363"/>
          <p14:tracePt t="163944" x="5780088" y="2265363"/>
          <p14:tracePt t="163959" x="5780088" y="2271713"/>
          <p14:tracePt t="164345" x="5786438" y="2271713"/>
          <p14:tracePt t="166022" x="5794375" y="2271713"/>
          <p14:tracePt t="166030" x="5794375" y="2265363"/>
          <p14:tracePt t="166046" x="5794375" y="2257425"/>
          <p14:tracePt t="166054" x="5794375" y="2251075"/>
          <p14:tracePt t="166124" x="5794375" y="2243138"/>
          <p14:tracePt t="166211" x="5800725" y="2243138"/>
          <p14:tracePt t="166227" x="5800725" y="2236788"/>
          <p14:tracePt t="166381" x="5800725" y="2228850"/>
          <p14:tracePt t="168022" x="5800725" y="2222500"/>
          <p14:tracePt t="170162" x="5808663" y="2222500"/>
          <p14:tracePt t="170187" x="5815013" y="2208213"/>
          <p14:tracePt t="170195" x="5815013" y="2200275"/>
          <p14:tracePt t="170210" x="5822950" y="2185988"/>
          <p14:tracePt t="170223" x="5822950" y="2171700"/>
          <p14:tracePt t="170240" x="5829300" y="2165350"/>
          <p14:tracePt t="170255" x="5829300" y="2151063"/>
          <p14:tracePt t="170266" x="5829300" y="2143125"/>
          <p14:tracePt t="170283" x="5829300" y="2122488"/>
          <p14:tracePt t="170299" x="5829300" y="2093913"/>
          <p14:tracePt t="170316" x="5843588" y="2008188"/>
          <p14:tracePt t="170334" x="5843588" y="1971675"/>
          <p14:tracePt t="170351" x="5843588" y="1943100"/>
          <p14:tracePt t="170366" x="5843588" y="1922463"/>
          <p14:tracePt t="170383" x="5843588" y="1914525"/>
          <p14:tracePt t="170400" x="5843588" y="1893888"/>
          <p14:tracePt t="170416" x="5837238" y="1871663"/>
          <p14:tracePt t="170433" x="5837238" y="1857375"/>
          <p14:tracePt t="170451" x="5837238" y="1828800"/>
          <p14:tracePt t="170466" x="5837238" y="1808163"/>
          <p14:tracePt t="170483" x="5837238" y="1785938"/>
          <p14:tracePt t="170500" x="5843588" y="1751013"/>
          <p14:tracePt t="170518" x="5843588" y="1736725"/>
          <p14:tracePt t="170534" x="5851525" y="1714500"/>
          <p14:tracePt t="170538" x="5851525" y="1708150"/>
          <p14:tracePt t="170550" x="5851525" y="1693863"/>
          <p14:tracePt t="170586" x="5851525" y="1685925"/>
          <p14:tracePt t="170607" x="5851525" y="1679575"/>
          <p14:tracePt t="170624" x="5851525" y="1665288"/>
          <p14:tracePt t="170631" x="5851525" y="1657350"/>
          <p14:tracePt t="170639" x="5851525" y="1651000"/>
          <p14:tracePt t="170651" x="5851525" y="1643063"/>
          <p14:tracePt t="170668" x="5851525" y="1636713"/>
          <p14:tracePt t="170686" x="5851525" y="1628775"/>
          <p14:tracePt t="170702" x="5843588" y="1628775"/>
          <p14:tracePt t="170718" x="5837238" y="1628775"/>
          <p14:tracePt t="170734" x="5829300" y="1628775"/>
          <p14:tracePt t="170752" x="5815013" y="1622425"/>
          <p14:tracePt t="170770" x="5780088" y="1622425"/>
          <p14:tracePt t="170787" x="5737225" y="1622425"/>
          <p14:tracePt t="170803" x="5694363" y="1622425"/>
          <p14:tracePt t="170819" x="5657850" y="1622425"/>
          <p14:tracePt t="170835" x="5643563" y="1622425"/>
          <p14:tracePt t="170852" x="5637213" y="1622425"/>
          <p14:tracePt t="170945" x="5629275" y="1622425"/>
          <p14:tracePt t="170952" x="5622925" y="1622425"/>
          <p14:tracePt t="170961" x="5614988" y="1622425"/>
          <p14:tracePt t="170970" x="5608638" y="1622425"/>
          <p14:tracePt t="170986" x="5580063" y="1622425"/>
          <p14:tracePt t="171003" x="5565775" y="1622425"/>
          <p14:tracePt t="171036" x="5557838" y="1622425"/>
          <p14:tracePt t="171053" x="5551488" y="1622425"/>
          <p14:tracePt t="171071" x="5543550" y="1622425"/>
          <p14:tracePt t="171100" x="5537200" y="1614488"/>
          <p14:tracePt t="171116" x="5537200" y="1608138"/>
          <p14:tracePt t="171139" x="5537200" y="1600200"/>
          <p14:tracePt t="171147" x="5537200" y="1593850"/>
          <p14:tracePt t="171154" x="5529263" y="1585913"/>
          <p14:tracePt t="171170" x="5529263" y="1579563"/>
          <p14:tracePt t="171187" x="5522913" y="1579563"/>
          <p14:tracePt t="171661" x="5522913" y="1571625"/>
          <p14:tracePt t="171677" x="5529263" y="1571625"/>
          <p14:tracePt t="171693" x="5537200" y="1571625"/>
          <p14:tracePt t="171731" x="5543550" y="1571625"/>
          <p14:tracePt t="171749" x="5551488" y="1571625"/>
          <p14:tracePt t="171764" x="5557838" y="1571625"/>
          <p14:tracePt t="171779" x="5572125" y="1571625"/>
          <p14:tracePt t="171787" x="5580063" y="1571625"/>
          <p14:tracePt t="171801" x="5594350" y="1571625"/>
          <p14:tracePt t="171809" x="5600700" y="1571625"/>
          <p14:tracePt t="171823" x="5608638" y="1571625"/>
          <p14:tracePt t="171842" x="5629275" y="1571625"/>
          <p14:tracePt t="171859" x="5637213" y="1571625"/>
          <p14:tracePt t="171875" x="5651500" y="1571625"/>
          <p14:tracePt t="171891" x="5657850" y="1571625"/>
          <p14:tracePt t="171925" x="5672138" y="1571625"/>
          <p14:tracePt t="171958" x="5680075" y="1571625"/>
          <p14:tracePt t="171974" x="5686425" y="1571625"/>
          <p14:tracePt t="171991" x="5700713" y="1571625"/>
          <p14:tracePt t="172025" x="5708650" y="1571625"/>
          <p14:tracePt t="172045" x="5715000" y="1571625"/>
          <p14:tracePt t="172058" x="5737225" y="1571625"/>
          <p14:tracePt t="172074" x="5765800" y="1579563"/>
          <p14:tracePt t="172092" x="5786438" y="1585913"/>
          <p14:tracePt t="172108" x="5822950" y="1585913"/>
          <p14:tracePt t="172125" x="5822950" y="1593850"/>
          <p14:tracePt t="172142" x="5829300" y="1593850"/>
          <p14:tracePt t="172159" x="5837238" y="1593850"/>
          <p14:tracePt t="172178" x="5843588" y="1593850"/>
          <p14:tracePt t="172193" x="5851525" y="1600200"/>
          <p14:tracePt t="172210" x="5865813" y="1608138"/>
          <p14:tracePt t="172227" x="5872163" y="1608138"/>
          <p14:tracePt t="172244" x="5880100" y="1608138"/>
          <p14:tracePt t="172261" x="5886450" y="1608138"/>
          <p14:tracePt t="172278" x="5894388" y="1608138"/>
          <p14:tracePt t="172294" x="5908675" y="1608138"/>
          <p14:tracePt t="172311" x="5915025" y="1608138"/>
          <p14:tracePt t="172468" x="5915025" y="1614488"/>
          <p14:tracePt t="172497" x="5922963" y="1622425"/>
          <p14:tracePt t="172505" x="5929313" y="1622425"/>
          <p14:tracePt t="172521" x="5937250" y="1622425"/>
          <p14:tracePt t="172530" x="5943600" y="1622425"/>
          <p14:tracePt t="172578" x="5951538" y="1622425"/>
          <p14:tracePt t="172591" x="5957888" y="1622425"/>
          <p14:tracePt t="172637" x="5965825" y="1622425"/>
          <p14:tracePt t="172653" x="5972175" y="1622425"/>
          <p14:tracePt t="172676" x="5980113" y="1622425"/>
          <p14:tracePt t="172827" x="5972175" y="1622425"/>
          <p14:tracePt t="172842" x="5965825" y="1622425"/>
          <p14:tracePt t="172857" x="5957888" y="1622425"/>
          <p14:tracePt t="172866" x="5951538" y="1622425"/>
          <p14:tracePt t="172888" x="5943600" y="1622425"/>
          <p14:tracePt t="172907" x="5937250" y="1622425"/>
          <p14:tracePt t="172936" x="5929313" y="1622425"/>
          <p14:tracePt t="172997" x="5922963" y="1622425"/>
          <p14:tracePt t="173029" x="5915025" y="1622425"/>
          <p14:tracePt t="173052" x="5908675" y="1622425"/>
          <p14:tracePt t="173161" x="5908675" y="1628775"/>
          <p14:tracePt t="173231" x="5908675" y="1636713"/>
          <p14:tracePt t="173279" x="5915025" y="1643063"/>
          <p14:tracePt t="173287" x="5915025" y="1651000"/>
          <p14:tracePt t="173299" x="5922963" y="1651000"/>
          <p14:tracePt t="173317" x="5929313" y="1657350"/>
          <p14:tracePt t="173333" x="5937250" y="1657350"/>
          <p14:tracePt t="174203" x="5929313" y="1657350"/>
          <p14:tracePt t="174211" x="5922963" y="1657350"/>
          <p14:tracePt t="174225" x="5915025" y="1657350"/>
          <p14:tracePt t="174236" x="5900738" y="1657350"/>
          <p14:tracePt t="174253" x="5880100" y="1657350"/>
          <p14:tracePt t="174270" x="5865813" y="1657350"/>
          <p14:tracePt t="174287" x="5851525" y="1657350"/>
          <p14:tracePt t="174371" x="5843588" y="1657350"/>
          <p14:tracePt t="174395" x="5837238" y="1657350"/>
          <p14:tracePt t="174404" x="5829300" y="1657350"/>
          <p14:tracePt t="174421" x="5822950" y="1657350"/>
          <p14:tracePt t="174437" x="5815013" y="1657350"/>
          <p14:tracePt t="174453" x="5808663" y="1657350"/>
          <p14:tracePt t="174468" x="5800725" y="1665288"/>
          <p14:tracePt t="174473" x="5794375" y="1665288"/>
          <p14:tracePt t="174488" x="5786438" y="1665288"/>
          <p14:tracePt t="174504" x="5772150" y="1665288"/>
          <p14:tracePt t="174538" x="5765800" y="1665288"/>
          <p14:tracePt t="174554" x="5757863" y="1665288"/>
          <p14:tracePt t="174572" x="5757863" y="1671638"/>
          <p14:tracePt t="174588" x="5751513" y="1671638"/>
          <p14:tracePt t="174605" x="5743575" y="1671638"/>
          <p14:tracePt t="174623" x="5737225" y="1679575"/>
          <p14:tracePt t="174687" x="5729288" y="1685925"/>
          <p14:tracePt t="174695" x="5722938" y="1685925"/>
          <p14:tracePt t="174708" x="5722938" y="1693863"/>
          <p14:tracePt t="174723" x="5715000" y="1700213"/>
          <p14:tracePt t="174889" x="5729288" y="1700213"/>
          <p14:tracePt t="174898" x="5743575" y="1700213"/>
          <p14:tracePt t="174906" x="5757863" y="1693863"/>
          <p14:tracePt t="174924" x="5800725" y="1685925"/>
          <p14:tracePt t="174927" x="5815013" y="1685925"/>
          <p14:tracePt t="174940" x="5843588" y="1679575"/>
          <p14:tracePt t="174957" x="5908675" y="1679575"/>
          <p14:tracePt t="174973" x="5922963" y="1671638"/>
          <p14:tracePt t="174990" x="5943600" y="1671638"/>
          <p14:tracePt t="175007" x="5951538" y="1671638"/>
          <p14:tracePt t="175024" x="5957888" y="1671638"/>
          <p14:tracePt t="175067" x="5965825" y="1671638"/>
          <p14:tracePt t="175177" x="5965825" y="1665288"/>
          <p14:tracePt t="175194" x="5957888" y="1665288"/>
          <p14:tracePt t="175207" x="5951538" y="1665288"/>
          <p14:tracePt t="175223" x="5937250" y="1665288"/>
          <p14:tracePt t="175232" x="5922963" y="1665288"/>
          <p14:tracePt t="175241" x="5915025" y="1665288"/>
          <p14:tracePt t="175258" x="5900738" y="1665288"/>
          <p14:tracePt t="175275" x="5894388" y="1671638"/>
          <p14:tracePt t="175292" x="5865813" y="1679575"/>
          <p14:tracePt t="175309" x="5865813" y="1685925"/>
          <p14:tracePt t="175326" x="5851525" y="1685925"/>
          <p14:tracePt t="175342" x="5843588" y="1685925"/>
          <p14:tracePt t="175359" x="5837238" y="1693863"/>
          <p14:tracePt t="175377" x="5822950" y="1700213"/>
          <p14:tracePt t="175394" x="5808663" y="1708150"/>
          <p14:tracePt t="175421" x="5800725" y="1714500"/>
          <p14:tracePt t="175444" x="5794375" y="1722438"/>
          <p14:tracePt t="175451" x="5794375" y="1728788"/>
          <p14:tracePt t="175466" x="5786438" y="1736725"/>
          <p14:tracePt t="175482" x="5780088" y="1751013"/>
          <p14:tracePt t="175498" x="5780088" y="1757363"/>
          <p14:tracePt t="175514" x="5772150" y="1765300"/>
          <p14:tracePt t="175527" x="5765800" y="1793875"/>
          <p14:tracePt t="175544" x="5765800" y="1808163"/>
          <p14:tracePt t="175560" x="5765800" y="1814513"/>
          <p14:tracePt t="175599" x="5765800" y="1822450"/>
          <p14:tracePt t="175621" x="5765800" y="1828800"/>
          <p14:tracePt t="175637" x="5765800" y="1836738"/>
          <p14:tracePt t="175686" x="5765800" y="1843088"/>
          <p14:tracePt t="175693" x="5765800" y="1851025"/>
          <p14:tracePt t="175708" x="5765800" y="1857375"/>
          <p14:tracePt t="175733" x="5765800" y="1865313"/>
          <p14:tracePt t="175741" x="5765800" y="1871663"/>
          <p14:tracePt t="175749" x="5772150" y="1879600"/>
          <p14:tracePt t="175957" x="5780088" y="1857375"/>
          <p14:tracePt t="175966" x="5780088" y="1836738"/>
          <p14:tracePt t="175973" x="5786438" y="1814513"/>
          <p14:tracePt t="175989" x="5786438" y="1808163"/>
          <p14:tracePt t="175999" x="5786438" y="1800225"/>
          <p14:tracePt t="176012" x="5794375" y="1785938"/>
          <p14:tracePt t="176029" x="5794375" y="1779588"/>
          <p14:tracePt t="176046" x="5794375" y="1771650"/>
          <p14:tracePt t="176063" x="5800725" y="1757363"/>
          <p14:tracePt t="176080" x="5808663" y="1751013"/>
          <p14:tracePt t="176096" x="5815013" y="1736725"/>
          <p14:tracePt t="176113" x="5829300" y="1722438"/>
          <p14:tracePt t="176129" x="5843588" y="1708150"/>
          <p14:tracePt t="176146" x="5851525" y="1708150"/>
          <p14:tracePt t="176293" x="5865813" y="1700213"/>
          <p14:tracePt t="176309" x="5872163" y="1700213"/>
          <p14:tracePt t="176326" x="5880100" y="1700213"/>
          <p14:tracePt t="176358" x="5880100" y="1693863"/>
          <p14:tracePt t="176380" x="5886450" y="1693863"/>
          <p14:tracePt t="176396" x="5886450" y="1685925"/>
          <p14:tracePt t="176412" x="5894388" y="1685925"/>
          <p14:tracePt t="176419" x="5894388" y="1679575"/>
          <p14:tracePt t="176435" x="5900738" y="1671638"/>
          <p14:tracePt t="176457" x="5900738" y="1665288"/>
          <p14:tracePt t="176481" x="5900738" y="1657350"/>
          <p14:tracePt t="178278" x="5894388" y="1657350"/>
          <p14:tracePt t="178358" x="5886450" y="1657350"/>
          <p14:tracePt t="178389" x="5880100" y="1657350"/>
          <p14:tracePt t="178414" x="5865813" y="1657350"/>
          <p14:tracePt t="178430" x="5851525" y="1657350"/>
          <p14:tracePt t="178443" x="5843588" y="1657350"/>
          <p14:tracePt t="178450" x="5837238" y="1665288"/>
          <p14:tracePt t="178459" x="5822950" y="1665288"/>
          <p14:tracePt t="178475" x="5794375" y="1671638"/>
          <p14:tracePt t="178492" x="5780088" y="1679575"/>
          <p14:tracePt t="178509" x="5772150" y="1679575"/>
          <p14:tracePt t="178525" x="5765800" y="1685925"/>
          <p14:tracePt t="178542" x="5743575" y="1700213"/>
          <p14:tracePt t="178559" x="5743575" y="1708150"/>
          <p14:tracePt t="178576" x="5737225" y="1714500"/>
          <p14:tracePt t="178594" x="5729288" y="1736725"/>
          <p14:tracePt t="178611" x="5722938" y="1771650"/>
          <p14:tracePt t="178627" x="5715000" y="1793875"/>
          <p14:tracePt t="178642" x="5715000" y="1800225"/>
          <p14:tracePt t="178644" x="5708650" y="1814513"/>
          <p14:tracePt t="178659" x="5708650" y="1822450"/>
          <p14:tracePt t="178676" x="5694363" y="1836738"/>
          <p14:tracePt t="178693" x="5686425" y="1857375"/>
          <p14:tracePt t="178710" x="5680075" y="1885950"/>
          <p14:tracePt t="178727" x="5680075" y="1908175"/>
          <p14:tracePt t="178748" x="5680075" y="1936750"/>
          <p14:tracePt t="178761" x="5680075" y="1943100"/>
          <p14:tracePt t="178778" x="5680075" y="1965325"/>
          <p14:tracePt t="178794" x="5672138" y="1971675"/>
          <p14:tracePt t="178810" x="5672138" y="2000250"/>
          <p14:tracePt t="178843" x="5672138" y="2014538"/>
          <p14:tracePt t="178877" x="5672138" y="2022475"/>
          <p14:tracePt t="178894" x="5672138" y="2043113"/>
          <p14:tracePt t="178911" x="5672138" y="2071688"/>
          <p14:tracePt t="178927" x="5672138" y="2100263"/>
          <p14:tracePt t="178944" x="5680075" y="2114550"/>
          <p14:tracePt t="178961" x="5680075" y="2136775"/>
          <p14:tracePt t="178978" x="5680075" y="2143125"/>
          <p14:tracePt t="179028" x="5680075" y="2151063"/>
          <p14:tracePt t="179044" x="5686425" y="2151063"/>
          <p14:tracePt t="179072" x="5686425" y="2157413"/>
          <p14:tracePt t="179079" x="5694363" y="2171700"/>
          <p14:tracePt t="179095" x="5700713" y="2185988"/>
          <p14:tracePt t="179112" x="5708650" y="2200275"/>
          <p14:tracePt t="179128" x="5715000" y="2208213"/>
          <p14:tracePt t="179145" x="5722938" y="2214563"/>
          <p14:tracePt t="179163" x="5729288" y="2222500"/>
          <p14:tracePt t="179841" x="5737225" y="2222500"/>
          <p14:tracePt t="180653" x="5737225" y="2214563"/>
          <p14:tracePt t="180661" x="5737225" y="2208213"/>
          <p14:tracePt t="180670" x="5737225" y="2185988"/>
          <p14:tracePt t="180687" x="5737225" y="2157413"/>
          <p14:tracePt t="180704" x="5737225" y="2128838"/>
          <p14:tracePt t="180720" x="5737225" y="2093913"/>
          <p14:tracePt t="180737" x="5737225" y="2057400"/>
          <p14:tracePt t="180754" x="5715000" y="1985963"/>
          <p14:tracePt t="180771" x="5708650" y="1928813"/>
          <p14:tracePt t="180788" x="5694363" y="1893888"/>
          <p14:tracePt t="180805" x="5680075" y="1871663"/>
          <p14:tracePt t="180820" x="5665788" y="1843088"/>
          <p14:tracePt t="180839" x="5622925" y="1736725"/>
          <p14:tracePt t="180856" x="5580063" y="1657350"/>
          <p14:tracePt t="180874" x="5543550" y="1608138"/>
          <p14:tracePt t="180889" x="5529263" y="1579563"/>
          <p14:tracePt t="180904" x="5508625" y="1565275"/>
          <p14:tracePt t="180921" x="5500688" y="1557338"/>
          <p14:tracePt t="180939" x="5494338" y="1550988"/>
          <p14:tracePt t="180955" x="5494338" y="1543050"/>
          <p14:tracePt t="180973" x="5465763" y="1522413"/>
          <p14:tracePt t="180989" x="5429250" y="1508125"/>
          <p14:tracePt t="181005" x="5408613" y="1500188"/>
          <p14:tracePt t="181022" x="5394325" y="1500188"/>
          <p14:tracePt t="181038" x="5380038" y="1500188"/>
          <p14:tracePt t="181055" x="5365750" y="1493838"/>
          <p14:tracePt t="181072" x="5351463" y="1485900"/>
          <p14:tracePt t="181326" x="5351463" y="1493838"/>
          <p14:tracePt t="181333" x="5357813" y="1493838"/>
          <p14:tracePt t="181340" x="5365750" y="1500188"/>
          <p14:tracePt t="181357" x="5365750" y="1508125"/>
          <p14:tracePt t="181374" x="5380038" y="1514475"/>
          <p14:tracePt t="181391" x="5386388" y="1522413"/>
          <p14:tracePt t="181409" x="5400675" y="1557338"/>
          <p14:tracePt t="181425" x="5408613" y="1585913"/>
          <p14:tracePt t="181442" x="5422900" y="1600200"/>
          <p14:tracePt t="181459" x="5429250" y="1608138"/>
          <p14:tracePt t="181475" x="5429250" y="1614488"/>
          <p14:tracePt t="181492" x="5429250" y="1622425"/>
          <p14:tracePt t="181508" x="5429250" y="1628775"/>
          <p14:tracePt t="181525" x="5443538" y="1651000"/>
          <p14:tracePt t="181541" x="5443538" y="1665288"/>
          <p14:tracePt t="181558" x="5443538" y="1671638"/>
          <p14:tracePt t="181575" x="5451475" y="1700213"/>
          <p14:tracePt t="181591" x="5457825" y="1728788"/>
          <p14:tracePt t="181608" x="5457825" y="1751013"/>
          <p14:tracePt t="181625" x="5465763" y="1793875"/>
          <p14:tracePt t="181642" x="5465763" y="1808163"/>
          <p14:tracePt t="181658" x="5472113" y="1822450"/>
          <p14:tracePt t="181676" x="5472113" y="1851025"/>
          <p14:tracePt t="181692" x="5480050" y="1857375"/>
          <p14:tracePt t="181708" x="5480050" y="1871663"/>
          <p14:tracePt t="181725" x="5480050" y="1900238"/>
          <p14:tracePt t="181742" x="5494338" y="1914525"/>
          <p14:tracePt t="181759" x="5500688" y="1922463"/>
          <p14:tracePt t="181775" x="5514975" y="1936750"/>
          <p14:tracePt t="181776" x="5522913" y="1943100"/>
          <p14:tracePt t="181792" x="5537200" y="1957388"/>
          <p14:tracePt t="181809" x="5551488" y="1979613"/>
          <p14:tracePt t="181827" x="5557838" y="1993900"/>
          <p14:tracePt t="181843" x="5565775" y="2000250"/>
          <p14:tracePt t="181859" x="5580063" y="2022475"/>
          <p14:tracePt t="181876" x="5608638" y="2043113"/>
          <p14:tracePt t="181895" x="5629275" y="2071688"/>
          <p14:tracePt t="181911" x="5651500" y="2108200"/>
          <p14:tracePt t="181927" x="5665788" y="2122488"/>
          <p14:tracePt t="181943" x="5680075" y="2128838"/>
          <p14:tracePt t="181961" x="5694363" y="2136775"/>
          <p14:tracePt t="181977" x="5700713" y="2143125"/>
          <p14:tracePt t="182010" x="5708650" y="2151063"/>
          <p14:tracePt t="182027" x="5715000" y="2157413"/>
          <p14:tracePt t="182044" x="5722938" y="2165350"/>
          <p14:tracePt t="182061" x="5729288" y="2185988"/>
          <p14:tracePt t="182094" x="5737225" y="2200275"/>
          <p14:tracePt t="183053" x="5772150" y="2222500"/>
          <p14:tracePt t="183061" x="5822950" y="2228850"/>
          <p14:tracePt t="183067" x="5843588" y="2243138"/>
          <p14:tracePt t="183082" x="5937250" y="2286000"/>
          <p14:tracePt t="183101" x="6000750" y="2314575"/>
          <p14:tracePt t="183117" x="6037263" y="2336800"/>
          <p14:tracePt t="183133" x="6057900" y="2357438"/>
          <p14:tracePt t="183149" x="6057900" y="2379663"/>
          <p14:tracePt t="183166" x="6072188" y="2486025"/>
          <p14:tracePt t="183184" x="6072188" y="2508250"/>
          <p14:tracePt t="183278" x="6072188" y="2514600"/>
          <p14:tracePt t="183296" x="6072188" y="2522538"/>
          <p14:tracePt t="183303" x="6072188" y="2536825"/>
          <p14:tracePt t="183319" x="6080125" y="2565400"/>
          <p14:tracePt t="183335" x="6080125" y="2579688"/>
          <p14:tracePt t="183352" x="6086475" y="2593975"/>
          <p14:tracePt t="183369" x="6086475" y="2614613"/>
          <p14:tracePt t="183386" x="6086475" y="2693988"/>
          <p14:tracePt t="183405" x="6086475" y="2700338"/>
          <p14:tracePt t="183419" x="6086475" y="2714625"/>
          <p14:tracePt t="183436" x="6086475" y="2728913"/>
          <p14:tracePt t="183452" x="6086475" y="2743200"/>
          <p14:tracePt t="183468" x="6080125" y="2771775"/>
          <p14:tracePt t="183484" x="6065838" y="2779713"/>
          <p14:tracePt t="183501" x="6057900" y="2786063"/>
          <p14:tracePt t="183519" x="6022975" y="2786063"/>
          <p14:tracePt t="183536" x="5951538" y="2800350"/>
          <p14:tracePt t="183552" x="5857875" y="2808288"/>
          <p14:tracePt t="183569" x="5751513" y="2814638"/>
          <p14:tracePt t="183585" x="5680075" y="2808288"/>
          <p14:tracePt t="183589" x="5637213" y="2794000"/>
          <p14:tracePt t="183602" x="5594350" y="2779713"/>
          <p14:tracePt t="183621" x="5486400" y="2771775"/>
          <p14:tracePt t="183637" x="5429250" y="2743200"/>
          <p14:tracePt t="183653" x="5372100" y="2728913"/>
          <p14:tracePt t="183670" x="5351463" y="2700338"/>
          <p14:tracePt t="183687" x="5322888" y="2671763"/>
          <p14:tracePt t="183704" x="5308600" y="2665413"/>
          <p14:tracePt t="183720" x="5300663" y="2651125"/>
          <p14:tracePt t="183736" x="5300663" y="2628900"/>
          <p14:tracePt t="183753" x="5294313" y="2622550"/>
          <p14:tracePt t="183769" x="5294313" y="2608263"/>
          <p14:tracePt t="183786" x="5294313" y="2586038"/>
          <p14:tracePt t="183803" x="5294313" y="2536825"/>
          <p14:tracePt t="183820" x="5294313" y="2486025"/>
          <p14:tracePt t="183836" x="5294313" y="2428875"/>
          <p14:tracePt t="183853" x="5294313" y="2386013"/>
          <p14:tracePt t="183870" x="5300663" y="2365375"/>
          <p14:tracePt t="183887" x="5308600" y="2357438"/>
          <p14:tracePt t="183905" x="5314950" y="2343150"/>
          <p14:tracePt t="183922" x="5329238" y="2328863"/>
          <p14:tracePt t="183938" x="5343525" y="2314575"/>
          <p14:tracePt t="183954" x="5372100" y="2279650"/>
          <p14:tracePt t="183971" x="5414963" y="2243138"/>
          <p14:tracePt t="183987" x="5429250" y="2222500"/>
          <p14:tracePt t="184004" x="5472113" y="2200275"/>
          <p14:tracePt t="184021" x="5508625" y="2193925"/>
          <p14:tracePt t="184037" x="5537200" y="2185988"/>
          <p14:tracePt t="184055" x="5572125" y="2185988"/>
          <p14:tracePt t="184071" x="5600700" y="2185988"/>
          <p14:tracePt t="184075" x="5622925" y="2185988"/>
          <p14:tracePt t="184089" x="5680075" y="2185988"/>
          <p14:tracePt t="184106" x="5757863" y="2185988"/>
          <p14:tracePt t="184123" x="5815013" y="2185988"/>
          <p14:tracePt t="184140" x="5886450" y="2179638"/>
          <p14:tracePt t="184156" x="5965825" y="2179638"/>
          <p14:tracePt t="184172" x="6051550" y="2185988"/>
          <p14:tracePt t="184188" x="6129338" y="2208213"/>
          <p14:tracePt t="184205" x="6180138" y="2222500"/>
          <p14:tracePt t="184222" x="6243638" y="2251075"/>
          <p14:tracePt t="184238" x="6265863" y="2286000"/>
          <p14:tracePt t="184255" x="6280150" y="2328863"/>
          <p14:tracePt t="184273" x="6286500" y="2371725"/>
          <p14:tracePt t="184290" x="6294438" y="2457450"/>
          <p14:tracePt t="184307" x="6294438" y="2500313"/>
          <p14:tracePt t="184322" x="6286500" y="2551113"/>
          <p14:tracePt t="184339" x="6272213" y="2579688"/>
          <p14:tracePt t="184356" x="6265863" y="2600325"/>
          <p14:tracePt t="184372" x="6251575" y="2614613"/>
          <p14:tracePt t="184389" x="6215063" y="2636838"/>
          <p14:tracePt t="184408" x="6143625" y="2657475"/>
          <p14:tracePt t="184425" x="6122988" y="2665413"/>
          <p14:tracePt t="184441" x="6072188" y="2686050"/>
          <p14:tracePt t="184458" x="6051550" y="2686050"/>
          <p14:tracePt t="184511" x="6051550" y="2679700"/>
          <p14:tracePt t="184519" x="6043613" y="2671763"/>
          <p14:tracePt t="184527" x="6037263" y="2671763"/>
          <p14:tracePt t="184540" x="6037263" y="2657475"/>
          <p14:tracePt t="184557" x="6029325" y="2636838"/>
          <p14:tracePt t="184573" x="6022975" y="2586038"/>
          <p14:tracePt t="184590" x="6022975" y="2571750"/>
          <p14:tracePt t="184607" x="6022975" y="2551113"/>
          <p14:tracePt t="184803" x="6008688" y="2543175"/>
          <p14:tracePt t="184811" x="6008688" y="2528888"/>
          <p14:tracePt t="184819" x="5994400" y="2508250"/>
          <p14:tracePt t="184824" x="5980113" y="2486025"/>
          <p14:tracePt t="184844" x="5957888" y="2428875"/>
          <p14:tracePt t="184861" x="5929313" y="2393950"/>
          <p14:tracePt t="184877" x="5915025" y="2365375"/>
          <p14:tracePt t="184893" x="5908675" y="2351088"/>
          <p14:tracePt t="184910" x="5900738" y="2328863"/>
          <p14:tracePt t="184927" x="5894388" y="2308225"/>
          <p14:tracePt t="184944" x="5894388" y="2286000"/>
          <p14:tracePt t="184959" x="5894388" y="2243138"/>
          <p14:tracePt t="184975" x="5894388" y="2200275"/>
          <p14:tracePt t="184992" x="5894388" y="2151063"/>
          <p14:tracePt t="185009" x="5894388" y="2114550"/>
          <p14:tracePt t="185026" x="5894388" y="2079625"/>
          <p14:tracePt t="185043" x="5894388" y="2051050"/>
          <p14:tracePt t="185062" x="5900738" y="2022475"/>
          <p14:tracePt t="185078" x="5900738" y="1936750"/>
          <p14:tracePt t="185085" x="5900738" y="1908175"/>
          <p14:tracePt t="185095" x="5900738" y="1871663"/>
          <p14:tracePt t="185111" x="5900738" y="1800225"/>
          <p14:tracePt t="185128" x="5894388" y="1757363"/>
          <p14:tracePt t="185145" x="5894388" y="1722438"/>
          <p14:tracePt t="185161" x="5900738" y="1693863"/>
          <p14:tracePt t="185179" x="5900738" y="1671638"/>
          <p14:tracePt t="185193" x="5900738" y="1643063"/>
          <p14:tracePt t="185227" x="5900738" y="1636713"/>
          <p14:tracePt t="185995" x="5908675" y="1636713"/>
          <p14:tracePt t="186021" x="5915025" y="1636713"/>
          <p14:tracePt t="186027" x="5922963" y="1628775"/>
          <p14:tracePt t="186035" x="5929313" y="1622425"/>
          <p14:tracePt t="186048" x="5929313" y="1608138"/>
          <p14:tracePt t="186067" x="5972175" y="1579563"/>
          <p14:tracePt t="186083" x="6029325" y="1557338"/>
          <p14:tracePt t="186100" x="6065838" y="1543050"/>
          <p14:tracePt t="186106" x="6094413" y="1528763"/>
          <p14:tracePt t="186117" x="6108700" y="1528763"/>
          <p14:tracePt t="186135" x="6122988" y="1528763"/>
          <p14:tracePt t="186151" x="6172200" y="1528763"/>
          <p14:tracePt t="186167" x="6200775" y="1528763"/>
          <p14:tracePt t="186184" x="6223000" y="1522413"/>
          <p14:tracePt t="186200" x="6251575" y="1485900"/>
          <p14:tracePt t="186217" x="6280150" y="1485900"/>
          <p14:tracePt t="186234" x="6308725" y="1471613"/>
          <p14:tracePt t="186251" x="6337300" y="1471613"/>
          <p14:tracePt t="186266" x="6343650" y="1471613"/>
          <p14:tracePt t="186299" x="6357938" y="1471613"/>
          <p14:tracePt t="186316" x="6365875" y="1471613"/>
          <p14:tracePt t="186350" x="6380163" y="1471613"/>
          <p14:tracePt t="186366" x="6386513" y="1471613"/>
          <p14:tracePt t="186385" x="6400800" y="1471613"/>
          <p14:tracePt t="186402" x="6415088" y="1471613"/>
          <p14:tracePt t="186419" x="6423025" y="1471613"/>
          <p14:tracePt t="186537" x="6423025" y="1479550"/>
          <p14:tracePt t="186544" x="6415088" y="1479550"/>
          <p14:tracePt t="186558" x="6400800" y="1485900"/>
          <p14:tracePt t="186568" x="6380163" y="1500188"/>
          <p14:tracePt t="186586" x="6337300" y="1522413"/>
          <p14:tracePt t="186603" x="6286500" y="1550988"/>
          <p14:tracePt t="186618" x="6251575" y="1557338"/>
          <p14:tracePt t="186635" x="6208713" y="1565275"/>
          <p14:tracePt t="186651" x="6143625" y="1565275"/>
          <p14:tracePt t="186668" x="6100763" y="1557338"/>
          <p14:tracePt t="186684" x="6086475" y="1557338"/>
          <p14:tracePt t="186701" x="6080125" y="1557338"/>
          <p14:tracePt t="186800" x="6072188" y="1557338"/>
          <p14:tracePt t="186807" x="6072188" y="1571625"/>
          <p14:tracePt t="186818" x="6051550" y="1585913"/>
          <p14:tracePt t="186835" x="6043613" y="1628775"/>
          <p14:tracePt t="186853" x="6043613" y="1657350"/>
          <p14:tracePt t="186869" x="6043613" y="1671638"/>
          <p14:tracePt t="186870" x="6043613" y="1685925"/>
          <p14:tracePt t="186886" x="6051550" y="1685925"/>
          <p14:tracePt t="186903" x="6072188" y="1693863"/>
          <p14:tracePt t="186936" x="6086475" y="1700213"/>
          <p14:tracePt t="186953" x="6143625" y="1743075"/>
          <p14:tracePt t="186969" x="6243638" y="1808163"/>
          <p14:tracePt t="186986" x="6337300" y="1871663"/>
          <p14:tracePt t="187004" x="6365875" y="1908175"/>
          <p14:tracePt t="187019" x="6372225" y="1928813"/>
          <p14:tracePt t="187038" x="6372225" y="1943100"/>
          <p14:tracePt t="187055" x="6343650" y="1957388"/>
          <p14:tracePt t="187072" x="6280150" y="1985963"/>
          <p14:tracePt t="187087" x="6200775" y="2014538"/>
          <p14:tracePt t="187089" x="6157913" y="2014538"/>
          <p14:tracePt t="187105" x="6094413" y="2014538"/>
          <p14:tracePt t="187122" x="6008688" y="2000250"/>
          <p14:tracePt t="187139" x="5929313" y="1971675"/>
          <p14:tracePt t="187155" x="5872163" y="1936750"/>
          <p14:tracePt t="187174" x="5815013" y="1871663"/>
          <p14:tracePt t="187188" x="5800725" y="1828800"/>
          <p14:tracePt t="187204" x="5786438" y="1743075"/>
          <p14:tracePt t="187221" x="5780088" y="1651000"/>
          <p14:tracePt t="187237" x="5780088" y="1485900"/>
          <p14:tracePt t="187254" x="5780088" y="1408113"/>
          <p14:tracePt t="187273" x="5786438" y="1300163"/>
          <p14:tracePt t="187290" x="5808663" y="1214438"/>
          <p14:tracePt t="187306" x="5886450" y="1065213"/>
          <p14:tracePt t="187322" x="5957888" y="979488"/>
          <p14:tracePt t="187338" x="6000750" y="928688"/>
          <p14:tracePt t="187355" x="6057900" y="893763"/>
          <p14:tracePt t="187371" x="6122988" y="885825"/>
          <p14:tracePt t="187389" x="6194425" y="871538"/>
          <p14:tracePt t="187405" x="6265863" y="850900"/>
          <p14:tracePt t="187422" x="6329363" y="814388"/>
          <p14:tracePt t="187439" x="6423025" y="800100"/>
          <p14:tracePt t="187457" x="6594475" y="765175"/>
          <p14:tracePt t="187474" x="6694488" y="757238"/>
          <p14:tracePt t="187490" x="6808788" y="750888"/>
          <p14:tracePt t="187507" x="6915150" y="750888"/>
          <p14:tracePt t="187524" x="6994525" y="765175"/>
          <p14:tracePt t="187540" x="7143750" y="765175"/>
          <p14:tracePt t="187557" x="7223125" y="757238"/>
          <p14:tracePt t="187574" x="7300913" y="757238"/>
          <p14:tracePt t="187590" x="7415213" y="742950"/>
          <p14:tracePt t="187606" x="7523163" y="736600"/>
          <p14:tracePt t="187623" x="7600950" y="736600"/>
          <p14:tracePt t="187640" x="7643813" y="736600"/>
          <p14:tracePt t="187656" x="7686675" y="757238"/>
          <p14:tracePt t="187674" x="7737475" y="779463"/>
          <p14:tracePt t="187690" x="7786688" y="785813"/>
          <p14:tracePt t="187706" x="7851775" y="800100"/>
          <p14:tracePt t="187723" x="7929563" y="814388"/>
          <p14:tracePt t="187740" x="8023225" y="850900"/>
          <p14:tracePt t="187758" x="8094663" y="879475"/>
          <p14:tracePt t="187775" x="8180388" y="893763"/>
          <p14:tracePt t="187790" x="8208963" y="914400"/>
          <p14:tracePt t="187807" x="8286750" y="965200"/>
          <p14:tracePt t="187824" x="8337550" y="985838"/>
          <p14:tracePt t="187841" x="8380413" y="1008063"/>
          <p14:tracePt t="187857" x="8394700" y="1028700"/>
          <p14:tracePt t="187874" x="8408988" y="1042988"/>
          <p14:tracePt t="187891" x="8408988" y="1065213"/>
          <p14:tracePt t="187908" x="8437563" y="1136650"/>
          <p14:tracePt t="187926" x="8466138" y="1179513"/>
          <p14:tracePt t="187943" x="8472488" y="1214438"/>
          <p14:tracePt t="187958" x="8480425" y="1265238"/>
          <p14:tracePt t="187975" x="8494713" y="1300163"/>
          <p14:tracePt t="187993" x="8494713" y="1357313"/>
          <p14:tracePt t="188008" x="8494713" y="1414463"/>
          <p14:tracePt t="188027" x="8509000" y="1536700"/>
          <p14:tracePt t="188041" x="8509000" y="1585913"/>
          <p14:tracePt t="188058" x="8509000" y="1622425"/>
          <p14:tracePt t="188075" x="8494713" y="1643063"/>
          <p14:tracePt t="188092" x="8486775" y="1679575"/>
          <p14:tracePt t="188109" x="8480425" y="1714500"/>
          <p14:tracePt t="188126" x="8472488" y="1728788"/>
          <p14:tracePt t="188144" x="8451850" y="1757363"/>
          <p14:tracePt t="188161" x="8415338" y="1779588"/>
          <p14:tracePt t="188176" x="8386763" y="1785938"/>
          <p14:tracePt t="188192" x="8366125" y="1808163"/>
          <p14:tracePt t="188209" x="8301038" y="1836738"/>
          <p14:tracePt t="188226" x="8243888" y="1871663"/>
          <p14:tracePt t="188243" x="8180388" y="1893888"/>
          <p14:tracePt t="188260" x="8080375" y="1928813"/>
          <p14:tracePt t="188276" x="8015288" y="1936750"/>
          <p14:tracePt t="188293" x="7929563" y="1951038"/>
          <p14:tracePt t="188311" x="7843838" y="1985963"/>
          <p14:tracePt t="188328" x="7780338" y="2000250"/>
          <p14:tracePt t="188345" x="7729538" y="2014538"/>
          <p14:tracePt t="188363" x="7623175" y="2036763"/>
          <p14:tracePt t="188377" x="7594600" y="2057400"/>
          <p14:tracePt t="188394" x="7472363" y="2093913"/>
          <p14:tracePt t="188410" x="7366000" y="2128838"/>
          <p14:tracePt t="188429" x="7280275" y="2151063"/>
          <p14:tracePt t="188445" x="7186613" y="2165350"/>
          <p14:tracePt t="188463" x="7043738" y="2200275"/>
          <p14:tracePt t="188479" x="6951663" y="2200275"/>
          <p14:tracePt t="188496" x="6872288" y="2214563"/>
          <p14:tracePt t="188513" x="6765925" y="2228850"/>
          <p14:tracePt t="188529" x="6686550" y="2214563"/>
          <p14:tracePt t="188545" x="6594475" y="2208213"/>
          <p14:tracePt t="188562" x="6529388" y="2200275"/>
          <p14:tracePt t="188578" x="6408738" y="2200275"/>
          <p14:tracePt t="188595" x="6294438" y="2171700"/>
          <p14:tracePt t="188598" x="6243638" y="2151063"/>
          <p14:tracePt t="188611" x="6186488" y="2122488"/>
          <p14:tracePt t="188628" x="6022975" y="2057400"/>
          <p14:tracePt t="188645" x="5908675" y="2022475"/>
          <p14:tracePt t="188661" x="5822950" y="1957388"/>
          <p14:tracePt t="188678" x="5751513" y="1900238"/>
          <p14:tracePt t="188699" x="5700713" y="1814513"/>
          <p14:tracePt t="188713" x="5672138" y="1693863"/>
          <p14:tracePt t="188729" x="5672138" y="1571625"/>
          <p14:tracePt t="188746" x="5672138" y="1428750"/>
          <p14:tracePt t="188762" x="5672138" y="1271588"/>
          <p14:tracePt t="188779" x="5672138" y="1122363"/>
          <p14:tracePt t="188796" x="5708650" y="1028700"/>
          <p14:tracePt t="188813" x="5751513" y="900113"/>
          <p14:tracePt t="188829" x="5794375" y="808038"/>
          <p14:tracePt t="188847" x="5880100" y="671513"/>
          <p14:tracePt t="188863" x="5951538" y="614363"/>
          <p14:tracePt t="188879" x="6037263" y="565150"/>
          <p14:tracePt t="188896" x="6108700" y="550863"/>
          <p14:tracePt t="188913" x="6215063" y="536575"/>
          <p14:tracePt t="188932" x="6300788" y="528638"/>
          <p14:tracePt t="188946" x="6400800" y="522288"/>
          <p14:tracePt t="188963" x="6565900" y="485775"/>
          <p14:tracePt t="188980" x="6665913" y="485775"/>
          <p14:tracePt t="188996" x="6772275" y="508000"/>
          <p14:tracePt t="189015" x="6900863" y="565150"/>
          <p14:tracePt t="189032" x="7058025" y="585788"/>
          <p14:tracePt t="189048" x="7143750" y="642938"/>
          <p14:tracePt t="189064" x="7300913" y="685800"/>
          <p14:tracePt t="189082" x="7358063" y="708025"/>
          <p14:tracePt t="189099" x="7386638" y="728663"/>
          <p14:tracePt t="189116" x="7386638" y="750888"/>
          <p14:tracePt t="189132" x="7386638" y="808038"/>
          <p14:tracePt t="189149" x="7408863" y="928688"/>
          <p14:tracePt t="189164" x="7415213" y="979488"/>
          <p14:tracePt t="189181" x="7415213" y="1022350"/>
          <p14:tracePt t="189198" x="7415213" y="1036638"/>
          <p14:tracePt t="189214" x="7415213" y="1042988"/>
          <p14:tracePt t="189231" x="7415213" y="1050925"/>
          <p14:tracePt t="189248" x="7415213" y="1065213"/>
          <p14:tracePt t="189265" x="7415213" y="1093788"/>
          <p14:tracePt t="189284" x="7415213" y="1179513"/>
          <p14:tracePt t="189298" x="7372350" y="1293813"/>
          <p14:tracePt t="189316" x="7323138" y="1500188"/>
          <p14:tracePt t="189333" x="7294563" y="1585913"/>
          <p14:tracePt t="189349" x="7272338" y="1636713"/>
          <p14:tracePt t="189365" x="7237413" y="1693863"/>
          <p14:tracePt t="189382" x="7215188" y="1728788"/>
          <p14:tracePt t="189399" x="7194550" y="1757363"/>
          <p14:tracePt t="189417" x="7129463" y="1893888"/>
          <p14:tracePt t="189433" x="7080250" y="1957388"/>
          <p14:tracePt t="189449" x="7008813" y="2028825"/>
          <p14:tracePt t="189466" x="6965950" y="2100263"/>
          <p14:tracePt t="189482" x="6872288" y="2171700"/>
          <p14:tracePt t="189499" x="6815138" y="2236788"/>
          <p14:tracePt t="189518" x="6772275" y="2293938"/>
          <p14:tracePt t="189535" x="6708775" y="2343150"/>
          <p14:tracePt t="189551" x="6643688" y="2386013"/>
          <p14:tracePt t="189567" x="6557963" y="2443163"/>
          <p14:tracePt t="189584" x="6486525" y="2486025"/>
          <p14:tracePt t="189600" x="6365875" y="2522538"/>
          <p14:tracePt t="189617" x="6257925" y="2557463"/>
          <p14:tracePt t="189633" x="6157913" y="2579688"/>
          <p14:tracePt t="189650" x="5951538" y="2622550"/>
          <p14:tracePt t="189667" x="5857875" y="2643188"/>
          <p14:tracePt t="189684" x="5765800" y="2693988"/>
          <p14:tracePt t="189702" x="5715000" y="2757488"/>
          <p14:tracePt t="189719" x="5657850" y="2836863"/>
          <p14:tracePt t="189735" x="5600700" y="2914650"/>
          <p14:tracePt t="189751" x="5557838" y="2979738"/>
          <p14:tracePt t="189752" x="5529263" y="3022600"/>
          <p14:tracePt t="189767" x="5508625" y="3057525"/>
          <p14:tracePt t="189785" x="5422900" y="3136900"/>
          <p14:tracePt t="189801" x="5380038" y="3165475"/>
          <p14:tracePt t="189818" x="5294313" y="3194050"/>
          <p14:tracePt t="189835" x="5214938" y="3271838"/>
          <p14:tracePt t="189851" x="5143500" y="3379788"/>
          <p14:tracePt t="189868" x="5094288" y="3465513"/>
          <p14:tracePt t="189885" x="5072063" y="3500438"/>
          <p14:tracePt t="189935" x="5080000" y="3500438"/>
          <p14:tracePt t="189943" x="5108575" y="3486150"/>
          <p14:tracePt t="189954" x="5114925" y="3479800"/>
          <p14:tracePt t="189968" x="5157788" y="3443288"/>
          <p14:tracePt t="189985" x="5180013" y="3436938"/>
          <p14:tracePt t="190002" x="5222875" y="3394075"/>
          <p14:tracePt t="190019" x="5237163" y="3379788"/>
          <p14:tracePt t="190035" x="5251450" y="3379788"/>
          <p14:tracePt t="190069" x="5257800" y="3379788"/>
          <p14:tracePt t="190123" x="5265738" y="3379788"/>
          <p14:tracePt t="190130" x="5272088" y="3386138"/>
          <p14:tracePt t="190138" x="5300663" y="3394075"/>
          <p14:tracePt t="190154" x="5329238" y="3422650"/>
          <p14:tracePt t="190170" x="5357813" y="3436938"/>
          <p14:tracePt t="190186" x="5372100" y="3436938"/>
          <p14:tracePt t="190203" x="5408613" y="3436938"/>
          <p14:tracePt t="190220" x="5429250" y="3408363"/>
          <p14:tracePt t="190236" x="5443538" y="3386138"/>
          <p14:tracePt t="190253" x="5443538" y="3365500"/>
          <p14:tracePt t="190270" x="5457825" y="3343275"/>
          <p14:tracePt t="190288" x="5480050" y="3314700"/>
          <p14:tracePt t="190305" x="5500688" y="3265488"/>
          <p14:tracePt t="190320" x="5508625" y="3222625"/>
          <p14:tracePt t="190337" x="5543550" y="3186113"/>
          <p14:tracePt t="190354" x="5594350" y="3100388"/>
          <p14:tracePt t="190370" x="5629275" y="3057525"/>
          <p14:tracePt t="190387" x="5665788" y="3028950"/>
          <p14:tracePt t="190405" x="5700713" y="3014663"/>
          <p14:tracePt t="190423" x="5751513" y="2965450"/>
          <p14:tracePt t="190439" x="5786438" y="2936875"/>
          <p14:tracePt t="190440" x="5808663" y="2914650"/>
          <p14:tracePt t="190455" x="5829300" y="2879725"/>
          <p14:tracePt t="190472" x="5857875" y="2794000"/>
          <p14:tracePt t="190489" x="5865813" y="2679700"/>
          <p14:tracePt t="190506" x="5872163" y="2543175"/>
          <p14:tracePt t="190522" x="5872163" y="2493963"/>
          <p14:tracePt t="190538" x="5872163" y="2471738"/>
          <p14:tracePt t="190555" x="5872163" y="2465388"/>
          <p14:tracePt t="190572" x="5880100" y="2457450"/>
          <p14:tracePt t="190597" x="5880100" y="2451100"/>
          <p14:tracePt t="190619" x="5880100" y="2443163"/>
          <p14:tracePt t="190627" x="5880100" y="2436813"/>
          <p14:tracePt t="190638" x="5880100" y="2428875"/>
          <p14:tracePt t="190655" x="5880100" y="2422525"/>
          <p14:tracePt t="190674" x="5880100" y="2408238"/>
          <p14:tracePt t="190691" x="5886450" y="2386013"/>
          <p14:tracePt t="190707" x="5894388" y="2386013"/>
          <p14:tracePt t="190927" x="5894388" y="2400300"/>
          <p14:tracePt t="190935" x="5886450" y="2414588"/>
          <p14:tracePt t="190942" x="5886450" y="2422525"/>
          <p14:tracePt t="190957" x="5880100" y="2443163"/>
          <p14:tracePt t="190974" x="5880100" y="2451100"/>
          <p14:tracePt t="190992" x="5880100" y="2457450"/>
          <p14:tracePt t="191136" x="5880100" y="2451100"/>
          <p14:tracePt t="191144" x="5880100" y="2436813"/>
          <p14:tracePt t="191153" x="5880100" y="2414588"/>
          <p14:tracePt t="191163" x="5886450" y="2386013"/>
          <p14:tracePt t="191175" x="5886450" y="2351088"/>
          <p14:tracePt t="191192" x="5886450" y="2308225"/>
          <p14:tracePt t="191208" x="5886450" y="2271713"/>
          <p14:tracePt t="191225" x="5886450" y="2228850"/>
          <p14:tracePt t="191242" x="5886450" y="2208213"/>
          <p14:tracePt t="191258" x="5880100" y="2193925"/>
          <p14:tracePt t="191275" x="5880100" y="2171700"/>
          <p14:tracePt t="191292" x="5880100" y="2128838"/>
          <p14:tracePt t="191310" x="5880100" y="2100263"/>
          <p14:tracePt t="191327" x="5880100" y="2057400"/>
          <p14:tracePt t="191344" x="5880100" y="2036763"/>
          <p14:tracePt t="191360" x="5872163" y="2000250"/>
          <p14:tracePt t="191376" x="5865813" y="1985963"/>
          <p14:tracePt t="191393" x="5865813" y="1971675"/>
          <p14:tracePt t="191409" x="5857875" y="1965325"/>
          <p14:tracePt t="191445" x="5843588" y="1965325"/>
          <p14:tracePt t="191461" x="5837238" y="1957388"/>
          <p14:tracePt t="191477" x="5822950" y="1943100"/>
          <p14:tracePt t="191493" x="5800725" y="1922463"/>
          <p14:tracePt t="191494" x="5780088" y="1914525"/>
          <p14:tracePt t="191512" x="5765800" y="1900238"/>
          <p14:tracePt t="191528" x="5737225" y="1885950"/>
          <p14:tracePt t="191545" x="5722938" y="1879600"/>
          <p14:tracePt t="191561" x="5715000" y="1871663"/>
          <p14:tracePt t="191661" x="5715000" y="1865313"/>
          <p14:tracePt t="191668" x="5708650" y="1865313"/>
          <p14:tracePt t="191683" x="5708650" y="1857375"/>
          <p14:tracePt t="191831" x="5708650" y="1865313"/>
          <p14:tracePt t="191838" x="5708650" y="1871663"/>
          <p14:tracePt t="191854" x="5722938" y="1879600"/>
          <p14:tracePt t="191864" x="5737225" y="1893888"/>
          <p14:tracePt t="191880" x="5757863" y="1914525"/>
          <p14:tracePt t="191895" x="5786438" y="1951038"/>
          <p14:tracePt t="191912" x="5794375" y="1985963"/>
          <p14:tracePt t="191929" x="5808663" y="1993900"/>
          <p14:tracePt t="191946" x="5815013" y="2000250"/>
          <p14:tracePt t="191962" x="5829300" y="2008188"/>
          <p14:tracePt t="191979" x="5837238" y="2014538"/>
          <p14:tracePt t="191996" x="5851525" y="2036763"/>
          <p14:tracePt t="192012" x="5872163" y="2065338"/>
          <p14:tracePt t="192031" x="5886450" y="2093913"/>
          <p14:tracePt t="192049" x="5915025" y="2136775"/>
          <p14:tracePt t="192063" x="5922963" y="2151063"/>
          <p14:tracePt t="192082" x="5937250" y="2179638"/>
          <p14:tracePt t="192098" x="5937250" y="2193925"/>
          <p14:tracePt t="192115" x="5943600" y="2214563"/>
          <p14:tracePt t="192119" x="5951538" y="2228850"/>
          <p14:tracePt t="192143" x="5951538" y="2243138"/>
          <p14:tracePt t="192151" x="5957888" y="2251075"/>
          <p14:tracePt t="192165" x="5957888" y="2257425"/>
          <p14:tracePt t="192180" x="5957888" y="2265363"/>
          <p14:tracePt t="192197" x="5957888" y="2293938"/>
          <p14:tracePt t="192213" x="5957888" y="2314575"/>
          <p14:tracePt t="192231" x="5957888" y="2343150"/>
          <p14:tracePt t="192247" x="5951538" y="2379663"/>
          <p14:tracePt t="192266" x="5951538" y="2400300"/>
          <p14:tracePt t="192281" x="5937250" y="2428875"/>
          <p14:tracePt t="192299" x="5922963" y="2451100"/>
          <p14:tracePt t="192316" x="5908675" y="2451100"/>
          <p14:tracePt t="192333" x="5900738" y="2457450"/>
          <p14:tracePt t="192350" x="5894388" y="2457450"/>
          <p14:tracePt t="192483" x="5886450" y="2457450"/>
          <p14:tracePt t="192505" x="5886450" y="2451100"/>
          <p14:tracePt t="192513" x="5880100" y="2451100"/>
          <p14:tracePt t="192527" x="5880100" y="2443163"/>
          <p14:tracePt t="192535" x="5880100" y="2436813"/>
          <p14:tracePt t="192550" x="5880100" y="2414588"/>
          <p14:tracePt t="192565" x="5880100" y="2386013"/>
          <p14:tracePt t="192584" x="5880100" y="2343150"/>
          <p14:tracePt t="192600" x="5880100" y="2293938"/>
          <p14:tracePt t="192617" x="5880100" y="2251075"/>
          <p14:tracePt t="192620" x="5880100" y="2236788"/>
          <p14:tracePt t="192633" x="5880100" y="2214563"/>
          <p14:tracePt t="192650" x="5886450" y="2179638"/>
          <p14:tracePt t="192666" x="5886450" y="2114550"/>
          <p14:tracePt t="192683" x="5886450" y="2079625"/>
          <p14:tracePt t="192699" x="5886450" y="2051050"/>
          <p14:tracePt t="192716" x="5886450" y="2022475"/>
          <p14:tracePt t="192733" x="5886450" y="2014538"/>
          <p14:tracePt t="192817" x="5886450" y="2008188"/>
          <p14:tracePt t="192871" x="5886450" y="2000250"/>
          <p14:tracePt t="192901" x="5886450" y="1993900"/>
          <p14:tracePt t="192917" x="5886450" y="1985963"/>
          <p14:tracePt t="192925" x="5886450" y="1979613"/>
          <p14:tracePt t="193129" x="5886450" y="1985963"/>
          <p14:tracePt t="193139" x="5886450" y="1993900"/>
          <p14:tracePt t="193145" x="5886450" y="2000250"/>
          <p14:tracePt t="193154" x="5886450" y="2008188"/>
          <p14:tracePt t="193168" x="5886450" y="2028825"/>
          <p14:tracePt t="193185" x="5886450" y="2057400"/>
          <p14:tracePt t="193202" x="5886450" y="2085975"/>
          <p14:tracePt t="193221" x="5886450" y="2122488"/>
          <p14:tracePt t="193238" x="5886450" y="2136775"/>
          <p14:tracePt t="193253" x="5886450" y="2143125"/>
          <p14:tracePt t="193269" x="5886450" y="2151063"/>
          <p14:tracePt t="193286" x="5886450" y="2157413"/>
          <p14:tracePt t="193323" x="5872163" y="2165350"/>
          <p14:tracePt t="193339" x="5865813" y="2171700"/>
          <p14:tracePt t="193355" x="5857875" y="2179638"/>
          <p14:tracePt t="193409" x="5857875" y="2185988"/>
          <p14:tracePt t="193521" x="5857875" y="2179638"/>
          <p14:tracePt t="193527" x="5857875" y="2165350"/>
          <p14:tracePt t="193539" x="5857875" y="2157413"/>
          <p14:tracePt t="193555" x="5857875" y="2151063"/>
          <p14:tracePt t="193637" x="5865813" y="2157413"/>
          <p14:tracePt t="193645" x="5865813" y="2165350"/>
          <p14:tracePt t="193655" x="5872163" y="2171700"/>
          <p14:tracePt t="193685" x="5872163" y="2179638"/>
          <p14:tracePt t="193706" x="5872163" y="2185988"/>
          <p14:tracePt t="193713" x="5880100" y="2193925"/>
          <p14:tracePt t="193721" x="5880100" y="2208213"/>
          <p14:tracePt t="193739" x="5880100" y="2222500"/>
          <p14:tracePt t="193756" x="5880100" y="2243138"/>
          <p14:tracePt t="193773" x="5880100" y="2265363"/>
          <p14:tracePt t="193791" x="5880100" y="2286000"/>
          <p14:tracePt t="193815" x="5880100" y="2293938"/>
          <p14:tracePt t="193935" x="5872163" y="2308225"/>
          <p14:tracePt t="193947" x="5872163" y="2314575"/>
          <p14:tracePt t="193962" x="5872163" y="2322513"/>
          <p14:tracePt t="194075" x="5865813" y="2322513"/>
          <p14:tracePt t="194099" x="5857875" y="2322513"/>
          <p14:tracePt t="194112" x="5851525" y="2328863"/>
          <p14:tracePt t="194129" x="5843588" y="2328863"/>
          <p14:tracePt t="194137" x="5837238" y="2328863"/>
          <p14:tracePt t="194151" x="5829300" y="2336800"/>
          <p14:tracePt t="194160" x="5822950" y="2336800"/>
          <p14:tracePt t="194174" x="5808663" y="2336800"/>
          <p14:tracePt t="194191" x="5786438" y="2336800"/>
          <p14:tracePt t="194207" x="5780088" y="2343150"/>
          <p14:tracePt t="194224" x="5757863" y="2351088"/>
          <p14:tracePt t="194243" x="5729288" y="2351088"/>
          <p14:tracePt t="194257" x="5700713" y="2351088"/>
          <p14:tracePt t="194274" x="5686425" y="2351088"/>
          <p14:tracePt t="194291" x="5680075" y="2351088"/>
          <p14:tracePt t="194363" x="5672138" y="2351088"/>
          <p14:tracePt t="194504" x="5672138" y="2343150"/>
          <p14:tracePt t="194519" x="5672138" y="2336800"/>
          <p14:tracePt t="194535" x="5672138" y="2328863"/>
          <p14:tracePt t="194542" x="5672138" y="2322513"/>
          <p14:tracePt t="194557" x="5680075" y="2322513"/>
          <p14:tracePt t="194565" x="5686425" y="2314575"/>
          <p14:tracePt t="194682" x="5686425" y="2308225"/>
          <p14:tracePt t="194699" x="5694363" y="2300288"/>
          <p14:tracePt t="194705" x="5694363" y="2293938"/>
          <p14:tracePt t="194721" x="5694363" y="2286000"/>
          <p14:tracePt t="194746" x="5694363" y="2279650"/>
          <p14:tracePt t="194753" x="5694363" y="2257425"/>
          <p14:tracePt t="194760" x="5700713" y="2236788"/>
          <p14:tracePt t="194776" x="5700713" y="2222500"/>
          <p14:tracePt t="194794" x="5708650" y="2200275"/>
          <p14:tracePt t="194810" x="5708650" y="2193925"/>
          <p14:tracePt t="194827" x="5708650" y="2185988"/>
          <p14:tracePt t="194864" x="5708650" y="2171700"/>
          <p14:tracePt t="194879" x="5708650" y="2143125"/>
          <p14:tracePt t="194896" x="5715000" y="2108200"/>
          <p14:tracePt t="194913" x="5729288" y="2071688"/>
          <p14:tracePt t="194929" x="5737225" y="2028825"/>
          <p14:tracePt t="194947" x="5751513" y="1979613"/>
          <p14:tracePt t="194961" x="5757863" y="1971675"/>
          <p14:tracePt t="194978" x="5765800" y="1957388"/>
          <p14:tracePt t="195011" x="5765800" y="1951038"/>
          <p14:tracePt t="195017" x="5765800" y="1936750"/>
          <p14:tracePt t="195028" x="5765800" y="1928813"/>
          <p14:tracePt t="195045" x="5765800" y="1900238"/>
          <p14:tracePt t="195063" x="5765800" y="1871663"/>
          <p14:tracePt t="195079" x="5772150" y="1865313"/>
          <p14:tracePt t="195097" x="5772150" y="1857375"/>
          <p14:tracePt t="195113" x="5772150" y="1851025"/>
          <p14:tracePt t="195161" x="5772150" y="1843088"/>
          <p14:tracePt t="195191" x="5765800" y="1843088"/>
          <p14:tracePt t="195206" x="5757863" y="1843088"/>
          <p14:tracePt t="195214" x="5743575" y="1857375"/>
          <p14:tracePt t="195221" x="5729288" y="1879600"/>
          <p14:tracePt t="195230" x="5708650" y="1885950"/>
          <p14:tracePt t="195246" x="5672138" y="1914525"/>
          <p14:tracePt t="195263" x="5651500" y="1936750"/>
          <p14:tracePt t="195279" x="5637213" y="1965325"/>
          <p14:tracePt t="195296" x="5622925" y="1993900"/>
          <p14:tracePt t="195313" x="5614988" y="2028825"/>
          <p14:tracePt t="195331" x="5608638" y="2065338"/>
          <p14:tracePt t="195348" x="5608638" y="2093913"/>
          <p14:tracePt t="195365" x="5608638" y="2122488"/>
          <p14:tracePt t="195382" x="5608638" y="2143125"/>
          <p14:tracePt t="195398" x="5608638" y="2179638"/>
          <p14:tracePt t="195414" x="5608638" y="2208213"/>
          <p14:tracePt t="195430" x="5622925" y="2251075"/>
          <p14:tracePt t="195449" x="5622925" y="2265363"/>
          <p14:tracePt t="195466" x="5637213" y="2271713"/>
          <p14:tracePt t="195482" x="5637213" y="2300288"/>
          <p14:tracePt t="195499" x="5657850" y="2328863"/>
          <p14:tracePt t="195514" x="5680075" y="2343150"/>
          <p14:tracePt t="195531" x="5715000" y="2365375"/>
          <p14:tracePt t="195548" x="5743575" y="2365375"/>
          <p14:tracePt t="195564" x="5757863" y="2371725"/>
          <p14:tracePt t="195583" x="5765800" y="2371725"/>
          <p14:tracePt t="195599" x="5780088" y="2371725"/>
          <p14:tracePt t="196285" x="5794375" y="2371725"/>
          <p14:tracePt t="196293" x="5800725" y="2365375"/>
          <p14:tracePt t="196301" x="5808663" y="2365375"/>
          <p14:tracePt t="196318" x="5843588" y="2336800"/>
          <p14:tracePt t="196335" x="5880100" y="2293938"/>
          <p14:tracePt t="196352" x="5900738" y="2228850"/>
          <p14:tracePt t="196370" x="5900738" y="2214563"/>
          <p14:tracePt t="196403" x="5900738" y="2208213"/>
          <p14:tracePt t="196471" x="5900738" y="2200275"/>
          <p14:tracePt t="196479" x="5900738" y="2185988"/>
          <p14:tracePt t="196489" x="5894388" y="2179638"/>
          <p14:tracePt t="196502" x="5880100" y="2165350"/>
          <p14:tracePt t="196519" x="5857875" y="2143125"/>
          <p14:tracePt t="196537" x="5851525" y="2122488"/>
          <p14:tracePt t="196553" x="5843588" y="2114550"/>
          <p14:tracePt t="196605" x="5843588" y="2108200"/>
          <p14:tracePt t="196611" x="5843588" y="2100263"/>
          <p14:tracePt t="196620" x="5837238" y="2085975"/>
          <p14:tracePt t="196638" x="5822950" y="2071688"/>
          <p14:tracePt t="196655" x="5815013" y="2051050"/>
          <p14:tracePt t="196801" x="5808663" y="2051050"/>
          <p14:tracePt t="196823" x="5808663" y="2057400"/>
          <p14:tracePt t="196831" x="5794375" y="2057400"/>
          <p14:tracePt t="196837" x="5786438" y="2071688"/>
          <p14:tracePt t="196854" x="5772150" y="2114550"/>
          <p14:tracePt t="196873" x="5765800" y="2128838"/>
          <p14:tracePt t="196890" x="5765800" y="2143125"/>
          <p14:tracePt t="196906" x="5765800" y="2157413"/>
          <p14:tracePt t="196910" x="5757863" y="2157413"/>
          <p14:tracePt t="196927" x="5757863" y="2165350"/>
          <p14:tracePt t="196940" x="5757863" y="2179638"/>
          <p14:tracePt t="196955" x="5757863" y="2185988"/>
          <p14:tracePt t="196972" x="5757863" y="2208213"/>
          <p14:tracePt t="196988" x="5757863" y="2222500"/>
          <p14:tracePt t="197005" x="5757863" y="2228850"/>
          <p14:tracePt t="197023" x="5757863" y="2243138"/>
          <p14:tracePt t="197041" x="5757863" y="2251075"/>
          <p14:tracePt t="197057" x="5757863" y="2271713"/>
          <p14:tracePt t="197074" x="5757863" y="2286000"/>
          <p14:tracePt t="197091" x="5757863" y="2293938"/>
          <p14:tracePt t="197107" x="5757863" y="2300288"/>
          <p14:tracePt t="197114" x="5765800" y="2300288"/>
          <p14:tracePt t="197124" x="5772150" y="2308225"/>
          <p14:tracePt t="197143" x="5780088" y="2308225"/>
          <p14:tracePt t="197156" x="5786438" y="2314575"/>
          <p14:tracePt t="197173" x="5794375" y="2328863"/>
          <p14:tracePt t="197192" x="5815013" y="2328863"/>
          <p14:tracePt t="197208" x="5851525" y="2343150"/>
          <p14:tracePt t="197224" x="5865813" y="2343150"/>
          <p14:tracePt t="197241" x="5908675" y="2357438"/>
          <p14:tracePt t="197257" x="5922963" y="2357438"/>
          <p14:tracePt t="197802" x="5929313" y="2357438"/>
          <p14:tracePt t="197809" x="5929313" y="2351088"/>
          <p14:tracePt t="197817" x="5937250" y="2351088"/>
          <p14:tracePt t="197839" x="5943600" y="2351088"/>
          <p14:tracePt t="197848" x="5943600" y="2343150"/>
          <p14:tracePt t="197862" x="5951538" y="2343150"/>
          <p14:tracePt t="197878" x="5957888" y="2336800"/>
          <p14:tracePt t="198181" x="5965825" y="2336800"/>
          <p14:tracePt t="198189" x="5980113" y="2336800"/>
          <p14:tracePt t="198204" x="5994400" y="2336800"/>
          <p14:tracePt t="198214" x="6000750" y="2336800"/>
          <p14:tracePt t="198229" x="6008688" y="2336800"/>
          <p14:tracePt t="198247" x="6022975" y="2336800"/>
          <p14:tracePt t="198264" x="6029325" y="2336800"/>
          <p14:tracePt t="198280" x="6037263" y="2336800"/>
          <p14:tracePt t="198300" x="6043613" y="2336800"/>
          <p14:tracePt t="198317" x="6051550" y="2336800"/>
          <p14:tracePt t="198338" x="6065838" y="2328863"/>
          <p14:tracePt t="198346" x="6072188" y="2328863"/>
          <p14:tracePt t="198364" x="6094413" y="2322513"/>
          <p14:tracePt t="198381" x="6100763" y="2322513"/>
          <p14:tracePt t="198568" x="6115050" y="2322513"/>
          <p14:tracePt t="198573" x="6122988" y="2322513"/>
          <p14:tracePt t="198580" x="6151563" y="2322513"/>
          <p14:tracePt t="198597" x="6172200" y="2328863"/>
          <p14:tracePt t="198616" x="6194425" y="2328863"/>
          <p14:tracePt t="198632" x="6200775" y="2328863"/>
          <p14:tracePt t="198649" x="6215063" y="2328863"/>
          <p14:tracePt t="198917" x="6215063" y="2336800"/>
          <p14:tracePt t="202432" x="6215063" y="2351088"/>
          <p14:tracePt t="202441" x="6208713" y="2351088"/>
          <p14:tracePt t="202451" x="6194425" y="2357438"/>
          <p14:tracePt t="202469" x="6172200" y="2371725"/>
          <p14:tracePt t="202484" x="6115050" y="2386013"/>
          <p14:tracePt t="202501" x="6072188" y="2386013"/>
          <p14:tracePt t="202518" x="6051550" y="2386013"/>
          <p14:tracePt t="202534" x="6022975" y="2386013"/>
          <p14:tracePt t="202551" x="6015038" y="2393950"/>
          <p14:tracePt t="202568" x="6000750" y="2393950"/>
          <p14:tracePt t="202584" x="5980113" y="2400300"/>
          <p14:tracePt t="202603" x="5951538" y="2400300"/>
          <p14:tracePt t="202619" x="5922963" y="2400300"/>
          <p14:tracePt t="202636" x="5886450" y="2400300"/>
          <p14:tracePt t="202643" x="5872163" y="2400300"/>
          <p14:tracePt t="202651" x="5843588" y="2400300"/>
          <p14:tracePt t="202668" x="5829300" y="2400300"/>
          <p14:tracePt t="202685" x="5822950" y="2400300"/>
          <p14:tracePt t="202702" x="5815013" y="2400300"/>
          <p14:tracePt t="202721" x="5808663" y="2400300"/>
          <p14:tracePt t="202736" x="5800725" y="2400300"/>
          <p14:tracePt t="202752" x="5786438" y="2408238"/>
          <p14:tracePt t="202769" x="5765800" y="2408238"/>
          <p14:tracePt t="202786" x="5751513" y="2408238"/>
          <p14:tracePt t="202802" x="5743575" y="2408238"/>
          <p14:tracePt t="202819" x="5737225" y="2408238"/>
          <p14:tracePt t="202836" x="5729288" y="2408238"/>
          <p14:tracePt t="202853" x="5722938" y="2408238"/>
          <p14:tracePt t="202886" x="5715000" y="2414588"/>
          <p14:tracePt t="203157" x="5737225" y="2414588"/>
          <p14:tracePt t="203165" x="5765800" y="2414588"/>
          <p14:tracePt t="203173" x="5794375" y="2414588"/>
          <p14:tracePt t="203189" x="5886450" y="2414588"/>
          <p14:tracePt t="203206" x="6000750" y="2422525"/>
          <p14:tracePt t="203222" x="6108700" y="2422525"/>
          <p14:tracePt t="203239" x="6208713" y="2408238"/>
          <p14:tracePt t="203257" x="6272213" y="2408238"/>
          <p14:tracePt t="203272" x="6315075" y="2408238"/>
          <p14:tracePt t="203289" x="6343650" y="2400300"/>
          <p14:tracePt t="203305" x="6380163" y="2400300"/>
          <p14:tracePt t="203322" x="6400800" y="2400300"/>
          <p14:tracePt t="203338" x="6429375" y="2400300"/>
          <p14:tracePt t="203357" x="6457950" y="2400300"/>
          <p14:tracePt t="203372" x="6480175" y="2400300"/>
          <p14:tracePt t="203388" x="6500813" y="2400300"/>
          <p14:tracePt t="203549" x="6486525" y="2400300"/>
          <p14:tracePt t="203557" x="6480175" y="2400300"/>
          <p14:tracePt t="203564" x="6465888" y="2408238"/>
          <p14:tracePt t="203580" x="6457950" y="2408238"/>
          <p14:tracePt t="203589" x="6443663" y="2408238"/>
          <p14:tracePt t="203606" x="6437313" y="2414588"/>
          <p14:tracePt t="203623" x="6423025" y="2422525"/>
          <p14:tracePt t="203640" x="6415088" y="2422525"/>
          <p14:tracePt t="203657" x="6400800" y="2422525"/>
          <p14:tracePt t="203673" x="6394450" y="2422525"/>
          <p14:tracePt t="203690" x="6380163" y="2422525"/>
          <p14:tracePt t="203709" x="6365875" y="2422525"/>
          <p14:tracePt t="203727" x="6343650" y="2428875"/>
          <p14:tracePt t="203742" x="6337300" y="2428875"/>
          <p14:tracePt t="203823" x="6337300" y="2436813"/>
          <p14:tracePt t="204399" x="6337300" y="2428875"/>
          <p14:tracePt t="204416" x="6329363" y="2414588"/>
          <p14:tracePt t="204431" x="6329363" y="2400300"/>
          <p14:tracePt t="204439" x="6329363" y="2393950"/>
          <p14:tracePt t="204447" x="6315075" y="2379663"/>
          <p14:tracePt t="204461" x="6315075" y="2365375"/>
          <p14:tracePt t="204478" x="6300788" y="2328863"/>
          <p14:tracePt t="204495" x="6286500" y="2300288"/>
          <p14:tracePt t="204511" x="6265863" y="2271713"/>
          <p14:tracePt t="204528" x="6243638" y="2228850"/>
          <p14:tracePt t="204544" x="6215063" y="2185988"/>
          <p14:tracePt t="204561" x="6194425" y="2122488"/>
          <p14:tracePt t="204578" x="6143625" y="2051050"/>
          <p14:tracePt t="204595" x="6115050" y="2022475"/>
          <p14:tracePt t="204612" x="6100763" y="1979613"/>
          <p14:tracePt t="204630" x="6080125" y="1951038"/>
          <p14:tracePt t="204647" x="6065838" y="1936750"/>
          <p14:tracePt t="204663" x="6051550" y="1893888"/>
          <p14:tracePt t="204681" x="5994400" y="1828800"/>
          <p14:tracePt t="204697" x="5965825" y="1771650"/>
          <p14:tracePt t="204714" x="5943600" y="1722438"/>
          <p14:tracePt t="204729" x="5929313" y="1700213"/>
          <p14:tracePt t="204746" x="5915025" y="1685925"/>
          <p14:tracePt t="204762" x="5900738" y="1671638"/>
          <p14:tracePt t="204779" x="5886450" y="1657350"/>
          <p14:tracePt t="204796" x="5872163" y="1643063"/>
          <p14:tracePt t="204814" x="5857875" y="1622425"/>
          <p14:tracePt t="204830" x="5851525" y="1614488"/>
          <p14:tracePt t="204847" x="5843588" y="1608138"/>
          <p14:tracePt t="204864" x="5829300" y="1600200"/>
          <p14:tracePt t="204881" x="5822950" y="1600200"/>
          <p14:tracePt t="204896" x="5808663" y="1593850"/>
          <p14:tracePt t="204898" x="5808663" y="1585913"/>
          <p14:tracePt t="204913" x="5800725" y="1585913"/>
          <p14:tracePt t="204932" x="5780088" y="1585913"/>
          <p14:tracePt t="204948" x="5757863" y="1579563"/>
          <p14:tracePt t="204964" x="5751513" y="1571625"/>
          <p14:tracePt t="204980" x="5743575" y="1571625"/>
          <p14:tracePt t="204997" x="5729288" y="1565275"/>
          <p14:tracePt t="205014" x="5715000" y="1557338"/>
          <p14:tracePt t="205031" x="5708650" y="1557338"/>
          <p14:tracePt t="205047" x="5686425" y="1550988"/>
          <p14:tracePt t="205064" x="5680075" y="1543050"/>
          <p14:tracePt t="205191" x="5686425" y="1543050"/>
          <p14:tracePt t="205208" x="5694363" y="1543050"/>
          <p14:tracePt t="205213" x="5700713" y="1543050"/>
          <p14:tracePt t="205219" x="5700713" y="1536700"/>
          <p14:tracePt t="205232" x="5708650" y="1528763"/>
          <p14:tracePt t="205249" x="5722938" y="1522413"/>
          <p14:tracePt t="205265" x="5737225" y="1514475"/>
          <p14:tracePt t="205282" x="5765800" y="1508125"/>
          <p14:tracePt t="205298" x="5800725" y="1508125"/>
          <p14:tracePt t="205315" x="5837238" y="1500188"/>
          <p14:tracePt t="205332" x="5894388" y="1485900"/>
          <p14:tracePt t="205349" x="5915025" y="1479550"/>
          <p14:tracePt t="205366" x="5922963" y="1479550"/>
          <p14:tracePt t="205949" x="5922963" y="1485900"/>
          <p14:tracePt t="205954" x="5922963" y="1493838"/>
          <p14:tracePt t="205970" x="5922963" y="1508125"/>
          <p14:tracePt t="205985" x="5922963" y="1522413"/>
          <p14:tracePt t="206002" x="5922963" y="1536700"/>
          <p14:tracePt t="206019" x="5915025" y="1543050"/>
          <p14:tracePt t="206036" x="5908675" y="1557338"/>
          <p14:tracePt t="206052" x="5908675" y="1579563"/>
          <p14:tracePt t="206069" x="5900738" y="1614488"/>
          <p14:tracePt t="206088" x="5894388" y="1665288"/>
          <p14:tracePt t="206106" x="5886450" y="1665288"/>
          <p14:tracePt t="206122" x="5886450" y="1671638"/>
          <p14:tracePt t="206259" x="5880100" y="1671638"/>
          <p14:tracePt t="206346" x="5872163" y="1671638"/>
          <p14:tracePt t="206375" x="5872163" y="1665288"/>
          <p14:tracePt t="206384" x="5872163" y="1657350"/>
          <p14:tracePt t="206399" x="5872163" y="1651000"/>
          <p14:tracePt t="206776" x="5886450" y="1651000"/>
          <p14:tracePt t="206783" x="5900738" y="1651000"/>
          <p14:tracePt t="206791" x="5915025" y="1651000"/>
          <p14:tracePt t="206806" x="5937250" y="1643063"/>
          <p14:tracePt t="206823" x="5980113" y="1643063"/>
          <p14:tracePt t="206840" x="6043613" y="1622425"/>
          <p14:tracePt t="206857" x="6151563" y="1614488"/>
          <p14:tracePt t="206873" x="6280150" y="1600200"/>
          <p14:tracePt t="206890" x="6494463" y="1600200"/>
          <p14:tracePt t="206907" x="6629400" y="1600200"/>
          <p14:tracePt t="206924" x="6743700" y="1593850"/>
          <p14:tracePt t="206940" x="6872288" y="1593850"/>
          <p14:tracePt t="206957" x="6958013" y="1600200"/>
          <p14:tracePt t="206974" x="7058025" y="1608138"/>
          <p14:tracePt t="206991" x="7143750" y="1608138"/>
          <p14:tracePt t="207008" x="7294563" y="1608138"/>
          <p14:tracePt t="207024" x="7400925" y="1608138"/>
          <p14:tracePt t="207041" x="7551738" y="1608138"/>
          <p14:tracePt t="207058" x="7658100" y="1608138"/>
          <p14:tracePt t="207075" x="7758113" y="1614488"/>
          <p14:tracePt t="207092" x="7866063" y="1622425"/>
          <p14:tracePt t="207109" x="8023225" y="1622425"/>
          <p14:tracePt t="207126" x="8101013" y="1622425"/>
          <p14:tracePt t="207143" x="8151813" y="1622425"/>
          <p14:tracePt t="207158" x="8180388" y="1622425"/>
          <p14:tracePt t="207176" x="8229600" y="1608138"/>
          <p14:tracePt t="207193" x="8272463" y="1608138"/>
          <p14:tracePt t="207209" x="8301038" y="1600200"/>
          <p14:tracePt t="207226" x="8358188" y="1600200"/>
          <p14:tracePt t="207244" x="8394700" y="1600200"/>
          <p14:tracePt t="207260" x="8423275" y="1600200"/>
          <p14:tracePt t="207277" x="8466138" y="1593850"/>
          <p14:tracePt t="207294" x="8501063" y="1593850"/>
          <p14:tracePt t="207311" x="8515350" y="1593850"/>
          <p14:tracePt t="207326" x="8529638" y="1593850"/>
          <p14:tracePt t="207343" x="8537575" y="1593850"/>
          <p14:tracePt t="207359" x="8543925" y="1593850"/>
          <p14:tracePt t="207376" x="8543925" y="1585913"/>
          <p14:tracePt t="207393" x="8551863" y="1585913"/>
          <p14:tracePt t="207415" x="8558213" y="1585913"/>
          <p14:tracePt t="207431" x="8558213" y="1579563"/>
          <p14:tracePt t="207461" x="8566150" y="1579563"/>
          <p14:tracePt t="207477" x="8572500" y="1579563"/>
          <p14:tracePt t="207493" x="8580438" y="1579563"/>
          <p14:tracePt t="207509" x="8586788" y="1579563"/>
          <p14:tracePt t="207994" x="8586788" y="1585913"/>
          <p14:tracePt t="208001" x="8586788" y="1593850"/>
          <p14:tracePt t="208012" x="8586788" y="1600200"/>
          <p14:tracePt t="208034" x="8586788" y="1608138"/>
          <p14:tracePt t="208133" x="8586788" y="1614488"/>
          <p14:tracePt t="208141" x="8586788" y="1622425"/>
          <p14:tracePt t="208150" x="8594725" y="1628775"/>
          <p14:tracePt t="208204" x="8594725" y="1636713"/>
          <p14:tracePt t="208211" x="8594725" y="1643063"/>
          <p14:tracePt t="208219" x="8594725" y="1651000"/>
          <p14:tracePt t="208230" x="8594725" y="1665288"/>
          <p14:tracePt t="208247" x="8586788" y="1693863"/>
          <p14:tracePt t="208264" x="8586788" y="1736725"/>
          <p14:tracePt t="208281" x="8543925" y="1865313"/>
          <p14:tracePt t="208298" x="8501063" y="1965325"/>
          <p14:tracePt t="208315" x="8443913" y="2051050"/>
          <p14:tracePt t="208331" x="8386763" y="2143125"/>
          <p14:tracePt t="208348" x="8315325" y="2208213"/>
          <p14:tracePt t="208366" x="8223250" y="2265363"/>
          <p14:tracePt t="208383" x="7966075" y="2428875"/>
          <p14:tracePt t="208399" x="7800975" y="2500313"/>
          <p14:tracePt t="208416" x="7643813" y="2528888"/>
          <p14:tracePt t="208432" x="7472363" y="2579688"/>
          <p14:tracePt t="208448" x="7265988" y="2628900"/>
          <p14:tracePt t="208465" x="7094538" y="2651125"/>
          <p14:tracePt t="208482" x="6965950" y="2700338"/>
          <p14:tracePt t="208499" x="6800850" y="2794000"/>
          <p14:tracePt t="208517" x="6572250" y="2914650"/>
          <p14:tracePt t="208532" x="6408738" y="3151188"/>
          <p14:tracePt t="208549" x="6272213" y="3343275"/>
          <p14:tracePt t="208566" x="6157913" y="3465513"/>
          <p14:tracePt t="208584" x="6029325" y="3536950"/>
          <p14:tracePt t="208601" x="5915025" y="3586163"/>
          <p14:tracePt t="208618" x="5757863" y="3657600"/>
          <p14:tracePt t="208634" x="5700713" y="3679825"/>
          <p14:tracePt t="208651" x="5665788" y="3694113"/>
          <p14:tracePt t="208667" x="5651500" y="3708400"/>
          <p14:tracePt t="208684" x="5643563" y="3714750"/>
          <p14:tracePt t="208700" x="5643563" y="3729038"/>
          <p14:tracePt t="208717" x="5637213" y="3779838"/>
          <p14:tracePt t="208733" x="5637213" y="3829050"/>
          <p14:tracePt t="208734" x="5637213" y="3836988"/>
          <p14:tracePt t="208751" x="5629275" y="3900488"/>
          <p14:tracePt t="208768" x="5629275" y="3937000"/>
          <p14:tracePt t="208783" x="5629275" y="3965575"/>
          <p14:tracePt t="208800" x="5629275" y="3994150"/>
          <p14:tracePt t="208817" x="5629275" y="4014788"/>
          <p14:tracePt t="208834" x="5629275" y="4051300"/>
          <p14:tracePt t="208851" x="5637213" y="4137025"/>
          <p14:tracePt t="208867" x="5637213" y="4229100"/>
          <p14:tracePt t="208884" x="5637213" y="4343400"/>
          <p14:tracePt t="208901" x="5637213" y="4429125"/>
          <p14:tracePt t="208919" x="5637213" y="4529138"/>
          <p14:tracePt t="208937" x="5622925" y="4629150"/>
          <p14:tracePt t="208952" x="5622925" y="4694238"/>
          <p14:tracePt t="208968" x="5608638" y="4743450"/>
          <p14:tracePt t="208985" x="5580063" y="4800600"/>
          <p14:tracePt t="209001" x="5565775" y="4851400"/>
          <p14:tracePt t="209019" x="5543550" y="4879975"/>
          <p14:tracePt t="209035" x="5522913" y="4914900"/>
          <p14:tracePt t="209052" x="5508625" y="4937125"/>
          <p14:tracePt t="209068" x="5494338" y="4979988"/>
          <p14:tracePt t="209085" x="5465763" y="5022850"/>
          <p14:tracePt t="209103" x="5414963" y="5114925"/>
          <p14:tracePt t="209118" x="5380038" y="5165725"/>
          <p14:tracePt t="209135" x="5351463" y="5214938"/>
          <p14:tracePt t="209152" x="5286375" y="5286375"/>
          <p14:tracePt t="209156" x="5257800" y="5329238"/>
          <p14:tracePt t="209170" x="5229225" y="5351463"/>
          <p14:tracePt t="209188" x="5143500" y="5414963"/>
          <p14:tracePt t="209190" x="5094288" y="5437188"/>
          <p14:tracePt t="209204" x="4979988" y="5508625"/>
          <p14:tracePt t="209221" x="4894263" y="5551488"/>
          <p14:tracePt t="209237" x="4808538" y="5622925"/>
          <p14:tracePt t="209254" x="4765675" y="5657850"/>
          <p14:tracePt t="209273" x="4572000" y="5737225"/>
          <p14:tracePt t="209287" x="4508500" y="5751513"/>
          <p14:tracePt t="209303" x="4394200" y="5772150"/>
          <p14:tracePt t="209321" x="4179888" y="5822950"/>
          <p14:tracePt t="209336" x="4022725" y="5857875"/>
          <p14:tracePt t="209353" x="3900488" y="5886450"/>
          <p14:tracePt t="209370" x="3757613" y="5894388"/>
          <p14:tracePt t="209387" x="3665538" y="5886450"/>
          <p14:tracePt t="209403" x="3571875" y="5880100"/>
          <p14:tracePt t="209420" x="3471863" y="5865813"/>
          <p14:tracePt t="209438" x="3379788" y="5822950"/>
          <p14:tracePt t="209454" x="3328988" y="5786438"/>
          <p14:tracePt t="209470" x="3300413" y="5751513"/>
          <p14:tracePt t="209487" x="3257550" y="5680075"/>
          <p14:tracePt t="209505" x="3186113" y="5572125"/>
          <p14:tracePt t="209522" x="3128963" y="5480050"/>
          <p14:tracePt t="209539" x="3065463" y="5314950"/>
          <p14:tracePt t="209557" x="3051175" y="5222875"/>
          <p14:tracePt t="209573" x="3043238" y="5094288"/>
          <p14:tracePt t="209589" x="3028950" y="4922838"/>
          <p14:tracePt t="209604" x="3036888" y="4757738"/>
          <p14:tracePt t="209623" x="3051175" y="4643438"/>
          <p14:tracePt t="209638" x="3079750" y="4522788"/>
          <p14:tracePt t="209656" x="3136900" y="4371975"/>
          <p14:tracePt t="209673" x="3165475" y="4286250"/>
          <p14:tracePt t="209688" x="3214688" y="4214813"/>
          <p14:tracePt t="209705" x="3265488" y="4143375"/>
          <p14:tracePt t="209722" x="3294063" y="4086225"/>
          <p14:tracePt t="209739" x="3343275" y="4043363"/>
          <p14:tracePt t="209756" x="3371850" y="4022725"/>
          <p14:tracePt t="209773" x="3422650" y="3965575"/>
          <p14:tracePt t="209789" x="3451225" y="3937000"/>
          <p14:tracePt t="209807" x="3514725" y="3894138"/>
          <p14:tracePt t="209823" x="3565525" y="3879850"/>
          <p14:tracePt t="209841" x="3608388" y="3879850"/>
          <p14:tracePt t="209857" x="3651250" y="3871913"/>
          <p14:tracePt t="209873" x="3686175" y="3871913"/>
          <p14:tracePt t="209890" x="3736975" y="3871913"/>
          <p14:tracePt t="209906" x="3779838" y="3871913"/>
          <p14:tracePt t="209924" x="3843338" y="3871913"/>
          <p14:tracePt t="209942" x="3908425" y="3871913"/>
          <p14:tracePt t="209957" x="3957638" y="3871913"/>
          <p14:tracePt t="209973" x="4057650" y="3865563"/>
          <p14:tracePt t="209990" x="4143375" y="3865563"/>
          <p14:tracePt t="210006" x="4251325" y="3865563"/>
          <p14:tracePt t="210023" x="4279900" y="3865563"/>
          <p14:tracePt t="210041" x="4379913" y="3865563"/>
          <p14:tracePt t="210057" x="4457700" y="3865563"/>
          <p14:tracePt t="210075" x="4529138" y="3871913"/>
          <p14:tracePt t="210092" x="4586288" y="3871913"/>
          <p14:tracePt t="210109" x="4622800" y="3871913"/>
          <p14:tracePt t="210125" x="4651375" y="3871913"/>
          <p14:tracePt t="210143" x="4686300" y="3871913"/>
          <p14:tracePt t="210157" x="4700588" y="3871913"/>
          <p14:tracePt t="210175" x="4722813" y="3871913"/>
          <p14:tracePt t="210191" x="4737100" y="3871913"/>
          <p14:tracePt t="210210" x="4765675" y="3871913"/>
          <p14:tracePt t="210224" x="4794250" y="3871913"/>
          <p14:tracePt t="210226" x="4800600" y="3871913"/>
          <p14:tracePt t="210243" x="4814888" y="3871913"/>
          <p14:tracePt t="210258" x="4837113" y="3871913"/>
          <p14:tracePt t="210274" x="4865688" y="3871913"/>
          <p14:tracePt t="210291" x="4879975" y="3871913"/>
          <p14:tracePt t="210308" x="4914900" y="3871913"/>
          <p14:tracePt t="210326" x="4929188" y="3871913"/>
          <p14:tracePt t="210343" x="4979988" y="3865563"/>
          <p14:tracePt t="210359" x="5057775" y="3843338"/>
          <p14:tracePt t="210375" x="5137150" y="3786188"/>
          <p14:tracePt t="210393" x="5208588" y="3757613"/>
          <p14:tracePt t="210411" x="5265738" y="3722688"/>
          <p14:tracePt t="210428" x="5329238" y="3686175"/>
          <p14:tracePt t="210442" x="5386388" y="3643313"/>
          <p14:tracePt t="210461" x="5465763" y="3551238"/>
          <p14:tracePt t="210477" x="5522913" y="3471863"/>
          <p14:tracePt t="210494" x="5543550" y="3422650"/>
          <p14:tracePt t="210510" x="5565775" y="3400425"/>
          <p14:tracePt t="210526" x="5600700" y="3386138"/>
          <p14:tracePt t="210543" x="5622925" y="3365500"/>
          <p14:tracePt t="210560" x="5643563" y="3314700"/>
          <p14:tracePt t="210577" x="5665788" y="3286125"/>
          <p14:tracePt t="210593" x="5686425" y="3251200"/>
          <p14:tracePt t="210594" x="5708650" y="3251200"/>
          <p14:tracePt t="210610" x="5722938" y="3228975"/>
          <p14:tracePt t="210626" x="5737225" y="3222625"/>
          <p14:tracePt t="210643" x="5765800" y="3222625"/>
          <p14:tracePt t="210660" x="5772150" y="3214688"/>
          <p14:tracePt t="210677" x="5800725" y="3194050"/>
          <p14:tracePt t="210693" x="5815013" y="3179763"/>
          <p14:tracePt t="210710" x="5851525" y="3157538"/>
          <p14:tracePt t="210728" x="5865813" y="3136900"/>
          <p14:tracePt t="210745" x="5880100" y="3128963"/>
          <p14:tracePt t="210860" x="5886450" y="3128963"/>
          <p14:tracePt t="210875" x="5894388" y="3128963"/>
          <p14:tracePt t="210883" x="5900738" y="3128963"/>
          <p14:tracePt t="210894" x="5908675" y="3128963"/>
          <p14:tracePt t="210911" x="5915025" y="3128963"/>
          <p14:tracePt t="210929" x="5929313" y="3128963"/>
          <p14:tracePt t="210946" x="5943600" y="3136900"/>
          <p14:tracePt t="210962" x="5972175" y="3143250"/>
          <p14:tracePt t="210979" x="5986463" y="3151188"/>
          <p14:tracePt t="210995" x="5994400" y="3151188"/>
          <p14:tracePt t="211012" x="6000750" y="3151188"/>
          <p14:tracePt t="211045" x="6008688" y="3151188"/>
          <p14:tracePt t="211062" x="6015038" y="3165475"/>
          <p14:tracePt t="211079" x="6029325" y="3194050"/>
          <p14:tracePt t="211096" x="6043613" y="3200400"/>
          <p14:tracePt t="211112" x="6057900" y="3214688"/>
          <p14:tracePt t="211129" x="6065838" y="3222625"/>
          <p14:tracePt t="211147" x="6080125" y="3236913"/>
          <p14:tracePt t="211153" x="6094413" y="3243263"/>
          <p14:tracePt t="211168" x="6100763" y="3251200"/>
          <p14:tracePt t="211181" x="6108700" y="3265488"/>
          <p14:tracePt t="211198" x="6108700" y="3271838"/>
          <p14:tracePt t="211215" x="6122988" y="3279775"/>
          <p14:tracePt t="211231" x="6122988" y="3286125"/>
          <p14:tracePt t="211299" x="6129338" y="3286125"/>
          <p14:tracePt t="211401" x="6137275" y="3286125"/>
          <p14:tracePt t="211408" x="6137275" y="3271838"/>
          <p14:tracePt t="211418" x="6143625" y="3257550"/>
          <p14:tracePt t="211431" x="6157913" y="3236913"/>
          <p14:tracePt t="211447" x="6165850" y="3194050"/>
          <p14:tracePt t="211464" x="6180138" y="3143250"/>
          <p14:tracePt t="211483" x="6186488" y="3094038"/>
          <p14:tracePt t="211497" x="6186488" y="3065463"/>
          <p14:tracePt t="211514" x="6186488" y="3036888"/>
          <p14:tracePt t="213134" x="6165850" y="3036888"/>
          <p14:tracePt t="213142" x="6115050" y="3071813"/>
          <p14:tracePt t="213149" x="6108700" y="3100388"/>
          <p14:tracePt t="213158" x="6080125" y="3136900"/>
          <p14:tracePt t="213173" x="6051550" y="3165475"/>
          <p14:tracePt t="213190" x="6029325" y="3208338"/>
          <p14:tracePt t="213207" x="6000750" y="3228975"/>
          <p14:tracePt t="213224" x="5937250" y="3251200"/>
          <p14:tracePt t="213242" x="5822950" y="3294063"/>
          <p14:tracePt t="213258" x="5743575" y="3322638"/>
          <p14:tracePt t="213275" x="5680075" y="3357563"/>
          <p14:tracePt t="213291" x="5600700" y="3429000"/>
          <p14:tracePt t="213307" x="5472113" y="3557588"/>
          <p14:tracePt t="213324" x="5357813" y="3743325"/>
          <p14:tracePt t="213341" x="5243513" y="3879850"/>
          <p14:tracePt t="213357" x="5129213" y="3971925"/>
          <p14:tracePt t="213359" x="5086350" y="3994150"/>
          <p14:tracePt t="213374" x="5043488" y="3994150"/>
          <p14:tracePt t="213391" x="4965700" y="4000500"/>
          <p14:tracePt t="213408" x="4908550" y="4000500"/>
          <p14:tracePt t="213425" x="4837113" y="4008438"/>
          <p14:tracePt t="213443" x="4743450" y="4037013"/>
          <p14:tracePt t="213459" x="4672013" y="4108450"/>
          <p14:tracePt t="213462" x="4629150" y="4143375"/>
          <p14:tracePt t="213477" x="4572000" y="4208463"/>
          <p14:tracePt t="213493" x="4529138" y="4243388"/>
          <p14:tracePt t="213510" x="4479925" y="4271963"/>
          <p14:tracePt t="213527" x="4443413" y="4279900"/>
          <p14:tracePt t="213543" x="4408488" y="4286250"/>
          <p14:tracePt t="213560" x="4365625" y="4294188"/>
          <p14:tracePt t="213576" x="4343400" y="4300538"/>
          <p14:tracePt t="213592" x="4329113" y="4300538"/>
          <p14:tracePt t="213611" x="4322763" y="4300538"/>
          <p14:tracePt t="213671" x="4314825" y="4300538"/>
          <p14:tracePt t="213687" x="4308475" y="4300538"/>
          <p14:tracePt t="213703" x="4308475" y="4294188"/>
          <p14:tracePt t="213719" x="4300538" y="4294188"/>
          <p14:tracePt t="213743" x="4294188" y="4294188"/>
          <p14:tracePt t="213757" x="4286250" y="4294188"/>
          <p14:tracePt t="213766" x="4279900" y="4294188"/>
          <p14:tracePt t="213776" x="4265613" y="4294188"/>
          <p14:tracePt t="213793" x="4214813" y="4294188"/>
          <p14:tracePt t="213810" x="4179888" y="4294188"/>
          <p14:tracePt t="213827" x="4114800" y="4271963"/>
          <p14:tracePt t="213843" x="4057650" y="4271963"/>
          <p14:tracePt t="213860" x="4000500" y="4271963"/>
          <p14:tracePt t="213877" x="3951288" y="4265613"/>
          <p14:tracePt t="213896" x="3908425" y="4265613"/>
          <p14:tracePt t="213912" x="3900488" y="4265613"/>
          <p14:tracePt t="213929" x="3865563" y="4265613"/>
          <p14:tracePt t="213945" x="3851275" y="4265613"/>
          <p14:tracePt t="213962" x="3843338" y="4265613"/>
          <p14:tracePt t="213977" x="3836988" y="4265613"/>
          <p14:tracePt t="214055" x="3822700" y="4265613"/>
          <p14:tracePt t="214063" x="3814763" y="4265613"/>
          <p14:tracePt t="214071" x="3794125" y="4265613"/>
          <p14:tracePt t="214078" x="3786188" y="4257675"/>
          <p14:tracePt t="214097" x="3779838" y="4251325"/>
          <p14:tracePt t="214112" x="3757613" y="4251325"/>
          <p14:tracePt t="214145" x="3751263" y="4251325"/>
          <p14:tracePt t="214392" x="3757613" y="4251325"/>
          <p14:tracePt t="214585" x="3765550" y="4251325"/>
          <p14:tracePt t="214601" x="3771900" y="4251325"/>
          <p14:tracePt t="214625" x="3779838" y="4251325"/>
          <p14:tracePt t="214666" x="3786188" y="4251325"/>
          <p14:tracePt t="214681" x="3794125" y="4251325"/>
          <p14:tracePt t="214689" x="3800475" y="4251325"/>
          <p14:tracePt t="214698" x="3808413" y="4251325"/>
          <p14:tracePt t="214715" x="3843338" y="4257675"/>
          <p14:tracePt t="214732" x="3857625" y="4257675"/>
          <p14:tracePt t="214748" x="3871913" y="4257675"/>
          <p14:tracePt t="214765" x="3879850" y="4257675"/>
          <p14:tracePt t="214783" x="3886200" y="4257675"/>
          <p14:tracePt t="214800" x="3914775" y="4271963"/>
          <p14:tracePt t="214816" x="3943350" y="4279900"/>
          <p14:tracePt t="214834" x="3971925" y="4286250"/>
          <p14:tracePt t="214851" x="4008438" y="4286250"/>
          <p14:tracePt t="214867" x="4065588" y="4294188"/>
          <p14:tracePt t="214883" x="4100513" y="4308475"/>
          <p14:tracePt t="214899" x="4143375" y="4322763"/>
          <p14:tracePt t="214917" x="4186238" y="4329113"/>
          <p14:tracePt t="214933" x="4243388" y="4343400"/>
          <p14:tracePt t="214950" x="4294188" y="4351338"/>
          <p14:tracePt t="214966" x="4329113" y="4357688"/>
          <p14:tracePt t="214983" x="4394200" y="4357688"/>
          <p14:tracePt t="214999" x="4422775" y="4365625"/>
          <p14:tracePt t="215016" x="4471988" y="4365625"/>
          <p14:tracePt t="215033" x="4508500" y="4371975"/>
          <p14:tracePt t="215049" x="4543425" y="4371975"/>
          <p14:tracePt t="215067" x="4572000" y="4379913"/>
          <p14:tracePt t="215083" x="4600575" y="4379913"/>
          <p14:tracePt t="215100" x="4651375" y="4379913"/>
          <p14:tracePt t="215118" x="4672013" y="4386263"/>
          <p14:tracePt t="215135" x="4694238" y="4386263"/>
          <p14:tracePt t="215152" x="4714875" y="4386263"/>
          <p14:tracePt t="215157" x="4729163" y="4386263"/>
          <p14:tracePt t="215167" x="4737100" y="4386263"/>
          <p14:tracePt t="215184" x="4786313" y="4394200"/>
          <p14:tracePt t="215202" x="4843463" y="4400550"/>
          <p14:tracePt t="215219" x="4872038" y="4400550"/>
          <p14:tracePt t="215235" x="4943475" y="4394200"/>
          <p14:tracePt t="215252" x="4979988" y="4386263"/>
          <p14:tracePt t="215269" x="5008563" y="4379913"/>
          <p14:tracePt t="215286" x="5029200" y="4379913"/>
          <p14:tracePt t="215301" x="5065713" y="4379913"/>
          <p14:tracePt t="215319" x="5080000" y="4379913"/>
          <p14:tracePt t="215335" x="5108575" y="4379913"/>
          <p14:tracePt t="215352" x="5122863" y="4379913"/>
          <p14:tracePt t="215368" x="5151438" y="4371975"/>
          <p14:tracePt t="215385" x="5165725" y="4371975"/>
          <p14:tracePt t="215401" x="5172075" y="4365625"/>
          <p14:tracePt t="215418" x="5180013" y="4365625"/>
          <p14:tracePt t="215436" x="5186363" y="4365625"/>
          <p14:tracePt t="215452" x="5208588" y="4365625"/>
          <p14:tracePt t="215468" x="5229225" y="4365625"/>
          <p14:tracePt t="215485" x="5237163" y="4365625"/>
          <p14:tracePt t="215504" x="5243513" y="4365625"/>
          <p14:tracePt t="215520" x="5251450" y="4357688"/>
          <p14:tracePt t="215537" x="5265738" y="4357688"/>
          <p14:tracePt t="215555" x="5286375" y="4357688"/>
          <p14:tracePt t="215570" x="5294313" y="4357688"/>
          <p14:tracePt t="215664" x="5300663" y="4357688"/>
          <p14:tracePt t="215742" x="5308600" y="4357688"/>
          <p14:tracePt t="216125" x="5300663" y="4357688"/>
          <p14:tracePt t="216158" x="5294313" y="4357688"/>
          <p14:tracePt t="216189" x="5286375" y="4357688"/>
          <p14:tracePt t="216328" x="5294313" y="4357688"/>
          <p14:tracePt t="216335" x="5300663" y="4357688"/>
          <p14:tracePt t="216343" x="5308600" y="4357688"/>
          <p14:tracePt t="216357" x="5314950" y="4357688"/>
          <p14:tracePt t="216373" x="5351463" y="4357688"/>
          <p14:tracePt t="216392" x="5437188" y="4365625"/>
          <p14:tracePt t="216408" x="5500688" y="4371975"/>
          <p14:tracePt t="216425" x="5572125" y="4371975"/>
          <p14:tracePt t="216442" x="5629275" y="4379913"/>
          <p14:tracePt t="216457" x="5722938" y="4379913"/>
          <p14:tracePt t="216474" x="5794375" y="4379913"/>
          <p14:tracePt t="216491" x="5857875" y="4379913"/>
          <p14:tracePt t="216509" x="5872163" y="4379913"/>
          <p14:tracePt t="216526" x="5886450" y="4379913"/>
          <p14:tracePt t="217673" x="5894388" y="4379913"/>
          <p14:tracePt t="217679" x="5894388" y="4371975"/>
          <p14:tracePt t="217696" x="5915025" y="4371975"/>
          <p14:tracePt t="217704" x="5937250" y="4371975"/>
          <p14:tracePt t="217713" x="5951538" y="4371975"/>
          <p14:tracePt t="217730" x="5986463" y="4371975"/>
          <p14:tracePt t="217747" x="6057900" y="4371975"/>
          <p14:tracePt t="217764" x="6129338" y="4351338"/>
          <p14:tracePt t="217781" x="6172200" y="4337050"/>
          <p14:tracePt t="217797" x="6215063" y="4314825"/>
          <p14:tracePt t="217816" x="6257925" y="4286250"/>
          <p14:tracePt t="217832" x="6286500" y="4257675"/>
          <p14:tracePt t="217850" x="6308725" y="4237038"/>
          <p14:tracePt t="217866" x="6329363" y="4208463"/>
          <p14:tracePt t="217881" x="6343650" y="4200525"/>
          <p14:tracePt t="217898" x="6357938" y="4194175"/>
          <p14:tracePt t="217915" x="6372225" y="4179888"/>
          <p14:tracePt t="217931" x="6386513" y="4165600"/>
          <p14:tracePt t="217948" x="6400800" y="4157663"/>
          <p14:tracePt t="217964" x="6400800" y="4143375"/>
          <p14:tracePt t="217982" x="6415088" y="4137025"/>
          <p14:tracePt t="217998" x="6437313" y="4122738"/>
          <p14:tracePt t="218015" x="6451600" y="4108450"/>
          <p14:tracePt t="218033" x="6451600" y="4100513"/>
          <p14:tracePt t="218050" x="6457950" y="4094163"/>
          <p14:tracePt t="218083" x="6465888" y="4086225"/>
          <p14:tracePt t="218099" x="6465888" y="4071938"/>
          <p14:tracePt t="218100" x="6472238" y="4065588"/>
          <p14:tracePt t="218117" x="6480175" y="4051300"/>
          <p14:tracePt t="218134" x="6480175" y="4043363"/>
          <p14:tracePt t="218151" x="6486525" y="4037013"/>
          <p14:tracePt t="220780" x="0" y="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>
            <a:normAutofit/>
          </a:bodyPr>
          <a:lstStyle/>
          <a:p>
            <a:r>
              <a:rPr lang="en-US" altLang="ko-KR" dirty="0" err="1" smtClean="0">
                <a:solidFill>
                  <a:srgbClr val="0000FF"/>
                </a:solidFill>
              </a:rPr>
              <a:t>deleteFront</a:t>
            </a:r>
            <a:r>
              <a:rPr lang="en-US" altLang="ko-KR" dirty="0" smtClean="0">
                <a:solidFill>
                  <a:srgbClr val="0000FF"/>
                </a:solidFill>
              </a:rPr>
              <a:t>()</a:t>
            </a:r>
            <a:r>
              <a:rPr lang="ko-KR" altLang="en-US" smtClean="0">
                <a:solidFill>
                  <a:srgbClr val="0000FF"/>
                </a:solidFill>
              </a:rPr>
              <a:t> 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</a:t>
            </a:r>
            <a:r>
              <a:rPr lang="en-US" altLang="ko-KR" sz="2400" kern="0" dirty="0" err="1">
                <a:solidFill>
                  <a:schemeClr val="tx2"/>
                </a:solidFill>
              </a:rPr>
              <a:t>def</a:t>
            </a:r>
            <a:r>
              <a:rPr lang="en-US" altLang="ko-KR" sz="2400" kern="0" dirty="0">
                <a:solidFill>
                  <a:schemeClr val="tx2"/>
                </a:solidFill>
              </a:rPr>
              <a:t> </a:t>
            </a:r>
            <a:r>
              <a:rPr lang="en-US" altLang="ko-KR" sz="2400" kern="0" dirty="0" err="1">
                <a:solidFill>
                  <a:schemeClr val="tx2"/>
                </a:solidFill>
              </a:rPr>
              <a:t>deleteFront</a:t>
            </a:r>
            <a:r>
              <a:rPr lang="en-US" altLang="ko-KR" sz="2400" kern="0" dirty="0">
                <a:solidFill>
                  <a:schemeClr val="tx2"/>
                </a:solidFill>
              </a:rPr>
              <a:t>(self):</a:t>
            </a: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if not </a:t>
            </a:r>
            <a:r>
              <a:rPr lang="en-US" altLang="ko-KR" sz="2400" kern="0" dirty="0" err="1">
                <a:solidFill>
                  <a:schemeClr val="tx2"/>
                </a:solidFill>
              </a:rPr>
              <a:t>self.isEmpty</a:t>
            </a:r>
            <a:r>
              <a:rPr lang="en-US" altLang="ko-KR" sz="2400" kern="0" dirty="0">
                <a:solidFill>
                  <a:schemeClr val="tx2"/>
                </a:solidFill>
              </a:rPr>
              <a:t>():</a:t>
            </a: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    data = </a:t>
            </a:r>
            <a:r>
              <a:rPr lang="en-US" altLang="ko-KR" sz="2400" kern="0" dirty="0" err="1">
                <a:solidFill>
                  <a:schemeClr val="tx2"/>
                </a:solidFill>
              </a:rPr>
              <a:t>self.head.item</a:t>
            </a:r>
            <a:endParaRPr lang="en-US" altLang="ko-KR" sz="2400" kern="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    count = </a:t>
            </a:r>
            <a:r>
              <a:rPr lang="en-US" altLang="ko-KR" sz="2400" kern="0" dirty="0" err="1">
                <a:solidFill>
                  <a:schemeClr val="tx2"/>
                </a:solidFill>
              </a:rPr>
              <a:t>self.size</a:t>
            </a:r>
            <a:r>
              <a:rPr lang="en-US" altLang="ko-KR" sz="2400" kern="0" dirty="0">
                <a:solidFill>
                  <a:schemeClr val="tx2"/>
                </a:solidFill>
              </a:rPr>
              <a:t>()</a:t>
            </a: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    if count == 1:</a:t>
            </a: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        </a:t>
            </a:r>
            <a:r>
              <a:rPr lang="en-US" altLang="ko-KR" sz="2400" kern="0" dirty="0" err="1">
                <a:solidFill>
                  <a:schemeClr val="tx2"/>
                </a:solidFill>
              </a:rPr>
              <a:t>self.head</a:t>
            </a:r>
            <a:r>
              <a:rPr lang="en-US" altLang="ko-KR" sz="2400" kern="0" dirty="0">
                <a:solidFill>
                  <a:schemeClr val="tx2"/>
                </a:solidFill>
              </a:rPr>
              <a:t> = None</a:t>
            </a: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    else:</a:t>
            </a: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        </a:t>
            </a:r>
            <a:r>
              <a:rPr lang="en-US" altLang="ko-KR" sz="2400" kern="0" dirty="0" err="1">
                <a:solidFill>
                  <a:schemeClr val="tx2"/>
                </a:solidFill>
              </a:rPr>
              <a:t>self.head.next.prev</a:t>
            </a:r>
            <a:r>
              <a:rPr lang="en-US" altLang="ko-KR" sz="2400" kern="0" dirty="0">
                <a:solidFill>
                  <a:schemeClr val="tx2"/>
                </a:solidFill>
              </a:rPr>
              <a:t> = </a:t>
            </a:r>
            <a:r>
              <a:rPr lang="en-US" altLang="ko-KR" sz="2400" kern="0" dirty="0" err="1">
                <a:solidFill>
                  <a:schemeClr val="tx2"/>
                </a:solidFill>
              </a:rPr>
              <a:t>self.head.prev</a:t>
            </a:r>
            <a:endParaRPr lang="en-US" altLang="ko-KR" sz="2400" kern="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        </a:t>
            </a:r>
            <a:r>
              <a:rPr lang="en-US" altLang="ko-KR" sz="2400" kern="0" dirty="0" err="1">
                <a:solidFill>
                  <a:schemeClr val="tx2"/>
                </a:solidFill>
              </a:rPr>
              <a:t>self.head.prev.next</a:t>
            </a:r>
            <a:r>
              <a:rPr lang="en-US" altLang="ko-KR" sz="2400" kern="0" dirty="0">
                <a:solidFill>
                  <a:schemeClr val="tx2"/>
                </a:solidFill>
              </a:rPr>
              <a:t> = </a:t>
            </a:r>
            <a:r>
              <a:rPr lang="en-US" altLang="ko-KR" sz="2400" kern="0" dirty="0" err="1">
                <a:solidFill>
                  <a:schemeClr val="tx2"/>
                </a:solidFill>
              </a:rPr>
              <a:t>self.head.next</a:t>
            </a:r>
            <a:endParaRPr lang="en-US" altLang="ko-KR" sz="2400" kern="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        </a:t>
            </a:r>
            <a:r>
              <a:rPr lang="en-US" altLang="ko-KR" sz="2400" kern="0" dirty="0" err="1">
                <a:solidFill>
                  <a:schemeClr val="tx2"/>
                </a:solidFill>
              </a:rPr>
              <a:t>self.head</a:t>
            </a:r>
            <a:r>
              <a:rPr lang="en-US" altLang="ko-KR" sz="2400" kern="0" dirty="0">
                <a:solidFill>
                  <a:schemeClr val="tx2"/>
                </a:solidFill>
              </a:rPr>
              <a:t> = </a:t>
            </a:r>
            <a:r>
              <a:rPr lang="en-US" altLang="ko-KR" sz="2400" kern="0" dirty="0" err="1">
                <a:solidFill>
                  <a:schemeClr val="tx2"/>
                </a:solidFill>
              </a:rPr>
              <a:t>self.head.next</a:t>
            </a:r>
            <a:endParaRPr lang="en-US" altLang="ko-KR" sz="2400" kern="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    return data</a:t>
            </a:r>
            <a:endParaRPr lang="en-US" altLang="ko-KR" sz="2400" kern="0" dirty="0" smtClean="0">
              <a:solidFill>
                <a:schemeClr val="tx2"/>
              </a:solidFill>
            </a:endParaRPr>
          </a:p>
        </p:txBody>
      </p:sp>
      <p:sp>
        <p:nvSpPr>
          <p:cNvPr id="5" name="직사각형 52"/>
          <p:cNvSpPr>
            <a:spLocks noChangeArrowheads="1"/>
          </p:cNvSpPr>
          <p:nvPr/>
        </p:nvSpPr>
        <p:spPr bwMode="auto">
          <a:xfrm>
            <a:off x="5827385" y="1384761"/>
            <a:ext cx="711664" cy="396959"/>
          </a:xfrm>
          <a:prstGeom prst="rect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ko-KR" altLang="en-US" sz="24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6" name="직선 연결선 53"/>
          <p:cNvCxnSpPr>
            <a:cxnSpLocks noChangeShapeType="1"/>
          </p:cNvCxnSpPr>
          <p:nvPr/>
        </p:nvCxnSpPr>
        <p:spPr bwMode="auto">
          <a:xfrm rot="5400000">
            <a:off x="6189835" y="1573925"/>
            <a:ext cx="396959" cy="989"/>
          </a:xfrm>
          <a:prstGeom prst="line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직선 연결선 54"/>
          <p:cNvCxnSpPr>
            <a:cxnSpLocks noChangeShapeType="1"/>
          </p:cNvCxnSpPr>
          <p:nvPr/>
        </p:nvCxnSpPr>
        <p:spPr bwMode="auto">
          <a:xfrm rot="5400000">
            <a:off x="5807316" y="1582746"/>
            <a:ext cx="396959" cy="988"/>
          </a:xfrm>
          <a:prstGeom prst="line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Box 40"/>
          <p:cNvSpPr txBox="1">
            <a:spLocks noChangeArrowheads="1"/>
          </p:cNvSpPr>
          <p:nvPr/>
        </p:nvSpPr>
        <p:spPr bwMode="auto">
          <a:xfrm>
            <a:off x="6061641" y="1418576"/>
            <a:ext cx="256990" cy="31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ko-KR" sz="1600" b="0">
                <a:ea typeface="굴림" panose="020B0600000101010101" pitchFamily="50" charset="-127"/>
              </a:rPr>
              <a:t>23</a:t>
            </a:r>
            <a:endParaRPr lang="ko-KR" altLang="en-US" sz="1600" b="0">
              <a:ea typeface="굴림" panose="020B0600000101010101" pitchFamily="50" charset="-127"/>
            </a:endParaRPr>
          </a:p>
        </p:txBody>
      </p:sp>
      <p:sp>
        <p:nvSpPr>
          <p:cNvPr id="9" name="직사각형 56"/>
          <p:cNvSpPr>
            <a:spLocks noChangeArrowheads="1"/>
          </p:cNvSpPr>
          <p:nvPr/>
        </p:nvSpPr>
        <p:spPr bwMode="auto">
          <a:xfrm>
            <a:off x="6858308" y="1384761"/>
            <a:ext cx="711664" cy="396959"/>
          </a:xfrm>
          <a:prstGeom prst="rect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ko-KR" altLang="en-US" sz="24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10" name="직선 연결선 57"/>
          <p:cNvCxnSpPr>
            <a:cxnSpLocks noChangeShapeType="1"/>
          </p:cNvCxnSpPr>
          <p:nvPr/>
        </p:nvCxnSpPr>
        <p:spPr bwMode="auto">
          <a:xfrm rot="5400000">
            <a:off x="7220759" y="1573925"/>
            <a:ext cx="396959" cy="988"/>
          </a:xfrm>
          <a:prstGeom prst="line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직선 연결선 58"/>
          <p:cNvCxnSpPr>
            <a:cxnSpLocks noChangeShapeType="1"/>
          </p:cNvCxnSpPr>
          <p:nvPr/>
        </p:nvCxnSpPr>
        <p:spPr bwMode="auto">
          <a:xfrm rot="5400000">
            <a:off x="6838239" y="1582746"/>
            <a:ext cx="396959" cy="989"/>
          </a:xfrm>
          <a:prstGeom prst="line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40"/>
          <p:cNvSpPr txBox="1">
            <a:spLocks noChangeArrowheads="1"/>
          </p:cNvSpPr>
          <p:nvPr/>
        </p:nvSpPr>
        <p:spPr bwMode="auto">
          <a:xfrm>
            <a:off x="7091576" y="1418576"/>
            <a:ext cx="256990" cy="31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ko-KR" sz="1600" b="0">
                <a:ea typeface="굴림" panose="020B0600000101010101" pitchFamily="50" charset="-127"/>
              </a:rPr>
              <a:t>42</a:t>
            </a:r>
            <a:endParaRPr lang="ko-KR" altLang="en-US" sz="1600" b="0">
              <a:ea typeface="굴림" panose="020B0600000101010101" pitchFamily="50" charset="-127"/>
            </a:endParaRPr>
          </a:p>
        </p:txBody>
      </p:sp>
      <p:sp>
        <p:nvSpPr>
          <p:cNvPr id="13" name="직사각형 60"/>
          <p:cNvSpPr>
            <a:spLocks noChangeArrowheads="1"/>
          </p:cNvSpPr>
          <p:nvPr/>
        </p:nvSpPr>
        <p:spPr bwMode="auto">
          <a:xfrm>
            <a:off x="7896151" y="1384761"/>
            <a:ext cx="711664" cy="396959"/>
          </a:xfrm>
          <a:prstGeom prst="rect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ko-KR" altLang="en-US" sz="24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14" name="직선 연결선 61"/>
          <p:cNvCxnSpPr>
            <a:cxnSpLocks noChangeShapeType="1"/>
          </p:cNvCxnSpPr>
          <p:nvPr/>
        </p:nvCxnSpPr>
        <p:spPr bwMode="auto">
          <a:xfrm rot="5400000">
            <a:off x="8241798" y="1573925"/>
            <a:ext cx="396959" cy="989"/>
          </a:xfrm>
          <a:prstGeom prst="line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직선 연결선 62"/>
          <p:cNvCxnSpPr>
            <a:cxnSpLocks noChangeShapeType="1"/>
          </p:cNvCxnSpPr>
          <p:nvPr/>
        </p:nvCxnSpPr>
        <p:spPr bwMode="auto">
          <a:xfrm rot="5400000">
            <a:off x="7876082" y="1582746"/>
            <a:ext cx="396959" cy="989"/>
          </a:xfrm>
          <a:prstGeom prst="line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40"/>
          <p:cNvSpPr txBox="1">
            <a:spLocks noChangeArrowheads="1"/>
          </p:cNvSpPr>
          <p:nvPr/>
        </p:nvSpPr>
        <p:spPr bwMode="auto">
          <a:xfrm>
            <a:off x="8130407" y="1418576"/>
            <a:ext cx="256990" cy="31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ko-KR" sz="1600" b="0">
                <a:ea typeface="굴림" panose="020B0600000101010101" pitchFamily="50" charset="-127"/>
              </a:rPr>
              <a:t>57</a:t>
            </a:r>
            <a:endParaRPr lang="ko-KR" altLang="en-US" sz="1600" b="0">
              <a:ea typeface="굴림" panose="020B0600000101010101" pitchFamily="50" charset="-127"/>
            </a:endParaRPr>
          </a:p>
        </p:txBody>
      </p:sp>
      <p:cxnSp>
        <p:nvCxnSpPr>
          <p:cNvPr id="17" name="직선 화살표 연결선 64"/>
          <p:cNvCxnSpPr>
            <a:cxnSpLocks noChangeShapeType="1"/>
          </p:cNvCxnSpPr>
          <p:nvPr/>
        </p:nvCxnSpPr>
        <p:spPr bwMode="auto">
          <a:xfrm>
            <a:off x="6461952" y="1525901"/>
            <a:ext cx="400310" cy="1471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직선 화살표 연결선 65"/>
          <p:cNvCxnSpPr>
            <a:cxnSpLocks noChangeShapeType="1"/>
          </p:cNvCxnSpPr>
          <p:nvPr/>
        </p:nvCxnSpPr>
        <p:spPr bwMode="auto">
          <a:xfrm>
            <a:off x="7501771" y="1517080"/>
            <a:ext cx="400310" cy="1471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직선 화살표 연결선 66"/>
          <p:cNvCxnSpPr>
            <a:cxnSpLocks noChangeShapeType="1"/>
          </p:cNvCxnSpPr>
          <p:nvPr/>
        </p:nvCxnSpPr>
        <p:spPr bwMode="auto">
          <a:xfrm rot="10800000">
            <a:off x="6533118" y="1664102"/>
            <a:ext cx="400310" cy="1471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직선 화살표 연결선 67"/>
          <p:cNvCxnSpPr>
            <a:cxnSpLocks noChangeShapeType="1"/>
          </p:cNvCxnSpPr>
          <p:nvPr/>
        </p:nvCxnSpPr>
        <p:spPr bwMode="auto">
          <a:xfrm rot="10800000">
            <a:off x="7561077" y="1640578"/>
            <a:ext cx="400310" cy="1471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70"/>
          <p:cNvSpPr txBox="1">
            <a:spLocks noChangeArrowheads="1"/>
          </p:cNvSpPr>
          <p:nvPr/>
        </p:nvSpPr>
        <p:spPr bwMode="auto">
          <a:xfrm>
            <a:off x="4549428" y="1372990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ko-KR" sz="2000" b="0" dirty="0" smtClean="0">
                <a:ea typeface="굴림" panose="020B0600000101010101" pitchFamily="50" charset="-127"/>
              </a:rPr>
              <a:t>head</a:t>
            </a:r>
            <a:endParaRPr lang="ko-KR" altLang="en-US" sz="2000" b="0">
              <a:ea typeface="굴림" panose="020B0600000101010101" pitchFamily="50" charset="-127"/>
            </a:endParaRPr>
          </a:p>
        </p:txBody>
      </p:sp>
      <p:sp>
        <p:nvSpPr>
          <p:cNvPr id="22" name="직사각형 71"/>
          <p:cNvSpPr>
            <a:spLocks noChangeArrowheads="1"/>
          </p:cNvSpPr>
          <p:nvPr/>
        </p:nvSpPr>
        <p:spPr bwMode="auto">
          <a:xfrm>
            <a:off x="5382595" y="1471504"/>
            <a:ext cx="133437" cy="264639"/>
          </a:xfrm>
          <a:prstGeom prst="rect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ko-KR" altLang="en-US" sz="24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23" name="직선 화살표 연결선 72"/>
          <p:cNvCxnSpPr>
            <a:cxnSpLocks noChangeShapeType="1"/>
          </p:cNvCxnSpPr>
          <p:nvPr/>
        </p:nvCxnSpPr>
        <p:spPr bwMode="auto">
          <a:xfrm>
            <a:off x="5436958" y="1597943"/>
            <a:ext cx="400311" cy="147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꺾인 연결선 80"/>
          <p:cNvCxnSpPr>
            <a:cxnSpLocks noChangeShapeType="1"/>
          </p:cNvCxnSpPr>
          <p:nvPr/>
        </p:nvCxnSpPr>
        <p:spPr bwMode="auto">
          <a:xfrm rot="10800000" flipH="1" flipV="1">
            <a:off x="5905470" y="1689096"/>
            <a:ext cx="2986022" cy="292573"/>
          </a:xfrm>
          <a:prstGeom prst="bentConnector3">
            <a:avLst>
              <a:gd name="adj1" fmla="val -4764"/>
            </a:avLst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직선 화살표 연결선 94"/>
          <p:cNvCxnSpPr>
            <a:cxnSpLocks noChangeShapeType="1"/>
          </p:cNvCxnSpPr>
          <p:nvPr/>
        </p:nvCxnSpPr>
        <p:spPr bwMode="auto">
          <a:xfrm rot="10800000">
            <a:off x="8622641" y="1605293"/>
            <a:ext cx="266874" cy="1471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직선 연결선 96"/>
          <p:cNvCxnSpPr>
            <a:cxnSpLocks noChangeShapeType="1"/>
          </p:cNvCxnSpPr>
          <p:nvPr/>
        </p:nvCxnSpPr>
        <p:spPr bwMode="auto">
          <a:xfrm rot="5400000">
            <a:off x="8693507" y="1791517"/>
            <a:ext cx="396959" cy="988"/>
          </a:xfrm>
          <a:prstGeom prst="line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꺾인 연결선 102"/>
          <p:cNvCxnSpPr>
            <a:cxnSpLocks noChangeShapeType="1"/>
          </p:cNvCxnSpPr>
          <p:nvPr/>
        </p:nvCxnSpPr>
        <p:spPr bwMode="auto">
          <a:xfrm rot="10800000" flipH="1">
            <a:off x="5827385" y="1186282"/>
            <a:ext cx="2987010" cy="302865"/>
          </a:xfrm>
          <a:prstGeom prst="bentConnector3">
            <a:avLst>
              <a:gd name="adj1" fmla="val -4764"/>
            </a:avLst>
          </a:prstGeom>
          <a:noFill/>
          <a:ln w="15875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직선 연결선 107"/>
          <p:cNvCxnSpPr>
            <a:cxnSpLocks noChangeShapeType="1"/>
          </p:cNvCxnSpPr>
          <p:nvPr/>
        </p:nvCxnSpPr>
        <p:spPr bwMode="auto">
          <a:xfrm>
            <a:off x="8547521" y="1452391"/>
            <a:ext cx="266874" cy="1471"/>
          </a:xfrm>
          <a:prstGeom prst="line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직선 연결선 112"/>
          <p:cNvCxnSpPr>
            <a:cxnSpLocks noChangeShapeType="1"/>
          </p:cNvCxnSpPr>
          <p:nvPr/>
        </p:nvCxnSpPr>
        <p:spPr bwMode="auto">
          <a:xfrm rot="5400000" flipH="1" flipV="1">
            <a:off x="8676639" y="1312226"/>
            <a:ext cx="264639" cy="988"/>
          </a:xfrm>
          <a:prstGeom prst="line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08427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935"/>
    </mc:Choice>
    <mc:Fallback xmlns="">
      <p:transition spd="slow" advTm="224935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904" x="7300913" y="4508500"/>
          <p14:tracePt t="3075" x="7300913" y="4500563"/>
          <p14:tracePt t="3083" x="7300913" y="4494213"/>
          <p14:tracePt t="3092" x="7300913" y="4486275"/>
          <p14:tracePt t="3106" x="7300913" y="4471988"/>
          <p14:tracePt t="3123" x="7300913" y="4457700"/>
          <p14:tracePt t="3141" x="7286625" y="4414838"/>
          <p14:tracePt t="3157" x="7258050" y="4386263"/>
          <p14:tracePt t="3174" x="7208838" y="4314825"/>
          <p14:tracePt t="3190" x="7143750" y="4222750"/>
          <p14:tracePt t="3208" x="7029450" y="4086225"/>
          <p14:tracePt t="3225" x="6929438" y="3994150"/>
          <p14:tracePt t="3241" x="6858000" y="3914775"/>
          <p14:tracePt t="3257" x="6772275" y="3851275"/>
          <p14:tracePt t="3275" x="6694488" y="3786188"/>
          <p14:tracePt t="3293" x="6629400" y="3714750"/>
          <p14:tracePt t="3309" x="6586538" y="3643313"/>
          <p14:tracePt t="3324" x="6537325" y="3557588"/>
          <p14:tracePt t="3341" x="6480175" y="3451225"/>
          <p14:tracePt t="3359" x="6415088" y="3343275"/>
          <p14:tracePt t="3376" x="6329363" y="3294063"/>
          <p14:tracePt t="3392" x="6300788" y="3265488"/>
          <p14:tracePt t="3395" x="6286500" y="3257550"/>
          <p14:tracePt t="3410" x="6229350" y="3243263"/>
          <p14:tracePt t="3427" x="6200775" y="3236913"/>
          <p14:tracePt t="3444" x="6180138" y="3236913"/>
          <p14:tracePt t="3459" x="6172200" y="3236913"/>
          <p14:tracePt t="3536" x="6172200" y="3243263"/>
          <p14:tracePt t="3543" x="6172200" y="3265488"/>
          <p14:tracePt t="3551" x="6172200" y="3279775"/>
          <p14:tracePt t="3559" x="6172200" y="3294063"/>
          <p14:tracePt t="3575" x="6172200" y="3300413"/>
          <p14:tracePt t="3601" x="6172200" y="3308350"/>
          <p14:tracePt t="3615" x="6180138" y="3308350"/>
          <p14:tracePt t="3627" x="6200775" y="3314700"/>
          <p14:tracePt t="3644" x="6323013" y="3322638"/>
          <p14:tracePt t="3661" x="6451600" y="3222625"/>
          <p14:tracePt t="3677" x="6551613" y="3094038"/>
          <p14:tracePt t="3694" x="6623050" y="2936875"/>
          <p14:tracePt t="3711" x="6686550" y="2814638"/>
          <p14:tracePt t="3728" x="6729413" y="2757488"/>
          <p14:tracePt t="3743" x="6737350" y="2751138"/>
          <p14:tracePt t="3818" x="6737350" y="2743200"/>
          <p14:tracePt t="3833" x="6737350" y="2722563"/>
          <p14:tracePt t="3841" x="6737350" y="2693988"/>
          <p14:tracePt t="3849" x="6737350" y="2679700"/>
          <p14:tracePt t="3860" x="6729413" y="2665413"/>
          <p14:tracePt t="3877" x="6723063" y="2643188"/>
          <p14:tracePt t="3894" x="6723063" y="2608263"/>
          <p14:tracePt t="3911" x="6723063" y="2571750"/>
          <p14:tracePt t="3928" x="6723063" y="2528888"/>
          <p14:tracePt t="3946" x="6723063" y="2500313"/>
          <p14:tracePt t="3962" x="6715125" y="2451100"/>
          <p14:tracePt t="3979" x="6700838" y="2436813"/>
          <p14:tracePt t="3996" x="6680200" y="2393950"/>
          <p14:tracePt t="3998" x="6665913" y="2393950"/>
          <p14:tracePt t="4012" x="6629400" y="2365375"/>
          <p14:tracePt t="4028" x="6580188" y="2365375"/>
          <p14:tracePt t="4044" x="6529388" y="2357438"/>
          <p14:tracePt t="4061" x="6486525" y="2357438"/>
          <p14:tracePt t="4078" x="6443663" y="2357438"/>
          <p14:tracePt t="4095" x="6408738" y="2328863"/>
          <p14:tracePt t="4113" x="6337300" y="2279650"/>
          <p14:tracePt t="4130" x="6300788" y="2257425"/>
          <p14:tracePt t="4146" x="6286500" y="2257425"/>
          <p14:tracePt t="4163" x="6280150" y="2257425"/>
          <p14:tracePt t="4180" x="6280150" y="2251075"/>
          <p14:tracePt t="4197" x="6272213" y="2236788"/>
          <p14:tracePt t="4213" x="6265863" y="2214563"/>
          <p14:tracePt t="4229" x="6257925" y="2200275"/>
          <p14:tracePt t="4246" x="6257925" y="2179638"/>
          <p14:tracePt t="4262" x="6257925" y="2165350"/>
          <p14:tracePt t="4279" x="6265863" y="2143125"/>
          <p14:tracePt t="4298" x="6308725" y="2085975"/>
          <p14:tracePt t="4314" x="6386513" y="2051050"/>
          <p14:tracePt t="4331" x="6472238" y="2043113"/>
          <p14:tracePt t="4346" x="6580188" y="2036763"/>
          <p14:tracePt t="4363" x="6715125" y="2036763"/>
          <p14:tracePt t="4380" x="6994525" y="2014538"/>
          <p14:tracePt t="4396" x="7186613" y="1971675"/>
          <p14:tracePt t="4413" x="7366000" y="1943100"/>
          <p14:tracePt t="4430" x="7529513" y="1943100"/>
          <p14:tracePt t="4447" x="7623175" y="1943100"/>
          <p14:tracePt t="4465" x="7729538" y="1965325"/>
          <p14:tracePt t="4482" x="7808913" y="1971675"/>
          <p14:tracePt t="4497" x="7886700" y="1979613"/>
          <p14:tracePt t="4514" x="7958138" y="1979613"/>
          <p14:tracePt t="4530" x="8029575" y="1979613"/>
          <p14:tracePt t="4547" x="8101013" y="1979613"/>
          <p14:tracePt t="4564" x="8208963" y="2000250"/>
          <p14:tracePt t="4583" x="8358188" y="2036763"/>
          <p14:tracePt t="4599" x="8401050" y="2036763"/>
          <p14:tracePt t="4616" x="8437563" y="2051050"/>
          <p14:tracePt t="4633" x="8443913" y="2051050"/>
          <p14:tracePt t="4747" x="8451850" y="2051050"/>
          <p14:tracePt t="4755" x="8458200" y="2051050"/>
          <p14:tracePt t="4785" x="8466138" y="2051050"/>
          <p14:tracePt t="5505" x="8443913" y="2057400"/>
          <p14:tracePt t="5513" x="8415338" y="2057400"/>
          <p14:tracePt t="5522" x="8366125" y="2071688"/>
          <p14:tracePt t="5536" x="8280400" y="2093913"/>
          <p14:tracePt t="5552" x="8115300" y="2093913"/>
          <p14:tracePt t="5569" x="7880350" y="2100263"/>
          <p14:tracePt t="5586" x="7729538" y="2100263"/>
          <p14:tracePt t="5603" x="7543800" y="2085975"/>
          <p14:tracePt t="5621" x="7351713" y="2071688"/>
          <p14:tracePt t="5638" x="7229475" y="2051050"/>
          <p14:tracePt t="5653" x="7129463" y="2022475"/>
          <p14:tracePt t="5670" x="7043738" y="2000250"/>
          <p14:tracePt t="5686" x="6943725" y="1965325"/>
          <p14:tracePt t="5703" x="6872288" y="1957388"/>
          <p14:tracePt t="5720" x="6823075" y="1936750"/>
          <p14:tracePt t="5736" x="6786563" y="1914525"/>
          <p14:tracePt t="5754" x="6772275" y="1908175"/>
          <p14:tracePt t="5787" x="6757988" y="1893888"/>
          <p14:tracePt t="5805" x="6737350" y="1885950"/>
          <p14:tracePt t="5822" x="6723063" y="1885950"/>
          <p14:tracePt t="5839" x="6723063" y="1879600"/>
          <p14:tracePt t="5895" x="6723063" y="1871663"/>
          <p14:tracePt t="5903" x="6715125" y="1871663"/>
          <p14:tracePt t="5911" x="6715125" y="1865313"/>
          <p14:tracePt t="5921" x="6708775" y="1865313"/>
          <p14:tracePt t="5938" x="6694488" y="1851025"/>
          <p14:tracePt t="5955" x="6672263" y="1851025"/>
          <p14:tracePt t="5972" x="6651625" y="1851025"/>
          <p14:tracePt t="5990" x="6643688" y="1851025"/>
          <p14:tracePt t="6006" x="6629400" y="1851025"/>
          <p14:tracePt t="6022" x="6623050" y="1851025"/>
          <p14:tracePt t="6040" x="6608763" y="1851025"/>
          <p14:tracePt t="6056" x="6600825" y="1851025"/>
          <p14:tracePt t="6199" x="6594475" y="1851025"/>
          <p14:tracePt t="6215" x="6586538" y="1851025"/>
          <p14:tracePt t="6223" x="6580188" y="1851025"/>
          <p14:tracePt t="6232" x="6572250" y="1857375"/>
          <p14:tracePt t="6240" x="6565900" y="1857375"/>
          <p14:tracePt t="6256" x="6537325" y="1865313"/>
          <p14:tracePt t="6274" x="6523038" y="1879600"/>
          <p14:tracePt t="6291" x="6500813" y="1885950"/>
          <p14:tracePt t="6307" x="6472238" y="1893888"/>
          <p14:tracePt t="6308" x="6465888" y="1893888"/>
          <p14:tracePt t="6323" x="6437313" y="1893888"/>
          <p14:tracePt t="6340" x="6394450" y="1893888"/>
          <p14:tracePt t="6358" x="6365875" y="1885950"/>
          <p14:tracePt t="6375" x="6315075" y="1885950"/>
          <p14:tracePt t="6392" x="6280150" y="1879600"/>
          <p14:tracePt t="6399" x="6251575" y="1871663"/>
          <p14:tracePt t="6406" x="6237288" y="1871663"/>
          <p14:tracePt t="6424" x="6215063" y="1865313"/>
          <p14:tracePt t="6440" x="6165850" y="1857375"/>
          <p14:tracePt t="6459" x="6137275" y="1843088"/>
          <p14:tracePt t="6476" x="6100763" y="1836738"/>
          <p14:tracePt t="6492" x="6080125" y="1822450"/>
          <p14:tracePt t="6508" x="6051550" y="1800225"/>
          <p14:tracePt t="6524" x="6015038" y="1793875"/>
          <p14:tracePt t="6541" x="6000750" y="1779588"/>
          <p14:tracePt t="6559" x="5951538" y="1743075"/>
          <p14:tracePt t="6576" x="5922963" y="1722438"/>
          <p14:tracePt t="6592" x="5865813" y="1693863"/>
          <p14:tracePt t="6609" x="5822950" y="1657350"/>
          <p14:tracePt t="6625" x="5808663" y="1651000"/>
          <p14:tracePt t="6643" x="5780088" y="1628775"/>
          <p14:tracePt t="6660" x="5772150" y="1600200"/>
          <p14:tracePt t="6676" x="5772150" y="1565275"/>
          <p14:tracePt t="6693" x="5772150" y="1528763"/>
          <p14:tracePt t="6711" x="5765800" y="1485900"/>
          <p14:tracePt t="6727" x="5765800" y="1450975"/>
          <p14:tracePt t="6743" x="5765800" y="1443038"/>
          <p14:tracePt t="6760" x="5772150" y="1422400"/>
          <p14:tracePt t="6776" x="5780088" y="1414463"/>
          <p14:tracePt t="6792" x="5815013" y="1408113"/>
          <p14:tracePt t="6809" x="5843588" y="1400175"/>
          <p14:tracePt t="6826" x="5872163" y="1400175"/>
          <p14:tracePt t="6843" x="5894388" y="1393825"/>
          <p14:tracePt t="6859" x="5908675" y="1379538"/>
          <p14:tracePt t="6876" x="5937250" y="1371600"/>
          <p14:tracePt t="6893" x="5951538" y="1371600"/>
          <p14:tracePt t="6910" x="6000750" y="1365250"/>
          <p14:tracePt t="6928" x="6022975" y="1350963"/>
          <p14:tracePt t="6945" x="6051550" y="1343025"/>
          <p14:tracePt t="6961" x="6086475" y="1343025"/>
          <p14:tracePt t="6978" x="6108700" y="1343025"/>
          <p14:tracePt t="6994" x="6122988" y="1336675"/>
          <p14:tracePt t="7012" x="6157913" y="1336675"/>
          <p14:tracePt t="7028" x="6165850" y="1336675"/>
          <p14:tracePt t="7045" x="6180138" y="1336675"/>
          <p14:tracePt t="7062" x="6200775" y="1336675"/>
          <p14:tracePt t="7079" x="6223000" y="1336675"/>
          <p14:tracePt t="7095" x="6243638" y="1343025"/>
          <p14:tracePt t="7113" x="6272213" y="1343025"/>
          <p14:tracePt t="7129" x="6294438" y="1357313"/>
          <p14:tracePt t="7144" x="6315075" y="1357313"/>
          <p14:tracePt t="7160" x="6329363" y="1365250"/>
          <p14:tracePt t="7178" x="6365875" y="1379538"/>
          <p14:tracePt t="7194" x="6400800" y="1385888"/>
          <p14:tracePt t="7211" x="6437313" y="1393825"/>
          <p14:tracePt t="7228" x="6457950" y="1400175"/>
          <p14:tracePt t="7245" x="6472238" y="1400175"/>
          <p14:tracePt t="7262" x="6480175" y="1408113"/>
          <p14:tracePt t="7278" x="6486525" y="1422400"/>
          <p14:tracePt t="7295" x="6508750" y="1450975"/>
          <p14:tracePt t="7312" x="6523038" y="1465263"/>
          <p14:tracePt t="7330" x="6537325" y="1479550"/>
          <p14:tracePt t="7347" x="6537325" y="1493838"/>
          <p14:tracePt t="7362" x="6543675" y="1508125"/>
          <p14:tracePt t="7379" x="6543675" y="1528763"/>
          <p14:tracePt t="7395" x="6551613" y="1550988"/>
          <p14:tracePt t="7413" x="6551613" y="1565275"/>
          <p14:tracePt t="7430" x="6551613" y="1579563"/>
          <p14:tracePt t="7447" x="6543675" y="1600200"/>
          <p14:tracePt t="7462" x="6537325" y="1608138"/>
          <p14:tracePt t="7479" x="6529388" y="1622425"/>
          <p14:tracePt t="7497" x="6515100" y="1643063"/>
          <p14:tracePt t="7514" x="6500813" y="1657350"/>
          <p14:tracePt t="7529" x="6486525" y="1685925"/>
          <p14:tracePt t="7547" x="6472238" y="1714500"/>
          <p14:tracePt t="7563" x="6443663" y="1736725"/>
          <p14:tracePt t="7580" x="6437313" y="1743075"/>
          <p14:tracePt t="7599" x="6408738" y="1757363"/>
          <p14:tracePt t="7615" x="6400800" y="1765300"/>
          <p14:tracePt t="7631" x="6394450" y="1779588"/>
          <p14:tracePt t="7647" x="6365875" y="1779588"/>
          <p14:tracePt t="7664" x="6337300" y="1779588"/>
          <p14:tracePt t="7680" x="6300788" y="1779588"/>
          <p14:tracePt t="7697" x="6251575" y="1785938"/>
          <p14:tracePt t="7714" x="6186488" y="1808163"/>
          <p14:tracePt t="7732" x="6143625" y="1808163"/>
          <p14:tracePt t="7748" x="6108700" y="1808163"/>
          <p14:tracePt t="7764" x="6086475" y="1808163"/>
          <p14:tracePt t="7781" x="6043613" y="1808163"/>
          <p14:tracePt t="7799" x="6000750" y="1793875"/>
          <p14:tracePt t="7816" x="5943600" y="1771650"/>
          <p14:tracePt t="7831" x="5922963" y="1771650"/>
          <p14:tracePt t="7848" x="5865813" y="1743075"/>
          <p14:tracePt t="7866" x="5851525" y="1722438"/>
          <p14:tracePt t="7883" x="5843588" y="1700213"/>
          <p14:tracePt t="7889" x="5837238" y="1679575"/>
          <p14:tracePt t="7899" x="5837238" y="1671638"/>
          <p14:tracePt t="7915" x="5822950" y="1614488"/>
          <p14:tracePt t="7932" x="5808663" y="1536700"/>
          <p14:tracePt t="7948" x="5808663" y="1479550"/>
          <p14:tracePt t="7965" x="5808663" y="1428750"/>
          <p14:tracePt t="7982" x="5808663" y="1379538"/>
          <p14:tracePt t="7999" x="5808663" y="1350963"/>
          <p14:tracePt t="8015" x="5822950" y="1308100"/>
          <p14:tracePt t="8034" x="5851525" y="1236663"/>
          <p14:tracePt t="8049" x="5865813" y="1228725"/>
          <p14:tracePt t="8068" x="5880100" y="1193800"/>
          <p14:tracePt t="8084" x="5894388" y="1165225"/>
          <p14:tracePt t="8099" x="5922963" y="1150938"/>
          <p14:tracePt t="8117" x="5965825" y="1122363"/>
          <p14:tracePt t="8134" x="5986463" y="1108075"/>
          <p14:tracePt t="8153" x="6037263" y="1093788"/>
          <p14:tracePt t="8169" x="6072188" y="1085850"/>
          <p14:tracePt t="8185" x="6100763" y="1079500"/>
          <p14:tracePt t="8200" x="6122988" y="1079500"/>
          <p14:tracePt t="8216" x="6143625" y="1079500"/>
          <p14:tracePt t="8235" x="6180138" y="1079500"/>
          <p14:tracePt t="8253" x="6223000" y="1093788"/>
          <p14:tracePt t="8269" x="6237288" y="1093788"/>
          <p14:tracePt t="8285" x="6251575" y="1100138"/>
          <p14:tracePt t="8302" x="6280150" y="1122363"/>
          <p14:tracePt t="8318" x="6337300" y="1157288"/>
          <p14:tracePt t="8335" x="6408738" y="1222375"/>
          <p14:tracePt t="8353" x="6480175" y="1271588"/>
          <p14:tracePt t="8368" x="6523038" y="1300163"/>
          <p14:tracePt t="8370" x="6557963" y="1314450"/>
          <p14:tracePt t="8384" x="6572250" y="1322388"/>
          <p14:tracePt t="8387" x="6586538" y="1336675"/>
          <p14:tracePt t="8401" x="6594475" y="1343025"/>
          <p14:tracePt t="8418" x="6608763" y="1371600"/>
          <p14:tracePt t="8434" x="6608763" y="1400175"/>
          <p14:tracePt t="8451" x="6608763" y="1436688"/>
          <p14:tracePt t="8468" x="6615113" y="1471613"/>
          <p14:tracePt t="8484" x="6623050" y="1500188"/>
          <p14:tracePt t="8503" x="6623050" y="1522413"/>
          <p14:tracePt t="8520" x="6623050" y="1550988"/>
          <p14:tracePt t="8536" x="6623050" y="1579563"/>
          <p14:tracePt t="8552" x="6608763" y="1622425"/>
          <p14:tracePt t="8568" x="6600825" y="1671638"/>
          <p14:tracePt t="8585" x="6586538" y="1708150"/>
          <p14:tracePt t="8603" x="6572250" y="1743075"/>
          <p14:tracePt t="8620" x="6557963" y="1757363"/>
          <p14:tracePt t="8637" x="6543675" y="1771650"/>
          <p14:tracePt t="8654" x="6529388" y="1779588"/>
          <p14:tracePt t="8671" x="6515100" y="1785938"/>
          <p14:tracePt t="8687" x="6508750" y="1800225"/>
          <p14:tracePt t="8704" x="6486525" y="1808163"/>
          <p14:tracePt t="8721" x="6457950" y="1808163"/>
          <p14:tracePt t="8737" x="6429375" y="1814513"/>
          <p14:tracePt t="8753" x="6357938" y="1822450"/>
          <p14:tracePt t="8769" x="6308725" y="1836738"/>
          <p14:tracePt t="8786" x="6243638" y="1843088"/>
          <p14:tracePt t="8803" x="6208713" y="1851025"/>
          <p14:tracePt t="8820" x="6165850" y="1857375"/>
          <p14:tracePt t="8836" x="6108700" y="1857375"/>
          <p14:tracePt t="8854" x="6072188" y="1857375"/>
          <p14:tracePt t="8870" x="6015038" y="1851025"/>
          <p14:tracePt t="8887" x="5994400" y="1836738"/>
          <p14:tracePt t="8903" x="5957888" y="1822450"/>
          <p14:tracePt t="8920" x="5915025" y="1808163"/>
          <p14:tracePt t="8937" x="5894388" y="1793875"/>
          <p14:tracePt t="8954" x="5872163" y="1736725"/>
          <p14:tracePt t="8970" x="5843588" y="1700213"/>
          <p14:tracePt t="8987" x="5837238" y="1671638"/>
          <p14:tracePt t="9004" x="5837238" y="1628775"/>
          <p14:tracePt t="9020" x="5837238" y="1585913"/>
          <p14:tracePt t="9037" x="5837238" y="1536700"/>
          <p14:tracePt t="9054" x="5837238" y="1485900"/>
          <p14:tracePt t="9071" x="5837238" y="1428750"/>
          <p14:tracePt t="9089" x="5837238" y="1379538"/>
          <p14:tracePt t="9104" x="5851525" y="1328738"/>
          <p14:tracePt t="9121" x="5857875" y="1285875"/>
          <p14:tracePt t="9138" x="5880100" y="1236663"/>
          <p14:tracePt t="9155" x="5908675" y="1208088"/>
          <p14:tracePt t="9173" x="5915025" y="1193800"/>
          <p14:tracePt t="9191" x="5929313" y="1185863"/>
          <p14:tracePt t="9206" x="5951538" y="1165225"/>
          <p14:tracePt t="9222" x="5957888" y="1157288"/>
          <p14:tracePt t="9239" x="5972175" y="1157288"/>
          <p14:tracePt t="9255" x="6000750" y="1157288"/>
          <p14:tracePt t="9272" x="6015038" y="1157288"/>
          <p14:tracePt t="9289" x="6037263" y="1150938"/>
          <p14:tracePt t="9305" x="6065838" y="1136650"/>
          <p14:tracePt t="9322" x="6086475" y="1136650"/>
          <p14:tracePt t="9339" x="6129338" y="1136650"/>
          <p14:tracePt t="9356" x="6137275" y="1128713"/>
          <p14:tracePt t="9374" x="6157913" y="1128713"/>
          <p14:tracePt t="9392" x="6180138" y="1128713"/>
          <p14:tracePt t="9396" x="6200775" y="1136650"/>
          <p14:tracePt t="9407" x="6223000" y="1136650"/>
          <p14:tracePt t="9422" x="6243638" y="1150938"/>
          <p14:tracePt t="9440" x="6286500" y="1185863"/>
          <p14:tracePt t="9458" x="6337300" y="1228725"/>
          <p14:tracePt t="9474" x="6380163" y="1243013"/>
          <p14:tracePt t="9490" x="6386513" y="1243013"/>
          <p14:tracePt t="9506" x="6408738" y="1257300"/>
          <p14:tracePt t="9523" x="6423025" y="1271588"/>
          <p14:tracePt t="9540" x="6429375" y="1285875"/>
          <p14:tracePt t="9559" x="6451600" y="1314450"/>
          <p14:tracePt t="9574" x="6465888" y="1350963"/>
          <p14:tracePt t="9592" x="6480175" y="1379538"/>
          <p14:tracePt t="9607" x="6480175" y="1422400"/>
          <p14:tracePt t="9624" x="6494463" y="1443038"/>
          <p14:tracePt t="9640" x="6500813" y="1471613"/>
          <p14:tracePt t="9657" x="6508750" y="1485900"/>
          <p14:tracePt t="9674" x="6508750" y="1514475"/>
          <p14:tracePt t="9691" x="6508750" y="1543050"/>
          <p14:tracePt t="9709" x="6508750" y="1565275"/>
          <p14:tracePt t="9725" x="6508750" y="1608138"/>
          <p14:tracePt t="9741" x="6494463" y="1636713"/>
          <p14:tracePt t="9758" x="6480175" y="1651000"/>
          <p14:tracePt t="9774" x="6457950" y="1671638"/>
          <p14:tracePt t="9792" x="6437313" y="1693863"/>
          <p14:tracePt t="9810" x="6423025" y="1708150"/>
          <p14:tracePt t="9826" x="6408738" y="1722438"/>
          <p14:tracePt t="9843" x="6386513" y="1728788"/>
          <p14:tracePt t="9858" x="6365875" y="1728788"/>
          <p14:tracePt t="9875" x="6343650" y="1743075"/>
          <p14:tracePt t="9893" x="6323013" y="1743075"/>
          <p14:tracePt t="9899" x="6315075" y="1743075"/>
          <p14:tracePt t="9908" x="6300788" y="1743075"/>
          <p14:tracePt t="9925" x="6286500" y="1743075"/>
          <p14:tracePt t="9943" x="6265863" y="1743075"/>
          <p14:tracePt t="9959" x="6251575" y="1751013"/>
          <p14:tracePt t="9977" x="6237288" y="1757363"/>
          <p14:tracePt t="9994" x="6229350" y="1757363"/>
          <p14:tracePt t="10011" x="6208713" y="1757363"/>
          <p14:tracePt t="10028" x="6200775" y="1757363"/>
          <p14:tracePt t="10045" x="6186488" y="1751013"/>
          <p14:tracePt t="10061" x="6180138" y="1751013"/>
          <p14:tracePt t="10078" x="6172200" y="1736725"/>
          <p14:tracePt t="10095" x="6165850" y="1722438"/>
          <p14:tracePt t="10112" x="6151563" y="1700213"/>
          <p14:tracePt t="10143" x="6137275" y="1679575"/>
          <p14:tracePt t="10162" x="6137275" y="1643063"/>
          <p14:tracePt t="10178" x="6115050" y="1550988"/>
          <p14:tracePt t="10195" x="6115050" y="1508125"/>
          <p14:tracePt t="10212" x="6122988" y="1465263"/>
          <p14:tracePt t="10229" x="6122988" y="1428750"/>
          <p14:tracePt t="10245" x="6129338" y="1393825"/>
          <p14:tracePt t="10263" x="6137275" y="1343025"/>
          <p14:tracePt t="10277" x="6151563" y="1300163"/>
          <p14:tracePt t="10294" x="6165850" y="1271588"/>
          <p14:tracePt t="10311" x="6180138" y="1236663"/>
          <p14:tracePt t="10327" x="6194425" y="1222375"/>
          <p14:tracePt t="10347" x="6208713" y="1208088"/>
          <p14:tracePt t="10363" x="6215063" y="1200150"/>
          <p14:tracePt t="10379" x="6223000" y="1200150"/>
          <p14:tracePt t="10395" x="6237288" y="1200150"/>
          <p14:tracePt t="10413" x="6243638" y="1193800"/>
          <p14:tracePt t="10430" x="6280150" y="1193800"/>
          <p14:tracePt t="10447" x="6308725" y="1200150"/>
          <p14:tracePt t="10463" x="6337300" y="1214438"/>
          <p14:tracePt t="10465" x="6351588" y="1222375"/>
          <p14:tracePt t="10480" x="6394450" y="1236663"/>
          <p14:tracePt t="10495" x="6408738" y="1236663"/>
          <p14:tracePt t="10512" x="6457950" y="1257300"/>
          <p14:tracePt t="10528" x="6465888" y="1271588"/>
          <p14:tracePt t="10545" x="6472238" y="1285875"/>
          <p14:tracePt t="10562" x="6494463" y="1308100"/>
          <p14:tracePt t="10579" x="6500813" y="1350963"/>
          <p14:tracePt t="10596" x="6523038" y="1400175"/>
          <p14:tracePt t="10612" x="6523038" y="1428750"/>
          <p14:tracePt t="10629" x="6529388" y="1450975"/>
          <p14:tracePt t="10646" x="6529388" y="1471613"/>
          <p14:tracePt t="10663" x="6529388" y="1500188"/>
          <p14:tracePt t="10679" x="6529388" y="1522413"/>
          <p14:tracePt t="10697" x="6529388" y="1543050"/>
          <p14:tracePt t="10713" x="6523038" y="1579563"/>
          <p14:tracePt t="10714" x="6515100" y="1593850"/>
          <p14:tracePt t="10730" x="6508750" y="1608138"/>
          <p14:tracePt t="10746" x="6494463" y="1622425"/>
          <p14:tracePt t="10763" x="6486525" y="1643063"/>
          <p14:tracePt t="10780" x="6480175" y="1657350"/>
          <p14:tracePt t="10797" x="6465888" y="1679575"/>
          <p14:tracePt t="10813" x="6443663" y="1700213"/>
          <p14:tracePt t="10830" x="6429375" y="1714500"/>
          <p14:tracePt t="10846" x="6408738" y="1728788"/>
          <p14:tracePt t="10863" x="6380163" y="1743075"/>
          <p14:tracePt t="10880" x="6351588" y="1757363"/>
          <p14:tracePt t="10897" x="6315075" y="1771650"/>
          <p14:tracePt t="10914" x="6294438" y="1771650"/>
          <p14:tracePt t="10930" x="6243638" y="1771650"/>
          <p14:tracePt t="10948" x="6186488" y="1771650"/>
          <p14:tracePt t="10964" x="6143625" y="1765300"/>
          <p14:tracePt t="10982" x="6108700" y="1765300"/>
          <p14:tracePt t="10999" x="6065838" y="1757363"/>
          <p14:tracePt t="11016" x="6029325" y="1743075"/>
          <p14:tracePt t="11031" x="6008688" y="1722438"/>
          <p14:tracePt t="11048" x="5986463" y="1714500"/>
          <p14:tracePt t="11065" x="5972175" y="1700213"/>
          <p14:tracePt t="11083" x="5957888" y="1685925"/>
          <p14:tracePt t="11100" x="5937250" y="1665288"/>
          <p14:tracePt t="11117" x="5922963" y="1643063"/>
          <p14:tracePt t="11134" x="5915025" y="1622425"/>
          <p14:tracePt t="11150" x="5908675" y="1600200"/>
          <p14:tracePt t="11165" x="5908675" y="1565275"/>
          <p14:tracePt t="11167" x="5908675" y="1550988"/>
          <p14:tracePt t="11182" x="5908675" y="1514475"/>
          <p14:tracePt t="11200" x="5915025" y="1465263"/>
          <p14:tracePt t="11217" x="5929313" y="1422400"/>
          <p14:tracePt t="11233" x="5943600" y="1379538"/>
          <p14:tracePt t="11249" x="5965825" y="1357313"/>
          <p14:tracePt t="11266" x="5980113" y="1343025"/>
          <p14:tracePt t="11284" x="6015038" y="1322388"/>
          <p14:tracePt t="11299" x="6029325" y="1322388"/>
          <p14:tracePt t="11316" x="6065838" y="1300163"/>
          <p14:tracePt t="11333" x="6100763" y="1285875"/>
          <p14:tracePt t="11349" x="6115050" y="1285875"/>
          <p14:tracePt t="11368" x="6137275" y="1279525"/>
          <p14:tracePt t="11384" x="6172200" y="1279525"/>
          <p14:tracePt t="11401" x="6200775" y="1279525"/>
          <p14:tracePt t="11407" x="6215063" y="1285875"/>
          <p14:tracePt t="11417" x="6237288" y="1285875"/>
          <p14:tracePt t="11434" x="6257925" y="1285875"/>
          <p14:tracePt t="11450" x="6286500" y="1285875"/>
          <p14:tracePt t="11467" x="6323013" y="1308100"/>
          <p14:tracePt t="11485" x="6357938" y="1328738"/>
          <p14:tracePt t="11500" x="6380163" y="1357313"/>
          <p14:tracePt t="11502" x="6415088" y="1379538"/>
          <p14:tracePt t="11518" x="6451600" y="1400175"/>
          <p14:tracePt t="11535" x="6494463" y="1428750"/>
          <p14:tracePt t="11552" x="6500813" y="1436688"/>
          <p14:tracePt t="11569" x="6508750" y="1443038"/>
          <p14:tracePt t="11601" x="6508750" y="1450975"/>
          <p14:tracePt t="11618" x="6508750" y="1465263"/>
          <p14:tracePt t="11635" x="6515100" y="1493838"/>
          <p14:tracePt t="11653" x="6515100" y="1543050"/>
          <p14:tracePt t="11669" x="6515100" y="1571625"/>
          <p14:tracePt t="11686" x="6515100" y="1585913"/>
          <p14:tracePt t="11703" x="6515100" y="1593850"/>
          <p14:tracePt t="11720" x="6508750" y="1608138"/>
          <p14:tracePt t="11736" x="6500813" y="1628775"/>
          <p14:tracePt t="11752" x="6500813" y="1636713"/>
          <p14:tracePt t="11768" x="6486525" y="1657350"/>
          <p14:tracePt t="11785" x="6472238" y="1685925"/>
          <p14:tracePt t="11802" x="6457950" y="1693863"/>
          <p14:tracePt t="11818" x="6451600" y="1700213"/>
          <p14:tracePt t="11835" x="6423025" y="1714500"/>
          <p14:tracePt t="11852" x="6415088" y="1722438"/>
          <p14:tracePt t="11869" x="6394450" y="1728788"/>
          <p14:tracePt t="11886" x="6365875" y="1751013"/>
          <p14:tracePt t="11903" x="6343650" y="1757363"/>
          <p14:tracePt t="11919" x="6323013" y="1765300"/>
          <p14:tracePt t="11935" x="6315075" y="1771650"/>
          <p14:tracePt t="11953" x="6294438" y="1771650"/>
          <p14:tracePt t="11969" x="6280150" y="1771650"/>
          <p14:tracePt t="11986" x="6251575" y="1771650"/>
          <p14:tracePt t="12003" x="6215063" y="1771650"/>
          <p14:tracePt t="12019" x="6180138" y="1765300"/>
          <p14:tracePt t="12036" x="6143625" y="1765300"/>
          <p14:tracePt t="12053" x="6080125" y="1736725"/>
          <p14:tracePt t="12070" x="6051550" y="1722438"/>
          <p14:tracePt t="12087" x="5994400" y="1722438"/>
          <p14:tracePt t="12104" x="5951538" y="1708150"/>
          <p14:tracePt t="12122" x="5943600" y="1700213"/>
          <p14:tracePt t="12138" x="5929313" y="1693863"/>
          <p14:tracePt t="12154" x="5929313" y="1671638"/>
          <p14:tracePt t="12170" x="5922963" y="1665288"/>
          <p14:tracePt t="12189" x="5922963" y="1651000"/>
          <p14:tracePt t="12207" x="5922963" y="1636713"/>
          <p14:tracePt t="12223" x="5915025" y="1614488"/>
          <p14:tracePt t="12237" x="5908675" y="1585913"/>
          <p14:tracePt t="12254" x="5908675" y="1550988"/>
          <p14:tracePt t="12271" x="5915025" y="1514475"/>
          <p14:tracePt t="12288" x="5915025" y="1493838"/>
          <p14:tracePt t="12305" x="5915025" y="1471613"/>
          <p14:tracePt t="12322" x="5922963" y="1465263"/>
          <p14:tracePt t="12340" x="5957888" y="1422400"/>
          <p14:tracePt t="12355" x="5986463" y="1385888"/>
          <p14:tracePt t="12371" x="6008688" y="1365250"/>
          <p14:tracePt t="12389" x="6037263" y="1343025"/>
          <p14:tracePt t="12405" x="6051550" y="1336675"/>
          <p14:tracePt t="12422" x="6065838" y="1328738"/>
          <p14:tracePt t="12438" x="6080125" y="1328738"/>
          <p14:tracePt t="12455" x="6100763" y="1314450"/>
          <p14:tracePt t="12472" x="6129338" y="1308100"/>
          <p14:tracePt t="12488" x="6143625" y="1300163"/>
          <p14:tracePt t="12505" x="6157913" y="1293813"/>
          <p14:tracePt t="12522" x="6172200" y="1293813"/>
          <p14:tracePt t="12539" x="6180138" y="1293813"/>
          <p14:tracePt t="12558" x="6194425" y="1293813"/>
          <p14:tracePt t="12572" x="6200775" y="1293813"/>
          <p14:tracePt t="12591" x="6229350" y="1293813"/>
          <p14:tracePt t="12608" x="6251575" y="1293813"/>
          <p14:tracePt t="12625" x="6272213" y="1293813"/>
          <p14:tracePt t="12641" x="6294438" y="1293813"/>
          <p14:tracePt t="12656" x="6329363" y="1300163"/>
          <p14:tracePt t="12673" x="6351588" y="1314450"/>
          <p14:tracePt t="12690" x="6394450" y="1314450"/>
          <p14:tracePt t="12709" x="6415088" y="1322388"/>
          <p14:tracePt t="12726" x="6429375" y="1336675"/>
          <p14:tracePt t="12742" x="6437313" y="1343025"/>
          <p14:tracePt t="12757" x="6457950" y="1365250"/>
          <p14:tracePt t="12773" x="6480175" y="1393825"/>
          <p14:tracePt t="12790" x="6494463" y="1422400"/>
          <p14:tracePt t="12807" x="6508750" y="1443038"/>
          <p14:tracePt t="12824" x="6529388" y="1479550"/>
          <p14:tracePt t="12843" x="6537325" y="1508125"/>
          <p14:tracePt t="12859" x="6543675" y="1522413"/>
          <p14:tracePt t="12874" x="6551613" y="1543050"/>
          <p14:tracePt t="12892" x="6551613" y="1557338"/>
          <p14:tracePt t="12898" x="6551613" y="1571625"/>
          <p14:tracePt t="12909" x="6551613" y="1593850"/>
          <p14:tracePt t="12927" x="6551613" y="1643063"/>
          <p14:tracePt t="12941" x="6537325" y="1671638"/>
          <p14:tracePt t="12958" x="6529388" y="1693863"/>
          <p14:tracePt t="12975" x="6508750" y="1736725"/>
          <p14:tracePt t="12991" x="6486525" y="1751013"/>
          <p14:tracePt t="13025" x="6480175" y="1757363"/>
          <p14:tracePt t="13043" x="6457950" y="1757363"/>
          <p14:tracePt t="13058" x="6443663" y="1765300"/>
          <p14:tracePt t="13075" x="6443663" y="1771650"/>
          <p14:tracePt t="13092" x="6429375" y="1771650"/>
          <p14:tracePt t="13108" x="6400800" y="1779588"/>
          <p14:tracePt t="13128" x="6365875" y="1785938"/>
          <p14:tracePt t="13145" x="6343650" y="1793875"/>
          <p14:tracePt t="13160" x="6337300" y="1793875"/>
          <p14:tracePt t="13177" x="6323013" y="1793875"/>
          <p14:tracePt t="13194" x="6308725" y="1793875"/>
          <p14:tracePt t="13211" x="6280150" y="1793875"/>
          <p14:tracePt t="13228" x="6237288" y="1793875"/>
          <p14:tracePt t="13245" x="6215063" y="1793875"/>
          <p14:tracePt t="13261" x="6200775" y="1793875"/>
          <p14:tracePt t="13277" x="6186488" y="1793875"/>
          <p14:tracePt t="13331" x="6186488" y="1785938"/>
          <p14:tracePt t="13341" x="6180138" y="1779588"/>
          <p14:tracePt t="13350" x="6172200" y="1779588"/>
          <p14:tracePt t="13364" x="6165850" y="1771650"/>
          <p14:tracePt t="13381" x="6157913" y="1771650"/>
          <p14:tracePt t="13466" x="6151563" y="1771650"/>
          <p14:tracePt t="13484" x="6143625" y="1765300"/>
          <p14:tracePt t="13489" x="6137275" y="1757363"/>
          <p14:tracePt t="13503" x="6129338" y="1757363"/>
          <p14:tracePt t="13528" x="6122988" y="1757363"/>
          <p14:tracePt t="13535" x="6122988" y="1751013"/>
          <p14:tracePt t="13560" x="6108700" y="1743075"/>
          <p14:tracePt t="13565" x="6100763" y="1743075"/>
          <p14:tracePt t="13580" x="6086475" y="1728788"/>
          <p14:tracePt t="13612" x="6051550" y="1700213"/>
          <p14:tracePt t="13629" x="6029325" y="1665288"/>
          <p14:tracePt t="13646" x="6022975" y="1628775"/>
          <p14:tracePt t="13663" x="6008688" y="1608138"/>
          <p14:tracePt t="13681" x="6008688" y="1579563"/>
          <p14:tracePt t="13696" x="6008688" y="1550988"/>
          <p14:tracePt t="13698" x="6000750" y="1528763"/>
          <p14:tracePt t="13712" x="5986463" y="1508125"/>
          <p14:tracePt t="13729" x="5986463" y="1436688"/>
          <p14:tracePt t="13745" x="5986463" y="1385888"/>
          <p14:tracePt t="13762" x="6000750" y="1322388"/>
          <p14:tracePt t="13779" x="6022975" y="1279525"/>
          <p14:tracePt t="13797" x="6037263" y="1257300"/>
          <p14:tracePt t="13812" x="6051550" y="1236663"/>
          <p14:tracePt t="13829" x="6065838" y="1228725"/>
          <p14:tracePt t="13847" x="6086475" y="1222375"/>
          <p14:tracePt t="13862" x="6100763" y="1214438"/>
          <p14:tracePt t="13880" x="6129338" y="1208088"/>
          <p14:tracePt t="13896" x="6157913" y="1208088"/>
          <p14:tracePt t="13913" x="6180138" y="1208088"/>
          <p14:tracePt t="13930" x="6237288" y="1208088"/>
          <p14:tracePt t="13949" x="6286500" y="1208088"/>
          <p14:tracePt t="13966" x="6315075" y="1208088"/>
          <p14:tracePt t="13982" x="6329363" y="1208088"/>
          <p14:tracePt t="13998" x="6343650" y="1208088"/>
          <p14:tracePt t="14015" x="6357938" y="1214438"/>
          <p14:tracePt t="14031" x="6380163" y="1214438"/>
          <p14:tracePt t="14048" x="6415088" y="1236663"/>
          <p14:tracePt t="14065" x="6486525" y="1265238"/>
          <p14:tracePt t="14080" x="6529388" y="1285875"/>
          <p14:tracePt t="14097" x="6557963" y="1300163"/>
          <p14:tracePt t="14114" x="6594475" y="1314450"/>
          <p14:tracePt t="14131" x="6615113" y="1336675"/>
          <p14:tracePt t="14148" x="6629400" y="1350963"/>
          <p14:tracePt t="14181" x="6643688" y="1371600"/>
          <p14:tracePt t="14198" x="6643688" y="1414463"/>
          <p14:tracePt t="14214" x="6643688" y="1428750"/>
          <p14:tracePt t="14233" x="6643688" y="1443038"/>
          <p14:tracePt t="14250" x="6643688" y="1450975"/>
          <p14:tracePt t="14267" x="6643688" y="1465263"/>
          <p14:tracePt t="14283" x="6643688" y="1493838"/>
          <p14:tracePt t="14300" x="6623050" y="1528763"/>
          <p14:tracePt t="14316" x="6623050" y="1550988"/>
          <p14:tracePt t="14333" x="6623050" y="1571625"/>
          <p14:tracePt t="14350" x="6615113" y="1585913"/>
          <p14:tracePt t="14365" x="6615113" y="1593850"/>
          <p14:tracePt t="14382" x="6608763" y="1600200"/>
          <p14:tracePt t="14399" x="6600825" y="1614488"/>
          <p14:tracePt t="14416" x="6586538" y="1614488"/>
          <p14:tracePt t="14434" x="6572250" y="1628775"/>
          <p14:tracePt t="14451" x="6551613" y="1636713"/>
          <p14:tracePt t="14470" x="6515100" y="1651000"/>
          <p14:tracePt t="14483" x="6486525" y="1657350"/>
          <p14:tracePt t="14499" x="6480175" y="1665288"/>
          <p14:tracePt t="14516" x="6457950" y="1665288"/>
          <p14:tracePt t="14532" x="6451600" y="1665288"/>
          <p14:tracePt t="14549" x="6443663" y="1665288"/>
          <p14:tracePt t="15113" x="6429375" y="1665288"/>
          <p14:tracePt t="15122" x="6415088" y="1665288"/>
          <p14:tracePt t="15129" x="6394450" y="1665288"/>
          <p14:tracePt t="15137" x="6380163" y="1665288"/>
          <p14:tracePt t="15152" x="6323013" y="1665288"/>
          <p14:tracePt t="15169" x="6280150" y="1665288"/>
          <p14:tracePt t="15186" x="6237288" y="1665288"/>
          <p14:tracePt t="15205" x="6186488" y="1665288"/>
          <p14:tracePt t="15222" x="6143625" y="1657350"/>
          <p14:tracePt t="15236" x="6072188" y="1636713"/>
          <p14:tracePt t="15253" x="6051550" y="1614488"/>
          <p14:tracePt t="15270" x="6022975" y="1593850"/>
          <p14:tracePt t="15287" x="6015038" y="1585913"/>
          <p14:tracePt t="15303" x="6008688" y="1579563"/>
          <p14:tracePt t="15320" x="5994400" y="1557338"/>
          <p14:tracePt t="15337" x="5986463" y="1528763"/>
          <p14:tracePt t="15354" x="5986463" y="1465263"/>
          <p14:tracePt t="15370" x="5980113" y="1422400"/>
          <p14:tracePt t="15389" x="5980113" y="1385888"/>
          <p14:tracePt t="15404" x="5980113" y="1350963"/>
          <p14:tracePt t="15421" x="5986463" y="1336675"/>
          <p14:tracePt t="15439" x="5994400" y="1322388"/>
          <p14:tracePt t="15456" x="6043613" y="1285875"/>
          <p14:tracePt t="15472" x="6072188" y="1257300"/>
          <p14:tracePt t="15488" x="6086475" y="1243013"/>
          <p14:tracePt t="15504" x="6100763" y="1236663"/>
          <p14:tracePt t="15521" x="6115050" y="1228725"/>
          <p14:tracePt t="15538" x="6143625" y="1222375"/>
          <p14:tracePt t="15555" x="6165850" y="1222375"/>
          <p14:tracePt t="15572" x="6200775" y="1222375"/>
          <p14:tracePt t="15590" x="6208713" y="1222375"/>
          <p14:tracePt t="15605" x="6229350" y="1222375"/>
          <p14:tracePt t="15622" x="6257925" y="1243013"/>
          <p14:tracePt t="15640" x="6315075" y="1271588"/>
          <p14:tracePt t="15657" x="6337300" y="1300163"/>
          <p14:tracePt t="15672" x="6380163" y="1328738"/>
          <p14:tracePt t="15688" x="6408738" y="1343025"/>
          <p14:tracePt t="15706" x="6437313" y="1371600"/>
          <p14:tracePt t="15722" x="6443663" y="1379538"/>
          <p14:tracePt t="15739" x="6457950" y="1385888"/>
          <p14:tracePt t="15755" x="6465888" y="1400175"/>
          <p14:tracePt t="15772" x="6480175" y="1408113"/>
          <p14:tracePt t="15790" x="6486525" y="1422400"/>
          <p14:tracePt t="15806" x="6494463" y="1428750"/>
          <p14:tracePt t="15822" x="6494463" y="1443038"/>
          <p14:tracePt t="15839" x="6500813" y="1457325"/>
          <p14:tracePt t="15856" x="6508750" y="1479550"/>
          <p14:tracePt t="15875" x="6515100" y="1500188"/>
          <p14:tracePt t="15892" x="6515100" y="1522413"/>
          <p14:tracePt t="15896" x="6515100" y="1528763"/>
          <p14:tracePt t="15906" x="6515100" y="1536700"/>
          <p14:tracePt t="15924" x="6515100" y="1565275"/>
          <p14:tracePt t="15940" x="6508750" y="1579563"/>
          <p14:tracePt t="15957" x="6508750" y="1593850"/>
          <p14:tracePt t="15974" x="6500813" y="1608138"/>
          <p14:tracePt t="15990" x="6494463" y="1622425"/>
          <p14:tracePt t="16009" x="6486525" y="1636713"/>
          <p14:tracePt t="16023" x="6486525" y="1643063"/>
          <p14:tracePt t="16041" x="6472238" y="1657350"/>
          <p14:tracePt t="16057" x="6465888" y="1665288"/>
          <p14:tracePt t="16074" x="6451600" y="1685925"/>
          <p14:tracePt t="16091" x="6437313" y="1693863"/>
          <p14:tracePt t="16108" x="6437313" y="1700213"/>
          <p14:tracePt t="16124" x="6423025" y="1700213"/>
          <p14:tracePt t="16142" x="6415088" y="1708150"/>
          <p14:tracePt t="16158" x="6400800" y="1708150"/>
          <p14:tracePt t="16175" x="6394450" y="1708150"/>
          <p14:tracePt t="16193" x="6380163" y="1722438"/>
          <p14:tracePt t="16209" x="6365875" y="1722438"/>
          <p14:tracePt t="16225" x="6351588" y="1722438"/>
          <p14:tracePt t="16242" x="6329363" y="1728788"/>
          <p14:tracePt t="16258" x="6323013" y="1728788"/>
          <p14:tracePt t="16275" x="6308725" y="1728788"/>
          <p14:tracePt t="16292" x="6286500" y="1736725"/>
          <p14:tracePt t="16310" x="6272213" y="1736725"/>
          <p14:tracePt t="16327" x="6243638" y="1736725"/>
          <p14:tracePt t="16344" x="6208713" y="1736725"/>
          <p14:tracePt t="16361" x="6186488" y="1736725"/>
          <p14:tracePt t="16378" x="6157913" y="1736725"/>
          <p14:tracePt t="16392" x="6115050" y="1736725"/>
          <p14:tracePt t="16409" x="6086475" y="1736725"/>
          <p14:tracePt t="16426" x="6051550" y="1736725"/>
          <p14:tracePt t="16443" x="6043613" y="1728788"/>
          <p14:tracePt t="16461" x="6029325" y="1728788"/>
          <p14:tracePt t="16479" x="6022975" y="1714500"/>
          <p14:tracePt t="16494" x="6022975" y="1700213"/>
          <p14:tracePt t="16511" x="6015038" y="1657350"/>
          <p14:tracePt t="16528" x="6015038" y="1614488"/>
          <p14:tracePt t="16545" x="6015038" y="1579563"/>
          <p14:tracePt t="16562" x="6015038" y="1536700"/>
          <p14:tracePt t="16578" x="6022975" y="1508125"/>
          <p14:tracePt t="16593" x="6037263" y="1485900"/>
          <p14:tracePt t="16611" x="6051550" y="1465263"/>
          <p14:tracePt t="16627" x="6072188" y="1436688"/>
          <p14:tracePt t="16644" x="6094413" y="1393825"/>
          <p14:tracePt t="16660" x="6122988" y="1365250"/>
          <p14:tracePt t="16679" x="6143625" y="1350963"/>
          <p14:tracePt t="16696" x="6157913" y="1343025"/>
          <p14:tracePt t="16711" x="6165850" y="1336675"/>
          <p14:tracePt t="16728" x="6172200" y="1328738"/>
          <p14:tracePt t="16744" x="6180138" y="1328738"/>
          <p14:tracePt t="18411" x="6215063" y="1328738"/>
          <p14:tracePt t="18419" x="6265863" y="1350963"/>
          <p14:tracePt t="18427" x="6323013" y="1371600"/>
          <p14:tracePt t="18436" x="6408738" y="1393825"/>
          <p14:tracePt t="18453" x="6500813" y="1414463"/>
          <p14:tracePt t="18472" x="6615113" y="1436688"/>
          <p14:tracePt t="18488" x="6643688" y="1436688"/>
          <p14:tracePt t="18558" x="6665913" y="1443038"/>
          <p14:tracePt t="18567" x="6672263" y="1443038"/>
          <p14:tracePt t="18576" x="6686550" y="1450975"/>
          <p14:tracePt t="18587" x="6694488" y="1450975"/>
          <p14:tracePt t="18604" x="6723063" y="1465263"/>
          <p14:tracePt t="18621" x="6751638" y="1471613"/>
          <p14:tracePt t="18638" x="6786563" y="1485900"/>
          <p14:tracePt t="18654" x="6837363" y="1493838"/>
          <p14:tracePt t="18671" x="6872288" y="1493838"/>
          <p14:tracePt t="18688" x="6908800" y="1500188"/>
          <p14:tracePt t="18705" x="6937375" y="1500188"/>
          <p14:tracePt t="18722" x="6943725" y="1500188"/>
          <p14:tracePt t="18865" x="6943725" y="1508125"/>
          <p14:tracePt t="18886" x="6943725" y="1514475"/>
          <p14:tracePt t="18894" x="6943725" y="1522413"/>
          <p14:tracePt t="18907" x="6943725" y="1528763"/>
          <p14:tracePt t="18923" x="6929438" y="1536700"/>
          <p14:tracePt t="18940" x="6880225" y="1565275"/>
          <p14:tracePt t="18956" x="6858000" y="1585913"/>
          <p14:tracePt t="18973" x="6843713" y="1608138"/>
          <p14:tracePt t="19184" x="6837363" y="1614488"/>
          <p14:tracePt t="19341" x="6829425" y="1614488"/>
          <p14:tracePt t="19464" x="6837363" y="1614488"/>
          <p14:tracePt t="19471" x="6851650" y="1608138"/>
          <p14:tracePt t="19479" x="6865938" y="1608138"/>
          <p14:tracePt t="19495" x="6865938" y="1600200"/>
          <p14:tracePt t="19567" x="6872288" y="1600200"/>
          <p14:tracePt t="19574" x="6886575" y="1600200"/>
          <p14:tracePt t="19581" x="6894513" y="1600200"/>
          <p14:tracePt t="19595" x="6900863" y="1593850"/>
          <p14:tracePt t="19610" x="6908800" y="1593850"/>
          <p14:tracePt t="19627" x="6915150" y="1585913"/>
          <p14:tracePt t="19644" x="6923088" y="1585913"/>
          <p14:tracePt t="19722" x="6929438" y="1585913"/>
          <p14:tracePt t="19745" x="6943725" y="1585913"/>
          <p14:tracePt t="19753" x="6943725" y="1579563"/>
          <p14:tracePt t="19761" x="6951663" y="1579563"/>
          <p14:tracePt t="19778" x="6951663" y="1571625"/>
          <p14:tracePt t="19794" x="6951663" y="1565275"/>
          <p14:tracePt t="19885" x="6958013" y="1565275"/>
          <p14:tracePt t="19913" x="6958013" y="1557338"/>
          <p14:tracePt t="20137" x="6951663" y="1557338"/>
          <p14:tracePt t="20145" x="6943725" y="1565275"/>
          <p14:tracePt t="20153" x="6937375" y="1571625"/>
          <p14:tracePt t="20164" x="6929438" y="1579563"/>
          <p14:tracePt t="20180" x="6908800" y="1585913"/>
          <p14:tracePt t="20197" x="6894513" y="1600200"/>
          <p14:tracePt t="20231" x="6886575" y="1600200"/>
          <p14:tracePt t="20316" x="6886575" y="1608138"/>
          <p14:tracePt t="20342" x="6880225" y="1614488"/>
          <p14:tracePt t="20489" x="6886575" y="1614488"/>
          <p14:tracePt t="20497" x="6894513" y="1614488"/>
          <p14:tracePt t="20515" x="6900863" y="1608138"/>
          <p14:tracePt t="20521" x="6908800" y="1608138"/>
          <p14:tracePt t="20532" x="6915150" y="1608138"/>
          <p14:tracePt t="20549" x="6929438" y="1593850"/>
          <p14:tracePt t="20564" x="6943725" y="1585913"/>
          <p14:tracePt t="20581" x="6958013" y="1585913"/>
          <p14:tracePt t="20598" x="6980238" y="1571625"/>
          <p14:tracePt t="20614" x="6994525" y="1571625"/>
          <p14:tracePt t="20633" x="7000875" y="1571625"/>
          <p14:tracePt t="20650" x="7023100" y="1571625"/>
          <p14:tracePt t="20666" x="7023100" y="1565275"/>
          <p14:tracePt t="20685" x="7029450" y="1565275"/>
          <p14:tracePt t="20700" x="7037388" y="1565275"/>
          <p14:tracePt t="20717" x="7043738" y="1565275"/>
          <p14:tracePt t="20733" x="7051675" y="1565275"/>
          <p14:tracePt t="20750" x="7065963" y="1565275"/>
          <p14:tracePt t="20765" x="7072313" y="1565275"/>
          <p14:tracePt t="20855" x="7080250" y="1565275"/>
          <p14:tracePt t="20872" x="7086600" y="1565275"/>
          <p14:tracePt t="20877" x="7094538" y="1565275"/>
          <p14:tracePt t="20981" x="7100888" y="1565275"/>
          <p14:tracePt t="20998" x="7123113" y="1571625"/>
          <p14:tracePt t="21005" x="7180263" y="1579563"/>
          <p14:tracePt t="21019" x="7286625" y="1585913"/>
          <p14:tracePt t="21033" x="7429500" y="1585913"/>
          <p14:tracePt t="21051" x="7566025" y="1585913"/>
          <p14:tracePt t="21067" x="7680325" y="1579563"/>
          <p14:tracePt t="21083" x="7786688" y="1571625"/>
          <p14:tracePt t="21100" x="7829550" y="1557338"/>
          <p14:tracePt t="21119" x="7943850" y="1557338"/>
          <p14:tracePt t="21134" x="8001000" y="1557338"/>
          <p14:tracePt t="21150" x="8086725" y="1557338"/>
          <p14:tracePt t="21167" x="8186738" y="1557338"/>
          <p14:tracePt t="21184" x="8243888" y="1543050"/>
          <p14:tracePt t="21201" x="8280400" y="1543050"/>
          <p14:tracePt t="21221" x="8323263" y="1536700"/>
          <p14:tracePt t="21236" x="8329613" y="1536700"/>
          <p14:tracePt t="21253" x="8337550" y="1536700"/>
          <p14:tracePt t="21270" x="8343900" y="1536700"/>
          <p14:tracePt t="21287" x="8358188" y="1536700"/>
          <p14:tracePt t="21302" x="8372475" y="1536700"/>
          <p14:tracePt t="21318" x="8429625" y="1536700"/>
          <p14:tracePt t="21335" x="8472488" y="1536700"/>
          <p14:tracePt t="21351" x="8509000" y="1536700"/>
          <p14:tracePt t="21369" x="8529638" y="1536700"/>
          <p14:tracePt t="21471" x="8537575" y="1536700"/>
          <p14:tracePt t="21504" x="8537575" y="1528763"/>
          <p14:tracePt t="21511" x="8537575" y="1522413"/>
          <p14:tracePt t="21565" x="8543925" y="1522413"/>
          <p14:tracePt t="22026" x="8551863" y="1522413"/>
          <p14:tracePt t="22169" x="8551863" y="1528763"/>
          <p14:tracePt t="22200" x="8551863" y="1536700"/>
          <p14:tracePt t="22324" x="8543925" y="1536700"/>
          <p14:tracePt t="22378" x="8543925" y="1543050"/>
          <p14:tracePt t="22395" x="8543925" y="1557338"/>
          <p14:tracePt t="22402" x="8543925" y="1565275"/>
          <p14:tracePt t="22410" x="8551863" y="1571625"/>
          <p14:tracePt t="22424" x="8551863" y="1585913"/>
          <p14:tracePt t="22442" x="8523288" y="1600200"/>
          <p14:tracePt t="22459" x="8437563" y="1608138"/>
          <p14:tracePt t="22476" x="8415338" y="1608138"/>
          <p14:tracePt t="22885" x="8458200" y="1608138"/>
          <p14:tracePt t="22892" x="8586788" y="1608138"/>
          <p14:tracePt t="22901" x="8751888" y="1608138"/>
          <p14:tracePt t="22911" x="8837613" y="1571625"/>
          <p14:tracePt t="22928" x="9058275" y="1536700"/>
          <p14:tracePt t="23348" x="9129713" y="1471613"/>
          <p14:tracePt t="23357" x="9115425" y="1471613"/>
          <p14:tracePt t="23364" x="9101138" y="1471613"/>
          <p14:tracePt t="23379" x="9066213" y="1471613"/>
          <p14:tracePt t="23396" x="9029700" y="1465263"/>
          <p14:tracePt t="23414" x="8972550" y="1457325"/>
          <p14:tracePt t="23431" x="8909050" y="1457325"/>
          <p14:tracePt t="23447" x="8801100" y="1422400"/>
          <p14:tracePt t="23463" x="8758238" y="1414463"/>
          <p14:tracePt t="23479" x="8723313" y="1414463"/>
          <p14:tracePt t="23496" x="8701088" y="1400175"/>
          <p14:tracePt t="23513" x="8694738" y="1400175"/>
          <p14:tracePt t="23533" x="8686800" y="1393825"/>
          <p14:tracePt t="23567" x="8680450" y="1393825"/>
          <p14:tracePt t="23580" x="8666163" y="1393825"/>
          <p14:tracePt t="23597" x="8629650" y="1393825"/>
          <p14:tracePt t="23614" x="8594725" y="1393825"/>
          <p14:tracePt t="23632" x="8566150" y="1400175"/>
          <p14:tracePt t="23650" x="8558213" y="1400175"/>
          <p14:tracePt t="23753" x="8566150" y="1400175"/>
          <p14:tracePt t="23767" x="8572500" y="1408113"/>
          <p14:tracePt t="23774" x="8580438" y="1436688"/>
          <p14:tracePt t="23784" x="8586788" y="1450975"/>
          <p14:tracePt t="23798" x="8586788" y="1465263"/>
          <p14:tracePt t="24042" x="8586788" y="1471613"/>
          <p14:tracePt t="24073" x="8580438" y="1471613"/>
          <p14:tracePt t="24081" x="8572500" y="1471613"/>
          <p14:tracePt t="24095" x="8566150" y="1479550"/>
          <p14:tracePt t="24161" x="8558213" y="1479550"/>
          <p14:tracePt t="24169" x="8558213" y="1485900"/>
          <p14:tracePt t="24315" x="8572500" y="1485900"/>
          <p14:tracePt t="24323" x="8580438" y="1485900"/>
          <p14:tracePt t="24334" x="8586788" y="1471613"/>
          <p14:tracePt t="24352" x="8637588" y="1465263"/>
          <p14:tracePt t="24370" x="8680450" y="1450975"/>
          <p14:tracePt t="24384" x="8701088" y="1450975"/>
          <p14:tracePt t="24401" x="8729663" y="1450975"/>
          <p14:tracePt t="24420" x="8743950" y="1443038"/>
          <p14:tracePt t="24436" x="8758238" y="1443038"/>
          <p14:tracePt t="24452" x="8786813" y="1443038"/>
          <p14:tracePt t="24468" x="8809038" y="1436688"/>
          <p14:tracePt t="24484" x="8815388" y="1436688"/>
          <p14:tracePt t="24502" x="8837613" y="1428750"/>
          <p14:tracePt t="24518" x="8843963" y="1428750"/>
          <p14:tracePt t="24552" x="8851900" y="1422400"/>
          <p14:tracePt t="24568" x="8851900" y="1408113"/>
          <p14:tracePt t="24585" x="8858250" y="1393825"/>
          <p14:tracePt t="24602" x="8866188" y="1385888"/>
          <p14:tracePt t="24619" x="8866188" y="1371600"/>
          <p14:tracePt t="24636" x="8866188" y="1357313"/>
          <p14:tracePt t="24653" x="8866188" y="1343025"/>
          <p14:tracePt t="24670" x="8866188" y="1322388"/>
          <p14:tracePt t="24687" x="8866188" y="1293813"/>
          <p14:tracePt t="24702" x="8858250" y="1271588"/>
          <p14:tracePt t="24704" x="8851900" y="1257300"/>
          <p14:tracePt t="24719" x="8851900" y="1250950"/>
          <p14:tracePt t="24738" x="8851900" y="1236663"/>
          <p14:tracePt t="24754" x="8843963" y="1228725"/>
          <p14:tracePt t="24769" x="8843963" y="1222375"/>
          <p14:tracePt t="24786" x="8843963" y="1214438"/>
          <p14:tracePt t="24803" x="8837613" y="1208088"/>
          <p14:tracePt t="24820" x="8837613" y="1200150"/>
          <p14:tracePt t="24841" x="8823325" y="1179513"/>
          <p14:tracePt t="24855" x="8815388" y="1171575"/>
          <p14:tracePt t="24872" x="8809038" y="1171575"/>
          <p14:tracePt t="24889" x="8801100" y="1165225"/>
          <p14:tracePt t="24932" x="8801100" y="1157288"/>
          <p14:tracePt t="24971" x="8801100" y="1150938"/>
          <p14:tracePt t="24986" x="8794750" y="1150938"/>
          <p14:tracePt t="25025" x="8786813" y="1150938"/>
          <p14:tracePt t="25033" x="8780463" y="1150938"/>
          <p14:tracePt t="25058" x="8772525" y="1150938"/>
          <p14:tracePt t="25128" x="8766175" y="1150938"/>
          <p14:tracePt t="25143" x="8758238" y="1150938"/>
          <p14:tracePt t="25151" x="8751888" y="1150938"/>
          <p14:tracePt t="25159" x="8751888" y="1143000"/>
          <p14:tracePt t="25173" x="8729663" y="1143000"/>
          <p14:tracePt t="25191" x="8723313" y="1143000"/>
          <p14:tracePt t="25207" x="8715375" y="1143000"/>
          <p14:tracePt t="25241" x="8709025" y="1143000"/>
          <p14:tracePt t="25260" x="8701088" y="1143000"/>
          <p14:tracePt t="25276" x="8694738" y="1143000"/>
          <p14:tracePt t="25289" x="8680450" y="1136650"/>
          <p14:tracePt t="25306" x="8643938" y="1128713"/>
          <p14:tracePt t="25324" x="8637588" y="1122363"/>
          <p14:tracePt t="25341" x="8615363" y="1114425"/>
          <p14:tracePt t="25357" x="8609013" y="1114425"/>
          <p14:tracePt t="25374" x="8601075" y="1114425"/>
          <p14:tracePt t="25448" x="8594725" y="1114425"/>
          <p14:tracePt t="25455" x="8586788" y="1114425"/>
          <p14:tracePt t="25463" x="8580438" y="1114425"/>
          <p14:tracePt t="25474" x="8558213" y="1114425"/>
          <p14:tracePt t="25491" x="8529638" y="1108075"/>
          <p14:tracePt t="25507" x="8501063" y="1108075"/>
          <p14:tracePt t="25524" x="8466138" y="1108075"/>
          <p14:tracePt t="25541" x="8423275" y="1100138"/>
          <p14:tracePt t="25558" x="8401050" y="1100138"/>
          <p14:tracePt t="25574" x="8380413" y="1100138"/>
          <p14:tracePt t="25591" x="8337550" y="1093788"/>
          <p14:tracePt t="25608" x="8301038" y="1085850"/>
          <p14:tracePt t="25624" x="8280400" y="1085850"/>
          <p14:tracePt t="25641" x="8258175" y="1085850"/>
          <p14:tracePt t="25659" x="8237538" y="1079500"/>
          <p14:tracePt t="25676" x="8208963" y="1079500"/>
          <p14:tracePt t="25692" x="8201025" y="1079500"/>
          <p14:tracePt t="25708" x="8194675" y="1079500"/>
          <p14:tracePt t="25725" x="8186738" y="1079500"/>
          <p14:tracePt t="25741" x="8180388" y="1079500"/>
          <p14:tracePt t="25759" x="8172450" y="1079500"/>
          <p14:tracePt t="25775" x="8158163" y="1079500"/>
          <p14:tracePt t="25792" x="8151813" y="1079500"/>
          <p14:tracePt t="25810" x="8129588" y="1071563"/>
          <p14:tracePt t="25827" x="8123238" y="1071563"/>
          <p14:tracePt t="25843" x="8101013" y="1071563"/>
          <p14:tracePt t="25860" x="8066088" y="1071563"/>
          <p14:tracePt t="25877" x="8043863" y="1071563"/>
          <p14:tracePt t="25894" x="8023225" y="1071563"/>
          <p14:tracePt t="25910" x="8001000" y="1071563"/>
          <p14:tracePt t="25927" x="7966075" y="1079500"/>
          <p14:tracePt t="25942" x="7943850" y="1079500"/>
          <p14:tracePt t="25959" x="7923213" y="1079500"/>
          <p14:tracePt t="25976" x="7894638" y="1079500"/>
          <p14:tracePt t="25993" x="7829550" y="1079500"/>
          <p14:tracePt t="26009" x="7815263" y="1071563"/>
          <p14:tracePt t="26026" x="7786688" y="1071563"/>
          <p14:tracePt t="26043" x="7758113" y="1071563"/>
          <p14:tracePt t="26060" x="7723188" y="1071563"/>
          <p14:tracePt t="26078" x="7686675" y="1065213"/>
          <p14:tracePt t="26095" x="7651750" y="1057275"/>
          <p14:tracePt t="26111" x="7615238" y="1050925"/>
          <p14:tracePt t="26128" x="7600950" y="1050925"/>
          <p14:tracePt t="26145" x="7580313" y="1042988"/>
          <p14:tracePt t="26160" x="7558088" y="1036638"/>
          <p14:tracePt t="26177" x="7523163" y="1036638"/>
          <p14:tracePt t="26194" x="7508875" y="1028700"/>
          <p14:tracePt t="26213" x="7437438" y="1014413"/>
          <p14:tracePt t="26229" x="7394575" y="1014413"/>
          <p14:tracePt t="26246" x="7343775" y="1014413"/>
          <p14:tracePt t="26263" x="7308850" y="1000125"/>
          <p14:tracePt t="26279" x="7272338" y="993775"/>
          <p14:tracePt t="26296" x="7215188" y="993775"/>
          <p14:tracePt t="26312" x="7180263" y="993775"/>
          <p14:tracePt t="26328" x="7065963" y="979488"/>
          <p14:tracePt t="26344" x="7015163" y="993775"/>
          <p14:tracePt t="26361" x="6943725" y="1000125"/>
          <p14:tracePt t="26379" x="6858000" y="1000125"/>
          <p14:tracePt t="26394" x="6765925" y="993775"/>
          <p14:tracePt t="26411" x="6715125" y="979488"/>
          <p14:tracePt t="26430" x="6651625" y="971550"/>
          <p14:tracePt t="26447" x="6586538" y="965200"/>
          <p14:tracePt t="26463" x="6557963" y="965200"/>
          <p14:tracePt t="26480" x="6494463" y="957263"/>
          <p14:tracePt t="26497" x="6429375" y="957263"/>
          <p14:tracePt t="26514" x="6386513" y="957263"/>
          <p14:tracePt t="26530" x="6323013" y="950913"/>
          <p14:tracePt t="26547" x="6257925" y="950913"/>
          <p14:tracePt t="26562" x="6208713" y="950913"/>
          <p14:tracePt t="26579" x="6143625" y="950913"/>
          <p14:tracePt t="26596" x="6108700" y="942975"/>
          <p14:tracePt t="26613" x="6057900" y="942975"/>
          <p14:tracePt t="26629" x="6008688" y="942975"/>
          <p14:tracePt t="26648" x="5965825" y="942975"/>
          <p14:tracePt t="26665" x="5922963" y="942975"/>
          <p14:tracePt t="26681" x="5880100" y="950913"/>
          <p14:tracePt t="26696" x="5851525" y="950913"/>
          <p14:tracePt t="26713" x="5837238" y="950913"/>
          <p14:tracePt t="26730" x="5815013" y="950913"/>
          <p14:tracePt t="26747" x="5808663" y="950913"/>
          <p14:tracePt t="26763" x="5800725" y="957263"/>
          <p14:tracePt t="26780" x="5786438" y="957263"/>
          <p14:tracePt t="26797" x="5780088" y="965200"/>
          <p14:tracePt t="26814" x="5765800" y="971550"/>
          <p14:tracePt t="26832" x="5751513" y="971550"/>
          <p14:tracePt t="26849" x="5743575" y="985838"/>
          <p14:tracePt t="26865" x="5737225" y="993775"/>
          <p14:tracePt t="26882" x="5729288" y="1000125"/>
          <p14:tracePt t="26897" x="5722938" y="1000125"/>
          <p14:tracePt t="26914" x="5722938" y="1008063"/>
          <p14:tracePt t="26932" x="5722938" y="1014413"/>
          <p14:tracePt t="26948" x="5715000" y="1028700"/>
          <p14:tracePt t="26964" x="5715000" y="1050925"/>
          <p14:tracePt t="26981" x="5715000" y="1057275"/>
          <p14:tracePt t="26998" x="5708650" y="1071563"/>
          <p14:tracePt t="27015" x="5708650" y="1093788"/>
          <p14:tracePt t="27033" x="5700713" y="1128713"/>
          <p14:tracePt t="27049" x="5694363" y="1171575"/>
          <p14:tracePt t="27065" x="5680075" y="1265238"/>
          <p14:tracePt t="27082" x="5680075" y="1279525"/>
          <p14:tracePt t="27098" x="5680075" y="1285875"/>
          <p14:tracePt t="27115" x="5680075" y="1300163"/>
          <p14:tracePt t="27132" x="5680075" y="1314450"/>
          <p14:tracePt t="27149" x="5680075" y="1322388"/>
          <p14:tracePt t="27206" x="5680075" y="1328738"/>
          <p14:tracePt t="27222" x="5680075" y="1336675"/>
          <p14:tracePt t="27230" x="5680075" y="1350963"/>
          <p14:tracePt t="27237" x="5680075" y="1357313"/>
          <p14:tracePt t="27249" x="5680075" y="1365250"/>
          <p14:tracePt t="27275" x="5680075" y="1371600"/>
          <p14:tracePt t="27369" x="5680075" y="1379538"/>
          <p14:tracePt t="27377" x="5680075" y="1385888"/>
          <p14:tracePt t="27489" x="5680075" y="1393825"/>
          <p14:tracePt t="27518" x="5680075" y="1400175"/>
          <p14:tracePt t="27541" x="5686425" y="1400175"/>
          <p14:tracePt t="27574" x="5694363" y="1400175"/>
          <p14:tracePt t="27595" x="5694363" y="1408113"/>
          <p14:tracePt t="27604" x="5700713" y="1408113"/>
          <p14:tracePt t="27611" x="5700713" y="1414463"/>
          <p14:tracePt t="27626" x="5708650" y="1414463"/>
          <p14:tracePt t="27644" x="5715000" y="1414463"/>
          <p14:tracePt t="27674" x="5722938" y="1422400"/>
          <p14:tracePt t="27681" x="5737225" y="1422400"/>
          <p14:tracePt t="27738" x="5743575" y="1422400"/>
          <p14:tracePt t="27745" x="5743575" y="1428750"/>
          <p14:tracePt t="27752" x="5743575" y="1436688"/>
          <p14:tracePt t="27776" x="5751513" y="1436688"/>
          <p14:tracePt t="27799" x="5757863" y="1436688"/>
          <p14:tracePt t="27807" x="5757863" y="1443038"/>
          <p14:tracePt t="27818" x="5765800" y="1443038"/>
          <p14:tracePt t="27838" x="5772150" y="1450975"/>
          <p14:tracePt t="27863" x="5780088" y="1450975"/>
          <p14:tracePt t="27872" x="5780088" y="1457325"/>
          <p14:tracePt t="27891" x="5794375" y="1465263"/>
          <p14:tracePt t="27902" x="5800725" y="1465263"/>
          <p14:tracePt t="27919" x="5808663" y="1465263"/>
          <p14:tracePt t="27936" x="5815013" y="1465263"/>
          <p14:tracePt t="28732" x="5829300" y="1465263"/>
          <p14:tracePt t="28737" x="5843588" y="1465263"/>
          <p14:tracePt t="28744" x="5857875" y="1450975"/>
          <p14:tracePt t="28757" x="5872163" y="1443038"/>
          <p14:tracePt t="28775" x="5980113" y="1422400"/>
          <p14:tracePt t="28791" x="6043613" y="1400175"/>
          <p14:tracePt t="28807" x="6143625" y="1371600"/>
          <p14:tracePt t="28824" x="6265863" y="1357313"/>
          <p14:tracePt t="28842" x="6380163" y="1314450"/>
          <p14:tracePt t="28859" x="6508750" y="1293813"/>
          <p14:tracePt t="28876" x="6737350" y="1243013"/>
          <p14:tracePt t="28893" x="6886575" y="1222375"/>
          <p14:tracePt t="28908" x="7000875" y="1208088"/>
          <p14:tracePt t="28925" x="7100888" y="1193800"/>
          <p14:tracePt t="28941" x="7158038" y="1193800"/>
          <p14:tracePt t="28958" x="7286625" y="1185863"/>
          <p14:tracePt t="28975" x="7366000" y="1165225"/>
          <p14:tracePt t="28992" x="7586663" y="1165225"/>
          <p14:tracePt t="29009" x="7700963" y="1171575"/>
          <p14:tracePt t="29027" x="7815263" y="1171575"/>
          <p14:tracePt t="29043" x="7915275" y="1179513"/>
          <p14:tracePt t="29060" x="7951788" y="1185863"/>
          <p14:tracePt t="29077" x="7980363" y="1185863"/>
          <p14:tracePt t="29092" x="8008938" y="1193800"/>
          <p14:tracePt t="29094" x="8023225" y="1193800"/>
          <p14:tracePt t="29110" x="8051800" y="1193800"/>
          <p14:tracePt t="29126" x="8072438" y="1193800"/>
          <p14:tracePt t="29143" x="8086725" y="1200150"/>
          <p14:tracePt t="29159" x="8101013" y="1200150"/>
          <p14:tracePt t="29176" x="8129588" y="1208088"/>
          <p14:tracePt t="29193" x="8158163" y="1214438"/>
          <p14:tracePt t="29211" x="8215313" y="1228725"/>
          <p14:tracePt t="29228" x="8294688" y="1250950"/>
          <p14:tracePt t="29244" x="8315325" y="1250950"/>
          <p14:tracePt t="29394" x="8315325" y="1243013"/>
          <p14:tracePt t="29403" x="8315325" y="1236663"/>
          <p14:tracePt t="29417" x="8315325" y="1228725"/>
          <p14:tracePt t="29428" x="8301038" y="1214438"/>
          <p14:tracePt t="29444" x="8286750" y="1208088"/>
          <p14:tracePt t="29461" x="8272463" y="1208088"/>
          <p14:tracePt t="29478" x="8215313" y="1208088"/>
          <p14:tracePt t="29494" x="8129588" y="1200150"/>
          <p14:tracePt t="29511" x="8051800" y="1200150"/>
          <p14:tracePt t="29528" x="7943850" y="1185863"/>
          <p14:tracePt t="29546" x="7829550" y="1185863"/>
          <p14:tracePt t="29562" x="7715250" y="1185863"/>
          <p14:tracePt t="29578" x="7572375" y="1200150"/>
          <p14:tracePt t="29594" x="7472363" y="1228725"/>
          <p14:tracePt t="29613" x="7358063" y="1250950"/>
          <p14:tracePt t="29629" x="7251700" y="1308100"/>
          <p14:tracePt t="29645" x="7080250" y="1365250"/>
          <p14:tracePt t="29662" x="6994525" y="1422400"/>
          <p14:tracePt t="29679" x="6951663" y="1443038"/>
          <p14:tracePt t="29696" x="6929438" y="1443038"/>
          <p14:tracePt t="29712" x="6908800" y="1443038"/>
          <p14:tracePt t="29729" x="6858000" y="1443038"/>
          <p14:tracePt t="29746" x="6780213" y="1443038"/>
          <p14:tracePt t="29762" x="6737350" y="1443038"/>
          <p14:tracePt t="29779" x="6657975" y="1465263"/>
          <p14:tracePt t="29798" x="6529388" y="1522413"/>
          <p14:tracePt t="29813" x="6472238" y="1693863"/>
          <p14:tracePt t="29829" x="6437313" y="1751013"/>
          <p14:tracePt t="29846" x="6429375" y="1757363"/>
          <p14:tracePt t="29863" x="6415088" y="1765300"/>
          <p14:tracePt t="29880" x="6415088" y="1771650"/>
          <p14:tracePt t="29955" x="6408738" y="1771650"/>
          <p14:tracePt t="29965" x="6394450" y="1771650"/>
          <p14:tracePt t="29971" x="6380163" y="1771650"/>
          <p14:tracePt t="29981" x="6357938" y="1771650"/>
          <p14:tracePt t="29997" x="6343650" y="1771650"/>
          <p14:tracePt t="30073" x="6351588" y="1765300"/>
          <p14:tracePt t="30083" x="6357938" y="1765300"/>
          <p14:tracePt t="30089" x="6365875" y="1757363"/>
          <p14:tracePt t="30106" x="6380163" y="1743075"/>
          <p14:tracePt t="30116" x="6408738" y="1736725"/>
          <p14:tracePt t="30133" x="6500813" y="1700213"/>
          <p14:tracePt t="30148" x="6737350" y="1614488"/>
          <p14:tracePt t="30165" x="6915150" y="1550988"/>
          <p14:tracePt t="30182" x="7108825" y="1479550"/>
          <p14:tracePt t="30198" x="7343775" y="1436688"/>
          <p14:tracePt t="30215" x="7537450" y="1422400"/>
          <p14:tracePt t="30231" x="7794625" y="1393825"/>
          <p14:tracePt t="30249" x="7929563" y="1371600"/>
          <p14:tracePt t="30266" x="8051800" y="1350963"/>
          <p14:tracePt t="30282" x="8194675" y="1328738"/>
          <p14:tracePt t="30299" x="8223250" y="1322388"/>
          <p14:tracePt t="30315" x="8229600" y="1314450"/>
          <p14:tracePt t="30385" x="8229600" y="1308100"/>
          <p14:tracePt t="30400" x="8229600" y="1300163"/>
          <p14:tracePt t="30407" x="8237538" y="1300163"/>
          <p14:tracePt t="30431" x="8243888" y="1293813"/>
          <p14:tracePt t="30447" x="8251825" y="1293813"/>
          <p14:tracePt t="30455" x="8266113" y="1293813"/>
          <p14:tracePt t="30466" x="8280400" y="1293813"/>
          <p14:tracePt t="30485" x="8386763" y="1314450"/>
          <p14:tracePt t="30501" x="8486775" y="1314450"/>
          <p14:tracePt t="30518" x="8566150" y="1314450"/>
          <p14:tracePt t="30534" x="8601075" y="1300163"/>
          <p14:tracePt t="30550" x="8615363" y="1300163"/>
          <p14:tracePt t="30567" x="8615363" y="1293813"/>
          <p14:tracePt t="30628" x="8623300" y="1293813"/>
          <p14:tracePt t="30637" x="8629650" y="1293813"/>
          <p14:tracePt t="30641" x="8637588" y="1293813"/>
          <p14:tracePt t="30659" x="8651875" y="1293813"/>
          <p14:tracePt t="30669" x="8658225" y="1293813"/>
          <p14:tracePt t="30685" x="8680450" y="1293813"/>
          <p14:tracePt t="30700" x="8701088" y="1300163"/>
          <p14:tracePt t="30718" x="8758238" y="1314450"/>
          <p14:tracePt t="30734" x="8766175" y="1314450"/>
          <p14:tracePt t="30831" x="8772525" y="1308100"/>
          <p14:tracePt t="30839" x="8772525" y="1300163"/>
          <p14:tracePt t="30853" x="8772525" y="1293813"/>
          <p14:tracePt t="30869" x="8772525" y="1285875"/>
          <p14:tracePt t="30877" x="8772525" y="1279525"/>
          <p14:tracePt t="30885" x="8780463" y="1271588"/>
          <p14:tracePt t="30902" x="8780463" y="1265238"/>
          <p14:tracePt t="30919" x="8780463" y="1250950"/>
          <p14:tracePt t="30936" x="8780463" y="1236663"/>
          <p14:tracePt t="30952" x="8780463" y="1214438"/>
          <p14:tracePt t="30969" x="8780463" y="1165225"/>
          <p14:tracePt t="30987" x="8780463" y="1136650"/>
          <p14:tracePt t="31003" x="8780463" y="1122363"/>
          <p14:tracePt t="31019" x="8780463" y="1108075"/>
          <p14:tracePt t="31036" x="8780463" y="1093788"/>
          <p14:tracePt t="31096" x="8780463" y="1079500"/>
          <p14:tracePt t="31121" x="8766175" y="1071563"/>
          <p14:tracePt t="31128" x="8766175" y="1065213"/>
          <p14:tracePt t="31138" x="8751888" y="1057275"/>
          <p14:tracePt t="31155" x="8743950" y="1057275"/>
          <p14:tracePt t="31170" x="8729663" y="1050925"/>
          <p14:tracePt t="31186" x="8709025" y="1050925"/>
          <p14:tracePt t="31203" x="8686800" y="1050925"/>
          <p14:tracePt t="31220" x="8658225" y="1050925"/>
          <p14:tracePt t="31237" x="8651875" y="1050925"/>
          <p14:tracePt t="31254" x="8615363" y="1057275"/>
          <p14:tracePt t="31272" x="8594725" y="1065213"/>
          <p14:tracePt t="31287" x="8558213" y="1071563"/>
          <p14:tracePt t="31305" x="8501063" y="1085850"/>
          <p14:tracePt t="31322" x="8458200" y="1100138"/>
          <p14:tracePt t="31338" x="8423275" y="1108075"/>
          <p14:tracePt t="31354" x="8386763" y="1114425"/>
          <p14:tracePt t="31372" x="8358188" y="1122363"/>
          <p14:tracePt t="31389" x="8315325" y="1122363"/>
          <p14:tracePt t="31407" x="8223250" y="1122363"/>
          <p14:tracePt t="31423" x="8194675" y="1122363"/>
          <p14:tracePt t="31438" x="8143875" y="1114425"/>
          <p14:tracePt t="31455" x="8108950" y="1108075"/>
          <p14:tracePt t="31473" x="8072438" y="1108075"/>
          <p14:tracePt t="31490" x="8029575" y="1108075"/>
          <p14:tracePt t="31505" x="8008938" y="1100138"/>
          <p14:tracePt t="31522" x="7958138" y="1085850"/>
          <p14:tracePt t="31538" x="7915275" y="1065213"/>
          <p14:tracePt t="31556" x="7858125" y="1050925"/>
          <p14:tracePt t="31574" x="7829550" y="1050925"/>
          <p14:tracePt t="31589" x="7786688" y="1042988"/>
          <p14:tracePt t="31607" x="7743825" y="1036638"/>
          <p14:tracePt t="31623" x="7723188" y="1036638"/>
          <p14:tracePt t="31639" x="7700963" y="1036638"/>
          <p14:tracePt t="31656" x="7686675" y="1036638"/>
          <p14:tracePt t="31673" x="7672388" y="1042988"/>
          <p14:tracePt t="31805" x="7666038" y="1042988"/>
          <p14:tracePt t="31900" x="7658100" y="1042988"/>
          <p14:tracePt t="31924" x="7651750" y="1050925"/>
          <p14:tracePt t="31949" x="7643813" y="1050925"/>
          <p14:tracePt t="32137" x="7637463" y="1050925"/>
          <p14:tracePt t="32142" x="7629525" y="1050925"/>
          <p14:tracePt t="32150" x="7623175" y="1050925"/>
          <p14:tracePt t="32160" x="7608888" y="1050925"/>
          <p14:tracePt t="32175" x="7600950" y="1050925"/>
          <p14:tracePt t="32192" x="7572375" y="1057275"/>
          <p14:tracePt t="32210" x="7551738" y="1057275"/>
          <p14:tracePt t="32227" x="7515225" y="1057275"/>
          <p14:tracePt t="32244" x="7494588" y="1065213"/>
          <p14:tracePt t="32260" x="7486650" y="1065213"/>
          <p14:tracePt t="32277" x="7480300" y="1065213"/>
          <p14:tracePt t="32294" x="7466013" y="1065213"/>
          <p14:tracePt t="32310" x="7451725" y="1071563"/>
          <p14:tracePt t="32343" x="7423150" y="1071563"/>
          <p14:tracePt t="32359" x="7400925" y="1071563"/>
          <p14:tracePt t="32361" x="7386638" y="1071563"/>
          <p14:tracePt t="32378" x="7351713" y="1079500"/>
          <p14:tracePt t="32394" x="7308850" y="1079500"/>
          <p14:tracePt t="32398" x="7294563" y="1079500"/>
          <p14:tracePt t="32409" x="7280275" y="1085850"/>
          <p14:tracePt t="32427" x="7251700" y="1093788"/>
          <p14:tracePt t="32443" x="7208838" y="1093788"/>
          <p14:tracePt t="32460" x="7172325" y="1100138"/>
          <p14:tracePt t="32477" x="7129463" y="1114425"/>
          <p14:tracePt t="32493" x="7108825" y="1114425"/>
          <p14:tracePt t="32510" x="7086600" y="1114425"/>
          <p14:tracePt t="32527" x="7065963" y="1108075"/>
          <p14:tracePt t="32544" x="7051675" y="1108075"/>
          <p14:tracePt t="32563" x="7023100" y="1108075"/>
          <p14:tracePt t="32579" x="7008813" y="1108075"/>
          <p14:tracePt t="32594" x="6980238" y="1108075"/>
          <p14:tracePt t="32613" x="6958013" y="1108075"/>
          <p14:tracePt t="32628" x="6937375" y="1108075"/>
          <p14:tracePt t="32645" x="6908800" y="1108075"/>
          <p14:tracePt t="32661" x="6900863" y="1108075"/>
          <p14:tracePt t="32678" x="6880225" y="1108075"/>
          <p14:tracePt t="32694" x="6865938" y="1108075"/>
          <p14:tracePt t="32711" x="6837363" y="1108075"/>
          <p14:tracePt t="32745" x="6829425" y="1108075"/>
          <p14:tracePt t="32767" x="6815138" y="1108075"/>
          <p14:tracePt t="32778" x="6808788" y="1108075"/>
          <p14:tracePt t="32795" x="6794500" y="1114425"/>
          <p14:tracePt t="32812" x="6765925" y="1122363"/>
          <p14:tracePt t="32828" x="6751638" y="1122363"/>
          <p14:tracePt t="32847" x="6743700" y="1122363"/>
          <p14:tracePt t="32863" x="6737350" y="1122363"/>
          <p14:tracePt t="32880" x="6723063" y="1128713"/>
          <p14:tracePt t="32897" x="6708775" y="1136650"/>
          <p14:tracePt t="32902" x="6700838" y="1143000"/>
          <p14:tracePt t="32914" x="6686550" y="1143000"/>
          <p14:tracePt t="32930" x="6680200" y="1143000"/>
          <p14:tracePt t="32947" x="6672263" y="1157288"/>
          <p14:tracePt t="32986" x="6665913" y="1157288"/>
          <p14:tracePt t="33011" x="6657975" y="1165225"/>
          <p14:tracePt t="33018" x="6657975" y="1171575"/>
          <p14:tracePt t="33031" x="6651625" y="1179513"/>
          <p14:tracePt t="33047" x="6643688" y="1193800"/>
          <p14:tracePt t="33063" x="6643688" y="1200150"/>
          <p14:tracePt t="33080" x="6643688" y="1208088"/>
          <p14:tracePt t="33113" x="6637338" y="1222375"/>
          <p14:tracePt t="33130" x="6637338" y="1228725"/>
          <p14:tracePt t="33147" x="6629400" y="1236663"/>
          <p14:tracePt t="33165" x="6629400" y="1243013"/>
          <p14:tracePt t="33182" x="6629400" y="1250950"/>
          <p14:tracePt t="33198" x="6629400" y="1257300"/>
          <p14:tracePt t="33213" x="6629400" y="1265238"/>
          <p14:tracePt t="33231" x="6623050" y="1271588"/>
          <p14:tracePt t="33247" x="6623050" y="1279525"/>
          <p14:tracePt t="33281" x="6623050" y="1285875"/>
          <p14:tracePt t="33307" x="6623050" y="1300163"/>
          <p14:tracePt t="33323" x="6623050" y="1308100"/>
          <p14:tracePt t="33339" x="6623050" y="1314450"/>
          <p14:tracePt t="33349" x="6623050" y="1322388"/>
          <p14:tracePt t="33365" x="6623050" y="1328738"/>
          <p14:tracePt t="33381" x="6623050" y="1343025"/>
          <p14:tracePt t="33414" x="6623050" y="1350963"/>
          <p14:tracePt t="33431" x="6623050" y="1365250"/>
          <p14:tracePt t="33448" x="6623050" y="1371600"/>
          <p14:tracePt t="33465" x="6629400" y="1379538"/>
          <p14:tracePt t="33482" x="6637338" y="1385888"/>
          <p14:tracePt t="33499" x="6651625" y="1400175"/>
          <p14:tracePt t="33517" x="6665913" y="1408113"/>
          <p14:tracePt t="33534" x="6686550" y="1414463"/>
          <p14:tracePt t="33551" x="6694488" y="1422400"/>
          <p14:tracePt t="33567" x="6708775" y="1422400"/>
          <p14:tracePt t="33584" x="6729413" y="1428750"/>
          <p14:tracePt t="33601" x="6737350" y="1436688"/>
          <p14:tracePt t="33617" x="6757988" y="1443038"/>
          <p14:tracePt t="33618" x="6765925" y="1450975"/>
          <p14:tracePt t="33634" x="6800850" y="1450975"/>
          <p14:tracePt t="33651" x="6843713" y="1457325"/>
          <p14:tracePt t="33666" x="6851650" y="1457325"/>
          <p14:tracePt t="33683" x="6872288" y="1457325"/>
          <p14:tracePt t="33700" x="6880225" y="1457325"/>
          <p14:tracePt t="33717" x="6886575" y="1457325"/>
          <p14:tracePt t="37425" x="6880225" y="1457325"/>
          <p14:tracePt t="37431" x="6872288" y="1465263"/>
          <p14:tracePt t="37445" x="6865938" y="1465263"/>
          <p14:tracePt t="37462" x="6858000" y="1471613"/>
          <p14:tracePt t="37477" x="6843713" y="1479550"/>
          <p14:tracePt t="37486" x="6837363" y="1479550"/>
          <p14:tracePt t="37503" x="6823075" y="1485900"/>
          <p14:tracePt t="37521" x="6815138" y="1493838"/>
          <p14:tracePt t="37537" x="6808788" y="1493838"/>
          <p14:tracePt t="37553" x="6800850" y="1500188"/>
          <p14:tracePt t="37555" x="6794500" y="1500188"/>
          <p14:tracePt t="37571" x="6786563" y="1500188"/>
          <p14:tracePt t="37586" x="6780213" y="1500188"/>
          <p14:tracePt t="37603" x="6772275" y="1508125"/>
          <p14:tracePt t="37637" x="6765925" y="1522413"/>
          <p14:tracePt t="37653" x="6765925" y="1528763"/>
          <p14:tracePt t="37672" x="6765925" y="1565275"/>
          <p14:tracePt t="37689" x="6772275" y="1585913"/>
          <p14:tracePt t="37704" x="6794500" y="1608138"/>
          <p14:tracePt t="37722" x="6823075" y="1636713"/>
          <p14:tracePt t="37739" x="6858000" y="1700213"/>
          <p14:tracePt t="37754" x="6894513" y="1793875"/>
          <p14:tracePt t="37771" x="6929438" y="1857375"/>
          <p14:tracePt t="37788" x="6943725" y="1893888"/>
          <p14:tracePt t="37805" x="6951663" y="1908175"/>
          <p14:tracePt t="37822" x="6958013" y="1908175"/>
          <p14:tracePt t="37930" x="6958013" y="1914525"/>
          <p14:tracePt t="38000" x="6965950" y="1900238"/>
          <p14:tracePt t="38009" x="6965950" y="1865313"/>
          <p14:tracePt t="38014" x="6965950" y="1822450"/>
          <p14:tracePt t="38022" x="6965950" y="1793875"/>
          <p14:tracePt t="38039" x="6958013" y="1757363"/>
          <p14:tracePt t="38056" x="6951663" y="1728788"/>
          <p14:tracePt t="38072" x="6951663" y="1722438"/>
          <p14:tracePt t="38089" x="6951663" y="1708150"/>
          <p14:tracePt t="38106" x="6943725" y="1708150"/>
          <p14:tracePt t="38123" x="6943725" y="1700213"/>
          <p14:tracePt t="38180" x="6943725" y="1693863"/>
          <p14:tracePt t="38226" x="6943725" y="1685925"/>
          <p14:tracePt t="38616" x="6923088" y="1685925"/>
          <p14:tracePt t="38624" x="6894513" y="1685925"/>
          <p14:tracePt t="38632" x="6829425" y="1685925"/>
          <p14:tracePt t="38642" x="6765925" y="1708150"/>
          <p14:tracePt t="38659" x="6657975" y="1708150"/>
          <p14:tracePt t="38675" x="6523038" y="1728788"/>
          <p14:tracePt t="38692" x="6443663" y="1736725"/>
          <p14:tracePt t="38709" x="6429375" y="1736725"/>
          <p14:tracePt t="38820" x="6423025" y="1736725"/>
          <p14:tracePt t="38829" x="6415088" y="1736725"/>
          <p14:tracePt t="38838" x="6408738" y="1736725"/>
          <p14:tracePt t="38843" x="6400800" y="1736725"/>
          <p14:tracePt t="38860" x="6365875" y="1722438"/>
          <p14:tracePt t="38877" x="6323013" y="1714500"/>
          <p14:tracePt t="38893" x="6308725" y="1714500"/>
          <p14:tracePt t="39079" x="6323013" y="1708150"/>
          <p14:tracePt t="39086" x="6357938" y="1708150"/>
          <p14:tracePt t="39094" x="6400800" y="1708150"/>
          <p14:tracePt t="39111" x="6500813" y="1708150"/>
          <p14:tracePt t="39128" x="6637338" y="1714500"/>
          <p14:tracePt t="39145" x="6743700" y="1714500"/>
          <p14:tracePt t="39161" x="6808788" y="1736725"/>
          <p14:tracePt t="39178" x="6872288" y="1757363"/>
          <p14:tracePt t="39195" x="6886575" y="1757363"/>
          <p14:tracePt t="39212" x="6894513" y="1757363"/>
          <p14:tracePt t="39229" x="6900863" y="1757363"/>
          <p14:tracePt t="39246" x="6908800" y="1757363"/>
          <p14:tracePt t="39279" x="6915150" y="1757363"/>
          <p14:tracePt t="39297" x="6923088" y="1751013"/>
          <p14:tracePt t="39337" x="6929438" y="1751013"/>
          <p14:tracePt t="39345" x="6937375" y="1751013"/>
          <p14:tracePt t="39375" x="6943725" y="1751013"/>
          <p14:tracePt t="39461" x="6943725" y="1743075"/>
          <p14:tracePt t="39485" x="6943725" y="1736725"/>
          <p14:tracePt t="39508" x="6943725" y="1728788"/>
          <p14:tracePt t="39633" x="6943725" y="1722438"/>
          <p14:tracePt t="39678" x="6943725" y="1714500"/>
          <p14:tracePt t="39789" x="6937375" y="1714500"/>
          <p14:tracePt t="39805" x="6929438" y="1714500"/>
          <p14:tracePt t="39813" x="6929438" y="1708150"/>
          <p14:tracePt t="39899" x="6923088" y="1708150"/>
          <p14:tracePt t="39923" x="6915150" y="1708150"/>
          <p14:tracePt t="39929" x="6908800" y="1708150"/>
          <p14:tracePt t="39937" x="6900863" y="1708150"/>
          <p14:tracePt t="39977" x="6894513" y="1708150"/>
          <p14:tracePt t="40359" x="6894513" y="1700213"/>
          <p14:tracePt t="40367" x="6894513" y="1693863"/>
          <p14:tracePt t="40390" x="6900863" y="1693863"/>
          <p14:tracePt t="40399" x="6908800" y="1685925"/>
          <p14:tracePt t="40424" x="6908800" y="1679575"/>
          <p14:tracePt t="40429" x="6915150" y="1679575"/>
          <p14:tracePt t="40650" x="6915150" y="1671638"/>
          <p14:tracePt t="40748" x="6900863" y="1671638"/>
          <p14:tracePt t="40781" x="6900863" y="1665288"/>
          <p14:tracePt t="40789" x="6894513" y="1665288"/>
          <p14:tracePt t="40851" x="6886575" y="1665288"/>
          <p14:tracePt t="40875" x="6880225" y="1665288"/>
          <p14:tracePt t="40891" x="6872288" y="1665288"/>
          <p14:tracePt t="40916" x="6865938" y="1665288"/>
          <p14:tracePt t="41030" x="6865938" y="1671638"/>
          <p14:tracePt t="41108" x="6865938" y="1679575"/>
          <p14:tracePt t="41124" x="6872288" y="1679575"/>
          <p14:tracePt t="41132" x="6880225" y="1679575"/>
          <p14:tracePt t="41143" x="6886575" y="1679575"/>
          <p14:tracePt t="41158" x="6894513" y="1679575"/>
          <p14:tracePt t="41174" x="6900863" y="1679575"/>
          <p14:tracePt t="41203" x="6908800" y="1679575"/>
          <p14:tracePt t="41212" x="6915150" y="1679575"/>
          <p14:tracePt t="41223" x="6923088" y="1679575"/>
          <p14:tracePt t="41240" x="6929438" y="1679575"/>
          <p14:tracePt t="41258" x="6951663" y="1693863"/>
          <p14:tracePt t="41274" x="6958013" y="1693863"/>
          <p14:tracePt t="41291" x="6965950" y="1693863"/>
          <p14:tracePt t="41835" x="6958013" y="1693863"/>
          <p14:tracePt t="41860" x="6951663" y="1693863"/>
          <p14:tracePt t="41867" x="6943725" y="1693863"/>
          <p14:tracePt t="41883" x="6937375" y="1693863"/>
          <p14:tracePt t="41895" x="6929438" y="1685925"/>
          <p14:tracePt t="41913" x="6923088" y="1685925"/>
          <p14:tracePt t="41993" x="6915150" y="1685925"/>
          <p14:tracePt t="41998" x="6908800" y="1685925"/>
          <p14:tracePt t="42013" x="6900863" y="1685925"/>
          <p14:tracePt t="42030" x="6880225" y="1685925"/>
          <p14:tracePt t="42049" x="6880225" y="1679575"/>
          <p14:tracePt t="42064" x="6872288" y="1679575"/>
          <p14:tracePt t="42098" x="6865938" y="1679575"/>
          <p14:tracePt t="42133" x="6858000" y="1679575"/>
          <p14:tracePt t="42158" x="6851650" y="1679575"/>
          <p14:tracePt t="42166" x="6843713" y="1679575"/>
          <p14:tracePt t="42172" x="6837363" y="1679575"/>
          <p14:tracePt t="42189" x="6829425" y="1679575"/>
          <p14:tracePt t="42206" x="6823075" y="1679575"/>
          <p14:tracePt t="42216" x="6815138" y="1679575"/>
          <p14:tracePt t="42233" x="6808788" y="1679575"/>
          <p14:tracePt t="42258" x="6800850" y="1679575"/>
          <p14:tracePt t="42297" x="6794500" y="1679575"/>
          <p14:tracePt t="42305" x="6786563" y="1679575"/>
          <p14:tracePt t="42330" x="6780213" y="1679575"/>
          <p14:tracePt t="42343" x="6772275" y="1679575"/>
          <p14:tracePt t="42359" x="6765925" y="1685925"/>
          <p14:tracePt t="42368" x="6757988" y="1685925"/>
          <p14:tracePt t="42384" x="6751638" y="1693863"/>
          <p14:tracePt t="42401" x="6743700" y="1700213"/>
          <p14:tracePt t="42438" x="6737350" y="1700213"/>
          <p14:tracePt t="42463" x="6737350" y="1708150"/>
          <p14:tracePt t="42494" x="6737350" y="1714500"/>
          <p14:tracePt t="42502" x="6729413" y="1714500"/>
          <p14:tracePt t="42507" x="6729413" y="1722438"/>
          <p14:tracePt t="42517" x="6723063" y="1728788"/>
          <p14:tracePt t="42534" x="6723063" y="1736725"/>
          <p14:tracePt t="42551" x="6723063" y="1743075"/>
          <p14:tracePt t="42569" x="6715125" y="1743075"/>
          <p14:tracePt t="42584" x="6715125" y="1757363"/>
          <p14:tracePt t="42601" x="6715125" y="1765300"/>
          <p14:tracePt t="42618" x="6715125" y="1771650"/>
          <p14:tracePt t="42635" x="6715125" y="1779588"/>
          <p14:tracePt t="42652" x="6715125" y="1793875"/>
          <p14:tracePt t="42668" x="6708775" y="1808163"/>
          <p14:tracePt t="42685" x="6708775" y="1814513"/>
          <p14:tracePt t="42704" x="6708775" y="1828800"/>
          <p14:tracePt t="42721" x="6708775" y="1836738"/>
          <p14:tracePt t="42737" x="6708775" y="1857375"/>
          <p14:tracePt t="42753" x="6708775" y="1865313"/>
          <p14:tracePt t="42773" x="6708775" y="1871663"/>
          <p14:tracePt t="42789" x="6708775" y="1885950"/>
          <p14:tracePt t="42806" x="6708775" y="1893888"/>
          <p14:tracePt t="42823" x="6708775" y="1908175"/>
          <p14:tracePt t="42836" x="6708775" y="1914525"/>
          <p14:tracePt t="42853" x="6723063" y="1928813"/>
          <p14:tracePt t="42870" x="6723063" y="1943100"/>
          <p14:tracePt t="42887" x="6737350" y="1965325"/>
          <p14:tracePt t="42904" x="6743700" y="1993900"/>
          <p14:tracePt t="42921" x="6751638" y="1993900"/>
          <p14:tracePt t="42939" x="6757988" y="2008188"/>
          <p14:tracePt t="42944" x="6765925" y="2008188"/>
          <p14:tracePt t="42956" x="6772275" y="2008188"/>
          <p14:tracePt t="42972" x="6780213" y="2022475"/>
          <p14:tracePt t="42989" x="6815138" y="2028825"/>
          <p14:tracePt t="43006" x="6865938" y="2057400"/>
          <p14:tracePt t="43023" x="6894513" y="2065338"/>
          <p14:tracePt t="43040" x="6951663" y="2093913"/>
          <p14:tracePt t="43056" x="6994525" y="2100263"/>
          <p14:tracePt t="43073" x="7029450" y="2114550"/>
          <p14:tracePt t="43090" x="7065963" y="2122488"/>
          <p14:tracePt t="43107" x="7086600" y="2136775"/>
          <p14:tracePt t="43122" x="7123113" y="2157413"/>
          <p14:tracePt t="43124" x="7137400" y="2157413"/>
          <p14:tracePt t="43140" x="7172325" y="2171700"/>
          <p14:tracePt t="43156" x="7194550" y="2179638"/>
          <p14:tracePt t="43172" x="7223125" y="2179638"/>
          <p14:tracePt t="43189" x="7265988" y="2193925"/>
          <p14:tracePt t="43206" x="7286625" y="2200275"/>
          <p14:tracePt t="43223" x="7323138" y="2208213"/>
          <p14:tracePt t="43241" x="7366000" y="2228850"/>
          <p14:tracePt t="43257" x="7400925" y="2236788"/>
          <p14:tracePt t="43273" x="7437438" y="2257425"/>
          <p14:tracePt t="43290" x="7480300" y="2265363"/>
          <p14:tracePt t="43307" x="7500938" y="2279650"/>
          <p14:tracePt t="43324" x="7523163" y="2293938"/>
          <p14:tracePt t="43342" x="7558088" y="2308225"/>
          <p14:tracePt t="43358" x="7572375" y="2314575"/>
          <p14:tracePt t="43375" x="7608888" y="2314575"/>
          <p14:tracePt t="43393" x="7637463" y="2314575"/>
          <p14:tracePt t="43410" x="7672388" y="2328863"/>
          <p14:tracePt t="43426" x="7700963" y="2343150"/>
          <p14:tracePt t="43441" x="7737475" y="2357438"/>
          <p14:tracePt t="43444" x="7766050" y="2357438"/>
          <p14:tracePt t="43460" x="7800975" y="2365375"/>
          <p14:tracePt t="43477" x="7829550" y="2379663"/>
          <p14:tracePt t="43493" x="7872413" y="2393950"/>
          <p14:tracePt t="43510" x="7900988" y="2400300"/>
          <p14:tracePt t="43526" x="7943850" y="2408238"/>
          <p14:tracePt t="43542" x="7980363" y="2422525"/>
          <p14:tracePt t="43559" x="8008938" y="2422525"/>
          <p14:tracePt t="43576" x="8051800" y="2428875"/>
          <p14:tracePt t="43593" x="8101013" y="2443163"/>
          <p14:tracePt t="43609" x="8123238" y="2443163"/>
          <p14:tracePt t="43626" x="8158163" y="2451100"/>
          <p14:tracePt t="43645" x="8186738" y="2457450"/>
          <p14:tracePt t="43661" x="8208963" y="2457450"/>
          <p14:tracePt t="43677" x="8237538" y="2457450"/>
          <p14:tracePt t="43694" x="8280400" y="2457450"/>
          <p14:tracePt t="43711" x="8315325" y="2465388"/>
          <p14:tracePt t="43729" x="8343900" y="2465388"/>
          <p14:tracePt t="43746" x="8358188" y="2465388"/>
          <p14:tracePt t="43761" x="8372475" y="2471738"/>
          <p14:tracePt t="43778" x="8386763" y="2471738"/>
          <p14:tracePt t="43794" x="8423275" y="2471738"/>
          <p14:tracePt t="43813" x="8451850" y="2479675"/>
          <p14:tracePt t="43829" x="8472488" y="2479675"/>
          <p14:tracePt t="43845" x="8486775" y="2479675"/>
          <p14:tracePt t="43879" x="8509000" y="2479675"/>
          <p14:tracePt t="43896" x="8515350" y="2479675"/>
          <p14:tracePt t="43912" x="8537575" y="2479675"/>
          <p14:tracePt t="43946" x="8543925" y="2479675"/>
          <p14:tracePt t="43962" x="8558213" y="2479675"/>
          <p14:tracePt t="43979" x="8566150" y="2479675"/>
          <p14:tracePt t="43996" x="8580438" y="2479675"/>
          <p14:tracePt t="44012" x="8586788" y="2479675"/>
          <p14:tracePt t="44030" x="8615363" y="2471738"/>
          <p14:tracePt t="44048" x="8623300" y="2471738"/>
          <p14:tracePt t="44066" x="8637588" y="2471738"/>
          <p14:tracePt t="44082" x="8643938" y="2465388"/>
          <p14:tracePt t="44098" x="8658225" y="2465388"/>
          <p14:tracePt t="44113" x="8672513" y="2465388"/>
          <p14:tracePt t="44131" x="8680450" y="2457450"/>
          <p14:tracePt t="44147" x="8694738" y="2457450"/>
          <p14:tracePt t="44164" x="8715375" y="2451100"/>
          <p14:tracePt t="44183" x="8737600" y="2443163"/>
          <p14:tracePt t="44198" x="8751888" y="2436813"/>
          <p14:tracePt t="44215" x="8780463" y="2422525"/>
          <p14:tracePt t="44231" x="8794750" y="2408238"/>
          <p14:tracePt t="44248" x="8815388" y="2379663"/>
          <p14:tracePt t="44265" x="8837613" y="2357438"/>
          <p14:tracePt t="44282" x="8866188" y="2336800"/>
          <p14:tracePt t="44298" x="8880475" y="2308225"/>
          <p14:tracePt t="44315" x="8894763" y="2286000"/>
          <p14:tracePt t="44332" x="8915400" y="2265363"/>
          <p14:tracePt t="44349" x="8915400" y="2257425"/>
          <p14:tracePt t="44368" x="8937625" y="2208213"/>
          <p14:tracePt t="44385" x="8937625" y="2179638"/>
          <p14:tracePt t="44401" x="8951913" y="2136775"/>
          <p14:tracePt t="44418" x="8966200" y="2085975"/>
          <p14:tracePt t="44435" x="8966200" y="2057400"/>
          <p14:tracePt t="44440" x="8972550" y="2036763"/>
          <p14:tracePt t="44451" x="8972550" y="2022475"/>
          <p14:tracePt t="44466" x="8980488" y="2008188"/>
          <p14:tracePt t="44483" x="8986838" y="1971675"/>
          <p14:tracePt t="44500" x="8986838" y="1951038"/>
          <p14:tracePt t="44517" x="8986838" y="1914525"/>
          <p14:tracePt t="44535" x="8986838" y="1908175"/>
          <p14:tracePt t="44551" x="8986838" y="1879600"/>
          <p14:tracePt t="44567" x="8986838" y="1857375"/>
          <p14:tracePt t="44584" x="8986838" y="1822450"/>
          <p14:tracePt t="44601" x="8986838" y="1800225"/>
          <p14:tracePt t="44618" x="8986838" y="1779588"/>
          <p14:tracePt t="44635" x="8986838" y="1757363"/>
          <p14:tracePt t="44651" x="8986838" y="1743075"/>
          <p14:tracePt t="44668" x="8986838" y="1736725"/>
          <p14:tracePt t="44685" x="8986838" y="1728788"/>
          <p14:tracePt t="44726" x="8972550" y="1722438"/>
          <p14:tracePt t="44733" x="8966200" y="1708150"/>
          <p14:tracePt t="44741" x="8958263" y="1708150"/>
          <p14:tracePt t="44752" x="8937625" y="1693863"/>
          <p14:tracePt t="44769" x="8901113" y="1679575"/>
          <p14:tracePt t="44785" x="8851900" y="1665288"/>
          <p14:tracePt t="44802" x="8815388" y="1665288"/>
          <p14:tracePt t="44821" x="8772525" y="1665288"/>
          <p14:tracePt t="44837" x="8766175" y="1665288"/>
          <p14:tracePt t="45319" x="8751888" y="1671638"/>
          <p14:tracePt t="45327" x="8686800" y="1671638"/>
          <p14:tracePt t="45335" x="8609013" y="1679575"/>
          <p14:tracePt t="45343" x="8543925" y="1693863"/>
          <p14:tracePt t="45356" x="8437563" y="1708150"/>
          <p14:tracePt t="45375" x="7958138" y="1722438"/>
          <p14:tracePt t="45390" x="7566025" y="1743075"/>
          <p14:tracePt t="45407" x="7094538" y="1751013"/>
          <p14:tracePt t="45424" x="6557963" y="1785938"/>
          <p14:tracePt t="45441" x="6008688" y="1800225"/>
          <p14:tracePt t="45445" x="5857875" y="1822450"/>
          <p14:tracePt t="45457" x="5686425" y="1822450"/>
          <p14:tracePt t="45474" x="5408613" y="1822450"/>
          <p14:tracePt t="45492" x="5229225" y="1822450"/>
          <p14:tracePt t="45509" x="5157788" y="1808163"/>
          <p14:tracePt t="45526" x="5086350" y="1800225"/>
          <p14:tracePt t="45542" x="5051425" y="1800225"/>
          <p14:tracePt t="45559" x="4965700" y="1800225"/>
          <p14:tracePt t="45575" x="4914900" y="1800225"/>
          <p14:tracePt t="45592" x="4794250" y="1808163"/>
          <p14:tracePt t="45608" x="4708525" y="1814513"/>
          <p14:tracePt t="45625" x="4643438" y="1814513"/>
          <p14:tracePt t="45643" x="4608513" y="1814513"/>
          <p14:tracePt t="45661" x="4594225" y="1814513"/>
          <p14:tracePt t="45735" x="4594225" y="1808163"/>
          <p14:tracePt t="45757" x="4594225" y="1800225"/>
          <p14:tracePt t="45781" x="4608513" y="1793875"/>
          <p14:tracePt t="45789" x="4614863" y="1785938"/>
          <p14:tracePt t="45797" x="4622800" y="1779588"/>
          <p14:tracePt t="45810" x="4629150" y="1771650"/>
          <p14:tracePt t="45827" x="4643438" y="1757363"/>
          <p14:tracePt t="45929" x="4651375" y="1757363"/>
          <p14:tracePt t="45953" x="4657725" y="1757363"/>
          <p14:tracePt t="45961" x="4694238" y="1757363"/>
          <p14:tracePt t="45970" x="4743450" y="1757363"/>
          <p14:tracePt t="45979" x="4814888" y="1757363"/>
          <p14:tracePt t="45995" x="5014913" y="1771650"/>
          <p14:tracePt t="46012" x="5237163" y="1751013"/>
          <p14:tracePt t="46029" x="5565775" y="1722438"/>
          <p14:tracePt t="46046" x="5972175" y="1665288"/>
          <p14:tracePt t="46064" x="6122988" y="1651000"/>
          <p14:tracePt t="46079" x="6272213" y="1651000"/>
          <p14:tracePt t="46096" x="6400800" y="1651000"/>
          <p14:tracePt t="46113" x="6494463" y="1651000"/>
          <p14:tracePt t="46130" x="6572250" y="1651000"/>
          <p14:tracePt t="46147" x="6672263" y="1643063"/>
          <p14:tracePt t="46164" x="6743700" y="1643063"/>
          <p14:tracePt t="46181" x="6800850" y="1643063"/>
          <p14:tracePt t="46198" x="6837363" y="1643063"/>
          <p14:tracePt t="46214" x="6894513" y="1643063"/>
          <p14:tracePt t="46230" x="6951663" y="1636713"/>
          <p14:tracePt t="46249" x="7051675" y="1622425"/>
          <p14:tracePt t="46266" x="7065963" y="1614488"/>
          <p14:tracePt t="46281" x="7080250" y="1608138"/>
          <p14:tracePt t="47237" x="7080250" y="1622425"/>
          <p14:tracePt t="47251" x="7065963" y="1636713"/>
          <p14:tracePt t="47260" x="7058025" y="1643063"/>
          <p14:tracePt t="47272" x="6986588" y="1685925"/>
          <p14:tracePt t="47289" x="6929438" y="1708150"/>
          <p14:tracePt t="47306" x="6843713" y="1728788"/>
          <p14:tracePt t="47322" x="6743700" y="1757363"/>
          <p14:tracePt t="47339" x="6657975" y="1779588"/>
          <p14:tracePt t="47356" x="6608763" y="1785938"/>
          <p14:tracePt t="47373" x="6580188" y="1785938"/>
          <p14:tracePt t="47390" x="6557963" y="1785938"/>
          <p14:tracePt t="47492" x="6551613" y="1785938"/>
          <p14:tracePt t="47509" x="6543675" y="1785938"/>
          <p14:tracePt t="47517" x="6543675" y="1793875"/>
          <p14:tracePt t="47525" x="6537325" y="1808163"/>
          <p14:tracePt t="47542" x="6515100" y="1822450"/>
          <p14:tracePt t="47558" x="6500813" y="1843088"/>
          <p14:tracePt t="47576" x="6480175" y="1857375"/>
          <p14:tracePt t="47593" x="6472238" y="1871663"/>
          <p14:tracePt t="47610" x="6451600" y="1871663"/>
          <p14:tracePt t="47626" x="6408738" y="1871663"/>
          <p14:tracePt t="47643" x="6351588" y="1871663"/>
          <p14:tracePt t="47660" x="6257925" y="1865313"/>
          <p14:tracePt t="47677" x="6186488" y="1851025"/>
          <p14:tracePt t="47693" x="6143625" y="1843088"/>
          <p14:tracePt t="47695" x="6143625" y="1836738"/>
          <p14:tracePt t="47710" x="6115050" y="1828800"/>
          <p14:tracePt t="47726" x="6100763" y="1814513"/>
          <p14:tracePt t="47743" x="6094413" y="1800225"/>
          <p14:tracePt t="47760" x="6080125" y="1785938"/>
          <p14:tracePt t="47776" x="6080125" y="1771650"/>
          <p14:tracePt t="47793" x="6080125" y="1722438"/>
          <p14:tracePt t="47811" x="6080125" y="1608138"/>
          <p14:tracePt t="47828" x="6080125" y="1500188"/>
          <p14:tracePt t="47845" x="6080125" y="1428750"/>
          <p14:tracePt t="47862" x="6065838" y="1357313"/>
          <p14:tracePt t="47878" x="6065838" y="1328738"/>
          <p14:tracePt t="47895" x="6065838" y="1293813"/>
          <p14:tracePt t="47912" x="6086475" y="1265238"/>
          <p14:tracePt t="47929" x="6108700" y="1257300"/>
          <p14:tracePt t="47946" x="6122988" y="1243013"/>
          <p14:tracePt t="47962" x="6143625" y="1228725"/>
          <p14:tracePt t="47977" x="6200775" y="1214438"/>
          <p14:tracePt t="47994" x="6257925" y="1193800"/>
          <p14:tracePt t="48012" x="6337300" y="1185863"/>
          <p14:tracePt t="48028" x="6386513" y="1185863"/>
          <p14:tracePt t="48045" x="6423025" y="1185863"/>
          <p14:tracePt t="48062" x="6523038" y="1214438"/>
          <p14:tracePt t="48078" x="6572250" y="1250950"/>
          <p14:tracePt t="48096" x="6608763" y="1285875"/>
          <p14:tracePt t="48112" x="6629400" y="1336675"/>
          <p14:tracePt t="48129" x="6643688" y="1357313"/>
          <p14:tracePt t="48146" x="6672263" y="1400175"/>
          <p14:tracePt t="48164" x="6680200" y="1436688"/>
          <p14:tracePt t="48181" x="6694488" y="1479550"/>
          <p14:tracePt t="48198" x="6694488" y="1536700"/>
          <p14:tracePt t="48214" x="6694488" y="1585913"/>
          <p14:tracePt t="48230" x="6680200" y="1665288"/>
          <p14:tracePt t="48246" x="6665913" y="1700213"/>
          <p14:tracePt t="48264" x="6651625" y="1722438"/>
          <p14:tracePt t="48282" x="6637338" y="1743075"/>
          <p14:tracePt t="48296" x="6600825" y="1743075"/>
          <p14:tracePt t="48314" x="6580188" y="1757363"/>
          <p14:tracePt t="48330" x="6543675" y="1771650"/>
          <p14:tracePt t="48349" x="6529388" y="1779588"/>
          <p14:tracePt t="48364" x="6465888" y="1800225"/>
          <p14:tracePt t="48381" x="6365875" y="1814513"/>
          <p14:tracePt t="48398" x="6329363" y="1814513"/>
          <p14:tracePt t="48414" x="6257925" y="1814513"/>
          <p14:tracePt t="48431" x="6223000" y="1808163"/>
          <p14:tracePt t="48448" x="6194425" y="1800225"/>
          <p14:tracePt t="48466" x="6172200" y="1785938"/>
          <p14:tracePt t="48483" x="6165850" y="1757363"/>
          <p14:tracePt t="48500" x="6143625" y="1728788"/>
          <p14:tracePt t="48516" x="6129338" y="1722438"/>
          <p14:tracePt t="48533" x="6108700" y="1693863"/>
          <p14:tracePt t="48550" x="6086475" y="1679575"/>
          <p14:tracePt t="48567" x="6072188" y="1665288"/>
          <p14:tracePt t="48583" x="6057900" y="1651000"/>
          <p14:tracePt t="48585" x="6051550" y="1651000"/>
          <p14:tracePt t="48616" x="6043613" y="1622425"/>
          <p14:tracePt t="48633" x="6043613" y="1600200"/>
          <p14:tracePt t="48650" x="6043613" y="1543050"/>
          <p14:tracePt t="48667" x="6065838" y="1500188"/>
          <p14:tracePt t="48683" x="6086475" y="1457325"/>
          <p14:tracePt t="48700" x="6108700" y="1428750"/>
          <p14:tracePt t="48718" x="6137275" y="1414463"/>
          <p14:tracePt t="48735" x="6151563" y="1408113"/>
          <p14:tracePt t="48752" x="6180138" y="1400175"/>
          <p14:tracePt t="48767" x="6229350" y="1393825"/>
          <p14:tracePt t="48784" x="6272213" y="1393825"/>
          <p14:tracePt t="48801" x="6329363" y="1393825"/>
          <p14:tracePt t="48819" x="6408738" y="1408113"/>
          <p14:tracePt t="48836" x="6465888" y="1422400"/>
          <p14:tracePt t="48851" x="6500813" y="1436688"/>
          <p14:tracePt t="48868" x="6529388" y="1450975"/>
          <p14:tracePt t="48885" x="6537325" y="1465263"/>
          <p14:tracePt t="48902" x="6543675" y="1479550"/>
          <p14:tracePt t="48919" x="6543675" y="1500188"/>
          <p14:tracePt t="48935" x="6543675" y="1528763"/>
          <p14:tracePt t="48952" x="6537325" y="1565275"/>
          <p14:tracePt t="48969" x="6537325" y="1585913"/>
          <p14:tracePt t="48986" x="6523038" y="1614488"/>
          <p14:tracePt t="49003" x="6523038" y="1628775"/>
          <p14:tracePt t="49019" x="6500813" y="1643063"/>
          <p14:tracePt t="49036" x="6486525" y="1657350"/>
          <p14:tracePt t="49053" x="6443663" y="1679575"/>
          <p14:tracePt t="49071" x="6415088" y="1693863"/>
          <p14:tracePt t="49088" x="6386513" y="1700213"/>
          <p14:tracePt t="49105" x="6365875" y="1700213"/>
          <p14:tracePt t="49122" x="6286500" y="1708150"/>
          <p14:tracePt t="49139" x="6243638" y="1708150"/>
          <p14:tracePt t="49156" x="6215063" y="1693863"/>
          <p14:tracePt t="49171" x="6180138" y="1679575"/>
          <p14:tracePt t="49187" x="6151563" y="1665288"/>
          <p14:tracePt t="49204" x="6143625" y="1651000"/>
          <p14:tracePt t="49221" x="6137275" y="1628775"/>
          <p14:tracePt t="49238" x="6129338" y="1608138"/>
          <p14:tracePt t="49257" x="6129338" y="1565275"/>
          <p14:tracePt t="49273" x="6122988" y="1543050"/>
          <p14:tracePt t="49290" x="6122988" y="1514475"/>
          <p14:tracePt t="49307" x="6122988" y="1493838"/>
          <p14:tracePt t="49323" x="6129338" y="1471613"/>
          <p14:tracePt t="49339" x="6157913" y="1450975"/>
          <p14:tracePt t="49355" x="6194425" y="1422400"/>
          <p14:tracePt t="49374" x="6251575" y="1393825"/>
          <p14:tracePt t="49390" x="6280150" y="1371600"/>
          <p14:tracePt t="49406" x="6294438" y="1365250"/>
          <p14:tracePt t="49422" x="6315075" y="1365250"/>
          <p14:tracePt t="49439" x="6329363" y="1365250"/>
          <p14:tracePt t="49456" x="6365875" y="1365250"/>
          <p14:tracePt t="49459" x="6386513" y="1365250"/>
          <p14:tracePt t="49473" x="6415088" y="1365250"/>
          <p14:tracePt t="49490" x="6465888" y="1371600"/>
          <p14:tracePt t="49506" x="6500813" y="1385888"/>
          <p14:tracePt t="49524" x="6565900" y="1408113"/>
          <p14:tracePt t="49540" x="6600825" y="1422400"/>
          <p14:tracePt t="49557" x="6615113" y="1428750"/>
          <p14:tracePt t="49573" x="6623050" y="1443038"/>
          <p14:tracePt t="49591" x="6629400" y="1457325"/>
          <p14:tracePt t="49608" x="6629400" y="1479550"/>
          <p14:tracePt t="49624" x="6629400" y="1493838"/>
          <p14:tracePt t="49641" x="6623050" y="1508125"/>
          <p14:tracePt t="49659" x="6615113" y="1522413"/>
          <p14:tracePt t="49676" x="6600825" y="1528763"/>
          <p14:tracePt t="49692" x="6580188" y="1536700"/>
          <p14:tracePt t="49709" x="6551613" y="1543050"/>
          <p14:tracePt t="49726" x="6543675" y="1550988"/>
          <p14:tracePt t="49837" x="6537325" y="1550988"/>
          <p14:tracePt t="49851" x="6529388" y="1550988"/>
          <p14:tracePt t="49992" x="6523038" y="1550988"/>
          <p14:tracePt t="49999" x="6523038" y="1557338"/>
          <p14:tracePt t="50234" x="6529388" y="1557338"/>
          <p14:tracePt t="50241" x="6551613" y="1557338"/>
          <p14:tracePt t="50249" x="6565900" y="1557338"/>
          <p14:tracePt t="50263" x="6580188" y="1550988"/>
          <p14:tracePt t="50280" x="6629400" y="1536700"/>
          <p14:tracePt t="50296" x="6665913" y="1522413"/>
          <p14:tracePt t="50315" x="6686550" y="1508125"/>
          <p14:tracePt t="50331" x="6708775" y="1500188"/>
          <p14:tracePt t="50347" x="6723063" y="1500188"/>
          <p14:tracePt t="50363" x="6743700" y="1500188"/>
          <p14:tracePt t="50381" x="6780213" y="1500188"/>
          <p14:tracePt t="50397" x="6843713" y="1508125"/>
          <p14:tracePt t="50413" x="6915150" y="1528763"/>
          <p14:tracePt t="50431" x="6965950" y="1536700"/>
          <p14:tracePt t="50448" x="6980238" y="1536700"/>
          <p14:tracePt t="50465" x="6994525" y="1536700"/>
          <p14:tracePt t="51943" x="6986588" y="1536700"/>
          <p14:tracePt t="52093" x="6980238" y="1536700"/>
          <p14:tracePt t="52178" x="6972300" y="1536700"/>
          <p14:tracePt t="52194" x="6958013" y="1536700"/>
          <p14:tracePt t="52203" x="6943725" y="1536700"/>
          <p14:tracePt t="52211" x="6929438" y="1543050"/>
          <p14:tracePt t="52228" x="6894513" y="1543050"/>
          <p14:tracePt t="52245" x="6851650" y="1550988"/>
          <p14:tracePt t="52264" x="6765925" y="1565275"/>
          <p14:tracePt t="52280" x="6651625" y="1585913"/>
          <p14:tracePt t="52297" x="6594475" y="1593850"/>
          <p14:tracePt t="52314" x="6543675" y="1614488"/>
          <p14:tracePt t="52331" x="6508750" y="1628775"/>
          <p14:tracePt t="52348" x="6465888" y="1636713"/>
          <p14:tracePt t="52365" x="6400800" y="1636713"/>
          <p14:tracePt t="52380" x="6351588" y="1636713"/>
          <p14:tracePt t="52396" x="6272213" y="1643063"/>
          <p14:tracePt t="52413" x="6208713" y="1671638"/>
          <p14:tracePt t="52431" x="6186488" y="1679575"/>
          <p14:tracePt t="52447" x="6180138" y="1679575"/>
          <p14:tracePt t="52545" x="6165850" y="1679575"/>
          <p14:tracePt t="52553" x="6157913" y="1685925"/>
          <p14:tracePt t="52564" x="6151563" y="1685925"/>
          <p14:tracePt t="52581" x="6122988" y="1685925"/>
          <p14:tracePt t="52598" x="6072188" y="1685925"/>
          <p14:tracePt t="52615" x="6022975" y="1685925"/>
          <p14:tracePt t="52632" x="5986463" y="1685925"/>
          <p14:tracePt t="52649" x="5965825" y="1685925"/>
          <p14:tracePt t="52665" x="5937250" y="1685925"/>
          <p14:tracePt t="52682" x="5908675" y="1685925"/>
          <p14:tracePt t="52699" x="5857875" y="1685925"/>
          <p14:tracePt t="52715" x="5851525" y="1685925"/>
          <p14:tracePt t="52773" x="5843588" y="1685925"/>
          <p14:tracePt t="52788" x="5837238" y="1685925"/>
          <p14:tracePt t="52795" x="5822950" y="1685925"/>
          <p14:tracePt t="52804" x="5808663" y="1693863"/>
          <p14:tracePt t="52816" x="5786438" y="1693863"/>
          <p14:tracePt t="52834" x="5743575" y="1693863"/>
          <p14:tracePt t="52850" x="5729288" y="1693863"/>
          <p14:tracePt t="53047" x="5737225" y="1693863"/>
          <p14:tracePt t="53053" x="5751513" y="1708150"/>
          <p14:tracePt t="53061" x="5772150" y="1708150"/>
          <p14:tracePt t="53069" x="5800725" y="1714500"/>
          <p14:tracePt t="53085" x="5922963" y="1751013"/>
          <p14:tracePt t="53103" x="6022975" y="1785938"/>
          <p14:tracePt t="53120" x="6122988" y="1814513"/>
          <p14:tracePt t="53135" x="6251575" y="1857375"/>
          <p14:tracePt t="53152" x="6343650" y="1879600"/>
          <p14:tracePt t="53170" x="6508750" y="1914525"/>
          <p14:tracePt t="53186" x="6615113" y="1922463"/>
          <p14:tracePt t="53204" x="6715125" y="1951038"/>
          <p14:tracePt t="53221" x="6765925" y="1957388"/>
          <p14:tracePt t="53238" x="6815138" y="1965325"/>
          <p14:tracePt t="53254" x="6872288" y="1971675"/>
          <p14:tracePt t="53270" x="6886575" y="1979613"/>
          <p14:tracePt t="53289" x="6894513" y="1979613"/>
          <p14:tracePt t="53305" x="6900863" y="1979613"/>
          <p14:tracePt t="53546" x="6900863" y="1993900"/>
          <p14:tracePt t="53555" x="6900863" y="2000250"/>
          <p14:tracePt t="53561" x="6900863" y="2008188"/>
          <p14:tracePt t="53572" x="6900863" y="2014538"/>
          <p14:tracePt t="53590" x="6900863" y="2028825"/>
          <p14:tracePt t="53606" x="6908800" y="2028825"/>
          <p14:tracePt t="53685" x="6908800" y="2036763"/>
          <p14:tracePt t="53787" x="6908800" y="2022475"/>
          <p14:tracePt t="53796" x="6908800" y="2008188"/>
          <p14:tracePt t="53803" x="6894513" y="2008188"/>
          <p14:tracePt t="57280" x="6894513" y="2014538"/>
          <p14:tracePt t="57287" x="6894513" y="2057400"/>
          <p14:tracePt t="57296" x="6880225" y="2114550"/>
          <p14:tracePt t="57302" x="6872288" y="2200275"/>
          <p14:tracePt t="57319" x="6843713" y="2351088"/>
          <p14:tracePt t="57336" x="6823075" y="2400300"/>
          <p14:tracePt t="57354" x="6786563" y="2443163"/>
          <p14:tracePt t="57369" x="6772275" y="2471738"/>
          <p14:tracePt t="57386" x="6757988" y="2500313"/>
          <p14:tracePt t="57403" x="6751638" y="2557463"/>
          <p14:tracePt t="57420" x="6751638" y="2614613"/>
          <p14:tracePt t="57437" x="6751638" y="2671763"/>
          <p14:tracePt t="57453" x="6751638" y="2728913"/>
          <p14:tracePt t="57470" x="6737350" y="2771775"/>
          <p14:tracePt t="57487" x="6686550" y="2865438"/>
          <p14:tracePt t="57504" x="6508750" y="3008313"/>
          <p14:tracePt t="57521" x="6343650" y="3065463"/>
          <p14:tracePt t="57539" x="6215063" y="3122613"/>
          <p14:tracePt t="57556" x="6151563" y="3143250"/>
          <p14:tracePt t="57573" x="6143625" y="3151188"/>
          <p14:tracePt t="57639" x="6137275" y="3151188"/>
          <p14:tracePt t="57654" x="6129338" y="3151188"/>
          <p14:tracePt t="57663" x="6115050" y="3151188"/>
          <p14:tracePt t="57676" x="6100763" y="3151188"/>
          <p14:tracePt t="57688" x="6094413" y="3151188"/>
          <p14:tracePt t="57705" x="6043613" y="3165475"/>
          <p14:tracePt t="57724" x="5994400" y="3186113"/>
          <p14:tracePt t="57741" x="5972175" y="3186113"/>
          <p14:tracePt t="57756" x="5951538" y="3186113"/>
          <p14:tracePt t="57773" x="5937250" y="3179763"/>
          <p14:tracePt t="57789" x="5894388" y="3151188"/>
          <p14:tracePt t="57806" x="5815013" y="3079750"/>
          <p14:tracePt t="57823" x="5722938" y="3000375"/>
          <p14:tracePt t="57841" x="5580063" y="2879725"/>
          <p14:tracePt t="57858" x="5486400" y="2836863"/>
          <p14:tracePt t="57875" x="5414963" y="2786063"/>
          <p14:tracePt t="57891" x="5337175" y="2743200"/>
          <p14:tracePt t="57907" x="5251450" y="2700338"/>
          <p14:tracePt t="57924" x="5214938" y="2651125"/>
          <p14:tracePt t="57941" x="5157788" y="2571750"/>
          <p14:tracePt t="57958" x="5065713" y="2451100"/>
          <p14:tracePt t="57974" x="5000625" y="2336800"/>
          <p14:tracePt t="57991" x="4900613" y="2257425"/>
          <p14:tracePt t="58008" x="4829175" y="2171700"/>
          <p14:tracePt t="58025" x="4714875" y="2079625"/>
          <p14:tracePt t="58042" x="4637088" y="2014538"/>
          <p14:tracePt t="58058" x="4529138" y="1957388"/>
          <p14:tracePt t="58075" x="4371975" y="1885950"/>
          <p14:tracePt t="58092" x="4322763" y="1865313"/>
          <p14:tracePt t="58109" x="4286250" y="1851025"/>
          <p14:tracePt t="58126" x="4251325" y="1828800"/>
          <p14:tracePt t="58142" x="4237038" y="1822450"/>
          <p14:tracePt t="58159" x="4179888" y="1785938"/>
          <p14:tracePt t="58176" x="4086225" y="1728788"/>
          <p14:tracePt t="58193" x="3994150" y="1693863"/>
          <p14:tracePt t="58210" x="3879850" y="1651000"/>
          <p14:tracePt t="58226" x="3808413" y="1628775"/>
          <p14:tracePt t="58243" x="3771900" y="1622425"/>
          <p14:tracePt t="58260" x="3686175" y="1614488"/>
          <p14:tracePt t="58276" x="3629025" y="1600200"/>
          <p14:tracePt t="58294" x="3508375" y="1600200"/>
          <p14:tracePt t="58311" x="3422650" y="1585913"/>
          <p14:tracePt t="58328" x="3322638" y="1565275"/>
          <p14:tracePt t="58346" x="3186113" y="1557338"/>
          <p14:tracePt t="58362" x="3094038" y="1557338"/>
          <p14:tracePt t="58379" x="2979738" y="1557338"/>
          <p14:tracePt t="58394" x="2851150" y="1565275"/>
          <p14:tracePt t="58396" x="2828925" y="1579563"/>
          <p14:tracePt t="58411" x="2722563" y="1585913"/>
          <p14:tracePt t="58428" x="2628900" y="1600200"/>
          <p14:tracePt t="58445" x="2528888" y="1622425"/>
          <p14:tracePt t="58461" x="2471738" y="1622425"/>
          <p14:tracePt t="58478" x="2386013" y="1622425"/>
          <p14:tracePt t="58481" x="2365375" y="1622425"/>
          <p14:tracePt t="58497" x="2293938" y="1622425"/>
          <p14:tracePt t="58514" x="2236788" y="1622425"/>
          <p14:tracePt t="58531" x="2193925" y="1622425"/>
          <p14:tracePt t="58547" x="2157413" y="1614488"/>
          <p14:tracePt t="58564" x="2143125" y="1614488"/>
          <p14:tracePt t="58580" x="2128838" y="1614488"/>
          <p14:tracePt t="58597" x="2108200" y="1614488"/>
          <p14:tracePt t="58615" x="2022475" y="1614488"/>
          <p14:tracePt t="58631" x="1971675" y="1614488"/>
          <p14:tracePt t="58646" x="1908175" y="1622425"/>
          <p14:tracePt t="58663" x="1836738" y="1622425"/>
          <p14:tracePt t="58680" x="1779588" y="1628775"/>
          <p14:tracePt t="58697" x="1757363" y="1643063"/>
          <p14:tracePt t="58714" x="1743075" y="1643063"/>
          <p14:tracePt t="58732" x="1728788" y="1651000"/>
          <p14:tracePt t="58748" x="1722438" y="1651000"/>
          <p14:tracePt t="58764" x="1714500" y="1651000"/>
          <p14:tracePt t="58780" x="1708150" y="1651000"/>
          <p14:tracePt t="58814" x="1693863" y="1665288"/>
          <p14:tracePt t="58832" x="1671638" y="1665288"/>
          <p14:tracePt t="58984" x="1685925" y="1665288"/>
          <p14:tracePt t="58992" x="1700213" y="1665288"/>
          <p14:tracePt t="58999" x="1728788" y="1665288"/>
          <p14:tracePt t="59017" x="1779588" y="1671638"/>
          <p14:tracePt t="59021" x="1822450" y="1671638"/>
          <p14:tracePt t="59034" x="1843088" y="1671638"/>
          <p14:tracePt t="59051" x="1871663" y="1671638"/>
          <p14:tracePt t="59068" x="1936750" y="1685925"/>
          <p14:tracePt t="59085" x="1971675" y="1685925"/>
          <p14:tracePt t="59102" x="1985963" y="1693863"/>
          <p14:tracePt t="59121" x="2022475" y="1693863"/>
          <p14:tracePt t="59134" x="2057400" y="1693863"/>
          <p14:tracePt t="59150" x="2100263" y="1693863"/>
          <p14:tracePt t="59168" x="2151063" y="1693863"/>
          <p14:tracePt t="59185" x="2171700" y="1693863"/>
          <p14:tracePt t="59203" x="2193925" y="1693863"/>
          <p14:tracePt t="59219" x="2208213" y="1693863"/>
          <p14:tracePt t="59235" x="2222500" y="1693863"/>
          <p14:tracePt t="59253" x="2228850" y="1693863"/>
          <p14:tracePt t="59269" x="2236788" y="1693863"/>
          <p14:tracePt t="59286" x="2257425" y="1693863"/>
          <p14:tracePt t="59302" x="2279650" y="1693863"/>
          <p14:tracePt t="59319" x="2293938" y="1693863"/>
          <p14:tracePt t="59335" x="2308225" y="1693863"/>
          <p14:tracePt t="59352" x="2314575" y="1700213"/>
          <p14:tracePt t="59369" x="2322513" y="1708150"/>
          <p14:tracePt t="59386" x="2336800" y="1714500"/>
          <p14:tracePt t="59403" x="2343150" y="1714500"/>
          <p14:tracePt t="59419" x="2357438" y="1728788"/>
          <p14:tracePt t="59436" x="2365375" y="1728788"/>
          <p14:tracePt t="59454" x="2365375" y="1736725"/>
          <p14:tracePt t="59471" x="2379663" y="1751013"/>
          <p14:tracePt t="59476" x="2386013" y="1771650"/>
          <p14:tracePt t="59486" x="2400300" y="1785938"/>
          <p14:tracePt t="59504" x="2414588" y="1822450"/>
          <p14:tracePt t="59520" x="2428875" y="1843088"/>
          <p14:tracePt t="59537" x="2436813" y="1871663"/>
          <p14:tracePt t="59554" x="2436813" y="1885950"/>
          <p14:tracePt t="59571" x="2436813" y="1908175"/>
          <p14:tracePt t="59587" x="2443163" y="1928813"/>
          <p14:tracePt t="59604" x="2451100" y="1943100"/>
          <p14:tracePt t="59621" x="2451100" y="1965325"/>
          <p14:tracePt t="59638" x="2471738" y="1993900"/>
          <p14:tracePt t="59656" x="2479675" y="2008188"/>
          <p14:tracePt t="59674" x="2493963" y="2028825"/>
          <p14:tracePt t="59689" x="2508250" y="2043113"/>
          <p14:tracePt t="59706" x="2522538" y="2057400"/>
          <p14:tracePt t="59723" x="2522538" y="2065338"/>
          <p14:tracePt t="59739" x="2528888" y="2065338"/>
          <p14:tracePt t="59825" x="2536825" y="2071688"/>
          <p14:tracePt t="59834" x="2543175" y="2071688"/>
          <p14:tracePt t="59842" x="2551113" y="2079625"/>
          <p14:tracePt t="59858" x="2571750" y="2085975"/>
          <p14:tracePt t="59875" x="2593975" y="2085975"/>
          <p14:tracePt t="59891" x="2608263" y="2085975"/>
          <p14:tracePt t="59908" x="2628900" y="2093913"/>
          <p14:tracePt t="59924" x="2643188" y="2093913"/>
          <p14:tracePt t="59940" x="2665413" y="2093913"/>
          <p14:tracePt t="59958" x="2714625" y="2093913"/>
          <p14:tracePt t="59974" x="2757488" y="2093913"/>
          <p14:tracePt t="59991" x="2786063" y="2093913"/>
          <p14:tracePt t="60008" x="2828925" y="2085975"/>
          <p14:tracePt t="60024" x="2857500" y="2085975"/>
          <p14:tracePt t="60042" x="2871788" y="2085975"/>
          <p14:tracePt t="60059" x="2886075" y="2085975"/>
          <p14:tracePt t="60076" x="2894013" y="2085975"/>
          <p14:tracePt t="60265" x="2886075" y="2085975"/>
          <p14:tracePt t="62693" x="2886075" y="2093913"/>
          <p14:tracePt t="62701" x="2894013" y="2093913"/>
          <p14:tracePt t="62717" x="2900363" y="2093913"/>
          <p14:tracePt t="62729" x="2908300" y="2093913"/>
          <p14:tracePt t="62746" x="2936875" y="2093913"/>
          <p14:tracePt t="62763" x="2943225" y="2100263"/>
          <p14:tracePt t="62780" x="2957513" y="2100263"/>
          <p14:tracePt t="62887" x="2965450" y="2100263"/>
          <p14:tracePt t="62895" x="2971800" y="2100263"/>
          <p14:tracePt t="62919" x="2979738" y="2100263"/>
          <p14:tracePt t="62926" x="2986088" y="2100263"/>
          <p14:tracePt t="62943" x="2994025" y="2100263"/>
          <p14:tracePt t="62959" x="3000375" y="2100263"/>
          <p14:tracePt t="62966" x="3008313" y="2100263"/>
          <p14:tracePt t="63031" x="3014663" y="2100263"/>
          <p14:tracePt t="63068" x="3022600" y="2108200"/>
          <p14:tracePt t="63091" x="3028950" y="2108200"/>
          <p14:tracePt t="63123" x="3036888" y="2108200"/>
          <p14:tracePt t="63211" x="3043238" y="2108200"/>
          <p14:tracePt t="63229" x="3051175" y="2108200"/>
          <p14:tracePt t="63242" x="3057525" y="2108200"/>
          <p14:tracePt t="63257" x="3065463" y="2108200"/>
          <p14:tracePt t="63273" x="3071813" y="2108200"/>
          <p14:tracePt t="63281" x="3079750" y="2108200"/>
          <p14:tracePt t="63289" x="3086100" y="2108200"/>
          <p14:tracePt t="63304" x="3094038" y="2108200"/>
          <p14:tracePt t="63317" x="3108325" y="2108200"/>
          <p14:tracePt t="63334" x="3114675" y="2108200"/>
          <p14:tracePt t="63351" x="3122613" y="2108200"/>
          <p14:tracePt t="63459" x="3128963" y="2108200"/>
          <p14:tracePt t="63859" x="3136900" y="2108200"/>
          <p14:tracePt t="63886" x="3143250" y="2108200"/>
          <p14:tracePt t="63898" x="3151188" y="2108200"/>
          <p14:tracePt t="63913" x="3157538" y="2108200"/>
          <p14:tracePt t="63951" x="3171825" y="2100263"/>
          <p14:tracePt t="63965" x="3179763" y="2100263"/>
          <p14:tracePt t="63981" x="3186113" y="2100263"/>
          <p14:tracePt t="63988" x="3186113" y="2093913"/>
          <p14:tracePt t="63997" x="3194050" y="2093913"/>
          <p14:tracePt t="64006" x="3200400" y="2093913"/>
          <p14:tracePt t="64061" x="3200400" y="2085975"/>
          <p14:tracePt t="64069" x="3208338" y="2085975"/>
          <p14:tracePt t="64107" x="3214688" y="2085975"/>
          <p14:tracePt t="64131" x="3222625" y="2085975"/>
          <p14:tracePt t="66483" x="3228975" y="2085975"/>
          <p14:tracePt t="67233" x="3236913" y="2085975"/>
          <p14:tracePt t="67257" x="3243263" y="2085975"/>
          <p14:tracePt t="68277" x="3251200" y="2085975"/>
          <p14:tracePt t="68293" x="3257550" y="2085975"/>
          <p14:tracePt t="68310" x="3271838" y="2085975"/>
          <p14:tracePt t="68333" x="3279775" y="2085975"/>
          <p14:tracePt t="68341" x="3286125" y="2085975"/>
          <p14:tracePt t="68347" x="3286125" y="2079625"/>
          <p14:tracePt t="68359" x="3294063" y="2079625"/>
          <p14:tracePt t="68376" x="3300413" y="2079625"/>
          <p14:tracePt t="68392" x="3322638" y="2079625"/>
          <p14:tracePt t="68408" x="3336925" y="2079625"/>
          <p14:tracePt t="68424" x="3379788" y="2085975"/>
          <p14:tracePt t="68442" x="3408363" y="2085975"/>
          <p14:tracePt t="68458" x="3422650" y="2093913"/>
          <p14:tracePt t="68475" x="3451225" y="2108200"/>
          <p14:tracePt t="68493" x="3465513" y="2108200"/>
          <p14:tracePt t="68498" x="3479800" y="2108200"/>
          <p14:tracePt t="68510" x="3486150" y="2114550"/>
          <p14:tracePt t="68527" x="3543300" y="2114550"/>
          <p14:tracePt t="68544" x="3586163" y="2114550"/>
          <p14:tracePt t="68560" x="3629025" y="2114550"/>
          <p14:tracePt t="68577" x="3686175" y="2114550"/>
          <p14:tracePt t="68594" x="3722688" y="2122488"/>
          <p14:tracePt t="68611" x="3743325" y="2122488"/>
          <p14:tracePt t="68628" x="3765550" y="2122488"/>
          <p14:tracePt t="68643" x="3779838" y="2122488"/>
          <p14:tracePt t="68661" x="3800475" y="2128838"/>
          <p14:tracePt t="68677" x="3822700" y="2128838"/>
          <p14:tracePt t="68695" x="3857625" y="2128838"/>
          <p14:tracePt t="68712" x="3914775" y="2128838"/>
          <p14:tracePt t="68729" x="3979863" y="2128838"/>
          <p14:tracePt t="68746" x="4051300" y="2122488"/>
          <p14:tracePt t="68761" x="4086225" y="2114550"/>
          <p14:tracePt t="68778" x="4137025" y="2114550"/>
          <p14:tracePt t="68794" x="4165600" y="2114550"/>
          <p14:tracePt t="68813" x="4208463" y="2114550"/>
          <p14:tracePt t="68828" x="4257675" y="2114550"/>
          <p14:tracePt t="68845" x="4308475" y="2114550"/>
          <p14:tracePt t="68862" x="4400550" y="2114550"/>
          <p14:tracePt t="68880" x="4457700" y="2122488"/>
          <p14:tracePt t="68898" x="4514850" y="2122488"/>
          <p14:tracePt t="68913" x="4579938" y="2122488"/>
          <p14:tracePt t="68930" x="4629150" y="2122488"/>
          <p14:tracePt t="68947" x="4665663" y="2122488"/>
          <p14:tracePt t="68962" x="4714875" y="2122488"/>
          <p14:tracePt t="68964" x="4765675" y="2122488"/>
          <p14:tracePt t="68979" x="4779963" y="2128838"/>
          <p14:tracePt t="68998" x="4922838" y="2143125"/>
          <p14:tracePt t="69013" x="5037138" y="2143125"/>
          <p14:tracePt t="69029" x="5151438" y="2136775"/>
          <p14:tracePt t="69046" x="5272088" y="2100263"/>
          <p14:tracePt t="69063" x="5337175" y="2093913"/>
          <p14:tracePt t="69080" x="5451475" y="2085975"/>
          <p14:tracePt t="69097" x="5537200" y="2071688"/>
          <p14:tracePt t="69113" x="5614988" y="2079625"/>
          <p14:tracePt t="69130" x="5722938" y="2079625"/>
          <p14:tracePt t="69147" x="5800725" y="2057400"/>
          <p14:tracePt t="69164" x="5886450" y="2043113"/>
          <p14:tracePt t="69181" x="5957888" y="2022475"/>
          <p14:tracePt t="69199" x="6037263" y="1979613"/>
          <p14:tracePt t="69215" x="6072188" y="1951038"/>
          <p14:tracePt t="69231" x="6094413" y="1936750"/>
          <p14:tracePt t="69248" x="6100763" y="1922463"/>
          <p14:tracePt t="69265" x="6122988" y="1900238"/>
          <p14:tracePt t="69281" x="6137275" y="1893888"/>
          <p14:tracePt t="69298" x="6165850" y="1879600"/>
          <p14:tracePt t="69316" x="6186488" y="1843088"/>
          <p14:tracePt t="69334" x="6223000" y="1793875"/>
          <p14:tracePt t="69350" x="6243638" y="1765300"/>
          <p14:tracePt t="69367" x="6265863" y="1728788"/>
          <p14:tracePt t="69384" x="6280150" y="1714500"/>
          <p14:tracePt t="69401" x="6286500" y="1685925"/>
          <p14:tracePt t="69417" x="6294438" y="1665288"/>
          <p14:tracePt t="69418" x="6300788" y="1657350"/>
          <p14:tracePt t="69433" x="6315075" y="1628775"/>
          <p14:tracePt t="69450" x="6323013" y="1622425"/>
          <p14:tracePt t="69913" x="6323013" y="1628775"/>
          <p14:tracePt t="69983" x="6323013" y="1636713"/>
          <p14:tracePt t="69991" x="6323013" y="1643063"/>
          <p14:tracePt t="70005" x="6323013" y="1651000"/>
          <p14:tracePt t="70022" x="6315075" y="1665288"/>
          <p14:tracePt t="70038" x="6315075" y="1671638"/>
          <p14:tracePt t="70055" x="6315075" y="1679575"/>
          <p14:tracePt t="70072" x="6315075" y="1685925"/>
          <p14:tracePt t="70090" x="6315075" y="1693863"/>
          <p14:tracePt t="70131" x="6315075" y="1700213"/>
          <p14:tracePt t="70146" x="6315075" y="1708150"/>
          <p14:tracePt t="70185" x="6308725" y="1714500"/>
          <p14:tracePt t="70200" x="6300788" y="1714500"/>
          <p14:tracePt t="70224" x="6300788" y="1722438"/>
          <p14:tracePt t="70240" x="6294438" y="1722438"/>
          <p14:tracePt t="70261" x="6286500" y="1722438"/>
          <p14:tracePt t="70269" x="6280150" y="1728788"/>
          <p14:tracePt t="70277" x="6272213" y="1728788"/>
          <p14:tracePt t="70290" x="6272213" y="1736725"/>
          <p14:tracePt t="70306" x="6265863" y="1736725"/>
          <p14:tracePt t="70323" x="6257925" y="1751013"/>
          <p14:tracePt t="70340" x="6243638" y="1757363"/>
          <p14:tracePt t="70356" x="6237288" y="1757363"/>
          <p14:tracePt t="70411" x="6229350" y="1757363"/>
          <p14:tracePt t="70425" x="6223000" y="1757363"/>
          <p14:tracePt t="70442" x="6215063" y="1757363"/>
          <p14:tracePt t="70450" x="6208713" y="1757363"/>
          <p14:tracePt t="70466" x="6200775" y="1757363"/>
          <p14:tracePt t="70474" x="6194425" y="1757363"/>
          <p14:tracePt t="70491" x="6186488" y="1757363"/>
          <p14:tracePt t="70508" x="6157913" y="1743075"/>
          <p14:tracePt t="70525" x="6143625" y="1743075"/>
          <p14:tracePt t="70543" x="6129338" y="1728788"/>
          <p14:tracePt t="70559" x="6115050" y="1728788"/>
          <p14:tracePt t="70575" x="6100763" y="1722438"/>
          <p14:tracePt t="70594" x="6094413" y="1722438"/>
          <p14:tracePt t="70612" x="6086475" y="1714500"/>
          <p14:tracePt t="70626" x="6080125" y="1714500"/>
          <p14:tracePt t="70642" x="6072188" y="1693863"/>
          <p14:tracePt t="70659" x="6072188" y="1671638"/>
          <p14:tracePt t="70676" x="6072188" y="1665288"/>
          <p14:tracePt t="70693" x="6072188" y="1643063"/>
          <p14:tracePt t="70711" x="6065838" y="1636713"/>
          <p14:tracePt t="70731" x="6065838" y="1622425"/>
          <p14:tracePt t="70743" x="6065838" y="1614488"/>
          <p14:tracePt t="70763" x="6065838" y="1593850"/>
          <p14:tracePt t="70777" x="6065838" y="1579563"/>
          <p14:tracePt t="70794" x="6072188" y="1565275"/>
          <p14:tracePt t="70812" x="6086475" y="1543050"/>
          <p14:tracePt t="70829" x="6094413" y="1522413"/>
          <p14:tracePt t="70846" x="6115050" y="1500188"/>
          <p14:tracePt t="70861" x="6115050" y="1493838"/>
          <p14:tracePt t="70878" x="6129338" y="1485900"/>
          <p14:tracePt t="70894" x="6137275" y="1479550"/>
          <p14:tracePt t="70912" x="6157913" y="1457325"/>
          <p14:tracePt t="70928" x="6165850" y="1450975"/>
          <p14:tracePt t="70945" x="6180138" y="1443038"/>
          <p14:tracePt t="70962" x="6208713" y="1422400"/>
          <p14:tracePt t="70978" x="6223000" y="1408113"/>
          <p14:tracePt t="70997" x="6237288" y="1393825"/>
          <p14:tracePt t="71012" x="6243638" y="1393825"/>
          <p14:tracePt t="71070" x="6251575" y="1385888"/>
          <p14:tracePt t="71077" x="6257925" y="1385888"/>
          <p14:tracePt t="71083" x="6265863" y="1385888"/>
          <p14:tracePt t="71098" x="6286500" y="1385888"/>
          <p14:tracePt t="71114" x="6300788" y="1379538"/>
          <p14:tracePt t="71131" x="6315075" y="1379538"/>
          <p14:tracePt t="71148" x="6323013" y="1379538"/>
          <p14:tracePt t="71165" x="6337300" y="1379538"/>
          <p14:tracePt t="71182" x="6351588" y="1379538"/>
          <p14:tracePt t="71199" x="6357938" y="1379538"/>
          <p14:tracePt t="71215" x="6365875" y="1379538"/>
          <p14:tracePt t="71232" x="6372225" y="1385888"/>
          <p14:tracePt t="71248" x="6386513" y="1385888"/>
          <p14:tracePt t="71264" x="6394450" y="1400175"/>
          <p14:tracePt t="71281" x="6394450" y="1408113"/>
          <p14:tracePt t="71298" x="6394450" y="1414463"/>
          <p14:tracePt t="71315" x="6394450" y="1422400"/>
          <p14:tracePt t="71332" x="6408738" y="1428750"/>
          <p14:tracePt t="71348" x="6408738" y="1436688"/>
          <p14:tracePt t="71366" x="6415088" y="1443038"/>
          <p14:tracePt t="71382" x="6415088" y="1457325"/>
          <p14:tracePt t="71401" x="6415088" y="1471613"/>
          <p14:tracePt t="71417" x="6415088" y="1485900"/>
          <p14:tracePt t="71434" x="6415088" y="1508125"/>
          <p14:tracePt t="71448" x="6423025" y="1528763"/>
          <p14:tracePt t="71465" x="6429375" y="1536700"/>
          <p14:tracePt t="71484" x="6429375" y="1543050"/>
          <p14:tracePt t="71501" x="6429375" y="1557338"/>
          <p14:tracePt t="71518" x="6429375" y="1565275"/>
          <p14:tracePt t="71535" x="6429375" y="1571625"/>
          <p14:tracePt t="71551" x="6429375" y="1593850"/>
          <p14:tracePt t="71567" x="6423025" y="1622425"/>
          <p14:tracePt t="71583" x="6415088" y="1657350"/>
          <p14:tracePt t="71600" x="6400800" y="1685925"/>
          <p14:tracePt t="71618" x="6400800" y="1708150"/>
          <p14:tracePt t="71636" x="6386513" y="1728788"/>
          <p14:tracePt t="71667" x="6380163" y="1736725"/>
          <p14:tracePt t="71701" x="6365875" y="1743075"/>
          <p14:tracePt t="71718" x="6357938" y="1765300"/>
          <p14:tracePt t="71734" x="6351588" y="1765300"/>
          <p14:tracePt t="71751" x="6351588" y="1771650"/>
          <p14:tracePt t="71768" x="6337300" y="1779588"/>
          <p14:tracePt t="71811" x="6329363" y="1779588"/>
          <p14:tracePt t="71827" x="6329363" y="1785938"/>
          <p14:tracePt t="71837" x="6323013" y="1785938"/>
          <p14:tracePt t="71854" x="6300788" y="1785938"/>
          <p14:tracePt t="71870" x="6280150" y="1785938"/>
          <p14:tracePt t="71904" x="6272213" y="1785938"/>
          <p14:tracePt t="71921" x="6265863" y="1785938"/>
          <p14:tracePt t="71936" x="6257925" y="1785938"/>
          <p14:tracePt t="71953" x="6251575" y="1785938"/>
          <p14:tracePt t="71989" x="6243638" y="1785938"/>
          <p14:tracePt t="72006" x="6237288" y="1771650"/>
          <p14:tracePt t="72012" x="6229350" y="1771650"/>
          <p14:tracePt t="72020" x="6229350" y="1765300"/>
          <p14:tracePt t="72037" x="6223000" y="1765300"/>
          <p14:tracePt t="72054" x="6215063" y="1765300"/>
          <p14:tracePt t="72075" x="6215063" y="1757363"/>
          <p14:tracePt t="72087" x="6208713" y="1751013"/>
          <p14:tracePt t="72104" x="6200775" y="1714500"/>
          <p14:tracePt t="72121" x="6200775" y="1700213"/>
          <p14:tracePt t="72138" x="6200775" y="1685925"/>
          <p14:tracePt t="72172" x="6200775" y="1679575"/>
          <p14:tracePt t="72190" x="6200775" y="1651000"/>
          <p14:tracePt t="72207" x="6200775" y="1622425"/>
          <p14:tracePt t="72223" x="6200775" y="1593850"/>
          <p14:tracePt t="72240" x="6208713" y="1571625"/>
          <p14:tracePt t="72257" x="6208713" y="1565275"/>
          <p14:tracePt t="72272" x="6215063" y="1565275"/>
          <p14:tracePt t="72289" x="6223000" y="1557338"/>
          <p14:tracePt t="72306" x="6229350" y="1543050"/>
          <p14:tracePt t="72322" x="6237288" y="1543050"/>
          <p14:tracePt t="72340" x="6243638" y="1536700"/>
          <p14:tracePt t="72356" x="6257925" y="1528763"/>
          <p14:tracePt t="72373" x="6265863" y="1528763"/>
          <p14:tracePt t="72390" x="6272213" y="1528763"/>
          <p14:tracePt t="72406" x="6272213" y="1522413"/>
          <p14:tracePt t="72424" x="6286500" y="1522413"/>
          <p14:tracePt t="72440" x="6294438" y="1522413"/>
          <p14:tracePt t="72474" x="6300788" y="1522413"/>
          <p14:tracePt t="72491" x="6308725" y="1514475"/>
          <p14:tracePt t="72509" x="6315075" y="1514475"/>
          <p14:tracePt t="72524" x="6329363" y="1514475"/>
          <p14:tracePt t="72541" x="6343650" y="1514475"/>
          <p14:tracePt t="72558" x="6351588" y="1514475"/>
          <p14:tracePt t="72576" x="6357938" y="1514475"/>
          <p14:tracePt t="72610" x="6365875" y="1514475"/>
          <p14:tracePt t="72629" x="6372225" y="1514475"/>
          <p14:tracePt t="72653" x="6380163" y="1514475"/>
          <p14:tracePt t="72683" x="6386513" y="1522413"/>
          <p14:tracePt t="72691" x="6394450" y="1522413"/>
          <p14:tracePt t="72699" x="6394450" y="1528763"/>
          <p14:tracePt t="72709" x="6400800" y="1528763"/>
          <p14:tracePt t="72726" x="6408738" y="1536700"/>
          <p14:tracePt t="72745" x="6408738" y="1557338"/>
          <p14:tracePt t="72760" x="6415088" y="1565275"/>
          <p14:tracePt t="72776" x="6423025" y="1579563"/>
          <p14:tracePt t="72810" x="6423025" y="1585913"/>
          <p14:tracePt t="72826" x="6429375" y="1593850"/>
          <p14:tracePt t="72843" x="6429375" y="1608138"/>
          <p14:tracePt t="72860" x="6429375" y="1614488"/>
          <p14:tracePt t="72877" x="6429375" y="1628775"/>
          <p14:tracePt t="72894" x="6429375" y="1636713"/>
          <p14:tracePt t="72911" x="6429375" y="1643063"/>
          <p14:tracePt t="72928" x="6423025" y="1643063"/>
          <p14:tracePt t="72944" x="6423025" y="1651000"/>
          <p14:tracePt t="72981" x="6415088" y="1657350"/>
          <p14:tracePt t="72996" x="6408738" y="1657350"/>
          <p14:tracePt t="73013" x="6400800" y="1665288"/>
          <p14:tracePt t="73028" x="6394450" y="1665288"/>
          <p14:tracePt t="73045" x="6386513" y="1671638"/>
          <p14:tracePt t="73062" x="6365875" y="1671638"/>
          <p14:tracePt t="73079" x="6357938" y="1671638"/>
          <p14:tracePt t="73096" x="6329363" y="1679575"/>
          <p14:tracePt t="73112" x="6315075" y="1679575"/>
          <p14:tracePt t="73129" x="6308725" y="1685925"/>
          <p14:tracePt t="73147" x="6300788" y="1685925"/>
          <p14:tracePt t="73165" x="6294438" y="1685925"/>
          <p14:tracePt t="73198" x="6280150" y="1685925"/>
          <p14:tracePt t="73214" x="6265863" y="1685925"/>
          <p14:tracePt t="73230" x="6251575" y="1685925"/>
          <p14:tracePt t="73246" x="6243638" y="1685925"/>
          <p14:tracePt t="73264" x="6229350" y="1685925"/>
          <p14:tracePt t="73280" x="6200775" y="1679575"/>
          <p14:tracePt t="73297" x="6186488" y="1671638"/>
          <p14:tracePt t="73314" x="6165850" y="1671638"/>
          <p14:tracePt t="73331" x="6157913" y="1665288"/>
          <p14:tracePt t="73348" x="6151563" y="1657350"/>
          <p14:tracePt t="73364" x="6143625" y="1657350"/>
          <p14:tracePt t="73381" x="6137275" y="1651000"/>
          <p14:tracePt t="73398" x="6137275" y="1643063"/>
          <p14:tracePt t="73415" x="6129338" y="1643063"/>
          <p14:tracePt t="73432" x="6115050" y="1622425"/>
          <p14:tracePt t="73449" x="6100763" y="1600200"/>
          <p14:tracePt t="73465" x="6100763" y="1585913"/>
          <p14:tracePt t="73481" x="6094413" y="1579563"/>
          <p14:tracePt t="73499" x="6094413" y="1557338"/>
          <p14:tracePt t="73502" x="6094413" y="1550988"/>
          <p14:tracePt t="73515" x="6094413" y="1543050"/>
          <p14:tracePt t="73532" x="6094413" y="1522413"/>
          <p14:tracePt t="73550" x="6094413" y="1508125"/>
          <p14:tracePt t="73567" x="6094413" y="1500188"/>
          <p14:tracePt t="73583" x="6108700" y="1500188"/>
          <p14:tracePt t="73600" x="6115050" y="1500188"/>
          <p14:tracePt t="73616" x="6137275" y="1485900"/>
          <p14:tracePt t="73633" x="6151563" y="1479550"/>
          <p14:tracePt t="73651" x="6172200" y="1479550"/>
          <p14:tracePt t="73667" x="6194425" y="1471613"/>
          <p14:tracePt t="73684" x="6223000" y="1471613"/>
          <p14:tracePt t="73701" x="6229350" y="1471613"/>
          <p14:tracePt t="73717" x="6237288" y="1471613"/>
          <p14:tracePt t="73735" x="6243638" y="1471613"/>
          <p14:tracePt t="73751" x="6257925" y="1471613"/>
          <p14:tracePt t="73768" x="6265863" y="1479550"/>
          <p14:tracePt t="73785" x="6280150" y="1485900"/>
          <p14:tracePt t="73801" x="6294438" y="1493838"/>
          <p14:tracePt t="73819" x="6300788" y="1493838"/>
          <p14:tracePt t="73835" x="6315075" y="1500188"/>
          <p14:tracePt t="73852" x="6323013" y="1500188"/>
          <p14:tracePt t="73869" x="6343650" y="1500188"/>
          <p14:tracePt t="73902" x="6357938" y="1508125"/>
          <p14:tracePt t="73919" x="6365875" y="1522413"/>
          <p14:tracePt t="73936" x="6372225" y="1543050"/>
          <p14:tracePt t="73952" x="6372225" y="1550988"/>
          <p14:tracePt t="73986" x="6372225" y="1557338"/>
          <p14:tracePt t="74011" x="6372225" y="1565275"/>
          <p14:tracePt t="74185" x="6372225" y="1571625"/>
          <p14:tracePt t="74216" x="6372225" y="1579563"/>
          <p14:tracePt t="74224" x="6365875" y="1579563"/>
          <p14:tracePt t="74231" x="6365875" y="1585913"/>
          <p14:tracePt t="74245" x="6357938" y="1593850"/>
          <p14:tracePt t="74254" x="6351588" y="1600200"/>
          <p14:tracePt t="74272" x="6323013" y="1614488"/>
          <p14:tracePt t="74289" x="6257925" y="1657350"/>
          <p14:tracePt t="74306" x="6137275" y="1700213"/>
          <p14:tracePt t="74324" x="5900738" y="1822450"/>
          <p14:tracePt t="74340" x="5751513" y="1885950"/>
          <p14:tracePt t="74357" x="5508625" y="2108200"/>
          <p14:tracePt t="74374" x="5322888" y="2308225"/>
          <p14:tracePt t="74389" x="5143500" y="2400300"/>
          <p14:tracePt t="74406" x="4957763" y="2451100"/>
          <p14:tracePt t="74423" x="4808538" y="2500313"/>
          <p14:tracePt t="74440" x="4586288" y="2579688"/>
          <p14:tracePt t="74456" x="4479925" y="2608263"/>
          <p14:tracePt t="74474" x="4314825" y="2636838"/>
          <p14:tracePt t="74490" x="4179888" y="2651125"/>
          <p14:tracePt t="74493" x="4129088" y="2657475"/>
          <p14:tracePt t="74507" x="4037013" y="2657475"/>
          <p14:tracePt t="74524" x="3879850" y="2686050"/>
          <p14:tracePt t="74540" x="3722688" y="2714625"/>
          <p14:tracePt t="74559" x="3536950" y="2765425"/>
          <p14:tracePt t="74575" x="3400425" y="2779713"/>
          <p14:tracePt t="74592" x="3257550" y="2786063"/>
          <p14:tracePt t="74609" x="3157538" y="2786063"/>
          <p14:tracePt t="74626" x="3051175" y="2786063"/>
          <p14:tracePt t="74643" x="2886075" y="2771775"/>
          <p14:tracePt t="74660" x="2757488" y="2757488"/>
          <p14:tracePt t="74676" x="2651125" y="2751138"/>
          <p14:tracePt t="74693" x="2614613" y="2722563"/>
          <p14:tracePt t="74710" x="2571750" y="2714625"/>
          <p14:tracePt t="74727" x="2557463" y="2700338"/>
          <p14:tracePt t="74743" x="2536825" y="2686050"/>
          <p14:tracePt t="74760" x="2514600" y="2665413"/>
          <p14:tracePt t="74761" x="2493963" y="2651125"/>
          <p14:tracePt t="74776" x="2436813" y="2628900"/>
          <p14:tracePt t="74792" x="2371725" y="2600325"/>
          <p14:tracePt t="74809" x="2336800" y="2593975"/>
          <p14:tracePt t="74826" x="2336800" y="2586038"/>
          <p14:tracePt t="74896" x="2336800" y="2579688"/>
          <p14:tracePt t="74911" x="2328863" y="2579688"/>
          <p14:tracePt t="74916" x="2328863" y="2565400"/>
          <p14:tracePt t="74927" x="2328863" y="2557463"/>
          <p14:tracePt t="74944" x="2328863" y="2551113"/>
          <p14:tracePt t="74960" x="2322513" y="2551113"/>
          <p14:tracePt t="74996" x="2322513" y="2543175"/>
          <p14:tracePt t="75323" x="2322513" y="2551113"/>
          <p14:tracePt t="75331" x="2322513" y="2557463"/>
          <p14:tracePt t="75340" x="2314575" y="2557463"/>
          <p14:tracePt t="75347" x="2308225" y="2565400"/>
          <p14:tracePt t="75363" x="2300288" y="2579688"/>
          <p14:tracePt t="75380" x="2293938" y="2608263"/>
          <p14:tracePt t="75397" x="2286000" y="2628900"/>
          <p14:tracePt t="75414" x="2279650" y="2657475"/>
          <p14:tracePt t="75434" x="2279650" y="2671763"/>
          <p14:tracePt t="75448" x="2279650" y="2679700"/>
          <p14:tracePt t="75482" x="2271713" y="2686050"/>
          <p14:tracePt t="75498" x="2271713" y="2700338"/>
          <p14:tracePt t="75501" x="2265363" y="2714625"/>
          <p14:tracePt t="75515" x="2265363" y="2722563"/>
          <p14:tracePt t="75532" x="2265363" y="2736850"/>
          <p14:tracePt t="75650" x="2265363" y="2743200"/>
          <p14:tracePt t="75691" x="2265363" y="2751138"/>
          <p14:tracePt t="75707" x="2265363" y="2757488"/>
          <p14:tracePt t="75714" x="2257425" y="2757488"/>
          <p14:tracePt t="75769" x="2257425" y="2765425"/>
          <p14:tracePt t="75786" x="2257425" y="2771775"/>
          <p14:tracePt t="75871" x="2257425" y="2779713"/>
          <p14:tracePt t="75911" x="2257425" y="2786063"/>
          <p14:tracePt t="75949" x="2265363" y="2786063"/>
          <p14:tracePt t="75957" x="2271713" y="2786063"/>
          <p14:tracePt t="75968" x="2279650" y="2786063"/>
          <p14:tracePt t="75987" x="2286000" y="2794000"/>
          <p14:tracePt t="76002" x="2300288" y="2794000"/>
          <p14:tracePt t="76019" x="2308225" y="2800350"/>
          <p14:tracePt t="76035" x="2322513" y="2800350"/>
          <p14:tracePt t="76052" x="2357438" y="2814638"/>
          <p14:tracePt t="76070" x="2371725" y="2814638"/>
          <p14:tracePt t="76087" x="2408238" y="2822575"/>
          <p14:tracePt t="76103" x="2443163" y="2828925"/>
          <p14:tracePt t="76120" x="2486025" y="2836863"/>
          <p14:tracePt t="76136" x="2493963" y="2836863"/>
          <p14:tracePt t="76153" x="2522538" y="2843213"/>
          <p14:tracePt t="76170" x="2557463" y="2843213"/>
          <p14:tracePt t="76188" x="2593975" y="2843213"/>
          <p14:tracePt t="76204" x="2622550" y="2843213"/>
          <p14:tracePt t="76220" x="2671763" y="2843213"/>
          <p14:tracePt t="76238" x="2708275" y="2851150"/>
          <p14:tracePt t="76254" x="2743200" y="2865438"/>
          <p14:tracePt t="76272" x="2779713" y="2865438"/>
          <p14:tracePt t="76288" x="2794000" y="2865438"/>
          <p14:tracePt t="76305" x="2808288" y="2865438"/>
          <p14:tracePt t="76322" x="2822575" y="2865438"/>
          <p14:tracePt t="76338" x="2828925" y="2865438"/>
          <p14:tracePt t="76355" x="2836863" y="2865438"/>
          <p14:tracePt t="76372" x="2851150" y="2865438"/>
          <p14:tracePt t="76389" x="2857500" y="2865438"/>
          <p14:tracePt t="76405" x="2865438" y="2865438"/>
          <p14:tracePt t="76422" x="2879725" y="2865438"/>
          <p14:tracePt t="76440" x="2900363" y="2865438"/>
          <p14:tracePt t="76456" x="2908300" y="2865438"/>
          <p14:tracePt t="76473" x="2914650" y="2865438"/>
          <p14:tracePt t="76489" x="2928938" y="2865438"/>
          <p14:tracePt t="76506" x="2936875" y="2865438"/>
          <p14:tracePt t="76523" x="2943225" y="2865438"/>
          <p14:tracePt t="76540" x="2951163" y="2865438"/>
          <p14:tracePt t="76557" x="2957513" y="2865438"/>
          <p14:tracePt t="76574" x="2971800" y="2865438"/>
          <p14:tracePt t="76590" x="2979738" y="2865438"/>
          <p14:tracePt t="76607" x="2994025" y="2865438"/>
          <p14:tracePt t="76624" x="3000375" y="2865438"/>
          <p14:tracePt t="76641" x="3008313" y="2865438"/>
          <p14:tracePt t="76659" x="3022600" y="2865438"/>
          <p14:tracePt t="76674" x="3028950" y="2865438"/>
          <p14:tracePt t="76691" x="3057525" y="2865438"/>
          <p14:tracePt t="76708" x="3100388" y="2865438"/>
          <p14:tracePt t="76724" x="3143250" y="2857500"/>
          <p14:tracePt t="76742" x="3171825" y="2857500"/>
          <p14:tracePt t="76758" x="3222625" y="2851150"/>
          <p14:tracePt t="76775" x="3251200" y="2851150"/>
          <p14:tracePt t="76792" x="3271838" y="2851150"/>
          <p14:tracePt t="76809" x="3279775" y="2843213"/>
          <p14:tracePt t="76826" x="3294063" y="2836863"/>
          <p14:tracePt t="76842" x="3308350" y="2836863"/>
          <p14:tracePt t="76859" x="3328988" y="2828925"/>
          <p14:tracePt t="76877" x="3343275" y="2828925"/>
          <p14:tracePt t="76893" x="3365500" y="2828925"/>
          <p14:tracePt t="76909" x="3386138" y="2822575"/>
          <p14:tracePt t="76928" x="3394075" y="2814638"/>
          <p14:tracePt t="76943" x="3414713" y="2808288"/>
          <p14:tracePt t="76977" x="3429000" y="2800350"/>
          <p14:tracePt t="76993" x="3436938" y="2794000"/>
          <p14:tracePt t="76996" x="3443288" y="2794000"/>
          <p14:tracePt t="77010" x="3457575" y="2786063"/>
          <p14:tracePt t="77027" x="3471863" y="2779713"/>
          <p14:tracePt t="77043" x="3479800" y="2779713"/>
          <p14:tracePt t="77060" x="3486150" y="2779713"/>
          <p14:tracePt t="77331" x="3486150" y="2771775"/>
          <p14:tracePt t="77346" x="3486150" y="2765425"/>
          <p14:tracePt t="77355" x="3465513" y="2751138"/>
          <p14:tracePt t="77364" x="3457575" y="2736850"/>
          <p14:tracePt t="77380" x="3386138" y="2686050"/>
          <p14:tracePt t="77396" x="3286125" y="2657475"/>
          <p14:tracePt t="77415" x="3157538" y="2636838"/>
          <p14:tracePt t="77432" x="2936875" y="2593975"/>
          <p14:tracePt t="77449" x="2794000" y="2579688"/>
          <p14:tracePt t="77465" x="2686050" y="2543175"/>
          <p14:tracePt t="77480" x="2586038" y="2522538"/>
          <p14:tracePt t="77497" x="2543175" y="2508250"/>
          <p14:tracePt t="77514" x="2528888" y="2500313"/>
          <p14:tracePt t="77531" x="2522538" y="2500313"/>
          <p14:tracePt t="77675" x="2514600" y="2500313"/>
          <p14:tracePt t="77683" x="2508250" y="2500313"/>
          <p14:tracePt t="77690" x="2493963" y="2500313"/>
          <p14:tracePt t="77700" x="2479675" y="2500313"/>
          <p14:tracePt t="77721" x="2471738" y="2500313"/>
          <p14:tracePt t="78911" x="2479675" y="2500313"/>
          <p14:tracePt t="79287" x="2486025" y="2500313"/>
          <p14:tracePt t="82057" x="2493963" y="2508250"/>
          <p14:tracePt t="82091" x="2500313" y="2508250"/>
          <p14:tracePt t="82107" x="2514600" y="2508250"/>
          <p14:tracePt t="82113" x="2522538" y="2514600"/>
          <p14:tracePt t="82121" x="2536825" y="2514600"/>
          <p14:tracePt t="82136" x="2565400" y="2522538"/>
          <p14:tracePt t="82152" x="2593975" y="2528888"/>
          <p14:tracePt t="82168" x="2628900" y="2536825"/>
          <p14:tracePt t="82185" x="2665413" y="2536825"/>
          <p14:tracePt t="82201" x="2708275" y="2543175"/>
          <p14:tracePt t="82221" x="2786063" y="2565400"/>
          <p14:tracePt t="82237" x="2851150" y="2571750"/>
          <p14:tracePt t="82254" x="2894013" y="2579688"/>
          <p14:tracePt t="82271" x="2928938" y="2579688"/>
          <p14:tracePt t="82287" x="2986088" y="2579688"/>
          <p14:tracePt t="82304" x="3057525" y="2571750"/>
          <p14:tracePt t="82321" x="3114675" y="2571750"/>
          <p14:tracePt t="82338" x="3214688" y="2571750"/>
          <p14:tracePt t="82355" x="3286125" y="2571750"/>
          <p14:tracePt t="82370" x="3371850" y="2579688"/>
          <p14:tracePt t="82387" x="3471863" y="2557463"/>
          <p14:tracePt t="82403" x="3571875" y="2543175"/>
          <p14:tracePt t="82420" x="3694113" y="2536825"/>
          <p14:tracePt t="82437" x="3771900" y="2536825"/>
          <p14:tracePt t="82454" x="3886200" y="2500313"/>
          <p14:tracePt t="82470" x="3986213" y="2479675"/>
          <p14:tracePt t="82487" x="4122738" y="2465388"/>
          <p14:tracePt t="82504" x="4251325" y="2422525"/>
          <p14:tracePt t="82521" x="4414838" y="2386013"/>
          <p14:tracePt t="82538" x="4537075" y="2336800"/>
          <p14:tracePt t="82555" x="4637088" y="2293938"/>
          <p14:tracePt t="82556" x="4679950" y="2279650"/>
          <p14:tracePt t="82572" x="4729163" y="2265363"/>
          <p14:tracePt t="82588" x="4822825" y="2228850"/>
          <p14:tracePt t="82606" x="4937125" y="2185988"/>
          <p14:tracePt t="82625" x="4979988" y="2157413"/>
          <p14:tracePt t="82639" x="5051425" y="2114550"/>
          <p14:tracePt t="82656" x="5122863" y="2071688"/>
          <p14:tracePt t="82672" x="5157788" y="2057400"/>
          <p14:tracePt t="82689" x="5186363" y="2036763"/>
          <p14:tracePt t="82691" x="5208588" y="2028825"/>
          <p14:tracePt t="82706" x="5257800" y="1993900"/>
          <p14:tracePt t="82723" x="5294313" y="1971675"/>
          <p14:tracePt t="82740" x="5337175" y="1943100"/>
          <p14:tracePt t="82756" x="5394325" y="1885950"/>
          <p14:tracePt t="82773" x="5437188" y="1843088"/>
          <p14:tracePt t="82790" x="5508625" y="1793875"/>
          <p14:tracePt t="82806" x="5522913" y="1765300"/>
          <p14:tracePt t="82824" x="5551488" y="1743075"/>
          <p14:tracePt t="82840" x="5580063" y="1743075"/>
          <p14:tracePt t="82857" x="5586413" y="1743075"/>
          <p14:tracePt t="82874" x="5622925" y="1728788"/>
          <p14:tracePt t="82891" x="5665788" y="1708150"/>
          <p14:tracePt t="82908" x="5715000" y="1671638"/>
          <p14:tracePt t="82925" x="5757863" y="1628775"/>
          <p14:tracePt t="82941" x="5772150" y="1622425"/>
          <p14:tracePt t="82957" x="5794375" y="1622425"/>
          <p14:tracePt t="82976" x="5829300" y="1622425"/>
          <p14:tracePt t="82993" x="5900738" y="1614488"/>
          <p14:tracePt t="82998" x="5922963" y="1608138"/>
          <p14:tracePt t="83010" x="6000750" y="1585913"/>
          <p14:tracePt t="83026" x="6043613" y="1571625"/>
          <p14:tracePt t="83042" x="6086475" y="1557338"/>
          <p14:tracePt t="83058" x="6108700" y="1550988"/>
          <p14:tracePt t="83075" x="6129338" y="1543050"/>
          <p14:tracePt t="83092" x="6137275" y="1543050"/>
          <p14:tracePt t="83109" x="6165850" y="1543050"/>
          <p14:tracePt t="83126" x="6194425" y="1543050"/>
          <p14:tracePt t="83143" x="6208713" y="1543050"/>
          <p14:tracePt t="83159" x="6215063" y="1543050"/>
          <p14:tracePt t="83176" x="6223000" y="1543050"/>
          <p14:tracePt t="83210" x="6229350" y="1543050"/>
          <p14:tracePt t="83237" x="6237288" y="1543050"/>
          <p14:tracePt t="83269" x="6243638" y="1543050"/>
          <p14:tracePt t="83275" x="6243638" y="1557338"/>
          <p14:tracePt t="83283" x="6243638" y="1571625"/>
          <p14:tracePt t="83293" x="6243638" y="1585913"/>
          <p14:tracePt t="83310" x="6251575" y="1622425"/>
          <p14:tracePt t="83327" x="6257925" y="1643063"/>
          <p14:tracePt t="83346" x="6272213" y="1665288"/>
          <p14:tracePt t="83363" x="6280150" y="1671638"/>
          <p14:tracePt t="83379" x="6280150" y="1679575"/>
          <p14:tracePt t="83396" x="6280150" y="1693863"/>
          <p14:tracePt t="83413" x="6280150" y="1714500"/>
          <p14:tracePt t="83428" x="6280150" y="1736725"/>
          <p14:tracePt t="83445" x="6265863" y="1757363"/>
          <p14:tracePt t="83462" x="6257925" y="1779588"/>
          <p14:tracePt t="83478" x="6237288" y="1785938"/>
          <p14:tracePt t="83497" x="6229350" y="1793875"/>
          <p14:tracePt t="83513" x="6223000" y="1793875"/>
          <p14:tracePt t="83531" x="6215063" y="1793875"/>
          <p14:tracePt t="83546" x="6200775" y="1800225"/>
          <p14:tracePt t="83563" x="6186488" y="1800225"/>
          <p14:tracePt t="83580" x="6151563" y="1808163"/>
          <p14:tracePt t="83596" x="6115050" y="1808163"/>
          <p14:tracePt t="83613" x="6086475" y="1808163"/>
          <p14:tracePt t="83630" x="6051550" y="1808163"/>
          <p14:tracePt t="83647" x="6015038" y="1808163"/>
          <p14:tracePt t="83663" x="5986463" y="1808163"/>
          <p14:tracePt t="83680" x="5965825" y="1800225"/>
          <p14:tracePt t="83697" x="5957888" y="1793875"/>
          <p14:tracePt t="83714" x="5943600" y="1779588"/>
          <p14:tracePt t="83730" x="5937250" y="1757363"/>
          <p14:tracePt t="83747" x="5929313" y="1722438"/>
          <p14:tracePt t="83764" x="5929313" y="1685925"/>
          <p14:tracePt t="83781" x="5922963" y="1651000"/>
          <p14:tracePt t="83798" x="5922963" y="1622425"/>
          <p14:tracePt t="83815" x="5929313" y="1593850"/>
          <p14:tracePt t="83831" x="5951538" y="1550988"/>
          <p14:tracePt t="83849" x="5972175" y="1500188"/>
          <p14:tracePt t="83865" x="6000750" y="1443038"/>
          <p14:tracePt t="83882" x="6015038" y="1408113"/>
          <p14:tracePt t="83899" x="6022975" y="1400175"/>
          <p14:tracePt t="83916" x="6037263" y="1379538"/>
          <p14:tracePt t="83934" x="6051550" y="1371600"/>
          <p14:tracePt t="83950" x="6065838" y="1365250"/>
          <p14:tracePt t="83967" x="6100763" y="1343025"/>
          <p14:tracePt t="83983" x="6122988" y="1343025"/>
          <p14:tracePt t="83999" x="6143625" y="1328738"/>
          <p14:tracePt t="84002" x="6157913" y="1322388"/>
          <p14:tracePt t="84016" x="6172200" y="1314450"/>
          <p14:tracePt t="84033" x="6215063" y="1308100"/>
          <p14:tracePt t="84050" x="6229350" y="1308100"/>
          <p14:tracePt t="84066" x="6265863" y="1300163"/>
          <p14:tracePt t="84083" x="6300788" y="1293813"/>
          <p14:tracePt t="84100" x="6323013" y="1293813"/>
          <p14:tracePt t="84117" x="6351588" y="1293813"/>
          <p14:tracePt t="84134" x="6380163" y="1293813"/>
          <p14:tracePt t="84150" x="6400800" y="1300163"/>
          <p14:tracePt t="84167" x="6408738" y="1300163"/>
          <p14:tracePt t="84184" x="6415088" y="1300163"/>
          <p14:tracePt t="84201" x="6429375" y="1308100"/>
          <p14:tracePt t="84218" x="6443663" y="1322388"/>
          <p14:tracePt t="84237" x="6457950" y="1350963"/>
          <p14:tracePt t="84253" x="6472238" y="1365250"/>
          <p14:tracePt t="84270" x="6486525" y="1371600"/>
          <p14:tracePt t="84285" x="6494463" y="1385888"/>
          <p14:tracePt t="84302" x="6494463" y="1414463"/>
          <p14:tracePt t="84319" x="6508750" y="1436688"/>
          <p14:tracePt t="84335" x="6508750" y="1457325"/>
          <p14:tracePt t="84352" x="6508750" y="1471613"/>
          <p14:tracePt t="84369" x="6508750" y="1536700"/>
          <p14:tracePt t="84386" x="6508750" y="1579563"/>
          <p14:tracePt t="84404" x="6508750" y="1600200"/>
          <p14:tracePt t="84421" x="6508750" y="1628775"/>
          <p14:tracePt t="84438" x="6508750" y="1651000"/>
          <p14:tracePt t="84470" x="6508750" y="1671638"/>
          <p14:tracePt t="84487" x="6508750" y="1679575"/>
          <p14:tracePt t="84503" x="6508750" y="1693863"/>
          <p14:tracePt t="84520" x="6508750" y="1708150"/>
          <p14:tracePt t="84537" x="6494463" y="1714500"/>
          <p14:tracePt t="84556" x="6486525" y="1736725"/>
          <p14:tracePt t="84573" x="6472238" y="1743075"/>
          <p14:tracePt t="84588" x="6457950" y="1751013"/>
          <p14:tracePt t="84604" x="6443663" y="1757363"/>
          <p14:tracePt t="84621" x="6437313" y="1757363"/>
          <p14:tracePt t="84639" x="6437313" y="1765300"/>
          <p14:tracePt t="84656" x="6429375" y="1765300"/>
          <p14:tracePt t="84673" x="6415088" y="1765300"/>
          <p14:tracePt t="84690" x="6394450" y="1771650"/>
          <p14:tracePt t="84710" x="6351588" y="1779588"/>
          <p14:tracePt t="84722" x="6308725" y="1779588"/>
          <p14:tracePt t="84739" x="6265863" y="1779588"/>
          <p14:tracePt t="84755" x="6243638" y="1779588"/>
          <p14:tracePt t="84772" x="6215063" y="1771650"/>
          <p14:tracePt t="84789" x="6194425" y="1771650"/>
          <p14:tracePt t="84806" x="6172200" y="1771650"/>
          <p14:tracePt t="84824" x="6143625" y="1765300"/>
          <p14:tracePt t="84839" x="6137275" y="1757363"/>
          <p14:tracePt t="84856" x="6115050" y="1751013"/>
          <p14:tracePt t="84874" x="6094413" y="1743075"/>
          <p14:tracePt t="84893" x="6051550" y="1714500"/>
          <p14:tracePt t="84907" x="6043613" y="1700213"/>
          <p14:tracePt t="84925" x="6000750" y="1671638"/>
          <p14:tracePt t="84942" x="5986463" y="1657350"/>
          <p14:tracePt t="84959" x="5986463" y="1643063"/>
          <p14:tracePt t="84975" x="5980113" y="1636713"/>
          <p14:tracePt t="84993" x="5980113" y="1614488"/>
          <p14:tracePt t="84997" x="5980113" y="1600200"/>
          <p14:tracePt t="85009" x="5980113" y="1593850"/>
          <p14:tracePt t="85026" x="5986463" y="1536700"/>
          <p14:tracePt t="85042" x="5994400" y="1500188"/>
          <p14:tracePt t="85058" x="6015038" y="1465263"/>
          <p14:tracePt t="85075" x="6029325" y="1443038"/>
          <p14:tracePt t="85093" x="6065838" y="1422400"/>
          <p14:tracePt t="85109" x="6094413" y="1400175"/>
          <p14:tracePt t="85110" x="6115050" y="1393825"/>
          <p14:tracePt t="85125" x="6137275" y="1385888"/>
          <p14:tracePt t="85142" x="6172200" y="1379538"/>
          <p14:tracePt t="85158" x="6200775" y="1379538"/>
          <p14:tracePt t="85175" x="6223000" y="1371600"/>
          <p14:tracePt t="85194" x="6251575" y="1371600"/>
          <p14:tracePt t="85210" x="6280150" y="1371600"/>
          <p14:tracePt t="85228" x="6315075" y="1365250"/>
          <p14:tracePt t="85245" x="6323013" y="1365250"/>
          <p14:tracePt t="85261" x="6337300" y="1365250"/>
          <p14:tracePt t="85280" x="6343650" y="1365250"/>
          <p14:tracePt t="85294" x="6351588" y="1379538"/>
          <p14:tracePt t="85310" x="6380163" y="1393825"/>
          <p14:tracePt t="85327" x="6394450" y="1422400"/>
          <p14:tracePt t="85344" x="6408738" y="1436688"/>
          <p14:tracePt t="85361" x="6423025" y="1443038"/>
          <p14:tracePt t="85417" x="6429375" y="1443038"/>
          <p14:tracePt t="85433" x="6429375" y="1457325"/>
          <p14:tracePt t="85439" x="6443663" y="1479550"/>
          <p14:tracePt t="85447" x="6443663" y="1493838"/>
          <p14:tracePt t="85461" x="6443663" y="1508125"/>
          <p14:tracePt t="85478" x="6451600" y="1528763"/>
          <p14:tracePt t="85495" x="6451600" y="1536700"/>
          <p14:tracePt t="85512" x="6457950" y="1543050"/>
          <p14:tracePt t="85529" x="6457950" y="1550988"/>
          <p14:tracePt t="85547" x="6457950" y="1557338"/>
          <p14:tracePt t="85564" x="6457950" y="1579563"/>
          <p14:tracePt t="85584" x="6457950" y="1593850"/>
          <p14:tracePt t="85598" x="6451600" y="1600200"/>
          <p14:tracePt t="85614" x="6443663" y="1622425"/>
          <p14:tracePt t="85632" x="6437313" y="1628775"/>
          <p14:tracePt t="85647" x="6423025" y="1651000"/>
          <p14:tracePt t="85664" x="6415088" y="1651000"/>
          <p14:tracePt t="85681" x="6400800" y="1657350"/>
          <p14:tracePt t="85697" x="6394450" y="1665288"/>
          <p14:tracePt t="85713" x="6386513" y="1671638"/>
          <p14:tracePt t="85730" x="6386513" y="1679575"/>
          <p14:tracePt t="85747" x="6357938" y="1700213"/>
          <p14:tracePt t="85764" x="6337300" y="1714500"/>
          <p14:tracePt t="85780" x="6308725" y="1722438"/>
          <p14:tracePt t="85797" x="6286500" y="1728788"/>
          <p14:tracePt t="85814" x="6265863" y="1728788"/>
          <p14:tracePt t="85831" x="6251575" y="1743075"/>
          <p14:tracePt t="85849" x="6208713" y="1743075"/>
          <p14:tracePt t="85866" x="6180138" y="1743075"/>
          <p14:tracePt t="85882" x="6165850" y="1743075"/>
          <p14:tracePt t="85900" x="6137275" y="1743075"/>
          <p14:tracePt t="85917" x="6115050" y="1743075"/>
          <p14:tracePt t="85934" x="6100763" y="1743075"/>
          <p14:tracePt t="85965" x="6094413" y="1736725"/>
          <p14:tracePt t="85999" x="6080125" y="1714500"/>
          <p14:tracePt t="86002" x="6065838" y="1708150"/>
          <p14:tracePt t="86016" x="6065838" y="1700213"/>
          <p14:tracePt t="86033" x="6057900" y="1665288"/>
          <p14:tracePt t="86049" x="6057900" y="1651000"/>
          <p14:tracePt t="86067" x="6051550" y="1608138"/>
          <p14:tracePt t="86084" x="6051550" y="1565275"/>
          <p14:tracePt t="86101" x="6051550" y="1528763"/>
          <p14:tracePt t="86117" x="6051550" y="1493838"/>
          <p14:tracePt t="86119" x="6051550" y="1471613"/>
          <p14:tracePt t="86134" x="6051550" y="1465263"/>
          <p14:tracePt t="86150" x="6080125" y="1422400"/>
          <p14:tracePt t="86168" x="6094413" y="1400175"/>
          <p14:tracePt t="86185" x="6129338" y="1371600"/>
          <p14:tracePt t="86202" x="6143625" y="1336675"/>
          <p14:tracePt t="86219" x="6165850" y="1328738"/>
          <p14:tracePt t="86236" x="6186488" y="1314450"/>
          <p14:tracePt t="86253" x="6215063" y="1308100"/>
          <p14:tracePt t="86269" x="6243638" y="1308100"/>
          <p14:tracePt t="86286" x="6265863" y="1308100"/>
          <p14:tracePt t="86303" x="6294438" y="1308100"/>
          <p14:tracePt t="86320" x="6300788" y="1308100"/>
          <p14:tracePt t="86353" x="6315075" y="1308100"/>
          <p14:tracePt t="86370" x="6323013" y="1308100"/>
          <p14:tracePt t="86387" x="6329363" y="1308100"/>
          <p14:tracePt t="86425" x="6337300" y="1308100"/>
          <p14:tracePt t="86436" x="6343650" y="1314450"/>
          <p14:tracePt t="86452" x="6343650" y="1328738"/>
          <p14:tracePt t="86471" x="6351588" y="1336675"/>
          <p14:tracePt t="86488" x="6357938" y="1343025"/>
          <p14:tracePt t="86521" x="6357938" y="1365250"/>
          <p14:tracePt t="86536" x="6365875" y="1379538"/>
          <p14:tracePt t="86553" x="6365875" y="1414463"/>
          <p14:tracePt t="86570" x="6365875" y="1436688"/>
          <p14:tracePt t="86589" x="6365875" y="1479550"/>
          <p14:tracePt t="86605" x="6365875" y="1485900"/>
          <p14:tracePt t="86621" x="6365875" y="1500188"/>
          <p14:tracePt t="86637" x="6365875" y="1508125"/>
          <p14:tracePt t="86654" x="6365875" y="1514475"/>
          <p14:tracePt t="86672" x="6357938" y="1522413"/>
          <p14:tracePt t="86689" x="6357938" y="1536700"/>
          <p14:tracePt t="86706" x="6357938" y="1550988"/>
          <p14:tracePt t="86807" x="6357938" y="1557338"/>
          <p14:tracePt t="86825" x="6351588" y="1565275"/>
          <p14:tracePt t="86839" x="6343650" y="1579563"/>
          <p14:tracePt t="86853" x="6337300" y="1579563"/>
          <p14:tracePt t="86861" x="6337300" y="1585913"/>
          <p14:tracePt t="86885" x="6329363" y="1593850"/>
          <p14:tracePt t="86893" x="6329363" y="1600200"/>
          <p14:tracePt t="86906" x="6323013" y="1608138"/>
          <p14:tracePt t="86923" x="6315075" y="1614488"/>
          <p14:tracePt t="86939" x="6300788" y="1628775"/>
          <p14:tracePt t="86956" x="6280150" y="1636713"/>
          <p14:tracePt t="86973" x="6265863" y="1643063"/>
          <p14:tracePt t="86990" x="6237288" y="1651000"/>
          <p14:tracePt t="87007" x="6208713" y="1657350"/>
          <p14:tracePt t="87010" x="6194425" y="1657350"/>
          <p14:tracePt t="87025" x="6143625" y="1657350"/>
          <p14:tracePt t="87042" x="6086475" y="1657350"/>
          <p14:tracePt t="87059" x="6000750" y="1651000"/>
          <p14:tracePt t="87074" x="5965825" y="1636713"/>
          <p14:tracePt t="87092" x="5929313" y="1636713"/>
          <p14:tracePt t="87108" x="5922963" y="1636713"/>
          <p14:tracePt t="87189" x="5922963" y="1628775"/>
          <p14:tracePt t="87205" x="5922963" y="1622425"/>
          <p14:tracePt t="87214" x="5922963" y="1608138"/>
          <p14:tracePt t="87225" x="5922963" y="1600200"/>
          <p14:tracePt t="87242" x="5951538" y="1565275"/>
          <p14:tracePt t="87259" x="5980113" y="1522413"/>
          <p14:tracePt t="87276" x="6008688" y="1493838"/>
          <p14:tracePt t="87292" x="6043613" y="1479550"/>
          <p14:tracePt t="87311" x="6072188" y="1465263"/>
          <p14:tracePt t="87328" x="6100763" y="1450975"/>
          <p14:tracePt t="87345" x="6151563" y="1422400"/>
          <p14:tracePt t="87361" x="6180138" y="1414463"/>
          <p14:tracePt t="87378" x="6200775" y="1408113"/>
          <p14:tracePt t="87395" x="6215063" y="1393825"/>
          <p14:tracePt t="87412" x="6237288" y="1393825"/>
          <p14:tracePt t="87429" x="6251575" y="1393825"/>
          <p14:tracePt t="87444" x="6265863" y="1393825"/>
          <p14:tracePt t="87446" x="6272213" y="1393825"/>
          <p14:tracePt t="87460" x="6280150" y="1393825"/>
          <p14:tracePt t="87478" x="6294438" y="1393825"/>
          <p14:tracePt t="87494" x="6308725" y="1400175"/>
          <p14:tracePt t="87511" x="6323013" y="1414463"/>
          <p14:tracePt t="87528" x="6329363" y="1422400"/>
          <p14:tracePt t="87544" x="6337300" y="1450975"/>
          <p14:tracePt t="87561" x="6343650" y="1465263"/>
          <p14:tracePt t="87578" x="6351588" y="1485900"/>
          <p14:tracePt t="87596" x="6365875" y="1500188"/>
          <p14:tracePt t="87612" x="6365875" y="1522413"/>
          <p14:tracePt t="87629" x="6372225" y="1543050"/>
          <p14:tracePt t="87647" x="6380163" y="1557338"/>
          <p14:tracePt t="87662" x="6380163" y="1571625"/>
          <p14:tracePt t="87679" x="6380163" y="1593850"/>
          <p14:tracePt t="87696" x="6372225" y="1628775"/>
          <p14:tracePt t="87712" x="6365875" y="1643063"/>
          <p14:tracePt t="87730" x="6357938" y="1657350"/>
          <p14:tracePt t="87746" x="6357938" y="1671638"/>
          <p14:tracePt t="87763" x="6351588" y="1679575"/>
          <p14:tracePt t="87779" x="6351588" y="1693863"/>
          <p14:tracePt t="87796" x="6343650" y="1700213"/>
          <p14:tracePt t="87814" x="6323013" y="1708150"/>
          <p14:tracePt t="87832" x="6308725" y="1714500"/>
          <p14:tracePt t="87848" x="6294438" y="1722438"/>
          <p14:tracePt t="87865" x="6280150" y="1728788"/>
          <p14:tracePt t="87882" x="6272213" y="1728788"/>
          <p14:tracePt t="87899" x="6265863" y="1736725"/>
          <p14:tracePt t="87920" x="6243638" y="1751013"/>
          <p14:tracePt t="87932" x="6237288" y="1757363"/>
          <p14:tracePt t="87948" x="6223000" y="1765300"/>
          <p14:tracePt t="87964" x="6208713" y="1771650"/>
          <p14:tracePt t="87982" x="6200775" y="1779588"/>
          <p14:tracePt t="87999" x="6194425" y="1779588"/>
          <p14:tracePt t="88033" x="6186488" y="1779588"/>
          <p14:tracePt t="88058" x="6172200" y="1779588"/>
          <p14:tracePt t="88067" x="6165850" y="1779588"/>
          <p14:tracePt t="88084" x="6151563" y="1779588"/>
          <p14:tracePt t="88100" x="6137275" y="1779588"/>
          <p14:tracePt t="88116" x="6122988" y="1779588"/>
          <p14:tracePt t="88132" x="6115050" y="1779588"/>
          <p14:tracePt t="88230" x="6108700" y="1779588"/>
          <p14:tracePt t="88259" x="6100763" y="1779588"/>
          <p14:tracePt t="88434" x="6094413" y="1771650"/>
          <p14:tracePt t="88673" x="6086475" y="1771650"/>
          <p14:tracePt t="88691" x="6086475" y="1765300"/>
          <p14:tracePt t="88697" x="6086475" y="1757363"/>
          <p14:tracePt t="88713" x="6080125" y="1751013"/>
          <p14:tracePt t="88729" x="6080125" y="1743075"/>
          <p14:tracePt t="88738" x="6080125" y="1728788"/>
          <p14:tracePt t="88754" x="6080125" y="1714500"/>
          <p14:tracePt t="88771" x="6080125" y="1700213"/>
          <p14:tracePt t="88788" x="6080125" y="1693863"/>
          <p14:tracePt t="88806" x="6080125" y="1679575"/>
          <p14:tracePt t="88823" x="6086475" y="1671638"/>
          <p14:tracePt t="88857" x="6086475" y="1665288"/>
          <p14:tracePt t="88874" x="6086475" y="1657350"/>
          <p14:tracePt t="88890" x="6086475" y="1651000"/>
          <p14:tracePt t="88907" x="6086475" y="1643063"/>
          <p14:tracePt t="88922" x="6086475" y="1636713"/>
          <p14:tracePt t="88941" x="6086475" y="1628775"/>
          <p14:tracePt t="88956" x="6086475" y="1622425"/>
          <p14:tracePt t="88972" x="6094413" y="1622425"/>
          <p14:tracePt t="88989" x="6100763" y="1614488"/>
          <p14:tracePt t="89006" x="6108700" y="1600200"/>
          <p14:tracePt t="89024" x="6129338" y="1579563"/>
          <p14:tracePt t="89041" x="6137275" y="1557338"/>
          <p14:tracePt t="89058" x="6143625" y="1557338"/>
          <p14:tracePt t="89073" x="6157913" y="1550988"/>
          <p14:tracePt t="89092" x="6165850" y="1543050"/>
          <p14:tracePt t="89109" x="6172200" y="1536700"/>
          <p14:tracePt t="89124" x="6186488" y="1522413"/>
          <p14:tracePt t="89141" x="6194425" y="1514475"/>
          <p14:tracePt t="89158" x="6215063" y="1500188"/>
          <p14:tracePt t="89174" x="6229350" y="1493838"/>
          <p14:tracePt t="89191" x="6243638" y="1485900"/>
          <p14:tracePt t="89209" x="6251575" y="1485900"/>
          <p14:tracePt t="89226" x="6265863" y="1485900"/>
          <p14:tracePt t="89243" x="6272213" y="1485900"/>
          <p14:tracePt t="89258" x="6286500" y="1485900"/>
          <p14:tracePt t="89275" x="6308725" y="1485900"/>
          <p14:tracePt t="89292" x="6323013" y="1479550"/>
          <p14:tracePt t="89308" x="6337300" y="1479550"/>
          <p14:tracePt t="89325" x="6351588" y="1479550"/>
          <p14:tracePt t="89343" x="6372225" y="1479550"/>
          <p14:tracePt t="89361" x="6394450" y="1479550"/>
          <p14:tracePt t="89395" x="6400800" y="1479550"/>
          <p14:tracePt t="89419" x="6415088" y="1479550"/>
          <p14:tracePt t="89426" x="6423025" y="1485900"/>
          <p14:tracePt t="89445" x="6429375" y="1493838"/>
          <p14:tracePt t="89461" x="6443663" y="1493838"/>
          <p14:tracePt t="89478" x="6451600" y="1500188"/>
          <p14:tracePt t="89543" x="6457950" y="1514475"/>
          <p14:tracePt t="89560" x="6457950" y="1522413"/>
          <p14:tracePt t="89573" x="6457950" y="1536700"/>
          <p14:tracePt t="89587" x="6457950" y="1543050"/>
          <p14:tracePt t="89602" x="6457950" y="1550988"/>
          <p14:tracePt t="89611" x="6457950" y="1557338"/>
          <p14:tracePt t="89628" x="6457950" y="1571625"/>
          <p14:tracePt t="89645" x="6465888" y="1579563"/>
          <p14:tracePt t="89661" x="6465888" y="1585913"/>
          <p14:tracePt t="89678" x="6465888" y="1593850"/>
          <p14:tracePt t="89695" x="6465888" y="1600200"/>
          <p14:tracePt t="89714" x="6457950" y="1614488"/>
          <p14:tracePt t="89730" x="6457950" y="1628775"/>
          <p14:tracePt t="89749" x="6443663" y="1636713"/>
          <p14:tracePt t="89763" x="6437313" y="1651000"/>
          <p14:tracePt t="89779" x="6429375" y="1657350"/>
          <p14:tracePt t="89796" x="6423025" y="1657350"/>
          <p14:tracePt t="89813" x="6415088" y="1657350"/>
          <p14:tracePt t="89829" x="6415088" y="1665288"/>
          <p14:tracePt t="89863" x="6408738" y="1665288"/>
          <p14:tracePt t="89949" x="6408738" y="1671638"/>
          <p14:tracePt t="89957" x="6394450" y="1671638"/>
          <p14:tracePt t="89965" x="6394450" y="1679575"/>
          <p14:tracePt t="89982" x="6380163" y="1679575"/>
          <p14:tracePt t="89999" x="6372225" y="1685925"/>
          <p14:tracePt t="90014" x="6365875" y="1685925"/>
          <p14:tracePt t="90034" x="6357938" y="1685925"/>
          <p14:tracePt t="90048" x="6343650" y="1693863"/>
          <p14:tracePt t="90064" x="6323013" y="1693863"/>
          <p14:tracePt t="90081" x="6294438" y="1700213"/>
          <p14:tracePt t="90099" x="6265863" y="1700213"/>
          <p14:tracePt t="90115" x="6237288" y="1700213"/>
          <p14:tracePt t="90132" x="6208713" y="1708150"/>
          <p14:tracePt t="90149" x="6172200" y="1708150"/>
          <p14:tracePt t="90167" x="6137275" y="1708150"/>
          <p14:tracePt t="90184" x="6122988" y="1708150"/>
          <p14:tracePt t="90199" x="6100763" y="1708150"/>
          <p14:tracePt t="90216" x="6065838" y="1708150"/>
          <p14:tracePt t="90233" x="6037263" y="1700213"/>
          <p14:tracePt t="90250" x="6000750" y="1693863"/>
          <p14:tracePt t="90268" x="5994400" y="1685925"/>
          <p14:tracePt t="90285" x="5972175" y="1685925"/>
          <p14:tracePt t="90301" x="5965825" y="1679575"/>
          <p14:tracePt t="90317" x="5957888" y="1671638"/>
          <p14:tracePt t="90334" x="5951538" y="1636713"/>
          <p14:tracePt t="90350" x="5943600" y="1608138"/>
          <p14:tracePt t="90367" x="5929313" y="1579563"/>
          <p14:tracePt t="90384" x="5915025" y="1536700"/>
          <p14:tracePt t="90402" x="5915025" y="1514475"/>
          <p14:tracePt t="90419" x="5915025" y="1493838"/>
          <p14:tracePt t="90436" x="5922963" y="1450975"/>
          <p14:tracePt t="90451" x="5943600" y="1414463"/>
          <p14:tracePt t="90468" x="5972175" y="1393825"/>
          <p14:tracePt t="90485" x="5994400" y="1379538"/>
          <p14:tracePt t="90503" x="6022975" y="1357313"/>
          <p14:tracePt t="90509" x="6043613" y="1350963"/>
          <p14:tracePt t="90518" x="6057900" y="1343025"/>
          <p14:tracePt t="90535" x="6080125" y="1343025"/>
          <p14:tracePt t="90553" x="6100763" y="1343025"/>
          <p14:tracePt t="90571" x="6122988" y="1343025"/>
          <p14:tracePt t="90587" x="6157913" y="1343025"/>
          <p14:tracePt t="90603" x="6194425" y="1343025"/>
          <p14:tracePt t="90619" x="6215063" y="1343025"/>
          <p14:tracePt t="90636" x="6251575" y="1350963"/>
          <p14:tracePt t="90653" x="6300788" y="1357313"/>
          <p14:tracePt t="90670" x="6351588" y="1357313"/>
          <p14:tracePt t="90686" x="6386513" y="1371600"/>
          <p14:tracePt t="90703" x="6400800" y="1371600"/>
          <p14:tracePt t="90720" x="6423025" y="1393825"/>
          <p14:tracePt t="90738" x="6429375" y="1400175"/>
          <p14:tracePt t="90755" x="6429375" y="1408113"/>
          <p14:tracePt t="90770" x="6429375" y="1428750"/>
          <p14:tracePt t="90787" x="6443663" y="1436688"/>
          <p14:tracePt t="90804" x="6443663" y="1457325"/>
          <p14:tracePt t="90820" x="6443663" y="1485900"/>
          <p14:tracePt t="90838" x="6451600" y="1508125"/>
          <p14:tracePt t="90856" x="6457950" y="1522413"/>
          <p14:tracePt t="90873" x="6457950" y="1543050"/>
          <p14:tracePt t="90889" x="6457950" y="1557338"/>
          <p14:tracePt t="90906" x="6451600" y="1585913"/>
          <p14:tracePt t="90923" x="6443663" y="1622425"/>
          <p14:tracePt t="90940" x="6429375" y="1643063"/>
          <p14:tracePt t="90956" x="6408738" y="1665288"/>
          <p14:tracePt t="90973" x="6380163" y="1679575"/>
          <p14:tracePt t="90989" x="6351588" y="1700213"/>
          <p14:tracePt t="90993" x="6343650" y="1708150"/>
          <p14:tracePt t="91005" x="6337300" y="1714500"/>
          <p14:tracePt t="91022" x="6323013" y="1722438"/>
          <p14:tracePt t="91039" x="6308725" y="1736725"/>
          <p14:tracePt t="91057" x="6280150" y="1765300"/>
          <p14:tracePt t="91072" x="6251575" y="1779588"/>
          <p14:tracePt t="91089" x="6237288" y="1785938"/>
          <p14:tracePt t="91106" x="6223000" y="1785938"/>
          <p14:tracePt t="91123" x="6194425" y="1793875"/>
          <p14:tracePt t="91140" x="6165850" y="1793875"/>
          <p14:tracePt t="91158" x="6129338" y="1800225"/>
          <p14:tracePt t="91174" x="6108700" y="1800225"/>
          <p14:tracePt t="91190" x="6080125" y="1808163"/>
          <p14:tracePt t="91207" x="6065838" y="1808163"/>
          <p14:tracePt t="91226" x="6051550" y="1808163"/>
          <p14:tracePt t="91243" x="6022975" y="1808163"/>
          <p14:tracePt t="91259" x="6015038" y="1808163"/>
          <p14:tracePt t="91276" x="6000750" y="1793875"/>
          <p14:tracePt t="91292" x="5994400" y="1785938"/>
          <p14:tracePt t="91311" x="5980113" y="1779588"/>
          <p14:tracePt t="91327" x="5972175" y="1765300"/>
          <p14:tracePt t="91341" x="5965825" y="1751013"/>
          <p14:tracePt t="91361" x="5943600" y="1714500"/>
          <p14:tracePt t="91377" x="5937250" y="1685925"/>
          <p14:tracePt t="91392" x="5929313" y="1671638"/>
          <p14:tracePt t="91409" x="5929313" y="1651000"/>
          <p14:tracePt t="91426" x="5929313" y="1636713"/>
          <p14:tracePt t="91442" x="5929313" y="1608138"/>
          <p14:tracePt t="91459" x="5937250" y="1579563"/>
          <p14:tracePt t="91476" x="5951538" y="1514475"/>
          <p14:tracePt t="91493" x="5957888" y="1479550"/>
          <p14:tracePt t="91511" x="5972175" y="1443038"/>
          <p14:tracePt t="91516" x="5980113" y="1443038"/>
          <p14:tracePt t="91528" x="5986463" y="1422400"/>
          <p14:tracePt t="91545" x="6008688" y="1379538"/>
          <p14:tracePt t="91562" x="6043613" y="1343025"/>
          <p14:tracePt t="91577" x="6051550" y="1328738"/>
          <p14:tracePt t="91595" x="6094413" y="1308100"/>
          <p14:tracePt t="91611" x="6115050" y="1300163"/>
          <p14:tracePt t="91627" x="6137275" y="1300163"/>
          <p14:tracePt t="91644" x="6143625" y="1293813"/>
          <p14:tracePt t="91661" x="6151563" y="1293813"/>
          <p14:tracePt t="91678" x="6172200" y="1293813"/>
          <p14:tracePt t="91695" x="6186488" y="1293813"/>
          <p14:tracePt t="91712" x="6229350" y="1285875"/>
          <p14:tracePt t="91730" x="6257925" y="1279525"/>
          <p14:tracePt t="91745" x="6265863" y="1279525"/>
          <p14:tracePt t="91761" x="6286500" y="1279525"/>
          <p14:tracePt t="91779" x="6308725" y="1285875"/>
          <p14:tracePt t="91796" x="6315075" y="1285875"/>
          <p14:tracePt t="91812" x="6337300" y="1300163"/>
          <p14:tracePt t="91828" x="6343650" y="1322388"/>
          <p14:tracePt t="91846" x="6357938" y="1322388"/>
          <p14:tracePt t="91862" x="6372225" y="1328738"/>
          <p14:tracePt t="91881" x="6380163" y="1343025"/>
          <p14:tracePt t="91898" x="6394450" y="1357313"/>
          <p14:tracePt t="91915" x="6400800" y="1357313"/>
          <p14:tracePt t="91930" x="6400800" y="1379538"/>
          <p14:tracePt t="91946" x="6408738" y="1400175"/>
          <p14:tracePt t="91963" x="6408738" y="1428750"/>
          <p14:tracePt t="91981" x="6408738" y="1450975"/>
          <p14:tracePt t="91997" x="6415088" y="1485900"/>
          <p14:tracePt t="92000" x="6423025" y="1508125"/>
          <p14:tracePt t="92013" x="6423025" y="1514475"/>
          <p14:tracePt t="92033" x="6423025" y="1536700"/>
          <p14:tracePt t="92064" x="6423025" y="1565275"/>
          <p14:tracePt t="92081" x="6423025" y="1585913"/>
          <p14:tracePt t="92098" x="6423025" y="1608138"/>
          <p14:tracePt t="92114" x="6400800" y="1628775"/>
          <p14:tracePt t="92133" x="6380163" y="1657350"/>
          <p14:tracePt t="92149" x="6351588" y="1685925"/>
          <p14:tracePt t="92166" x="6343650" y="1693863"/>
          <p14:tracePt t="92184" x="6323013" y="1708150"/>
          <p14:tracePt t="92200" x="6308725" y="1722438"/>
          <p14:tracePt t="92217" x="6300788" y="1722438"/>
          <p14:tracePt t="92234" x="6286500" y="1736725"/>
          <p14:tracePt t="92267" x="6272213" y="1743075"/>
          <p14:tracePt t="92283" x="6251575" y="1743075"/>
          <p14:tracePt t="92299" x="6229350" y="1751013"/>
          <p14:tracePt t="92316" x="6200775" y="1757363"/>
          <p14:tracePt t="92333" x="6194425" y="1757363"/>
          <p14:tracePt t="92353" x="6151563" y="1771650"/>
          <p14:tracePt t="92368" x="6137275" y="1771650"/>
          <p14:tracePt t="92385" x="6115050" y="1779588"/>
          <p14:tracePt t="92402" x="6086475" y="1785938"/>
          <p14:tracePt t="92434" x="6065838" y="1785938"/>
          <p14:tracePt t="92451" x="6065838" y="1793875"/>
          <p14:tracePt t="92468" x="6057900" y="1793875"/>
          <p14:tracePt t="92484" x="6051550" y="1793875"/>
          <p14:tracePt t="92501" x="6043613" y="1793875"/>
          <p14:tracePt t="92518" x="6022975" y="1793875"/>
          <p14:tracePt t="92535" x="6000750" y="1779588"/>
          <p14:tracePt t="92553" x="5957888" y="1765300"/>
          <p14:tracePt t="92570" x="5894388" y="1757363"/>
          <p14:tracePt t="92587" x="5880100" y="1751013"/>
          <p14:tracePt t="92666" x="5880100" y="1743075"/>
          <p14:tracePt t="92682" x="5872163" y="1743075"/>
          <p14:tracePt t="92689" x="5872163" y="1736725"/>
          <p14:tracePt t="93449" x="5880100" y="1736725"/>
          <p14:tracePt t="93465" x="5894388" y="1728788"/>
          <p14:tracePt t="93495" x="5900738" y="1728788"/>
          <p14:tracePt t="93526" x="5908675" y="1728788"/>
          <p14:tracePt t="93595" x="5922963" y="1728788"/>
          <p14:tracePt t="93621" x="5929313" y="1728788"/>
          <p14:tracePt t="93629" x="5937250" y="1728788"/>
          <p14:tracePt t="93637" x="5943600" y="1728788"/>
          <p14:tracePt t="93767" x="5943600" y="1743075"/>
          <p14:tracePt t="93775" x="5937250" y="1757363"/>
          <p14:tracePt t="93783" x="5929313" y="1771650"/>
          <p14:tracePt t="93794" x="5915025" y="1785938"/>
          <p14:tracePt t="93811" x="5886450" y="1808163"/>
          <p14:tracePt t="93828" x="5800725" y="1879600"/>
          <p14:tracePt t="93844" x="5737225" y="2014538"/>
          <p14:tracePt t="93862" x="5686425" y="2051050"/>
          <p14:tracePt t="93879" x="5637213" y="2085975"/>
          <p14:tracePt t="93896" x="5586413" y="2151063"/>
          <p14:tracePt t="93912" x="5522913" y="2185988"/>
          <p14:tracePt t="93930" x="5451475" y="2214563"/>
          <p14:tracePt t="93931" x="5437188" y="2222500"/>
          <p14:tracePt t="93946" x="5386388" y="2265363"/>
          <p14:tracePt t="93962" x="5337175" y="2322513"/>
          <p14:tracePt t="93980" x="5294313" y="2371725"/>
          <p14:tracePt t="93998" x="5229225" y="2414588"/>
          <p14:tracePt t="94015" x="5208588" y="2428875"/>
          <p14:tracePt t="94020" x="5186363" y="2443163"/>
          <p14:tracePt t="94033" x="5137150" y="2486025"/>
          <p14:tracePt t="94049" x="5080000" y="2536825"/>
          <p14:tracePt t="94065" x="5008563" y="2593975"/>
          <p14:tracePt t="94082" x="4965700" y="2651125"/>
          <p14:tracePt t="94098" x="4894263" y="2679700"/>
          <p14:tracePt t="94114" x="4857750" y="2708275"/>
          <p14:tracePt t="94132" x="4808538" y="2728913"/>
          <p14:tracePt t="94148" x="4700588" y="2765425"/>
          <p14:tracePt t="94164" x="4594225" y="2779713"/>
          <p14:tracePt t="94181" x="4508500" y="2794000"/>
          <p14:tracePt t="94198" x="4451350" y="2822575"/>
          <p14:tracePt t="94215" x="4400550" y="2836863"/>
          <p14:tracePt t="94232" x="4343400" y="2851150"/>
          <p14:tracePt t="94248" x="4271963" y="2879725"/>
          <p14:tracePt t="94267" x="4157663" y="2894013"/>
          <p14:tracePt t="94282" x="4108450" y="2900363"/>
          <p14:tracePt t="94299" x="4071938" y="2908300"/>
          <p14:tracePt t="94315" x="3994150" y="2914650"/>
          <p14:tracePt t="94332" x="3900488" y="2914650"/>
          <p14:tracePt t="94349" x="3771900" y="2922588"/>
          <p14:tracePt t="94366" x="3651250" y="2928938"/>
          <p14:tracePt t="94385" x="3536950" y="2928938"/>
          <p14:tracePt t="94400" x="3471863" y="2928938"/>
          <p14:tracePt t="94416" x="3422650" y="2928938"/>
          <p14:tracePt t="94433" x="3400425" y="2928938"/>
          <p14:tracePt t="94450" x="3386138" y="2928938"/>
          <p14:tracePt t="94466" x="3379788" y="2928938"/>
          <p14:tracePt t="94483" x="3371850" y="2928938"/>
          <p14:tracePt t="94949" x="3379788" y="2928938"/>
          <p14:tracePt t="94956" x="3394075" y="2928938"/>
          <p14:tracePt t="94972" x="3400425" y="2928938"/>
          <p14:tracePt t="94988" x="3408363" y="2928938"/>
          <p14:tracePt t="95065" x="3414713" y="2936875"/>
          <p14:tracePt t="95073" x="3422650" y="2936875"/>
          <p14:tracePt t="95090" x="3429000" y="2936875"/>
          <p14:tracePt t="95096" x="3436938" y="2943225"/>
          <p14:tracePt t="95112" x="3443288" y="2943225"/>
          <p14:tracePt t="95128" x="3443288" y="2951163"/>
          <p14:tracePt t="95141" x="3457575" y="2951163"/>
          <p14:tracePt t="95338" x="3451225" y="2951163"/>
          <p14:tracePt t="95355" x="3436938" y="2951163"/>
          <p14:tracePt t="95363" x="3422650" y="2951163"/>
          <p14:tracePt t="95376" x="3400425" y="2951163"/>
          <p14:tracePt t="95392" x="3365500" y="2943225"/>
          <p14:tracePt t="95409" x="3343275" y="2943225"/>
          <p14:tracePt t="95426" x="3322638" y="2943225"/>
          <p14:tracePt t="95443" x="3308350" y="2936875"/>
          <p14:tracePt t="95460" x="3257550" y="2928938"/>
          <p14:tracePt t="95477" x="3200400" y="2922588"/>
          <p14:tracePt t="95493" x="3094038" y="2908300"/>
          <p14:tracePt t="95510" x="2986088" y="2908300"/>
          <p14:tracePt t="95527" x="2900363" y="2900363"/>
          <p14:tracePt t="95544" x="2828925" y="2879725"/>
          <p14:tracePt t="95560" x="2779713" y="2871788"/>
          <p14:tracePt t="95577" x="2751138" y="2871788"/>
          <p14:tracePt t="95592" x="2736850" y="2871788"/>
          <p14:tracePt t="95609" x="2708275" y="2871788"/>
          <p14:tracePt t="95626" x="2657475" y="2857500"/>
          <p14:tracePt t="95643" x="2614613" y="2843213"/>
          <p14:tracePt t="95660" x="2571750" y="2836863"/>
          <p14:tracePt t="95676" x="2508250" y="2836863"/>
          <p14:tracePt t="95693" x="2471738" y="2836863"/>
          <p14:tracePt t="95710" x="2451100" y="2836863"/>
          <p14:tracePt t="95726" x="2436813" y="2836863"/>
          <p14:tracePt t="95745" x="2422525" y="2836863"/>
          <p14:tracePt t="95760" x="2408238" y="2836863"/>
          <p14:tracePt t="95777" x="2400300" y="2836863"/>
          <p14:tracePt t="95794" x="2393950" y="2836863"/>
          <p14:tracePt t="95955" x="2400300" y="2828925"/>
          <p14:tracePt t="95986" x="2408238" y="2828925"/>
          <p14:tracePt t="96009" x="2414588" y="2828925"/>
          <p14:tracePt t="96017" x="2422525" y="2828925"/>
          <p14:tracePt t="96025" x="2436813" y="2828925"/>
          <p14:tracePt t="96032" x="2443163" y="2828925"/>
          <p14:tracePt t="96046" x="2479675" y="2836863"/>
          <p14:tracePt t="96062" x="2500313" y="2843213"/>
          <p14:tracePt t="96079" x="2551113" y="2851150"/>
          <p14:tracePt t="96096" x="2614613" y="2851150"/>
          <p14:tracePt t="96115" x="2671763" y="2851150"/>
          <p14:tracePt t="96132" x="2751138" y="2851150"/>
          <p14:tracePt t="96149" x="2808288" y="2857500"/>
          <p14:tracePt t="96165" x="2843213" y="2865438"/>
          <p14:tracePt t="96180" x="2879725" y="2865438"/>
          <p14:tracePt t="96199" x="2894013" y="2865438"/>
          <p14:tracePt t="96216" x="2928938" y="2865438"/>
          <p14:tracePt t="96231" x="2957513" y="2865438"/>
          <p14:tracePt t="96248" x="2971800" y="2865438"/>
          <p14:tracePt t="96264" x="3000375" y="2865438"/>
          <p14:tracePt t="96282" x="3036888" y="2865438"/>
          <p14:tracePt t="96298" x="3051175" y="2865438"/>
          <p14:tracePt t="96315" x="3057525" y="2865438"/>
          <p14:tracePt t="96331" x="3079750" y="2865438"/>
          <p14:tracePt t="96348" x="3108325" y="2865438"/>
          <p14:tracePt t="96365" x="3151188" y="2865438"/>
          <p14:tracePt t="96382" x="3251200" y="2865438"/>
          <p14:tracePt t="96400" x="3357563" y="2865438"/>
          <p14:tracePt t="96417" x="3429000" y="2865438"/>
          <p14:tracePt t="96434" x="3471863" y="2857500"/>
          <p14:tracePt t="96450" x="3500438" y="2857500"/>
          <p14:tracePt t="96468" x="3522663" y="2851150"/>
          <p14:tracePt t="96485" x="3557588" y="2851150"/>
          <p14:tracePt t="96501" x="3600450" y="2851150"/>
          <p14:tracePt t="96516" x="3679825" y="2851150"/>
          <p14:tracePt t="96533" x="3729038" y="2851150"/>
          <p14:tracePt t="96551" x="3779838" y="2843213"/>
          <p14:tracePt t="96568" x="3829050" y="2836863"/>
          <p14:tracePt t="96585" x="3851275" y="2836863"/>
          <p14:tracePt t="96602" x="3857625" y="2836863"/>
          <p14:tracePt t="96653" x="3865563" y="2836863"/>
          <p14:tracePt t="96681" x="3879850" y="2836863"/>
          <p14:tracePt t="96689" x="3894138" y="2836863"/>
          <p14:tracePt t="96697" x="3900488" y="2836863"/>
          <p14:tracePt t="96705" x="3908425" y="2836863"/>
          <p14:tracePt t="96718" x="3914775" y="2836863"/>
          <p14:tracePt t="96893" x="3900488" y="2836863"/>
          <p14:tracePt t="96899" x="3886200" y="2836863"/>
          <p14:tracePt t="96908" x="3865563" y="2836863"/>
          <p14:tracePt t="96920" x="3836988" y="2836863"/>
          <p14:tracePt t="96936" x="3786188" y="2843213"/>
          <p14:tracePt t="96953" x="3736975" y="2851150"/>
          <p14:tracePt t="96970" x="3686175" y="2851150"/>
          <p14:tracePt t="96987" x="3665538" y="2851150"/>
          <p14:tracePt t="97004" x="3651250" y="2851150"/>
          <p14:tracePt t="97022" x="3614738" y="2851150"/>
          <p14:tracePt t="97039" x="3536950" y="2857500"/>
          <p14:tracePt t="97055" x="3465513" y="2857500"/>
          <p14:tracePt t="97072" x="3436938" y="2865438"/>
          <p14:tracePt t="97089" x="3422650" y="2865438"/>
          <p14:tracePt t="97235" x="3429000" y="2865438"/>
          <p14:tracePt t="97243" x="3443288" y="2865438"/>
          <p14:tracePt t="97251" x="3465513" y="2865438"/>
          <p14:tracePt t="97260" x="3486150" y="2865438"/>
          <p14:tracePt t="97272" x="3522663" y="2865438"/>
          <p14:tracePt t="97289" x="3579813" y="2865438"/>
          <p14:tracePt t="97306" x="3629025" y="2865438"/>
          <p14:tracePt t="97323" x="3686175" y="2865438"/>
          <p14:tracePt t="97339" x="3743325" y="2865438"/>
          <p14:tracePt t="97356" x="3779838" y="2865438"/>
          <p14:tracePt t="97373" x="3800475" y="2865438"/>
          <p14:tracePt t="97390" x="3814763" y="2865438"/>
          <p14:tracePt t="97410" x="3829050" y="2865438"/>
          <p14:tracePt t="97426" x="3836988" y="2865438"/>
          <p14:tracePt t="97510" x="3843338" y="2865438"/>
          <p14:tracePt t="97533" x="3851275" y="2865438"/>
          <p14:tracePt t="98030" x="3843338" y="2865438"/>
          <p14:tracePt t="98039" x="3822700" y="2865438"/>
          <p14:tracePt t="98047" x="3808413" y="2865438"/>
          <p14:tracePt t="98062" x="3779838" y="2865438"/>
          <p14:tracePt t="98080" x="3743325" y="2865438"/>
          <p14:tracePt t="98097" x="3714750" y="2865438"/>
          <p14:tracePt t="98115" x="3686175" y="2865438"/>
          <p14:tracePt t="98129" x="3665538" y="2857500"/>
          <p14:tracePt t="98146" x="3643313" y="2851150"/>
          <p14:tracePt t="98190" x="3636963" y="2851150"/>
          <p14:tracePt t="98376" x="3636963" y="2843213"/>
          <p14:tracePt t="98393" x="3643313" y="2843213"/>
          <p14:tracePt t="98426" x="3651250" y="2843213"/>
          <p14:tracePt t="98442" x="3665538" y="2843213"/>
          <p14:tracePt t="98455" x="3671888" y="2843213"/>
          <p14:tracePt t="98463" x="3686175" y="2836863"/>
          <p14:tracePt t="98480" x="3700463" y="2828925"/>
          <p14:tracePt t="98487" x="3708400" y="2828925"/>
          <p14:tracePt t="98500" x="3729038" y="2828925"/>
          <p14:tracePt t="98517" x="3743325" y="2828925"/>
          <p14:tracePt t="98534" x="3757613" y="2828925"/>
          <p14:tracePt t="98551" x="3765550" y="2828925"/>
          <p14:tracePt t="98674" x="3751263" y="2828925"/>
          <p14:tracePt t="98681" x="3722688" y="2828925"/>
          <p14:tracePt t="98689" x="3700463" y="2828925"/>
          <p14:tracePt t="98700" x="3665538" y="2828925"/>
          <p14:tracePt t="98718" x="3614738" y="2828925"/>
          <p14:tracePt t="98734" x="3594100" y="2828925"/>
          <p14:tracePt t="98768" x="3586163" y="2828925"/>
          <p14:tracePt t="98784" x="3571875" y="2828925"/>
          <p14:tracePt t="98801" x="3543300" y="2828925"/>
          <p14:tracePt t="98818" x="3500438" y="2828925"/>
          <p14:tracePt t="98835" x="3457575" y="2828925"/>
          <p14:tracePt t="98852" x="3443288" y="2828925"/>
          <p14:tracePt t="98996" x="3451225" y="2828925"/>
          <p14:tracePt t="99000" x="3465513" y="2828925"/>
          <p14:tracePt t="99011" x="3479800" y="2828925"/>
          <p14:tracePt t="99021" x="3500438" y="2828925"/>
          <p14:tracePt t="99038" x="3579813" y="2828925"/>
          <p14:tracePt t="99054" x="3622675" y="2828925"/>
          <p14:tracePt t="99070" x="3665538" y="2843213"/>
          <p14:tracePt t="99087" x="3700463" y="2843213"/>
          <p14:tracePt t="99103" x="3722688" y="2857500"/>
          <p14:tracePt t="99120" x="3751263" y="2857500"/>
          <p14:tracePt t="99139" x="3771900" y="2865438"/>
          <p14:tracePt t="99156" x="3814763" y="2879725"/>
          <p14:tracePt t="99173" x="3851275" y="2879725"/>
          <p14:tracePt t="99188" x="3871913" y="2879725"/>
          <p14:tracePt t="99204" x="3879850" y="2879725"/>
          <p14:tracePt t="99221" x="3886200" y="2879725"/>
          <p14:tracePt t="100743" x="3879850" y="2879725"/>
          <p14:tracePt t="100751" x="3871913" y="2879725"/>
          <p14:tracePt t="100758" x="3851275" y="2879725"/>
          <p14:tracePt t="100768" x="3843338" y="2879725"/>
          <p14:tracePt t="100784" x="3808413" y="2879725"/>
          <p14:tracePt t="100801" x="3779838" y="2894013"/>
          <p14:tracePt t="100818" x="3757613" y="2894013"/>
          <p14:tracePt t="100834" x="3714750" y="2900363"/>
          <p14:tracePt t="100851" x="3679825" y="2914650"/>
          <p14:tracePt t="100868" x="3651250" y="2914650"/>
          <p14:tracePt t="100885" x="3636963" y="2922588"/>
          <p14:tracePt t="100901" x="3614738" y="2922588"/>
          <p14:tracePt t="100918" x="3600450" y="2928938"/>
          <p14:tracePt t="100935" x="3579813" y="2928938"/>
          <p14:tracePt t="100953" x="3536950" y="2936875"/>
          <p14:tracePt t="100970" x="3508375" y="2936875"/>
          <p14:tracePt t="100987" x="3479800" y="2936875"/>
          <p14:tracePt t="101004" x="3443288" y="2936875"/>
          <p14:tracePt t="101009" x="3429000" y="2936875"/>
          <p14:tracePt t="101020" x="3408363" y="2936875"/>
          <p14:tracePt t="101037" x="3386138" y="2936875"/>
          <p14:tracePt t="101052" x="3371850" y="2936875"/>
          <p14:tracePt t="101054" x="3365500" y="2936875"/>
          <p14:tracePt t="101070" x="3336925" y="2943225"/>
          <p14:tracePt t="101086" x="3308350" y="2943225"/>
          <p14:tracePt t="101104" x="3286125" y="2943225"/>
          <p14:tracePt t="101121" x="3251200" y="2943225"/>
          <p14:tracePt t="101138" x="3222625" y="2943225"/>
          <p14:tracePt t="101154" x="3200400" y="2943225"/>
          <p14:tracePt t="101171" x="3186113" y="2943225"/>
          <p14:tracePt t="101187" x="3171825" y="2943225"/>
          <p14:tracePt t="101204" x="3165475" y="2943225"/>
          <p14:tracePt t="101220" x="3151188" y="2943225"/>
          <p14:tracePt t="101239" x="3136900" y="2943225"/>
          <p14:tracePt t="101256" x="3108325" y="2936875"/>
          <p14:tracePt t="101273" x="3057525" y="2936875"/>
          <p14:tracePt t="101288" x="3022600" y="2936875"/>
          <p14:tracePt t="101305" x="3014663" y="2936875"/>
          <p14:tracePt t="101321" x="3008313" y="2936875"/>
          <p14:tracePt t="101357" x="2994025" y="2936875"/>
          <p14:tracePt t="101372" x="2986088" y="2936875"/>
          <p14:tracePt t="101389" x="2965450" y="2936875"/>
          <p14:tracePt t="101406" x="2908300" y="2922588"/>
          <p14:tracePt t="101423" x="2879725" y="2914650"/>
          <p14:tracePt t="101439" x="2857500" y="2914650"/>
          <p14:tracePt t="101456" x="2836863" y="2914650"/>
          <p14:tracePt t="101473" x="2814638" y="2914650"/>
          <p14:tracePt t="101511" x="2800350" y="2914650"/>
          <p14:tracePt t="101525" x="2794000" y="2914650"/>
          <p14:tracePt t="101540" x="2757488" y="2914650"/>
          <p14:tracePt t="101557" x="2722563" y="2914650"/>
          <p14:tracePt t="101573" x="2686050" y="2914650"/>
          <p14:tracePt t="101590" x="2665413" y="2914650"/>
          <p14:tracePt t="101609" x="2628900" y="2914650"/>
          <p14:tracePt t="101625" x="2622550" y="2914650"/>
          <p14:tracePt t="101729" x="2608263" y="2914650"/>
          <p14:tracePt t="101782" x="2608263" y="2922588"/>
          <p14:tracePt t="103095" x="2608263" y="2928938"/>
          <p14:tracePt t="103111" x="2600325" y="2936875"/>
          <p14:tracePt t="103119" x="2600325" y="2943225"/>
          <p14:tracePt t="103126" x="2600325" y="2951163"/>
          <p14:tracePt t="103136" x="2600325" y="2957513"/>
          <p14:tracePt t="103153" x="2600325" y="2979738"/>
          <p14:tracePt t="103169" x="2600325" y="2986088"/>
          <p14:tracePt t="103186" x="2600325" y="3008313"/>
          <p14:tracePt t="103203" x="2608263" y="3028950"/>
          <p14:tracePt t="103220" x="2614613" y="3036888"/>
          <p14:tracePt t="103237" x="2614613" y="3051175"/>
          <p14:tracePt t="103254" x="2614613" y="3065463"/>
          <p14:tracePt t="103271" x="2614613" y="3071813"/>
          <p14:tracePt t="103287" x="2622550" y="3086100"/>
          <p14:tracePt t="103305" x="2622550" y="3108325"/>
          <p14:tracePt t="103321" x="2622550" y="3114675"/>
          <p14:tracePt t="103337" x="2622550" y="3122613"/>
          <p14:tracePt t="103356" x="2628900" y="3128963"/>
          <p14:tracePt t="103401" x="2628900" y="3136900"/>
          <p14:tracePt t="103417" x="2628900" y="3143250"/>
          <p14:tracePt t="103431" x="2628900" y="3151188"/>
          <p14:tracePt t="103440" x="2628900" y="3157538"/>
          <p14:tracePt t="103456" x="2636838" y="3171825"/>
          <p14:tracePt t="103472" x="2643188" y="3194050"/>
          <p14:tracePt t="103490" x="2643188" y="3208338"/>
          <p14:tracePt t="103494" x="2643188" y="3222625"/>
          <p14:tracePt t="103505" x="2643188" y="3236913"/>
          <p14:tracePt t="103523" x="2643188" y="3257550"/>
          <p14:tracePt t="103539" x="2643188" y="3279775"/>
          <p14:tracePt t="103556" x="2643188" y="3294063"/>
          <p14:tracePt t="103573" x="2643188" y="3300413"/>
          <p14:tracePt t="103814" x="2651125" y="3300413"/>
          <p14:tracePt t="103830" x="2657475" y="3300413"/>
          <p14:tracePt t="103843" x="2665413" y="3300413"/>
          <p14:tracePt t="103851" x="2671763" y="3300413"/>
          <p14:tracePt t="103867" x="2679700" y="3300413"/>
          <p14:tracePt t="103883" x="2693988" y="3300413"/>
          <p14:tracePt t="103892" x="2708275" y="3300413"/>
          <p14:tracePt t="103908" x="2728913" y="3300413"/>
          <p14:tracePt t="103925" x="2757488" y="3308350"/>
          <p14:tracePt t="103944" x="2786063" y="3308350"/>
          <p14:tracePt t="103961" x="2814638" y="3308350"/>
          <p14:tracePt t="103978" x="2851150" y="3308350"/>
          <p14:tracePt t="103993" x="2865438" y="3308350"/>
          <p14:tracePt t="104010" x="2871788" y="3308350"/>
          <p14:tracePt t="104243" x="2879725" y="3308350"/>
          <p14:tracePt t="104267" x="2886075" y="3308350"/>
          <p14:tracePt t="104282" x="2894013" y="3308350"/>
          <p14:tracePt t="105267" x="2894013" y="3300413"/>
          <p14:tracePt t="105400" x="2894013" y="3294063"/>
          <p14:tracePt t="105501" x="2900363" y="3286125"/>
          <p14:tracePt t="105549" x="2900363" y="3279775"/>
          <p14:tracePt t="108555" x="2908300" y="3279775"/>
          <p14:tracePt t="108565" x="2908300" y="3286125"/>
          <p14:tracePt t="108579" x="2908300" y="3294063"/>
          <p14:tracePt t="108588" x="2914650" y="3294063"/>
          <p14:tracePt t="108596" x="2922588" y="3300413"/>
          <p14:tracePt t="108613" x="2922588" y="3314700"/>
          <p14:tracePt t="108630" x="2936875" y="3328988"/>
          <p14:tracePt t="108649" x="2943225" y="3336925"/>
          <p14:tracePt t="108666" x="2957513" y="3365500"/>
          <p14:tracePt t="108680" x="2965450" y="3379788"/>
          <p14:tracePt t="108697" x="2971800" y="3400425"/>
          <p14:tracePt t="108714" x="2986088" y="3414713"/>
          <p14:tracePt t="108731" x="2986088" y="3429000"/>
          <p14:tracePt t="108749" x="2986088" y="3465513"/>
          <p14:tracePt t="108764" x="3000375" y="3486150"/>
          <p14:tracePt t="108781" x="3008313" y="3508375"/>
          <p14:tracePt t="108798" x="3014663" y="3536950"/>
          <p14:tracePt t="108815" x="3022600" y="3551238"/>
          <p14:tracePt t="108832" x="3028950" y="3551238"/>
          <p14:tracePt t="108849" x="3036888" y="3557588"/>
          <p14:tracePt t="108865" x="3036888" y="3565525"/>
          <p14:tracePt t="108882" x="3036888" y="3571875"/>
          <p14:tracePt t="108905" x="3036888" y="3579813"/>
          <p14:tracePt t="108929" x="3036888" y="3586163"/>
          <p14:tracePt t="108937" x="3036888" y="3594100"/>
          <p14:tracePt t="108962" x="3036888" y="3600450"/>
          <p14:tracePt t="108968" x="3036888" y="3608388"/>
          <p14:tracePt t="108987" x="3036888" y="3614738"/>
          <p14:tracePt t="109003" x="3036888" y="3622675"/>
          <p14:tracePt t="109165" x="3051175" y="3622675"/>
          <p14:tracePt t="109181" x="3071813" y="3622675"/>
          <p14:tracePt t="109189" x="3094038" y="3622675"/>
          <p14:tracePt t="109203" x="3179763" y="3665538"/>
          <p14:tracePt t="109219" x="3279775" y="3665538"/>
          <p14:tracePt t="109236" x="3408363" y="3665538"/>
          <p14:tracePt t="109252" x="3479800" y="3665538"/>
          <p14:tracePt t="109268" x="3543300" y="3671888"/>
          <p14:tracePt t="109285" x="3594100" y="3679825"/>
          <p14:tracePt t="109302" x="3643313" y="3679825"/>
          <p14:tracePt t="109319" x="3686175" y="3686175"/>
          <p14:tracePt t="109335" x="3765550" y="3700463"/>
          <p14:tracePt t="109354" x="3843338" y="3714750"/>
          <p14:tracePt t="109371" x="3943350" y="3722688"/>
          <p14:tracePt t="109386" x="4022725" y="3736975"/>
          <p14:tracePt t="109403" x="4108450" y="3736975"/>
          <p14:tracePt t="109420" x="4179888" y="3736975"/>
          <p14:tracePt t="109436" x="4208463" y="3736975"/>
          <p14:tracePt t="109453" x="4237038" y="3736975"/>
          <p14:tracePt t="109470" x="4265613" y="3736975"/>
          <p14:tracePt t="109486" x="4279900" y="3729038"/>
          <p14:tracePt t="109504" x="4286250" y="3729038"/>
          <p14:tracePt t="109520" x="4294188" y="3729038"/>
          <p14:tracePt t="109561" x="4294188" y="3722688"/>
          <p14:tracePt t="109584" x="4300538" y="3722688"/>
          <p14:tracePt t="109962" x="4308475" y="3722688"/>
          <p14:tracePt t="111748" x="4308475" y="3714750"/>
          <p14:tracePt t="111765" x="4308475" y="3708400"/>
          <p14:tracePt t="111781" x="4308475" y="3700463"/>
          <p14:tracePt t="111803" x="4308475" y="3694113"/>
          <p14:tracePt t="111827" x="4308475" y="3686175"/>
          <p14:tracePt t="111835" x="4314825" y="3679825"/>
          <p14:tracePt t="111858" x="4314825" y="3671888"/>
          <p14:tracePt t="111881" x="4314825" y="3657600"/>
          <p14:tracePt t="111905" x="4314825" y="3651250"/>
          <p14:tracePt t="112429" x="4322763" y="3651250"/>
          <p14:tracePt t="112639" x="4329113" y="3651250"/>
          <p14:tracePt t="112674" x="4337050" y="3651250"/>
          <p14:tracePt t="112694" x="4351338" y="3651250"/>
          <p14:tracePt t="112702" x="4357688" y="3651250"/>
          <p14:tracePt t="112713" x="4365625" y="3651250"/>
          <p14:tracePt t="112730" x="4386263" y="3657600"/>
          <p14:tracePt t="112746" x="4408488" y="3657600"/>
          <p14:tracePt t="112764" x="4443413" y="3657600"/>
          <p14:tracePt t="112780" x="4486275" y="3665538"/>
          <p14:tracePt t="112797" x="4514850" y="3671888"/>
          <p14:tracePt t="112813" x="4551363" y="3671888"/>
          <p14:tracePt t="112830" x="4594225" y="3671888"/>
          <p14:tracePt t="112847" x="4657725" y="3686175"/>
          <p14:tracePt t="112864" x="4729163" y="3700463"/>
          <p14:tracePt t="112882" x="4857750" y="3700463"/>
          <p14:tracePt t="112899" x="4908550" y="3694113"/>
          <p14:tracePt t="112916" x="4943475" y="3694113"/>
          <p14:tracePt t="112931" x="4972050" y="3694113"/>
          <p14:tracePt t="112948" x="5008563" y="3694113"/>
          <p14:tracePt t="112965" x="5029200" y="3694113"/>
          <p14:tracePt t="112983" x="5094288" y="3679825"/>
          <p14:tracePt t="113000" x="5157788" y="3657600"/>
          <p14:tracePt t="113017" x="5237163" y="3629025"/>
          <p14:tracePt t="113032" x="5280025" y="3622675"/>
          <p14:tracePt t="113049" x="5322888" y="3600450"/>
          <p14:tracePt t="113066" x="5357813" y="3586163"/>
          <p14:tracePt t="113084" x="5472113" y="3571875"/>
          <p14:tracePt t="113100" x="5529263" y="3551238"/>
          <p14:tracePt t="113117" x="5600700" y="3514725"/>
          <p14:tracePt t="113133" x="5665788" y="3486150"/>
          <p14:tracePt t="113149" x="5715000" y="3457575"/>
          <p14:tracePt t="113166" x="5772150" y="3436938"/>
          <p14:tracePt t="113183" x="5794375" y="3414713"/>
          <p14:tracePt t="113200" x="5843588" y="3394075"/>
          <p14:tracePt t="113218" x="5886450" y="3371850"/>
          <p14:tracePt t="113235" x="5922963" y="3351213"/>
          <p14:tracePt t="113252" x="5951538" y="3328988"/>
          <p14:tracePt t="113269" x="5994400" y="3300413"/>
          <p14:tracePt t="113286" x="6022975" y="3257550"/>
          <p14:tracePt t="113303" x="6065838" y="3200400"/>
          <p14:tracePt t="113319" x="6094413" y="3157538"/>
          <p14:tracePt t="113335" x="6100763" y="3128963"/>
          <p14:tracePt t="113352" x="6122988" y="3108325"/>
          <p14:tracePt t="113369" x="6137275" y="3079750"/>
          <p14:tracePt t="113386" x="6157913" y="3051175"/>
          <p14:tracePt t="113401" x="6215063" y="2986088"/>
          <p14:tracePt t="113418" x="6265863" y="2936875"/>
          <p14:tracePt t="113435" x="6286500" y="2879725"/>
          <p14:tracePt t="113452" x="6323013" y="2822575"/>
          <p14:tracePt t="113469" x="6343650" y="2794000"/>
          <p14:tracePt t="113485" x="6351588" y="2786063"/>
          <p14:tracePt t="113502" x="6351588" y="2779713"/>
          <p14:tracePt t="113947" x="6351588" y="2771775"/>
          <p14:tracePt t="113962" x="6351588" y="2765425"/>
          <p14:tracePt t="113970" x="6351588" y="2757488"/>
          <p14:tracePt t="113983" x="6351588" y="2751138"/>
          <p14:tracePt t="114029" x="6357938" y="2743200"/>
          <p14:tracePt t="114045" x="6357938" y="2736850"/>
          <p14:tracePt t="114053" x="6357938" y="2728913"/>
          <p14:tracePt t="114069" x="6357938" y="2722563"/>
          <p14:tracePt t="114078" x="6365875" y="2722563"/>
          <p14:tracePt t="114093" x="6365875" y="2708275"/>
          <p14:tracePt t="114107" x="6372225" y="2693988"/>
          <p14:tracePt t="114124" x="6386513" y="2651125"/>
          <p14:tracePt t="114142" x="6394450" y="2636838"/>
          <p14:tracePt t="114159" x="6400800" y="2622550"/>
          <p14:tracePt t="114176" x="6400800" y="2608263"/>
          <p14:tracePt t="114193" x="6408738" y="2600325"/>
          <p14:tracePt t="114209" x="6415088" y="2593975"/>
          <p14:tracePt t="114225" x="6423025" y="2593975"/>
          <p14:tracePt t="114243" x="6429375" y="2579688"/>
          <p14:tracePt t="114261" x="6437313" y="2557463"/>
          <p14:tracePt t="114277" x="6437313" y="2528888"/>
          <p14:tracePt t="114292" x="6437313" y="2493963"/>
          <p14:tracePt t="114310" x="6443663" y="2443163"/>
          <p14:tracePt t="114327" x="6457950" y="2408238"/>
          <p14:tracePt t="114344" x="6457950" y="2386013"/>
          <p14:tracePt t="114378" x="6465888" y="2371725"/>
          <p14:tracePt t="114394" x="6465888" y="2357438"/>
          <p14:tracePt t="114409" x="6465888" y="2343150"/>
          <p14:tracePt t="114428" x="6472238" y="2286000"/>
          <p14:tracePt t="114445" x="6472238" y="2243138"/>
          <p14:tracePt t="114462" x="6457950" y="2200275"/>
          <p14:tracePt t="114478" x="6443663" y="2171700"/>
          <p14:tracePt t="114493" x="6437313" y="2143125"/>
          <p14:tracePt t="114511" x="6437313" y="2128838"/>
          <p14:tracePt t="114515" x="6429375" y="2128838"/>
          <p14:tracePt t="114529" x="6429375" y="2108200"/>
          <p14:tracePt t="114544" x="6423025" y="2079625"/>
          <p14:tracePt t="114561" x="6423025" y="2057400"/>
          <p14:tracePt t="114579" x="6423025" y="2022475"/>
          <p14:tracePt t="114596" x="6400800" y="1993900"/>
          <p14:tracePt t="114614" x="6394450" y="1979613"/>
          <p14:tracePt t="114631" x="6380163" y="1971675"/>
          <p14:tracePt t="114671" x="6380163" y="1965325"/>
          <p14:tracePt t="114680" x="6380163" y="1957388"/>
          <p14:tracePt t="114695" x="6365875" y="1943100"/>
          <p14:tracePt t="114712" x="6343650" y="1922463"/>
          <p14:tracePt t="114730" x="6323013" y="1908175"/>
          <p14:tracePt t="114746" x="6315075" y="1900238"/>
          <p14:tracePt t="114762" x="6308725" y="1900238"/>
          <p14:tracePt t="114779" x="6300788" y="1885950"/>
          <p14:tracePt t="114796" x="6300788" y="1879600"/>
          <p14:tracePt t="114830" x="6300788" y="1871663"/>
          <p14:tracePt t="114850" x="6294438" y="1865313"/>
          <p14:tracePt t="114863" x="6294438" y="1857375"/>
          <p14:tracePt t="114881" x="6272213" y="1857375"/>
          <p14:tracePt t="114899" x="6251575" y="1857375"/>
          <p14:tracePt t="114916" x="6215063" y="1857375"/>
          <p14:tracePt t="114932" x="6172200" y="1857375"/>
          <p14:tracePt t="114949" x="6122988" y="1857375"/>
          <p14:tracePt t="114966" x="6080125" y="1857375"/>
          <p14:tracePt t="114986" x="6072188" y="1857375"/>
          <p14:tracePt t="115008" x="6065838" y="1843088"/>
          <p14:tracePt t="115021" x="6065838" y="1836738"/>
          <p14:tracePt t="115037" x="6065838" y="1828800"/>
          <p14:tracePt t="115048" x="6065838" y="1822450"/>
          <p14:tracePt t="115069" x="6065838" y="1814513"/>
          <p14:tracePt t="115085" x="6065838" y="1808163"/>
          <p14:tracePt t="115102" x="6065838" y="1800225"/>
          <p14:tracePt t="115116" x="6065838" y="1793875"/>
          <p14:tracePt t="115132" x="6065838" y="1785938"/>
          <p14:tracePt t="115149" x="6094413" y="1771650"/>
          <p14:tracePt t="115166" x="6108700" y="1751013"/>
          <p14:tracePt t="115182" x="6129338" y="1743075"/>
          <p14:tracePt t="115200" x="6143625" y="1714500"/>
          <p14:tracePt t="115216" x="6157913" y="1708150"/>
          <p14:tracePt t="115232" x="6165850" y="1708150"/>
          <p14:tracePt t="115249" x="6172200" y="1708150"/>
          <p14:tracePt t="115266" x="6186488" y="1708150"/>
          <p14:tracePt t="115283" x="6215063" y="1722438"/>
          <p14:tracePt t="115303" x="6229350" y="1736725"/>
          <p14:tracePt t="115318" x="6237288" y="1736725"/>
          <p14:tracePt t="115335" x="6243638" y="1743075"/>
          <p14:tracePt t="115352" x="6251575" y="1743075"/>
          <p14:tracePt t="115385" x="6251575" y="1757363"/>
          <p14:tracePt t="115401" x="6251575" y="1765300"/>
          <p14:tracePt t="115418" x="6257925" y="1779588"/>
          <p14:tracePt t="115451" x="6257925" y="1785938"/>
          <p14:tracePt t="115499" x="6251575" y="1785938"/>
          <p14:tracePt t="115515" x="6237288" y="1785938"/>
          <p14:tracePt t="115522" x="6229350" y="1785938"/>
          <p14:tracePt t="115536" x="6194425" y="1785938"/>
          <p14:tracePt t="115553" x="6165850" y="1793875"/>
          <p14:tracePt t="115569" x="6129338" y="1793875"/>
          <p14:tracePt t="115586" x="6086475" y="1800225"/>
          <p14:tracePt t="115602" x="6057900" y="1800225"/>
          <p14:tracePt t="115619" x="6043613" y="1800225"/>
          <p14:tracePt t="115638" x="6008688" y="1779588"/>
          <p14:tracePt t="115654" x="5980113" y="1765300"/>
          <p14:tracePt t="115671" x="5957888" y="1736725"/>
          <p14:tracePt t="115688" x="5937250" y="1714500"/>
          <p14:tracePt t="115705" x="5922963" y="1708150"/>
          <p14:tracePt t="115721" x="5908675" y="1685925"/>
          <p14:tracePt t="115737" x="5894388" y="1679575"/>
          <p14:tracePt t="115753" x="5880100" y="1665288"/>
          <p14:tracePt t="115770" x="5872163" y="1636713"/>
          <p14:tracePt t="115787" x="5857875" y="1579563"/>
          <p14:tracePt t="115804" x="5857875" y="1528763"/>
          <p14:tracePt t="115821" x="5851525" y="1500188"/>
          <p14:tracePt t="115837" x="5843588" y="1450975"/>
          <p14:tracePt t="115855" x="5843588" y="1414463"/>
          <p14:tracePt t="115872" x="5843588" y="1357313"/>
          <p14:tracePt t="115888" x="5857875" y="1336675"/>
          <p14:tracePt t="115905" x="5872163" y="1308100"/>
          <p14:tracePt t="115921" x="5894388" y="1293813"/>
          <p14:tracePt t="115940" x="5908675" y="1271588"/>
          <p14:tracePt t="115957" x="5929313" y="1250950"/>
          <p14:tracePt t="115972" x="5951538" y="1236663"/>
          <p14:tracePt t="115989" x="5986463" y="1228725"/>
          <p14:tracePt t="116006" x="6008688" y="1222375"/>
          <p14:tracePt t="116024" x="6022975" y="1222375"/>
          <p14:tracePt t="116041" x="6037263" y="1222375"/>
          <p14:tracePt t="116058" x="6051550" y="1214438"/>
          <p14:tracePt t="116074" x="6072188" y="1214438"/>
          <p14:tracePt t="116090" x="6086475" y="1214438"/>
          <p14:tracePt t="116108" x="6108700" y="1214438"/>
          <p14:tracePt t="116123" x="6129338" y="1214438"/>
          <p14:tracePt t="116140" x="6165850" y="1228725"/>
          <p14:tracePt t="116156" x="6194425" y="1243013"/>
          <p14:tracePt t="116174" x="6223000" y="1257300"/>
          <p14:tracePt t="116190" x="6251575" y="1265238"/>
          <p14:tracePt t="116208" x="6286500" y="1279525"/>
          <p14:tracePt t="116224" x="6300788" y="1285875"/>
          <p14:tracePt t="116241" x="6315075" y="1293813"/>
          <p14:tracePt t="116275" x="6329363" y="1300163"/>
          <p14:tracePt t="116291" x="6337300" y="1314450"/>
          <p14:tracePt t="116308" x="6351588" y="1322388"/>
          <p14:tracePt t="116325" x="6357938" y="1328738"/>
          <p14:tracePt t="116342" x="6372225" y="1365250"/>
          <p14:tracePt t="116358" x="6380163" y="1379538"/>
          <p14:tracePt t="116375" x="6386513" y="1414463"/>
          <p14:tracePt t="116392" x="6394450" y="1443038"/>
          <p14:tracePt t="116409" x="6394450" y="1465263"/>
          <p14:tracePt t="116425" x="6400800" y="1485900"/>
          <p14:tracePt t="116443" x="6400800" y="1500188"/>
          <p14:tracePt t="116459" x="6400800" y="1514475"/>
          <p14:tracePt t="116476" x="6394450" y="1528763"/>
          <p14:tracePt t="116493" x="6372225" y="1550988"/>
          <p14:tracePt t="116509" x="6343650" y="1579563"/>
          <p14:tracePt t="116526" x="6294438" y="1608138"/>
          <p14:tracePt t="116544" x="6265863" y="1628775"/>
          <p14:tracePt t="116560" x="6257925" y="1636713"/>
          <p14:tracePt t="116577" x="6237288" y="1636713"/>
          <p14:tracePt t="116594" x="6223000" y="1643063"/>
          <p14:tracePt t="116611" x="6215063" y="1651000"/>
          <p14:tracePt t="116628" x="6208713" y="1651000"/>
          <p14:tracePt t="116644" x="6200775" y="1651000"/>
          <p14:tracePt t="116771" x="6194425" y="1657350"/>
          <p14:tracePt t="116780" x="6186488" y="1657350"/>
          <p14:tracePt t="116787" x="6143625" y="1671638"/>
          <p14:tracePt t="116796" x="6100763" y="1671638"/>
          <p14:tracePt t="116812" x="5965825" y="1679575"/>
          <p14:tracePt t="116829" x="5900738" y="1685925"/>
          <p14:tracePt t="116846" x="5786438" y="1685925"/>
          <p14:tracePt t="116862" x="5722938" y="1665288"/>
          <p14:tracePt t="116881" x="5686425" y="1665288"/>
          <p14:tracePt t="116966" x="5680075" y="1665288"/>
          <p14:tracePt t="116974" x="5672138" y="1665288"/>
          <p14:tracePt t="116984" x="5672138" y="1657350"/>
          <p14:tracePt t="117002" x="5657850" y="1657350"/>
          <p14:tracePt t="117014" x="5637213" y="1657350"/>
          <p14:tracePt t="117031" x="5622925" y="1657350"/>
          <p14:tracePt t="117048" x="5600700" y="1657350"/>
          <p14:tracePt t="117065" x="5565775" y="1657350"/>
          <p14:tracePt t="117083" x="5543550" y="1665288"/>
          <p14:tracePt t="117099" x="5537200" y="1665288"/>
          <p14:tracePt t="117154" x="5529263" y="1665288"/>
          <p14:tracePt t="117163" x="5514975" y="1665288"/>
          <p14:tracePt t="117178" x="5508625" y="1665288"/>
          <p14:tracePt t="117349" x="5508625" y="1651000"/>
          <p14:tracePt t="117357" x="5508625" y="1628775"/>
          <p14:tracePt t="117367" x="5508625" y="1614488"/>
          <p14:tracePt t="117384" x="5529263" y="1579563"/>
          <p14:tracePt t="117400" x="5580063" y="1565275"/>
          <p14:tracePt t="117417" x="5672138" y="1550988"/>
          <p14:tracePt t="117434" x="5900738" y="1565275"/>
          <p14:tracePt t="117453" x="6115050" y="1528763"/>
          <p14:tracePt t="117468" x="6265863" y="1528763"/>
          <p14:tracePt t="117484" x="6386513" y="1522413"/>
          <p14:tracePt t="117501" x="6537325" y="1508125"/>
          <p14:tracePt t="117518" x="6608763" y="1500188"/>
          <p14:tracePt t="117535" x="6686550" y="1500188"/>
          <p14:tracePt t="117551" x="6723063" y="1493838"/>
          <p14:tracePt t="117553" x="6737350" y="1493838"/>
          <p14:tracePt t="117568" x="6765925" y="1479550"/>
          <p14:tracePt t="117585" x="6780213" y="1479550"/>
          <p14:tracePt t="117602" x="6794500" y="1479550"/>
          <p14:tracePt t="117619" x="6829425" y="1485900"/>
          <p14:tracePt t="117635" x="6872288" y="1493838"/>
          <p14:tracePt t="117653" x="6886575" y="1493838"/>
          <p14:tracePt t="117669" x="6951663" y="1493838"/>
          <p14:tracePt t="117686" x="6972300" y="1493838"/>
          <p14:tracePt t="117703" x="7000875" y="1493838"/>
          <p14:tracePt t="117721" x="7008813" y="1493838"/>
          <p14:tracePt t="117849" x="7015163" y="1493838"/>
          <p14:tracePt t="117881" x="7015163" y="1500188"/>
          <p14:tracePt t="117897" x="7015163" y="1514475"/>
          <p14:tracePt t="117905" x="7015163" y="1522413"/>
          <p14:tracePt t="117926" x="7015163" y="1528763"/>
          <p14:tracePt t="119052" x="7008813" y="1528763"/>
          <p14:tracePt t="119177" x="7000875" y="1528763"/>
          <p14:tracePt t="119654" x="6986588" y="1522413"/>
          <p14:tracePt t="119662" x="6986588" y="1514475"/>
          <p14:tracePt t="119676" x="6980238" y="1514475"/>
          <p14:tracePt t="119701" x="6965950" y="1514475"/>
          <p14:tracePt t="119717" x="6965950" y="1522413"/>
          <p14:tracePt t="119725" x="6958013" y="1522413"/>
          <p14:tracePt t="119735" x="6943725" y="1522413"/>
          <p14:tracePt t="119752" x="6929438" y="1536700"/>
          <p14:tracePt t="119802" x="6929438" y="1543050"/>
          <p14:tracePt t="119811" x="6923088" y="1543050"/>
          <p14:tracePt t="119820" x="6923088" y="1557338"/>
          <p14:tracePt t="119836" x="6915150" y="1593850"/>
          <p14:tracePt t="119853" x="6915150" y="1636713"/>
          <p14:tracePt t="119870" x="6915150" y="1657350"/>
          <p14:tracePt t="119928" x="6915150" y="1665288"/>
          <p14:tracePt t="119991" x="6915150" y="1671638"/>
          <p14:tracePt t="120013" x="6915150" y="1679575"/>
          <p14:tracePt t="120028" x="6915150" y="1685925"/>
          <p14:tracePt t="120053" x="6915150" y="1693863"/>
          <p14:tracePt t="120576" x="6915150" y="1685925"/>
          <p14:tracePt t="120599" x="6915150" y="1679575"/>
          <p14:tracePt t="120623" x="6908800" y="1679575"/>
          <p14:tracePt t="120693" x="6894513" y="1679575"/>
          <p14:tracePt t="120701" x="6894513" y="1671638"/>
          <p14:tracePt t="120716" x="6886575" y="1671638"/>
          <p14:tracePt t="120733" x="6880225" y="1671638"/>
          <p14:tracePt t="120744" x="6872288" y="1671638"/>
          <p14:tracePt t="120760" x="6865938" y="1671638"/>
          <p14:tracePt t="120777" x="6865938" y="1665288"/>
          <p14:tracePt t="120825" x="6858000" y="1665288"/>
          <p14:tracePt t="120888" x="6851650" y="1665288"/>
          <p14:tracePt t="120926" x="6843713" y="1665288"/>
          <p14:tracePt t="120950" x="6837363" y="1665288"/>
          <p14:tracePt t="120988" x="6829425" y="1665288"/>
          <p14:tracePt t="121014" x="6823075" y="1665288"/>
          <p14:tracePt t="121029" x="6815138" y="1665288"/>
          <p14:tracePt t="121045" x="6808788" y="1665288"/>
          <p14:tracePt t="121085" x="6800850" y="1665288"/>
          <p14:tracePt t="121108" x="6794500" y="1665288"/>
          <p14:tracePt t="121117" x="6786563" y="1665288"/>
          <p14:tracePt t="121124" x="6780213" y="1665288"/>
          <p14:tracePt t="121133" x="6772275" y="1665288"/>
          <p14:tracePt t="121147" x="6765925" y="1665288"/>
          <p14:tracePt t="121164" x="6743700" y="1665288"/>
          <p14:tracePt t="121198" x="6737350" y="1665288"/>
          <p14:tracePt t="121215" x="6729413" y="1665288"/>
          <p14:tracePt t="121232" x="6723063" y="1665288"/>
          <p14:tracePt t="121248" x="6694488" y="1665288"/>
          <p14:tracePt t="121264" x="6680200" y="1679575"/>
          <p14:tracePt t="121282" x="6665913" y="1693863"/>
          <p14:tracePt t="121298" x="6643688" y="1714500"/>
          <p14:tracePt t="121315" x="6623050" y="1751013"/>
          <p14:tracePt t="121332" x="6600825" y="1793875"/>
          <p14:tracePt t="121349" x="6580188" y="1822450"/>
          <p14:tracePt t="121365" x="6580188" y="1857375"/>
          <p14:tracePt t="121383" x="6572250" y="1885950"/>
          <p14:tracePt t="121399" x="6565900" y="1922463"/>
          <p14:tracePt t="121416" x="6565900" y="1965325"/>
          <p14:tracePt t="121432" x="6565900" y="2014538"/>
          <p14:tracePt t="121450" x="6586538" y="2065338"/>
          <p14:tracePt t="121466" x="6600825" y="2100263"/>
          <p14:tracePt t="121484" x="6615113" y="2122488"/>
          <p14:tracePt t="121501" x="6629400" y="2136775"/>
          <p14:tracePt t="121520" x="6694488" y="2151063"/>
          <p14:tracePt t="121533" x="6729413" y="2157413"/>
          <p14:tracePt t="121550" x="6765925" y="2179638"/>
          <p14:tracePt t="121568" x="6829425" y="2200275"/>
          <p14:tracePt t="121583" x="6915150" y="2222500"/>
          <p14:tracePt t="121601" x="6994525" y="2228850"/>
          <p14:tracePt t="121617" x="7058025" y="2236788"/>
          <p14:tracePt t="121636" x="7137400" y="2236788"/>
          <p14:tracePt t="121653" x="7300913" y="2228850"/>
          <p14:tracePt t="121670" x="7394575" y="2228850"/>
          <p14:tracePt t="121686" x="7458075" y="2228850"/>
          <p14:tracePt t="121701" x="7566025" y="2228850"/>
          <p14:tracePt t="121718" x="7643813" y="2228850"/>
          <p14:tracePt t="121735" x="7708900" y="2228850"/>
          <p14:tracePt t="121752" x="7800975" y="2228850"/>
          <p14:tracePt t="121769" x="7915275" y="2228850"/>
          <p14:tracePt t="121785" x="7980363" y="2228850"/>
          <p14:tracePt t="121787" x="8029575" y="2222500"/>
          <p14:tracePt t="121802" x="8151813" y="2193925"/>
          <p14:tracePt t="121819" x="8223250" y="2171700"/>
          <p14:tracePt t="121837" x="8280400" y="2143125"/>
          <p14:tracePt t="121853" x="8308975" y="2122488"/>
          <p14:tracePt t="121869" x="8343900" y="2093913"/>
          <p14:tracePt t="121886" x="8408988" y="2065338"/>
          <p14:tracePt t="121903" x="8509000" y="2036763"/>
          <p14:tracePt t="121920" x="8551863" y="2022475"/>
          <p14:tracePt t="121936" x="8609013" y="1957388"/>
          <p14:tracePt t="121953" x="8643938" y="1922463"/>
          <p14:tracePt t="121970" x="8680450" y="1893888"/>
          <p14:tracePt t="121987" x="8709025" y="1871663"/>
          <p14:tracePt t="122004" x="8758238" y="1836738"/>
          <p14:tracePt t="122023" x="8786813" y="1779588"/>
          <p14:tracePt t="122039" x="8815388" y="1736725"/>
          <p14:tracePt t="122055" x="8829675" y="1693863"/>
          <p14:tracePt t="122071" x="8829675" y="1651000"/>
          <p14:tracePt t="122088" x="8837613" y="1622425"/>
          <p14:tracePt t="122106" x="8823325" y="1579563"/>
          <p14:tracePt t="122122" x="8809038" y="1571625"/>
          <p14:tracePt t="122248" x="8801100" y="1571625"/>
          <p14:tracePt t="122255" x="8786813" y="1557338"/>
          <p14:tracePt t="122264" x="8772525" y="1550988"/>
          <p14:tracePt t="122273" x="8751888" y="1543050"/>
          <p14:tracePt t="122291" x="8686800" y="1508125"/>
          <p14:tracePt t="122308" x="8615363" y="1493838"/>
          <p14:tracePt t="122324" x="8580438" y="1493838"/>
          <p14:tracePt t="122341" x="8566150" y="1493838"/>
          <p14:tracePt t="122358" x="8543925" y="1493838"/>
          <p14:tracePt t="122397" x="8537575" y="1493838"/>
          <p14:tracePt t="122406" x="8529638" y="1493838"/>
          <p14:tracePt t="122429" x="8523288" y="1493838"/>
          <p14:tracePt t="122874" x="8529638" y="1493838"/>
          <p14:tracePt t="122973" x="8537575" y="1493838"/>
          <p14:tracePt t="122981" x="8543925" y="1493838"/>
          <p14:tracePt t="123005" x="8551863" y="1493838"/>
          <p14:tracePt t="123029" x="8558213" y="1493838"/>
          <p14:tracePt t="123037" x="8572500" y="1493838"/>
          <p14:tracePt t="123045" x="8580438" y="1493838"/>
          <p14:tracePt t="123062" x="8594725" y="1493838"/>
          <p14:tracePt t="123079" x="8609013" y="1493838"/>
          <p14:tracePt t="123096" x="8629650" y="1493838"/>
          <p14:tracePt t="123115" x="8643938" y="1485900"/>
          <p14:tracePt t="123131" x="8651875" y="1465263"/>
          <p14:tracePt t="123148" x="8651875" y="1443038"/>
          <p14:tracePt t="123164" x="8658225" y="1436688"/>
          <p14:tracePt t="123181" x="8666163" y="1422400"/>
          <p14:tracePt t="123198" x="8666163" y="1400175"/>
          <p14:tracePt t="123213" x="8672513" y="1379538"/>
          <p14:tracePt t="123230" x="8672513" y="1328738"/>
          <p14:tracePt t="123249" x="8651875" y="1300163"/>
          <p14:tracePt t="123264" x="8629650" y="1279525"/>
          <p14:tracePt t="123281" x="8609013" y="1250950"/>
          <p14:tracePt t="123298" x="8586788" y="1214438"/>
          <p14:tracePt t="123316" x="8551863" y="1193800"/>
          <p14:tracePt t="123331" x="8537575" y="1179513"/>
          <p14:tracePt t="123348" x="8486775" y="1157288"/>
          <p14:tracePt t="123364" x="8429625" y="1150938"/>
          <p14:tracePt t="123381" x="8366125" y="1136650"/>
          <p14:tracePt t="123398" x="8258175" y="1100138"/>
          <p14:tracePt t="123415" x="8194675" y="1085850"/>
          <p14:tracePt t="123432" x="8123238" y="1071563"/>
          <p14:tracePt t="123448" x="8058150" y="1042988"/>
          <p14:tracePt t="123466" x="7966075" y="1022350"/>
          <p14:tracePt t="123482" x="7866063" y="1000125"/>
          <p14:tracePt t="123499" x="7794625" y="993775"/>
          <p14:tracePt t="123517" x="7743825" y="985838"/>
          <p14:tracePt t="123523" x="7708900" y="979488"/>
          <p14:tracePt t="123534" x="7680325" y="971550"/>
          <p14:tracePt t="123551" x="7594600" y="971550"/>
          <p14:tracePt t="123567" x="7566025" y="957263"/>
          <p14:tracePt t="123583" x="7486650" y="957263"/>
          <p14:tracePt t="123600" x="7423150" y="950913"/>
          <p14:tracePt t="123617" x="7366000" y="936625"/>
          <p14:tracePt t="123633" x="7286625" y="914400"/>
          <p14:tracePt t="123650" x="7223125" y="908050"/>
          <p14:tracePt t="123669" x="7158038" y="908050"/>
          <p14:tracePt t="123686" x="7137400" y="908050"/>
          <p14:tracePt t="123702" x="7123113" y="908050"/>
          <p14:tracePt t="123719" x="7094538" y="908050"/>
          <p14:tracePt t="123736" x="7051675" y="900113"/>
          <p14:tracePt t="123752" x="7008813" y="893763"/>
          <p14:tracePt t="123768" x="6951663" y="893763"/>
          <p14:tracePt t="123785" x="6872288" y="893763"/>
          <p14:tracePt t="123802" x="6794500" y="893763"/>
          <p14:tracePt t="123818" x="6737350" y="893763"/>
          <p14:tracePt t="123835" x="6680200" y="908050"/>
          <p14:tracePt t="123852" x="6643688" y="908050"/>
          <p14:tracePt t="123868" x="6600825" y="914400"/>
          <p14:tracePt t="123886" x="6529388" y="928688"/>
          <p14:tracePt t="123902" x="6494463" y="936625"/>
          <p14:tracePt t="123919" x="6465888" y="957263"/>
          <p14:tracePt t="123936" x="6451600" y="965200"/>
          <p14:tracePt t="123953" x="6429375" y="979488"/>
          <p14:tracePt t="123969" x="6415088" y="1014413"/>
          <p14:tracePt t="123986" x="6400800" y="1079500"/>
          <p14:tracePt t="124004" x="6400800" y="1171575"/>
          <p14:tracePt t="124020" x="6408738" y="1200150"/>
          <p14:tracePt t="124036" x="6408738" y="1222375"/>
          <p14:tracePt t="124053" x="6423025" y="1243013"/>
          <p14:tracePt t="124070" x="6443663" y="1265238"/>
          <p14:tracePt t="124087" x="6457950" y="1285875"/>
          <p14:tracePt t="124104" x="6500813" y="1328738"/>
          <p14:tracePt t="124121" x="6543675" y="1357313"/>
          <p14:tracePt t="124138" x="6594475" y="1371600"/>
          <p14:tracePt t="124154" x="6615113" y="1385888"/>
          <p14:tracePt t="124173" x="6629400" y="1393825"/>
          <p14:tracePt t="124191" x="6657975" y="1414463"/>
          <p14:tracePt t="124205" x="6672263" y="1422400"/>
          <p14:tracePt t="124497" x="6680200" y="1422400"/>
          <p14:tracePt t="125410" x="6680200" y="1443038"/>
          <p14:tracePt t="125418" x="6680200" y="1471613"/>
          <p14:tracePt t="125426" x="6680200" y="1508125"/>
          <p14:tracePt t="125434" x="6680200" y="1565275"/>
          <p14:tracePt t="125448" x="6680200" y="1608138"/>
          <p14:tracePt t="125465" x="6708775" y="1879600"/>
          <p14:tracePt t="125481" x="6708775" y="2193925"/>
          <p14:tracePt t="125498" x="6694488" y="2414588"/>
          <p14:tracePt t="125515" x="6680200" y="2579688"/>
          <p14:tracePt t="125532" x="6637338" y="2779713"/>
          <p14:tracePt t="125549" x="6580188" y="2908300"/>
          <p14:tracePt t="125566" x="6515100" y="3022600"/>
          <p14:tracePt t="125583" x="6472238" y="3079750"/>
          <p14:tracePt t="125599" x="6429375" y="3108325"/>
          <p14:tracePt t="125616" x="6400800" y="3128963"/>
          <p14:tracePt t="125633" x="6386513" y="3151188"/>
          <p14:tracePt t="125650" x="6380163" y="3157538"/>
          <p14:tracePt t="125666" x="6372225" y="3179763"/>
          <p14:tracePt t="125683" x="6372225" y="3208338"/>
          <p14:tracePt t="125701" x="6365875" y="3286125"/>
          <p14:tracePt t="125718" x="6351588" y="3365500"/>
          <p14:tracePt t="125735" x="6329363" y="3471863"/>
          <p14:tracePt t="125751" x="6323013" y="3586163"/>
          <p14:tracePt t="125767" x="6323013" y="3657600"/>
          <p14:tracePt t="125784" x="6323013" y="3714750"/>
          <p14:tracePt t="125802" x="6323013" y="3779838"/>
          <p14:tracePt t="125819" x="6323013" y="3843338"/>
          <p14:tracePt t="125836" x="6323013" y="3929063"/>
          <p14:tracePt t="125853" x="6308725" y="4043363"/>
          <p14:tracePt t="125868" x="6308725" y="4179888"/>
          <p14:tracePt t="125885" x="6294438" y="4322763"/>
          <p14:tracePt t="125902" x="6257925" y="4543425"/>
          <p14:tracePt t="125920" x="6237288" y="4637088"/>
          <p14:tracePt t="125936" x="6200775" y="4686300"/>
          <p14:tracePt t="125953" x="6151563" y="4722813"/>
          <p14:tracePt t="125970" x="6094413" y="4743450"/>
          <p14:tracePt t="125987" x="6022975" y="4757738"/>
          <p14:tracePt t="126002" x="5965825" y="4765675"/>
          <p14:tracePt t="126019" x="5900738" y="4772025"/>
          <p14:tracePt t="126023" x="5865813" y="4772025"/>
          <p14:tracePt t="126037" x="5815013" y="4779963"/>
          <p14:tracePt t="126054" x="5786438" y="4779963"/>
          <p14:tracePt t="126071" x="5729288" y="4779963"/>
          <p14:tracePt t="126087" x="5694363" y="4772025"/>
          <p14:tracePt t="126103" x="5643563" y="4765675"/>
          <p14:tracePt t="126122" x="5600700" y="4757738"/>
          <p14:tracePt t="126138" x="5557838" y="4743450"/>
          <p14:tracePt t="126154" x="5508625" y="4722813"/>
          <p14:tracePt t="126170" x="5429250" y="4708525"/>
          <p14:tracePt t="126187" x="5400675" y="4700588"/>
          <p14:tracePt t="126204" x="5351463" y="4686300"/>
          <p14:tracePt t="126220" x="5322888" y="4686300"/>
          <p14:tracePt t="126239" x="5272088" y="4679950"/>
          <p14:tracePt t="126256" x="5237163" y="4672013"/>
          <p14:tracePt t="126271" x="5186363" y="4665663"/>
          <p14:tracePt t="126290" x="5129213" y="4657725"/>
          <p14:tracePt t="126306" x="5086350" y="4657725"/>
          <p14:tracePt t="126321" x="5043488" y="4651375"/>
          <p14:tracePt t="126340" x="4986338" y="4637088"/>
          <p14:tracePt t="126357" x="4965700" y="4637088"/>
          <p14:tracePt t="126374" x="4957763" y="4637088"/>
          <p14:tracePt t="126390" x="4951413" y="4629150"/>
          <p14:tracePt t="126407" x="4937125" y="4629150"/>
          <p14:tracePt t="126424" x="4929188" y="4622800"/>
          <p14:tracePt t="126440" x="4922838" y="4614863"/>
          <p14:tracePt t="126456" x="4900613" y="4600575"/>
          <p14:tracePt t="126473" x="4879975" y="4594225"/>
          <p14:tracePt t="126489" x="4872038" y="4594225"/>
          <p14:tracePt t="126506" x="4872038" y="4586288"/>
          <p14:tracePt t="126525" x="4843463" y="4572000"/>
          <p14:tracePt t="126541" x="4814888" y="4557713"/>
          <p14:tracePt t="126558" x="4757738" y="4529138"/>
          <p14:tracePt t="126575" x="4729163" y="4514850"/>
          <p14:tracePt t="126591" x="4722813" y="4508500"/>
          <p14:tracePt t="126607" x="4722813" y="4486275"/>
          <p14:tracePt t="126624" x="4751388" y="4429125"/>
          <p14:tracePt t="126643" x="4843463" y="4314825"/>
          <p14:tracePt t="126657" x="4908550" y="4229100"/>
          <p14:tracePt t="126674" x="4972050" y="4151313"/>
          <p14:tracePt t="126692" x="5029200" y="4071938"/>
          <p14:tracePt t="126710" x="5094288" y="3986213"/>
          <p14:tracePt t="126726" x="5157788" y="3957638"/>
          <p14:tracePt t="126743" x="5251450" y="3879850"/>
          <p14:tracePt t="126758" x="5337175" y="3794125"/>
          <p14:tracePt t="126775" x="5457825" y="3651250"/>
          <p14:tracePt t="126792" x="5614988" y="3429000"/>
          <p14:tracePt t="126808" x="5743575" y="3286125"/>
          <p14:tracePt t="126825" x="5822950" y="3251200"/>
          <p14:tracePt t="126842" x="5929313" y="3228975"/>
          <p14:tracePt t="126859" x="6022975" y="3186113"/>
          <p14:tracePt t="126876" x="6115050" y="3122613"/>
          <p14:tracePt t="126893" x="6186488" y="3043238"/>
          <p14:tracePt t="126910" x="6251575" y="2894013"/>
          <p14:tracePt t="126927" x="6294438" y="2808288"/>
          <p14:tracePt t="126943" x="6329363" y="2751138"/>
          <p14:tracePt t="126960" x="6394450" y="2628900"/>
          <p14:tracePt t="126977" x="6443663" y="2508250"/>
          <p14:tracePt t="126994" x="6486525" y="2414588"/>
          <p14:tracePt t="127010" x="6537325" y="2322513"/>
          <p14:tracePt t="127014" x="6557963" y="2286000"/>
          <p14:tracePt t="127027" x="6572250" y="2257425"/>
          <p14:tracePt t="127044" x="6594475" y="2228850"/>
          <p14:tracePt t="127092" x="6594475" y="2222500"/>
          <p14:tracePt t="127163" x="6586538" y="2222500"/>
          <p14:tracePt t="127171" x="6580188" y="2222500"/>
          <p14:tracePt t="127180" x="6565900" y="2208213"/>
          <p14:tracePt t="127197" x="6508750" y="2193925"/>
          <p14:tracePt t="127212" x="6480175" y="2179638"/>
          <p14:tracePt t="127229" x="6451600" y="2179638"/>
          <p14:tracePt t="127245" x="6443663" y="2179638"/>
          <p14:tracePt t="127310" x="6443663" y="2171700"/>
          <p14:tracePt t="127317" x="6443663" y="2165350"/>
          <p14:tracePt t="127325" x="6443663" y="2143125"/>
          <p14:tracePt t="127333" x="6443663" y="2128838"/>
          <p14:tracePt t="127346" x="6443663" y="2114550"/>
          <p14:tracePt t="127364" x="6451600" y="2085975"/>
          <p14:tracePt t="127380" x="6451600" y="2079625"/>
          <p14:tracePt t="127793" x="6443663" y="2071688"/>
          <p14:tracePt t="127801" x="6443663" y="2065338"/>
          <p14:tracePt t="127809" x="6423025" y="2057400"/>
          <p14:tracePt t="127817" x="6400800" y="2043113"/>
          <p14:tracePt t="127836" x="6343650" y="2036763"/>
          <p14:tracePt t="127852" x="6286500" y="2028825"/>
          <p14:tracePt t="127868" x="6194425" y="2022475"/>
          <p14:tracePt t="127885" x="6143625" y="2022475"/>
          <p14:tracePt t="127901" x="6108700" y="2028825"/>
          <p14:tracePt t="127918" x="6057900" y="2000250"/>
          <p14:tracePt t="127934" x="5994400" y="1936750"/>
          <p14:tracePt t="127952" x="5915025" y="1865313"/>
          <p14:tracePt t="127968" x="5837238" y="1808163"/>
          <p14:tracePt t="127985" x="5765800" y="1765300"/>
          <p14:tracePt t="128002" x="5729288" y="1751013"/>
          <p14:tracePt t="128018" x="5708650" y="1736725"/>
          <p14:tracePt t="128035" x="5700713" y="1708150"/>
          <p14:tracePt t="128053" x="5700713" y="1693863"/>
          <p14:tracePt t="128069" x="5694363" y="1651000"/>
          <p14:tracePt t="128086" x="5694363" y="1643063"/>
          <p14:tracePt t="128103" x="5694363" y="1628775"/>
          <p14:tracePt t="128137" x="5700713" y="1622425"/>
          <p14:tracePt t="128153" x="5708650" y="1614488"/>
          <p14:tracePt t="128170" x="5737225" y="1608138"/>
          <p14:tracePt t="128186" x="5772150" y="1608138"/>
          <p14:tracePt t="128205" x="5851525" y="1614488"/>
          <p14:tracePt t="128220" x="5957888" y="1636713"/>
          <p14:tracePt t="128221" x="6029325" y="1651000"/>
          <p14:tracePt t="128238" x="6165850" y="1679575"/>
          <p14:tracePt t="128254" x="6308725" y="1679575"/>
          <p14:tracePt t="128271" x="6451600" y="1685925"/>
          <p14:tracePt t="128287" x="6565900" y="1685925"/>
          <p14:tracePt t="128304" x="6637338" y="1685925"/>
          <p14:tracePt t="128321" x="6680200" y="1679575"/>
          <p14:tracePt t="128338" x="6729413" y="1671638"/>
          <p14:tracePt t="128354" x="6851650" y="1693863"/>
          <p14:tracePt t="128371" x="7058025" y="1722438"/>
          <p14:tracePt t="128390" x="7194550" y="1736725"/>
          <p14:tracePt t="128407" x="7294563" y="1736725"/>
          <p14:tracePt t="128425" x="7343775" y="1728788"/>
          <p14:tracePt t="128438" x="7358063" y="1728788"/>
          <p14:tracePt t="128585" x="7358063" y="1722438"/>
          <p14:tracePt t="128615" x="7351713" y="1714500"/>
          <p14:tracePt t="128623" x="7337425" y="1714500"/>
          <p14:tracePt t="128629" x="7329488" y="1693863"/>
          <p14:tracePt t="128640" x="7315200" y="1693863"/>
          <p14:tracePt t="128657" x="7300913" y="1671638"/>
          <p14:tracePt t="128674" x="7243763" y="1671638"/>
          <p14:tracePt t="128692" x="7223125" y="1671638"/>
          <p14:tracePt t="128707" x="7208838" y="1671638"/>
          <p14:tracePt t="128724" x="7200900" y="1671638"/>
          <p14:tracePt t="128809" x="7186613" y="1665288"/>
          <p14:tracePt t="128825" x="7180263" y="1665288"/>
          <p14:tracePt t="128999" x="7172325" y="1665288"/>
          <p14:tracePt t="129015" x="7165975" y="1657350"/>
          <p14:tracePt t="129028" x="7158038" y="1657350"/>
          <p14:tracePt t="129043" x="7151688" y="1651000"/>
          <p14:tracePt t="129083" x="7143750" y="1651000"/>
          <p14:tracePt t="129091" x="7137400" y="1651000"/>
          <p14:tracePt t="129099" x="7137400" y="1643063"/>
          <p14:tracePt t="129110" x="7129463" y="1643063"/>
          <p14:tracePt t="129128" x="7123113" y="1636713"/>
          <p14:tracePt t="129263" x="7115175" y="1636713"/>
          <p14:tracePt t="129764" x="7115175" y="1628775"/>
          <p14:tracePt t="129785" x="7108825" y="1628775"/>
          <p14:tracePt t="130636" x="7100888" y="1628775"/>
          <p14:tracePt t="130644" x="7086600" y="1628775"/>
          <p14:tracePt t="130660" x="7080250" y="1628775"/>
          <p14:tracePt t="130673" x="7072313" y="1622425"/>
          <p14:tracePt t="130690" x="7065963" y="1622425"/>
          <p14:tracePt t="130981" x="7058025" y="1628775"/>
          <p14:tracePt t="130990" x="7051675" y="1628775"/>
          <p14:tracePt t="130997" x="7043738" y="1636713"/>
          <p14:tracePt t="131012" x="7037388" y="1636713"/>
          <p14:tracePt t="131037" x="7029450" y="1636713"/>
          <p14:tracePt t="131053" x="7023100" y="1636713"/>
          <p14:tracePt t="131068" x="7015163" y="1636713"/>
          <p14:tracePt t="131085" x="7008813" y="1636713"/>
          <p14:tracePt t="131101" x="7000875" y="1636713"/>
          <p14:tracePt t="131114" x="6994525" y="1636713"/>
          <p14:tracePt t="131130" x="6986588" y="1636713"/>
          <p14:tracePt t="131146" x="6980238" y="1636713"/>
          <p14:tracePt t="131162" x="6972300" y="1636713"/>
          <p14:tracePt t="131177" x="6937375" y="1636713"/>
          <p14:tracePt t="131194" x="6908800" y="1636713"/>
          <p14:tracePt t="131211" x="6880225" y="1636713"/>
          <p14:tracePt t="131229" x="6851650" y="1636713"/>
          <p14:tracePt t="131245" x="6837363" y="1636713"/>
          <p14:tracePt t="131247" x="6829425" y="1636713"/>
          <p14:tracePt t="131262" x="6823075" y="1636713"/>
          <p14:tracePt t="131281" x="6815138" y="1636713"/>
          <p14:tracePt t="131296" x="6808788" y="1636713"/>
          <p14:tracePt t="131311" x="6780213" y="1636713"/>
          <p14:tracePt t="131328" x="6743700" y="1636713"/>
          <p14:tracePt t="131345" x="6686550" y="1636713"/>
          <p14:tracePt t="131362" x="6580188" y="1628775"/>
          <p14:tracePt t="131379" x="6529388" y="1622425"/>
          <p14:tracePt t="131395" x="6515100" y="1622425"/>
          <p14:tracePt t="131412" x="6508750" y="1622425"/>
          <p14:tracePt t="131450" x="6500813" y="1622425"/>
          <p14:tracePt t="131473" x="6494463" y="1622425"/>
          <p14:tracePt t="131482" x="6480175" y="1622425"/>
          <p14:tracePt t="131496" x="6457950" y="1614488"/>
          <p14:tracePt t="131513" x="6437313" y="1614488"/>
          <p14:tracePt t="131530" x="6415088" y="1614488"/>
          <p14:tracePt t="131547" x="6408738" y="1614488"/>
          <p14:tracePt t="131564" x="6394450" y="1614488"/>
          <p14:tracePt t="131582" x="6380163" y="1614488"/>
          <p14:tracePt t="131599" x="6351588" y="1608138"/>
          <p14:tracePt t="131615" x="6308725" y="1593850"/>
          <p14:tracePt t="131632" x="6272213" y="1593850"/>
          <p14:tracePt t="131649" x="6215063" y="1585913"/>
          <p14:tracePt t="131665" x="6151563" y="1585913"/>
          <p14:tracePt t="131681" x="6122988" y="1585913"/>
          <p14:tracePt t="131699" x="6108700" y="1585913"/>
          <p14:tracePt t="131754" x="6100763" y="1585913"/>
          <p14:tracePt t="131763" x="6094413" y="1585913"/>
          <p14:tracePt t="131769" x="6086475" y="1585913"/>
          <p14:tracePt t="131782" x="6080125" y="1585913"/>
          <p14:tracePt t="131798" x="6051550" y="1585913"/>
          <p14:tracePt t="131816" x="6008688" y="1585913"/>
          <p14:tracePt t="131832" x="5994400" y="1593850"/>
          <p14:tracePt t="131849" x="5972175" y="1593850"/>
          <p14:tracePt t="131866" x="5965825" y="1593850"/>
          <p14:tracePt t="131883" x="5922963" y="1593850"/>
          <p14:tracePt t="131899" x="5880100" y="1593850"/>
          <p14:tracePt t="131919" x="5808663" y="1608138"/>
          <p14:tracePt t="131935" x="5765800" y="1614488"/>
          <p14:tracePt t="131952" x="5751513" y="1614488"/>
          <p14:tracePt t="131967" x="5743575" y="1614488"/>
          <p14:tracePt t="132037" x="5737225" y="1614488"/>
          <p14:tracePt t="132045" x="5729288" y="1614488"/>
          <p14:tracePt t="132053" x="5722938" y="1614488"/>
          <p14:tracePt t="132068" x="5700713" y="1622425"/>
          <p14:tracePt t="132084" x="5680075" y="1622425"/>
          <p14:tracePt t="132103" x="5672138" y="1622425"/>
          <p14:tracePt t="132120" x="5651500" y="1628775"/>
          <p14:tracePt t="132136" x="5637213" y="1628775"/>
          <p14:tracePt t="132153" x="5629275" y="1628775"/>
          <p14:tracePt t="132279" x="5608638" y="1628775"/>
          <p14:tracePt t="132285" x="5580063" y="1628775"/>
          <p14:tracePt t="132293" x="5557838" y="1628775"/>
          <p14:tracePt t="132302" x="5543550" y="1628775"/>
          <p14:tracePt t="132321" x="5537200" y="1628775"/>
          <p14:tracePt t="132380" x="5543550" y="1636713"/>
          <p14:tracePt t="132388" x="5551488" y="1636713"/>
          <p14:tracePt t="132569" x="5565775" y="1636713"/>
          <p14:tracePt t="132577" x="5586413" y="1636713"/>
          <p14:tracePt t="132590" x="5629275" y="1636713"/>
          <p14:tracePt t="132607" x="5672138" y="1628775"/>
          <p14:tracePt t="132624" x="5686425" y="1628775"/>
          <p14:tracePt t="132640" x="5694363" y="1628775"/>
          <p14:tracePt t="132817" x="5700713" y="1628775"/>
          <p14:tracePt t="133123" x="5708650" y="1628775"/>
          <p14:tracePt t="133139" x="5715000" y="1628775"/>
          <p14:tracePt t="133147" x="5722938" y="1628775"/>
          <p14:tracePt t="133160" x="5737225" y="1628775"/>
          <p14:tracePt t="133178" x="5751513" y="1628775"/>
          <p14:tracePt t="133582" x="5757863" y="1628775"/>
          <p14:tracePt t="133590" x="5765800" y="1628775"/>
          <p14:tracePt t="133600" x="5780088" y="1628775"/>
          <p14:tracePt t="133616" x="5780088" y="1636713"/>
          <p14:tracePt t="133630" x="5786438" y="1643063"/>
          <p14:tracePt t="133647" x="5794375" y="1651000"/>
          <p14:tracePt t="133664" x="5808663" y="1651000"/>
          <p14:tracePt t="133784" x="5815013" y="1651000"/>
          <p14:tracePt t="133801" x="5822950" y="1651000"/>
          <p14:tracePt t="133905" x="5829300" y="1651000"/>
          <p14:tracePt t="133927" x="5829300" y="1657350"/>
          <p14:tracePt t="133935" x="5837238" y="1657350"/>
          <p14:tracePt t="134098" x="5837238" y="1665288"/>
          <p14:tracePt t="134114" x="5837238" y="1671638"/>
          <p14:tracePt t="134348" x="5837238" y="1679575"/>
          <p14:tracePt t="134364" x="5843588" y="1679575"/>
          <p14:tracePt t="134405" x="5843588" y="1685925"/>
          <p14:tracePt t="134412" x="5851525" y="1685925"/>
          <p14:tracePt t="134425" x="5857875" y="1685925"/>
          <p14:tracePt t="134437" x="5865813" y="1685925"/>
          <p14:tracePt t="134453" x="5872163" y="1685925"/>
          <p14:tracePt t="134470" x="5880100" y="1685925"/>
          <p14:tracePt t="134490" x="5886450" y="1685925"/>
          <p14:tracePt t="134817" x="5894388" y="1693863"/>
          <p14:tracePt t="134921" x="5900738" y="1693863"/>
          <p14:tracePt t="134956" x="5908675" y="1693863"/>
          <p14:tracePt t="135573" x="5908675" y="1685925"/>
          <p14:tracePt t="135581" x="5908675" y="1679575"/>
          <p14:tracePt t="135588" x="5908675" y="1665288"/>
          <p14:tracePt t="135599" x="5908675" y="1657350"/>
          <p14:tracePt t="135614" x="5908675" y="1643063"/>
          <p14:tracePt t="135631" x="5908675" y="1636713"/>
          <p14:tracePt t="135648" x="5908675" y="1628775"/>
          <p14:tracePt t="135665" x="5915025" y="1628775"/>
          <p14:tracePt t="135682" x="5922963" y="1622425"/>
          <p14:tracePt t="135698" x="5922963" y="1614488"/>
          <p14:tracePt t="135714" x="5937250" y="1608138"/>
          <p14:tracePt t="135731" x="5951538" y="1600200"/>
          <p14:tracePt t="135764" x="5957888" y="1593850"/>
          <p14:tracePt t="135780" x="5965825" y="1593850"/>
          <p14:tracePt t="135798" x="5980113" y="1593850"/>
          <p14:tracePt t="135814" x="5986463" y="1593850"/>
          <p14:tracePt t="135831" x="5994400" y="1593850"/>
          <p14:tracePt t="135850" x="6000750" y="1593850"/>
          <p14:tracePt t="135867" x="6008688" y="1593850"/>
          <p14:tracePt t="135909" x="6043613" y="1593850"/>
          <p14:tracePt t="135917" x="6100763" y="1600200"/>
          <p14:tracePt t="135931" x="6257925" y="1608138"/>
          <p14:tracePt t="135948" x="6372225" y="1600200"/>
          <p14:tracePt t="135965" x="6480175" y="1593850"/>
          <p14:tracePt t="135984" x="6508750" y="1593850"/>
          <p14:tracePt t="136000" x="6523038" y="1579563"/>
          <p14:tracePt t="136061" x="6523038" y="1571625"/>
          <p14:tracePt t="136069" x="6537325" y="1571625"/>
          <p14:tracePt t="136083" x="6537325" y="1565275"/>
          <p14:tracePt t="136090" x="6537325" y="1557338"/>
          <p14:tracePt t="136167" x="6551613" y="1557338"/>
          <p14:tracePt t="136175" x="6565900" y="1557338"/>
          <p14:tracePt t="136183" x="6600825" y="1565275"/>
          <p14:tracePt t="136201" x="6651625" y="1565275"/>
          <p14:tracePt t="136217" x="6686550" y="1565275"/>
          <p14:tracePt t="136347" x="6680200" y="1565275"/>
          <p14:tracePt t="136413" x="6672263" y="1565275"/>
          <p14:tracePt t="136419" x="6665913" y="1565275"/>
          <p14:tracePt t="136427" x="6651625" y="1565275"/>
          <p14:tracePt t="136435" x="6643688" y="1565275"/>
          <p14:tracePt t="136454" x="6623050" y="1565275"/>
          <p14:tracePt t="136471" x="6608763" y="1565275"/>
          <p14:tracePt t="136504" x="6594475" y="1565275"/>
          <p14:tracePt t="136520" x="6580188" y="1565275"/>
          <p14:tracePt t="136537" x="6565900" y="1557338"/>
          <p14:tracePt t="136554" x="6537325" y="1557338"/>
          <p14:tracePt t="136652" x="6529388" y="1557338"/>
          <p14:tracePt t="136667" x="6523038" y="1557338"/>
          <p14:tracePt t="136676" x="6515100" y="1557338"/>
          <p14:tracePt t="136739" x="6508750" y="1565275"/>
          <p14:tracePt t="136746" x="6508750" y="1571625"/>
          <p14:tracePt t="136761" x="6508750" y="1579563"/>
          <p14:tracePt t="136772" x="6500813" y="1585913"/>
          <p14:tracePt t="136815" x="6500813" y="1593850"/>
          <p14:tracePt t="136847" x="6500813" y="1600200"/>
          <p14:tracePt t="136855" x="6494463" y="1622425"/>
          <p14:tracePt t="136863" x="6494463" y="1636713"/>
          <p14:tracePt t="136872" x="6494463" y="1657350"/>
          <p14:tracePt t="136890" x="6494463" y="1665288"/>
          <p14:tracePt t="137105" x="6494463" y="1657350"/>
          <p14:tracePt t="137122" x="6494463" y="1651000"/>
          <p14:tracePt t="137137" x="6494463" y="1643063"/>
          <p14:tracePt t="137201" x="6494463" y="1636713"/>
          <p14:tracePt t="137217" x="6494463" y="1628775"/>
          <p14:tracePt t="137226" x="6494463" y="1622425"/>
          <p14:tracePt t="137231" x="6494463" y="1614488"/>
          <p14:tracePt t="137242" x="6494463" y="1608138"/>
          <p14:tracePt t="137465" x="6494463" y="1600200"/>
          <p14:tracePt t="137487" x="6494463" y="1593850"/>
          <p14:tracePt t="137496" x="6494463" y="1557338"/>
          <p14:tracePt t="137505" x="6494463" y="1536700"/>
          <p14:tracePt t="137513" x="6494463" y="1500188"/>
          <p14:tracePt t="137528" x="6486525" y="1465263"/>
          <p14:tracePt t="137544" x="6486525" y="1450975"/>
          <p14:tracePt t="137745" x="6486525" y="1457325"/>
          <p14:tracePt t="137769" x="6486525" y="1465263"/>
          <p14:tracePt t="137801" x="6486525" y="1471613"/>
          <p14:tracePt t="137832" x="6480175" y="1485900"/>
          <p14:tracePt t="137847" x="6480175" y="1493838"/>
          <p14:tracePt t="137855" x="6480175" y="1508125"/>
          <p14:tracePt t="137864" x="6480175" y="1514475"/>
          <p14:tracePt t="137882" x="6480175" y="1528763"/>
          <p14:tracePt t="137897" x="6480175" y="1543050"/>
          <p14:tracePt t="138019" x="6486525" y="1543050"/>
          <p14:tracePt t="138035" x="6500813" y="1543050"/>
          <p14:tracePt t="138042" x="6508750" y="1543050"/>
          <p14:tracePt t="138050" x="6529388" y="1543050"/>
          <p14:tracePt t="138063" x="6551613" y="1543050"/>
          <p14:tracePt t="138080" x="6600825" y="1557338"/>
          <p14:tracePt t="138099" x="6672263" y="1557338"/>
          <p14:tracePt t="138115" x="6729413" y="1557338"/>
          <p14:tracePt t="138131" x="6765925" y="1557338"/>
          <p14:tracePt t="138147" x="6772275" y="1557338"/>
          <p14:tracePt t="138301" x="6780213" y="1557338"/>
          <p14:tracePt t="138443" x="6786563" y="1557338"/>
          <p14:tracePt t="138451" x="6794500" y="1557338"/>
          <p14:tracePt t="139217" x="6800850" y="1557338"/>
          <p14:tracePt t="139349" x="6808788" y="1557338"/>
          <p14:tracePt t="139465" x="6815138" y="1557338"/>
          <p14:tracePt t="139557" x="6823075" y="1557338"/>
          <p14:tracePt t="140262" x="6823075" y="1565275"/>
          <p14:tracePt t="140271" x="6829425" y="1565275"/>
          <p14:tracePt t="140279" x="6829425" y="1579563"/>
          <p14:tracePt t="140303" x="6829425" y="1585913"/>
          <p14:tracePt t="140316" x="6829425" y="1593850"/>
          <p14:tracePt t="140325" x="6837363" y="1600200"/>
          <p14:tracePt t="140342" x="6837363" y="1622425"/>
          <p14:tracePt t="140358" x="6851650" y="1636713"/>
          <p14:tracePt t="140376" x="6865938" y="1651000"/>
          <p14:tracePt t="140409" x="6872288" y="1657350"/>
          <p14:tracePt t="140521" x="6880225" y="1665288"/>
          <p14:tracePt t="140530" x="6880225" y="1671638"/>
          <p14:tracePt t="140537" x="6886575" y="1671638"/>
          <p14:tracePt t="140753" x="6894513" y="1671638"/>
          <p14:tracePt t="140769" x="6900863" y="1671638"/>
          <p14:tracePt t="140784" x="6900863" y="1679575"/>
          <p14:tracePt t="140790" x="6908800" y="1679575"/>
          <p14:tracePt t="140806" x="6915150" y="1679575"/>
          <p14:tracePt t="140815" x="6929438" y="1679575"/>
          <p14:tracePt t="140828" x="6943725" y="1679575"/>
          <p14:tracePt t="141091" x="6937375" y="1679575"/>
          <p14:tracePt t="141107" x="6929438" y="1679575"/>
          <p14:tracePt t="141123" x="6923088" y="1679575"/>
          <p14:tracePt t="141137" x="6908800" y="1679575"/>
          <p14:tracePt t="141153" x="6900863" y="1679575"/>
          <p14:tracePt t="141160" x="6894513" y="1679575"/>
          <p14:tracePt t="141168" x="6886575" y="1679575"/>
          <p14:tracePt t="141180" x="6880225" y="1679575"/>
          <p14:tracePt t="141196" x="6865938" y="1679575"/>
          <p14:tracePt t="141213" x="6823075" y="1679575"/>
          <p14:tracePt t="141231" x="6794500" y="1679575"/>
          <p14:tracePt t="141247" x="6765925" y="1679575"/>
          <p14:tracePt t="141263" x="6737350" y="1685925"/>
          <p14:tracePt t="141280" x="6715125" y="1685925"/>
          <p14:tracePt t="141297" x="6708775" y="1685925"/>
          <p14:tracePt t="141339" x="6700838" y="1685925"/>
          <p14:tracePt t="141348" x="6694488" y="1685925"/>
          <p14:tracePt t="141364" x="6686550" y="1685925"/>
          <p14:tracePt t="141381" x="6672263" y="1685925"/>
          <p14:tracePt t="141397" x="6651625" y="1685925"/>
          <p14:tracePt t="141414" x="6637338" y="1685925"/>
          <p14:tracePt t="141432" x="6623050" y="1685925"/>
          <p14:tracePt t="141738" x="6629400" y="1685925"/>
          <p14:tracePt t="141745" x="6643688" y="1685925"/>
          <p14:tracePt t="141753" x="6651625" y="1685925"/>
          <p14:tracePt t="141766" x="6665913" y="1685925"/>
          <p14:tracePt t="141783" x="6694488" y="1685925"/>
          <p14:tracePt t="141799" x="6715125" y="1685925"/>
          <p14:tracePt t="141817" x="6743700" y="1693863"/>
          <p14:tracePt t="141833" x="6757988" y="1693863"/>
          <p14:tracePt t="141851" x="6808788" y="1700213"/>
          <p14:tracePt t="141868" x="6837363" y="1714500"/>
          <p14:tracePt t="141884" x="6880225" y="1714500"/>
          <p14:tracePt t="141900" x="6900863" y="1714500"/>
          <p14:tracePt t="141917" x="6908800" y="1714500"/>
          <p14:tracePt t="141996" x="6915150" y="1714500"/>
          <p14:tracePt t="142011" x="6923088" y="1714500"/>
          <p14:tracePt t="142027" x="6929438" y="1714500"/>
          <p14:tracePt t="142325" x="6929438" y="1708150"/>
          <p14:tracePt t="142341" x="6929438" y="1700213"/>
          <p14:tracePt t="142357" x="6929438" y="1693863"/>
          <p14:tracePt t="142513" x="6929438" y="1685925"/>
          <p14:tracePt t="142537" x="6929438" y="1679575"/>
          <p14:tracePt t="142627" x="6937375" y="1679575"/>
          <p14:tracePt t="142635" x="6937375" y="1671638"/>
          <p14:tracePt t="142659" x="6943725" y="1671638"/>
          <p14:tracePt t="142901" x="6943725" y="1665288"/>
          <p14:tracePt t="142949" x="6937375" y="1665288"/>
          <p14:tracePt t="142970" x="6929438" y="1665288"/>
          <p14:tracePt t="142979" x="6923088" y="1665288"/>
          <p14:tracePt t="142995" x="6915150" y="1665288"/>
          <p14:tracePt t="143005" x="6908800" y="1665288"/>
          <p14:tracePt t="143024" x="6894513" y="1665288"/>
          <p14:tracePt t="143041" x="6865938" y="1665288"/>
          <p14:tracePt t="143059" x="6843713" y="1665288"/>
          <p14:tracePt t="143064" x="6837363" y="1665288"/>
          <p14:tracePt t="143090" x="6823075" y="1665288"/>
          <p14:tracePt t="143106" x="6815138" y="1665288"/>
          <p14:tracePt t="143123" x="6800850" y="1665288"/>
          <p14:tracePt t="143140" x="6794500" y="1665288"/>
          <p14:tracePt t="143175" x="6772275" y="1665288"/>
          <p14:tracePt t="143207" x="6751638" y="1665288"/>
          <p14:tracePt t="143224" x="6737350" y="1665288"/>
          <p14:tracePt t="143240" x="6723063" y="1665288"/>
          <p14:tracePt t="143260" x="6715125" y="1665288"/>
          <p14:tracePt t="143274" x="6708775" y="1665288"/>
          <p14:tracePt t="143291" x="6700838" y="1665288"/>
          <p14:tracePt t="143307" x="6680200" y="1665288"/>
          <p14:tracePt t="143324" x="6665913" y="1665288"/>
          <p14:tracePt t="143341" x="6657975" y="1665288"/>
          <p14:tracePt t="143374" x="6651625" y="1665288"/>
          <p14:tracePt t="143410" x="6643688" y="1665288"/>
          <p14:tracePt t="143427" x="6637338" y="1665288"/>
          <p14:tracePt t="143442" x="6629400" y="1665288"/>
          <p14:tracePt t="143449" x="6615113" y="1665288"/>
          <p14:tracePt t="143459" x="6615113" y="1671638"/>
          <p14:tracePt t="143479" x="6600825" y="1671638"/>
          <p14:tracePt t="143495" x="6594475" y="1671638"/>
          <p14:tracePt t="143626" x="6586538" y="1671638"/>
          <p14:tracePt t="143651" x="6580188" y="1671638"/>
          <p14:tracePt t="143659" x="6580188" y="1679575"/>
          <p14:tracePt t="143877" x="6586538" y="1671638"/>
          <p14:tracePt t="143895" x="6600825" y="1671638"/>
          <p14:tracePt t="143919" x="6600825" y="1665288"/>
          <p14:tracePt t="143927" x="6608763" y="1665288"/>
          <p14:tracePt t="143934" x="6623050" y="1665288"/>
          <p14:tracePt t="143944" x="6637338" y="1665288"/>
          <p14:tracePt t="143962" x="6651625" y="1665288"/>
          <p14:tracePt t="143978" x="6686550" y="1665288"/>
          <p14:tracePt t="143995" x="6715125" y="1671638"/>
          <p14:tracePt t="144028" x="6729413" y="1671638"/>
          <p14:tracePt t="144061" x="6743700" y="1671638"/>
          <p14:tracePt t="144065" x="6743700" y="1679575"/>
          <p14:tracePt t="144089" x="6751638" y="1679575"/>
          <p14:tracePt t="144177" x="6765925" y="1685925"/>
          <p14:tracePt t="144185" x="6772275" y="1693863"/>
          <p14:tracePt t="144198" x="6786563" y="1693863"/>
          <p14:tracePt t="144212" x="6829425" y="1700213"/>
          <p14:tracePt t="144229" x="6837363" y="1700213"/>
          <p14:tracePt t="144245" x="6843713" y="1700213"/>
          <p14:tracePt t="144331" x="6843713" y="1685925"/>
          <p14:tracePt t="144339" x="6829425" y="1685925"/>
          <p14:tracePt t="144354" x="6823075" y="1679575"/>
          <p14:tracePt t="144363" x="6815138" y="1679575"/>
          <p14:tracePt t="144379" x="6808788" y="1679575"/>
          <p14:tracePt t="144396" x="6800850" y="1679575"/>
          <p14:tracePt t="144413" x="6794500" y="1679575"/>
          <p14:tracePt t="144429" x="6786563" y="1671638"/>
          <p14:tracePt t="144448" x="6757988" y="1671638"/>
          <p14:tracePt t="144465" x="6729413" y="1665288"/>
          <p14:tracePt t="144482" x="6686550" y="1657350"/>
          <p14:tracePt t="144499" x="6672263" y="1657350"/>
          <p14:tracePt t="144515" x="6637338" y="1657350"/>
          <p14:tracePt t="144532" x="6629400" y="1657350"/>
          <p14:tracePt t="144549" x="6615113" y="1657350"/>
          <p14:tracePt t="144567" x="6608763" y="1657350"/>
          <p14:tracePt t="144583" x="6600825" y="1657350"/>
          <p14:tracePt t="144599" x="6594475" y="1657350"/>
          <p14:tracePt t="144615" x="6594475" y="1665288"/>
          <p14:tracePt t="144739" x="6594475" y="1671638"/>
          <p14:tracePt t="144754" x="6600825" y="1671638"/>
          <p14:tracePt t="144761" x="6623050" y="1671638"/>
          <p14:tracePt t="144769" x="6637338" y="1671638"/>
          <p14:tracePt t="144782" x="6672263" y="1671638"/>
          <p14:tracePt t="144798" x="6694488" y="1671638"/>
          <p14:tracePt t="144815" x="6723063" y="1679575"/>
          <p14:tracePt t="144832" x="6780213" y="1685925"/>
          <p14:tracePt t="144849" x="6837363" y="1685925"/>
          <p14:tracePt t="144867" x="6872288" y="1685925"/>
          <p14:tracePt t="144882" x="6886575" y="1685925"/>
          <p14:tracePt t="144884" x="6894513" y="1685925"/>
          <p14:tracePt t="145049" x="6900863" y="1685925"/>
          <p14:tracePt t="145497" x="6894513" y="1685925"/>
          <p14:tracePt t="146035" x="6886575" y="1685925"/>
          <p14:tracePt t="146161" x="6880225" y="1685925"/>
          <p14:tracePt t="146229" x="6872288" y="1685925"/>
          <p14:tracePt t="146268" x="6865938" y="1685925"/>
          <p14:tracePt t="146275" x="6858000" y="1685925"/>
          <p14:tracePt t="146299" x="6851650" y="1685925"/>
          <p14:tracePt t="146315" x="6843713" y="1685925"/>
          <p14:tracePt t="146339" x="6837363" y="1685925"/>
          <p14:tracePt t="146347" x="6829425" y="1685925"/>
          <p14:tracePt t="146363" x="6823075" y="1685925"/>
          <p14:tracePt t="146447" x="6815138" y="1685925"/>
          <p14:tracePt t="146471" x="6808788" y="1685925"/>
          <p14:tracePt t="146479" x="6794500" y="1685925"/>
          <p14:tracePt t="146495" x="6780213" y="1685925"/>
          <p14:tracePt t="146511" x="6772275" y="1693863"/>
          <p14:tracePt t="146534" x="6765925" y="1700213"/>
          <p14:tracePt t="146550" x="6757988" y="1700213"/>
          <p14:tracePt t="146558" x="6757988" y="1708150"/>
          <p14:tracePt t="146568" x="6751638" y="1708150"/>
          <p14:tracePt t="146591" x="6743700" y="1708150"/>
          <p14:tracePt t="146597" x="6743700" y="1714500"/>
          <p14:tracePt t="146610" x="6737350" y="1714500"/>
          <p14:tracePt t="146626" x="6723063" y="1714500"/>
          <p14:tracePt t="146644" x="6723063" y="1728788"/>
          <p14:tracePt t="146658" x="6715125" y="1728788"/>
          <p14:tracePt t="146675" x="6708775" y="1736725"/>
          <p14:tracePt t="146692" x="6700838" y="1736725"/>
          <p14:tracePt t="146708" x="6700838" y="1751013"/>
          <p14:tracePt t="146725" x="6686550" y="1765300"/>
          <p14:tracePt t="146742" x="6680200" y="1779588"/>
          <p14:tracePt t="146759" x="6672263" y="1785938"/>
          <p14:tracePt t="146775" x="6665913" y="1793875"/>
          <p14:tracePt t="146792" x="6665913" y="1800225"/>
          <p14:tracePt t="146809" x="6665913" y="1808163"/>
          <p14:tracePt t="146842" x="6665913" y="1814513"/>
          <p14:tracePt t="146887" x="6665913" y="1822450"/>
          <p14:tracePt t="146895" x="6665913" y="1828800"/>
          <p14:tracePt t="146911" x="6665913" y="1836738"/>
          <p14:tracePt t="146919" x="6657975" y="1836738"/>
          <p14:tracePt t="146932" x="6657975" y="1843088"/>
          <p14:tracePt t="146947" x="6657975" y="1851025"/>
          <p14:tracePt t="146971" x="6657975" y="1857375"/>
          <p14:tracePt t="146988" x="6657975" y="1865313"/>
          <p14:tracePt t="146996" x="6657975" y="1879600"/>
          <p14:tracePt t="147012" x="6657975" y="1885950"/>
          <p14:tracePt t="147027" x="6657975" y="1893888"/>
          <p14:tracePt t="147043" x="6657975" y="1908175"/>
          <p14:tracePt t="147060" x="6657975" y="1922463"/>
          <p14:tracePt t="147077" x="6657975" y="1928813"/>
          <p14:tracePt t="147082" x="6657975" y="1943100"/>
          <p14:tracePt t="147094" x="6657975" y="1951038"/>
          <p14:tracePt t="147111" x="6665913" y="1979613"/>
          <p14:tracePt t="147128" x="6672263" y="1979613"/>
          <p14:tracePt t="147145" x="6672263" y="1993900"/>
          <p14:tracePt t="147178" x="6680200" y="2008188"/>
          <p14:tracePt t="147194" x="6680200" y="2014538"/>
          <p14:tracePt t="147213" x="6686550" y="2036763"/>
          <p14:tracePt t="147230" x="6694488" y="2043113"/>
          <p14:tracePt t="147247" x="6700838" y="2051050"/>
          <p14:tracePt t="147263" x="6715125" y="2057400"/>
          <p14:tracePt t="147280" x="6737350" y="2065338"/>
          <p14:tracePt t="147297" x="6757988" y="2071688"/>
          <p14:tracePt t="147311" x="6794500" y="2093913"/>
          <p14:tracePt t="147328" x="6815138" y="2108200"/>
          <p14:tracePt t="147347" x="6843713" y="2122488"/>
          <p14:tracePt t="147363" x="6851650" y="2122488"/>
          <p14:tracePt t="147380" x="6872288" y="2136775"/>
          <p14:tracePt t="147396" x="6894513" y="2143125"/>
          <p14:tracePt t="147413" x="6915150" y="2165350"/>
          <p14:tracePt t="147431" x="6958013" y="2193925"/>
          <p14:tracePt t="147448" x="7000875" y="2208213"/>
          <p14:tracePt t="147464" x="7029450" y="2214563"/>
          <p14:tracePt t="147481" x="7029450" y="2222500"/>
          <p14:tracePt t="147496" x="7051675" y="2228850"/>
          <p14:tracePt t="147513" x="7072313" y="2236788"/>
          <p14:tracePt t="147530" x="7094538" y="2236788"/>
          <p14:tracePt t="147546" x="7115175" y="2243138"/>
          <p14:tracePt t="147563" x="7129463" y="2243138"/>
          <p14:tracePt t="147581" x="7172325" y="2257425"/>
          <p14:tracePt t="147598" x="7223125" y="2271713"/>
          <p14:tracePt t="147615" x="7272338" y="2279650"/>
          <p14:tracePt t="147633" x="7300913" y="2279650"/>
          <p14:tracePt t="147648" x="7337425" y="2286000"/>
          <p14:tracePt t="147665" x="7372350" y="2286000"/>
          <p14:tracePt t="147682" x="7415213" y="2300288"/>
          <p14:tracePt t="147698" x="7443788" y="2300288"/>
          <p14:tracePt t="147714" x="7486650" y="2300288"/>
          <p14:tracePt t="147731" x="7508875" y="2300288"/>
          <p14:tracePt t="147748" x="7543800" y="2322513"/>
          <p14:tracePt t="147763" x="7586663" y="2322513"/>
          <p14:tracePt t="147781" x="7623175" y="2328863"/>
          <p14:tracePt t="147799" x="7672388" y="2328863"/>
          <p14:tracePt t="147816" x="7708900" y="2336800"/>
          <p14:tracePt t="147832" x="7729538" y="2343150"/>
          <p14:tracePt t="147849" x="7758113" y="2343150"/>
          <p14:tracePt t="147864" x="7772400" y="2343150"/>
          <p14:tracePt t="147881" x="7800975" y="2351088"/>
          <p14:tracePt t="147898" x="7815263" y="2351088"/>
          <p14:tracePt t="147915" x="7858125" y="2357438"/>
          <p14:tracePt t="147932" x="7886700" y="2357438"/>
          <p14:tracePt t="147949" x="7915275" y="2357438"/>
          <p14:tracePt t="147967" x="7943850" y="2365375"/>
          <p14:tracePt t="147983" x="7966075" y="2365375"/>
          <p14:tracePt t="147998" x="7994650" y="2365375"/>
          <p14:tracePt t="148016" x="8029575" y="2365375"/>
          <p14:tracePt t="148032" x="8058150" y="2365375"/>
          <p14:tracePt t="148049" x="8080375" y="2371725"/>
          <p14:tracePt t="148066" x="8115300" y="2379663"/>
          <p14:tracePt t="148082" x="8143875" y="2379663"/>
          <p14:tracePt t="148086" x="8158163" y="2379663"/>
          <p14:tracePt t="148099" x="8166100" y="2379663"/>
          <p14:tracePt t="148117" x="8201025" y="2393950"/>
          <p14:tracePt t="148132" x="8215313" y="2393950"/>
          <p14:tracePt t="148150" x="8266113" y="2393950"/>
          <p14:tracePt t="148167" x="8280400" y="2393950"/>
          <p14:tracePt t="148183" x="8308975" y="2393950"/>
          <p14:tracePt t="148200" x="8323263" y="2393950"/>
          <p14:tracePt t="148217" x="8366125" y="2393950"/>
          <p14:tracePt t="148234" x="8401050" y="2393950"/>
          <p14:tracePt t="148250" x="8408988" y="2393950"/>
          <p14:tracePt t="148267" x="8458200" y="2379663"/>
          <p14:tracePt t="148284" x="8480425" y="2371725"/>
          <p14:tracePt t="148301" x="8501063" y="2365375"/>
          <p14:tracePt t="148317" x="8543925" y="2357438"/>
          <p14:tracePt t="148334" x="8566150" y="2343150"/>
          <p14:tracePt t="148350" x="8601075" y="2343150"/>
          <p14:tracePt t="148368" x="8623300" y="2328863"/>
          <p14:tracePt t="148384" x="8629650" y="2322513"/>
          <p14:tracePt t="148404" x="8643938" y="2314575"/>
          <p14:tracePt t="148419" x="8651875" y="2308225"/>
          <p14:tracePt t="148436" x="8666163" y="2300288"/>
          <p14:tracePt t="148451" x="8680450" y="2279650"/>
          <p14:tracePt t="148468" x="8709025" y="2257425"/>
          <p14:tracePt t="148485" x="8723313" y="2251075"/>
          <p14:tracePt t="148504" x="8743950" y="2236788"/>
          <p14:tracePt t="148521" x="8743950" y="2228850"/>
          <p14:tracePt t="148536" x="8758238" y="2228850"/>
          <p14:tracePt t="148552" x="8766175" y="2228850"/>
          <p14:tracePt t="148568" x="8772525" y="2214563"/>
          <p14:tracePt t="148585" x="8786813" y="2208213"/>
          <p14:tracePt t="148589" x="8794750" y="2200275"/>
          <p14:tracePt t="148603" x="8801100" y="2185988"/>
          <p14:tracePt t="148618" x="8823325" y="2171700"/>
          <p14:tracePt t="148635" x="8823325" y="2157413"/>
          <p14:tracePt t="148652" x="8837613" y="2151063"/>
          <p14:tracePt t="148669" x="8837613" y="2136775"/>
          <p14:tracePt t="148688" x="8866188" y="2114550"/>
          <p14:tracePt t="148705" x="8872538" y="2108200"/>
          <p14:tracePt t="148722" x="8880475" y="2100263"/>
          <p14:tracePt t="148737" x="8886825" y="2085975"/>
          <p14:tracePt t="148752" x="8886825" y="2079625"/>
          <p14:tracePt t="148769" x="8894763" y="2043113"/>
          <p14:tracePt t="148787" x="8909050" y="2014538"/>
          <p14:tracePt t="148803" x="8915400" y="2000250"/>
          <p14:tracePt t="148819" x="8923338" y="1979613"/>
          <p14:tracePt t="148836" x="8923338" y="1957388"/>
          <p14:tracePt t="148853" x="8923338" y="1943100"/>
          <p14:tracePt t="148870" x="8923338" y="1928813"/>
          <p14:tracePt t="148888" x="8923338" y="1922463"/>
          <p14:tracePt t="148904" x="8923338" y="1908175"/>
          <p14:tracePt t="148938" x="8923338" y="1900238"/>
          <p14:tracePt t="148959" x="8923338" y="1893888"/>
          <p14:tracePt t="148971" x="8923338" y="1879600"/>
          <p14:tracePt t="148987" x="8915400" y="1865313"/>
          <p14:tracePt t="149005" x="8909050" y="1851025"/>
          <p14:tracePt t="149022" x="8901113" y="1843088"/>
          <p14:tracePt t="149039" x="8894763" y="1836738"/>
          <p14:tracePt t="149056" x="8880475" y="1828800"/>
          <p14:tracePt t="149074" x="8880475" y="1822450"/>
          <p14:tracePt t="149105" x="8872538" y="1822450"/>
          <p14:tracePt t="149113" x="8872538" y="1814513"/>
          <p14:tracePt t="149123" x="8866188" y="1814513"/>
          <p14:tracePt t="149140" x="8851900" y="1793875"/>
          <p14:tracePt t="149156" x="8815388" y="1785938"/>
          <p14:tracePt t="149174" x="8780463" y="1771650"/>
          <p14:tracePt t="149189" x="8723313" y="1757363"/>
          <p14:tracePt t="149206" x="8680450" y="1751013"/>
          <p14:tracePt t="149223" x="8658225" y="1751013"/>
          <p14:tracePt t="149239" x="8637588" y="1751013"/>
          <p14:tracePt t="149255" x="8623300" y="1751013"/>
          <p14:tracePt t="149582" x="8609013" y="1751013"/>
          <p14:tracePt t="149589" x="8586788" y="1751013"/>
          <p14:tracePt t="149596" x="8543925" y="1751013"/>
          <p14:tracePt t="149607" x="8509000" y="1757363"/>
          <p14:tracePt t="149624" x="8437563" y="1765300"/>
          <p14:tracePt t="149640" x="8323263" y="1765300"/>
          <p14:tracePt t="149658" x="8215313" y="1765300"/>
          <p14:tracePt t="149674" x="8094663" y="1765300"/>
          <p14:tracePt t="149691" x="8037513" y="1765300"/>
          <p14:tracePt t="149708" x="7958138" y="1751013"/>
          <p14:tracePt t="149724" x="7866063" y="1743075"/>
          <p14:tracePt t="149741" x="7758113" y="1736725"/>
          <p14:tracePt t="149758" x="7566025" y="1743075"/>
          <p14:tracePt t="149774" x="7429500" y="1751013"/>
          <p14:tracePt t="149791" x="7329488" y="1757363"/>
          <p14:tracePt t="149808" x="7243763" y="1751013"/>
          <p14:tracePt t="149826" x="7143750" y="1743075"/>
          <p14:tracePt t="149842" x="7094538" y="1736725"/>
          <p14:tracePt t="149859" x="7043738" y="1736725"/>
          <p14:tracePt t="149875" x="7015163" y="1728788"/>
          <p14:tracePt t="149876" x="6994525" y="1728788"/>
          <p14:tracePt t="149892" x="6965950" y="1728788"/>
          <p14:tracePt t="149909" x="6923088" y="1728788"/>
          <p14:tracePt t="149925" x="6880225" y="1728788"/>
          <p14:tracePt t="149942" x="6872288" y="1728788"/>
          <p14:tracePt t="149960" x="6865938" y="1736725"/>
          <p14:tracePt t="150949" x="6865938" y="1743075"/>
          <p14:tracePt t="150956" x="6865938" y="1757363"/>
          <p14:tracePt t="150966" x="6865938" y="1771650"/>
          <p14:tracePt t="150981" x="6865938" y="1814513"/>
          <p14:tracePt t="150998" x="6865938" y="1865313"/>
          <p14:tracePt t="151014" x="6851650" y="1951038"/>
          <p14:tracePt t="151032" x="6800850" y="2093913"/>
          <p14:tracePt t="151049" x="6772275" y="2200275"/>
          <p14:tracePt t="151066" x="6757988" y="2314575"/>
          <p14:tracePt t="151083" x="6737350" y="2493963"/>
          <p14:tracePt t="151088" x="6737350" y="2622550"/>
          <p14:tracePt t="151098" x="6737350" y="2814638"/>
          <p14:tracePt t="151115" x="6723063" y="3028950"/>
          <p14:tracePt t="151131" x="6700838" y="3114675"/>
          <p14:tracePt t="151148" x="6680200" y="3179763"/>
          <p14:tracePt t="151165" x="6651625" y="3265488"/>
          <p14:tracePt t="151182" x="6637338" y="3351213"/>
          <p14:tracePt t="151199" x="6615113" y="3394075"/>
          <p14:tracePt t="151215" x="6608763" y="3436938"/>
          <p14:tracePt t="151234" x="6594475" y="3529013"/>
          <p14:tracePt t="151251" x="6586538" y="3679825"/>
          <p14:tracePt t="151266" x="6586538" y="3808413"/>
          <p14:tracePt t="151282" x="6586538" y="3943350"/>
          <p14:tracePt t="151299" x="6586538" y="4043363"/>
          <p14:tracePt t="151316" x="6572250" y="4165600"/>
          <p14:tracePt t="151333" x="6557963" y="4251325"/>
          <p14:tracePt t="151350" x="6529388" y="4343400"/>
          <p14:tracePt t="151366" x="6500813" y="4437063"/>
          <p14:tracePt t="151385" x="6500813" y="4500563"/>
          <p14:tracePt t="151401" x="6500813" y="4508500"/>
          <p14:tracePt t="151457" x="6500813" y="4486275"/>
          <p14:tracePt t="151465" x="6500813" y="4471988"/>
          <p14:tracePt t="151471" x="6486525" y="4443413"/>
          <p14:tracePt t="151485" x="6465888" y="4414838"/>
          <p14:tracePt t="151502" x="6415088" y="4400550"/>
          <p14:tracePt t="151519" x="6380163" y="4386263"/>
          <p14:tracePt t="151535" x="6351588" y="4386263"/>
          <p14:tracePt t="151552" x="6337300" y="4400550"/>
          <p14:tracePt t="151569" x="6337300" y="4429125"/>
          <p14:tracePt t="151584" x="6337300" y="4437063"/>
          <p14:tracePt t="151601" x="6337300" y="4443413"/>
          <p14:tracePt t="151720" x="6351588" y="4443413"/>
          <p14:tracePt t="151729" x="6365875" y="4451350"/>
          <p14:tracePt t="151738" x="6386513" y="4451350"/>
          <p14:tracePt t="151751" x="6465888" y="4451350"/>
          <p14:tracePt t="151769" x="6572250" y="4451350"/>
          <p14:tracePt t="151785" x="6715125" y="4451350"/>
          <p14:tracePt t="151802" x="6858000" y="4465638"/>
          <p14:tracePt t="151819" x="6943725" y="4465638"/>
          <p14:tracePt t="151836" x="6972300" y="4465638"/>
          <p14:tracePt t="152073" x="6965950" y="4465638"/>
          <p14:tracePt t="152081" x="6951663" y="4443413"/>
          <p14:tracePt t="152089" x="6943725" y="4408488"/>
          <p14:tracePt t="152104" x="6894513" y="4300538"/>
          <p14:tracePt t="152120" x="6858000" y="4143375"/>
          <p14:tracePt t="152137" x="6794500" y="3986213"/>
          <p14:tracePt t="152154" x="6723063" y="3836988"/>
          <p14:tracePt t="152170" x="6615113" y="3600450"/>
          <p14:tracePt t="152189" x="6551613" y="3379788"/>
          <p14:tracePt t="152206" x="6480175" y="3208338"/>
          <p14:tracePt t="152223" x="6423025" y="3022600"/>
          <p14:tracePt t="152240" x="6380163" y="2822575"/>
          <p14:tracePt t="152256" x="6329363" y="2693988"/>
          <p14:tracePt t="152273" x="6286500" y="2622550"/>
          <p14:tracePt t="152289" x="6257925" y="2593975"/>
          <p14:tracePt t="152290" x="6257925" y="2586038"/>
          <p14:tracePt t="152305" x="6251575" y="2579688"/>
          <p14:tracePt t="152321" x="6243638" y="2551113"/>
          <p14:tracePt t="152339" x="6243638" y="2493963"/>
          <p14:tracePt t="152356" x="6237288" y="2428875"/>
          <p14:tracePt t="152371" x="6223000" y="2314575"/>
          <p14:tracePt t="152388" x="6200775" y="2193925"/>
          <p14:tracePt t="152405" x="6200775" y="2143125"/>
          <p14:tracePt t="152422" x="6200775" y="2114550"/>
          <p14:tracePt t="152439" x="6200775" y="2108200"/>
          <p14:tracePt t="152456" x="6200775" y="2093913"/>
          <p14:tracePt t="152472" x="6200775" y="2065338"/>
          <p14:tracePt t="152489" x="6200775" y="2014538"/>
          <p14:tracePt t="152505" x="6194425" y="1965325"/>
          <p14:tracePt t="152523" x="6194425" y="1943100"/>
          <p14:tracePt t="152539" x="6194425" y="1893888"/>
          <p14:tracePt t="152556" x="6194425" y="1865313"/>
          <p14:tracePt t="152573" x="6194425" y="1851025"/>
          <p14:tracePt t="152589" x="6194425" y="1836738"/>
          <p14:tracePt t="152609" x="6194425" y="1814513"/>
          <p14:tracePt t="152625" x="6194425" y="1785938"/>
          <p14:tracePt t="152626" x="6186488" y="1779588"/>
          <p14:tracePt t="152641" x="6186488" y="1771650"/>
          <p14:tracePt t="152656" x="6180138" y="1757363"/>
          <p14:tracePt t="152674" x="6180138" y="1751013"/>
          <p14:tracePt t="152689" x="6180138" y="1743075"/>
          <p14:tracePt t="152706" x="6172200" y="1743075"/>
          <p14:tracePt t="152724" x="6172200" y="1736725"/>
          <p14:tracePt t="152995" x="6157913" y="1736725"/>
          <p14:tracePt t="153003" x="6137275" y="1736725"/>
          <p14:tracePt t="153011" x="6115050" y="1736725"/>
          <p14:tracePt t="153025" x="6086475" y="1736725"/>
          <p14:tracePt t="153042" x="6037263" y="1743075"/>
          <p14:tracePt t="153060" x="6008688" y="1743075"/>
          <p14:tracePt t="153078" x="6000750" y="1743075"/>
          <p14:tracePt t="153167" x="5994400" y="1743075"/>
          <p14:tracePt t="153207" x="5986463" y="1743075"/>
          <p14:tracePt t="153245" x="5980113" y="1743075"/>
          <p14:tracePt t="153259" x="5972175" y="1743075"/>
          <p14:tracePt t="153275" x="5965825" y="1743075"/>
          <p14:tracePt t="153283" x="5957888" y="1743075"/>
          <p14:tracePt t="153301" x="5951538" y="1743075"/>
          <p14:tracePt t="153314" x="5943600" y="1743075"/>
          <p14:tracePt t="153621" x="5937250" y="1736725"/>
          <p14:tracePt t="153650" x="5929313" y="1728788"/>
          <p14:tracePt t="153682" x="5922963" y="1728788"/>
          <p14:tracePt t="153699" x="5915025" y="1728788"/>
          <p14:tracePt t="153707" x="5908675" y="1722438"/>
          <p14:tracePt t="153715" x="5900738" y="1722438"/>
          <p14:tracePt t="153737" x="5894388" y="1722438"/>
          <p14:tracePt t="153807" x="5886450" y="1714500"/>
          <p14:tracePt t="153820" x="5880100" y="1714500"/>
          <p14:tracePt t="153828" x="5865813" y="1708150"/>
          <p14:tracePt t="153837" x="5843588" y="1700213"/>
          <p14:tracePt t="153845" x="5829300" y="1700213"/>
          <p14:tracePt t="153862" x="5808663" y="1693863"/>
          <p14:tracePt t="153879" x="5786438" y="1693863"/>
          <p14:tracePt t="153896" x="5780088" y="1693863"/>
          <p14:tracePt t="153913" x="5772150" y="1693863"/>
          <p14:tracePt t="153977" x="5765800" y="1693863"/>
          <p14:tracePt t="154001" x="5765800" y="1700213"/>
          <p14:tracePt t="154009" x="5751513" y="1708150"/>
          <p14:tracePt t="154017" x="5751513" y="1714500"/>
          <p14:tracePt t="154031" x="5743575" y="1722438"/>
          <p14:tracePt t="154049" x="5737225" y="1793875"/>
          <p14:tracePt t="154065" x="5737225" y="1814513"/>
          <p14:tracePt t="154071" x="5737225" y="1822450"/>
          <p14:tracePt t="154087" x="5737225" y="1836738"/>
          <p14:tracePt t="154097" x="5737225" y="1843088"/>
          <p14:tracePt t="154114" x="5751513" y="1865313"/>
          <p14:tracePt t="154130" x="5780088" y="1879600"/>
          <p14:tracePt t="154149" x="5815013" y="1914525"/>
          <p14:tracePt t="154164" x="5915025" y="1979613"/>
          <p14:tracePt t="154181" x="5986463" y="2014538"/>
          <p14:tracePt t="154198" x="6065838" y="2043113"/>
          <p14:tracePt t="154216" x="6129338" y="2057400"/>
          <p14:tracePt t="154233" x="6237288" y="2100263"/>
          <p14:tracePt t="154248" x="6294438" y="2122488"/>
          <p14:tracePt t="154265" x="6394450" y="2157413"/>
          <p14:tracePt t="154283" x="6486525" y="2208213"/>
          <p14:tracePt t="154300" x="6557963" y="2243138"/>
          <p14:tracePt t="154316" x="6623050" y="2279650"/>
          <p14:tracePt t="154332" x="6694488" y="2279650"/>
          <p14:tracePt t="154348" x="6808788" y="2300288"/>
          <p14:tracePt t="154365" x="6915150" y="2343150"/>
          <p14:tracePt t="154384" x="7065963" y="2386013"/>
          <p14:tracePt t="154400" x="7115175" y="2393950"/>
          <p14:tracePt t="154416" x="7243763" y="2408238"/>
          <p14:tracePt t="154433" x="7366000" y="2422525"/>
          <p14:tracePt t="154449" x="7451725" y="2443163"/>
          <p14:tracePt t="154466" x="7515225" y="2443163"/>
          <p14:tracePt t="154483" x="7608888" y="2465388"/>
          <p14:tracePt t="154500" x="7666038" y="2493963"/>
          <p14:tracePt t="154516" x="7786688" y="2508250"/>
          <p14:tracePt t="154534" x="7880350" y="2514600"/>
          <p14:tracePt t="154551" x="8015288" y="2528888"/>
          <p14:tracePt t="154568" x="8115300" y="2528888"/>
          <p14:tracePt t="154573" x="8172450" y="2543175"/>
          <p14:tracePt t="154583" x="8208963" y="2543175"/>
          <p14:tracePt t="154600" x="8343900" y="2557463"/>
          <p14:tracePt t="154618" x="8494713" y="2557463"/>
          <p14:tracePt t="154635" x="8566150" y="2557463"/>
          <p14:tracePt t="154652" x="8672513" y="2557463"/>
          <p14:tracePt t="154669" x="8729663" y="2543175"/>
          <p14:tracePt t="154685" x="8801100" y="2514600"/>
          <p14:tracePt t="154702" x="8837613" y="2500313"/>
          <p14:tracePt t="154717" x="8872538" y="2465388"/>
          <p14:tracePt t="154734" x="8909050" y="2428875"/>
          <p14:tracePt t="154751" x="8929688" y="2414588"/>
          <p14:tracePt t="154767" x="8958263" y="2386013"/>
          <p14:tracePt t="154784" x="8986838" y="2365375"/>
          <p14:tracePt t="154801" x="9009063" y="2351088"/>
          <p14:tracePt t="154819" x="9023350" y="2328863"/>
          <p14:tracePt t="154835" x="9037638" y="2293938"/>
          <p14:tracePt t="154836" x="9043988" y="2271713"/>
          <p14:tracePt t="154851" x="9043988" y="2251075"/>
          <p14:tracePt t="154868" x="9043988" y="2200275"/>
          <p14:tracePt t="154884" x="9043988" y="2165350"/>
          <p14:tracePt t="154902" x="9043988" y="2128838"/>
          <p14:tracePt t="154919" x="9043988" y="2114550"/>
          <p14:tracePt t="154936" x="9043988" y="2093913"/>
          <p14:tracePt t="154953" x="9037638" y="2071688"/>
          <p14:tracePt t="154969" x="9023350" y="2028825"/>
          <p14:tracePt t="154985" x="9015413" y="2008188"/>
          <p14:tracePt t="155002" x="9001125" y="1965325"/>
          <p14:tracePt t="155020" x="8986838" y="1943100"/>
          <p14:tracePt t="155037" x="8980488" y="1928813"/>
          <p14:tracePt t="155055" x="8966200" y="1900238"/>
          <p14:tracePt t="155071" x="8951913" y="1879600"/>
          <p14:tracePt t="155087" x="8943975" y="1865313"/>
          <p14:tracePt t="155104" x="8929688" y="1843088"/>
          <p14:tracePt t="155120" x="8909050" y="1828800"/>
          <p14:tracePt t="155137" x="8886825" y="1808163"/>
          <p14:tracePt t="155154" x="8866188" y="1793875"/>
          <p14:tracePt t="155169" x="8843963" y="1779588"/>
          <p14:tracePt t="155186" x="8829675" y="1765300"/>
          <p14:tracePt t="155203" x="8823325" y="1757363"/>
          <p14:tracePt t="155220" x="8809038" y="1743075"/>
          <p14:tracePt t="155236" x="8794750" y="1743075"/>
          <p14:tracePt t="155253" x="8772525" y="1728788"/>
          <p14:tracePt t="155270" x="8737600" y="1722438"/>
          <p14:tracePt t="155288" x="8701088" y="1714500"/>
          <p14:tracePt t="155305" x="8615363" y="1700213"/>
          <p14:tracePt t="155322" x="8586788" y="1700213"/>
          <p14:tracePt t="155338" x="8572500" y="1700213"/>
          <p14:tracePt t="155355" x="8566150" y="1700213"/>
          <p14:tracePt t="155698" x="8529638" y="1700213"/>
          <p14:tracePt t="155706" x="8451850" y="1708150"/>
          <p14:tracePt t="155715" x="8386763" y="1708150"/>
          <p14:tracePt t="155722" x="8329613" y="1708150"/>
          <p14:tracePt t="155739" x="8115300" y="1693863"/>
          <p14:tracePt t="155756" x="7958138" y="1679575"/>
          <p14:tracePt t="155772" x="7729538" y="1651000"/>
          <p14:tracePt t="155790" x="7429500" y="1622425"/>
          <p14:tracePt t="155806" x="7251700" y="1622425"/>
          <p14:tracePt t="155823" x="7165975" y="1622425"/>
          <p14:tracePt t="155840" x="7094538" y="1622425"/>
          <p14:tracePt t="155856" x="7065963" y="1622425"/>
          <p14:tracePt t="155873" x="7051675" y="1622425"/>
          <p14:tracePt t="155890" x="7043738" y="1614488"/>
          <p14:tracePt t="155907" x="7037388" y="1614488"/>
          <p14:tracePt t="155923" x="7029450" y="1614488"/>
          <p14:tracePt t="155940" x="7023100" y="1614488"/>
          <p14:tracePt t="155957" x="7008813" y="1622425"/>
          <p14:tracePt t="155974" x="6958013" y="1636713"/>
          <p14:tracePt t="155990" x="6915150" y="1636713"/>
          <p14:tracePt t="156008" x="6894513" y="1651000"/>
          <p14:tracePt t="156026" x="6880225" y="1665288"/>
          <p14:tracePt t="156057" x="6880225" y="1671638"/>
          <p14:tracePt t="156074" x="6880225" y="1679575"/>
          <p14:tracePt t="156111" x="6880225" y="1685925"/>
          <p14:tracePt t="156132" x="6886575" y="1685925"/>
          <p14:tracePt t="156140" x="6894513" y="1685925"/>
          <p14:tracePt t="156149" x="6908800" y="1693863"/>
          <p14:tracePt t="156158" x="6923088" y="1693863"/>
          <p14:tracePt t="156174" x="6943725" y="1693863"/>
          <p14:tracePt t="156191" x="6965950" y="1693863"/>
          <p14:tracePt t="156208" x="6972300" y="1693863"/>
          <p14:tracePt t="156799" x="6972300" y="1700213"/>
          <p14:tracePt t="156821" x="6965950" y="1708150"/>
          <p14:tracePt t="156838" x="6965950" y="1714500"/>
          <p14:tracePt t="156846" x="6965950" y="1722438"/>
          <p14:tracePt t="156854" x="6965950" y="1736725"/>
          <p14:tracePt t="156862" x="6965950" y="1751013"/>
          <p14:tracePt t="156878" x="6965950" y="1771650"/>
          <p14:tracePt t="156895" x="6965950" y="1779588"/>
          <p14:tracePt t="156912" x="6972300" y="1785938"/>
          <p14:tracePt t="156928" x="6986588" y="1808163"/>
          <p14:tracePt t="156946" x="7029450" y="1828800"/>
          <p14:tracePt t="156962" x="7072313" y="1843088"/>
          <p14:tracePt t="156979" x="7123113" y="1908175"/>
          <p14:tracePt t="156997" x="7251700" y="1979613"/>
          <p14:tracePt t="157014" x="7380288" y="2036763"/>
          <p14:tracePt t="157031" x="7500938" y="2071688"/>
          <p14:tracePt t="157047" x="7666038" y="2114550"/>
          <p14:tracePt t="157064" x="7737475" y="2128838"/>
          <p14:tracePt t="157081" x="7780338" y="2143125"/>
          <p14:tracePt t="157098" x="7823200" y="2151063"/>
          <p14:tracePt t="157103" x="7858125" y="2151063"/>
          <p14:tracePt t="157114" x="7886700" y="2157413"/>
          <p14:tracePt t="157131" x="7923213" y="2179638"/>
          <p14:tracePt t="157148" x="8058150" y="2214563"/>
          <p14:tracePt t="157165" x="8172450" y="2236788"/>
          <p14:tracePt t="157181" x="8294688" y="2236788"/>
          <p14:tracePt t="157198" x="8401050" y="2265363"/>
          <p14:tracePt t="157215" x="8486775" y="2265363"/>
          <p14:tracePt t="157232" x="8529638" y="2265363"/>
          <p14:tracePt t="157248" x="8558213" y="2236788"/>
          <p14:tracePt t="157264" x="8580438" y="2208213"/>
          <p14:tracePt t="157280" x="8586788" y="2185988"/>
          <p14:tracePt t="157298" x="8615363" y="2157413"/>
          <p14:tracePt t="157315" x="8615363" y="2151063"/>
          <p14:tracePt t="157331" x="8623300" y="2136775"/>
          <p14:tracePt t="157347" x="8637588" y="2128838"/>
          <p14:tracePt t="157364" x="8651875" y="2100263"/>
          <p14:tracePt t="157382" x="8672513" y="2065338"/>
          <p14:tracePt t="157399" x="8672513" y="2057400"/>
          <p14:tracePt t="157416" x="8672513" y="2036763"/>
          <p14:tracePt t="157433" x="8672513" y="2022475"/>
          <p14:tracePt t="157449" x="8672513" y="2000250"/>
          <p14:tracePt t="157466" x="8666163" y="1985963"/>
          <p14:tracePt t="157483" x="8666163" y="1971675"/>
          <p14:tracePt t="157485" x="8658225" y="1971675"/>
          <p14:tracePt t="157503" x="8658225" y="1965325"/>
          <p14:tracePt t="157516" x="8651875" y="1951038"/>
          <p14:tracePt t="157533" x="8643938" y="1936750"/>
          <p14:tracePt t="157550" x="8643938" y="1922463"/>
          <p14:tracePt t="157567" x="8643938" y="1908175"/>
          <p14:tracePt t="157584" x="8637588" y="1900238"/>
          <p14:tracePt t="157600" x="8629650" y="1893888"/>
          <p14:tracePt t="157615" x="8629650" y="1885950"/>
          <p14:tracePt t="157632" x="8623300" y="1879600"/>
          <p14:tracePt t="157649" x="8623300" y="1871663"/>
          <p14:tracePt t="157666" x="8623300" y="1865313"/>
          <p14:tracePt t="157683" x="8623300" y="1857375"/>
          <p14:tracePt t="157699" x="8623300" y="1843088"/>
          <p14:tracePt t="157752" x="8623300" y="1836738"/>
          <p14:tracePt t="157782" x="8623300" y="1822450"/>
          <p14:tracePt t="157805" x="8623300" y="1814513"/>
          <p14:tracePt t="157813" x="8623300" y="1800225"/>
          <p14:tracePt t="157828" x="8623300" y="1793875"/>
          <p14:tracePt t="157861" x="8623300" y="1785938"/>
          <p14:tracePt t="157871" x="8623300" y="1779588"/>
          <p14:tracePt t="157899" x="8623300" y="1771650"/>
          <p14:tracePt t="157923" x="8623300" y="1765300"/>
          <p14:tracePt t="157961" x="8623300" y="1757363"/>
          <p14:tracePt t="158743" x="8623300" y="1765300"/>
          <p14:tracePt t="158751" x="8623300" y="1779588"/>
          <p14:tracePt t="158760" x="8623300" y="1785938"/>
          <p14:tracePt t="158771" x="8623300" y="1808163"/>
          <p14:tracePt t="158788" x="8623300" y="1879600"/>
          <p14:tracePt t="158805" x="8623300" y="1928813"/>
          <p14:tracePt t="158822" x="8609013" y="1965325"/>
          <p14:tracePt t="158839" x="8594725" y="1993900"/>
          <p14:tracePt t="158856" x="8566150" y="2028825"/>
          <p14:tracePt t="158875" x="8458200" y="2114550"/>
          <p14:tracePt t="158889" x="8380413" y="2143125"/>
          <p14:tracePt t="158906" x="8180388" y="2251075"/>
          <p14:tracePt t="158922" x="8080375" y="2328863"/>
          <p14:tracePt t="158939" x="7986713" y="2408238"/>
          <p14:tracePt t="158956" x="7915275" y="2479675"/>
          <p14:tracePt t="158972" x="7843838" y="2551113"/>
          <p14:tracePt t="158989" x="7780338" y="2622550"/>
          <p14:tracePt t="159009" x="7658100" y="2722563"/>
          <p14:tracePt t="159023" x="7637463" y="2751138"/>
          <p14:tracePt t="159041" x="7500938" y="2857500"/>
          <p14:tracePt t="159057" x="7423150" y="2928938"/>
          <p14:tracePt t="159073" x="7343775" y="2994025"/>
          <p14:tracePt t="159090" x="7237413" y="3136900"/>
          <p14:tracePt t="159110" x="7094538" y="3265488"/>
          <p14:tracePt t="159117" x="7058025" y="3294063"/>
          <p14:tracePt t="159125" x="7023100" y="3336925"/>
          <p14:tracePt t="159142" x="6951663" y="3414713"/>
          <p14:tracePt t="159158" x="6908800" y="3508375"/>
          <p14:tracePt t="159175" x="6837363" y="3586163"/>
          <p14:tracePt t="159192" x="6780213" y="3651250"/>
          <p14:tracePt t="159211" x="6629400" y="3757613"/>
          <p14:tracePt t="159224" x="6600825" y="3786188"/>
          <p14:tracePt t="159241" x="6537325" y="3857625"/>
          <p14:tracePt t="159259" x="6437313" y="3922713"/>
          <p14:tracePt t="159276" x="6357938" y="3986213"/>
          <p14:tracePt t="159293" x="6323013" y="4037013"/>
          <p14:tracePt t="159310" x="6251575" y="4100513"/>
          <p14:tracePt t="159325" x="6172200" y="4165600"/>
          <p14:tracePt t="159341" x="6094413" y="4229100"/>
          <p14:tracePt t="159358" x="6000750" y="4279900"/>
          <p14:tracePt t="159374" x="5900738" y="4337050"/>
          <p14:tracePt t="159391" x="5843588" y="4371975"/>
          <p14:tracePt t="159409" x="5808663" y="4414838"/>
          <p14:tracePt t="159426" x="5772150" y="4457700"/>
          <p14:tracePt t="159441" x="5743575" y="4508500"/>
          <p14:tracePt t="159459" x="5715000" y="4557713"/>
          <p14:tracePt t="159475" x="5657850" y="4637088"/>
          <p14:tracePt t="159493" x="5637213" y="4665663"/>
          <p14:tracePt t="159510" x="5622925" y="4679950"/>
          <p14:tracePt t="159527" x="5608638" y="4694238"/>
          <p14:tracePt t="159542" x="5600700" y="4694238"/>
          <p14:tracePt t="159561" x="5594350" y="4708525"/>
          <p14:tracePt t="159578" x="5586413" y="4714875"/>
          <p14:tracePt t="159595" x="5565775" y="4737100"/>
          <p14:tracePt t="159611" x="5529263" y="4751388"/>
          <p14:tracePt t="159627" x="5514975" y="4765675"/>
          <p14:tracePt t="159644" x="5508625" y="4779963"/>
          <p14:tracePt t="159661" x="5494338" y="4779963"/>
          <p14:tracePt t="159678" x="5480050" y="4800600"/>
          <p14:tracePt t="159695" x="5480050" y="4808538"/>
          <p14:tracePt t="159711" x="5451475" y="4814888"/>
          <p14:tracePt t="159854" x="5451475" y="4822825"/>
          <p14:tracePt t="159863" x="5443538" y="4822825"/>
          <p14:tracePt t="159876" x="5443538" y="4829175"/>
          <p14:tracePt t="159915" x="5437188" y="4829175"/>
          <p14:tracePt t="159946" x="5437188" y="4837113"/>
          <p14:tracePt t="159960" x="5429250" y="4837113"/>
          <p14:tracePt t="159969" x="5422900" y="4843463"/>
          <p14:tracePt t="159993" x="5414963" y="4843463"/>
          <p14:tracePt t="160001" x="5408613" y="4843463"/>
          <p14:tracePt t="160017" x="5400675" y="4843463"/>
          <p14:tracePt t="160028" x="5394325" y="4851400"/>
          <p14:tracePt t="160045" x="5386388" y="4851400"/>
          <p14:tracePt t="160062" x="5380038" y="4851400"/>
          <p14:tracePt t="160547" x="5386388" y="4851400"/>
          <p14:tracePt t="160603" x="5394325" y="4851400"/>
          <p14:tracePt t="160758" x="5400675" y="4851400"/>
          <p14:tracePt t="161588" x="5408613" y="4851400"/>
          <p14:tracePt t="162063" x="5414963" y="4851400"/>
          <p14:tracePt t="162071" x="5422900" y="4851400"/>
          <p14:tracePt t="162079" x="5429250" y="4843463"/>
          <p14:tracePt t="162088" x="5451475" y="4829175"/>
          <p14:tracePt t="162106" x="5494338" y="4786313"/>
          <p14:tracePt t="162123" x="5537200" y="4722813"/>
          <p14:tracePt t="162139" x="5586413" y="4651375"/>
          <p14:tracePt t="162141" x="5608638" y="4637088"/>
          <p14:tracePt t="162156" x="5643563" y="4586288"/>
          <p14:tracePt t="162173" x="5665788" y="4543425"/>
          <p14:tracePt t="162189" x="5700713" y="4479925"/>
          <p14:tracePt t="162206" x="5729288" y="4443413"/>
          <p14:tracePt t="162223" x="5780088" y="4314825"/>
          <p14:tracePt t="162240" x="5843588" y="4151313"/>
          <p14:tracePt t="162256" x="5943600" y="3814763"/>
          <p14:tracePt t="162273" x="5986463" y="3686175"/>
          <p14:tracePt t="162291" x="6080125" y="3300413"/>
          <p14:tracePt t="162308" x="6122988" y="3114675"/>
          <p14:tracePt t="162325" x="6143625" y="2979738"/>
          <p14:tracePt t="162342" x="6172200" y="2900363"/>
          <p14:tracePt t="162358" x="6223000" y="2765425"/>
          <p14:tracePt t="162375" x="6257925" y="2657475"/>
          <p14:tracePt t="162391" x="6315075" y="2522538"/>
          <p14:tracePt t="162408" x="6365875" y="2293938"/>
          <p14:tracePt t="162424" x="6386513" y="2151063"/>
          <p14:tracePt t="162441" x="6429375" y="2014538"/>
          <p14:tracePt t="162459" x="6457950" y="1971675"/>
          <p14:tracePt t="162475" x="6472238" y="1928813"/>
          <p14:tracePt t="162491" x="6480175" y="1865313"/>
          <p14:tracePt t="162492" x="6486525" y="1836738"/>
          <p14:tracePt t="162509" x="6508750" y="1771650"/>
          <p14:tracePt t="162526" x="6515100" y="1722438"/>
          <p14:tracePt t="162543" x="6515100" y="1679575"/>
          <p14:tracePt t="162560" x="6515100" y="1636713"/>
          <p14:tracePt t="162576" x="6508750" y="1593850"/>
          <p14:tracePt t="162592" x="6508750" y="1557338"/>
          <p14:tracePt t="162595" x="6494463" y="1536700"/>
          <p14:tracePt t="162608" x="6472238" y="1508125"/>
          <p14:tracePt t="162625" x="6457950" y="1493838"/>
          <p14:tracePt t="162642" x="6443663" y="1479550"/>
          <p14:tracePt t="162659" x="6415088" y="1450975"/>
          <p14:tracePt t="162676" x="6394450" y="1436688"/>
          <p14:tracePt t="162692" x="6386513" y="1428750"/>
          <p14:tracePt t="162694" x="6380163" y="1422400"/>
          <p14:tracePt t="162709" x="6365875" y="1422400"/>
          <p14:tracePt t="162726" x="6294438" y="1414463"/>
          <p14:tracePt t="162742" x="6243638" y="1414463"/>
          <p14:tracePt t="162760" x="6194425" y="1422400"/>
          <p14:tracePt t="162775" x="6115050" y="1457325"/>
          <p14:tracePt t="162792" x="6065838" y="1471613"/>
          <p14:tracePt t="162809" x="6037263" y="1485900"/>
          <p14:tracePt t="162826" x="6008688" y="1485900"/>
          <p14:tracePt t="162843" x="5980113" y="1485900"/>
          <p14:tracePt t="162860" x="5972175" y="1493838"/>
          <p14:tracePt t="162876" x="5965825" y="1493838"/>
          <p14:tracePt t="162893" x="5951538" y="1500188"/>
          <p14:tracePt t="162910" x="5937250" y="1514475"/>
          <p14:tracePt t="162927" x="5929313" y="1528763"/>
          <p14:tracePt t="162945" x="5900738" y="1543050"/>
          <p14:tracePt t="162961" x="5894388" y="1550988"/>
          <p14:tracePt t="162977" x="5886450" y="1557338"/>
          <p14:tracePt t="162994" x="5880100" y="1571625"/>
          <p14:tracePt t="163010" x="5880100" y="1585913"/>
          <p14:tracePt t="163027" x="5872163" y="1600200"/>
          <p14:tracePt t="163044" x="5872163" y="1608138"/>
          <p14:tracePt t="163063" x="5865813" y="1622425"/>
          <p14:tracePt t="163079" x="5865813" y="1628775"/>
          <p14:tracePt t="163112" x="5865813" y="1636713"/>
          <p14:tracePt t="163135" x="5865813" y="1643063"/>
          <p14:tracePt t="163146" x="5872163" y="1643063"/>
          <p14:tracePt t="163163" x="5880100" y="1651000"/>
          <p14:tracePt t="163179" x="5900738" y="1665288"/>
          <p14:tracePt t="163196" x="5915025" y="1671638"/>
          <p14:tracePt t="163213" x="5922963" y="1679575"/>
          <p14:tracePt t="163230" x="5937250" y="1679575"/>
          <p14:tracePt t="163267" x="5937250" y="1685925"/>
          <p14:tracePt t="163279" x="5943600" y="1693863"/>
          <p14:tracePt t="163296" x="5957888" y="1708150"/>
          <p14:tracePt t="163375" x="5965825" y="1708150"/>
          <p14:tracePt t="163384" x="5965825" y="1700213"/>
          <p14:tracePt t="163397" x="5965825" y="1685925"/>
          <p14:tracePt t="163414" x="5972175" y="1665288"/>
          <p14:tracePt t="163829" x="5965825" y="1665288"/>
          <p14:tracePt t="163946" x="5965825" y="1657350"/>
          <p14:tracePt t="164031" x="5957888" y="1657350"/>
          <p14:tracePt t="164047" x="5957888" y="1651000"/>
          <p14:tracePt t="164064" x="5957888" y="1643063"/>
          <p14:tracePt t="164071" x="5951538" y="1636713"/>
          <p14:tracePt t="164083" x="5951538" y="1628775"/>
          <p14:tracePt t="164100" x="5943600" y="1622425"/>
          <p14:tracePt t="164245" x="5937250" y="1622425"/>
          <p14:tracePt t="164343" x="5929313" y="1622425"/>
          <p14:tracePt t="164350" x="5929313" y="1636713"/>
          <p14:tracePt t="164359" x="5929313" y="1651000"/>
          <p14:tracePt t="164383" x="5929313" y="1657350"/>
          <p14:tracePt t="164446" x="5929313" y="1665288"/>
          <p14:tracePt t="164461" x="5922963" y="1665288"/>
          <p14:tracePt t="164477" x="5922963" y="1671638"/>
          <p14:tracePt t="164516" x="5915025" y="1679575"/>
          <p14:tracePt t="164531" x="5908675" y="1679575"/>
          <p14:tracePt t="165015" x="5900738" y="1679575"/>
          <p14:tracePt t="165055" x="5900738" y="1685925"/>
          <p14:tracePt t="165063" x="5886450" y="1685925"/>
          <p14:tracePt t="165079" x="5880100" y="1685925"/>
          <p14:tracePt t="165101" x="5872163" y="1685925"/>
          <p14:tracePt t="165126" x="5865813" y="1685925"/>
          <p14:tracePt t="165151" x="5857875" y="1685925"/>
          <p14:tracePt t="165180" x="5851525" y="1685925"/>
          <p14:tracePt t="165188" x="5851525" y="1693863"/>
          <p14:tracePt t="165197" x="5843588" y="1700213"/>
          <p14:tracePt t="165221" x="5843588" y="1708150"/>
          <p14:tracePt t="165229" x="5837238" y="1714500"/>
          <p14:tracePt t="165240" x="5837238" y="1722438"/>
          <p14:tracePt t="165259" x="5837238" y="1728788"/>
          <p14:tracePt t="165274" x="5829300" y="1736725"/>
          <p14:tracePt t="165292" x="5829300" y="1743075"/>
          <p14:tracePt t="165308" x="5822950" y="1743075"/>
          <p14:tracePt t="165323" x="5808663" y="1751013"/>
          <p14:tracePt t="165340" x="5808663" y="1771650"/>
          <p14:tracePt t="165357" x="5800725" y="1785938"/>
          <p14:tracePt t="165373" x="5800725" y="1808163"/>
          <p14:tracePt t="165374" x="5794375" y="1814513"/>
          <p14:tracePt t="165390" x="5794375" y="1822450"/>
          <p14:tracePt t="165406" x="5794375" y="1836738"/>
          <p14:tracePt t="165425" x="5794375" y="1843088"/>
          <p14:tracePt t="165442" x="5794375" y="1851025"/>
          <p14:tracePt t="165458" x="5794375" y="1857375"/>
          <p14:tracePt t="165475" x="5794375" y="1871663"/>
          <p14:tracePt t="165492" x="5786438" y="1893888"/>
          <p14:tracePt t="165508" x="5780088" y="1908175"/>
          <p14:tracePt t="165525" x="5780088" y="1914525"/>
          <p14:tracePt t="165542" x="5780088" y="1928813"/>
          <p14:tracePt t="165559" x="5780088" y="1936750"/>
          <p14:tracePt t="165574" x="5780088" y="1943100"/>
          <p14:tracePt t="165590" x="5780088" y="1951038"/>
          <p14:tracePt t="165607" x="5780088" y="1957388"/>
          <p14:tracePt t="165626" x="5786438" y="1971675"/>
          <p14:tracePt t="165642" x="5794375" y="1985963"/>
          <p14:tracePt t="165657" x="5800725" y="2008188"/>
          <p14:tracePt t="165676" x="5837238" y="2028825"/>
          <p14:tracePt t="165693" x="5851525" y="2043113"/>
          <p14:tracePt t="165708" x="5900738" y="2071688"/>
          <p14:tracePt t="165724" x="5943600" y="2085975"/>
          <p14:tracePt t="165742" x="5994400" y="2108200"/>
          <p14:tracePt t="165758" x="6029325" y="2108200"/>
          <p14:tracePt t="165775" x="6086475" y="2114550"/>
          <p14:tracePt t="165791" x="6100763" y="2122488"/>
          <p14:tracePt t="165808" x="6137275" y="2128838"/>
          <p14:tracePt t="165826" x="6186488" y="2157413"/>
          <p14:tracePt t="165842" x="6223000" y="2171700"/>
          <p14:tracePt t="165860" x="6265863" y="2171700"/>
          <p14:tracePt t="165877" x="6315075" y="2171700"/>
          <p14:tracePt t="165894" x="6357938" y="2179638"/>
          <p14:tracePt t="165912" x="6400800" y="2200275"/>
          <p14:tracePt t="165926" x="6451600" y="2222500"/>
          <p14:tracePt t="165945" x="6537325" y="2251075"/>
          <p14:tracePt t="165961" x="6594475" y="2271713"/>
          <p14:tracePt t="165977" x="6637338" y="2279650"/>
          <p14:tracePt t="165993" x="6694488" y="2293938"/>
          <p14:tracePt t="166010" x="6751638" y="2300288"/>
          <p14:tracePt t="166026" x="6800850" y="2308225"/>
          <p14:tracePt t="166043" x="6858000" y="2308225"/>
          <p14:tracePt t="166060" x="6908800" y="2308225"/>
          <p14:tracePt t="166076" x="6965950" y="2308225"/>
          <p14:tracePt t="166095" x="7043738" y="2300288"/>
          <p14:tracePt t="166112" x="7100888" y="2314575"/>
          <p14:tracePt t="166117" x="7115175" y="2322513"/>
          <p14:tracePt t="166129" x="7143750" y="2322513"/>
          <p14:tracePt t="166144" x="7172325" y="2322513"/>
          <p14:tracePt t="166160" x="7215188" y="2322513"/>
          <p14:tracePt t="166179" x="7308850" y="2322513"/>
          <p14:tracePt t="166196" x="7386638" y="2336800"/>
          <p14:tracePt t="166212" x="7466013" y="2343150"/>
          <p14:tracePt t="166229" x="7543800" y="2343150"/>
          <p14:tracePt t="166246" x="7629525" y="2351088"/>
          <p14:tracePt t="166263" x="7715250" y="2365375"/>
          <p14:tracePt t="166279" x="7780338" y="2365375"/>
          <p14:tracePt t="166281" x="7829550" y="2365375"/>
          <p14:tracePt t="166296" x="7880350" y="2365375"/>
          <p14:tracePt t="166313" x="7943850" y="2365375"/>
          <p14:tracePt t="166328" x="8001000" y="2365375"/>
          <p14:tracePt t="166344" x="8051800" y="2365375"/>
          <p14:tracePt t="166361" x="8108950" y="2365375"/>
          <p14:tracePt t="166379" x="8143875" y="2365375"/>
          <p14:tracePt t="166395" x="8186738" y="2365375"/>
          <p14:tracePt t="166412" x="8266113" y="2357438"/>
          <p14:tracePt t="166429" x="8301038" y="2343150"/>
          <p14:tracePt t="166445" x="8323263" y="2343150"/>
          <p14:tracePt t="166462" x="8380413" y="2336800"/>
          <p14:tracePt t="166480" x="8429625" y="2322513"/>
          <p14:tracePt t="166497" x="8472488" y="2308225"/>
          <p14:tracePt t="166512" x="8558213" y="2300288"/>
          <p14:tracePt t="166529" x="8601075" y="2279650"/>
          <p14:tracePt t="166546" x="8666163" y="2271713"/>
          <p14:tracePt t="166562" x="8694738" y="2265363"/>
          <p14:tracePt t="166579" x="8723313" y="2228850"/>
          <p14:tracePt t="166597" x="8751888" y="2208213"/>
          <p14:tracePt t="166613" x="8772525" y="2193925"/>
          <p14:tracePt t="166616" x="8794750" y="2165350"/>
          <p14:tracePt t="166629" x="8809038" y="2143125"/>
          <p14:tracePt t="166646" x="8843963" y="2108200"/>
          <p14:tracePt t="166664" x="8872538" y="2071688"/>
          <p14:tracePt t="166681" x="8872538" y="2051050"/>
          <p14:tracePt t="166698" x="8880475" y="2028825"/>
          <p14:tracePt t="166715" x="8894763" y="1965325"/>
          <p14:tracePt t="166731" x="8901113" y="1928813"/>
          <p14:tracePt t="166748" x="8909050" y="1871663"/>
          <p14:tracePt t="166763" x="8915400" y="1857375"/>
          <p14:tracePt t="166780" x="8915400" y="1828800"/>
          <p14:tracePt t="166796" x="8923338" y="1814513"/>
          <p14:tracePt t="166815" x="8923338" y="1800225"/>
          <p14:tracePt t="166832" x="8923338" y="1785938"/>
          <p14:tracePt t="166864" x="8923338" y="1779588"/>
          <p14:tracePt t="166881" x="8923338" y="1765300"/>
          <p14:tracePt t="166898" x="8923338" y="1751013"/>
          <p14:tracePt t="166916" x="8923338" y="1743075"/>
          <p14:tracePt t="166933" x="8923338" y="1736725"/>
          <p14:tracePt t="166950" x="8915400" y="1722438"/>
          <p14:tracePt t="166966" x="8909050" y="1722438"/>
          <p14:tracePt t="166982" x="8901113" y="1714500"/>
          <p14:tracePt t="166999" x="8894763" y="1700213"/>
          <p14:tracePt t="167017" x="8886825" y="1700213"/>
          <p14:tracePt t="167032" x="8880475" y="1700213"/>
          <p14:tracePt t="167048" x="8866188" y="1693863"/>
          <p14:tracePt t="167065" x="8851900" y="1685925"/>
          <p14:tracePt t="167082" x="8829675" y="1679575"/>
          <p14:tracePt t="167099" x="8815388" y="1671638"/>
          <p14:tracePt t="167116" x="8786813" y="1671638"/>
          <p14:tracePt t="167119" x="8772525" y="1671638"/>
          <p14:tracePt t="167134" x="8758238" y="1671638"/>
          <p14:tracePt t="167150" x="8743950" y="1671638"/>
          <p14:tracePt t="167167" x="8729663" y="1665288"/>
          <p14:tracePt t="167184" x="8723313" y="1665288"/>
          <p14:tracePt t="167216" x="8715375" y="1665288"/>
          <p14:tracePt t="168569" x="8709025" y="1665288"/>
          <p14:tracePt t="168594" x="8709025" y="1657350"/>
          <p14:tracePt t="168603" x="8701088" y="1657350"/>
          <p14:tracePt t="168625" x="8694738" y="1657350"/>
          <p14:tracePt t="168663" x="8686800" y="1657350"/>
          <p14:tracePt t="168679" x="8680450" y="1651000"/>
          <p14:tracePt t="168687" x="8672513" y="1651000"/>
          <p14:tracePt t="168703" x="8672513" y="1643063"/>
          <p14:tracePt t="168711" x="8666163" y="1643063"/>
          <p14:tracePt t="168727" x="8666163" y="1636713"/>
          <p14:tracePt t="168745" x="8658225" y="1636713"/>
          <p14:tracePt t="168757" x="8658225" y="1628775"/>
          <p14:tracePt t="168797" x="8651875" y="1628775"/>
          <p14:tracePt t="168829" x="8643938" y="1622425"/>
          <p14:tracePt t="168877" x="8637588" y="1614488"/>
          <p14:tracePt t="168899" x="8629650" y="1614488"/>
          <p14:tracePt t="168916" x="8623300" y="1614488"/>
          <p14:tracePt t="168931" x="8615363" y="1614488"/>
          <p14:tracePt t="168938" x="8615363" y="1608138"/>
          <p14:tracePt t="168947" x="8609013" y="1608138"/>
          <p14:tracePt t="168961" x="8601075" y="1600200"/>
          <p14:tracePt t="168979" x="8594725" y="1593850"/>
          <p14:tracePt t="168992" x="8580438" y="1593850"/>
          <p14:tracePt t="169008" x="8572500" y="1585913"/>
          <p14:tracePt t="169025" x="8558213" y="1571625"/>
          <p14:tracePt t="169042" x="8558213" y="1565275"/>
          <p14:tracePt t="169059" x="8558213" y="1557338"/>
          <p14:tracePt t="169077" x="8543925" y="1550988"/>
          <p14:tracePt t="169094" x="8543925" y="1543050"/>
          <p14:tracePt t="169155" x="8543925" y="1536700"/>
          <p14:tracePt t="169163" x="8543925" y="1528763"/>
          <p14:tracePt t="169178" x="8543925" y="1522413"/>
          <p14:tracePt t="169195" x="8543925" y="1514475"/>
          <p14:tracePt t="169219" x="8543925" y="1508125"/>
          <p14:tracePt t="169266" x="8543925" y="1500188"/>
          <p14:tracePt t="169437" x="8551863" y="1500188"/>
          <p14:tracePt t="169453" x="8558213" y="1500188"/>
          <p14:tracePt t="169477" x="8572500" y="1500188"/>
          <p14:tracePt t="169491" x="8580438" y="1500188"/>
          <p14:tracePt t="169499" x="8594725" y="1500188"/>
          <p14:tracePt t="169511" x="8609013" y="1500188"/>
          <p14:tracePt t="169528" x="8643938" y="1493838"/>
          <p14:tracePt t="169545" x="8672513" y="1493838"/>
          <p14:tracePt t="169561" x="8694738" y="1485900"/>
          <p14:tracePt t="169579" x="8709025" y="1479550"/>
          <p14:tracePt t="169596" x="8723313" y="1471613"/>
          <p14:tracePt t="169611" x="8743950" y="1465263"/>
          <p14:tracePt t="169628" x="8766175" y="1450975"/>
          <p14:tracePt t="169645" x="8786813" y="1436688"/>
          <p14:tracePt t="169662" x="8815388" y="1385888"/>
          <p14:tracePt t="169680" x="8843963" y="1322388"/>
          <p14:tracePt t="169697" x="8851900" y="1279525"/>
          <p14:tracePt t="169714" x="8858250" y="1236663"/>
          <p14:tracePt t="169731" x="8858250" y="1179513"/>
          <p14:tracePt t="169745" x="8866188" y="1128713"/>
          <p14:tracePt t="169749" x="8866188" y="1114425"/>
          <p14:tracePt t="169762" x="8866188" y="1100138"/>
          <p14:tracePt t="169779" x="8858250" y="1079500"/>
          <p14:tracePt t="169796" x="8823325" y="1042988"/>
          <p14:tracePt t="169812" x="8815388" y="1022350"/>
          <p14:tracePt t="169829" x="8780463" y="1014413"/>
          <p14:tracePt t="169847" x="8729663" y="1000125"/>
          <p14:tracePt t="169864" x="8694738" y="1000125"/>
          <p14:tracePt t="169879" x="8672513" y="1000125"/>
          <p14:tracePt t="169896" x="8615363" y="1000125"/>
          <p14:tracePt t="169913" x="8580438" y="1000125"/>
          <p14:tracePt t="169930" x="8543925" y="1000125"/>
          <p14:tracePt t="169948" x="8494713" y="1000125"/>
          <p14:tracePt t="169964" x="8451850" y="1000125"/>
          <p14:tracePt t="169980" x="8386763" y="1000125"/>
          <p14:tracePt t="169997" x="8351838" y="1000125"/>
          <p14:tracePt t="170015" x="8294688" y="1000125"/>
          <p14:tracePt t="170032" x="8223250" y="1000125"/>
          <p14:tracePt t="170049" x="8166100" y="1022350"/>
          <p14:tracePt t="170067" x="8094663" y="1022350"/>
          <p14:tracePt t="170081" x="8029575" y="1022350"/>
          <p14:tracePt t="170098" x="7943850" y="1022350"/>
          <p14:tracePt t="170114" x="7872413" y="1028700"/>
          <p14:tracePt t="170131" x="7823200" y="1036638"/>
          <p14:tracePt t="170134" x="7794625" y="1036638"/>
          <p14:tracePt t="170148" x="7700963" y="1042988"/>
          <p14:tracePt t="170165" x="7637463" y="1042988"/>
          <p14:tracePt t="170182" x="7558088" y="1042988"/>
          <p14:tracePt t="170198" x="7480300" y="1042988"/>
          <p14:tracePt t="170214" x="7358063" y="1042988"/>
          <p14:tracePt t="170233" x="7215188" y="1028700"/>
          <p14:tracePt t="170248" x="7165975" y="1022350"/>
          <p14:tracePt t="170265" x="7080250" y="1008063"/>
          <p14:tracePt t="170281" x="7023100" y="993775"/>
          <p14:tracePt t="170299" x="6972300" y="993775"/>
          <p14:tracePt t="170315" x="6923088" y="993775"/>
          <p14:tracePt t="170333" x="6865938" y="993775"/>
          <p14:tracePt t="170349" x="6794500" y="1000125"/>
          <p14:tracePt t="170350" x="6757988" y="1000125"/>
          <p14:tracePt t="170366" x="6672263" y="1000125"/>
          <p14:tracePt t="170382" x="6557963" y="1000125"/>
          <p14:tracePt t="170399" x="6429375" y="1000125"/>
          <p14:tracePt t="170417" x="6343650" y="1000125"/>
          <p14:tracePt t="170433" x="6251575" y="1000125"/>
          <p14:tracePt t="170449" x="6180138" y="985838"/>
          <p14:tracePt t="170466" x="6108700" y="979488"/>
          <p14:tracePt t="170482" x="6043613" y="979488"/>
          <p14:tracePt t="170499" x="6000750" y="979488"/>
          <p14:tracePt t="170517" x="5986463" y="985838"/>
          <p14:tracePt t="170533" x="5937250" y="993775"/>
          <p14:tracePt t="170550" x="5886450" y="1000125"/>
          <p14:tracePt t="170567" x="5851525" y="1000125"/>
          <p14:tracePt t="170585" x="5765800" y="1022350"/>
          <p14:tracePt t="170601" x="5722938" y="1028700"/>
          <p14:tracePt t="170619" x="5672138" y="1028700"/>
          <p14:tracePt t="170634" x="5637213" y="1042988"/>
          <p14:tracePt t="170650" x="5622925" y="1050925"/>
          <p14:tracePt t="170668" x="5614988" y="1057275"/>
          <p14:tracePt t="170684" x="5594350" y="1065213"/>
          <p14:tracePt t="170700" x="5586413" y="1065213"/>
          <p14:tracePt t="170718" x="5580063" y="1071563"/>
          <p14:tracePt t="170752" x="5572125" y="1079500"/>
          <p14:tracePt t="170768" x="5565775" y="1093788"/>
          <p14:tracePt t="170784" x="5565775" y="1100138"/>
          <p14:tracePt t="170803" x="5565775" y="1122363"/>
          <p14:tracePt t="170819" x="5557838" y="1143000"/>
          <p14:tracePt t="170835" x="5557838" y="1171575"/>
          <p14:tracePt t="170851" x="5557838" y="1179513"/>
          <p14:tracePt t="170868" x="5557838" y="1208088"/>
          <p14:tracePt t="170885" x="5557838" y="1214438"/>
          <p14:tracePt t="170902" x="5557838" y="1222375"/>
          <p14:tracePt t="170919" x="5557838" y="1228725"/>
          <p14:tracePt t="170952" x="5557838" y="1236663"/>
          <p14:tracePt t="170969" x="5557838" y="1243013"/>
          <p14:tracePt t="170985" x="5557838" y="1250950"/>
          <p14:tracePt t="171002" x="5557838" y="1265238"/>
          <p14:tracePt t="171019" x="5565775" y="1279525"/>
          <p14:tracePt t="171036" x="5572125" y="1293813"/>
          <p14:tracePt t="171052" x="5580063" y="1308100"/>
          <p14:tracePt t="171069" x="5586413" y="1314450"/>
          <p14:tracePt t="171086" x="5594350" y="1322388"/>
          <p14:tracePt t="171102" x="5600700" y="1336675"/>
          <p14:tracePt t="171120" x="5614988" y="1343025"/>
          <p14:tracePt t="171124" x="5622925" y="1343025"/>
          <p14:tracePt t="171153" x="5622925" y="1350963"/>
          <p14:tracePt t="171170" x="5637213" y="1357313"/>
          <p14:tracePt t="171187" x="5643563" y="1357313"/>
          <p14:tracePt t="171203" x="5651500" y="1365250"/>
          <p14:tracePt t="171220" x="5657850" y="1371600"/>
          <p14:tracePt t="171237" x="5672138" y="1385888"/>
          <p14:tracePt t="171253" x="5686425" y="1400175"/>
          <p14:tracePt t="171270" x="5729288" y="1408113"/>
          <p14:tracePt t="171287" x="5743575" y="1414463"/>
          <p14:tracePt t="171305" x="5786438" y="1422400"/>
          <p14:tracePt t="171322" x="5800725" y="1422400"/>
          <p14:tracePt t="171339" x="5808663" y="1422400"/>
          <p14:tracePt t="171679" x="5815013" y="1422400"/>
          <p14:tracePt t="171687" x="5822950" y="1422400"/>
          <p14:tracePt t="171695" x="5843588" y="1422400"/>
          <p14:tracePt t="171706" x="5872163" y="1422400"/>
          <p14:tracePt t="171722" x="5937250" y="1422400"/>
          <p14:tracePt t="171739" x="6015038" y="1428750"/>
          <p14:tracePt t="171756" x="6080125" y="1436688"/>
          <p14:tracePt t="171773" x="6100763" y="1436688"/>
          <p14:tracePt t="171790" x="6129338" y="1428750"/>
          <p14:tracePt t="171806" x="6143625" y="1428750"/>
          <p14:tracePt t="171823" x="6208713" y="1428750"/>
          <p14:tracePt t="171840" x="6372225" y="1422400"/>
          <p14:tracePt t="171857" x="6529388" y="1408113"/>
          <p14:tracePt t="171875" x="6858000" y="1408113"/>
          <p14:tracePt t="171892" x="7072313" y="1422400"/>
          <p14:tracePt t="171908" x="7286625" y="1479550"/>
          <p14:tracePt t="171927" x="7529513" y="1522413"/>
          <p14:tracePt t="171940" x="7708900" y="1557338"/>
          <p14:tracePt t="171957" x="7894638" y="1571625"/>
          <p14:tracePt t="171975" x="8066088" y="1579563"/>
          <p14:tracePt t="171992" x="8101013" y="1579563"/>
          <p14:tracePt t="172094" x="8108950" y="1579563"/>
          <p14:tracePt t="172101" x="8123238" y="1579563"/>
          <p14:tracePt t="172109" x="8143875" y="1579563"/>
          <p14:tracePt t="172125" x="8180388" y="1579563"/>
          <p14:tracePt t="172141" x="8223250" y="1579563"/>
          <p14:tracePt t="172159" x="8258175" y="1579563"/>
          <p14:tracePt t="172175" x="8323263" y="1579563"/>
          <p14:tracePt t="172192" x="8380413" y="1579563"/>
          <p14:tracePt t="172208" x="8472488" y="1579563"/>
          <p14:tracePt t="172227" x="8494713" y="1571625"/>
          <p14:tracePt t="172244" x="8515350" y="1557338"/>
          <p14:tracePt t="172260" x="8515350" y="1536700"/>
          <p14:tracePt t="172277" x="8515350" y="1522413"/>
          <p14:tracePt t="172309" x="8515350" y="1514475"/>
          <p14:tracePt t="172369" x="8515350" y="1508125"/>
          <p14:tracePt t="172376" x="8515350" y="1500188"/>
          <p14:tracePt t="172571" x="8523288" y="1500188"/>
          <p14:tracePt t="172577" x="8537575" y="1500188"/>
          <p14:tracePt t="172585" x="8558213" y="1493838"/>
          <p14:tracePt t="172594" x="8572500" y="1493838"/>
          <p14:tracePt t="172612" x="8609013" y="1485900"/>
          <p14:tracePt t="172629" x="8637588" y="1485900"/>
          <p14:tracePt t="172634" x="8643938" y="1485900"/>
          <p14:tracePt t="172646" x="8658225" y="1485900"/>
          <p14:tracePt t="172679" x="8672513" y="1485900"/>
          <p14:tracePt t="172695" x="8680450" y="1485900"/>
          <p14:tracePt t="172711" x="8686800" y="1471613"/>
          <p14:tracePt t="172728" x="8701088" y="1465263"/>
          <p14:tracePt t="172745" x="8709025" y="1465263"/>
          <p14:tracePt t="172761" x="8709025" y="1457325"/>
          <p14:tracePt t="172778" x="8723313" y="1443038"/>
          <p14:tracePt t="172795" x="8723313" y="1422400"/>
          <p14:tracePt t="172811" x="8723313" y="1414463"/>
          <p14:tracePt t="172828" x="8723313" y="1400175"/>
          <p14:tracePt t="172845" x="8723313" y="1393825"/>
          <p14:tracePt t="172862" x="8723313" y="1379538"/>
          <p14:tracePt t="172897" x="8723313" y="1365250"/>
          <p14:tracePt t="172914" x="8723313" y="1357313"/>
          <p14:tracePt t="172930" x="8709025" y="1343025"/>
          <p14:tracePt t="172947" x="8701088" y="1328738"/>
          <p14:tracePt t="172964" x="8672513" y="1300163"/>
          <p14:tracePt t="172981" x="8651875" y="1285875"/>
          <p14:tracePt t="172996" x="8629650" y="1271588"/>
          <p14:tracePt t="173013" x="8594725" y="1265238"/>
          <p14:tracePt t="173030" x="8537575" y="1250950"/>
          <p14:tracePt t="173046" x="8472488" y="1243013"/>
          <p14:tracePt t="173063" x="8408988" y="1222375"/>
          <p14:tracePt t="173080" x="8329613" y="1214438"/>
          <p14:tracePt t="173096" x="8266113" y="1208088"/>
          <p14:tracePt t="173113" x="8201025" y="1200150"/>
          <p14:tracePt t="173130" x="8137525" y="1193800"/>
          <p14:tracePt t="173148" x="8058150" y="1185863"/>
          <p14:tracePt t="173165" x="7980363" y="1171575"/>
          <p14:tracePt t="173182" x="7886700" y="1157288"/>
          <p14:tracePt t="173198" x="7794625" y="1157288"/>
          <p14:tracePt t="173214" x="7715250" y="1150938"/>
          <p14:tracePt t="173230" x="7551738" y="1136650"/>
          <p14:tracePt t="173248" x="7400925" y="1128713"/>
          <p14:tracePt t="173266" x="7294563" y="1128713"/>
          <p14:tracePt t="173282" x="7194550" y="1128713"/>
          <p14:tracePt t="173299" x="7137400" y="1128713"/>
          <p14:tracePt t="173316" x="7029450" y="1136650"/>
          <p14:tracePt t="173331" x="6915150" y="1136650"/>
          <p14:tracePt t="173348" x="6815138" y="1136650"/>
          <p14:tracePt t="173364" x="6657975" y="1100138"/>
          <p14:tracePt t="173381" x="6486525" y="1085850"/>
          <p14:tracePt t="173398" x="6372225" y="1079500"/>
          <p14:tracePt t="173415" x="6300788" y="1065213"/>
          <p14:tracePt t="173431" x="6208713" y="1036638"/>
          <p14:tracePt t="173448" x="6165850" y="1028700"/>
          <p14:tracePt t="173465" x="6094413" y="1014413"/>
          <p14:tracePt t="173467" x="6065838" y="1014413"/>
          <p14:tracePt t="173482" x="6029325" y="1008063"/>
          <p14:tracePt t="173499" x="5972175" y="1008063"/>
          <p14:tracePt t="173517" x="5951538" y="1008063"/>
          <p14:tracePt t="173534" x="5929313" y="1008063"/>
          <p14:tracePt t="173550" x="5900738" y="1008063"/>
          <p14:tracePt t="173567" x="5886450" y="1008063"/>
          <p14:tracePt t="173584" x="5837238" y="1008063"/>
          <p14:tracePt t="173600" x="5794375" y="1008063"/>
          <p14:tracePt t="173617" x="5757863" y="1008063"/>
          <p14:tracePt t="173634" x="5743575" y="1008063"/>
          <p14:tracePt t="173638" x="5729288" y="1014413"/>
          <p14:tracePt t="173651" x="5722938" y="1022350"/>
          <p14:tracePt t="173668" x="5715000" y="1036638"/>
          <p14:tracePt t="173684" x="5708650" y="1042988"/>
          <p14:tracePt t="173701" x="5700713" y="1057275"/>
          <p14:tracePt t="173716" x="5686425" y="1093788"/>
          <p14:tracePt t="173733" x="5686425" y="1128713"/>
          <p14:tracePt t="173750" x="5680075" y="1165225"/>
          <p14:tracePt t="173766" x="5672138" y="1200150"/>
          <p14:tracePt t="173783" x="5672138" y="1222375"/>
          <p14:tracePt t="173800" x="5672138" y="1243013"/>
          <p14:tracePt t="173817" x="5672138" y="1265238"/>
          <p14:tracePt t="173835" x="5672138" y="1271588"/>
          <p14:tracePt t="173851" x="5672138" y="1285875"/>
          <p14:tracePt t="173868" x="5672138" y="1293813"/>
          <p14:tracePt t="173884" x="5680075" y="1308100"/>
          <p14:tracePt t="173901" x="5680075" y="1314450"/>
          <p14:tracePt t="173918" x="5686425" y="1328738"/>
          <p14:tracePt t="173937" x="5700713" y="1343025"/>
          <p14:tracePt t="173953" x="5708650" y="1350963"/>
          <p14:tracePt t="173969" x="5715000" y="1365250"/>
          <p14:tracePt t="173986" x="5715000" y="1379538"/>
          <p14:tracePt t="174002" x="5722938" y="1385888"/>
          <p14:tracePt t="174018" x="5729288" y="1400175"/>
          <p14:tracePt t="174036" x="5743575" y="1414463"/>
          <p14:tracePt t="174053" x="5765800" y="1450975"/>
          <p14:tracePt t="174086" x="5772150" y="1457325"/>
          <p14:tracePt t="174105" x="5786438" y="1465263"/>
          <p14:tracePt t="174118" x="5794375" y="1465263"/>
          <p14:tracePt t="174155" x="5800725" y="1465263"/>
          <p14:tracePt t="174265" x="5800725" y="1471613"/>
          <p14:tracePt t="180091" x="5808663" y="1465263"/>
          <p14:tracePt t="180100" x="5822950" y="1457325"/>
          <p14:tracePt t="180110" x="5837238" y="1450975"/>
          <p14:tracePt t="180128" x="5872163" y="1443038"/>
          <p14:tracePt t="180146" x="5965825" y="1443038"/>
          <p14:tracePt t="180163" x="6043613" y="1443038"/>
          <p14:tracePt t="180180" x="6143625" y="1436688"/>
          <p14:tracePt t="180196" x="6280150" y="1414463"/>
          <p14:tracePt t="180214" x="6365875" y="1408113"/>
          <p14:tracePt t="180228" x="6465888" y="1400175"/>
          <p14:tracePt t="180247" x="6523038" y="1393825"/>
          <p14:tracePt t="180262" x="6623050" y="1371600"/>
          <p14:tracePt t="180279" x="6672263" y="1350963"/>
          <p14:tracePt t="180296" x="6737350" y="1336675"/>
          <p14:tracePt t="180312" x="6794500" y="1328738"/>
          <p14:tracePt t="180329" x="6843713" y="1322388"/>
          <p14:tracePt t="180346" x="6900863" y="1322388"/>
          <p14:tracePt t="180364" x="6980238" y="1300163"/>
          <p14:tracePt t="180381" x="7043738" y="1279525"/>
          <p14:tracePt t="180397" x="7080250" y="1250950"/>
          <p14:tracePt t="180415" x="7094538" y="1222375"/>
          <p14:tracePt t="180430" x="7108825" y="1185863"/>
          <p14:tracePt t="180447" x="7123113" y="1171575"/>
          <p14:tracePt t="180464" x="7151688" y="1157288"/>
          <p14:tracePt t="180480" x="7172325" y="1143000"/>
          <p14:tracePt t="180497" x="7200900" y="1143000"/>
          <p14:tracePt t="180514" x="7215188" y="1143000"/>
          <p14:tracePt t="180531" x="7223125" y="1143000"/>
          <p14:tracePt t="180624" x="7229475" y="1143000"/>
          <p14:tracePt t="180631" x="7258050" y="1143000"/>
          <p14:tracePt t="180639" x="7300913" y="1150938"/>
          <p14:tracePt t="180648" x="7343775" y="1157288"/>
          <p14:tracePt t="180665" x="7400925" y="1157288"/>
          <p14:tracePt t="180682" x="7429500" y="1157288"/>
          <p14:tracePt t="180700" x="7437438" y="1157288"/>
          <p14:tracePt t="180741" x="7423150" y="1157288"/>
          <p14:tracePt t="180757" x="7423150" y="1150938"/>
          <p14:tracePt t="180766" x="7415213" y="1150938"/>
          <p14:tracePt t="180803" x="7408863" y="1150938"/>
          <p14:tracePt t="180811" x="7386638" y="1150938"/>
          <p14:tracePt t="180820" x="7380288" y="1150938"/>
          <p14:tracePt t="180834" x="7358063" y="1143000"/>
          <p14:tracePt t="180850" x="7308850" y="1143000"/>
          <p14:tracePt t="180867" x="7243763" y="1143000"/>
          <p14:tracePt t="180884" x="7200900" y="1136650"/>
          <p14:tracePt t="180901" x="7158038" y="1128713"/>
          <p14:tracePt t="180918" x="7137400" y="1122363"/>
          <p14:tracePt t="180936" x="7115175" y="1122363"/>
          <p14:tracePt t="180951" x="7108825" y="1122363"/>
          <p14:tracePt t="180968" x="7100888" y="1122363"/>
          <p14:tracePt t="180986" x="7086600" y="1122363"/>
          <p14:tracePt t="181002" x="7065963" y="1122363"/>
          <p14:tracePt t="181018" x="7043738" y="1122363"/>
          <p14:tracePt t="181035" x="7029450" y="1122363"/>
          <p14:tracePt t="181052" x="6980238" y="1122363"/>
          <p14:tracePt t="181069" x="6951663" y="1122363"/>
          <p14:tracePt t="181086" x="6937375" y="1128713"/>
          <p14:tracePt t="181102" x="6900863" y="1128713"/>
          <p14:tracePt t="181119" x="6880225" y="1128713"/>
          <p14:tracePt t="181136" x="6858000" y="1128713"/>
          <p14:tracePt t="181152" x="6843713" y="1136650"/>
          <p14:tracePt t="181158" x="6837363" y="1136650"/>
          <p14:tracePt t="181170" x="6823075" y="1136650"/>
          <p14:tracePt t="181186" x="6815138" y="1136650"/>
          <p14:tracePt t="181203" x="6800850" y="1143000"/>
          <p14:tracePt t="181221" x="6786563" y="1150938"/>
          <p14:tracePt t="181239" x="6780213" y="1150938"/>
          <p14:tracePt t="181270" x="6765925" y="1165225"/>
          <p14:tracePt t="181288" x="6757988" y="1171575"/>
          <p14:tracePt t="181305" x="6743700" y="1179513"/>
          <p14:tracePt t="181322" x="6737350" y="1179513"/>
          <p14:tracePt t="181339" x="6723063" y="1193800"/>
          <p14:tracePt t="181356" x="6708775" y="1200150"/>
          <p14:tracePt t="181372" x="6708775" y="1208088"/>
          <p14:tracePt t="181388" x="6708775" y="1214438"/>
          <p14:tracePt t="181406" x="6700838" y="1222375"/>
          <p14:tracePt t="181423" x="6694488" y="1228725"/>
          <p14:tracePt t="181440" x="6694488" y="1236663"/>
          <p14:tracePt t="181456" x="6680200" y="1250950"/>
          <p14:tracePt t="181474" x="6665913" y="1257300"/>
          <p14:tracePt t="181490" x="6665913" y="1271588"/>
          <p14:tracePt t="181505" x="6657975" y="1279525"/>
          <p14:tracePt t="181522" x="6657975" y="1293813"/>
          <p14:tracePt t="181539" x="6651625" y="1293813"/>
          <p14:tracePt t="181556" x="6643688" y="1300163"/>
          <p14:tracePt t="181573" x="6637338" y="1308100"/>
          <p14:tracePt t="181590" x="6637338" y="1314450"/>
          <p14:tracePt t="181625" x="6637338" y="1322388"/>
          <p14:tracePt t="181642" x="6637338" y="1328738"/>
          <p14:tracePt t="181658" x="6629400" y="1343025"/>
          <p14:tracePt t="181675" x="6629400" y="1350963"/>
          <p14:tracePt t="181692" x="6629400" y="1365250"/>
          <p14:tracePt t="181725" x="6629400" y="1371600"/>
          <p14:tracePt t="181756" x="6629400" y="1379538"/>
          <p14:tracePt t="181763" x="6629400" y="1393825"/>
          <p14:tracePt t="181819" x="6629400" y="1400175"/>
          <p14:tracePt t="181929" x="6629400" y="1408113"/>
          <p14:tracePt t="183264" x="6629400" y="1414463"/>
          <p14:tracePt t="183287" x="6629400" y="1422400"/>
          <p14:tracePt t="183303" x="6629400" y="1428750"/>
          <p14:tracePt t="183317" x="6629400" y="1436688"/>
          <p14:tracePt t="183333" x="6623050" y="1436688"/>
          <p14:tracePt t="183349" x="6615113" y="1443038"/>
          <p14:tracePt t="183367" x="6608763" y="1450975"/>
          <p14:tracePt t="183375" x="6600825" y="1450975"/>
          <p14:tracePt t="183389" x="6580188" y="1465263"/>
          <p14:tracePt t="183404" x="6557963" y="1479550"/>
          <p14:tracePt t="183422" x="6537325" y="1500188"/>
          <p14:tracePt t="183439" x="6515100" y="1508125"/>
          <p14:tracePt t="183456" x="6500813" y="1514475"/>
          <p14:tracePt t="183473" x="6494463" y="1514475"/>
          <p14:tracePt t="183489" x="6480175" y="1522413"/>
          <p14:tracePt t="183508" x="6472238" y="1522413"/>
          <p14:tracePt t="183523" x="6451600" y="1528763"/>
          <p14:tracePt t="183540" x="6423025" y="1543050"/>
          <p14:tracePt t="183556" x="6400800" y="1565275"/>
          <p14:tracePt t="183572" x="6372225" y="1579563"/>
          <p14:tracePt t="183589" x="6308725" y="1600200"/>
          <p14:tracePt t="183607" x="6215063" y="1622425"/>
          <p14:tracePt t="183623" x="6137275" y="1628775"/>
          <p14:tracePt t="183639" x="6086475" y="1628775"/>
          <p14:tracePt t="183656" x="6029325" y="1628775"/>
          <p14:tracePt t="183660" x="5994400" y="1628775"/>
          <p14:tracePt t="183673" x="5957888" y="1628775"/>
          <p14:tracePt t="183689" x="5886450" y="1628775"/>
          <p14:tracePt t="183708" x="5794375" y="1643063"/>
          <p14:tracePt t="183724" x="5715000" y="1651000"/>
          <p14:tracePt t="183741" x="5672138" y="1665288"/>
          <p14:tracePt t="183758" x="5629275" y="1665288"/>
          <p14:tracePt t="183773" x="5594350" y="1665288"/>
          <p14:tracePt t="183790" x="5572125" y="1665288"/>
          <p14:tracePt t="183808" x="5551488" y="1665288"/>
          <p14:tracePt t="183824" x="5514975" y="1665288"/>
          <p14:tracePt t="183840" x="5494338" y="1665288"/>
          <p14:tracePt t="183858" x="5472113" y="1665288"/>
          <p14:tracePt t="183874" x="5451475" y="1665288"/>
          <p14:tracePt t="183892" x="5437188" y="1665288"/>
          <p14:tracePt t="183908" x="5422900" y="1665288"/>
          <p14:tracePt t="183926" x="5386388" y="1657350"/>
          <p14:tracePt t="183943" x="5357813" y="1657350"/>
          <p14:tracePt t="183961" x="5329238" y="1651000"/>
          <p14:tracePt t="184141" x="5329238" y="1643063"/>
          <p14:tracePt t="184238" x="5343525" y="1636713"/>
          <p14:tracePt t="184247" x="5365750" y="1636713"/>
          <p14:tracePt t="184255" x="5400675" y="1636713"/>
          <p14:tracePt t="184264" x="5451475" y="1628775"/>
          <p14:tracePt t="184281" x="5622925" y="1608138"/>
          <p14:tracePt t="184296" x="5872163" y="1608138"/>
          <p14:tracePt t="184311" x="6100763" y="1571625"/>
          <p14:tracePt t="184328" x="6315075" y="1557338"/>
          <p14:tracePt t="184345" x="6451600" y="1528763"/>
          <p14:tracePt t="184362" x="6494463" y="1528763"/>
          <p14:tracePt t="184381" x="6529388" y="1528763"/>
          <p14:tracePt t="184397" x="6537325" y="1528763"/>
          <p14:tracePt t="184413" x="6551613" y="1528763"/>
          <p14:tracePt t="184523" x="6557963" y="1528763"/>
          <p14:tracePt t="184647" x="6551613" y="1528763"/>
          <p14:tracePt t="184653" x="6551613" y="1536700"/>
          <p14:tracePt t="184664" x="6543675" y="1536700"/>
          <p14:tracePt t="184681" x="6523038" y="1543050"/>
          <p14:tracePt t="184698" x="6500813" y="1543050"/>
          <p14:tracePt t="184716" x="6494463" y="1543050"/>
          <p14:tracePt t="184826" x="6515100" y="1550988"/>
          <p14:tracePt t="184834" x="6543675" y="1550988"/>
          <p14:tracePt t="184841" x="6572250" y="1550988"/>
          <p14:tracePt t="184849" x="6623050" y="1557338"/>
          <p14:tracePt t="184866" x="6708775" y="1585913"/>
          <p14:tracePt t="184884" x="6800850" y="1600200"/>
          <p14:tracePt t="184900" x="6858000" y="1600200"/>
          <p14:tracePt t="184916" x="6886575" y="1600200"/>
          <p14:tracePt t="185109" x="6886575" y="1593850"/>
          <p14:tracePt t="185116" x="6886575" y="1585913"/>
          <p14:tracePt t="185123" x="6900863" y="1571625"/>
          <p14:tracePt t="185136" x="6908800" y="1550988"/>
          <p14:tracePt t="185153" x="6958013" y="1443038"/>
          <p14:tracePt t="185169" x="7008813" y="1365250"/>
          <p14:tracePt t="185187" x="7037388" y="1300163"/>
          <p14:tracePt t="185203" x="7058025" y="1271588"/>
          <p14:tracePt t="185219" x="7065963" y="1257300"/>
          <p14:tracePt t="185236" x="7065963" y="1228725"/>
          <p14:tracePt t="185252" x="7080250" y="1222375"/>
          <p14:tracePt t="185270" x="7094538" y="1214438"/>
          <p14:tracePt t="185286" x="7151688" y="1193800"/>
          <p14:tracePt t="185302" x="7237413" y="1179513"/>
          <p14:tracePt t="185319" x="7308850" y="1171575"/>
          <p14:tracePt t="185336" x="7400925" y="1171575"/>
          <p14:tracePt t="185354" x="7529513" y="1193800"/>
          <p14:tracePt t="185370" x="7637463" y="1208088"/>
          <p14:tracePt t="185372" x="7658100" y="1208088"/>
          <p14:tracePt t="185386" x="7680325" y="1214438"/>
          <p14:tracePt t="185403" x="7743825" y="1214438"/>
          <p14:tracePt t="185422" x="7794625" y="1228725"/>
          <p14:tracePt t="185439" x="7866063" y="1228725"/>
          <p14:tracePt t="185454" x="8023225" y="1250950"/>
          <p14:tracePt t="185472" x="8115300" y="1257300"/>
          <p14:tracePt t="185489" x="8237538" y="1265238"/>
          <p14:tracePt t="185506" x="8266113" y="1265238"/>
          <p14:tracePt t="185522" x="8294688" y="1271588"/>
          <p14:tracePt t="185539" x="8337550" y="1293813"/>
          <p14:tracePt t="185554" x="8386763" y="1343025"/>
          <p14:tracePt t="185573" x="8480425" y="1357313"/>
          <p14:tracePt t="185588" x="8537575" y="1365250"/>
          <p14:tracePt t="185605" x="8609013" y="1393825"/>
          <p14:tracePt t="185622" x="8643938" y="1400175"/>
          <p14:tracePt t="185677" x="8651875" y="1408113"/>
          <p14:tracePt t="185685" x="8666163" y="1428750"/>
          <p14:tracePt t="185693" x="8686800" y="1436688"/>
          <p14:tracePt t="185705" x="8701088" y="1450975"/>
          <p14:tracePt t="185722" x="8743950" y="1450975"/>
          <p14:tracePt t="185875" x="8715375" y="1450975"/>
          <p14:tracePt t="185883" x="8643938" y="1443038"/>
          <p14:tracePt t="185892" x="8586788" y="1443038"/>
          <p14:tracePt t="185909" x="8480425" y="1422400"/>
          <p14:tracePt t="185924" x="8408988" y="1422400"/>
          <p14:tracePt t="185941" x="8401050" y="1422400"/>
          <p14:tracePt t="185981" x="8415338" y="1422400"/>
          <p14:tracePt t="185989" x="8423275" y="1422400"/>
          <p14:tracePt t="185996" x="8437563" y="1428750"/>
          <p14:tracePt t="186008" x="8466138" y="1428750"/>
          <p14:tracePt t="186025" x="8501063" y="1443038"/>
          <p14:tracePt t="186042" x="8509000" y="1450975"/>
          <p14:tracePt t="186058" x="8515350" y="1450975"/>
          <p14:tracePt t="186257" x="8529638" y="1450975"/>
          <p14:tracePt t="186263" x="8543925" y="1450975"/>
          <p14:tracePt t="186277" x="8566150" y="1450975"/>
          <p14:tracePt t="186294" x="8594725" y="1443038"/>
          <p14:tracePt t="186311" x="8601075" y="1443038"/>
          <p14:tracePt t="186328" x="8601075" y="1436688"/>
          <p14:tracePt t="186345" x="8615363" y="1428750"/>
          <p14:tracePt t="186361" x="8623300" y="1428750"/>
          <p14:tracePt t="186378" x="8637588" y="1422400"/>
          <p14:tracePt t="186394" x="8658225" y="1393825"/>
          <p14:tracePt t="186413" x="8666163" y="1385888"/>
          <p14:tracePt t="186431" x="8672513" y="1357313"/>
          <p14:tracePt t="186446" x="8686800" y="1343025"/>
          <p14:tracePt t="186463" x="8686800" y="1336675"/>
          <p14:tracePt t="186478" x="8701088" y="1328738"/>
          <p14:tracePt t="186480" x="8701088" y="1322388"/>
          <p14:tracePt t="186496" x="8709025" y="1285875"/>
          <p14:tracePt t="186512" x="8715375" y="1257300"/>
          <p14:tracePt t="186529" x="8723313" y="1228725"/>
          <p14:tracePt t="186546" x="8729663" y="1214438"/>
          <p14:tracePt t="186564" x="8729663" y="1200150"/>
          <p14:tracePt t="186581" x="8729663" y="1185863"/>
          <p14:tracePt t="186583" x="8729663" y="1179513"/>
          <p14:tracePt t="186598" x="8729663" y="1171575"/>
          <p14:tracePt t="186615" x="8729663" y="1165225"/>
          <p14:tracePt t="186633" x="8715375" y="1150938"/>
          <p14:tracePt t="186647" x="8701088" y="1143000"/>
          <p14:tracePt t="186663" x="8672513" y="1143000"/>
          <p14:tracePt t="186680" x="8615363" y="1114425"/>
          <p14:tracePt t="186697" x="8543925" y="1108075"/>
          <p14:tracePt t="186714" x="8501063" y="1093788"/>
          <p14:tracePt t="186731" x="8358188" y="1071563"/>
          <p14:tracePt t="186748" x="8301038" y="1065213"/>
          <p14:tracePt t="186764" x="8208963" y="1065213"/>
          <p14:tracePt t="186781" x="8101013" y="1057275"/>
          <p14:tracePt t="186798" x="8015288" y="1057275"/>
          <p14:tracePt t="186816" x="7880350" y="1042988"/>
          <p14:tracePt t="186834" x="7772400" y="1042988"/>
          <p14:tracePt t="186849" x="7680325" y="1042988"/>
          <p14:tracePt t="186865" x="7608888" y="1042988"/>
          <p14:tracePt t="186882" x="7580313" y="1042988"/>
          <p14:tracePt t="186898" x="7537450" y="1042988"/>
          <p14:tracePt t="186916" x="7494588" y="1042988"/>
          <p14:tracePt t="186932" x="7437438" y="1042988"/>
          <p14:tracePt t="186949" x="7366000" y="1042988"/>
          <p14:tracePt t="186966" x="7200900" y="1036638"/>
          <p14:tracePt t="186984" x="7086600" y="1028700"/>
          <p14:tracePt t="187001" x="7000875" y="1028700"/>
          <p14:tracePt t="187018" x="6923088" y="1028700"/>
          <p14:tracePt t="187033" x="6880225" y="1028700"/>
          <p14:tracePt t="187050" x="6829425" y="1028700"/>
          <p14:tracePt t="187066" x="6815138" y="1028700"/>
          <p14:tracePt t="187083" x="6800850" y="1028700"/>
          <p14:tracePt t="187101" x="6786563" y="1036638"/>
          <p14:tracePt t="187117" x="6765925" y="1042988"/>
          <p14:tracePt t="187134" x="6743700" y="1050925"/>
          <p14:tracePt t="187151" x="6715125" y="1057275"/>
          <p14:tracePt t="187168" x="6680200" y="1071563"/>
          <p14:tracePt t="187186" x="6665913" y="1071563"/>
          <p14:tracePt t="187202" x="6657975" y="1071563"/>
          <p14:tracePt t="187218" x="6657975" y="1079500"/>
          <p14:tracePt t="187235" x="6657975" y="1093788"/>
          <p14:tracePt t="187252" x="6643688" y="1108075"/>
          <p14:tracePt t="187268" x="6643688" y="1128713"/>
          <p14:tracePt t="187287" x="6643688" y="1165225"/>
          <p14:tracePt t="187302" x="6643688" y="1185863"/>
          <p14:tracePt t="187320" x="6637338" y="1208088"/>
          <p14:tracePt t="187337" x="6637338" y="1228725"/>
          <p14:tracePt t="187355" x="6637338" y="1250950"/>
          <p14:tracePt t="187371" x="6629400" y="1279525"/>
          <p14:tracePt t="187386" x="6623050" y="1308100"/>
          <p14:tracePt t="187403" x="6623050" y="1322388"/>
          <p14:tracePt t="187419" x="6623050" y="1343025"/>
          <p14:tracePt t="187436" x="6629400" y="1357313"/>
          <p14:tracePt t="187453" x="6651625" y="1379538"/>
          <p14:tracePt t="187470" x="6665913" y="1400175"/>
          <p14:tracePt t="187486" x="6672263" y="1400175"/>
          <p14:tracePt t="187503" x="6708775" y="1414463"/>
          <p14:tracePt t="187522" x="6723063" y="1428750"/>
          <p14:tracePt t="187539" x="6737350" y="1436688"/>
          <p14:tracePt t="187556" x="6765925" y="1457325"/>
          <p14:tracePt t="187572" x="6786563" y="1471613"/>
          <p14:tracePt t="187587" x="6829425" y="1485900"/>
          <p14:tracePt t="187606" x="6880225" y="1500188"/>
          <p14:tracePt t="187623" x="6900863" y="1500188"/>
          <p14:tracePt t="187639" x="6908800" y="1500188"/>
          <p14:tracePt t="189193" x="6908800" y="1514475"/>
          <p14:tracePt t="189202" x="6908800" y="1550988"/>
          <p14:tracePt t="189207" x="6908800" y="1579563"/>
          <p14:tracePt t="189217" x="6900863" y="1600200"/>
          <p14:tracePt t="189234" x="6886575" y="1685925"/>
          <p14:tracePt t="189251" x="6872288" y="1814513"/>
          <p14:tracePt t="189267" x="6829425" y="1965325"/>
          <p14:tracePt t="189284" x="6823075" y="2071688"/>
          <p14:tracePt t="189301" x="6780213" y="2293938"/>
          <p14:tracePt t="189319" x="6765925" y="2443163"/>
          <p14:tracePt t="189336" x="6765925" y="2743200"/>
          <p14:tracePt t="189353" x="6765925" y="2886075"/>
          <p14:tracePt t="189370" x="6751638" y="3014663"/>
          <p14:tracePt t="189387" x="6751638" y="3100388"/>
          <p14:tracePt t="189403" x="6751638" y="3208338"/>
          <p14:tracePt t="189419" x="6751638" y="3314700"/>
          <p14:tracePt t="189437" x="6751638" y="3386138"/>
          <p14:tracePt t="189454" x="6751638" y="3486150"/>
          <p14:tracePt t="189470" x="6743700" y="3614738"/>
          <p14:tracePt t="189472" x="6743700" y="3686175"/>
          <p14:tracePt t="189486" x="6743700" y="3743325"/>
          <p14:tracePt t="189502" x="6743700" y="3886200"/>
          <p14:tracePt t="189520" x="6751638" y="4051300"/>
          <p14:tracePt t="189536" x="6751638" y="4143375"/>
          <p14:tracePt t="189553" x="6757988" y="4214813"/>
          <p14:tracePt t="189570" x="6772275" y="4322763"/>
          <p14:tracePt t="189587" x="6772275" y="4437063"/>
          <p14:tracePt t="189607" x="6772275" y="4572000"/>
          <p14:tracePt t="189623" x="6765925" y="4679950"/>
          <p14:tracePt t="189638" x="6765925" y="4786313"/>
          <p14:tracePt t="189654" x="6765925" y="4879975"/>
          <p14:tracePt t="189672" x="6765925" y="4979988"/>
          <p14:tracePt t="189678" x="6765925" y="5022850"/>
          <p14:tracePt t="189687" x="6765925" y="5051425"/>
          <p14:tracePt t="189704" x="6765925" y="5065713"/>
          <p14:tracePt t="189722" x="6765925" y="5086350"/>
          <p14:tracePt t="189740" x="6765925" y="5094288"/>
          <p14:tracePt t="189833" x="6757988" y="5094288"/>
          <p14:tracePt t="189871" x="6751638" y="5094288"/>
          <p14:tracePt t="189895" x="6743700" y="5094288"/>
          <p14:tracePt t="189903" x="6737350" y="5086350"/>
          <p14:tracePt t="189911" x="6737350" y="5080000"/>
          <p14:tracePt t="189923" x="6729413" y="5080000"/>
          <p14:tracePt t="189941" x="6729413" y="5072063"/>
          <p14:tracePt t="189958" x="6708775" y="5037138"/>
          <p14:tracePt t="189975" x="6700838" y="5014913"/>
          <p14:tracePt t="189992" x="6694488" y="5008563"/>
          <p14:tracePt t="190450" x="6686550" y="4972050"/>
          <p14:tracePt t="190459" x="6686550" y="4929188"/>
          <p14:tracePt t="190466" x="6686550" y="4879975"/>
          <p14:tracePt t="190479" x="6686550" y="4822825"/>
          <p14:tracePt t="190496" x="6665913" y="4614863"/>
          <p14:tracePt t="190513" x="6623050" y="4437063"/>
          <p14:tracePt t="190529" x="6572250" y="4200525"/>
          <p14:tracePt t="190544" x="6529388" y="4014788"/>
          <p14:tracePt t="190562" x="6508750" y="3808413"/>
          <p14:tracePt t="190578" x="6480175" y="3500438"/>
          <p14:tracePt t="190595" x="6408738" y="2886075"/>
          <p14:tracePt t="190612" x="6323013" y="1993900"/>
          <p14:tracePt t="190628" x="6257925" y="1657350"/>
          <p14:tracePt t="190645" x="6243638" y="1536700"/>
          <p14:tracePt t="190665" x="6215063" y="1493838"/>
          <p14:tracePt t="190670" x="6215063" y="1479550"/>
          <p14:tracePt t="190681" x="6200775" y="1471613"/>
          <p14:tracePt t="190696" x="6186488" y="1443038"/>
          <p14:tracePt t="190713" x="6165850" y="1393825"/>
          <p14:tracePt t="190729" x="6143625" y="1293813"/>
          <p14:tracePt t="190746" x="6086475" y="1157288"/>
          <p14:tracePt t="190763" x="6051550" y="1085850"/>
          <p14:tracePt t="190779" x="6015038" y="1042988"/>
          <p14:tracePt t="190796" x="5980113" y="979488"/>
          <p14:tracePt t="190813" x="5922963" y="900113"/>
          <p14:tracePt t="190832" x="5872163" y="885825"/>
          <p14:tracePt t="190849" x="5829300" y="871538"/>
          <p14:tracePt t="190865" x="5794375" y="879475"/>
          <p14:tracePt t="190882" x="5751513" y="908050"/>
          <p14:tracePt t="190898" x="5708650" y="971550"/>
          <p14:tracePt t="190914" x="5657850" y="1036638"/>
          <p14:tracePt t="190931" x="5600700" y="1085850"/>
          <p14:tracePt t="190948" x="5557838" y="1128713"/>
          <p14:tracePt t="190964" x="5551488" y="1136650"/>
          <p14:tracePt t="190983" x="5551488" y="1165225"/>
          <p14:tracePt t="190999" x="5551488" y="1179513"/>
          <p14:tracePt t="191016" x="5551488" y="1200150"/>
          <p14:tracePt t="191032" x="5543550" y="1228725"/>
          <p14:tracePt t="191049" x="5537200" y="1265238"/>
          <p14:tracePt t="191067" x="5500688" y="1343025"/>
          <p14:tracePt t="191082" x="5480050" y="1371600"/>
          <p14:tracePt t="191117" x="5457825" y="1371600"/>
          <p14:tracePt t="191134" x="5443538" y="1371600"/>
          <p14:tracePt t="191151" x="5414963" y="1371600"/>
          <p14:tracePt t="191166" x="5380038" y="1385888"/>
          <p14:tracePt t="191183" x="5343525" y="1408113"/>
          <p14:tracePt t="191200" x="5329238" y="1457325"/>
          <p14:tracePt t="191216" x="5329238" y="1471613"/>
          <p14:tracePt t="191233" x="5329238" y="1485900"/>
          <p14:tracePt t="191250" x="5329238" y="1493838"/>
          <p14:tracePt t="191267" x="5329238" y="1508125"/>
          <p14:tracePt t="191286" x="5329238" y="1514475"/>
          <p14:tracePt t="191302" x="5329238" y="1522413"/>
          <p14:tracePt t="191319" x="5329238" y="1528763"/>
          <p14:tracePt t="191336" x="5329238" y="1543050"/>
          <p14:tracePt t="191352" x="5337175" y="1543050"/>
          <p14:tracePt t="191369" x="5337175" y="1550988"/>
          <p14:tracePt t="191523" x="5357813" y="1550988"/>
          <p14:tracePt t="191529" x="5400675" y="1550988"/>
          <p14:tracePt t="191537" x="5480050" y="1543050"/>
          <p14:tracePt t="191554" x="5586413" y="1522413"/>
          <p14:tracePt t="191569" x="5757863" y="1493838"/>
          <p14:tracePt t="191586" x="5922963" y="1479550"/>
          <p14:tracePt t="191603" x="6008688" y="1471613"/>
          <p14:tracePt t="191620" x="6151563" y="1485900"/>
          <p14:tracePt t="191636" x="6200775" y="1500188"/>
          <p14:tracePt t="191653" x="6229350" y="1500188"/>
          <p14:tracePt t="191672" x="6251575" y="1500188"/>
          <p14:tracePt t="191677" x="6265863" y="1500188"/>
          <p14:tracePt t="191687" x="6280150" y="1500188"/>
          <p14:tracePt t="191704" x="6308725" y="1500188"/>
          <p14:tracePt t="191720" x="6351588" y="1500188"/>
          <p14:tracePt t="191738" x="6443663" y="1514475"/>
          <p14:tracePt t="191754" x="6494463" y="1536700"/>
          <p14:tracePt t="191771" x="6580188" y="1543050"/>
          <p14:tracePt t="191788" x="6643688" y="1550988"/>
          <p14:tracePt t="191804" x="6694488" y="1565275"/>
          <p14:tracePt t="191823" x="6729413" y="1571625"/>
          <p14:tracePt t="191840" x="6751638" y="1571625"/>
          <p14:tracePt t="191881" x="6757988" y="1565275"/>
          <p14:tracePt t="191888" x="6765925" y="1565275"/>
          <p14:tracePt t="191897" x="6772275" y="1565275"/>
          <p14:tracePt t="191907" x="6786563" y="1565275"/>
          <p14:tracePt t="191923" x="6800850" y="1557338"/>
          <p14:tracePt t="191940" x="6823075" y="1557338"/>
          <p14:tracePt t="191957" x="6865938" y="1557338"/>
          <p14:tracePt t="191974" x="6880225" y="1557338"/>
          <p14:tracePt t="191991" x="6886575" y="1557338"/>
          <p14:tracePt t="192085" x="6900863" y="1557338"/>
          <p14:tracePt t="192100" x="6908800" y="1565275"/>
          <p14:tracePt t="192240" x="6915150" y="1565275"/>
          <p14:tracePt t="192264" x="6923088" y="1565275"/>
          <p14:tracePt t="192284" x="6929438" y="1565275"/>
          <p14:tracePt t="194318" x="6929438" y="1571625"/>
          <p14:tracePt t="194334" x="6929438" y="1585913"/>
          <p14:tracePt t="194338" x="6929438" y="1614488"/>
          <p14:tracePt t="194349" x="6923088" y="1636713"/>
          <p14:tracePt t="194358" x="6915150" y="1651000"/>
          <p14:tracePt t="194375" x="6894513" y="1693863"/>
          <p14:tracePt t="194392" x="6843713" y="1757363"/>
          <p14:tracePt t="194409" x="6815138" y="1793875"/>
          <p14:tracePt t="194426" x="6765925" y="1851025"/>
          <p14:tracePt t="194442" x="6715125" y="1879600"/>
          <p14:tracePt t="194459" x="6643688" y="1900238"/>
          <p14:tracePt t="194476" x="6565900" y="1928813"/>
          <p14:tracePt t="194493" x="6465888" y="1957388"/>
          <p14:tracePt t="194509" x="6365875" y="2051050"/>
          <p14:tracePt t="194526" x="6137275" y="2185988"/>
          <p14:tracePt t="194543" x="6000750" y="2222500"/>
          <p14:tracePt t="194560" x="5872163" y="2251075"/>
          <p14:tracePt t="194578" x="5808663" y="2265363"/>
          <p14:tracePt t="194595" x="5751513" y="2279650"/>
          <p14:tracePt t="194610" x="5672138" y="2279650"/>
          <p14:tracePt t="194612" x="5643563" y="2279650"/>
          <p14:tracePt t="194627" x="5580063" y="2293938"/>
          <p14:tracePt t="194645" x="5465763" y="2308225"/>
          <p14:tracePt t="194662" x="5357813" y="2314575"/>
          <p14:tracePt t="194679" x="5286375" y="2343150"/>
          <p14:tracePt t="194694" x="5200650" y="2365375"/>
          <p14:tracePt t="194711" x="5151438" y="2379663"/>
          <p14:tracePt t="194728" x="5057775" y="2386013"/>
          <p14:tracePt t="194745" x="5008563" y="2386013"/>
          <p14:tracePt t="194746" x="4986338" y="2386013"/>
          <p14:tracePt t="194761" x="4957763" y="2393950"/>
          <p14:tracePt t="194778" x="4929188" y="2393950"/>
          <p14:tracePt t="194796" x="4908550" y="2393950"/>
          <p14:tracePt t="194812" x="4900613" y="2393950"/>
          <p14:tracePt t="194828" x="4886325" y="2393950"/>
          <p14:tracePt t="194847" x="4879975" y="2393950"/>
          <p14:tracePt t="194864" x="4872038" y="2393950"/>
          <p14:tracePt t="194881" x="4857750" y="2400300"/>
          <p14:tracePt t="194898" x="4829175" y="2414588"/>
          <p14:tracePt t="194914" x="4808538" y="2422525"/>
          <p14:tracePt t="194930" x="4794250" y="2428875"/>
          <p14:tracePt t="194946" x="4779963" y="2428875"/>
          <p14:tracePt t="194964" x="4772025" y="2436813"/>
          <p14:tracePt t="194980" x="4765675" y="2436813"/>
          <p14:tracePt t="195740" x="4765675" y="2422525"/>
          <p14:tracePt t="195745" x="4779963" y="2400300"/>
          <p14:tracePt t="195753" x="4786313" y="2393950"/>
          <p14:tracePt t="195769" x="4808538" y="2365375"/>
          <p14:tracePt t="195787" x="4822825" y="2351088"/>
          <p14:tracePt t="195803" x="4837113" y="2343150"/>
          <p14:tracePt t="195821" x="4857750" y="2322513"/>
          <p14:tracePt t="195838" x="4865688" y="2293938"/>
          <p14:tracePt t="195855" x="4872038" y="2293938"/>
          <p14:tracePt t="195872" x="4872038" y="2286000"/>
          <p14:tracePt t="195949" x="4872038" y="2293938"/>
          <p14:tracePt t="195957" x="4879975" y="2308225"/>
          <p14:tracePt t="195965" x="4879975" y="2314575"/>
          <p14:tracePt t="195976" x="4879975" y="2322513"/>
          <p14:tracePt t="195989" x="4879975" y="2343150"/>
          <p14:tracePt t="196005" x="4879975" y="2351088"/>
          <p14:tracePt t="196023" x="4879975" y="2371725"/>
          <p14:tracePt t="196038" x="4879975" y="2386013"/>
          <p14:tracePt t="200667" x="4900613" y="2386013"/>
          <p14:tracePt t="200675" x="4922838" y="2393950"/>
          <p14:tracePt t="200683" x="4937125" y="2393950"/>
          <p14:tracePt t="200692" x="4965700" y="2393950"/>
          <p14:tracePt t="200709" x="4994275" y="2393950"/>
          <p14:tracePt t="200726" x="5029200" y="2386013"/>
          <p14:tracePt t="200742" x="5065713" y="2379663"/>
          <p14:tracePt t="200760" x="5100638" y="2379663"/>
          <p14:tracePt t="200776" x="5108575" y="2379663"/>
          <p14:tracePt t="200793" x="5122863" y="2379663"/>
          <p14:tracePt t="200811" x="5129213" y="2379663"/>
          <p14:tracePt t="202151" x="5129213" y="2371725"/>
          <p14:tracePt t="212073" x="5137150" y="2371725"/>
          <p14:tracePt t="212081" x="5143500" y="2371725"/>
          <p14:tracePt t="212088" x="5157788" y="2365375"/>
          <p14:tracePt t="212100" x="5172075" y="2357438"/>
          <p14:tracePt t="212118" x="5243513" y="2351088"/>
          <p14:tracePt t="212134" x="5280025" y="2343150"/>
          <p14:tracePt t="212151" x="5314950" y="2343150"/>
          <p14:tracePt t="212168" x="5351463" y="2343150"/>
          <p14:tracePt t="212184" x="5372100" y="2343150"/>
          <p14:tracePt t="212201" x="5408613" y="2343150"/>
          <p14:tracePt t="212218" x="5443538" y="2343150"/>
          <p14:tracePt t="212222" x="5465763" y="2343150"/>
          <p14:tracePt t="212235" x="5500688" y="2343150"/>
          <p14:tracePt t="212252" x="5637213" y="2336800"/>
          <p14:tracePt t="212268" x="5729288" y="2293938"/>
          <p14:tracePt t="212285" x="5786438" y="2265363"/>
          <p14:tracePt t="212302" x="5815013" y="2243138"/>
          <p14:tracePt t="212319" x="5837238" y="2228850"/>
          <p14:tracePt t="212337" x="5857875" y="2214563"/>
          <p14:tracePt t="212354" x="5886450" y="2214563"/>
          <p14:tracePt t="212371" x="5922963" y="2214563"/>
          <p14:tracePt t="212389" x="5965825" y="2214563"/>
          <p14:tracePt t="212404" x="6029325" y="2208213"/>
          <p14:tracePt t="212421" x="6086475" y="2200275"/>
          <p14:tracePt t="212438" x="6151563" y="2185988"/>
          <p14:tracePt t="212455" x="6251575" y="2171700"/>
          <p14:tracePt t="212472" x="6294438" y="2171700"/>
          <p14:tracePt t="212486" x="6351588" y="2171700"/>
          <p14:tracePt t="212503" x="6386513" y="2171700"/>
          <p14:tracePt t="212520" x="6415088" y="2179638"/>
          <p14:tracePt t="212537" x="6443663" y="2185988"/>
          <p14:tracePt t="212554" x="6472238" y="2193925"/>
          <p14:tracePt t="212572" x="6472238" y="2200275"/>
          <p14:tracePt t="212588" x="6508750" y="2208213"/>
          <p14:tracePt t="212605" x="6529388" y="2214563"/>
          <p14:tracePt t="212621" x="6543675" y="2222500"/>
          <p14:tracePt t="212638" x="6557963" y="2228850"/>
          <p14:tracePt t="212655" x="6572250" y="2228850"/>
          <p14:tracePt t="212672" x="6580188" y="2228850"/>
          <p14:tracePt t="212689" x="6580188" y="2236788"/>
          <p14:tracePt t="212721" x="6586538" y="2236788"/>
          <p14:tracePt t="212752" x="6586538" y="2251075"/>
          <p14:tracePt t="212768" x="6586538" y="2257425"/>
          <p14:tracePt t="212775" x="6594475" y="2257425"/>
          <p14:tracePt t="212785" x="6594475" y="2271713"/>
          <p14:tracePt t="212792" x="6594475" y="2279650"/>
          <p14:tracePt t="212806" x="6594475" y="2293938"/>
          <p14:tracePt t="212822" x="6594475" y="2308225"/>
          <p14:tracePt t="212840" x="6594475" y="2314575"/>
          <p14:tracePt t="212856" x="6594475" y="2322513"/>
          <p14:tracePt t="212874" x="6594475" y="2336800"/>
          <p14:tracePt t="212890" x="6594475" y="2343150"/>
          <p14:tracePt t="212907" x="6594475" y="2371725"/>
          <p14:tracePt t="212924" x="6594475" y="2414588"/>
          <p14:tracePt t="212940" x="6594475" y="2443163"/>
          <p14:tracePt t="212957" x="6594475" y="2465388"/>
          <p14:tracePt t="212975" x="6586538" y="2493963"/>
          <p14:tracePt t="212991" x="6580188" y="2508250"/>
          <p14:tracePt t="213008" x="6572250" y="2522538"/>
          <p14:tracePt t="213024" x="6565900" y="2528888"/>
          <p14:tracePt t="213041" x="6557963" y="2536825"/>
          <p14:tracePt t="213058" x="6543675" y="2565400"/>
          <p14:tracePt t="213075" x="6529388" y="2571750"/>
          <p14:tracePt t="213092" x="6523038" y="2586038"/>
          <p14:tracePt t="213108" x="6500813" y="2586038"/>
          <p14:tracePt t="213142" x="6486525" y="2586038"/>
          <p14:tracePt t="213159" x="6480175" y="2600325"/>
          <p14:tracePt t="213176" x="6472238" y="2600325"/>
          <p14:tracePt t="213192" x="6451600" y="2600325"/>
          <p14:tracePt t="213210" x="6437313" y="2600325"/>
          <p14:tracePt t="213226" x="6429375" y="2600325"/>
          <p14:tracePt t="213245" x="6415088" y="2600325"/>
          <p14:tracePt t="213262" x="6408738" y="2600325"/>
          <p14:tracePt t="213277" x="6400800" y="2600325"/>
          <p14:tracePt t="213293" x="6394450" y="2600325"/>
          <p14:tracePt t="213310" x="6380163" y="2593975"/>
          <p14:tracePt t="213327" x="6372225" y="2593975"/>
          <p14:tracePt t="213344" x="6357938" y="2593975"/>
          <p14:tracePt t="213362" x="6329363" y="2571750"/>
          <p14:tracePt t="213377" x="6323013" y="2571750"/>
          <p14:tracePt t="213396" x="6315075" y="2571750"/>
          <p14:tracePt t="213413" x="6300788" y="2565400"/>
          <p14:tracePt t="213446" x="6294438" y="2551113"/>
          <p14:tracePt t="213463" x="6280150" y="2536825"/>
          <p14:tracePt t="213478" x="6265863" y="2514600"/>
          <p14:tracePt t="213495" x="6251575" y="2500313"/>
          <p14:tracePt t="213513" x="6237288" y="2486025"/>
          <p14:tracePt t="213528" x="6229350" y="2479675"/>
          <p14:tracePt t="213547" x="6229350" y="2471738"/>
          <p14:tracePt t="213562" x="6229350" y="2457450"/>
          <p14:tracePt t="213578" x="6223000" y="2443163"/>
          <p14:tracePt t="213595" x="6215063" y="2436813"/>
          <p14:tracePt t="213613" x="6215063" y="2422525"/>
          <p14:tracePt t="213629" x="6215063" y="2414588"/>
          <p14:tracePt t="213646" x="6208713" y="2408238"/>
          <p14:tracePt t="213663" x="6208713" y="2393950"/>
          <p14:tracePt t="213679" x="6208713" y="2379663"/>
          <p14:tracePt t="213696" x="6208713" y="2365375"/>
          <p14:tracePt t="213713" x="6208713" y="2351088"/>
          <p14:tracePt t="213730" x="6208713" y="2336800"/>
          <p14:tracePt t="213747" x="6208713" y="2322513"/>
          <p14:tracePt t="213763" x="6200775" y="2314575"/>
          <p14:tracePt t="213780" x="6200775" y="2308225"/>
          <p14:tracePt t="213798" x="6194425" y="2293938"/>
          <p14:tracePt t="213816" x="6186488" y="2286000"/>
          <p14:tracePt t="213832" x="6172200" y="2271713"/>
          <p14:tracePt t="213849" x="6172200" y="2265363"/>
          <p14:tracePt t="213866" x="6165850" y="2257425"/>
          <p14:tracePt t="213883" x="6151563" y="2228850"/>
          <p14:tracePt t="213900" x="6151563" y="2200275"/>
          <p14:tracePt t="213914" x="6151563" y="2193925"/>
          <p14:tracePt t="213932" x="6143625" y="2171700"/>
          <p14:tracePt t="213948" x="6143625" y="2151063"/>
          <p14:tracePt t="213967" x="6143625" y="2136775"/>
          <p14:tracePt t="213984" x="6143625" y="2122488"/>
          <p14:tracePt t="214000" x="6157913" y="2093913"/>
          <p14:tracePt t="214020" x="6165850" y="2079625"/>
          <p14:tracePt t="214032" x="6165850" y="2065338"/>
          <p14:tracePt t="214229" x="6165850" y="2079625"/>
          <p14:tracePt t="214237" x="6165850" y="2093913"/>
          <p14:tracePt t="214246" x="6165850" y="2114550"/>
          <p14:tracePt t="214253" x="6165850" y="2143125"/>
          <p14:tracePt t="214268" x="6157913" y="2185988"/>
          <p14:tracePt t="214284" x="6157913" y="2214563"/>
          <p14:tracePt t="214301" x="6151563" y="2243138"/>
          <p14:tracePt t="214318" x="6151563" y="2257425"/>
          <p14:tracePt t="214335" x="6151563" y="2279650"/>
          <p14:tracePt t="214352" x="6137275" y="2336800"/>
          <p14:tracePt t="214368" x="6122988" y="2379663"/>
          <p14:tracePt t="214385" x="6115050" y="2414588"/>
          <p14:tracePt t="214402" x="6115050" y="2428875"/>
          <p14:tracePt t="214436" x="6115050" y="2436813"/>
          <p14:tracePt t="214473" x="6108700" y="2436813"/>
          <p14:tracePt t="214559" x="6100763" y="2436813"/>
          <p14:tracePt t="214575" x="6100763" y="2414588"/>
          <p14:tracePt t="214583" x="6100763" y="2400300"/>
          <p14:tracePt t="214592" x="6086475" y="2379663"/>
          <p14:tracePt t="214605" x="6080125" y="2336800"/>
          <p14:tracePt t="214622" x="6065838" y="2286000"/>
          <p14:tracePt t="214639" x="6057900" y="2257425"/>
          <p14:tracePt t="214654" x="6051550" y="2243138"/>
          <p14:tracePt t="214671" x="6043613" y="2228850"/>
          <p14:tracePt t="214688" x="6043613" y="2214563"/>
          <p14:tracePt t="214704" x="6043613" y="2200275"/>
          <p14:tracePt t="214721" x="6043613" y="2185988"/>
          <p14:tracePt t="214738" x="6043613" y="2165350"/>
          <p14:tracePt t="214755" x="6043613" y="2136775"/>
          <p14:tracePt t="214772" x="6043613" y="2122488"/>
          <p14:tracePt t="214789" x="6043613" y="2114550"/>
          <p14:tracePt t="214927" x="6043613" y="2108200"/>
          <p14:tracePt t="215057" x="6051550" y="2122488"/>
          <p14:tracePt t="215065" x="6057900" y="2143125"/>
          <p14:tracePt t="215074" x="6057900" y="2151063"/>
          <p14:tracePt t="215091" x="6057900" y="2157413"/>
          <p14:tracePt t="215108" x="6072188" y="2171700"/>
          <p14:tracePt t="215126" x="6086475" y="2200275"/>
          <p14:tracePt t="215143" x="6100763" y="2228850"/>
          <p14:tracePt t="215159" x="6108700" y="2251075"/>
          <p14:tracePt t="215175" x="6115050" y="2257425"/>
          <p14:tracePt t="215192" x="6122988" y="2279650"/>
          <p14:tracePt t="215208" x="6129338" y="2293938"/>
          <p14:tracePt t="215225" x="6137275" y="2314575"/>
          <p14:tracePt t="215242" x="6137275" y="2322513"/>
          <p14:tracePt t="215259" x="6137275" y="2328863"/>
          <p14:tracePt t="215291" x="6143625" y="2336800"/>
          <p14:tracePt t="215307" x="6143625" y="2343150"/>
          <p14:tracePt t="215323" x="6143625" y="2351088"/>
          <p14:tracePt t="215331" x="6151563" y="2357438"/>
          <p14:tracePt t="215403" x="6151563" y="2365375"/>
          <p14:tracePt t="224491" x="0" y="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00FF"/>
                </a:solidFill>
              </a:rPr>
              <a:t>단순 연결 리스트 </a:t>
            </a:r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ko-KR" altLang="en-US" smtClean="0">
                <a:solidFill>
                  <a:srgbClr val="0000FF"/>
                </a:solidFill>
              </a:rPr>
              <a:t>중간 고사</a:t>
            </a:r>
            <a:r>
              <a:rPr lang="en-US" altLang="ko-KR" dirty="0" smtClean="0">
                <a:solidFill>
                  <a:srgbClr val="0000FF"/>
                </a:solidFill>
              </a:rPr>
              <a:t>) size()</a:t>
            </a:r>
            <a:r>
              <a:rPr lang="ko-KR" altLang="en-US" smtClean="0">
                <a:solidFill>
                  <a:srgbClr val="0000FF"/>
                </a:solidFill>
              </a:rPr>
              <a:t> 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</a:t>
            </a:r>
            <a:endParaRPr lang="en-US" altLang="ko-KR" sz="2400" kern="0" dirty="0" smtClean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endParaRPr lang="en-US" altLang="ko-KR" sz="2400" kern="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400" kern="0" dirty="0" smtClean="0">
                <a:solidFill>
                  <a:schemeClr val="tx2"/>
                </a:solidFill>
              </a:rPr>
              <a:t>    </a:t>
            </a:r>
            <a:r>
              <a:rPr lang="en-US" altLang="ko-KR" sz="2400" kern="0" dirty="0" err="1" smtClean="0">
                <a:solidFill>
                  <a:schemeClr val="tx2"/>
                </a:solidFill>
              </a:rPr>
              <a:t>def</a:t>
            </a:r>
            <a:r>
              <a:rPr lang="en-US" altLang="ko-KR" sz="2400" kern="0" dirty="0" smtClean="0">
                <a:solidFill>
                  <a:schemeClr val="tx2"/>
                </a:solidFill>
              </a:rPr>
              <a:t> </a:t>
            </a:r>
            <a:r>
              <a:rPr lang="en-US" altLang="ko-KR" sz="2400" kern="0" dirty="0">
                <a:solidFill>
                  <a:schemeClr val="tx2"/>
                </a:solidFill>
              </a:rPr>
              <a:t>size(self):</a:t>
            </a: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</a:t>
            </a:r>
            <a:r>
              <a:rPr lang="en-US" altLang="ko-KR" sz="2400" kern="0" dirty="0" err="1">
                <a:solidFill>
                  <a:schemeClr val="tx2"/>
                </a:solidFill>
              </a:rPr>
              <a:t>tmp</a:t>
            </a:r>
            <a:r>
              <a:rPr lang="en-US" altLang="ko-KR" sz="2400" kern="0" dirty="0">
                <a:solidFill>
                  <a:schemeClr val="tx2"/>
                </a:solidFill>
              </a:rPr>
              <a:t> = </a:t>
            </a:r>
            <a:r>
              <a:rPr lang="en-US" altLang="ko-KR" sz="2400" kern="0" dirty="0" err="1">
                <a:solidFill>
                  <a:schemeClr val="tx2"/>
                </a:solidFill>
              </a:rPr>
              <a:t>self.head</a:t>
            </a:r>
            <a:endParaRPr lang="en-US" altLang="ko-KR" sz="2400" kern="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count = 0</a:t>
            </a: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while </a:t>
            </a:r>
            <a:r>
              <a:rPr lang="en-US" altLang="ko-KR" sz="2400" kern="0" dirty="0" err="1">
                <a:solidFill>
                  <a:schemeClr val="tx2"/>
                </a:solidFill>
              </a:rPr>
              <a:t>tmp</a:t>
            </a:r>
            <a:r>
              <a:rPr lang="en-US" altLang="ko-KR" sz="2400" kern="0" dirty="0">
                <a:solidFill>
                  <a:schemeClr val="tx2"/>
                </a:solidFill>
              </a:rPr>
              <a:t> is not None:</a:t>
            </a: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    count += 1</a:t>
            </a: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    </a:t>
            </a:r>
            <a:r>
              <a:rPr lang="en-US" altLang="ko-KR" sz="2400" kern="0" dirty="0" err="1">
                <a:solidFill>
                  <a:schemeClr val="tx2"/>
                </a:solidFill>
              </a:rPr>
              <a:t>tmp</a:t>
            </a:r>
            <a:r>
              <a:rPr lang="en-US" altLang="ko-KR" sz="2400" kern="0" dirty="0">
                <a:solidFill>
                  <a:schemeClr val="tx2"/>
                </a:solidFill>
              </a:rPr>
              <a:t> = </a:t>
            </a:r>
            <a:r>
              <a:rPr lang="en-US" altLang="ko-KR" sz="2400" kern="0" dirty="0" err="1">
                <a:solidFill>
                  <a:schemeClr val="tx2"/>
                </a:solidFill>
              </a:rPr>
              <a:t>tmp.next</a:t>
            </a:r>
            <a:endParaRPr lang="en-US" altLang="ko-KR" sz="2400" kern="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return count</a:t>
            </a:r>
            <a:endParaRPr lang="en-US" altLang="ko-KR" sz="2400" kern="0" dirty="0" smtClean="0">
              <a:solidFill>
                <a:schemeClr val="tx2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189060" y="1476974"/>
            <a:ext cx="5129738" cy="436146"/>
            <a:chOff x="3189060" y="1476974"/>
            <a:chExt cx="5129738" cy="436146"/>
          </a:xfrm>
        </p:grpSpPr>
        <p:sp>
          <p:nvSpPr>
            <p:cNvPr id="33" name="직사각형 32"/>
            <p:cNvSpPr>
              <a:spLocks noChangeArrowheads="1"/>
            </p:cNvSpPr>
            <p:nvPr/>
          </p:nvSpPr>
          <p:spPr bwMode="auto">
            <a:xfrm>
              <a:off x="4828211" y="1484082"/>
              <a:ext cx="785740" cy="429038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ko-KR" altLang="en-US" sz="2400" b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34" name="직선 연결선 33"/>
            <p:cNvCxnSpPr>
              <a:cxnSpLocks noChangeShapeType="1"/>
            </p:cNvCxnSpPr>
            <p:nvPr/>
          </p:nvCxnSpPr>
          <p:spPr bwMode="auto">
            <a:xfrm rot="5400000">
              <a:off x="5184345" y="1697807"/>
              <a:ext cx="429038" cy="158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직사각형 34"/>
            <p:cNvSpPr>
              <a:spLocks noChangeArrowheads="1"/>
            </p:cNvSpPr>
            <p:nvPr/>
          </p:nvSpPr>
          <p:spPr bwMode="auto">
            <a:xfrm>
              <a:off x="6190159" y="1484082"/>
              <a:ext cx="785740" cy="429038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ko-KR" altLang="en-US" sz="2400" b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36" name="직선 연결선 35"/>
            <p:cNvCxnSpPr>
              <a:cxnSpLocks noChangeShapeType="1"/>
            </p:cNvCxnSpPr>
            <p:nvPr/>
          </p:nvCxnSpPr>
          <p:spPr bwMode="auto">
            <a:xfrm rot="5400000">
              <a:off x="6546293" y="1697807"/>
              <a:ext cx="429038" cy="158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직사각형 36"/>
            <p:cNvSpPr>
              <a:spLocks noChangeArrowheads="1"/>
            </p:cNvSpPr>
            <p:nvPr/>
          </p:nvSpPr>
          <p:spPr bwMode="auto">
            <a:xfrm>
              <a:off x="7533058" y="1479315"/>
              <a:ext cx="785740" cy="429038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ko-KR" altLang="en-US" sz="2400" b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66" name="직선 연결선 37"/>
            <p:cNvCxnSpPr>
              <a:cxnSpLocks noChangeShapeType="1"/>
            </p:cNvCxnSpPr>
            <p:nvPr/>
          </p:nvCxnSpPr>
          <p:spPr bwMode="auto">
            <a:xfrm rot="5400000">
              <a:off x="7890779" y="1693041"/>
              <a:ext cx="429038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" name="TextBox 40"/>
            <p:cNvSpPr txBox="1">
              <a:spLocks noChangeArrowheads="1"/>
            </p:cNvSpPr>
            <p:nvPr/>
          </p:nvSpPr>
          <p:spPr bwMode="auto">
            <a:xfrm>
              <a:off x="4923452" y="1555588"/>
              <a:ext cx="412711" cy="33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1600" b="0">
                  <a:ea typeface="굴림" panose="020B0600000101010101" pitchFamily="50" charset="-127"/>
                </a:rPr>
                <a:t>23</a:t>
              </a:r>
              <a:endParaRPr lang="ko-KR" altLang="en-US" sz="1600" b="0">
                <a:ea typeface="굴림" panose="020B0600000101010101" pitchFamily="50" charset="-127"/>
              </a:endParaRPr>
            </a:p>
          </p:txBody>
        </p:sp>
        <p:sp>
          <p:nvSpPr>
            <p:cNvPr id="68" name="TextBox 41"/>
            <p:cNvSpPr txBox="1">
              <a:spLocks noChangeArrowheads="1"/>
            </p:cNvSpPr>
            <p:nvPr/>
          </p:nvSpPr>
          <p:spPr bwMode="auto">
            <a:xfrm>
              <a:off x="6280638" y="1555588"/>
              <a:ext cx="412711" cy="33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1600" b="0">
                  <a:ea typeface="굴림" panose="020B0600000101010101" pitchFamily="50" charset="-127"/>
                </a:rPr>
                <a:t>42</a:t>
              </a:r>
              <a:endParaRPr lang="ko-KR" altLang="en-US" sz="1600" b="0">
                <a:ea typeface="굴림" panose="020B0600000101010101" pitchFamily="50" charset="-127"/>
              </a:endParaRPr>
            </a:p>
          </p:txBody>
        </p:sp>
        <p:sp>
          <p:nvSpPr>
            <p:cNvPr id="69" name="TextBox 42"/>
            <p:cNvSpPr txBox="1">
              <a:spLocks noChangeArrowheads="1"/>
            </p:cNvSpPr>
            <p:nvPr/>
          </p:nvSpPr>
          <p:spPr bwMode="auto">
            <a:xfrm>
              <a:off x="7637824" y="1555588"/>
              <a:ext cx="412711" cy="33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1600" b="0">
                  <a:ea typeface="굴림" panose="020B0600000101010101" pitchFamily="50" charset="-127"/>
                </a:rPr>
                <a:t>57</a:t>
              </a:r>
              <a:endParaRPr lang="ko-KR" altLang="en-US" sz="1600" b="0">
                <a:ea typeface="굴림" panose="020B0600000101010101" pitchFamily="50" charset="-127"/>
              </a:endParaRPr>
            </a:p>
          </p:txBody>
        </p:sp>
        <p:cxnSp>
          <p:nvCxnSpPr>
            <p:cNvPr id="70" name="직선 화살표 연결선 43"/>
            <p:cNvCxnSpPr>
              <a:cxnSpLocks noChangeShapeType="1"/>
              <a:endCxn id="35" idx="1"/>
            </p:cNvCxnSpPr>
            <p:nvPr/>
          </p:nvCxnSpPr>
          <p:spPr bwMode="auto">
            <a:xfrm>
              <a:off x="5494899" y="1698601"/>
              <a:ext cx="695260" cy="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직선 화살표 연결선 44"/>
            <p:cNvCxnSpPr>
              <a:cxnSpLocks noChangeShapeType="1"/>
              <a:endCxn id="65" idx="1"/>
            </p:cNvCxnSpPr>
            <p:nvPr/>
          </p:nvCxnSpPr>
          <p:spPr bwMode="auto">
            <a:xfrm flipV="1">
              <a:off x="6852085" y="1693834"/>
              <a:ext cx="680973" cy="476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직사각형 32"/>
            <p:cNvSpPr>
              <a:spLocks noChangeArrowheads="1"/>
            </p:cNvSpPr>
            <p:nvPr/>
          </p:nvSpPr>
          <p:spPr bwMode="auto">
            <a:xfrm>
              <a:off x="3983954" y="1590560"/>
              <a:ext cx="285725" cy="214521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ko-KR" altLang="en-US" sz="2400" b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73" name="직선 화살표 연결선 43"/>
            <p:cNvCxnSpPr>
              <a:cxnSpLocks noChangeShapeType="1"/>
            </p:cNvCxnSpPr>
            <p:nvPr/>
          </p:nvCxnSpPr>
          <p:spPr bwMode="auto">
            <a:xfrm>
              <a:off x="4145287" y="1689802"/>
              <a:ext cx="695260" cy="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직선 연결선 23"/>
            <p:cNvCxnSpPr>
              <a:cxnSpLocks noChangeShapeType="1"/>
            </p:cNvCxnSpPr>
            <p:nvPr/>
          </p:nvCxnSpPr>
          <p:spPr bwMode="auto">
            <a:xfrm flipV="1">
              <a:off x="8104504" y="1476974"/>
              <a:ext cx="214294" cy="42899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7" name="TextBox 34"/>
            <p:cNvSpPr txBox="1">
              <a:spLocks noChangeArrowheads="1"/>
            </p:cNvSpPr>
            <p:nvPr/>
          </p:nvSpPr>
          <p:spPr bwMode="auto">
            <a:xfrm>
              <a:off x="3189060" y="1513010"/>
              <a:ext cx="75533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2000" b="0" dirty="0" smtClean="0">
                  <a:ea typeface="굴림" panose="020B0600000101010101" pitchFamily="50" charset="-127"/>
                </a:rPr>
                <a:t>head</a:t>
              </a:r>
              <a:endParaRPr lang="ko-KR" altLang="en-US" sz="2000" b="0">
                <a:ea typeface="굴림" panose="020B0600000101010101" pitchFamily="50" charset="-127"/>
              </a:endParaRPr>
            </a:p>
          </p:txBody>
        </p:sp>
      </p:grpSp>
      <p:sp>
        <p:nvSpPr>
          <p:cNvPr id="79" name="TextBox 70"/>
          <p:cNvSpPr txBox="1">
            <a:spLocks noChangeArrowheads="1"/>
          </p:cNvSpPr>
          <p:nvPr/>
        </p:nvSpPr>
        <p:spPr bwMode="auto">
          <a:xfrm>
            <a:off x="3750074" y="2149620"/>
            <a:ext cx="6110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ko-KR" sz="2000" b="0" dirty="0" err="1" smtClean="0">
                <a:ea typeface="굴림" panose="020B0600000101010101" pitchFamily="50" charset="-127"/>
              </a:rPr>
              <a:t>tmp</a:t>
            </a:r>
            <a:endParaRPr lang="ko-KR" altLang="en-US" sz="2000" b="0">
              <a:ea typeface="굴림" panose="020B0600000101010101" pitchFamily="50" charset="-127"/>
            </a:endParaRPr>
          </a:p>
        </p:txBody>
      </p:sp>
      <p:sp>
        <p:nvSpPr>
          <p:cNvPr id="80" name="직사각형 71"/>
          <p:cNvSpPr>
            <a:spLocks noChangeArrowheads="1"/>
          </p:cNvSpPr>
          <p:nvPr/>
        </p:nvSpPr>
        <p:spPr bwMode="auto">
          <a:xfrm>
            <a:off x="4374894" y="2226176"/>
            <a:ext cx="133437" cy="264639"/>
          </a:xfrm>
          <a:prstGeom prst="rect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ko-KR" altLang="en-US" sz="24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81" name="직선 화살표 연결선 72"/>
          <p:cNvCxnSpPr>
            <a:cxnSpLocks noChangeShapeType="1"/>
          </p:cNvCxnSpPr>
          <p:nvPr/>
        </p:nvCxnSpPr>
        <p:spPr bwMode="auto">
          <a:xfrm flipV="1">
            <a:off x="4437961" y="1751191"/>
            <a:ext cx="381724" cy="609913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6611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5656"/>
    </mc:Choice>
    <mc:Fallback xmlns="">
      <p:transition spd="slow" advTm="285656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9511" x="7343775" y="4157663"/>
          <p14:tracePt t="9594" x="7343775" y="4151313"/>
          <p14:tracePt t="9603" x="7337425" y="4129088"/>
          <p14:tracePt t="9610" x="7323138" y="4114800"/>
          <p14:tracePt t="9619" x="7315200" y="4108450"/>
          <p14:tracePt t="9632" x="7265988" y="4057650"/>
          <p14:tracePt t="9648" x="7200900" y="3986213"/>
          <p14:tracePt t="9666" x="7115175" y="3871913"/>
          <p14:tracePt t="9682" x="7015163" y="3700463"/>
          <p14:tracePt t="9699" x="6872288" y="3451225"/>
          <p14:tracePt t="9716" x="6743700" y="3308350"/>
          <p14:tracePt t="9720" x="6686550" y="3228975"/>
          <p14:tracePt t="9733" x="6600825" y="3108325"/>
          <p14:tracePt t="9750" x="6337300" y="2800350"/>
          <p14:tracePt t="9766" x="6215063" y="2622550"/>
          <p14:tracePt t="9784" x="6100763" y="2443163"/>
          <p14:tracePt t="9802" x="6022975" y="2365375"/>
          <p14:tracePt t="9818" x="5937250" y="2314575"/>
          <p14:tracePt t="9838" x="5822950" y="2257425"/>
          <p14:tracePt t="9850" x="5786438" y="2257425"/>
          <p14:tracePt t="9868" x="5608638" y="2185988"/>
          <p14:tracePt t="9884" x="5480050" y="2128838"/>
          <p14:tracePt t="9901" x="5400675" y="2085975"/>
          <p14:tracePt t="9918" x="5300663" y="2065338"/>
          <p14:tracePt t="9934" x="5251450" y="2043113"/>
          <p14:tracePt t="9937" x="5229225" y="2036763"/>
          <p14:tracePt t="9951" x="5200650" y="2022475"/>
          <p14:tracePt t="9968" x="5143500" y="1993900"/>
          <p14:tracePt t="9984" x="5122863" y="1985963"/>
          <p14:tracePt t="10002" x="5114925" y="1985963"/>
          <p14:tracePt t="10035" x="5114925" y="1993900"/>
          <p14:tracePt t="10052" x="5114925" y="2022475"/>
          <p14:tracePt t="10069" x="5122863" y="2051050"/>
          <p14:tracePt t="10085" x="5137150" y="2057400"/>
          <p14:tracePt t="10102" x="5172075" y="2065338"/>
          <p14:tracePt t="10119" x="5265738" y="2079625"/>
          <p14:tracePt t="10136" x="5386388" y="2100263"/>
          <p14:tracePt t="10153" x="5580063" y="2143125"/>
          <p14:tracePt t="10169" x="5915025" y="2185988"/>
          <p14:tracePt t="10187" x="6229350" y="2193925"/>
          <p14:tracePt t="10203" x="6651625" y="2265363"/>
          <p14:tracePt t="10221" x="6951663" y="2314575"/>
          <p14:tracePt t="10237" x="7158038" y="2322513"/>
          <p14:tracePt t="10255" x="7351713" y="2322513"/>
          <p14:tracePt t="10272" x="7508875" y="2322513"/>
          <p14:tracePt t="10289" x="7600950" y="2300288"/>
          <p14:tracePt t="10306" x="7658100" y="2257425"/>
          <p14:tracePt t="10322" x="7700963" y="2243138"/>
          <p14:tracePt t="10339" x="7737475" y="2228850"/>
          <p14:tracePt t="10355" x="7758113" y="2208213"/>
          <p14:tracePt t="10371" x="7786688" y="2185988"/>
          <p14:tracePt t="10388" x="7815263" y="2171700"/>
          <p14:tracePt t="10405" x="7851775" y="2151063"/>
          <p14:tracePt t="10423" x="7886700" y="2143125"/>
          <p14:tracePt t="10438" x="7894638" y="2136775"/>
          <p14:tracePt t="10455" x="7900988" y="2136775"/>
          <p14:tracePt t="10752" x="7900988" y="2143125"/>
          <p14:tracePt t="10760" x="7900988" y="2151063"/>
          <p14:tracePt t="10768" x="7900988" y="2157413"/>
          <p14:tracePt t="10777" x="7900988" y="2165350"/>
          <p14:tracePt t="10793" x="7900988" y="2171700"/>
          <p14:tracePt t="10812" x="7900988" y="2193925"/>
          <p14:tracePt t="10844" x="7900988" y="2222500"/>
          <p14:tracePt t="10860" x="7894638" y="2236788"/>
          <p14:tracePt t="10877" x="7894638" y="2251075"/>
          <p14:tracePt t="10894" x="7894638" y="2265363"/>
          <p14:tracePt t="10911" x="7894638" y="2271713"/>
          <p14:tracePt t="11658" x="7866063" y="2271713"/>
          <p14:tracePt t="11666" x="7837488" y="2271713"/>
          <p14:tracePt t="11675" x="7786688" y="2271713"/>
          <p14:tracePt t="11685" x="7751763" y="2271713"/>
          <p14:tracePt t="11699" x="7680325" y="2271713"/>
          <p14:tracePt t="11715" x="7623175" y="2257425"/>
          <p14:tracePt t="11733" x="7558088" y="2243138"/>
          <p14:tracePt t="11750" x="7451725" y="2236788"/>
          <p14:tracePt t="11765" x="7408863" y="2228850"/>
          <p14:tracePt t="11783" x="7351713" y="2228850"/>
          <p14:tracePt t="11799" x="7323138" y="2228850"/>
          <p14:tracePt t="11816" x="7251700" y="2228850"/>
          <p14:tracePt t="11833" x="7186613" y="2222500"/>
          <p14:tracePt t="11849" x="7108825" y="2222500"/>
          <p14:tracePt t="11866" x="6972300" y="2222500"/>
          <p14:tracePt t="11883" x="6837363" y="2208213"/>
          <p14:tracePt t="11900" x="6700838" y="2193925"/>
          <p14:tracePt t="11918" x="6572250" y="2179638"/>
          <p14:tracePt t="11934" x="6437313" y="2157413"/>
          <p14:tracePt t="11937" x="6380163" y="2157413"/>
          <p14:tracePt t="11951" x="6308725" y="2157413"/>
          <p14:tracePt t="11968" x="6137275" y="2157413"/>
          <p14:tracePt t="11984" x="5994400" y="2143125"/>
          <p14:tracePt t="12001" x="5886450" y="2122488"/>
          <p14:tracePt t="12018" x="5780088" y="2122488"/>
          <p14:tracePt t="12037" x="5657850" y="2122488"/>
          <p14:tracePt t="12052" x="5543550" y="2122488"/>
          <p14:tracePt t="12068" x="5443538" y="2108200"/>
          <p14:tracePt t="12086" x="5337175" y="2100263"/>
          <p14:tracePt t="12102" x="5257800" y="2093913"/>
          <p14:tracePt t="12118" x="5180013" y="2093913"/>
          <p14:tracePt t="12135" x="5094288" y="2085975"/>
          <p14:tracePt t="12152" x="5029200" y="2085975"/>
          <p14:tracePt t="12169" x="4979988" y="2085975"/>
          <p14:tracePt t="12186" x="4914900" y="2085975"/>
          <p14:tracePt t="12203" x="4857750" y="2085975"/>
          <p14:tracePt t="12219" x="4814888" y="2085975"/>
          <p14:tracePt t="12236" x="4765675" y="2079625"/>
          <p14:tracePt t="12253" x="4714875" y="2065338"/>
          <p14:tracePt t="12270" x="4672013" y="2057400"/>
          <p14:tracePt t="12286" x="4629150" y="2043113"/>
          <p14:tracePt t="12303" x="4594225" y="2036763"/>
          <p14:tracePt t="12320" x="4557713" y="2028825"/>
          <p14:tracePt t="12337" x="4500563" y="2014538"/>
          <p14:tracePt t="12355" x="4465638" y="2000250"/>
          <p14:tracePt t="12371" x="4422775" y="1993900"/>
          <p14:tracePt t="12389" x="4394200" y="1985963"/>
          <p14:tracePt t="12404" x="4371975" y="1979613"/>
          <p14:tracePt t="12477" x="4371975" y="1965325"/>
          <p14:tracePt t="12485" x="4365625" y="1957388"/>
          <p14:tracePt t="12493" x="4357688" y="1943100"/>
          <p14:tracePt t="12509" x="4343400" y="1936750"/>
          <p14:tracePt t="12522" x="4329113" y="1922463"/>
          <p14:tracePt t="12539" x="4308475" y="1900238"/>
          <p14:tracePt t="12555" x="4286250" y="1885950"/>
          <p14:tracePt t="12572" x="4271963" y="1879600"/>
          <p14:tracePt t="12589" x="4257675" y="1865313"/>
          <p14:tracePt t="12606" x="4251325" y="1857375"/>
          <p14:tracePt t="12623" x="4237038" y="1836738"/>
          <p14:tracePt t="12639" x="4222750" y="1808163"/>
          <p14:tracePt t="12656" x="4208463" y="1785938"/>
          <p14:tracePt t="12673" x="4208463" y="1779588"/>
          <p14:tracePt t="12691" x="4194175" y="1771650"/>
          <p14:tracePt t="12723" x="4194175" y="1757363"/>
          <p14:tracePt t="12758" x="4194175" y="1751013"/>
          <p14:tracePt t="12774" x="4194175" y="1743075"/>
          <p14:tracePt t="12790" x="4186238" y="1728788"/>
          <p14:tracePt t="12807" x="4186238" y="1708150"/>
          <p14:tracePt t="12824" x="4171950" y="1685925"/>
          <p14:tracePt t="12843" x="4157663" y="1651000"/>
          <p14:tracePt t="12844" x="4151313" y="1622425"/>
          <p14:tracePt t="12860" x="4122738" y="1579563"/>
          <p14:tracePt t="12876" x="4114800" y="1565275"/>
          <p14:tracePt t="12893" x="4108450" y="1550988"/>
          <p14:tracePt t="12909" x="4100513" y="1543050"/>
          <p14:tracePt t="12926" x="4100513" y="1536700"/>
          <p14:tracePt t="12942" x="4094163" y="1514475"/>
          <p14:tracePt t="12945" x="4094163" y="1508125"/>
          <p14:tracePt t="12958" x="4094163" y="1493838"/>
          <p14:tracePt t="12975" x="4079875" y="1485900"/>
          <p14:tracePt t="12992" x="4071938" y="1479550"/>
          <p14:tracePt t="13086" x="4071938" y="1465263"/>
          <p14:tracePt t="13103" x="4071938" y="1450975"/>
          <p14:tracePt t="13109" x="4071938" y="1443038"/>
          <p14:tracePt t="13116" x="4065588" y="1422400"/>
          <p14:tracePt t="13126" x="4065588" y="1414463"/>
          <p14:tracePt t="13143" x="4057650" y="1414463"/>
          <p14:tracePt t="13227" x="4057650" y="1408113"/>
          <p14:tracePt t="13235" x="4051300" y="1408113"/>
          <p14:tracePt t="13244" x="4043363" y="1400175"/>
          <p14:tracePt t="13261" x="4029075" y="1400175"/>
          <p14:tracePt t="13278" x="4022725" y="1393825"/>
          <p14:tracePt t="13774" x="4008438" y="1379538"/>
          <p14:tracePt t="13782" x="3994150" y="1379538"/>
          <p14:tracePt t="13788" x="3986213" y="1365250"/>
          <p14:tracePt t="14001" x="3979863" y="1365250"/>
          <p14:tracePt t="17228" x="3979863" y="1393825"/>
          <p14:tracePt t="17237" x="3979863" y="1436688"/>
          <p14:tracePt t="17245" x="3979863" y="1485900"/>
          <p14:tracePt t="17261" x="3971925" y="1550988"/>
          <p14:tracePt t="17277" x="3957638" y="1636713"/>
          <p14:tracePt t="17293" x="3943350" y="1714500"/>
          <p14:tracePt t="17310" x="3922713" y="1757363"/>
          <p14:tracePt t="17327" x="3914775" y="1793875"/>
          <p14:tracePt t="17344" x="3900488" y="1822450"/>
          <p14:tracePt t="17361" x="3900488" y="1828800"/>
          <p14:tracePt t="17377" x="3886200" y="1843088"/>
          <p14:tracePt t="17395" x="3879850" y="1851025"/>
          <p14:tracePt t="17411" x="3865563" y="1879600"/>
          <p14:tracePt t="17428" x="3836988" y="1928813"/>
          <p14:tracePt t="17445" x="3794125" y="1979613"/>
          <p14:tracePt t="17461" x="3765550" y="2036763"/>
          <p14:tracePt t="17478" x="3736975" y="2071688"/>
          <p14:tracePt t="17495" x="3714750" y="2122488"/>
          <p14:tracePt t="17512" x="3686175" y="2157413"/>
          <p14:tracePt t="17528" x="3665538" y="2200275"/>
          <p14:tracePt t="17545" x="3622675" y="2257425"/>
          <p14:tracePt t="17562" x="3586163" y="2293938"/>
          <p14:tracePt t="17579" x="3557588" y="2314575"/>
          <p14:tracePt t="17596" x="3529013" y="2357438"/>
          <p14:tracePt t="17613" x="3486150" y="2408238"/>
          <p14:tracePt t="17629" x="3429000" y="2451100"/>
          <p14:tracePt t="17646" x="3343275" y="2500313"/>
          <p14:tracePt t="17663" x="3243263" y="2551113"/>
          <p14:tracePt t="17680" x="3186113" y="2586038"/>
          <p14:tracePt t="17697" x="3128963" y="2614613"/>
          <p14:tracePt t="17713" x="3086100" y="2622550"/>
          <p14:tracePt t="17730" x="3057525" y="2622550"/>
          <p14:tracePt t="17747" x="3036888" y="2622550"/>
          <p14:tracePt t="17765" x="3008313" y="2622550"/>
          <p14:tracePt t="17782" x="2986088" y="2622550"/>
          <p14:tracePt t="17799" x="2951163" y="2622550"/>
          <p14:tracePt t="17816" x="2908300" y="2622550"/>
          <p14:tracePt t="17831" x="2857500" y="2614613"/>
          <p14:tracePt t="17848" x="2822575" y="2614613"/>
          <p14:tracePt t="17864" x="2757488" y="2593975"/>
          <p14:tracePt t="17866" x="2751138" y="2593975"/>
          <p14:tracePt t="17883" x="2708275" y="2586038"/>
          <p14:tracePt t="17900" x="2686050" y="2586038"/>
          <p14:tracePt t="17917" x="2671763" y="2579688"/>
          <p14:tracePt t="17933" x="2657475" y="2579688"/>
          <p14:tracePt t="17950" x="2651125" y="2579688"/>
          <p14:tracePt t="17955" x="2643188" y="2579688"/>
          <p14:tracePt t="17967" x="2636838" y="2579688"/>
          <p14:tracePt t="17984" x="2608263" y="2579688"/>
          <p14:tracePt t="18000" x="2543175" y="2586038"/>
          <p14:tracePt t="18016" x="2486025" y="2600325"/>
          <p14:tracePt t="18033" x="2451100" y="2608263"/>
          <p14:tracePt t="18050" x="2414588" y="2608263"/>
          <p14:tracePt t="18066" x="2400300" y="2608263"/>
          <p14:tracePt t="18084" x="2371725" y="2608263"/>
          <p14:tracePt t="18100" x="2365375" y="2608263"/>
          <p14:tracePt t="18116" x="2351088" y="2608263"/>
          <p14:tracePt t="18134" x="2336800" y="2600325"/>
          <p14:tracePt t="18150" x="2314575" y="2600325"/>
          <p14:tracePt t="18167" x="2293938" y="2600325"/>
          <p14:tracePt t="18186" x="2243138" y="2600325"/>
          <p14:tracePt t="18202" x="2214563" y="2593975"/>
          <p14:tracePt t="18219" x="2185988" y="2586038"/>
          <p14:tracePt t="18236" x="2151063" y="2586038"/>
          <p14:tracePt t="18253" x="2122488" y="2586038"/>
          <p14:tracePt t="18269" x="2100263" y="2586038"/>
          <p14:tracePt t="18286" x="2085975" y="2586038"/>
          <p14:tracePt t="18303" x="2071688" y="2586038"/>
          <p14:tracePt t="18320" x="2057400" y="2586038"/>
          <p14:tracePt t="18336" x="2043113" y="2586038"/>
          <p14:tracePt t="18353" x="2022475" y="2586038"/>
          <p14:tracePt t="18369" x="1985963" y="2586038"/>
          <p14:tracePt t="18385" x="1957388" y="2586038"/>
          <p14:tracePt t="18402" x="1951038" y="2586038"/>
          <p14:tracePt t="18419" x="1936750" y="2586038"/>
          <p14:tracePt t="18523" x="1928813" y="2586038"/>
          <p14:tracePt t="18539" x="1922463" y="2586038"/>
          <p14:tracePt t="18555" x="1914525" y="2586038"/>
          <p14:tracePt t="18564" x="1908175" y="2586038"/>
          <p14:tracePt t="18578" x="1900238" y="2586038"/>
          <p14:tracePt t="18588" x="1879600" y="2586038"/>
          <p14:tracePt t="18605" x="1851025" y="2593975"/>
          <p14:tracePt t="18622" x="1828800" y="2600325"/>
          <p14:tracePt t="18639" x="1808163" y="2608263"/>
          <p14:tracePt t="18654" x="1800225" y="2608263"/>
          <p14:tracePt t="18752" x="1793875" y="2608263"/>
          <p14:tracePt t="18815" x="1785938" y="2608263"/>
          <p14:tracePt t="18829" x="1779588" y="2608263"/>
          <p14:tracePt t="18834" x="1771650" y="2608263"/>
          <p14:tracePt t="18844" x="1765300" y="2614613"/>
          <p14:tracePt t="18855" x="1757363" y="2614613"/>
          <p14:tracePt t="18873" x="1736725" y="2614613"/>
          <p14:tracePt t="18889" x="1728788" y="2622550"/>
          <p14:tracePt t="18906" x="1722438" y="2622550"/>
          <p14:tracePt t="18923" x="1714500" y="2622550"/>
          <p14:tracePt t="18940" x="1708150" y="2622550"/>
          <p14:tracePt t="18957" x="1693863" y="2628900"/>
          <p14:tracePt t="18960" x="1685925" y="2628900"/>
          <p14:tracePt t="18978" x="1679575" y="2628900"/>
          <p14:tracePt t="19000" x="1671638" y="2628900"/>
          <p14:tracePt t="19118" x="1671638" y="2636838"/>
          <p14:tracePt t="19132" x="1685925" y="2643188"/>
          <p14:tracePt t="19141" x="1714500" y="2651125"/>
          <p14:tracePt t="19149" x="1736725" y="2657475"/>
          <p14:tracePt t="19158" x="1757363" y="2657475"/>
          <p14:tracePt t="19175" x="1836738" y="2665413"/>
          <p14:tracePt t="19192" x="1900238" y="2679700"/>
          <p14:tracePt t="19208" x="1979613" y="2700338"/>
          <p14:tracePt t="19225" x="2008188" y="2708275"/>
          <p14:tracePt t="19242" x="2022475" y="2708275"/>
          <p14:tracePt t="19421" x="2022475" y="2714625"/>
          <p14:tracePt t="19430" x="2028825" y="2714625"/>
          <p14:tracePt t="19436" x="2028825" y="2722563"/>
          <p14:tracePt t="19445" x="2028825" y="2728913"/>
          <p14:tracePt t="19461" x="2036763" y="2736850"/>
          <p14:tracePt t="19477" x="2043113" y="2736850"/>
          <p14:tracePt t="19495" x="2051050" y="2751138"/>
          <p14:tracePt t="19656" x="2051050" y="2757488"/>
          <p14:tracePt t="19680" x="2051050" y="2765425"/>
          <p14:tracePt t="19704" x="2051050" y="2771775"/>
          <p14:tracePt t="19820" x="2051050" y="2779713"/>
          <p14:tracePt t="19829" x="2057400" y="2779713"/>
          <p14:tracePt t="19843" x="2065338" y="2794000"/>
          <p14:tracePt t="19851" x="2071688" y="2794000"/>
          <p14:tracePt t="19864" x="2085975" y="2800350"/>
          <p14:tracePt t="19883" x="2122488" y="2814638"/>
          <p14:tracePt t="19899" x="2143125" y="2822575"/>
          <p14:tracePt t="19914" x="2165350" y="2822575"/>
          <p14:tracePt t="19931" x="2193925" y="2828925"/>
          <p14:tracePt t="19948" x="2208213" y="2836863"/>
          <p14:tracePt t="19967" x="2222500" y="2851150"/>
          <p14:tracePt t="19972" x="2222500" y="2857500"/>
          <p14:tracePt t="19981" x="2243138" y="2865438"/>
          <p14:tracePt t="19998" x="2271713" y="2865438"/>
          <p14:tracePt t="20016" x="2308225" y="2879725"/>
          <p14:tracePt t="20033" x="2328863" y="2879725"/>
          <p14:tracePt t="20050" x="2365375" y="2894013"/>
          <p14:tracePt t="20067" x="2393950" y="2900363"/>
          <p14:tracePt t="20083" x="2414588" y="2900363"/>
          <p14:tracePt t="20100" x="2457450" y="2900363"/>
          <p14:tracePt t="20116" x="2486025" y="2900363"/>
          <p14:tracePt t="20133" x="2522538" y="2900363"/>
          <p14:tracePt t="20149" x="2551113" y="2900363"/>
          <p14:tracePt t="20166" x="2586038" y="2900363"/>
          <p14:tracePt t="20185" x="2622550" y="2900363"/>
          <p14:tracePt t="20202" x="2671763" y="2900363"/>
          <p14:tracePt t="20218" x="2700338" y="2900363"/>
          <p14:tracePt t="20235" x="2757488" y="2900363"/>
          <p14:tracePt t="20253" x="2814638" y="2900363"/>
          <p14:tracePt t="20269" x="2857500" y="2900363"/>
          <p14:tracePt t="20286" x="2908300" y="2900363"/>
          <p14:tracePt t="20302" x="2986088" y="2900363"/>
          <p14:tracePt t="20319" x="3094038" y="2871788"/>
          <p14:tracePt t="20336" x="3157538" y="2857500"/>
          <p14:tracePt t="20353" x="3236913" y="2836863"/>
          <p14:tracePt t="20368" x="3308350" y="2808288"/>
          <p14:tracePt t="20386" x="3357563" y="2800350"/>
          <p14:tracePt t="20401" x="3422650" y="2786063"/>
          <p14:tracePt t="20419" x="3471863" y="2779713"/>
          <p14:tracePt t="20435" x="3543300" y="2757488"/>
          <p14:tracePt t="20453" x="3579813" y="2722563"/>
          <p14:tracePt t="20470" x="3643313" y="2636838"/>
          <p14:tracePt t="20487" x="3700463" y="2557463"/>
          <p14:tracePt t="20504" x="3743325" y="2479675"/>
          <p14:tracePt t="20521" x="3771900" y="2386013"/>
          <p14:tracePt t="20536" x="3814763" y="2328863"/>
          <p14:tracePt t="20537" x="3814763" y="2322513"/>
          <p14:tracePt t="20556" x="3829050" y="2308225"/>
          <p14:tracePt t="20570" x="3836988" y="2300288"/>
          <p14:tracePt t="20586" x="3851275" y="2286000"/>
          <p14:tracePt t="20604" x="3857625" y="2279650"/>
          <p14:tracePt t="20621" x="3894138" y="2251075"/>
          <p14:tracePt t="20638" x="3914775" y="2208213"/>
          <p14:tracePt t="20653" x="3957638" y="2122488"/>
          <p14:tracePt t="20670" x="3971925" y="2071688"/>
          <p14:tracePt t="20687" x="3979863" y="2057400"/>
          <p14:tracePt t="20704" x="3979863" y="2036763"/>
          <p14:tracePt t="20721" x="3986213" y="2022475"/>
          <p14:tracePt t="20737" x="3994150" y="1993900"/>
          <p14:tracePt t="20754" x="3994150" y="1985963"/>
          <p14:tracePt t="20771" x="4008438" y="1971675"/>
          <p14:tracePt t="20788" x="4014788" y="1957388"/>
          <p14:tracePt t="20806" x="4014788" y="1951038"/>
          <p14:tracePt t="20845" x="4029075" y="1951038"/>
          <p14:tracePt t="20858" x="4037013" y="1943100"/>
          <p14:tracePt t="20874" x="4051300" y="1936750"/>
          <p14:tracePt t="20890" x="4057650" y="1922463"/>
          <p14:tracePt t="20908" x="4065588" y="1922463"/>
          <p14:tracePt t="20924" x="4071938" y="1922463"/>
          <p14:tracePt t="20962" x="4079875" y="1922463"/>
          <p14:tracePt t="20978" x="4086225" y="1922463"/>
          <p14:tracePt t="20991" x="4108450" y="1922463"/>
          <p14:tracePt t="21008" x="4143375" y="1922463"/>
          <p14:tracePt t="21025" x="4171950" y="1922463"/>
          <p14:tracePt t="21041" x="4214813" y="1922463"/>
          <p14:tracePt t="21058" x="4251325" y="1922463"/>
          <p14:tracePt t="21074" x="4286250" y="1922463"/>
          <p14:tracePt t="21090" x="4329113" y="1922463"/>
          <p14:tracePt t="21108" x="4414838" y="1936750"/>
          <p14:tracePt t="21124" x="4457700" y="1943100"/>
          <p14:tracePt t="21141" x="4500563" y="1951038"/>
          <p14:tracePt t="21159" x="4537075" y="1951038"/>
          <p14:tracePt t="21175" x="4572000" y="1951038"/>
          <p14:tracePt t="21192" x="4579938" y="1951038"/>
          <p14:tracePt t="21209" x="4614863" y="1957388"/>
          <p14:tracePt t="21225" x="4708525" y="1957388"/>
          <p14:tracePt t="21242" x="4765675" y="1965325"/>
          <p14:tracePt t="21258" x="4829175" y="1965325"/>
          <p14:tracePt t="21275" x="4865688" y="1957388"/>
          <p14:tracePt t="21294" x="4894263" y="1951038"/>
          <p14:tracePt t="21310" x="4929188" y="1943100"/>
          <p14:tracePt t="21326" x="4965700" y="1936750"/>
          <p14:tracePt t="21342" x="5022850" y="1928813"/>
          <p14:tracePt t="21359" x="5043488" y="1928813"/>
          <p14:tracePt t="21376" x="5080000" y="1928813"/>
          <p14:tracePt t="21393" x="5108575" y="1928813"/>
          <p14:tracePt t="21409" x="5151438" y="1928813"/>
          <p14:tracePt t="21428" x="5194300" y="1914525"/>
          <p14:tracePt t="21445" x="5237163" y="1908175"/>
          <p14:tracePt t="21462" x="5286375" y="1908175"/>
          <p14:tracePt t="21477" x="5365750" y="1900238"/>
          <p14:tracePt t="21494" x="5465763" y="1900238"/>
          <p14:tracePt t="21510" x="5543550" y="1893888"/>
          <p14:tracePt t="21527" x="5622925" y="1871663"/>
          <p14:tracePt t="21546" x="5722938" y="1871663"/>
          <p14:tracePt t="21561" x="5794375" y="1871663"/>
          <p14:tracePt t="21578" x="5857875" y="1865313"/>
          <p14:tracePt t="21596" x="5937250" y="1857375"/>
          <p14:tracePt t="21613" x="6015038" y="1857375"/>
          <p14:tracePt t="21628" x="6072188" y="1851025"/>
          <p14:tracePt t="21645" x="6143625" y="1857375"/>
          <p14:tracePt t="21662" x="6251575" y="1857375"/>
          <p14:tracePt t="21678" x="6300788" y="1857375"/>
          <p14:tracePt t="21695" x="6380163" y="1857375"/>
          <p14:tracePt t="21712" x="6457950" y="1857375"/>
          <p14:tracePt t="21729" x="6515100" y="1857375"/>
          <p14:tracePt t="21746" x="6580188" y="1871663"/>
          <p14:tracePt t="21762" x="6651625" y="1879600"/>
          <p14:tracePt t="21780" x="6765925" y="1893888"/>
          <p14:tracePt t="21796" x="6837363" y="1893888"/>
          <p14:tracePt t="21813" x="6923088" y="1900238"/>
          <p14:tracePt t="21831" x="7008813" y="1900238"/>
          <p14:tracePt t="21848" x="7108825" y="1900238"/>
          <p14:tracePt t="21865" x="7272338" y="1922463"/>
          <p14:tracePt t="21880" x="7380288" y="1922463"/>
          <p14:tracePt t="21882" x="7437438" y="1922463"/>
          <p14:tracePt t="21897" x="7580313" y="1922463"/>
          <p14:tracePt t="21915" x="7708900" y="1928813"/>
          <p14:tracePt t="21930" x="7815263" y="1928813"/>
          <p14:tracePt t="21948" x="7915275" y="1914525"/>
          <p14:tracePt t="21951" x="7980363" y="1914525"/>
          <p14:tracePt t="21964" x="8023225" y="1914525"/>
          <p14:tracePt t="21981" x="8086725" y="1914525"/>
          <p14:tracePt t="21998" x="8101013" y="1914525"/>
          <p14:tracePt t="22014" x="8129588" y="1914525"/>
          <p14:tracePt t="22034" x="8166100" y="1914525"/>
          <p14:tracePt t="22050" x="8194675" y="1914525"/>
          <p14:tracePt t="22067" x="8201025" y="1914525"/>
          <p14:tracePt t="22083" x="8208963" y="1914525"/>
          <p14:tracePt t="22099" x="8215313" y="1914525"/>
          <p14:tracePt t="22241" x="8208963" y="1922463"/>
          <p14:tracePt t="22248" x="8194675" y="1928813"/>
          <p14:tracePt t="22256" x="8172450" y="1943100"/>
          <p14:tracePt t="22266" x="8137525" y="1951038"/>
          <p14:tracePt t="22284" x="8015288" y="1957388"/>
          <p14:tracePt t="22300" x="7851775" y="1957388"/>
          <p14:tracePt t="22317" x="7637463" y="1957388"/>
          <p14:tracePt t="22335" x="7286625" y="1951038"/>
          <p14:tracePt t="22351" x="7072313" y="1957388"/>
          <p14:tracePt t="22367" x="6880225" y="1957388"/>
          <p14:tracePt t="22384" x="6694488" y="1971675"/>
          <p14:tracePt t="22401" x="6600825" y="1971675"/>
          <p14:tracePt t="22418" x="6457950" y="1971675"/>
          <p14:tracePt t="22435" x="6315075" y="1965325"/>
          <p14:tracePt t="22452" x="6172200" y="1957388"/>
          <p14:tracePt t="22468" x="6037263" y="1957388"/>
          <p14:tracePt t="22484" x="5943600" y="1957388"/>
          <p14:tracePt t="22501" x="5751513" y="1951038"/>
          <p14:tracePt t="22520" x="5580063" y="1943100"/>
          <p14:tracePt t="22535" x="5457825" y="1943100"/>
          <p14:tracePt t="22552" x="5314950" y="1943100"/>
          <p14:tracePt t="22569" x="5080000" y="1993900"/>
          <p14:tracePt t="22586" x="4957763" y="2014538"/>
          <p14:tracePt t="22603" x="4829175" y="2028825"/>
          <p14:tracePt t="22620" x="4743450" y="2051050"/>
          <p14:tracePt t="22638" x="4665663" y="2057400"/>
          <p14:tracePt t="22654" x="4579938" y="2071688"/>
          <p14:tracePt t="22671" x="4537075" y="2079625"/>
          <p14:tracePt t="22688" x="4522788" y="2079625"/>
          <p14:tracePt t="22704" x="4508500" y="2079625"/>
          <p14:tracePt t="22720" x="4500563" y="2079625"/>
          <p14:tracePt t="22822" x="4508500" y="2079625"/>
          <p14:tracePt t="22827" x="4529138" y="2079625"/>
          <p14:tracePt t="22837" x="4572000" y="2071688"/>
          <p14:tracePt t="22855" x="4629150" y="2065338"/>
          <p14:tracePt t="22871" x="4665663" y="2057400"/>
          <p14:tracePt t="22889" x="4737100" y="2057400"/>
          <p14:tracePt t="22906" x="4786313" y="2057400"/>
          <p14:tracePt t="22924" x="4837113" y="2057400"/>
          <p14:tracePt t="22940" x="4894263" y="2065338"/>
          <p14:tracePt t="22958" x="4972050" y="2071688"/>
          <p14:tracePt t="22965" x="5014913" y="2071688"/>
          <p14:tracePt t="22972" x="5065713" y="2071688"/>
          <p14:tracePt t="22990" x="5194300" y="2057400"/>
          <p14:tracePt t="23005" x="5272088" y="2051050"/>
          <p14:tracePt t="23022" x="5329238" y="2036763"/>
          <p14:tracePt t="23041" x="5372100" y="2036763"/>
          <p14:tracePt t="23058" x="5400675" y="2036763"/>
          <p14:tracePt t="23073" x="5451475" y="2036763"/>
          <p14:tracePt t="23089" x="5480050" y="2036763"/>
          <p14:tracePt t="23106" x="5514975" y="2036763"/>
          <p14:tracePt t="23125" x="5594350" y="2036763"/>
          <p14:tracePt t="23141" x="5643563" y="2036763"/>
          <p14:tracePt t="23157" x="5694363" y="2036763"/>
          <p14:tracePt t="23174" x="5729288" y="2028825"/>
          <p14:tracePt t="23192" x="5743575" y="2022475"/>
          <p14:tracePt t="23209" x="5765800" y="2022475"/>
          <p14:tracePt t="23224" x="5808663" y="2022475"/>
          <p14:tracePt t="23241" x="5829300" y="2022475"/>
          <p14:tracePt t="23258" x="5865813" y="2014538"/>
          <p14:tracePt t="23275" x="5894388" y="2000250"/>
          <p14:tracePt t="23291" x="5915025" y="2000250"/>
          <p14:tracePt t="23308" x="5957888" y="2000250"/>
          <p14:tracePt t="23326" x="5986463" y="2000250"/>
          <p14:tracePt t="23344" x="6015038" y="2000250"/>
          <p14:tracePt t="23359" x="6051550" y="2000250"/>
          <p14:tracePt t="23375" x="6086475" y="2000250"/>
          <p14:tracePt t="23392" x="6129338" y="2000250"/>
          <p14:tracePt t="23409" x="6172200" y="1993900"/>
          <p14:tracePt t="23428" x="6223000" y="1993900"/>
          <p14:tracePt t="23444" x="6286500" y="1993900"/>
          <p14:tracePt t="23460" x="6365875" y="1993900"/>
          <p14:tracePt t="23476" x="6451600" y="1985963"/>
          <p14:tracePt t="23493" x="6551613" y="1965325"/>
          <p14:tracePt t="23511" x="6608763" y="1951038"/>
          <p14:tracePt t="23528" x="6686550" y="1951038"/>
          <p14:tracePt t="23545" x="6780213" y="1936750"/>
          <p14:tracePt t="23560" x="6865938" y="1936750"/>
          <p14:tracePt t="23577" x="6943725" y="1928813"/>
          <p14:tracePt t="23594" x="7008813" y="1928813"/>
          <p14:tracePt t="23612" x="7072313" y="1928813"/>
          <p14:tracePt t="23629" x="7151688" y="1928813"/>
          <p14:tracePt t="23646" x="7229475" y="1928813"/>
          <p14:tracePt t="23662" x="7286625" y="1943100"/>
          <p14:tracePt t="23679" x="7329488" y="1951038"/>
          <p14:tracePt t="23696" x="7386638" y="1951038"/>
          <p14:tracePt t="23713" x="7429500" y="1951038"/>
          <p14:tracePt t="23730" x="7494588" y="1957388"/>
          <p14:tracePt t="23746" x="7537450" y="1957388"/>
          <p14:tracePt t="23762" x="7586663" y="1965325"/>
          <p14:tracePt t="23779" x="7658100" y="1965325"/>
          <p14:tracePt t="23796" x="7772400" y="1965325"/>
          <p14:tracePt t="23813" x="7851775" y="1971675"/>
          <p14:tracePt t="23829" x="7937500" y="1971675"/>
          <p14:tracePt t="23846" x="8015288" y="1971675"/>
          <p14:tracePt t="23863" x="8080375" y="1971675"/>
          <p14:tracePt t="23880" x="8180388" y="1971675"/>
          <p14:tracePt t="23896" x="8215313" y="1965325"/>
          <p14:tracePt t="23913" x="8243888" y="1965325"/>
          <p14:tracePt t="23930" x="8258175" y="1965325"/>
          <p14:tracePt t="23947" x="8272463" y="1957388"/>
          <p14:tracePt t="23951" x="8280400" y="1957388"/>
          <p14:tracePt t="23965" x="8286750" y="1957388"/>
          <p14:tracePt t="25687" x="8280400" y="1965325"/>
          <p14:tracePt t="25695" x="8258175" y="1979613"/>
          <p14:tracePt t="25703" x="8251825" y="1979613"/>
          <p14:tracePt t="25715" x="8237538" y="1985963"/>
          <p14:tracePt t="25727" x="8201025" y="2000250"/>
          <p14:tracePt t="25744" x="8172450" y="2000250"/>
          <p14:tracePt t="25762" x="8129588" y="2014538"/>
          <p14:tracePt t="25780" x="8066088" y="2028825"/>
          <p14:tracePt t="25796" x="7986713" y="2043113"/>
          <p14:tracePt t="25812" x="7894638" y="2065338"/>
          <p14:tracePt t="25831" x="7794625" y="2085975"/>
          <p14:tracePt t="25847" x="7715250" y="2108200"/>
          <p14:tracePt t="25863" x="7615238" y="2114550"/>
          <p14:tracePt t="25880" x="7472363" y="2171700"/>
          <p14:tracePt t="25896" x="7400925" y="2200275"/>
          <p14:tracePt t="25912" x="7300913" y="2222500"/>
          <p14:tracePt t="25929" x="7208838" y="2257425"/>
          <p14:tracePt t="25946" x="7115175" y="2293938"/>
          <p14:tracePt t="25963" x="7051675" y="2300288"/>
          <p14:tracePt t="25980" x="6965950" y="2328863"/>
          <p14:tracePt t="25984" x="6937375" y="2336800"/>
          <p14:tracePt t="25997" x="6900863" y="2343150"/>
          <p14:tracePt t="26013" x="6786563" y="2365375"/>
          <p14:tracePt t="26030" x="6686550" y="2379663"/>
          <p14:tracePt t="26047" x="6580188" y="2386013"/>
          <p14:tracePt t="26065" x="6494463" y="2386013"/>
          <p14:tracePt t="26080" x="6380163" y="2386013"/>
          <p14:tracePt t="26097" x="6286500" y="2400300"/>
          <p14:tracePt t="26114" x="6180138" y="2400300"/>
          <p14:tracePt t="26132" x="6108700" y="2400300"/>
          <p14:tracePt t="26148" x="6029325" y="2408238"/>
          <p14:tracePt t="26165" x="5951538" y="2408238"/>
          <p14:tracePt t="26182" x="5886450" y="2414588"/>
          <p14:tracePt t="26198" x="5829300" y="2414588"/>
          <p14:tracePt t="26215" x="5772150" y="2414588"/>
          <p14:tracePt t="26231" x="5637213" y="2414588"/>
          <p14:tracePt t="26248" x="5572125" y="2428875"/>
          <p14:tracePt t="26266" x="5522913" y="2436813"/>
          <p14:tracePt t="26282" x="5457825" y="2451100"/>
          <p14:tracePt t="26299" x="5429250" y="2465388"/>
          <p14:tracePt t="26316" x="5394325" y="2486025"/>
          <p14:tracePt t="26333" x="5365750" y="2486025"/>
          <p14:tracePt t="26349" x="5314950" y="2508250"/>
          <p14:tracePt t="26366" x="5243513" y="2508250"/>
          <p14:tracePt t="26383" x="5180013" y="2508250"/>
          <p14:tracePt t="26401" x="5108575" y="2514600"/>
          <p14:tracePt t="26418" x="5037138" y="2514600"/>
          <p14:tracePt t="26434" x="4957763" y="2514600"/>
          <p14:tracePt t="26450" x="4843463" y="2514600"/>
          <p14:tracePt t="26467" x="4786313" y="2508250"/>
          <p14:tracePt t="26483" x="4765675" y="2508250"/>
          <p14:tracePt t="26500" x="4743450" y="2508250"/>
          <p14:tracePt t="26517" x="4737100" y="2508250"/>
          <p14:tracePt t="26552" x="4729163" y="2508250"/>
          <p14:tracePt t="26569" x="4708525" y="2508250"/>
          <p14:tracePt t="26586" x="4679950" y="2500313"/>
          <p14:tracePt t="26603" x="4637088" y="2500313"/>
          <p14:tracePt t="26620" x="4614863" y="2493963"/>
          <p14:tracePt t="26636" x="4579938" y="2493963"/>
          <p14:tracePt t="26654" x="4537075" y="2493963"/>
          <p14:tracePt t="26670" x="4529138" y="2493963"/>
          <p14:tracePt t="26796" x="4522788" y="2493963"/>
          <p14:tracePt t="26814" x="4508500" y="2493963"/>
          <p14:tracePt t="26837" x="4500563" y="2493963"/>
          <p14:tracePt t="26859" x="4494213" y="2493963"/>
          <p14:tracePt t="26864" x="4494213" y="2486025"/>
          <p14:tracePt t="26873" x="4479925" y="2486025"/>
          <p14:tracePt t="26889" x="4471988" y="2486025"/>
          <p14:tracePt t="26905" x="4465638" y="2486025"/>
          <p14:tracePt t="26921" x="4457700" y="2486025"/>
          <p14:tracePt t="26937" x="4451350" y="2486025"/>
          <p14:tracePt t="26975" x="4443413" y="2486025"/>
          <p14:tracePt t="26998" x="4437063" y="2486025"/>
          <p14:tracePt t="27023" x="4422775" y="2493963"/>
          <p14:tracePt t="27037" x="4414838" y="2493963"/>
          <p14:tracePt t="27046" x="4408488" y="2493963"/>
          <p14:tracePt t="27062" x="4400550" y="2493963"/>
          <p14:tracePt t="27071" x="4394200" y="2493963"/>
          <p14:tracePt t="27088" x="4386263" y="2493963"/>
          <p14:tracePt t="27105" x="4371975" y="2493963"/>
          <p14:tracePt t="27122" x="4365625" y="2493963"/>
          <p14:tracePt t="27139" x="4322763" y="2500313"/>
          <p14:tracePt t="27156" x="4294188" y="2522538"/>
          <p14:tracePt t="27172" x="4265613" y="2536825"/>
          <p14:tracePt t="27191" x="4257675" y="2536825"/>
          <p14:tracePt t="27208" x="4237038" y="2551113"/>
          <p14:tracePt t="27223" x="4229100" y="2565400"/>
          <p14:tracePt t="27240" x="4214813" y="2571750"/>
          <p14:tracePt t="27256" x="4214813" y="2586038"/>
          <p14:tracePt t="27273" x="4208463" y="2593975"/>
          <p14:tracePt t="27290" x="4200525" y="2593975"/>
          <p14:tracePt t="27307" x="4186238" y="2608263"/>
          <p14:tracePt t="27324" x="4151313" y="2628900"/>
          <p14:tracePt t="27342" x="4114800" y="2686050"/>
          <p14:tracePt t="27360" x="4094163" y="2722563"/>
          <p14:tracePt t="27374" x="4079875" y="2751138"/>
          <p14:tracePt t="27391" x="4065588" y="2757488"/>
          <p14:tracePt t="27408" x="4037013" y="2771775"/>
          <p14:tracePt t="27424" x="3994150" y="2786063"/>
          <p14:tracePt t="27441" x="3929063" y="2814638"/>
          <p14:tracePt t="27458" x="3851275" y="2851150"/>
          <p14:tracePt t="27476" x="3794125" y="2879725"/>
          <p14:tracePt t="27493" x="3736975" y="2914650"/>
          <p14:tracePt t="27509" x="3694113" y="2936875"/>
          <p14:tracePt t="27525" x="3657600" y="2943225"/>
          <p14:tracePt t="27542" x="3636963" y="2971800"/>
          <p14:tracePt t="27559" x="3600450" y="2979738"/>
          <p14:tracePt t="27575" x="3565525" y="2994025"/>
          <p14:tracePt t="27592" x="3522663" y="3000375"/>
          <p14:tracePt t="27609" x="3500438" y="3008313"/>
          <p14:tracePt t="27626" x="3451225" y="3028950"/>
          <p14:tracePt t="27643" x="3408363" y="3057525"/>
          <p14:tracePt t="27662" x="3351213" y="3100388"/>
          <p14:tracePt t="27678" x="3336925" y="3122613"/>
          <p14:tracePt t="27695" x="3328988" y="3128963"/>
          <p14:tracePt t="27712" x="3314700" y="3128963"/>
          <p14:tracePt t="27728" x="3314700" y="3136900"/>
          <p14:tracePt t="27745" x="3308350" y="3136900"/>
          <p14:tracePt t="27761" x="3300413" y="3136900"/>
          <p14:tracePt t="27778" x="3257550" y="3136900"/>
          <p14:tracePt t="27794" x="3222625" y="3143250"/>
          <p14:tracePt t="27811" x="3194050" y="3151188"/>
          <p14:tracePt t="27828" x="3179763" y="3165475"/>
          <p14:tracePt t="27844" x="3165475" y="3165475"/>
          <p14:tracePt t="27861" x="3151188" y="3171825"/>
          <p14:tracePt t="27878" x="3128963" y="3171825"/>
          <p14:tracePt t="27895" x="3114675" y="3171825"/>
          <p14:tracePt t="27913" x="3100388" y="3171825"/>
          <p14:tracePt t="27930" x="3094038" y="3171825"/>
          <p14:tracePt t="27967" x="3086100" y="3171825"/>
          <p14:tracePt t="28045" x="3086100" y="3165475"/>
          <p14:tracePt t="28077" x="3086100" y="3157538"/>
          <p14:tracePt t="28094" x="3086100" y="3151188"/>
          <p14:tracePt t="28108" x="3086100" y="3143250"/>
          <p14:tracePt t="28266" x="3086100" y="3136900"/>
          <p14:tracePt t="28271" x="3094038" y="3136900"/>
          <p14:tracePt t="28284" x="3100388" y="3136900"/>
          <p14:tracePt t="28300" x="3108325" y="3136900"/>
          <p14:tracePt t="28315" x="3108325" y="3128963"/>
          <p14:tracePt t="28332" x="3114675" y="3122613"/>
          <p14:tracePt t="28349" x="3128963" y="3122613"/>
          <p14:tracePt t="28367" x="3136900" y="3122613"/>
          <p14:tracePt t="28382" x="3157538" y="3114675"/>
          <p14:tracePt t="28399" x="3186113" y="3108325"/>
          <p14:tracePt t="28417" x="3208338" y="3108325"/>
          <p14:tracePt t="28434" x="3236913" y="3100388"/>
          <p14:tracePt t="28453" x="3265488" y="3094038"/>
          <p14:tracePt t="28467" x="3286125" y="3094038"/>
          <p14:tracePt t="28484" x="3308350" y="3094038"/>
          <p14:tracePt t="28501" x="3343275" y="3086100"/>
          <p14:tracePt t="28517" x="3357563" y="3086100"/>
          <p14:tracePt t="28533" x="3394075" y="3051175"/>
          <p14:tracePt t="28551" x="3422650" y="3028950"/>
          <p14:tracePt t="28568" x="3451225" y="3014663"/>
          <p14:tracePt t="28584" x="3486150" y="3000375"/>
          <p14:tracePt t="28601" x="3508375" y="2994025"/>
          <p14:tracePt t="28617" x="3543300" y="2986088"/>
          <p14:tracePt t="28636" x="3565525" y="2971800"/>
          <p14:tracePt t="28652" x="3594100" y="2951163"/>
          <p14:tracePt t="28654" x="3600450" y="2943225"/>
          <p14:tracePt t="28670" x="3629025" y="2936875"/>
          <p14:tracePt t="28686" x="3665538" y="2914650"/>
          <p14:tracePt t="28701" x="3714750" y="2886075"/>
          <p14:tracePt t="28718" x="3765550" y="2843213"/>
          <p14:tracePt t="28735" x="3851275" y="2808288"/>
          <p14:tracePt t="28752" x="3908425" y="2779713"/>
          <p14:tracePt t="28768" x="3951288" y="2765425"/>
          <p14:tracePt t="28786" x="4029075" y="2728913"/>
          <p14:tracePt t="28802" x="4057650" y="2714625"/>
          <p14:tracePt t="28820" x="4094163" y="2679700"/>
          <p14:tracePt t="28836" x="4151313" y="2636838"/>
          <p14:tracePt t="28852" x="4194175" y="2586038"/>
          <p14:tracePt t="28869" x="4229100" y="2543175"/>
          <p14:tracePt t="28886" x="4257675" y="2522538"/>
          <p14:tracePt t="28904" x="4337050" y="2465388"/>
          <p14:tracePt t="28921" x="4357688" y="2443163"/>
          <p14:tracePt t="28938" x="4394200" y="2408238"/>
          <p14:tracePt t="28955" x="4429125" y="2379663"/>
          <p14:tracePt t="28961" x="4443413" y="2371725"/>
          <p14:tracePt t="28970" x="4457700" y="2365375"/>
          <p14:tracePt t="28988" x="4479925" y="2357438"/>
          <p14:tracePt t="28996" x="4479925" y="2351088"/>
          <p14:tracePt t="28998" x="4486275" y="2351088"/>
          <p14:tracePt t="29006" x="4486275" y="2343150"/>
          <p14:tracePt t="29022" x="4494213" y="2328863"/>
          <p14:tracePt t="29038" x="4514850" y="2314575"/>
          <p14:tracePt t="29054" x="4537075" y="2293938"/>
          <p14:tracePt t="29071" x="4557713" y="2271713"/>
          <p14:tracePt t="29089" x="4579938" y="2257425"/>
          <p14:tracePt t="29105" x="4586288" y="2257425"/>
          <p14:tracePt t="29311" x="4586288" y="2251075"/>
          <p14:tracePt t="29319" x="4579938" y="2251075"/>
          <p14:tracePt t="29330" x="4565650" y="2251075"/>
          <p14:tracePt t="29339" x="4557713" y="2257425"/>
          <p14:tracePt t="29357" x="4529138" y="2271713"/>
          <p14:tracePt t="29373" x="4514850" y="2279650"/>
          <p14:tracePt t="29390" x="4500563" y="2279650"/>
          <p14:tracePt t="29407" x="4479925" y="2286000"/>
          <p14:tracePt t="29423" x="4471988" y="2293938"/>
          <p14:tracePt t="29561" x="4479925" y="2293938"/>
          <p14:tracePt t="29569" x="4494213" y="2293938"/>
          <p14:tracePt t="29577" x="4522788" y="2279650"/>
          <p14:tracePt t="29592" x="4586288" y="2243138"/>
          <p14:tracePt t="29610" x="4637088" y="2214563"/>
          <p14:tracePt t="29626" x="4686300" y="2200275"/>
          <p14:tracePt t="29642" x="4722813" y="2185988"/>
          <p14:tracePt t="29659" x="4722813" y="2179638"/>
          <p14:tracePt t="29675" x="4751388" y="2171700"/>
          <p14:tracePt t="29692" x="4794250" y="2143125"/>
          <p14:tracePt t="29709" x="4822825" y="2122488"/>
          <p14:tracePt t="29726" x="4829175" y="2108200"/>
          <p14:tracePt t="29743" x="4851400" y="2093913"/>
          <p14:tracePt t="29760" x="4886325" y="2071688"/>
          <p14:tracePt t="29778" x="4922838" y="2057400"/>
          <p14:tracePt t="29795" x="4937125" y="2051050"/>
          <p14:tracePt t="29812" x="4957763" y="2043113"/>
          <p14:tracePt t="29830" x="4965700" y="2043113"/>
          <p14:tracePt t="29875" x="4965700" y="2065338"/>
          <p14:tracePt t="29881" x="4972050" y="2100263"/>
          <p14:tracePt t="29894" x="4972050" y="2136775"/>
          <p14:tracePt t="29911" x="4979988" y="2222500"/>
          <p14:tracePt t="29929" x="4986338" y="2265363"/>
          <p14:tracePt t="29946" x="4986338" y="2314575"/>
          <p14:tracePt t="29963" x="4986338" y="2351088"/>
          <p14:tracePt t="29968" x="4986338" y="2365375"/>
          <p14:tracePt t="29981" x="4986338" y="2379663"/>
          <p14:tracePt t="29996" x="4994275" y="2400300"/>
          <p14:tracePt t="30012" x="5022850" y="2465388"/>
          <p14:tracePt t="30028" x="5057775" y="2486025"/>
          <p14:tracePt t="30045" x="5108575" y="2500313"/>
          <p14:tracePt t="30062" x="5165725" y="2500313"/>
          <p14:tracePt t="30079" x="5222875" y="2500313"/>
          <p14:tracePt t="30096" x="5272088" y="2493963"/>
          <p14:tracePt t="30113" x="5314950" y="2479675"/>
          <p14:tracePt t="30129" x="5372100" y="2451100"/>
          <p14:tracePt t="30146" x="5400675" y="2436813"/>
          <p14:tracePt t="30163" x="5437188" y="2428875"/>
          <p14:tracePt t="30180" x="5514975" y="2400300"/>
          <p14:tracePt t="30197" x="5580063" y="2357438"/>
          <p14:tracePt t="30214" x="5672138" y="2328863"/>
          <p14:tracePt t="30231" x="5751513" y="2279650"/>
          <p14:tracePt t="30248" x="5837238" y="2222500"/>
          <p14:tracePt t="30264" x="5880100" y="2171700"/>
          <p14:tracePt t="30280" x="5900738" y="2093913"/>
          <p14:tracePt t="30297" x="5915025" y="2071688"/>
          <p14:tracePt t="30314" x="5951538" y="2057400"/>
          <p14:tracePt t="30331" x="5972175" y="2036763"/>
          <p14:tracePt t="30348" x="6015038" y="1993900"/>
          <p14:tracePt t="30365" x="6037263" y="1985963"/>
          <p14:tracePt t="30381" x="6043613" y="1985963"/>
          <p14:tracePt t="30398" x="6051550" y="1985963"/>
          <p14:tracePt t="30415" x="6057900" y="1985963"/>
          <p14:tracePt t="30469" x="6057900" y="2008188"/>
          <p14:tracePt t="30475" x="6057900" y="2043113"/>
          <p14:tracePt t="30484" x="6086475" y="2100263"/>
          <p14:tracePt t="30499" x="6137275" y="2171700"/>
          <p14:tracePt t="30516" x="6215063" y="2286000"/>
          <p14:tracePt t="30533" x="6272213" y="2328863"/>
          <p14:tracePt t="30549" x="6308725" y="2336800"/>
          <p14:tracePt t="30566" x="6357938" y="2336800"/>
          <p14:tracePt t="30585" x="6423025" y="2328863"/>
          <p14:tracePt t="30602" x="6457950" y="2328863"/>
          <p14:tracePt t="30618" x="6486525" y="2322513"/>
          <p14:tracePt t="30635" x="6500813" y="2314575"/>
          <p14:tracePt t="30652" x="6523038" y="2314575"/>
          <p14:tracePt t="30667" x="6586538" y="2300288"/>
          <p14:tracePt t="30686" x="6694488" y="2251075"/>
          <p14:tracePt t="30701" x="6765925" y="2200275"/>
          <p14:tracePt t="30717" x="6851650" y="2136775"/>
          <p14:tracePt t="30734" x="6937375" y="2093913"/>
          <p14:tracePt t="30751" x="6980238" y="2093913"/>
          <p14:tracePt t="30770" x="7029450" y="2093913"/>
          <p14:tracePt t="30786" x="7058025" y="2085975"/>
          <p14:tracePt t="30803" x="7080250" y="2057400"/>
          <p14:tracePt t="30820" x="7100888" y="2014538"/>
          <p14:tracePt t="30837" x="7137400" y="1971675"/>
          <p14:tracePt t="30855" x="7194550" y="1951038"/>
          <p14:tracePt t="30868" x="7272338" y="1936750"/>
          <p14:tracePt t="30885" x="7323138" y="1936750"/>
          <p14:tracePt t="30902" x="7358063" y="1936750"/>
          <p14:tracePt t="30919" x="7380288" y="1936750"/>
          <p14:tracePt t="31055" x="7380288" y="1965325"/>
          <p14:tracePt t="31061" x="7380288" y="1971675"/>
          <p14:tracePt t="31070" x="7372350" y="1993900"/>
          <p14:tracePt t="31087" x="7351713" y="2071688"/>
          <p14:tracePt t="31104" x="7337425" y="2093913"/>
          <p14:tracePt t="31122" x="7315200" y="2136775"/>
          <p14:tracePt t="31138" x="7315200" y="2143125"/>
          <p14:tracePt t="31156" x="7315200" y="2157413"/>
          <p14:tracePt t="31224" x="7337425" y="2151063"/>
          <p14:tracePt t="31232" x="7358063" y="2143125"/>
          <p14:tracePt t="31241" x="7380288" y="2128838"/>
          <p14:tracePt t="31255" x="7437438" y="2079625"/>
          <p14:tracePt t="31272" x="7472363" y="2057400"/>
          <p14:tracePt t="31288" x="7515225" y="2043113"/>
          <p14:tracePt t="31305" x="7551738" y="2028825"/>
          <p14:tracePt t="31322" x="7580313" y="2022475"/>
          <p14:tracePt t="31339" x="7608888" y="2014538"/>
          <p14:tracePt t="31356" x="7637463" y="2014538"/>
          <p14:tracePt t="31467" x="7637463" y="2028825"/>
          <p14:tracePt t="31483" x="7637463" y="2036763"/>
          <p14:tracePt t="31507" x="7637463" y="2043113"/>
          <p14:tracePt t="31521" x="7637463" y="2051050"/>
          <p14:tracePt t="31529" x="7623175" y="2057400"/>
          <p14:tracePt t="31541" x="7623175" y="2065338"/>
          <p14:tracePt t="31558" x="7608888" y="2071688"/>
          <p14:tracePt t="31574" x="7580313" y="2114550"/>
          <p14:tracePt t="31576" x="7566025" y="2143125"/>
          <p14:tracePt t="31592" x="7529513" y="2179638"/>
          <p14:tracePt t="31608" x="7486650" y="2200275"/>
          <p14:tracePt t="31625" x="7472363" y="2208213"/>
          <p14:tracePt t="31642" x="7458075" y="2208213"/>
          <p14:tracePt t="31675" x="7458075" y="2193925"/>
          <p14:tracePt t="31692" x="7458075" y="2165350"/>
          <p14:tracePt t="31710" x="7472363" y="2143125"/>
          <p14:tracePt t="31727" x="7500938" y="2100263"/>
          <p14:tracePt t="31745" x="7508875" y="2085975"/>
          <p14:tracePt t="31760" x="7537450" y="2057400"/>
          <p14:tracePt t="31776" x="7566025" y="2028825"/>
          <p14:tracePt t="31793" x="7594600" y="2022475"/>
          <p14:tracePt t="31794" x="7608888" y="2022475"/>
          <p14:tracePt t="31811" x="7623175" y="2008188"/>
          <p14:tracePt t="31828" x="7629525" y="2008188"/>
          <p14:tracePt t="31843" x="7637463" y="2008188"/>
          <p14:tracePt t="31999" x="7637463" y="2014538"/>
          <p14:tracePt t="32005" x="7637463" y="2022475"/>
          <p14:tracePt t="32022" x="7629525" y="2022475"/>
          <p14:tracePt t="32125" x="7629525" y="2028825"/>
          <p14:tracePt t="32132" x="7615238" y="2051050"/>
          <p14:tracePt t="32145" x="7580313" y="2085975"/>
          <p14:tracePt t="32162" x="7543800" y="2122488"/>
          <p14:tracePt t="32180" x="7500938" y="2151063"/>
          <p14:tracePt t="32197" x="7486650" y="2171700"/>
          <p14:tracePt t="32213" x="7466013" y="2171700"/>
          <p14:tracePt t="32230" x="7458075" y="2179638"/>
          <p14:tracePt t="32247" x="7443788" y="2179638"/>
          <p14:tracePt t="32263" x="7423150" y="2193925"/>
          <p14:tracePt t="32280" x="7386638" y="2222500"/>
          <p14:tracePt t="32297" x="7315200" y="2251075"/>
          <p14:tracePt t="32313" x="7237413" y="2279650"/>
          <p14:tracePt t="32332" x="7115175" y="2322513"/>
          <p14:tracePt t="32349" x="7065963" y="2322513"/>
          <p14:tracePt t="32364" x="7037388" y="2328863"/>
          <p14:tracePt t="32380" x="6980238" y="2336800"/>
          <p14:tracePt t="32398" x="6915150" y="2328863"/>
          <p14:tracePt t="32414" x="6865938" y="2336800"/>
          <p14:tracePt t="32431" x="6757988" y="2357438"/>
          <p14:tracePt t="32448" x="6665913" y="2386013"/>
          <p14:tracePt t="32466" x="6523038" y="2493963"/>
          <p14:tracePt t="32481" x="6451600" y="2528888"/>
          <p14:tracePt t="32498" x="6357938" y="2543175"/>
          <p14:tracePt t="32515" x="6280150" y="2543175"/>
          <p14:tracePt t="32532" x="6165850" y="2543175"/>
          <p14:tracePt t="32549" x="6057900" y="2551113"/>
          <p14:tracePt t="32566" x="5957888" y="2551113"/>
          <p14:tracePt t="32582" x="5815013" y="2551113"/>
          <p14:tracePt t="32599" x="5608638" y="2593975"/>
          <p14:tracePt t="32618" x="5529263" y="2622550"/>
          <p14:tracePt t="32635" x="5400675" y="2643188"/>
          <p14:tracePt t="32651" x="5351463" y="2643188"/>
          <p14:tracePt t="32668" x="5280025" y="2636838"/>
          <p14:tracePt t="32685" x="5186363" y="2614613"/>
          <p14:tracePt t="32702" x="5100638" y="2600325"/>
          <p14:tracePt t="32718" x="4957763" y="2600325"/>
          <p14:tracePt t="32735" x="4837113" y="2600325"/>
          <p14:tracePt t="32752" x="4686300" y="2614613"/>
          <p14:tracePt t="32767" x="4594225" y="2628900"/>
          <p14:tracePt t="32786" x="4537075" y="2636838"/>
          <p14:tracePt t="32803" x="4500563" y="2636838"/>
          <p14:tracePt t="32818" x="4465638" y="2636838"/>
          <p14:tracePt t="32834" x="4422775" y="2628900"/>
          <p14:tracePt t="32851" x="4386263" y="2614613"/>
          <p14:tracePt t="32868" x="4357688" y="2614613"/>
          <p14:tracePt t="32886" x="4329113" y="2614613"/>
          <p14:tracePt t="32904" x="4294188" y="2600325"/>
          <p14:tracePt t="32920" x="4257675" y="2593975"/>
          <p14:tracePt t="32938" x="4229100" y="2586038"/>
          <p14:tracePt t="32954" x="4200525" y="2579688"/>
          <p14:tracePt t="32970" x="4171950" y="2579688"/>
          <p14:tracePt t="32987" x="4165600" y="2579688"/>
          <p14:tracePt t="33003" x="4157663" y="2579688"/>
          <p14:tracePt t="33020" x="4151313" y="2579688"/>
          <p14:tracePt t="33092" x="4137025" y="2586038"/>
          <p14:tracePt t="33103" x="4122738" y="2593975"/>
          <p14:tracePt t="33116" x="4108450" y="2593975"/>
          <p14:tracePt t="33125" x="4086225" y="2593975"/>
          <p14:tracePt t="33138" x="4043363" y="2643188"/>
          <p14:tracePt t="33155" x="3979863" y="2743200"/>
          <p14:tracePt t="33172" x="3943350" y="2808288"/>
          <p14:tracePt t="33189" x="3929063" y="2828925"/>
          <p14:tracePt t="33221" x="3922713" y="2828925"/>
          <p14:tracePt t="33249" x="3914775" y="2828925"/>
          <p14:tracePt t="33271" x="3900488" y="2836863"/>
          <p14:tracePt t="33279" x="3894138" y="2836863"/>
          <p14:tracePt t="33288" x="3879850" y="2851150"/>
          <p14:tracePt t="33305" x="3843338" y="2857500"/>
          <p14:tracePt t="33322" x="3829050" y="2857500"/>
          <p14:tracePt t="33338" x="3800475" y="2857500"/>
          <p14:tracePt t="33355" x="3779838" y="2857500"/>
          <p14:tracePt t="33372" x="3765550" y="2857500"/>
          <p14:tracePt t="33388" x="3736975" y="2857500"/>
          <p14:tracePt t="33405" x="3686175" y="2879725"/>
          <p14:tracePt t="33424" x="3614738" y="2922588"/>
          <p14:tracePt t="33441" x="3536950" y="2965450"/>
          <p14:tracePt t="33457" x="3494088" y="3000375"/>
          <p14:tracePt t="33458" x="3465513" y="3008313"/>
          <p14:tracePt t="33473" x="3408363" y="3028950"/>
          <p14:tracePt t="33490" x="3371850" y="3028950"/>
          <p14:tracePt t="33506" x="3343275" y="3036888"/>
          <p14:tracePt t="33523" x="3308350" y="3036888"/>
          <p14:tracePt t="33540" x="3279775" y="3036888"/>
          <p14:tracePt t="33557" x="3257550" y="3036888"/>
          <p14:tracePt t="33575" x="3251200" y="3036888"/>
          <p14:tracePt t="33592" x="3243263" y="3036888"/>
          <p14:tracePt t="33626" x="3208338" y="3036888"/>
          <p14:tracePt t="33643" x="3186113" y="3043238"/>
          <p14:tracePt t="33660" x="3157538" y="3043238"/>
          <p14:tracePt t="33676" x="3136900" y="3051175"/>
          <p14:tracePt t="33693" x="3114675" y="3051175"/>
          <p14:tracePt t="33710" x="3100388" y="3051175"/>
          <p14:tracePt t="33796" x="3065463" y="3051175"/>
          <p14:tracePt t="33803" x="3022600" y="3043238"/>
          <p14:tracePt t="33811" x="2965450" y="3043238"/>
          <p14:tracePt t="33826" x="2879725" y="3043238"/>
          <p14:tracePt t="33842" x="2814638" y="3043238"/>
          <p14:tracePt t="33862" x="2794000" y="3043238"/>
          <p14:tracePt t="33876" x="2786063" y="3043238"/>
          <p14:tracePt t="33935" x="2771775" y="3043238"/>
          <p14:tracePt t="33943" x="2757488" y="3036888"/>
          <p14:tracePt t="33951" x="2743200" y="3022600"/>
          <p14:tracePt t="33960" x="2728913" y="3022600"/>
          <p14:tracePt t="33977" x="2700338" y="3014663"/>
          <p14:tracePt t="33994" x="2686050" y="3014663"/>
          <p14:tracePt t="34054" x="2679700" y="3014663"/>
          <p14:tracePt t="34062" x="2671763" y="3014663"/>
          <p14:tracePt t="34071" x="2671763" y="3008313"/>
          <p14:tracePt t="34077" x="2657475" y="3008313"/>
          <p14:tracePt t="34094" x="2628900" y="3008313"/>
          <p14:tracePt t="34111" x="2593975" y="3008313"/>
          <p14:tracePt t="34128" x="2557463" y="3000375"/>
          <p14:tracePt t="34145" x="2522538" y="3000375"/>
          <p14:tracePt t="34163" x="2508250" y="3000375"/>
          <p14:tracePt t="34197" x="2500313" y="3000375"/>
          <p14:tracePt t="34213" x="2479675" y="3000375"/>
          <p14:tracePt t="34230" x="2414588" y="2979738"/>
          <p14:tracePt t="34248" x="2293938" y="2971800"/>
          <p14:tracePt t="34264" x="2228850" y="2971800"/>
          <p14:tracePt t="34279" x="2151063" y="2971800"/>
          <p14:tracePt t="34296" x="2136775" y="2971800"/>
          <p14:tracePt t="34388" x="2151063" y="2971800"/>
          <p14:tracePt t="34397" x="2157413" y="2971800"/>
          <p14:tracePt t="34405" x="2171700" y="2971800"/>
          <p14:tracePt t="34413" x="2208213" y="2979738"/>
          <p14:tracePt t="34432" x="2314575" y="2986088"/>
          <p14:tracePt t="34437" x="2357438" y="2986088"/>
          <p14:tracePt t="34448" x="2428875" y="2986088"/>
          <p14:tracePt t="34464" x="2593975" y="2986088"/>
          <p14:tracePt t="34483" x="2800350" y="2994025"/>
          <p14:tracePt t="34501" x="2914650" y="2994025"/>
          <p14:tracePt t="34507" x="2971800" y="2994025"/>
          <p14:tracePt t="34518" x="3022600" y="2994025"/>
          <p14:tracePt t="34532" x="3057525" y="2986088"/>
          <p14:tracePt t="34548" x="3079750" y="2986088"/>
          <p14:tracePt t="34565" x="3094038" y="2986088"/>
          <p14:tracePt t="34582" x="3100388" y="2986088"/>
          <p14:tracePt t="34598" x="3108325" y="2986088"/>
          <p14:tracePt t="34616" x="3136900" y="2986088"/>
          <p14:tracePt t="34634" x="3165475" y="2986088"/>
          <p14:tracePt t="34651" x="3186113" y="2979738"/>
          <p14:tracePt t="34668" x="3251200" y="2979738"/>
          <p14:tracePt t="34684" x="3265488" y="2979738"/>
          <p14:tracePt t="34719" x="3271838" y="2979738"/>
          <p14:tracePt t="34733" x="3279775" y="2979738"/>
          <p14:tracePt t="34897" x="3286125" y="2979738"/>
          <p14:tracePt t="34904" x="3300413" y="2979738"/>
          <p14:tracePt t="34910" x="3308350" y="2979738"/>
          <p14:tracePt t="34919" x="3322638" y="2965450"/>
          <p14:tracePt t="34935" x="3328988" y="2965450"/>
          <p14:tracePt t="34952" x="3336925" y="2965450"/>
          <p14:tracePt t="35037" x="3343275" y="2965450"/>
          <p14:tracePt t="35053" x="3351213" y="2965450"/>
          <p14:tracePt t="35061" x="3357563" y="2965450"/>
          <p14:tracePt t="35070" x="3365500" y="2965450"/>
          <p14:tracePt t="35086" x="3386138" y="2965450"/>
          <p14:tracePt t="35104" x="3429000" y="2965450"/>
          <p14:tracePt t="35119" x="3522663" y="2957513"/>
          <p14:tracePt t="35136" x="3608388" y="2928938"/>
          <p14:tracePt t="35153" x="3779838" y="2808288"/>
          <p14:tracePt t="35170" x="3900488" y="2736850"/>
          <p14:tracePt t="35187" x="3979863" y="2714625"/>
          <p14:tracePt t="35203" x="4079875" y="2693988"/>
          <p14:tracePt t="35220" x="4151313" y="2679700"/>
          <p14:tracePt t="35239" x="4222750" y="2651125"/>
          <p14:tracePt t="35255" x="4329113" y="2571750"/>
          <p14:tracePt t="35272" x="4365625" y="2528888"/>
          <p14:tracePt t="35290" x="4394200" y="2514600"/>
          <p14:tracePt t="35305" x="4400550" y="2514600"/>
          <p14:tracePt t="35322" x="4422775" y="2508250"/>
          <p14:tracePt t="35338" x="4457700" y="2479675"/>
          <p14:tracePt t="35355" x="4500563" y="2443163"/>
          <p14:tracePt t="35372" x="4537075" y="2408238"/>
          <p14:tracePt t="35389" x="4579938" y="2386013"/>
          <p14:tracePt t="35405" x="4600575" y="2379663"/>
          <p14:tracePt t="35423" x="4614863" y="2365375"/>
          <p14:tracePt t="35440" x="4629150" y="2357438"/>
          <p14:tracePt t="35457" x="4629150" y="2343150"/>
          <p14:tracePt t="35472" x="4637088" y="2343150"/>
          <p14:tracePt t="35561" x="4637088" y="2328863"/>
          <p14:tracePt t="35569" x="4637088" y="2322513"/>
          <p14:tracePt t="35575" x="4637088" y="2308225"/>
          <p14:tracePt t="35590" x="4637088" y="2286000"/>
          <p14:tracePt t="35606" x="4637088" y="2257425"/>
          <p14:tracePt t="35625" x="4637088" y="2251075"/>
          <p14:tracePt t="35642" x="4637088" y="2236788"/>
          <p14:tracePt t="35659" x="4651375" y="2222500"/>
          <p14:tracePt t="35676" x="4686300" y="2179638"/>
          <p14:tracePt t="35692" x="4708525" y="2157413"/>
          <p14:tracePt t="35708" x="4743450" y="2100263"/>
          <p14:tracePt t="35724" x="4772025" y="2043113"/>
          <p14:tracePt t="35741" x="4794250" y="2022475"/>
          <p14:tracePt t="35759" x="4808538" y="2014538"/>
          <p14:tracePt t="35775" x="4822825" y="2014538"/>
          <p14:tracePt t="35792" x="4829175" y="2014538"/>
          <p14:tracePt t="35810" x="4837113" y="2008188"/>
          <p14:tracePt t="35827" x="4843463" y="2008188"/>
          <p14:tracePt t="35842" x="4851400" y="2008188"/>
          <p14:tracePt t="35858" x="4865688" y="1993900"/>
          <p14:tracePt t="35876" x="4879975" y="1985963"/>
          <p14:tracePt t="35894" x="4894263" y="1965325"/>
          <p14:tracePt t="35911" x="4908550" y="1943100"/>
          <p14:tracePt t="35943" x="4908550" y="1936750"/>
          <p14:tracePt t="36021" x="4908550" y="1928813"/>
          <p14:tracePt t="36044" x="4914900" y="1928813"/>
          <p14:tracePt t="36670" x="4922838" y="1928813"/>
          <p14:tracePt t="36687" x="4922838" y="1922463"/>
          <p14:tracePt t="36696" x="4929188" y="1922463"/>
          <p14:tracePt t="36959" x="4937125" y="1922463"/>
          <p14:tracePt t="37114" x="4943475" y="1922463"/>
          <p14:tracePt t="37480" x="4951413" y="1922463"/>
          <p14:tracePt t="38265" x="4951413" y="1928813"/>
          <p14:tracePt t="38272" x="4951413" y="1936750"/>
          <p14:tracePt t="38281" x="4951413" y="1943100"/>
          <p14:tracePt t="38296" x="4937125" y="1951038"/>
          <p14:tracePt t="38311" x="4937125" y="1957388"/>
          <p14:tracePt t="38330" x="4937125" y="1965325"/>
          <p14:tracePt t="38347" x="4929188" y="1965325"/>
          <p14:tracePt t="38379" x="4914900" y="1985963"/>
          <p14:tracePt t="38396" x="4865688" y="2028825"/>
          <p14:tracePt t="38412" x="4814888" y="2051050"/>
          <p14:tracePt t="38429" x="4757738" y="2093913"/>
          <p14:tracePt t="38446" x="4708525" y="2122488"/>
          <p14:tracePt t="38462" x="4614863" y="2151063"/>
          <p14:tracePt t="38480" x="4486275" y="2208213"/>
          <p14:tracePt t="38498" x="4351338" y="2236788"/>
          <p14:tracePt t="38514" x="4186238" y="2300288"/>
          <p14:tracePt t="38530" x="3986213" y="2379663"/>
          <p14:tracePt t="38547" x="3851275" y="2457450"/>
          <p14:tracePt t="38563" x="3700463" y="2593975"/>
          <p14:tracePt t="38580" x="3565525" y="2757488"/>
          <p14:tracePt t="38599" x="3394075" y="2908300"/>
          <p14:tracePt t="38616" x="3328988" y="2943225"/>
          <p14:tracePt t="38632" x="3300413" y="2965450"/>
          <p14:tracePt t="38649" x="3243263" y="2986088"/>
          <p14:tracePt t="38666" x="3194050" y="3008313"/>
          <p14:tracePt t="38683" x="3143250" y="3028950"/>
          <p14:tracePt t="38700" x="3028950" y="3094038"/>
          <p14:tracePt t="38716" x="2979738" y="3136900"/>
          <p14:tracePt t="38732" x="2914650" y="3165475"/>
          <p14:tracePt t="38748" x="2894013" y="3179763"/>
          <p14:tracePt t="38765" x="2843213" y="3228975"/>
          <p14:tracePt t="38783" x="2786063" y="3271838"/>
          <p14:tracePt t="38799" x="2736850" y="3294063"/>
          <p14:tracePt t="38816" x="2665413" y="3357563"/>
          <p14:tracePt t="38834" x="2622550" y="3400425"/>
          <p14:tracePt t="38851" x="2586038" y="3436938"/>
          <p14:tracePt t="38868" x="2571750" y="3457575"/>
          <p14:tracePt t="38884" x="2565400" y="3457575"/>
          <p14:tracePt t="38899" x="2557463" y="3471863"/>
          <p14:tracePt t="38918" x="2557463" y="3514725"/>
          <p14:tracePt t="38935" x="2557463" y="3529013"/>
          <p14:tracePt t="38952" x="2557463" y="3536950"/>
          <p14:tracePt t="38968" x="2557463" y="3543300"/>
          <p14:tracePt t="39053" x="2565400" y="3543300"/>
          <p14:tracePt t="39153" x="2579688" y="3543300"/>
          <p14:tracePt t="39255" x="2579688" y="3536950"/>
          <p14:tracePt t="39859" x="2586038" y="3536950"/>
          <p14:tracePt t="40271" x="2586038" y="3529013"/>
          <p14:tracePt t="40303" x="2600325" y="3522663"/>
          <p14:tracePt t="40325" x="2608263" y="3514725"/>
          <p14:tracePt t="40341" x="2614613" y="3508375"/>
          <p14:tracePt t="40350" x="2622550" y="3508375"/>
          <p14:tracePt t="40362" x="2628900" y="3500438"/>
          <p14:tracePt t="40378" x="2643188" y="3500438"/>
          <p14:tracePt t="40395" x="2651125" y="3494088"/>
          <p14:tracePt t="40531" x="2651125" y="3486150"/>
          <p14:tracePt t="40551" x="2657475" y="3486150"/>
          <p14:tracePt t="41437" x="2657475" y="3479800"/>
          <p14:tracePt t="41615" x="2665413" y="3479800"/>
          <p14:tracePt t="41700" x="2671763" y="3479800"/>
          <p14:tracePt t="41710" x="2679700" y="3479800"/>
          <p14:tracePt t="41723" x="2686050" y="3479800"/>
          <p14:tracePt t="41738" x="2693988" y="3479800"/>
          <p14:tracePt t="41786" x="2700338" y="3479800"/>
          <p14:tracePt t="41843" x="2708275" y="3479800"/>
          <p14:tracePt t="42973" x="2714625" y="3479800"/>
          <p14:tracePt t="43013" x="2722563" y="3479800"/>
          <p14:tracePt t="43027" x="2728913" y="3479800"/>
          <p14:tracePt t="43085" x="2736850" y="3479800"/>
          <p14:tracePt t="43122" x="2743200" y="3479800"/>
          <p14:tracePt t="43162" x="2751138" y="3479800"/>
          <p14:tracePt t="43231" x="2757488" y="3479800"/>
          <p14:tracePt t="43254" x="2771775" y="3479800"/>
          <p14:tracePt t="43279" x="2779713" y="3479800"/>
          <p14:tracePt t="43296" x="2794000" y="3479800"/>
          <p14:tracePt t="43317" x="2800350" y="3479800"/>
          <p14:tracePt t="44028" x="2794000" y="3494088"/>
          <p14:tracePt t="44037" x="2794000" y="3500438"/>
          <p14:tracePt t="44045" x="2786063" y="3500438"/>
          <p14:tracePt t="44059" x="2779713" y="3514725"/>
          <p14:tracePt t="44076" x="2771775" y="3522663"/>
          <p14:tracePt t="44093" x="2765425" y="3522663"/>
          <p14:tracePt t="44110" x="2751138" y="3536950"/>
          <p14:tracePt t="44126" x="2743200" y="3557588"/>
          <p14:tracePt t="44141" x="2736850" y="3565525"/>
          <p14:tracePt t="44158" x="2728913" y="3579813"/>
          <p14:tracePt t="44175" x="2722563" y="3614738"/>
          <p14:tracePt t="44192" x="2714625" y="3636963"/>
          <p14:tracePt t="44209" x="2714625" y="3657600"/>
          <p14:tracePt t="44227" x="2708275" y="3671888"/>
          <p14:tracePt t="44243" x="2700338" y="3694113"/>
          <p14:tracePt t="44259" x="2693988" y="3708400"/>
          <p14:tracePt t="44276" x="2686050" y="3722688"/>
          <p14:tracePt t="44292" x="2679700" y="3736975"/>
          <p14:tracePt t="44309" x="2665413" y="3743325"/>
          <p14:tracePt t="44326" x="2665413" y="3757613"/>
          <p14:tracePt t="44343" x="2657475" y="3794125"/>
          <p14:tracePt t="44360" x="2651125" y="3808413"/>
          <p14:tracePt t="44378" x="2643188" y="3829050"/>
          <p14:tracePt t="44600" x="2643188" y="3836988"/>
          <p14:tracePt t="44623" x="2657475" y="3836988"/>
          <p14:tracePt t="44639" x="2665413" y="3836988"/>
          <p14:tracePt t="44646" x="2671763" y="3836988"/>
          <p14:tracePt t="44652" x="2679700" y="3836988"/>
          <p14:tracePt t="44662" x="2686050" y="3836988"/>
          <p14:tracePt t="44679" x="2714625" y="3836988"/>
          <p14:tracePt t="44696" x="2728913" y="3836988"/>
          <p14:tracePt t="44714" x="2765425" y="3836988"/>
          <p14:tracePt t="44731" x="2779713" y="3836988"/>
          <p14:tracePt t="44748" x="2794000" y="3851275"/>
          <p14:tracePt t="44765" x="2808288" y="3851275"/>
          <p14:tracePt t="44782" x="2828925" y="3851275"/>
          <p14:tracePt t="44798" x="2843213" y="3851275"/>
          <p14:tracePt t="44814" x="2865438" y="3851275"/>
          <p14:tracePt t="44830" x="2894013" y="3851275"/>
          <p14:tracePt t="44847" x="2928938" y="3851275"/>
          <p14:tracePt t="44864" x="2951163" y="3851275"/>
          <p14:tracePt t="44881" x="2957513" y="3843338"/>
          <p14:tracePt t="44898" x="2971800" y="3843338"/>
          <p14:tracePt t="44914" x="2979738" y="3843338"/>
          <p14:tracePt t="44932" x="2986088" y="3843338"/>
          <p14:tracePt t="44950" x="2994025" y="3843338"/>
          <p14:tracePt t="44983" x="3000375" y="3843338"/>
          <p14:tracePt t="45020" x="3008313" y="3843338"/>
          <p14:tracePt t="45060" x="3014663" y="3843338"/>
          <p14:tracePt t="45207" x="3028950" y="3843338"/>
          <p14:tracePt t="45214" x="3036888" y="3843338"/>
          <p14:tracePt t="45231" x="3051175" y="3843338"/>
          <p14:tracePt t="45239" x="3065463" y="3843338"/>
          <p14:tracePt t="45255" x="3071813" y="3843338"/>
          <p14:tracePt t="45270" x="3086100" y="3843338"/>
          <p14:tracePt t="45286" x="3094038" y="3843338"/>
          <p14:tracePt t="45302" x="3122613" y="3843338"/>
          <p14:tracePt t="45319" x="3143250" y="3851275"/>
          <p14:tracePt t="45336" x="3165475" y="3851275"/>
          <p14:tracePt t="45352" x="3200400" y="3851275"/>
          <p14:tracePt t="45368" x="3228975" y="3851275"/>
          <p14:tracePt t="45385" x="3251200" y="3851275"/>
          <p14:tracePt t="45401" x="3286125" y="3851275"/>
          <p14:tracePt t="45418" x="3308350" y="3851275"/>
          <p14:tracePt t="45435" x="3336925" y="3851275"/>
          <p14:tracePt t="45452" x="3351213" y="3851275"/>
          <p14:tracePt t="45469" x="3386138" y="3843338"/>
          <p14:tracePt t="45486" x="3422650" y="3843338"/>
          <p14:tracePt t="45503" x="3465513" y="3836988"/>
          <p14:tracePt t="45520" x="3514725" y="3836988"/>
          <p14:tracePt t="45538" x="3543300" y="3829050"/>
          <p14:tracePt t="45554" x="3557588" y="3829050"/>
          <p14:tracePt t="45571" x="3571875" y="3829050"/>
          <p14:tracePt t="45586" x="3579813" y="3829050"/>
          <p14:tracePt t="45607" x="3586163" y="3829050"/>
          <p14:tracePt t="45620" x="3600450" y="3829050"/>
          <p14:tracePt t="45637" x="3622675" y="3829050"/>
          <p14:tracePt t="45655" x="3636963" y="3829050"/>
          <p14:tracePt t="45672" x="3671888" y="3829050"/>
          <p14:tracePt t="45690" x="3694113" y="3843338"/>
          <p14:tracePt t="45706" x="3714750" y="3843338"/>
          <p14:tracePt t="45722" x="3743325" y="3843338"/>
          <p14:tracePt t="45739" x="3765550" y="3851275"/>
          <p14:tracePt t="45755" x="3794125" y="3851275"/>
          <p14:tracePt t="45772" x="3808413" y="3857625"/>
          <p14:tracePt t="45788" x="3822700" y="3857625"/>
          <p14:tracePt t="45805" x="3829050" y="3857625"/>
          <p14:tracePt t="46136" x="3822700" y="3857625"/>
          <p14:tracePt t="46151" x="3800475" y="3857625"/>
          <p14:tracePt t="46160" x="3794125" y="3857625"/>
          <p14:tracePt t="46167" x="3779838" y="3857625"/>
          <p14:tracePt t="46177" x="3757613" y="3857625"/>
          <p14:tracePt t="46193" x="3700463" y="3857625"/>
          <p14:tracePt t="46209" x="3665538" y="3857625"/>
          <p14:tracePt t="46224" x="3608388" y="3857625"/>
          <p14:tracePt t="46242" x="3529013" y="3843338"/>
          <p14:tracePt t="46258" x="3471863" y="3843338"/>
          <p14:tracePt t="46276" x="3386138" y="3843338"/>
          <p14:tracePt t="46293" x="3357563" y="3843338"/>
          <p14:tracePt t="46309" x="3322638" y="3851275"/>
          <p14:tracePt t="46326" x="3279775" y="3857625"/>
          <p14:tracePt t="46342" x="3257550" y="3857625"/>
          <p14:tracePt t="46360" x="3228975" y="3865563"/>
          <p14:tracePt t="46376" x="3214688" y="3865563"/>
          <p14:tracePt t="46393" x="3200400" y="3865563"/>
          <p14:tracePt t="46410" x="3186113" y="3865563"/>
          <p14:tracePt t="46427" x="3171825" y="3865563"/>
          <p14:tracePt t="46444" x="3157538" y="3865563"/>
          <p14:tracePt t="46461" x="3151188" y="3865563"/>
          <p14:tracePt t="46477" x="3136900" y="3865563"/>
          <p14:tracePt t="46494" x="3128963" y="3865563"/>
          <p14:tracePt t="46846" x="3122613" y="3865563"/>
          <p14:tracePt t="46872" x="3136900" y="3865563"/>
          <p14:tracePt t="46880" x="3151188" y="3865563"/>
          <p14:tracePt t="46886" x="3165475" y="3851275"/>
          <p14:tracePt t="46897" x="3194050" y="3843338"/>
          <p14:tracePt t="46915" x="3243263" y="3814763"/>
          <p14:tracePt t="46931" x="3271838" y="3794125"/>
          <p14:tracePt t="46948" x="3336925" y="3743325"/>
          <p14:tracePt t="46965" x="3379788" y="3729038"/>
          <p14:tracePt t="46982" x="3429000" y="3714750"/>
          <p14:tracePt t="46998" x="3508375" y="3679825"/>
          <p14:tracePt t="47015" x="3557588" y="3636963"/>
          <p14:tracePt t="47018" x="3571875" y="3622675"/>
          <p14:tracePt t="47035" x="3608388" y="3600450"/>
          <p14:tracePt t="47050" x="3629025" y="3594100"/>
          <p14:tracePt t="47067" x="3665538" y="3579813"/>
          <p14:tracePt t="47083" x="3694113" y="3522663"/>
          <p14:tracePt t="47100" x="3729038" y="3465513"/>
          <p14:tracePt t="47117" x="3765550" y="3414713"/>
          <p14:tracePt t="47134" x="3814763" y="3371850"/>
          <p14:tracePt t="47151" x="3836988" y="3343275"/>
          <p14:tracePt t="47166" x="3871913" y="3322638"/>
          <p14:tracePt t="47182" x="3908425" y="3286125"/>
          <p14:tracePt t="47199" x="3951288" y="3243263"/>
          <p14:tracePt t="47216" x="3994150" y="3171825"/>
          <p14:tracePt t="47233" x="4014788" y="3065463"/>
          <p14:tracePt t="47250" x="4043363" y="3000375"/>
          <p14:tracePt t="47266" x="4065588" y="2957513"/>
          <p14:tracePt t="47284" x="4086225" y="2851150"/>
          <p14:tracePt t="47300" x="4108450" y="2765425"/>
          <p14:tracePt t="47317" x="4143375" y="2671763"/>
          <p14:tracePt t="47333" x="4157663" y="2636838"/>
          <p14:tracePt t="47350" x="4165600" y="2622550"/>
          <p14:tracePt t="47367" x="4165600" y="2600325"/>
          <p14:tracePt t="47384" x="4171950" y="2586038"/>
          <p14:tracePt t="47401" x="4179888" y="2579688"/>
          <p14:tracePt t="47418" x="4186238" y="2551113"/>
          <p14:tracePt t="47438" x="4186238" y="2543175"/>
          <p14:tracePt t="47453" x="4186238" y="2536825"/>
          <p14:tracePt t="47468" x="4186238" y="2528888"/>
          <p14:tracePt t="47485" x="4194175" y="2508250"/>
          <p14:tracePt t="47502" x="4214813" y="2486025"/>
          <p14:tracePt t="47519" x="4237038" y="2436813"/>
          <p14:tracePt t="47535" x="4271963" y="2379663"/>
          <p14:tracePt t="47552" x="4294188" y="2357438"/>
          <p14:tracePt t="47569" x="4300538" y="2351088"/>
          <p14:tracePt t="47630" x="4308475" y="2351088"/>
          <p14:tracePt t="47645" x="4314825" y="2351088"/>
          <p14:tracePt t="47652" x="4322763" y="2351088"/>
          <p14:tracePt t="47660" x="4337050" y="2343150"/>
          <p14:tracePt t="47670" x="4351338" y="2336800"/>
          <p14:tracePt t="47686" x="4371975" y="2328863"/>
          <p14:tracePt t="47703" x="4386263" y="2322513"/>
          <p14:tracePt t="47720" x="4408488" y="2314575"/>
          <p14:tracePt t="47737" x="4429125" y="2308225"/>
          <p14:tracePt t="47754" x="4443413" y="2308225"/>
          <p14:tracePt t="47771" x="4451350" y="2300288"/>
          <p14:tracePt t="47898" x="4451350" y="2308225"/>
          <p14:tracePt t="47902" x="4451350" y="2314575"/>
          <p14:tracePt t="47942" x="4451350" y="2322513"/>
          <p14:tracePt t="48067" x="4451350" y="2328863"/>
          <p14:tracePt t="48121" x="4451350" y="2336800"/>
          <p14:tracePt t="49184" x="4451350" y="2343150"/>
          <p14:tracePt t="49192" x="4443413" y="2343150"/>
          <p14:tracePt t="49232" x="4443413" y="2351088"/>
          <p14:tracePt t="53480" x="4422775" y="2357438"/>
          <p14:tracePt t="53487" x="4408488" y="2371725"/>
          <p14:tracePt t="53500" x="4337050" y="2379663"/>
          <p14:tracePt t="53518" x="4229100" y="2428875"/>
          <p14:tracePt t="53534" x="4122738" y="2471738"/>
          <p14:tracePt t="53550" x="3971925" y="2528888"/>
          <p14:tracePt t="53568" x="3822700" y="2608263"/>
          <p14:tracePt t="53584" x="3686175" y="2686050"/>
          <p14:tracePt t="53601" x="3557588" y="2808288"/>
          <p14:tracePt t="53618" x="3436938" y="2928938"/>
          <p14:tracePt t="53634" x="3257550" y="3028950"/>
          <p14:tracePt t="53635" x="3186113" y="3071813"/>
          <p14:tracePt t="53651" x="3014663" y="3128963"/>
          <p14:tracePt t="53668" x="2857500" y="3200400"/>
          <p14:tracePt t="53685" x="2728913" y="3243263"/>
          <p14:tracePt t="53701" x="2679700" y="3257550"/>
          <p14:tracePt t="53719" x="2608263" y="3271838"/>
          <p14:tracePt t="53735" x="2543175" y="3286125"/>
          <p14:tracePt t="53754" x="2500313" y="3286125"/>
          <p14:tracePt t="53770" x="2465388" y="3300413"/>
          <p14:tracePt t="53787" x="2393950" y="3351213"/>
          <p14:tracePt t="53803" x="2293938" y="3408363"/>
          <p14:tracePt t="53819" x="2228850" y="3465513"/>
          <p14:tracePt t="53839" x="2165350" y="3508375"/>
          <p14:tracePt t="53854" x="2100263" y="3529013"/>
          <p14:tracePt t="53871" x="2065338" y="3551238"/>
          <p14:tracePt t="53888" x="2000250" y="3557588"/>
          <p14:tracePt t="53903" x="1979613" y="3565525"/>
          <p14:tracePt t="53920" x="1951038" y="3571875"/>
          <p14:tracePt t="53936" x="1928813" y="3571875"/>
          <p14:tracePt t="53953" x="1908175" y="3579813"/>
          <p14:tracePt t="53970" x="1857375" y="3579813"/>
          <p14:tracePt t="53987" x="1828800" y="3579813"/>
          <p14:tracePt t="54005" x="1736725" y="3600450"/>
          <p14:tracePt t="54022" x="1700213" y="3614738"/>
          <p14:tracePt t="54039" x="1671638" y="3622675"/>
          <p14:tracePt t="54056" x="1665288" y="3622675"/>
          <p14:tracePt t="54136" x="1657350" y="3629025"/>
          <p14:tracePt t="54152" x="1651000" y="3629025"/>
          <p14:tracePt t="54160" x="1643063" y="3636963"/>
          <p14:tracePt t="54192" x="1636713" y="3643313"/>
          <p14:tracePt t="54208" x="1628775" y="3643313"/>
          <p14:tracePt t="54216" x="1628775" y="3651250"/>
          <p14:tracePt t="54224" x="1628775" y="3657600"/>
          <p14:tracePt t="54240" x="1614488" y="3665538"/>
          <p14:tracePt t="54257" x="1600200" y="3679825"/>
          <p14:tracePt t="54273" x="1593850" y="3686175"/>
          <p14:tracePt t="54433" x="1585913" y="3686175"/>
          <p14:tracePt t="54488" x="1565275" y="3694113"/>
          <p14:tracePt t="54497" x="1557338" y="3700463"/>
          <p14:tracePt t="54510" x="1522413" y="3722688"/>
          <p14:tracePt t="54526" x="1493838" y="3743325"/>
          <p14:tracePt t="54543" x="1457325" y="3779838"/>
          <p14:tracePt t="54560" x="1428750" y="3808413"/>
          <p14:tracePt t="54577" x="1408113" y="3829050"/>
          <p14:tracePt t="54592" x="1379538" y="3836988"/>
          <p14:tracePt t="54610" x="1365250" y="3865563"/>
          <p14:tracePt t="54625" x="1350963" y="3894138"/>
          <p14:tracePt t="54628" x="1343025" y="3914775"/>
          <p14:tracePt t="54642" x="1322388" y="3957638"/>
          <p14:tracePt t="54659" x="1265238" y="4122738"/>
          <p14:tracePt t="54676" x="1257300" y="4294188"/>
          <p14:tracePt t="54693" x="1236663" y="4443413"/>
          <p14:tracePt t="54710" x="1222375" y="4643438"/>
          <p14:tracePt t="54726" x="1265238" y="4800600"/>
          <p14:tracePt t="54743" x="1308100" y="4937125"/>
          <p14:tracePt t="54760" x="1308100" y="4965700"/>
          <p14:tracePt t="54777" x="1314450" y="4972050"/>
          <p14:tracePt t="54812" x="1328738" y="4972050"/>
          <p14:tracePt t="54828" x="1336675" y="4979988"/>
          <p14:tracePt t="54844" x="1343025" y="5000625"/>
          <p14:tracePt t="54845" x="1350963" y="5014913"/>
          <p14:tracePt t="54861" x="1350963" y="5029200"/>
          <p14:tracePt t="54879" x="1350963" y="5080000"/>
          <p14:tracePt t="54897" x="1350963" y="5129213"/>
          <p14:tracePt t="54913" x="1357313" y="5165725"/>
          <p14:tracePt t="54930" x="1357313" y="5194300"/>
          <p14:tracePt t="54946" x="1379538" y="5208588"/>
          <p14:tracePt t="54962" x="1408113" y="5208588"/>
          <p14:tracePt t="54964" x="1414463" y="5214938"/>
          <p14:tracePt t="54979" x="1450975" y="5214938"/>
          <p14:tracePt t="54995" x="1479550" y="5214938"/>
          <p14:tracePt t="55012" x="1543050" y="5222875"/>
          <p14:tracePt t="55029" x="1614488" y="5243513"/>
          <p14:tracePt t="55047" x="1657350" y="5251450"/>
          <p14:tracePt t="55053" x="1700213" y="5257800"/>
          <p14:tracePt t="55065" x="1785938" y="5272088"/>
          <p14:tracePt t="55081" x="1871663" y="5272088"/>
          <p14:tracePt t="55096" x="1951038" y="5272088"/>
          <p14:tracePt t="55114" x="2014538" y="5272088"/>
          <p14:tracePt t="55130" x="2079625" y="5272088"/>
          <p14:tracePt t="55146" x="2151063" y="5265738"/>
          <p14:tracePt t="55164" x="2251075" y="5257800"/>
          <p14:tracePt t="55182" x="2386013" y="5243513"/>
          <p14:tracePt t="55198" x="2465388" y="5237163"/>
          <p14:tracePt t="55215" x="2522538" y="5229225"/>
          <p14:tracePt t="55231" x="2565400" y="5229225"/>
          <p14:tracePt t="55248" x="2608263" y="5229225"/>
          <p14:tracePt t="55266" x="2636838" y="5229225"/>
          <p14:tracePt t="55282" x="2665413" y="5229225"/>
          <p14:tracePt t="55299" x="2693988" y="5229225"/>
          <p14:tracePt t="55315" x="2708275" y="5222875"/>
          <p14:tracePt t="55370" x="2714625" y="5222875"/>
          <p14:tracePt t="55409" x="2722563" y="5222875"/>
          <p14:tracePt t="55417" x="2728913" y="5222875"/>
          <p14:tracePt t="57918" x="2728913" y="5214938"/>
          <p14:tracePt t="64423" x="2736850" y="5214938"/>
          <p14:tracePt t="64534" x="2743200" y="5214938"/>
          <p14:tracePt t="64556" x="2751138" y="5214938"/>
          <p14:tracePt t="64722" x="2743200" y="5214938"/>
          <p14:tracePt t="64743" x="2736850" y="5214938"/>
          <p14:tracePt t="64752" x="2728913" y="5214938"/>
          <p14:tracePt t="64760" x="2722563" y="5214938"/>
          <p14:tracePt t="64776" x="2708275" y="5214938"/>
          <p14:tracePt t="64792" x="2693988" y="5214938"/>
          <p14:tracePt t="64807" x="2686050" y="5214938"/>
          <p14:tracePt t="64824" x="2671763" y="5214938"/>
          <p14:tracePt t="64840" x="2665413" y="5222875"/>
          <p14:tracePt t="64857" x="2657475" y="5222875"/>
          <p14:tracePt t="65113" x="2665413" y="5222875"/>
          <p14:tracePt t="65120" x="2671763" y="5222875"/>
          <p14:tracePt t="65128" x="2679700" y="5222875"/>
          <p14:tracePt t="65143" x="2686050" y="5214938"/>
          <p14:tracePt t="65160" x="2693988" y="5214938"/>
          <p14:tracePt t="65177" x="2700338" y="5208588"/>
          <p14:tracePt t="65193" x="2708275" y="5208588"/>
          <p14:tracePt t="67501" x="2708275" y="5200650"/>
          <p14:tracePt t="67518" x="2714625" y="5186363"/>
          <p14:tracePt t="67526" x="2722563" y="5180013"/>
          <p14:tracePt t="67536" x="2722563" y="5172075"/>
          <p14:tracePt t="67550" x="2722563" y="5165725"/>
          <p14:tracePt t="67564" x="2722563" y="5151438"/>
          <p14:tracePt t="67580" x="2728913" y="5114925"/>
          <p14:tracePt t="67596" x="2728913" y="5100638"/>
          <p14:tracePt t="67613" x="2728913" y="5065713"/>
          <p14:tracePt t="67630" x="2736850" y="5022850"/>
          <p14:tracePt t="67646" x="2736850" y="4951413"/>
          <p14:tracePt t="67663" x="2736850" y="4879975"/>
          <p14:tracePt t="67680" x="2736850" y="4822825"/>
          <p14:tracePt t="67697" x="2728913" y="4779963"/>
          <p14:tracePt t="67715" x="2728913" y="4708525"/>
          <p14:tracePt t="67732" x="2722563" y="4637088"/>
          <p14:tracePt t="67749" x="2722563" y="4579938"/>
          <p14:tracePt t="67764" x="2722563" y="4508500"/>
          <p14:tracePt t="67782" x="2722563" y="4379913"/>
          <p14:tracePt t="67799" x="2708275" y="4322763"/>
          <p14:tracePt t="67816" x="2700338" y="4300538"/>
          <p14:tracePt t="67832" x="2686050" y="4279900"/>
          <p14:tracePt t="67848" x="2679700" y="4271963"/>
          <p14:tracePt t="67865" x="2665413" y="4243388"/>
          <p14:tracePt t="67882" x="2636838" y="4222750"/>
          <p14:tracePt t="67898" x="2608263" y="4179888"/>
          <p14:tracePt t="67916" x="2600325" y="4165600"/>
          <p14:tracePt t="67932" x="2579688" y="4151313"/>
          <p14:tracePt t="67949" x="2571750" y="4143375"/>
          <p14:tracePt t="67965" x="2565400" y="4137025"/>
          <p14:tracePt t="67984" x="2557463" y="4122738"/>
          <p14:tracePt t="68001" x="2514600" y="4100513"/>
          <p14:tracePt t="68018" x="2500313" y="4086225"/>
          <p14:tracePt t="68034" x="2500313" y="4079875"/>
          <p14:tracePt t="68051" x="2486025" y="4071938"/>
          <p14:tracePt t="68068" x="2486025" y="4065588"/>
          <p14:tracePt t="68075" x="2486025" y="4057650"/>
          <p14:tracePt t="68085" x="2479675" y="4057650"/>
          <p14:tracePt t="68110" x="2479675" y="4051300"/>
          <p14:tracePt t="68135" x="2479675" y="4043363"/>
          <p14:tracePt t="68149" x="2479675" y="4037013"/>
          <p14:tracePt t="68157" x="2479675" y="4029075"/>
          <p14:tracePt t="68167" x="2471738" y="4029075"/>
          <p14:tracePt t="68184" x="2471738" y="4022725"/>
          <p14:tracePt t="68239" x="2465388" y="4008438"/>
          <p14:tracePt t="68245" x="2465388" y="4000500"/>
          <p14:tracePt t="68253" x="2465388" y="3986213"/>
          <p14:tracePt t="68270" x="2457450" y="3951288"/>
          <p14:tracePt t="68285" x="2451100" y="3900488"/>
          <p14:tracePt t="68302" x="2443163" y="3865563"/>
          <p14:tracePt t="68318" x="2443163" y="3851275"/>
          <p14:tracePt t="68335" x="2436813" y="3843338"/>
          <p14:tracePt t="68401" x="2436813" y="3836988"/>
          <p14:tracePt t="68415" x="2436813" y="3829050"/>
          <p14:tracePt t="68425" x="2436813" y="3814763"/>
          <p14:tracePt t="68436" x="2457450" y="3794125"/>
          <p14:tracePt t="68454" x="2500313" y="3722688"/>
          <p14:tracePt t="68470" x="2543175" y="3700463"/>
          <p14:tracePt t="68487" x="2586038" y="3671888"/>
          <p14:tracePt t="68503" x="2671763" y="3665538"/>
          <p14:tracePt t="68520" x="2722563" y="3643313"/>
          <p14:tracePt t="68537" x="2800350" y="3636963"/>
          <p14:tracePt t="68554" x="2851150" y="3594100"/>
          <p14:tracePt t="68570" x="2971800" y="3536950"/>
          <p14:tracePt t="68589" x="3043238" y="3465513"/>
          <p14:tracePt t="68606" x="3128963" y="3379788"/>
          <p14:tracePt t="68623" x="3271838" y="3308350"/>
          <p14:tracePt t="68641" x="3494088" y="3136900"/>
          <p14:tracePt t="68655" x="3579813" y="3086100"/>
          <p14:tracePt t="68671" x="3722688" y="3043238"/>
          <p14:tracePt t="68688" x="3822700" y="3043238"/>
          <p14:tracePt t="68705" x="3886200" y="3043238"/>
          <p14:tracePt t="68725" x="3957638" y="3022600"/>
          <p14:tracePt t="68739" x="4022725" y="2994025"/>
          <p14:tracePt t="68755" x="4114800" y="2928938"/>
          <p14:tracePt t="68774" x="4265613" y="2843213"/>
          <p14:tracePt t="68790" x="4357688" y="2765425"/>
          <p14:tracePt t="68806" x="4451350" y="2708275"/>
          <p14:tracePt t="68822" x="4537075" y="2651125"/>
          <p14:tracePt t="68841" x="4594225" y="2608263"/>
          <p14:tracePt t="68856" x="4643438" y="2579688"/>
          <p14:tracePt t="68873" x="4714875" y="2543175"/>
          <p14:tracePt t="68890" x="4772025" y="2457450"/>
          <p14:tracePt t="68908" x="4829175" y="2286000"/>
          <p14:tracePt t="68925" x="4851400" y="2157413"/>
          <p14:tracePt t="68942" x="4879975" y="2036763"/>
          <p14:tracePt t="68958" x="4894263" y="1965325"/>
          <p14:tracePt t="68976" x="4908550" y="1936750"/>
          <p14:tracePt t="68991" x="4929188" y="1908175"/>
          <p14:tracePt t="69007" x="4972050" y="1865313"/>
          <p14:tracePt t="69024" x="5008563" y="1822450"/>
          <p14:tracePt t="69042" x="5029200" y="1757363"/>
          <p14:tracePt t="69059" x="5029200" y="1751013"/>
          <p14:tracePt t="69076" x="5037138" y="1743075"/>
          <p14:tracePt t="69174" x="5065713" y="1743075"/>
          <p14:tracePt t="69180" x="5122863" y="1743075"/>
          <p14:tracePt t="69192" x="5208588" y="1743075"/>
          <p14:tracePt t="69209" x="5322888" y="1743075"/>
          <p14:tracePt t="69226" x="5580063" y="1722438"/>
          <p14:tracePt t="69243" x="5737225" y="1708150"/>
          <p14:tracePt t="69259" x="5886450" y="1693863"/>
          <p14:tracePt t="69276" x="6094413" y="1693863"/>
          <p14:tracePt t="69293" x="6315075" y="1708150"/>
          <p14:tracePt t="69310" x="6508750" y="1708150"/>
          <p14:tracePt t="69326" x="6700838" y="1693863"/>
          <p14:tracePt t="69344" x="6937375" y="1685925"/>
          <p14:tracePt t="69361" x="7023100" y="1685925"/>
          <p14:tracePt t="69377" x="7058025" y="1685925"/>
          <p14:tracePt t="69462" x="7065963" y="1685925"/>
          <p14:tracePt t="69479" x="7065963" y="1693863"/>
          <p14:tracePt t="69985" x="7065963" y="1700213"/>
          <p14:tracePt t="69993" x="7058025" y="1700213"/>
          <p14:tracePt t="70001" x="7058025" y="1708150"/>
          <p14:tracePt t="70016" x="7043738" y="1714500"/>
          <p14:tracePt t="70034" x="7015163" y="1728788"/>
          <p14:tracePt t="70050" x="6972300" y="1736725"/>
          <p14:tracePt t="70066" x="6894513" y="1751013"/>
          <p14:tracePt t="70069" x="6843713" y="1757363"/>
          <p14:tracePt t="70082" x="6794500" y="1771650"/>
          <p14:tracePt t="70099" x="6708775" y="1779588"/>
          <p14:tracePt t="70116" x="6572250" y="1793875"/>
          <p14:tracePt t="70133" x="6337300" y="1808163"/>
          <p14:tracePt t="70150" x="6208713" y="1808163"/>
          <p14:tracePt t="70167" x="6037263" y="1814513"/>
          <p14:tracePt t="70183" x="5915025" y="1851025"/>
          <p14:tracePt t="70202" x="5800725" y="1871663"/>
          <p14:tracePt t="70219" x="5665788" y="1871663"/>
          <p14:tracePt t="70235" x="5614988" y="1871663"/>
          <p14:tracePt t="70252" x="5537200" y="1871663"/>
          <p14:tracePt t="70269" x="5457825" y="1871663"/>
          <p14:tracePt t="70285" x="5372100" y="1885950"/>
          <p14:tracePt t="70302" x="5314950" y="1893888"/>
          <p14:tracePt t="70318" x="5251450" y="1922463"/>
          <p14:tracePt t="70335" x="5214938" y="1936750"/>
          <p14:tracePt t="70353" x="5165725" y="1951038"/>
          <p14:tracePt t="70368" x="5129213" y="1957388"/>
          <p14:tracePt t="70385" x="5080000" y="1957388"/>
          <p14:tracePt t="70402" x="5037138" y="1957388"/>
          <p14:tracePt t="70418" x="5000625" y="1971675"/>
          <p14:tracePt t="70435" x="4951413" y="1971675"/>
          <p14:tracePt t="70452" x="4914900" y="1971675"/>
          <p14:tracePt t="70469" x="4851400" y="1985963"/>
          <p14:tracePt t="70486" x="4837113" y="1985963"/>
          <p14:tracePt t="70504" x="4808538" y="1993900"/>
          <p14:tracePt t="70521" x="4794250" y="2000250"/>
          <p14:tracePt t="70536" x="4779963" y="2008188"/>
          <p14:tracePt t="70553" x="4765675" y="2008188"/>
          <p14:tracePt t="70556" x="4757738" y="2008188"/>
          <p14:tracePt t="70570" x="4757738" y="2014538"/>
          <p14:tracePt t="70587" x="4743450" y="2014538"/>
          <p14:tracePt t="70603" x="4737100" y="2028825"/>
          <p14:tracePt t="70620" x="4722813" y="2043113"/>
          <p14:tracePt t="70637" x="4700588" y="2057400"/>
          <p14:tracePt t="70654" x="4679950" y="2085975"/>
          <p14:tracePt t="70670" x="4665663" y="2108200"/>
          <p14:tracePt t="70689" x="4637088" y="2136775"/>
          <p14:tracePt t="70705" x="4600575" y="2171700"/>
          <p14:tracePt t="70722" x="4537075" y="2228850"/>
          <p14:tracePt t="70738" x="4457700" y="2322513"/>
          <p14:tracePt t="70754" x="4394200" y="2443163"/>
          <p14:tracePt t="70771" x="4343400" y="2571750"/>
          <p14:tracePt t="70790" x="4243388" y="2671763"/>
          <p14:tracePt t="70807" x="4171950" y="2714625"/>
          <p14:tracePt t="70823" x="4137025" y="2765425"/>
          <p14:tracePt t="70840" x="4100513" y="2794000"/>
          <p14:tracePt t="70855" x="4071938" y="2828925"/>
          <p14:tracePt t="70872" x="4029075" y="2865438"/>
          <p14:tracePt t="70890" x="3965575" y="2886075"/>
          <p14:tracePt t="70907" x="3937000" y="2908300"/>
          <p14:tracePt t="70924" x="3886200" y="2936875"/>
          <p14:tracePt t="70941" x="3843338" y="2965450"/>
          <p14:tracePt t="70958" x="3822700" y="2986088"/>
          <p14:tracePt t="70975" x="3794125" y="3008313"/>
          <p14:tracePt t="70990" x="3786188" y="3014663"/>
          <p14:tracePt t="70991" x="3779838" y="3022600"/>
          <p14:tracePt t="71007" x="3779838" y="3028950"/>
          <p14:tracePt t="71023" x="3765550" y="3036888"/>
          <p14:tracePt t="71040" x="3751263" y="3051175"/>
          <p14:tracePt t="71057" x="3743325" y="3057525"/>
          <p14:tracePt t="71061" x="3729038" y="3057525"/>
          <p14:tracePt t="71076" x="3722688" y="3071813"/>
          <p14:tracePt t="71092" x="3714750" y="3086100"/>
          <p14:tracePt t="71108" x="3700463" y="3100388"/>
          <p14:tracePt t="71124" x="3694113" y="3179763"/>
          <p14:tracePt t="71141" x="3636963" y="3279775"/>
          <p14:tracePt t="71159" x="3622675" y="3314700"/>
          <p14:tracePt t="71176" x="3608388" y="3322638"/>
          <p14:tracePt t="71193" x="3600450" y="3322638"/>
          <p14:tracePt t="71209" x="3594100" y="3328988"/>
          <p14:tracePt t="71226" x="3571875" y="3336925"/>
          <p14:tracePt t="71242" x="3571875" y="3343275"/>
          <p14:tracePt t="71258" x="3551238" y="3351213"/>
          <p14:tracePt t="71275" x="3536950" y="3379788"/>
          <p14:tracePt t="71294" x="3508375" y="3400425"/>
          <p14:tracePt t="71311" x="3494088" y="3479800"/>
          <p14:tracePt t="71328" x="3465513" y="3514725"/>
          <p14:tracePt t="71344" x="3451225" y="3536950"/>
          <p14:tracePt t="71361" x="3436938" y="3543300"/>
          <p14:tracePt t="71376" x="3429000" y="3551238"/>
          <p14:tracePt t="71393" x="3414713" y="3565525"/>
          <p14:tracePt t="71410" x="3394075" y="3571875"/>
          <p14:tracePt t="71427" x="3379788" y="3579813"/>
          <p14:tracePt t="71444" x="3371850" y="3586163"/>
          <p14:tracePt t="71460" x="3336925" y="3614738"/>
          <p14:tracePt t="71479" x="3300413" y="3657600"/>
          <p14:tracePt t="71496" x="3271838" y="3679825"/>
          <p14:tracePt t="71512" x="3243263" y="3686175"/>
          <p14:tracePt t="71528" x="3208338" y="3694113"/>
          <p14:tracePt t="71544" x="3171825" y="3700463"/>
          <p14:tracePt t="71561" x="3114675" y="3700463"/>
          <p14:tracePt t="71578" x="3086100" y="3714750"/>
          <p14:tracePt t="71594" x="3057525" y="3714750"/>
          <p14:tracePt t="71611" x="3043238" y="3714750"/>
          <p14:tracePt t="71628" x="3014663" y="3722688"/>
          <p14:tracePt t="71647" x="2965450" y="3729038"/>
          <p14:tracePt t="71664" x="2908300" y="3757613"/>
          <p14:tracePt t="71680" x="2871788" y="3779838"/>
          <p14:tracePt t="71697" x="2857500" y="3794125"/>
          <p14:tracePt t="71791" x="2851150" y="3794125"/>
          <p14:tracePt t="71797" x="2851150" y="3800475"/>
          <p14:tracePt t="71805" x="2843213" y="3800475"/>
          <p14:tracePt t="71821" x="2843213" y="3808413"/>
          <p14:tracePt t="71939" x="2851150" y="3808413"/>
          <p14:tracePt t="71947" x="2857500" y="3808413"/>
          <p14:tracePt t="71954" x="2871788" y="3808413"/>
          <p14:tracePt t="71964" x="2879725" y="3808413"/>
          <p14:tracePt t="71981" x="2922588" y="3808413"/>
          <p14:tracePt t="71998" x="2957513" y="3808413"/>
          <p14:tracePt t="72016" x="3014663" y="3808413"/>
          <p14:tracePt t="72033" x="3051175" y="3808413"/>
          <p14:tracePt t="72051" x="3071813" y="3808413"/>
          <p14:tracePt t="72056" x="3086100" y="3808413"/>
          <p14:tracePt t="72065" x="3100388" y="3808413"/>
          <p14:tracePt t="72082" x="3128963" y="3808413"/>
          <p14:tracePt t="72099" x="3157538" y="3808413"/>
          <p14:tracePt t="72116" x="3186113" y="3814763"/>
          <p14:tracePt t="72133" x="3228975" y="3822700"/>
          <p14:tracePt t="72149" x="3257550" y="3822700"/>
          <p14:tracePt t="72166" x="3279775" y="3822700"/>
          <p14:tracePt t="72183" x="3286125" y="3822700"/>
          <p14:tracePt t="72200" x="3286125" y="3829050"/>
          <p14:tracePt t="72267" x="3294063" y="3829050"/>
          <p14:tracePt t="72274" x="3300413" y="3829050"/>
          <p14:tracePt t="72283" x="3308350" y="3829050"/>
          <p14:tracePt t="72300" x="3322638" y="3829050"/>
          <p14:tracePt t="72318" x="3328988" y="3829050"/>
          <p14:tracePt t="72415" x="3336925" y="3829050"/>
          <p14:tracePt t="72548" x="3336925" y="3836988"/>
          <p14:tracePt t="72613" x="3351213" y="3836988"/>
          <p14:tracePt t="72620" x="3357563" y="3836988"/>
          <p14:tracePt t="72626" x="3365500" y="3836988"/>
          <p14:tracePt t="72638" x="3371850" y="3836988"/>
          <p14:tracePt t="72655" x="3394075" y="3843338"/>
          <p14:tracePt t="72670" x="3429000" y="3843338"/>
          <p14:tracePt t="72672" x="3457575" y="3843338"/>
          <p14:tracePt t="72687" x="3486150" y="3843338"/>
          <p14:tracePt t="72704" x="3536950" y="3836988"/>
          <p14:tracePt t="72721" x="3551238" y="3829050"/>
          <p14:tracePt t="72806" x="3557588" y="3829050"/>
          <p14:tracePt t="72952" x="3565525" y="3829050"/>
          <p14:tracePt t="72963" x="3586163" y="3822700"/>
          <p14:tracePt t="72975" x="3629025" y="3800475"/>
          <p14:tracePt t="72992" x="3729038" y="3729038"/>
          <p14:tracePt t="73008" x="3779838" y="3700463"/>
          <p14:tracePt t="73024" x="3808413" y="3665538"/>
          <p14:tracePt t="73041" x="3857625" y="3608388"/>
          <p14:tracePt t="73058" x="3914775" y="3522663"/>
          <p14:tracePt t="73063" x="3943350" y="3479800"/>
          <p14:tracePt t="73075" x="4000500" y="3422650"/>
          <p14:tracePt t="73091" x="4065588" y="3257550"/>
          <p14:tracePt t="73107" x="4108450" y="3086100"/>
          <p14:tracePt t="73126" x="4143375" y="2857500"/>
          <p14:tracePt t="73142" x="4165600" y="2751138"/>
          <p14:tracePt t="73159" x="4200525" y="2657475"/>
          <p14:tracePt t="73176" x="4222750" y="2565400"/>
          <p14:tracePt t="73193" x="4243388" y="2508250"/>
          <p14:tracePt t="73210" x="4271963" y="2451100"/>
          <p14:tracePt t="73226" x="4286250" y="2400300"/>
          <p14:tracePt t="73242" x="4322763" y="2279650"/>
          <p14:tracePt t="73258" x="4343400" y="2185988"/>
          <p14:tracePt t="73275" x="4365625" y="2136775"/>
          <p14:tracePt t="73293" x="4386263" y="2093913"/>
          <p14:tracePt t="73310" x="4394200" y="2079625"/>
          <p14:tracePt t="73327" x="4408488" y="2071688"/>
          <p14:tracePt t="73390" x="4408488" y="2065338"/>
          <p14:tracePt t="73406" x="4408488" y="2079625"/>
          <p14:tracePt t="73486" x="4408488" y="2122488"/>
          <p14:tracePt t="73494" x="4408488" y="2157413"/>
          <p14:tracePt t="73502" x="4408488" y="2185988"/>
          <p14:tracePt t="73510" x="4414838" y="2222500"/>
          <p14:tracePt t="73527" x="4414838" y="2236788"/>
          <p14:tracePt t="73546" x="4414838" y="2265363"/>
          <p14:tracePt t="73562" x="4414838" y="2286000"/>
          <p14:tracePt t="73577" x="4414838" y="2300288"/>
          <p14:tracePt t="73594" x="4408488" y="2336800"/>
          <p14:tracePt t="73611" x="4408488" y="2393950"/>
          <p14:tracePt t="73628" x="4408488" y="2414588"/>
          <p14:tracePt t="73644" x="4408488" y="2428875"/>
          <p14:tracePt t="73706" x="4408488" y="2422525"/>
          <p14:tracePt t="73710" x="4408488" y="2408238"/>
          <p14:tracePt t="73720" x="4414838" y="2386013"/>
          <p14:tracePt t="73728" x="4414838" y="2371725"/>
          <p14:tracePt t="73745" x="4437063" y="2343150"/>
          <p14:tracePt t="73762" x="4465638" y="2314575"/>
          <p14:tracePt t="73779" x="4479925" y="2300288"/>
          <p14:tracePt t="73796" x="4529138" y="2236788"/>
          <p14:tracePt t="73812" x="4594225" y="2171700"/>
          <p14:tracePt t="73829" x="4679950" y="2071688"/>
          <p14:tracePt t="73846" x="4772025" y="1971675"/>
          <p14:tracePt t="73863" x="4843463" y="1900238"/>
          <p14:tracePt t="73882" x="4894263" y="1865313"/>
          <p14:tracePt t="73897" x="4900613" y="1857375"/>
          <p14:tracePt t="73913" x="4908550" y="1857375"/>
          <p14:tracePt t="73978" x="4908550" y="1851025"/>
          <p14:tracePt t="73984" x="4914900" y="1843088"/>
          <p14:tracePt t="73997" x="4922838" y="1836738"/>
          <p14:tracePt t="74014" x="4943475" y="1828800"/>
          <p14:tracePt t="74031" x="4965700" y="1808163"/>
          <p14:tracePt t="74048" x="4972050" y="1808163"/>
          <p14:tracePt t="74415" x="4972050" y="1800225"/>
          <p14:tracePt t="75713" x="4972050" y="1808163"/>
          <p14:tracePt t="75720" x="4972050" y="1814513"/>
          <p14:tracePt t="75728" x="4972050" y="1822450"/>
          <p14:tracePt t="75744" x="4972050" y="1836738"/>
          <p14:tracePt t="75761" x="4957763" y="1871663"/>
          <p14:tracePt t="75778" x="4943475" y="1900238"/>
          <p14:tracePt t="75796" x="4922838" y="1928813"/>
          <p14:tracePt t="75813" x="4914900" y="1943100"/>
          <p14:tracePt t="75830" x="4894263" y="1943100"/>
          <p14:tracePt t="75847" x="4886325" y="1951038"/>
          <p14:tracePt t="75864" x="4872038" y="1965325"/>
          <p14:tracePt t="75880" x="4851400" y="1985963"/>
          <p14:tracePt t="75881" x="4837113" y="2000250"/>
          <p14:tracePt t="75899" x="4822825" y="2022475"/>
          <p14:tracePt t="75914" x="4814888" y="2022475"/>
          <p14:tracePt t="76063" x="4822825" y="2014538"/>
          <p14:tracePt t="76071" x="4851400" y="1979613"/>
          <p14:tracePt t="76080" x="4865688" y="1957388"/>
          <p14:tracePt t="76097" x="4908550" y="1893888"/>
          <p14:tracePt t="76114" x="4929188" y="1851025"/>
          <p14:tracePt t="76133" x="4965700" y="1814513"/>
          <p14:tracePt t="76150" x="4979988" y="1814513"/>
          <p14:tracePt t="76166" x="4986338" y="1814513"/>
          <p14:tracePt t="76183" x="4994275" y="1814513"/>
          <p14:tracePt t="76200" x="5000625" y="1814513"/>
          <p14:tracePt t="76217" x="5014913" y="1822450"/>
          <p14:tracePt t="76232" x="5029200" y="1822450"/>
          <p14:tracePt t="76248" x="5037138" y="1814513"/>
          <p14:tracePt t="76265" x="5051425" y="1814513"/>
          <p14:tracePt t="76282" x="5057775" y="1822450"/>
          <p14:tracePt t="76299" x="5080000" y="1851025"/>
          <p14:tracePt t="76316" x="5114925" y="1900238"/>
          <p14:tracePt t="76333" x="5143500" y="1922463"/>
          <p14:tracePt t="76349" x="5172075" y="1943100"/>
          <p14:tracePt t="76366" x="5180013" y="1951038"/>
          <p14:tracePt t="76383" x="5180013" y="1965325"/>
          <p14:tracePt t="76400" x="5180013" y="1971675"/>
          <p14:tracePt t="76416" x="5180013" y="1985963"/>
          <p14:tracePt t="76433" x="5165725" y="2000250"/>
          <p14:tracePt t="76450" x="5143500" y="2008188"/>
          <p14:tracePt t="76467" x="5086350" y="2014538"/>
          <p14:tracePt t="76483" x="5037138" y="2014538"/>
          <p14:tracePt t="76500" x="4965700" y="2008188"/>
          <p14:tracePt t="76518" x="4929188" y="2000250"/>
          <p14:tracePt t="76534" x="4879975" y="1985963"/>
          <p14:tracePt t="76551" x="4865688" y="1965325"/>
          <p14:tracePt t="76569" x="4851400" y="1965325"/>
          <p14:tracePt t="76584" x="4851400" y="1957388"/>
          <p14:tracePt t="76601" x="4851400" y="1893888"/>
          <p14:tracePt t="76619" x="4851400" y="1851025"/>
          <p14:tracePt t="76636" x="4843463" y="1814513"/>
          <p14:tracePt t="76653" x="4837113" y="1793875"/>
          <p14:tracePt t="76670" x="4837113" y="1785938"/>
          <p14:tracePt t="76687" x="4837113" y="1771650"/>
          <p14:tracePt t="76704" x="4837113" y="1751013"/>
          <p14:tracePt t="76720" x="4837113" y="1708150"/>
          <p14:tracePt t="76737" x="4857750" y="1643063"/>
          <p14:tracePt t="76754" x="4886325" y="1550988"/>
          <p14:tracePt t="76771" x="4894263" y="1528763"/>
          <p14:tracePt t="76786" x="4908550" y="1500188"/>
          <p14:tracePt t="76787" x="4914900" y="1493838"/>
          <p14:tracePt t="76805" x="4943475" y="1457325"/>
          <p14:tracePt t="76820" x="4965700" y="1436688"/>
          <p14:tracePt t="76839" x="4986338" y="1408113"/>
          <p14:tracePt t="76855" x="4994275" y="1400175"/>
          <p14:tracePt t="76872" x="5022850" y="1393825"/>
          <p14:tracePt t="76887" x="5037138" y="1385888"/>
          <p14:tracePt t="76904" x="5043488" y="1379538"/>
          <p14:tracePt t="76922" x="5065713" y="1379538"/>
          <p14:tracePt t="76938" x="5080000" y="1371600"/>
          <p14:tracePt t="76954" x="5094288" y="1371600"/>
          <p14:tracePt t="76988" x="5108575" y="1379538"/>
          <p14:tracePt t="77005" x="5122863" y="1400175"/>
          <p14:tracePt t="77022" x="5172075" y="1428750"/>
          <p14:tracePt t="77038" x="5194300" y="1436688"/>
          <p14:tracePt t="77055" x="5208588" y="1443038"/>
          <p14:tracePt t="77072" x="5222875" y="1457325"/>
          <p14:tracePt t="77088" x="5237163" y="1465263"/>
          <p14:tracePt t="77105" x="5243513" y="1479550"/>
          <p14:tracePt t="77139" x="5251450" y="1500188"/>
          <p14:tracePt t="77156" x="5257800" y="1528763"/>
          <p14:tracePt t="77173" x="5257800" y="1565275"/>
          <p14:tracePt t="77190" x="5265738" y="1585913"/>
          <p14:tracePt t="77206" x="5272088" y="1608138"/>
          <p14:tracePt t="77225" x="5272088" y="1622425"/>
          <p14:tracePt t="77242" x="5272088" y="1651000"/>
          <p14:tracePt t="77258" x="5272088" y="1671638"/>
          <p14:tracePt t="77275" x="5272088" y="1708150"/>
          <p14:tracePt t="77291" x="5251450" y="1757363"/>
          <p14:tracePt t="77307" x="5200650" y="1793875"/>
          <p14:tracePt t="77324" x="5165725" y="1814513"/>
          <p14:tracePt t="77341" x="5129213" y="1822450"/>
          <p14:tracePt t="77357" x="5100638" y="1836738"/>
          <p14:tracePt t="77374" x="5086350" y="1836738"/>
          <p14:tracePt t="77391" x="5080000" y="1836738"/>
          <p14:tracePt t="77453" x="5072063" y="1836738"/>
          <p14:tracePt t="77781" x="5065713" y="1836738"/>
          <p14:tracePt t="77845" x="5065713" y="1843088"/>
          <p14:tracePt t="77850" x="5065713" y="1871663"/>
          <p14:tracePt t="77861" x="5072063" y="1914525"/>
          <p14:tracePt t="77880" x="5080000" y="2008188"/>
          <p14:tracePt t="77897" x="5086350" y="2122488"/>
          <p14:tracePt t="77912" x="5108575" y="2222500"/>
          <p14:tracePt t="77914" x="5114925" y="2243138"/>
          <p14:tracePt t="77928" x="5137150" y="2271713"/>
          <p14:tracePt t="77945" x="5143500" y="2279650"/>
          <p14:tracePt t="77963" x="5165725" y="2293938"/>
          <p14:tracePt t="77979" x="5180013" y="2328863"/>
          <p14:tracePt t="77996" x="5237163" y="2414588"/>
          <p14:tracePt t="78013" x="5294313" y="2471738"/>
          <p14:tracePt t="78030" x="5365750" y="2522538"/>
          <p14:tracePt t="78046" x="5380038" y="2543175"/>
          <p14:tracePt t="78182" x="5372100" y="2543175"/>
          <p14:tracePt t="78186" x="5357813" y="2543175"/>
          <p14:tracePt t="78197" x="5351463" y="2543175"/>
          <p14:tracePt t="78215" x="5337175" y="2543175"/>
          <p14:tracePt t="78234" x="5322888" y="2536825"/>
          <p14:tracePt t="78250" x="5314950" y="2536825"/>
          <p14:tracePt t="78375" x="5308600" y="2536825"/>
          <p14:tracePt t="78383" x="5308600" y="2528888"/>
          <p14:tracePt t="78389" x="5300663" y="2528888"/>
          <p14:tracePt t="78399" x="5294313" y="2522538"/>
          <p14:tracePt t="78477" x="5272088" y="2522538"/>
          <p14:tracePt t="78485" x="5257800" y="2522538"/>
          <p14:tracePt t="78492" x="5222875" y="2522538"/>
          <p14:tracePt t="78501" x="5194300" y="2514600"/>
          <p14:tracePt t="78517" x="5114925" y="2486025"/>
          <p14:tracePt t="78534" x="5065713" y="2471738"/>
          <p14:tracePt t="78551" x="5008563" y="2457450"/>
          <p14:tracePt t="78554" x="4994275" y="2451100"/>
          <p14:tracePt t="78567" x="4979988" y="2451100"/>
          <p14:tracePt t="78584" x="4951413" y="2436813"/>
          <p14:tracePt t="78601" x="4937125" y="2436813"/>
          <p14:tracePt t="78618" x="4922838" y="2436813"/>
          <p14:tracePt t="78635" x="4908550" y="2436813"/>
          <p14:tracePt t="78651" x="4886325" y="2428875"/>
          <p14:tracePt t="78668" x="4851400" y="2414588"/>
          <p14:tracePt t="78685" x="4808538" y="2414588"/>
          <p14:tracePt t="78702" x="4751388" y="2408238"/>
          <p14:tracePt t="78719" x="4722813" y="2408238"/>
          <p14:tracePt t="78736" x="4700588" y="2408238"/>
          <p14:tracePt t="78752" x="4672013" y="2400300"/>
          <p14:tracePt t="78769" x="4643438" y="2393950"/>
          <p14:tracePt t="78786" x="4629150" y="2393950"/>
          <p14:tracePt t="78804" x="4608513" y="2393950"/>
          <p14:tracePt t="78819" x="4600575" y="2393950"/>
          <p14:tracePt t="78836" x="4586288" y="2400300"/>
          <p14:tracePt t="78853" x="4572000" y="2400300"/>
          <p14:tracePt t="78869" x="4565650" y="2400300"/>
          <p14:tracePt t="78887" x="4557713" y="2400300"/>
          <p14:tracePt t="78904" x="4557713" y="2408238"/>
          <p14:tracePt t="78977" x="4557713" y="2386013"/>
          <p14:tracePt t="78984" x="4565650" y="2371725"/>
          <p14:tracePt t="78993" x="4586288" y="2351088"/>
          <p14:tracePt t="79004" x="4608513" y="2300288"/>
          <p14:tracePt t="79023" x="4722813" y="2171700"/>
          <p14:tracePt t="79039" x="4808538" y="2093913"/>
          <p14:tracePt t="79056" x="4900613" y="2036763"/>
          <p14:tracePt t="79073" x="4986338" y="2008188"/>
          <p14:tracePt t="79091" x="5094288" y="1971675"/>
          <p14:tracePt t="79105" x="5129213" y="1965325"/>
          <p14:tracePt t="79122" x="5172075" y="1943100"/>
          <p14:tracePt t="79138" x="5200650" y="1914525"/>
          <p14:tracePt t="79155" x="5229225" y="1879600"/>
          <p14:tracePt t="79172" x="5251450" y="1857375"/>
          <p14:tracePt t="79192" x="5272088" y="1843088"/>
          <p14:tracePt t="79224" x="5286375" y="1828800"/>
          <p14:tracePt t="79241" x="5300663" y="1822450"/>
          <p14:tracePt t="79258" x="5337175" y="1814513"/>
          <p14:tracePt t="79275" x="5351463" y="1800225"/>
          <p14:tracePt t="79429" x="5372100" y="1800225"/>
          <p14:tracePt t="79437" x="5372100" y="1808163"/>
          <p14:tracePt t="79445" x="5408613" y="1814513"/>
          <p14:tracePt t="79457" x="5422900" y="1822450"/>
          <p14:tracePt t="79476" x="5494338" y="1828800"/>
          <p14:tracePt t="79493" x="5557838" y="1828800"/>
          <p14:tracePt t="79509" x="5594350" y="1828800"/>
          <p14:tracePt t="79526" x="5614988" y="1828800"/>
          <p14:tracePt t="79542" x="5629275" y="1828800"/>
          <p14:tracePt t="79559" x="5651500" y="1828800"/>
          <p14:tracePt t="79563" x="5657850" y="1828800"/>
          <p14:tracePt t="79575" x="5686425" y="1828800"/>
          <p14:tracePt t="79594" x="5722938" y="1828800"/>
          <p14:tracePt t="79609" x="5737225" y="1828800"/>
          <p14:tracePt t="79626" x="5743575" y="1828800"/>
          <p14:tracePt t="79642" x="5751513" y="1828800"/>
          <p14:tracePt t="79661" x="5757863" y="1828800"/>
          <p14:tracePt t="79678" x="5772150" y="1828800"/>
          <p14:tracePt t="79694" x="5786438" y="1828800"/>
          <p14:tracePt t="79728" x="5794375" y="1828800"/>
          <p14:tracePt t="79782" x="5794375" y="1871663"/>
          <p14:tracePt t="79789" x="5800725" y="1993900"/>
          <p14:tracePt t="79797" x="5808663" y="2171700"/>
          <p14:tracePt t="79812" x="5843588" y="2500313"/>
          <p14:tracePt t="79829" x="5843588" y="2593975"/>
          <p14:tracePt t="79846" x="5843588" y="2608263"/>
          <p14:tracePt t="79913" x="5843588" y="2614613"/>
          <p14:tracePt t="79921" x="5843588" y="2622550"/>
          <p14:tracePt t="79930" x="5843588" y="2636838"/>
          <p14:tracePt t="79946" x="5843588" y="2665413"/>
          <p14:tracePt t="79963" x="5843588" y="2686050"/>
          <p14:tracePt t="79978" x="5843588" y="2693988"/>
          <p14:tracePt t="80118" x="5843588" y="2679700"/>
          <p14:tracePt t="80127" x="5843588" y="2665413"/>
          <p14:tracePt t="80133" x="5843588" y="2636838"/>
          <p14:tracePt t="80146" x="5857875" y="2600325"/>
          <p14:tracePt t="80164" x="5865813" y="2557463"/>
          <p14:tracePt t="80455" x="5865813" y="2551113"/>
          <p14:tracePt t="80460" x="5872163" y="2551113"/>
          <p14:tracePt t="80469" x="5872163" y="2543175"/>
          <p14:tracePt t="80482" x="5872163" y="2536825"/>
          <p14:tracePt t="80501" x="5872163" y="2522538"/>
          <p14:tracePt t="80518" x="5886450" y="2514600"/>
          <p14:tracePt t="80535" x="5894388" y="2508250"/>
          <p14:tracePt t="80551" x="5908675" y="2493963"/>
          <p14:tracePt t="80568" x="5922963" y="2479675"/>
          <p14:tracePt t="80572" x="5943600" y="2465388"/>
          <p14:tracePt t="80585" x="5951538" y="2457450"/>
          <p14:tracePt t="80602" x="5965825" y="2422525"/>
          <p14:tracePt t="80617" x="5980113" y="2393950"/>
          <p14:tracePt t="80634" x="6008688" y="2343150"/>
          <p14:tracePt t="80651" x="6015038" y="2308225"/>
          <p14:tracePt t="80667" x="6051550" y="2271713"/>
          <p14:tracePt t="80684" x="6065838" y="2257425"/>
          <p14:tracePt t="80703" x="6100763" y="2222500"/>
          <p14:tracePt t="80719" x="6137275" y="2208213"/>
          <p14:tracePt t="80736" x="6151563" y="2185988"/>
          <p14:tracePt t="80753" x="6186488" y="2157413"/>
          <p14:tracePt t="80770" x="6223000" y="2122488"/>
          <p14:tracePt t="80786" x="6243638" y="2085975"/>
          <p14:tracePt t="80788" x="6265863" y="2065338"/>
          <p14:tracePt t="80804" x="6280150" y="2043113"/>
          <p14:tracePt t="80820" x="6300788" y="2022475"/>
          <p14:tracePt t="80837" x="6323013" y="2000250"/>
          <p14:tracePt t="80854" x="6343650" y="1979613"/>
          <p14:tracePt t="80873" x="6357938" y="1965325"/>
          <p14:tracePt t="80885" x="6380163" y="1943100"/>
          <p14:tracePt t="80902" x="6394450" y="1936750"/>
          <p14:tracePt t="80921" x="6408738" y="1922463"/>
          <p14:tracePt t="81273" x="6415088" y="1922463"/>
          <p14:tracePt t="83540" x="6415088" y="1936750"/>
          <p14:tracePt t="83550" x="6400800" y="1979613"/>
          <p14:tracePt t="83557" x="6380163" y="2036763"/>
          <p14:tracePt t="83574" x="6343650" y="2136775"/>
          <p14:tracePt t="83592" x="6200775" y="2336800"/>
          <p14:tracePt t="83608" x="6057900" y="2457450"/>
          <p14:tracePt t="83624" x="5908675" y="2543175"/>
          <p14:tracePt t="83641" x="5772150" y="2608263"/>
          <p14:tracePt t="83658" x="5665788" y="2665413"/>
          <p14:tracePt t="83675" x="5551488" y="2714625"/>
          <p14:tracePt t="83694" x="5429250" y="2808288"/>
          <p14:tracePt t="83710" x="5314950" y="2908300"/>
          <p14:tracePt t="83727" x="5229225" y="3051175"/>
          <p14:tracePt t="83744" x="5129213" y="3179763"/>
          <p14:tracePt t="83760" x="5037138" y="3279775"/>
          <p14:tracePt t="83776" x="4943475" y="3365500"/>
          <p14:tracePt t="83792" x="4857750" y="3443288"/>
          <p14:tracePt t="83810" x="4779963" y="3536950"/>
          <p14:tracePt t="83826" x="4729163" y="3600450"/>
          <p14:tracePt t="83843" x="4694238" y="3665538"/>
          <p14:tracePt t="83859" x="4672013" y="3722688"/>
          <p14:tracePt t="83876" x="4657725" y="3771900"/>
          <p14:tracePt t="83893" x="4637088" y="3836988"/>
          <p14:tracePt t="83910" x="4608513" y="3900488"/>
          <p14:tracePt t="83928" x="4579938" y="3965575"/>
          <p14:tracePt t="83945" x="4565650" y="3994150"/>
          <p14:tracePt t="83962" x="4551363" y="4057650"/>
          <p14:tracePt t="83979" x="4522788" y="4122738"/>
          <p14:tracePt t="83994" x="4465638" y="4208463"/>
          <p14:tracePt t="84011" x="4414838" y="4294188"/>
          <p14:tracePt t="84028" x="4400550" y="4365625"/>
          <p14:tracePt t="84044" x="4379913" y="4408488"/>
          <p14:tracePt t="84062" x="4337050" y="4457700"/>
          <p14:tracePt t="84079" x="4308475" y="4479925"/>
          <p14:tracePt t="84095" x="4265613" y="4500563"/>
          <p14:tracePt t="84112" x="4222750" y="4529138"/>
          <p14:tracePt t="84128" x="4179888" y="4594225"/>
          <p14:tracePt t="84146" x="4086225" y="4694238"/>
          <p14:tracePt t="84163" x="4014788" y="4722813"/>
          <p14:tracePt t="84179" x="3943350" y="4751388"/>
          <p14:tracePt t="84196" x="3871913" y="4757738"/>
          <p14:tracePt t="84212" x="3786188" y="4757738"/>
          <p14:tracePt t="84229" x="3679825" y="4751388"/>
          <p14:tracePt t="84246" x="3622675" y="4729163"/>
          <p14:tracePt t="84264" x="3457575" y="4708525"/>
          <p14:tracePt t="84281" x="3336925" y="4708525"/>
          <p14:tracePt t="84296" x="3228975" y="4686300"/>
          <p14:tracePt t="84313" x="3122613" y="4657725"/>
          <p14:tracePt t="84330" x="3000375" y="4629150"/>
          <p14:tracePt t="84347" x="2865438" y="4600575"/>
          <p14:tracePt t="84364" x="2765425" y="4572000"/>
          <p14:tracePt t="84380" x="2651125" y="4514850"/>
          <p14:tracePt t="84397" x="2551113" y="4429125"/>
          <p14:tracePt t="84414" x="2451100" y="4379913"/>
          <p14:tracePt t="84434" x="2408238" y="4322763"/>
          <p14:tracePt t="84449" x="2357438" y="4243388"/>
          <p14:tracePt t="84466" x="2328863" y="4200525"/>
          <p14:tracePt t="84483" x="2328863" y="4157663"/>
          <p14:tracePt t="84500" x="2322513" y="4129088"/>
          <p14:tracePt t="84517" x="2322513" y="4079875"/>
          <p14:tracePt t="84534" x="2343150" y="4022725"/>
          <p14:tracePt t="84550" x="2371725" y="3951288"/>
          <p14:tracePt t="84566" x="2436813" y="3851275"/>
          <p14:tracePt t="84568" x="2451100" y="3822700"/>
          <p14:tracePt t="84582" x="2479675" y="3786188"/>
          <p14:tracePt t="84599" x="2551113" y="3708400"/>
          <p14:tracePt t="84616" x="2679700" y="3608388"/>
          <p14:tracePt t="84634" x="2786063" y="3571875"/>
          <p14:tracePt t="84650" x="2865438" y="3557588"/>
          <p14:tracePt t="84666" x="2936875" y="3557588"/>
          <p14:tracePt t="84683" x="3022600" y="3565525"/>
          <p14:tracePt t="84699" x="3114675" y="3579813"/>
          <p14:tracePt t="84717" x="3208338" y="3594100"/>
          <p14:tracePt t="84733" x="3251200" y="3594100"/>
          <p14:tracePt t="84750" x="3279775" y="3594100"/>
          <p14:tracePt t="84767" x="3300413" y="3594100"/>
          <p14:tracePt t="84784" x="3322638" y="3594100"/>
          <p14:tracePt t="84801" x="3379788" y="3608388"/>
          <p14:tracePt t="84818" x="3722688" y="3686175"/>
          <p14:tracePt t="84834" x="4037013" y="3722688"/>
          <p14:tracePt t="84851" x="4437063" y="3708400"/>
          <p14:tracePt t="84868" x="4729163" y="3679825"/>
          <p14:tracePt t="84884" x="5108575" y="3586163"/>
          <p14:tracePt t="84901" x="5343525" y="3529013"/>
          <p14:tracePt t="84918" x="5465763" y="3479800"/>
          <p14:tracePt t="84935" x="5537200" y="3457575"/>
          <p14:tracePt t="84953" x="5672138" y="3386138"/>
          <p14:tracePt t="84970" x="5722938" y="3286125"/>
          <p14:tracePt t="84987" x="5857875" y="3179763"/>
          <p14:tracePt t="85003" x="5937250" y="3071813"/>
          <p14:tracePt t="85018" x="6000750" y="2994025"/>
          <p14:tracePt t="85036" x="6051550" y="2986088"/>
          <p14:tracePt t="85054" x="6094413" y="2965450"/>
          <p14:tracePt t="85071" x="6172200" y="2951163"/>
          <p14:tracePt t="85088" x="6265863" y="2922588"/>
          <p14:tracePt t="85105" x="6365875" y="2908300"/>
          <p14:tracePt t="85120" x="6437313" y="2828925"/>
          <p14:tracePt t="85136" x="6515100" y="2679700"/>
          <p14:tracePt t="85154" x="6586538" y="2565400"/>
          <p14:tracePt t="85170" x="6594475" y="2536825"/>
          <p14:tracePt t="85187" x="6594475" y="2514600"/>
          <p14:tracePt t="85206" x="6594475" y="2500313"/>
          <p14:tracePt t="85222" x="6594475" y="2471738"/>
          <p14:tracePt t="85239" x="6594475" y="2457450"/>
          <p14:tracePt t="85256" x="6586538" y="2408238"/>
          <p14:tracePt t="85272" x="6586538" y="2393950"/>
          <p14:tracePt t="85289" x="6586538" y="2371725"/>
          <p14:tracePt t="85305" x="6586538" y="2357438"/>
          <p14:tracePt t="85322" x="6586538" y="2351088"/>
          <p14:tracePt t="85339" x="6586538" y="2300288"/>
          <p14:tracePt t="85355" x="6594475" y="2236788"/>
          <p14:tracePt t="85372" x="6615113" y="2143125"/>
          <p14:tracePt t="85388" x="6623050" y="2036763"/>
          <p14:tracePt t="85406" x="6629400" y="1971675"/>
          <p14:tracePt t="85422" x="6629400" y="1951038"/>
          <p14:tracePt t="85438" x="6637338" y="1936750"/>
          <p14:tracePt t="85556" x="6637338" y="1928813"/>
          <p14:tracePt t="85564" x="6637338" y="1922463"/>
          <p14:tracePt t="85578" x="6637338" y="1914525"/>
          <p14:tracePt t="85593" x="6637338" y="1893888"/>
          <p14:tracePt t="85624" x="6637338" y="1885950"/>
          <p14:tracePt t="86235" x="6629400" y="1893888"/>
          <p14:tracePt t="86242" x="6615113" y="1928813"/>
          <p14:tracePt t="86251" x="6586538" y="1965325"/>
          <p14:tracePt t="86262" x="6565900" y="2000250"/>
          <p14:tracePt t="86280" x="6443663" y="2171700"/>
          <p14:tracePt t="86296" x="6315075" y="2286000"/>
          <p14:tracePt t="86313" x="6157913" y="2414588"/>
          <p14:tracePt t="86329" x="5900738" y="2514600"/>
          <p14:tracePt t="86346" x="5614988" y="2622550"/>
          <p14:tracePt t="86363" x="5294313" y="2728913"/>
          <p14:tracePt t="86379" x="4957763" y="2900363"/>
          <p14:tracePt t="86396" x="4622800" y="3214688"/>
          <p14:tracePt t="86413" x="4471988" y="3300413"/>
          <p14:tracePt t="86430" x="4300538" y="3422650"/>
          <p14:tracePt t="86447" x="4179888" y="3494088"/>
          <p14:tracePt t="86465" x="4086225" y="3565525"/>
          <p14:tracePt t="86481" x="3943350" y="3651250"/>
          <p14:tracePt t="86498" x="3865563" y="3694113"/>
          <p14:tracePt t="86514" x="3800475" y="3729038"/>
          <p14:tracePt t="86531" x="3700463" y="3779838"/>
          <p14:tracePt t="86550" x="3594100" y="3865563"/>
          <p14:tracePt t="86569" x="3479800" y="3957638"/>
          <p14:tracePt t="86584" x="3429000" y="3994150"/>
          <p14:tracePt t="86600" x="3357563" y="4043363"/>
          <p14:tracePt t="86616" x="3314700" y="4079875"/>
          <p14:tracePt t="86632" x="3294063" y="4137025"/>
          <p14:tracePt t="86648" x="3286125" y="4157663"/>
          <p14:tracePt t="86665" x="3279775" y="4171950"/>
          <p14:tracePt t="86683" x="3271838" y="4186238"/>
          <p14:tracePt t="86796" x="3279775" y="4194175"/>
          <p14:tracePt t="86804" x="3286125" y="4194175"/>
          <p14:tracePt t="86816" x="3294063" y="4194175"/>
          <p14:tracePt t="86834" x="3343275" y="4194175"/>
          <p14:tracePt t="86850" x="3451225" y="4165600"/>
          <p14:tracePt t="86870" x="3579813" y="4114800"/>
          <p14:tracePt t="86885" x="3694113" y="4029075"/>
          <p14:tracePt t="86902" x="3843338" y="3943350"/>
          <p14:tracePt t="86918" x="4029075" y="3800475"/>
          <p14:tracePt t="86920" x="4108450" y="3751263"/>
          <p14:tracePt t="86934" x="4208463" y="3708400"/>
          <p14:tracePt t="86951" x="4337050" y="3629025"/>
          <p14:tracePt t="86953" x="4394200" y="3600450"/>
          <p14:tracePt t="86968" x="4500563" y="3565525"/>
          <p14:tracePt t="86986" x="4622800" y="3536950"/>
          <p14:tracePt t="87003" x="4679950" y="3479800"/>
          <p14:tracePt t="87020" x="4743450" y="3394075"/>
          <p14:tracePt t="87036" x="4822825" y="3265488"/>
          <p14:tracePt t="87053" x="4900613" y="3171825"/>
          <p14:tracePt t="87068" x="4979988" y="3100388"/>
          <p14:tracePt t="87085" x="5108575" y="3014663"/>
          <p14:tracePt t="87102" x="5200650" y="2957513"/>
          <p14:tracePt t="87119" x="5286375" y="2894013"/>
          <p14:tracePt t="87136" x="5372100" y="2800350"/>
          <p14:tracePt t="87154" x="5457825" y="2665413"/>
          <p14:tracePt t="87169" x="5500688" y="2628900"/>
          <p14:tracePt t="87186" x="5529263" y="2608263"/>
          <p14:tracePt t="87203" x="5572125" y="2565400"/>
          <p14:tracePt t="87220" x="5665788" y="2465388"/>
          <p14:tracePt t="87237" x="5772150" y="2400300"/>
          <p14:tracePt t="87256" x="5886450" y="2357438"/>
          <p14:tracePt t="87272" x="5980113" y="2343150"/>
          <p14:tracePt t="87288" x="6065838" y="2322513"/>
          <p14:tracePt t="87304" x="6100763" y="2300288"/>
          <p14:tracePt t="87321" x="6137275" y="2271713"/>
          <p14:tracePt t="87338" x="6157913" y="2214563"/>
          <p14:tracePt t="87354" x="6186488" y="2165350"/>
          <p14:tracePt t="87372" x="6257925" y="2151063"/>
          <p14:tracePt t="87388" x="6329363" y="2136775"/>
          <p14:tracePt t="87404" x="6386513" y="2079625"/>
          <p14:tracePt t="87421" x="6451600" y="1993900"/>
          <p14:tracePt t="87438" x="6472238" y="1985963"/>
          <p14:tracePt t="87458" x="6529388" y="1971675"/>
          <p14:tracePt t="87474" x="6586538" y="1971675"/>
          <p14:tracePt t="87490" x="6623050" y="1965325"/>
          <p14:tracePt t="87508" x="6637338" y="1965325"/>
          <p14:tracePt t="87524" x="6651625" y="1957388"/>
          <p14:tracePt t="87539" x="6657975" y="1951038"/>
          <p14:tracePt t="87647" x="6657975" y="1943100"/>
          <p14:tracePt t="87664" x="6657975" y="1936750"/>
          <p14:tracePt t="87673" x="6657975" y="1928813"/>
          <p14:tracePt t="87687" x="6657975" y="1922463"/>
          <p14:tracePt t="88282" x="6651625" y="1922463"/>
          <p14:tracePt t="88290" x="6643688" y="1922463"/>
          <p14:tracePt t="88295" x="6629400" y="1922463"/>
          <p14:tracePt t="88312" x="6608763" y="1928813"/>
          <p14:tracePt t="88329" x="6594475" y="1936750"/>
          <p14:tracePt t="88345" x="6586538" y="1936750"/>
          <p14:tracePt t="88362" x="6580188" y="1943100"/>
          <p14:tracePt t="88379" x="6572250" y="1951038"/>
          <p14:tracePt t="88396" x="6565900" y="1951038"/>
          <p14:tracePt t="88680" x="6565900" y="1957388"/>
          <p14:tracePt t="88698" x="6565900" y="1971675"/>
          <p14:tracePt t="88704" x="6565900" y="1993900"/>
          <p14:tracePt t="88716" x="6565900" y="2065338"/>
          <p14:tracePt t="88733" x="6551613" y="2165350"/>
          <p14:tracePt t="88750" x="6537325" y="2222500"/>
          <p14:tracePt t="88767" x="6537325" y="2257425"/>
          <p14:tracePt t="88784" x="6529388" y="2271713"/>
          <p14:tracePt t="88801" x="6529388" y="2286000"/>
          <p14:tracePt t="88818" x="6529388" y="2322513"/>
          <p14:tracePt t="88834" x="6537325" y="2357438"/>
          <p14:tracePt t="88849" x="6543675" y="2408238"/>
          <p14:tracePt t="88866" x="6543675" y="2428875"/>
          <p14:tracePt t="88885" x="6551613" y="2443163"/>
          <p14:tracePt t="88901" x="6557963" y="2457450"/>
          <p14:tracePt t="88935" x="6557963" y="2471738"/>
          <p14:tracePt t="88954" x="6557963" y="2479675"/>
          <p14:tracePt t="88994" x="6565900" y="2479675"/>
          <p14:tracePt t="89029" x="6580188" y="2486025"/>
          <p14:tracePt t="89037" x="6594475" y="2493963"/>
          <p14:tracePt t="89044" x="6600825" y="2493963"/>
          <p14:tracePt t="89053" x="6608763" y="2500313"/>
          <p14:tracePt t="89123" x="6608763" y="2522538"/>
          <p14:tracePt t="89130" x="6623050" y="2536825"/>
          <p14:tracePt t="89139" x="6637338" y="2557463"/>
          <p14:tracePt t="89152" x="6657975" y="2571750"/>
          <p14:tracePt t="89170" x="6672263" y="2586038"/>
          <p14:tracePt t="89202" x="6680200" y="2586038"/>
          <p14:tracePt t="89232" x="6686550" y="2586038"/>
          <p14:tracePt t="89241" x="6694488" y="2586038"/>
          <p14:tracePt t="89252" x="6700838" y="2586038"/>
          <p14:tracePt t="89269" x="6715125" y="2586038"/>
          <p14:tracePt t="89286" x="6757988" y="2593975"/>
          <p14:tracePt t="89303" x="6808788" y="2636838"/>
          <p14:tracePt t="89321" x="6872288" y="2665413"/>
          <p14:tracePt t="89338" x="6923088" y="2679700"/>
          <p14:tracePt t="89354" x="6972300" y="2679700"/>
          <p14:tracePt t="89370" x="7051675" y="2657475"/>
          <p14:tracePt t="89388" x="7115175" y="2643188"/>
          <p14:tracePt t="89404" x="7151688" y="2636838"/>
          <p14:tracePt t="89421" x="7180263" y="2636838"/>
          <p14:tracePt t="89439" x="7194550" y="2622550"/>
          <p14:tracePt t="89456" x="7200900" y="2614613"/>
          <p14:tracePt t="89473" x="7208838" y="2608263"/>
          <p14:tracePt t="89490" x="7208838" y="2600325"/>
          <p14:tracePt t="89594" x="7215188" y="2593975"/>
          <p14:tracePt t="89601" x="7215188" y="2586038"/>
          <p14:tracePt t="89607" x="7223125" y="2586038"/>
          <p14:tracePt t="89622" x="7229475" y="2565400"/>
          <p14:tracePt t="89640" x="7243763" y="2543175"/>
          <p14:tracePt t="89656" x="7251700" y="2536825"/>
          <p14:tracePt t="89676" x="7265988" y="2536825"/>
          <p14:tracePt t="89690" x="7272338" y="2522538"/>
          <p14:tracePt t="89706" x="7286625" y="2522538"/>
          <p14:tracePt t="89725" x="7323138" y="2493963"/>
          <p14:tracePt t="89742" x="7343775" y="2493963"/>
          <p14:tracePt t="89758" x="7380288" y="2471738"/>
          <p14:tracePt t="89775" x="7415213" y="2436813"/>
          <p14:tracePt t="89794" x="7480300" y="2365375"/>
          <p14:tracePt t="89809" x="7486650" y="2357438"/>
          <p14:tracePt t="89826" x="7529513" y="2314575"/>
          <p14:tracePt t="89842" x="7558088" y="2293938"/>
          <p14:tracePt t="89860" x="7594600" y="2279650"/>
          <p14:tracePt t="89877" x="7637463" y="2243138"/>
          <p14:tracePt t="89893" x="7680325" y="2214563"/>
          <p14:tracePt t="89909" x="7708900" y="2193925"/>
          <p14:tracePt t="89925" x="7729538" y="2171700"/>
          <p14:tracePt t="89942" x="7758113" y="2151063"/>
          <p14:tracePt t="89958" x="7800975" y="2108200"/>
          <p14:tracePt t="89976" x="7829550" y="2085975"/>
          <p14:tracePt t="89993" x="7837488" y="2051050"/>
          <p14:tracePt t="90011" x="7866063" y="2022475"/>
          <p14:tracePt t="90030" x="7894638" y="1993900"/>
          <p14:tracePt t="90042" x="7900988" y="1993900"/>
          <p14:tracePt t="90060" x="7915275" y="1979613"/>
          <p14:tracePt t="90077" x="7923213" y="1979613"/>
          <p14:tracePt t="90195" x="7923213" y="1971675"/>
          <p14:tracePt t="90633" x="7923213" y="1965325"/>
          <p14:tracePt t="90655" x="7923213" y="1957388"/>
          <p14:tracePt t="90662" x="7923213" y="1951038"/>
          <p14:tracePt t="90671" x="7923213" y="1943100"/>
          <p14:tracePt t="90693" x="7923213" y="1936750"/>
          <p14:tracePt t="91624" x="7915275" y="1936750"/>
          <p14:tracePt t="91632" x="7908925" y="1951038"/>
          <p14:tracePt t="91640" x="7900988" y="1965325"/>
          <p14:tracePt t="91657" x="7880350" y="1985963"/>
          <p14:tracePt t="91674" x="7858125" y="2008188"/>
          <p14:tracePt t="91689" x="7843838" y="2028825"/>
          <p14:tracePt t="91706" x="7823200" y="2057400"/>
          <p14:tracePt t="91723" x="7808913" y="2079625"/>
          <p14:tracePt t="91740" x="7808913" y="2085975"/>
          <p14:tracePt t="91860" x="7808913" y="2079625"/>
          <p14:tracePt t="91865" x="7808913" y="2071688"/>
          <p14:tracePt t="91873" x="7808913" y="2065338"/>
          <p14:tracePt t="91891" x="7808913" y="2057400"/>
          <p14:tracePt t="91907" x="7815263" y="2051050"/>
          <p14:tracePt t="91924" x="7815263" y="2043113"/>
          <p14:tracePt t="91941" x="7823200" y="2028825"/>
          <p14:tracePt t="91975" x="7829550" y="2022475"/>
          <p14:tracePt t="91991" x="7829550" y="2014538"/>
          <p14:tracePt t="92016" x="7829550" y="2008188"/>
          <p14:tracePt t="92030" x="7837488" y="1993900"/>
          <p14:tracePt t="92047" x="7837488" y="1985963"/>
          <p14:tracePt t="92070" x="7843838" y="1985963"/>
          <p14:tracePt t="94249" x="7843838" y="1979613"/>
          <p14:tracePt t="97507" x="7851775" y="1979613"/>
          <p14:tracePt t="97891" x="7858125" y="1979613"/>
          <p14:tracePt t="97929" x="7866063" y="1979613"/>
          <p14:tracePt t="98028" x="7866063" y="1971675"/>
          <p14:tracePt t="98117" x="7866063" y="1965325"/>
          <p14:tracePt t="98178" x="7872413" y="1965325"/>
          <p14:tracePt t="98474" x="7880350" y="1965325"/>
          <p14:tracePt t="98481" x="7886700" y="1965325"/>
          <p14:tracePt t="98493" x="7894638" y="1957388"/>
          <p14:tracePt t="98510" x="7915275" y="1957388"/>
          <p14:tracePt t="98527" x="7937500" y="1951038"/>
          <p14:tracePt t="98544" x="7943850" y="1943100"/>
          <p14:tracePt t="98562" x="7951788" y="1936750"/>
          <p14:tracePt t="98566" x="7958138" y="1936750"/>
          <p14:tracePt t="98580" x="7972425" y="1928813"/>
          <p14:tracePt t="98596" x="7994650" y="1922463"/>
          <p14:tracePt t="98611" x="8023225" y="1893888"/>
          <p14:tracePt t="98628" x="8037513" y="1871663"/>
          <p14:tracePt t="98644" x="8043863" y="1857375"/>
          <p14:tracePt t="98646" x="8051800" y="1843088"/>
          <p14:tracePt t="98662" x="8058150" y="1836738"/>
          <p14:tracePt t="98680" x="8066088" y="1836738"/>
          <p14:tracePt t="98697" x="8066088" y="1828800"/>
          <p14:tracePt t="98730" x="8072438" y="1822450"/>
          <p14:tracePt t="98748" x="8072438" y="1814513"/>
          <p14:tracePt t="98781" x="8080375" y="1814513"/>
          <p14:tracePt t="98816" x="8086725" y="1814513"/>
          <p14:tracePt t="98826" x="8086725" y="1808163"/>
          <p14:tracePt t="98834" x="8094663" y="1808163"/>
          <p14:tracePt t="98852" x="8094663" y="1800225"/>
          <p14:tracePt t="98874" x="8101013" y="1800225"/>
          <p14:tracePt t="98916" x="8108950" y="1800225"/>
          <p14:tracePt t="98921" x="8115300" y="1793875"/>
          <p14:tracePt t="98943" x="8115300" y="1785938"/>
          <p14:tracePt t="98951" x="8129588" y="1785938"/>
          <p14:tracePt t="98964" x="8137525" y="1785938"/>
          <p14:tracePt t="98981" x="8137525" y="1779588"/>
          <p14:tracePt t="98999" x="8143875" y="1779588"/>
          <p14:tracePt t="99016" x="8143875" y="1771650"/>
          <p14:tracePt t="99038" x="8151813" y="1771650"/>
          <p14:tracePt t="99061" x="8158163" y="1771650"/>
          <p14:tracePt t="99077" x="8166100" y="1771650"/>
          <p14:tracePt t="99411" x="8172450" y="1771650"/>
          <p14:tracePt t="100184" x="8172450" y="1765300"/>
          <p14:tracePt t="100209" x="8180388" y="1765300"/>
          <p14:tracePt t="100599" x="8180388" y="1800225"/>
          <p14:tracePt t="100607" x="8172450" y="1843088"/>
          <p14:tracePt t="100615" x="8166100" y="1893888"/>
          <p14:tracePt t="100627" x="8166100" y="1951038"/>
          <p14:tracePt t="100644" x="8123238" y="2051050"/>
          <p14:tracePt t="100661" x="8115300" y="2071688"/>
          <p14:tracePt t="100678" x="8108950" y="2085975"/>
          <p14:tracePt t="100695" x="8101013" y="2100263"/>
          <p14:tracePt t="100713" x="8101013" y="2128838"/>
          <p14:tracePt t="100730" x="8094663" y="2214563"/>
          <p14:tracePt t="100746" x="8094663" y="2271713"/>
          <p14:tracePt t="100763" x="8094663" y="2328863"/>
          <p14:tracePt t="100780" x="8108950" y="2357438"/>
          <p14:tracePt t="100798" x="8108950" y="2379663"/>
          <p14:tracePt t="100814" x="8108950" y="2386013"/>
          <p14:tracePt t="100865" x="8115300" y="2400300"/>
          <p14:tracePt t="100872" x="8123238" y="2422525"/>
          <p14:tracePt t="100879" x="8129588" y="2436813"/>
          <p14:tracePt t="100896" x="8158163" y="2451100"/>
          <p14:tracePt t="100913" x="8180388" y="2451100"/>
          <p14:tracePt t="100929" x="8186738" y="2457450"/>
          <p14:tracePt t="100946" x="8201025" y="2451100"/>
          <p14:tracePt t="100964" x="8208963" y="2436813"/>
          <p14:tracePt t="100981" x="8229600" y="2400300"/>
          <p14:tracePt t="100998" x="8243888" y="2379663"/>
          <p14:tracePt t="101017" x="8251825" y="2371725"/>
          <p14:tracePt t="101032" x="8258175" y="2371725"/>
          <p14:tracePt t="101049" x="8266113" y="2371725"/>
          <p14:tracePt t="101064" x="8272463" y="2371725"/>
          <p14:tracePt t="101082" x="8294688" y="2365375"/>
          <p14:tracePt t="101098" x="8315325" y="2343150"/>
          <p14:tracePt t="101114" x="8337550" y="2328863"/>
          <p14:tracePt t="101131" x="8351838" y="2314575"/>
          <p14:tracePt t="101148" x="8358188" y="2300288"/>
          <p14:tracePt t="101165" x="8380413" y="2279650"/>
          <p14:tracePt t="101182" x="8394700" y="2265363"/>
          <p14:tracePt t="101198" x="8415338" y="2228850"/>
          <p14:tracePt t="101215" x="8437563" y="2185988"/>
          <p14:tracePt t="101232" x="8443913" y="2179638"/>
          <p14:tracePt t="101249" x="8458200" y="2165350"/>
          <p14:tracePt t="101265" x="8458200" y="2157413"/>
          <p14:tracePt t="101283" x="8466138" y="2151063"/>
          <p14:tracePt t="101299" x="8480425" y="2136775"/>
          <p14:tracePt t="101316" x="8480425" y="2122488"/>
          <p14:tracePt t="101333" x="8486775" y="2114550"/>
          <p14:tracePt t="101350" x="8486775" y="2108200"/>
          <p14:tracePt t="101367" x="8494713" y="2108200"/>
          <p14:tracePt t="101383" x="8501063" y="2108200"/>
          <p14:tracePt t="101400" x="8501063" y="2100263"/>
          <p14:tracePt t="103386" x="8501063" y="2093913"/>
          <p14:tracePt t="103842" x="8501063" y="2108200"/>
          <p14:tracePt t="103858" x="8501063" y="2114550"/>
          <p14:tracePt t="103866" x="8501063" y="2122488"/>
          <p14:tracePt t="103876" x="8501063" y="2128838"/>
          <p14:tracePt t="103890" x="8501063" y="2136775"/>
          <p14:tracePt t="103906" x="8501063" y="2157413"/>
          <p14:tracePt t="103920" x="8501063" y="2165350"/>
          <p14:tracePt t="103937" x="8501063" y="2171700"/>
          <p14:tracePt t="103954" x="8501063" y="2185988"/>
          <p14:tracePt t="103971" x="8494713" y="2208213"/>
          <p14:tracePt t="103989" x="8480425" y="2257425"/>
          <p14:tracePt t="104006" x="8451850" y="2286000"/>
          <p14:tracePt t="104021" x="8429625" y="2322513"/>
          <p14:tracePt t="104038" x="8401050" y="2357438"/>
          <p14:tracePt t="104055" x="8386763" y="2371725"/>
          <p14:tracePt t="104071" x="8372475" y="2400300"/>
          <p14:tracePt t="104075" x="8366125" y="2408238"/>
          <p14:tracePt t="104088" x="8366125" y="2428875"/>
          <p14:tracePt t="104105" x="8343900" y="2451100"/>
          <p14:tracePt t="104121" x="8329613" y="2479675"/>
          <p14:tracePt t="104140" x="8294688" y="2514600"/>
          <p14:tracePt t="104157" x="8272463" y="2543175"/>
          <p14:tracePt t="104174" x="8243888" y="2579688"/>
          <p14:tracePt t="104190" x="8208963" y="2614613"/>
          <p14:tracePt t="104206" x="8166100" y="2657475"/>
          <p14:tracePt t="104207" x="8143875" y="2665413"/>
          <p14:tracePt t="104222" x="8086725" y="2700338"/>
          <p14:tracePt t="104239" x="8037513" y="2751138"/>
          <p14:tracePt t="104257" x="7980363" y="2814638"/>
          <p14:tracePt t="104273" x="7858125" y="2857500"/>
          <p14:tracePt t="104290" x="7694613" y="2914650"/>
          <p14:tracePt t="104308" x="7486650" y="2965450"/>
          <p14:tracePt t="104324" x="7286625" y="3057525"/>
          <p14:tracePt t="104341" x="7129463" y="3136900"/>
          <p14:tracePt t="104358" x="6972300" y="3328988"/>
          <p14:tracePt t="104374" x="6851650" y="3443288"/>
          <p14:tracePt t="104390" x="6694488" y="3551238"/>
          <p14:tracePt t="104410" x="6472238" y="3657600"/>
          <p14:tracePt t="104426" x="6308725" y="3743325"/>
          <p14:tracePt t="104443" x="6086475" y="3814763"/>
          <p14:tracePt t="104460" x="5943600" y="3871913"/>
          <p14:tracePt t="104476" x="5780088" y="3957638"/>
          <p14:tracePt t="104493" x="5651500" y="4000500"/>
          <p14:tracePt t="104510" x="5522913" y="4043363"/>
          <p14:tracePt t="104527" x="5243513" y="4086225"/>
          <p14:tracePt t="104544" x="5100638" y="4114800"/>
          <p14:tracePt t="104560" x="4972050" y="4151313"/>
          <p14:tracePt t="104575" x="4900613" y="4171950"/>
          <p14:tracePt t="104592" x="4843463" y="4179888"/>
          <p14:tracePt t="104609" x="4772025" y="4179888"/>
          <p14:tracePt t="104626" x="4700588" y="4186238"/>
          <p14:tracePt t="104644" x="4543425" y="4200525"/>
          <p14:tracePt t="104660" x="4414838" y="4200525"/>
          <p14:tracePt t="104676" x="4279900" y="4200525"/>
          <p14:tracePt t="104693" x="4129088" y="4208463"/>
          <p14:tracePt t="104710" x="3951288" y="4208463"/>
          <p14:tracePt t="104726" x="3794125" y="4208463"/>
          <p14:tracePt t="104743" x="3636963" y="4200525"/>
          <p14:tracePt t="104761" x="3543300" y="4194175"/>
          <p14:tracePt t="104778" x="3408363" y="4179888"/>
          <p14:tracePt t="104794" x="3371850" y="4171950"/>
          <p14:tracePt t="104811" x="3294063" y="4151313"/>
          <p14:tracePt t="104827" x="3208338" y="4122738"/>
          <p14:tracePt t="104844" x="3086100" y="4079875"/>
          <p14:tracePt t="104861" x="2979738" y="4037013"/>
          <p14:tracePt t="104879" x="2836863" y="3994150"/>
          <p14:tracePt t="104896" x="2765425" y="3965575"/>
          <p14:tracePt t="104913" x="2743200" y="3951288"/>
          <p14:tracePt t="104930" x="2736850" y="3951288"/>
          <p14:tracePt t="104964" x="2736850" y="3937000"/>
          <p14:tracePt t="104980" x="2736850" y="3922713"/>
          <p14:tracePt t="104997" x="2736850" y="3914775"/>
          <p14:tracePt t="105014" x="2736850" y="3886200"/>
          <p14:tracePt t="105030" x="2736850" y="3857625"/>
          <p14:tracePt t="105047" x="2736850" y="3843338"/>
          <p14:tracePt t="105064" x="2736850" y="3836988"/>
          <p14:tracePt t="105081" x="2728913" y="3836988"/>
          <p14:tracePt t="105146" x="2743200" y="3836988"/>
          <p14:tracePt t="105155" x="2751138" y="3836988"/>
          <p14:tracePt t="105163" x="2765425" y="3836988"/>
          <p14:tracePt t="105180" x="2794000" y="3836988"/>
          <p14:tracePt t="105197" x="2814638" y="3836988"/>
          <p14:tracePt t="105215" x="2822575" y="3836988"/>
          <p14:tracePt t="105232" x="2843213" y="3836988"/>
          <p14:tracePt t="105249" x="2865438" y="3843338"/>
          <p14:tracePt t="105266" x="2886075" y="3851275"/>
          <p14:tracePt t="105283" x="2928938" y="3865563"/>
          <p14:tracePt t="105298" x="2971800" y="3871913"/>
          <p14:tracePt t="105314" x="3022600" y="3871913"/>
          <p14:tracePt t="105333" x="3057525" y="3879850"/>
          <p14:tracePt t="105350" x="3079750" y="3879850"/>
          <p14:tracePt t="105365" x="3094038" y="3886200"/>
          <p14:tracePt t="105382" x="3114675" y="3894138"/>
          <p14:tracePt t="105399" x="3143250" y="3900488"/>
          <p14:tracePt t="105415" x="3179763" y="3908425"/>
          <p14:tracePt t="105432" x="3222625" y="3914775"/>
          <p14:tracePt t="105449" x="3271838" y="3914775"/>
          <p14:tracePt t="105466" x="3294063" y="3914775"/>
          <p14:tracePt t="105483" x="3322638" y="3914775"/>
          <p14:tracePt t="105501" x="3343275" y="3914775"/>
          <p14:tracePt t="105518" x="3365500" y="3914775"/>
          <p14:tracePt t="105535" x="3379788" y="3908425"/>
          <p14:tracePt t="105551" x="3400425" y="3908425"/>
          <p14:tracePt t="105568" x="3408363" y="3908425"/>
          <p14:tracePt t="105585" x="3414713" y="3908425"/>
          <p14:tracePt t="105602" x="3422650" y="3908425"/>
          <p14:tracePt t="105619" x="3451225" y="3900488"/>
          <p14:tracePt t="105636" x="3486150" y="3894138"/>
          <p14:tracePt t="105650" x="3500438" y="3886200"/>
          <p14:tracePt t="105667" x="3529013" y="3871913"/>
          <p14:tracePt t="105684" x="3551238" y="3865563"/>
          <p14:tracePt t="105701" x="3557588" y="3857625"/>
          <p14:tracePt t="105817" x="3571875" y="3857625"/>
          <p14:tracePt t="105824" x="3579813" y="3857625"/>
          <p14:tracePt t="105835" x="3600450" y="3851275"/>
          <p14:tracePt t="105852" x="3614738" y="3851275"/>
          <p14:tracePt t="105870" x="3657600" y="3851275"/>
          <p14:tracePt t="105886" x="3665538" y="3851275"/>
          <p14:tracePt t="105903" x="3671888" y="3851275"/>
          <p14:tracePt t="106028" x="3679825" y="3851275"/>
          <p14:tracePt t="107387" x="3686175" y="3851275"/>
          <p14:tracePt t="107497" x="3686175" y="3857625"/>
          <p14:tracePt t="107527" x="3694113" y="3857625"/>
          <p14:tracePt t="107683" x="3694113" y="3865563"/>
          <p14:tracePt t="107699" x="3700463" y="3865563"/>
          <p14:tracePt t="107787" x="3700463" y="3871913"/>
          <p14:tracePt t="107794" x="3700463" y="3879850"/>
          <p14:tracePt t="107826" x="3700463" y="3886200"/>
          <p14:tracePt t="107844" x="3700463" y="3894138"/>
          <p14:tracePt t="108341" x="3679825" y="3894138"/>
          <p14:tracePt t="108347" x="3643313" y="3886200"/>
          <p14:tracePt t="108355" x="3614738" y="3879850"/>
          <p14:tracePt t="108372" x="3557588" y="3865563"/>
          <p14:tracePt t="108389" x="3500438" y="3851275"/>
          <p14:tracePt t="108406" x="3443288" y="3829050"/>
          <p14:tracePt t="108423" x="3414713" y="3822700"/>
          <p14:tracePt t="108440" x="3357563" y="3814763"/>
          <p14:tracePt t="108456" x="3314700" y="3808413"/>
          <p14:tracePt t="108473" x="3279775" y="3800475"/>
          <p14:tracePt t="108490" x="3228975" y="3786188"/>
          <p14:tracePt t="108507" x="3186113" y="3786188"/>
          <p14:tracePt t="108524" x="3122613" y="3779838"/>
          <p14:tracePt t="108541" x="3079750" y="3779838"/>
          <p14:tracePt t="108542" x="3051175" y="3779838"/>
          <p14:tracePt t="108558" x="3014663" y="3779838"/>
          <p14:tracePt t="108574" x="2979738" y="3779838"/>
          <p14:tracePt t="108591" x="2922588" y="3786188"/>
          <p14:tracePt t="108608" x="2886075" y="3786188"/>
          <p14:tracePt t="108625" x="2843213" y="3800475"/>
          <p14:tracePt t="108643" x="2814638" y="3800475"/>
          <p14:tracePt t="108660" x="2757488" y="3822700"/>
          <p14:tracePt t="108676" x="2714625" y="3829050"/>
          <p14:tracePt t="108693" x="2679700" y="3843338"/>
          <p14:tracePt t="108710" x="2636838" y="3857625"/>
          <p14:tracePt t="108727" x="2593975" y="3857625"/>
          <p14:tracePt t="108744" x="2571750" y="3871913"/>
          <p14:tracePt t="108760" x="2543175" y="3886200"/>
          <p14:tracePt t="108777" x="2522538" y="3900488"/>
          <p14:tracePt t="108794" x="2508250" y="3914775"/>
          <p14:tracePt t="108811" x="2493963" y="3922713"/>
          <p14:tracePt t="108828" x="2486025" y="3937000"/>
          <p14:tracePt t="108844" x="2479675" y="3943350"/>
          <p14:tracePt t="108859" x="2479675" y="3957638"/>
          <p14:tracePt t="108876" x="2465388" y="3957638"/>
          <p14:tracePt t="108894" x="2457450" y="3986213"/>
          <p14:tracePt t="108910" x="2451100" y="4008438"/>
          <p14:tracePt t="108930" x="2451100" y="4051300"/>
          <p14:tracePt t="108945" x="2451100" y="4079875"/>
          <p14:tracePt t="108962" x="2451100" y="4122738"/>
          <p14:tracePt t="108978" x="2443163" y="4151313"/>
          <p14:tracePt t="108994" x="2436813" y="4186238"/>
          <p14:tracePt t="109011" x="2436813" y="4265613"/>
          <p14:tracePt t="109028" x="2436813" y="4322763"/>
          <p14:tracePt t="109044" x="2457450" y="4429125"/>
          <p14:tracePt t="109061" x="2486025" y="4514850"/>
          <p14:tracePt t="109078" x="2522538" y="4629150"/>
          <p14:tracePt t="109095" x="2557463" y="4700588"/>
          <p14:tracePt t="109114" x="2557463" y="4714875"/>
          <p14:tracePt t="109147" x="2565400" y="4722813"/>
          <p14:tracePt t="109163" x="2565400" y="4729163"/>
          <p14:tracePt t="109179" x="2565400" y="4743450"/>
          <p14:tracePt t="109196" x="2565400" y="4757738"/>
          <p14:tracePt t="109214" x="2565400" y="4786313"/>
          <p14:tracePt t="109230" x="2565400" y="4800600"/>
          <p14:tracePt t="109246" x="2571750" y="4857750"/>
          <p14:tracePt t="109264" x="2571750" y="4908550"/>
          <p14:tracePt t="109281" x="2571750" y="4922838"/>
          <p14:tracePt t="109298" x="2571750" y="4929188"/>
          <p14:tracePt t="109316" x="2571750" y="4957763"/>
          <p14:tracePt t="109333" x="2571750" y="4972050"/>
          <p14:tracePt t="109347" x="2565400" y="4994275"/>
          <p14:tracePt t="109365" x="2565400" y="5014913"/>
          <p14:tracePt t="109381" x="2557463" y="5029200"/>
          <p14:tracePt t="109397" x="2551113" y="5065713"/>
          <p14:tracePt t="109414" x="2543175" y="5122863"/>
          <p14:tracePt t="109432" x="2543175" y="5200650"/>
          <p14:tracePt t="109449" x="2543175" y="5229225"/>
          <p14:tracePt t="109466" x="2528888" y="5243513"/>
          <p14:tracePt t="109604" x="2528888" y="5251450"/>
          <p14:tracePt t="109637" x="2528888" y="5257800"/>
          <p14:tracePt t="109722" x="2528888" y="5251450"/>
          <p14:tracePt t="109777" x="2528888" y="5243513"/>
          <p14:tracePt t="109784" x="2536825" y="5243513"/>
          <p14:tracePt t="109817" x="2543175" y="5243513"/>
          <p14:tracePt t="109832" x="2551113" y="5243513"/>
          <p14:tracePt t="109839" x="2557463" y="5243513"/>
          <p14:tracePt t="109852" x="2571750" y="5243513"/>
          <p14:tracePt t="109873" x="2614613" y="5243513"/>
          <p14:tracePt t="109885" x="2671763" y="5251450"/>
          <p14:tracePt t="109902" x="2714625" y="5257800"/>
          <p14:tracePt t="109920" x="2808288" y="5257800"/>
          <p14:tracePt t="109937" x="2843213" y="5257800"/>
          <p14:tracePt t="109954" x="2865438" y="5257800"/>
          <p14:tracePt t="109968" x="2879725" y="5257800"/>
          <p14:tracePt t="109985" x="2886075" y="5257800"/>
          <p14:tracePt t="110681" x="2886075" y="5251450"/>
          <p14:tracePt t="110707" x="2879725" y="5243513"/>
          <p14:tracePt t="110714" x="2871788" y="5243513"/>
          <p14:tracePt t="110724" x="2857500" y="5243513"/>
          <p14:tracePt t="110741" x="2822575" y="5222875"/>
          <p14:tracePt t="110758" x="2786063" y="5214938"/>
          <p14:tracePt t="110775" x="2751138" y="5214938"/>
          <p14:tracePt t="110792" x="2736850" y="5214938"/>
          <p14:tracePt t="110810" x="2722563" y="5214938"/>
          <p14:tracePt t="110844" x="2714625" y="5214938"/>
          <p14:tracePt t="110912" x="2708275" y="5214938"/>
          <p14:tracePt t="110998" x="2700338" y="5214938"/>
          <p14:tracePt t="111114" x="2708275" y="5214938"/>
          <p14:tracePt t="111130" x="2722563" y="5214938"/>
          <p14:tracePt t="111139" x="2728913" y="5214938"/>
          <p14:tracePt t="111155" x="2743200" y="5214938"/>
          <p14:tracePt t="111176" x="2751138" y="5222875"/>
          <p14:tracePt t="111192" x="2765425" y="5222875"/>
          <p14:tracePt t="111208" x="2771775" y="5222875"/>
          <p14:tracePt t="111215" x="2786063" y="5222875"/>
          <p14:tracePt t="111229" x="2786063" y="5229225"/>
          <p14:tracePt t="111245" x="2808288" y="5229225"/>
          <p14:tracePt t="111340" x="2814638" y="5229225"/>
          <p14:tracePt t="111357" x="2814638" y="5237163"/>
          <p14:tracePt t="111364" x="2822575" y="5237163"/>
          <p14:tracePt t="111379" x="2828925" y="5237163"/>
          <p14:tracePt t="111387" x="2836863" y="5237163"/>
          <p14:tracePt t="111397" x="2843213" y="5237163"/>
          <p14:tracePt t="111413" x="2857500" y="5237163"/>
          <p14:tracePt t="111430" x="2879725" y="5237163"/>
          <p14:tracePt t="111447" x="2886075" y="5237163"/>
          <p14:tracePt t="111464" x="2922588" y="5237163"/>
          <p14:tracePt t="111481" x="2986088" y="5237163"/>
          <p14:tracePt t="111499" x="3014663" y="5237163"/>
          <p14:tracePt t="111516" x="3043238" y="5237163"/>
          <p14:tracePt t="111532" x="3051175" y="5237163"/>
          <p14:tracePt t="111575" x="3057525" y="5237163"/>
          <p14:tracePt t="114401" x="3071813" y="5237163"/>
          <p14:tracePt t="114433" x="3079750" y="5237163"/>
          <p14:tracePt t="114449" x="3086100" y="5237163"/>
          <p14:tracePt t="114457" x="3094038" y="5237163"/>
          <p14:tracePt t="114464" x="3100388" y="5237163"/>
          <p14:tracePt t="114473" x="3108325" y="5237163"/>
          <p14:tracePt t="114489" x="3108325" y="5229225"/>
          <p14:tracePt t="114505" x="3128963" y="5222875"/>
          <p14:tracePt t="114522" x="3157538" y="5214938"/>
          <p14:tracePt t="114539" x="3186113" y="5208588"/>
          <p14:tracePt t="114556" x="3222625" y="5186363"/>
          <p14:tracePt t="114573" x="3251200" y="5172075"/>
          <p14:tracePt t="114589" x="3257550" y="5165725"/>
          <p14:tracePt t="114606" x="3271838" y="5157788"/>
          <p14:tracePt t="114622" x="3294063" y="5137150"/>
          <p14:tracePt t="114639" x="3308350" y="5122863"/>
          <p14:tracePt t="114656" x="3322638" y="5100638"/>
          <p14:tracePt t="114673" x="3351213" y="5051425"/>
          <p14:tracePt t="114690" x="3365500" y="5029200"/>
          <p14:tracePt t="114706" x="3386138" y="4951413"/>
          <p14:tracePt t="114725" x="3414713" y="4908550"/>
          <p14:tracePt t="114742" x="3422650" y="4865688"/>
          <p14:tracePt t="114758" x="3436938" y="4843463"/>
          <p14:tracePt t="114774" x="3443288" y="4829175"/>
          <p14:tracePt t="114790" x="3451225" y="4814888"/>
          <p14:tracePt t="114808" x="3465513" y="4786313"/>
          <p14:tracePt t="114824" x="3471863" y="4765675"/>
          <p14:tracePt t="114841" x="3500438" y="4729163"/>
          <p14:tracePt t="114858" x="3514725" y="4672013"/>
          <p14:tracePt t="114875" x="3536950" y="4637088"/>
          <p14:tracePt t="114892" x="3565525" y="4614863"/>
          <p14:tracePt t="114909" x="3614738" y="4565650"/>
          <p14:tracePt t="114925" x="3643313" y="4543425"/>
          <p14:tracePt t="114942" x="3694113" y="4494213"/>
          <p14:tracePt t="114958" x="3736975" y="4465638"/>
          <p14:tracePt t="114975" x="3765550" y="4422775"/>
          <p14:tracePt t="114992" x="3800475" y="4386263"/>
          <p14:tracePt t="115009" x="3843338" y="4343400"/>
          <p14:tracePt t="115028" x="3865563" y="4314825"/>
          <p14:tracePt t="115044" x="3894138" y="4271963"/>
          <p14:tracePt t="115061" x="3914775" y="4222750"/>
          <p14:tracePt t="115066" x="3929063" y="4186238"/>
          <p14:tracePt t="115078" x="3937000" y="4179888"/>
          <p14:tracePt t="115095" x="3971925" y="4129088"/>
          <p14:tracePt t="115110" x="4008438" y="4100513"/>
          <p14:tracePt t="115126" x="4043363" y="4086225"/>
          <p14:tracePt t="115143" x="4108450" y="4029075"/>
          <p14:tracePt t="115162" x="4137025" y="3971925"/>
          <p14:tracePt t="115178" x="4208463" y="3929063"/>
          <p14:tracePt t="115194" x="4251325" y="3886200"/>
          <p14:tracePt t="115214" x="4329113" y="3800475"/>
          <p14:tracePt t="115229" x="4400550" y="3729038"/>
          <p14:tracePt t="115246" x="4437063" y="3700463"/>
          <p14:tracePt t="115262" x="4479925" y="3671888"/>
          <p14:tracePt t="115280" x="4500563" y="3651250"/>
          <p14:tracePt t="115295" x="4537075" y="3608388"/>
          <p14:tracePt t="115311" x="4565650" y="3586163"/>
          <p14:tracePt t="115329" x="4594225" y="3557588"/>
          <p14:tracePt t="115346" x="4637088" y="3514725"/>
          <p14:tracePt t="115363" x="4672013" y="3494088"/>
          <p14:tracePt t="115378" x="4700588" y="3471863"/>
          <p14:tracePt t="115395" x="4737100" y="3443288"/>
          <p14:tracePt t="115413" x="4765675" y="3422650"/>
          <p14:tracePt t="115429" x="4786313" y="3408363"/>
          <p14:tracePt t="115446" x="4808538" y="3394075"/>
          <p14:tracePt t="115463" x="4822825" y="3386138"/>
          <p14:tracePt t="115481" x="4837113" y="3365500"/>
          <p14:tracePt t="115498" x="4872038" y="3343275"/>
          <p14:tracePt t="115515" x="4908550" y="3294063"/>
          <p14:tracePt t="115532" x="4943475" y="3257550"/>
          <p14:tracePt t="115546" x="4957763" y="3251200"/>
          <p14:tracePt t="115548" x="4965700" y="3243263"/>
          <p14:tracePt t="115563" x="4979988" y="3236913"/>
          <p14:tracePt t="115580" x="4986338" y="3228975"/>
          <p14:tracePt t="116338" x="4979988" y="3228975"/>
          <p14:tracePt t="116347" x="4951413" y="3236913"/>
          <p14:tracePt t="116355" x="4851400" y="3243263"/>
          <p14:tracePt t="116370" x="4622800" y="3214688"/>
          <p14:tracePt t="116386" x="4522788" y="3128963"/>
          <p14:tracePt t="117122" x="4514850" y="3128963"/>
          <p14:tracePt t="117151" x="4514850" y="3143250"/>
          <p14:tracePt t="117168" x="4514850" y="3151188"/>
          <p14:tracePt t="117214" x="4514850" y="3157538"/>
          <p14:tracePt t="117222" x="4522788" y="3157538"/>
          <p14:tracePt t="117537" x="4529138" y="3157538"/>
          <p14:tracePt t="117543" x="4537075" y="3157538"/>
          <p14:tracePt t="117550" x="4543425" y="3157538"/>
          <p14:tracePt t="117563" x="4551363" y="3157538"/>
          <p14:tracePt t="118121" x="4557713" y="3157538"/>
          <p14:tracePt t="118135" x="4565650" y="3151188"/>
          <p14:tracePt t="118151" x="4565650" y="3143250"/>
          <p14:tracePt t="118159" x="4565650" y="3136900"/>
          <p14:tracePt t="118169" x="4572000" y="3136900"/>
          <p14:tracePt t="118184" x="4572000" y="3128963"/>
          <p14:tracePt t="118354" x="4572000" y="3122613"/>
          <p14:tracePt t="118487" x="4572000" y="3108325"/>
          <p14:tracePt t="118496" x="4572000" y="3094038"/>
          <p14:tracePt t="118506" x="4572000" y="3079750"/>
          <p14:tracePt t="118522" x="4572000" y="3065463"/>
          <p14:tracePt t="118539" x="4565650" y="3036888"/>
          <p14:tracePt t="118556" x="4565650" y="3000375"/>
          <p14:tracePt t="118573" x="4557713" y="2986088"/>
          <p14:tracePt t="118589" x="4551363" y="2971800"/>
          <p14:tracePt t="118606" x="4537075" y="2943225"/>
          <p14:tracePt t="118621" x="4514850" y="2914650"/>
          <p14:tracePt t="118640" x="4479925" y="2857500"/>
          <p14:tracePt t="118656" x="4457700" y="2822575"/>
          <p14:tracePt t="118672" x="4422775" y="2794000"/>
          <p14:tracePt t="118674" x="4414838" y="2786063"/>
          <p14:tracePt t="118689" x="4400550" y="2779713"/>
          <p14:tracePt t="118705" x="4394200" y="2771775"/>
          <p14:tracePt t="118771" x="4394200" y="2765425"/>
          <p14:tracePt t="118778" x="4386263" y="2751138"/>
          <p14:tracePt t="118791" x="4371975" y="2743200"/>
          <p14:tracePt t="118808" x="4351338" y="2722563"/>
          <p14:tracePt t="118825" x="4329113" y="2693988"/>
          <p14:tracePt t="118841" x="4314825" y="2679700"/>
          <p14:tracePt t="118876" x="4308475" y="2671763"/>
          <p14:tracePt t="118926" x="4308475" y="2657475"/>
          <p14:tracePt t="118934" x="4300538" y="2651125"/>
          <p14:tracePt t="118942" x="4300538" y="2643188"/>
          <p14:tracePt t="118957" x="4294188" y="2636838"/>
          <p14:tracePt t="118974" x="4286250" y="2614613"/>
          <p14:tracePt t="118991" x="4271963" y="2593975"/>
          <p14:tracePt t="119008" x="4271963" y="2579688"/>
          <p14:tracePt t="119024" x="4265613" y="2571750"/>
          <p14:tracePt t="119026" x="4265613" y="2557463"/>
          <p14:tracePt t="119041" x="4265613" y="2551113"/>
          <p14:tracePt t="119058" x="4257675" y="2536825"/>
          <p14:tracePt t="119075" x="4251325" y="2514600"/>
          <p14:tracePt t="119079" x="4243388" y="2500313"/>
          <p14:tracePt t="119092" x="4237038" y="2500313"/>
          <p14:tracePt t="119109" x="4229100" y="2486025"/>
          <p14:tracePt t="119191" x="4229100" y="2479675"/>
          <p14:tracePt t="119199" x="4222750" y="2471738"/>
          <p14:tracePt t="119211" x="4214813" y="2471738"/>
          <p14:tracePt t="119227" x="4194175" y="2451100"/>
          <p14:tracePt t="119263" x="4194175" y="2443163"/>
          <p14:tracePt t="119301" x="4186238" y="2436813"/>
          <p14:tracePt t="119309" x="4186238" y="2428875"/>
          <p14:tracePt t="119316" x="4186238" y="2422525"/>
          <p14:tracePt t="119327" x="4171950" y="2414588"/>
          <p14:tracePt t="119343" x="4165600" y="2379663"/>
          <p14:tracePt t="119360" x="4137025" y="2322513"/>
          <p14:tracePt t="119377" x="4100513" y="2265363"/>
          <p14:tracePt t="119394" x="4094163" y="2257425"/>
          <p14:tracePt t="119411" x="4086225" y="2251075"/>
          <p14:tracePt t="119488" x="4079875" y="2236788"/>
          <p14:tracePt t="119495" x="4079875" y="2214563"/>
          <p14:tracePt t="119503" x="4071938" y="2200275"/>
          <p14:tracePt t="119512" x="4065588" y="2185988"/>
          <p14:tracePt t="119528" x="4057650" y="2171700"/>
          <p14:tracePt t="119546" x="4057650" y="2157413"/>
          <p14:tracePt t="119563" x="4057650" y="2151063"/>
          <p14:tracePt t="119579" x="4057650" y="2128838"/>
          <p14:tracePt t="119582" x="4057650" y="2114550"/>
          <p14:tracePt t="119595" x="4057650" y="2100263"/>
          <p14:tracePt t="119614" x="4057650" y="2079625"/>
          <p14:tracePt t="119647" x="4051300" y="2057400"/>
          <p14:tracePt t="119663" x="4051300" y="2051050"/>
          <p14:tracePt t="119680" x="4051300" y="2043113"/>
          <p14:tracePt t="119696" x="4051300" y="2036763"/>
          <p14:tracePt t="119715" x="4051300" y="2028825"/>
          <p14:tracePt t="119951" x="4043363" y="2028825"/>
          <p14:tracePt t="120121" x="4043363" y="2022475"/>
          <p14:tracePt t="120135" x="4043363" y="2014538"/>
          <p14:tracePt t="120284" x="4043363" y="2008188"/>
          <p14:tracePt t="120292" x="4037013" y="2008188"/>
          <p14:tracePt t="120308" x="4037013" y="2000250"/>
          <p14:tracePt t="120369" x="4037013" y="1985963"/>
          <p14:tracePt t="120393" x="4037013" y="1979613"/>
          <p14:tracePt t="120409" x="4037013" y="1965325"/>
          <p14:tracePt t="120425" x="4037013" y="1957388"/>
          <p14:tracePt t="120433" x="4037013" y="1951038"/>
          <p14:tracePt t="120446" x="4037013" y="1936750"/>
          <p14:tracePt t="120456" x="4037013" y="1922463"/>
          <p14:tracePt t="120469" x="4037013" y="1914525"/>
          <p14:tracePt t="120486" x="4037013" y="1908175"/>
          <p14:tracePt t="120549" x="4037013" y="1900238"/>
          <p14:tracePt t="120573" x="4037013" y="1893888"/>
          <p14:tracePt t="120598" x="4037013" y="1885950"/>
          <p14:tracePt t="120848" x="4051300" y="1885950"/>
          <p14:tracePt t="120862" x="4051300" y="1879600"/>
          <p14:tracePt t="120868" x="4057650" y="1879600"/>
          <p14:tracePt t="120877" x="4071938" y="1879600"/>
          <p14:tracePt t="120891" x="4079875" y="1879600"/>
          <p14:tracePt t="120906" x="4108450" y="1879600"/>
          <p14:tracePt t="120923" x="4179888" y="1893888"/>
          <p14:tracePt t="120940" x="4257675" y="1893888"/>
          <p14:tracePt t="120957" x="4357688" y="1914525"/>
          <p14:tracePt t="120973" x="4451350" y="1922463"/>
          <p14:tracePt t="120992" x="4537075" y="1928813"/>
          <p14:tracePt t="121009" x="4608513" y="1936750"/>
          <p14:tracePt t="121012" x="4622800" y="1936750"/>
          <p14:tracePt t="121026" x="4679950" y="1936750"/>
          <p14:tracePt t="121042" x="4722813" y="1936750"/>
          <p14:tracePt t="121058" x="4757738" y="1936750"/>
          <p14:tracePt t="121074" x="4808538" y="1951038"/>
          <p14:tracePt t="121091" x="4857750" y="1951038"/>
          <p14:tracePt t="121108" x="4929188" y="1957388"/>
          <p14:tracePt t="121125" x="5008563" y="1957388"/>
          <p14:tracePt t="121143" x="5057775" y="1957388"/>
          <p14:tracePt t="121160" x="5094288" y="1957388"/>
          <p14:tracePt t="121176" x="5114925" y="1957388"/>
          <p14:tracePt t="121209" x="5122863" y="1957388"/>
          <p14:tracePt t="121225" x="5129213" y="1957388"/>
          <p14:tracePt t="121242" x="5151438" y="1957388"/>
          <p14:tracePt t="121259" x="5172075" y="1957388"/>
          <p14:tracePt t="121276" x="5200650" y="1957388"/>
          <p14:tracePt t="121292" x="5222875" y="1971675"/>
          <p14:tracePt t="121312" x="5237163" y="1971675"/>
          <p14:tracePt t="121328" x="5265738" y="1971675"/>
          <p14:tracePt t="121344" x="5294313" y="1979613"/>
          <p14:tracePt t="121361" x="5357813" y="1985963"/>
          <p14:tracePt t="121379" x="5443538" y="1993900"/>
          <p14:tracePt t="121394" x="5500688" y="2000250"/>
          <p14:tracePt t="121410" x="5572125" y="2000250"/>
          <p14:tracePt t="121427" x="5643563" y="1979613"/>
          <p14:tracePt t="121444" x="5694363" y="1979613"/>
          <p14:tracePt t="121461" x="5765800" y="1979613"/>
          <p14:tracePt t="121478" x="5815013" y="1979613"/>
          <p14:tracePt t="121494" x="5857875" y="1979613"/>
          <p14:tracePt t="121511" x="5915025" y="1985963"/>
          <p14:tracePt t="121529" x="5994400" y="2000250"/>
          <p14:tracePt t="121545" x="6037263" y="2000250"/>
          <p14:tracePt t="121561" x="6115050" y="2000250"/>
          <p14:tracePt t="121578" x="6180138" y="2000250"/>
          <p14:tracePt t="121581" x="6215063" y="1993900"/>
          <p14:tracePt t="121596" x="6272213" y="1993900"/>
          <p14:tracePt t="121613" x="6308725" y="1971675"/>
          <p14:tracePt t="121629" x="6337300" y="1965325"/>
          <p14:tracePt t="121647" x="6351588" y="1965325"/>
          <p14:tracePt t="121664" x="6400800" y="1951038"/>
          <p14:tracePt t="121682" x="6486525" y="1943100"/>
          <p14:tracePt t="121697" x="6565900" y="1936750"/>
          <p14:tracePt t="121713" x="6651625" y="1928813"/>
          <p14:tracePt t="121729" x="6694488" y="1928813"/>
          <p14:tracePt t="121746" x="6765925" y="1914525"/>
          <p14:tracePt t="121763" x="6794500" y="1914525"/>
          <p14:tracePt t="121780" x="6829425" y="1908175"/>
          <p14:tracePt t="121797" x="6886575" y="1908175"/>
          <p14:tracePt t="121813" x="6929438" y="1893888"/>
          <p14:tracePt t="121831" x="7000875" y="1893888"/>
          <p14:tracePt t="121848" x="7051675" y="1893888"/>
          <p14:tracePt t="121865" x="7123113" y="1893888"/>
          <p14:tracePt t="121881" x="7158038" y="1893888"/>
          <p14:tracePt t="121884" x="7180263" y="1893888"/>
          <p14:tracePt t="121897" x="7200900" y="1893888"/>
          <p14:tracePt t="121916" x="7258050" y="1893888"/>
          <p14:tracePt t="121932" x="7286625" y="1900238"/>
          <p14:tracePt t="121948" x="7315200" y="1900238"/>
          <p14:tracePt t="121965" x="7343775" y="1900238"/>
          <p14:tracePt t="121982" x="7386638" y="1900238"/>
          <p14:tracePt t="121998" x="7423150" y="1900238"/>
          <p14:tracePt t="122015" x="7472363" y="1900238"/>
          <p14:tracePt t="122033" x="7529513" y="1893888"/>
          <p14:tracePt t="122050" x="7566025" y="1893888"/>
          <p14:tracePt t="122067" x="7580313" y="1893888"/>
          <p14:tracePt t="122071" x="7594600" y="1893888"/>
          <p14:tracePt t="122084" x="7600950" y="1893888"/>
          <p14:tracePt t="122101" x="7623175" y="1893888"/>
          <p14:tracePt t="122118" x="7629525" y="1893888"/>
          <p14:tracePt t="122134" x="7643813" y="1893888"/>
          <p14:tracePt t="122150" x="7658100" y="1885950"/>
          <p14:tracePt t="122166" x="7666038" y="1885950"/>
          <p14:tracePt t="122597" x="7658100" y="1885950"/>
          <p14:tracePt t="122666" x="7651750" y="1885950"/>
          <p14:tracePt t="122688" x="7637463" y="1893888"/>
          <p14:tracePt t="122696" x="7623175" y="1893888"/>
          <p14:tracePt t="122713" x="7615238" y="1893888"/>
          <p14:tracePt t="122721" x="7608888" y="1900238"/>
          <p14:tracePt t="122738" x="7594600" y="1900238"/>
          <p14:tracePt t="122756" x="7566025" y="1908175"/>
          <p14:tracePt t="122773" x="7537450" y="1908175"/>
          <p14:tracePt t="122790" x="7480300" y="1908175"/>
          <p14:tracePt t="122806" x="7466013" y="1914525"/>
          <p14:tracePt t="122823" x="7429500" y="1922463"/>
          <p14:tracePt t="122840" x="7400925" y="1936750"/>
          <p14:tracePt t="122857" x="7372350" y="1943100"/>
          <p14:tracePt t="122873" x="7329488" y="1951038"/>
          <p14:tracePt t="122890" x="7280275" y="1971675"/>
          <p14:tracePt t="122908" x="7229475" y="1985963"/>
          <p14:tracePt t="122924" x="7215188" y="1985963"/>
          <p14:tracePt t="122941" x="7143750" y="2000250"/>
          <p14:tracePt t="122957" x="7100888" y="2014538"/>
          <p14:tracePt t="122974" x="7037388" y="2022475"/>
          <p14:tracePt t="122991" x="6965950" y="2028825"/>
          <p14:tracePt t="123008" x="6923088" y="2028825"/>
          <p14:tracePt t="123024" x="6843713" y="2043113"/>
          <p14:tracePt t="123042" x="6800850" y="2051050"/>
          <p14:tracePt t="123057" x="6737350" y="2057400"/>
          <p14:tracePt t="123074" x="6651625" y="2057400"/>
          <p14:tracePt t="123091" x="6608763" y="2057400"/>
          <p14:tracePt t="123094" x="6551613" y="2057400"/>
          <p14:tracePt t="123109" x="6494463" y="2051050"/>
          <p14:tracePt t="123126" x="6343650" y="2051050"/>
          <p14:tracePt t="123142" x="6243638" y="2051050"/>
          <p14:tracePt t="123159" x="6143625" y="2051050"/>
          <p14:tracePt t="123176" x="6037263" y="2071688"/>
          <p14:tracePt t="123193" x="5908675" y="2085975"/>
          <p14:tracePt t="123210" x="5822950" y="2085975"/>
          <p14:tracePt t="123226" x="5729288" y="2085975"/>
          <p14:tracePt t="123244" x="5580063" y="2051050"/>
          <p14:tracePt t="123260" x="5472113" y="2036763"/>
          <p14:tracePt t="123277" x="5408613" y="2028825"/>
          <p14:tracePt t="123293" x="5322888" y="2014538"/>
          <p14:tracePt t="123309" x="5257800" y="2000250"/>
          <p14:tracePt t="123326" x="5200650" y="2000250"/>
          <p14:tracePt t="123342" x="5157788" y="2000250"/>
          <p14:tracePt t="123359" x="5072063" y="1993900"/>
          <p14:tracePt t="123376" x="5008563" y="1993900"/>
          <p14:tracePt t="123393" x="4957763" y="1993900"/>
          <p14:tracePt t="123409" x="4908550" y="1985963"/>
          <p14:tracePt t="123426" x="4872038" y="1979613"/>
          <p14:tracePt t="123443" x="4822825" y="1965325"/>
          <p14:tracePt t="123460" x="4786313" y="1965325"/>
          <p14:tracePt t="123479" x="4765675" y="1965325"/>
          <p14:tracePt t="123495" x="4729163" y="1965325"/>
          <p14:tracePt t="123512" x="4714875" y="1965325"/>
          <p14:tracePt t="123529" x="4700588" y="1965325"/>
          <p14:tracePt t="123546" x="4686300" y="1965325"/>
          <p14:tracePt t="123564" x="4651375" y="1965325"/>
          <p14:tracePt t="123578" x="4637088" y="1965325"/>
          <p14:tracePt t="123594" x="4579938" y="1957388"/>
          <p14:tracePt t="123611" x="4557713" y="1957388"/>
          <p14:tracePt t="123628" x="4508500" y="1957388"/>
          <p14:tracePt t="123645" x="4486275" y="1951038"/>
          <p14:tracePt t="123662" x="4465638" y="1951038"/>
          <p14:tracePt t="123680" x="4457700" y="1951038"/>
          <p14:tracePt t="123752" x="4451350" y="1951038"/>
          <p14:tracePt t="123769" x="4437063" y="1951038"/>
          <p14:tracePt t="123775" x="4414838" y="1943100"/>
          <p14:tracePt t="123783" x="4394200" y="1936750"/>
          <p14:tracePt t="123796" x="4379913" y="1936750"/>
          <p14:tracePt t="123813" x="4371975" y="1936750"/>
          <p14:tracePt t="123829" x="4351338" y="1936750"/>
          <p14:tracePt t="123846" x="4343400" y="1928813"/>
          <p14:tracePt t="123864" x="4314825" y="1922463"/>
          <p14:tracePt t="123881" x="4286250" y="1914525"/>
          <p14:tracePt t="123898" x="4257675" y="1908175"/>
          <p14:tracePt t="123916" x="4222750" y="1893888"/>
          <p14:tracePt t="123932" x="4194175" y="1885950"/>
          <p14:tracePt t="123949" x="4186238" y="1879600"/>
          <p14:tracePt t="123966" x="4171950" y="1879600"/>
          <p14:tracePt t="123999" x="4165600" y="1879600"/>
          <p14:tracePt t="124041" x="4151313" y="1879600"/>
          <p14:tracePt t="124050" x="4137025" y="1879600"/>
          <p14:tracePt t="124057" x="4129088" y="1879600"/>
          <p14:tracePt t="124067" x="4122738" y="1879600"/>
          <p14:tracePt t="124082" x="4094163" y="1879600"/>
          <p14:tracePt t="124098" x="4079875" y="1879600"/>
          <p14:tracePt t="124102" x="4071938" y="1879600"/>
          <p14:tracePt t="124127" x="4057650" y="1879600"/>
          <p14:tracePt t="124136" x="4051300" y="1879600"/>
          <p14:tracePt t="124149" x="4037013" y="1879600"/>
          <p14:tracePt t="124166" x="4008438" y="1879600"/>
          <p14:tracePt t="124184" x="3979863" y="1879600"/>
          <p14:tracePt t="124201" x="3943350" y="1885950"/>
          <p14:tracePt t="124217" x="3894138" y="1885950"/>
          <p14:tracePt t="124234" x="3857625" y="1893888"/>
          <p14:tracePt t="124250" x="3794125" y="1914525"/>
          <p14:tracePt t="124266" x="3751263" y="1922463"/>
          <p14:tracePt t="124283" x="3736975" y="1922463"/>
          <p14:tracePt t="124300" x="3729038" y="1922463"/>
          <p14:tracePt t="124334" x="3729038" y="1928813"/>
          <p14:tracePt t="124351" x="3700463" y="1951038"/>
          <p14:tracePt t="124368" x="3665538" y="1979613"/>
          <p14:tracePt t="124384" x="3608388" y="2036763"/>
          <p14:tracePt t="124401" x="3551238" y="2136775"/>
          <p14:tracePt t="124419" x="3508375" y="2228850"/>
          <p14:tracePt t="124435" x="3443288" y="2293938"/>
          <p14:tracePt t="124452" x="3400425" y="2314575"/>
          <p14:tracePt t="124468" x="3357563" y="2328863"/>
          <p14:tracePt t="124485" x="3314700" y="2351088"/>
          <p14:tracePt t="124501" x="3265488" y="2365375"/>
          <p14:tracePt t="124519" x="3222625" y="2386013"/>
          <p14:tracePt t="124536" x="3186113" y="2436813"/>
          <p14:tracePt t="124552" x="3114675" y="2514600"/>
          <p14:tracePt t="124570" x="3071813" y="2565400"/>
          <p14:tracePt t="124585" x="3028950" y="2628900"/>
          <p14:tracePt t="124602" x="2971800" y="2665413"/>
          <p14:tracePt t="124619" x="2943225" y="2665413"/>
          <p14:tracePt t="124636" x="2922588" y="2665413"/>
          <p14:tracePt t="124653" x="2914650" y="2665413"/>
          <p14:tracePt t="124670" x="2900363" y="2665413"/>
          <p14:tracePt t="124686" x="2857500" y="2665413"/>
          <p14:tracePt t="124703" x="2779713" y="2657475"/>
          <p14:tracePt t="124720" x="2751138" y="2657475"/>
          <p14:tracePt t="124739" x="2708275" y="2657475"/>
          <p14:tracePt t="124754" x="2700338" y="2657475"/>
          <p14:tracePt t="125058" x="2743200" y="2622550"/>
          <p14:tracePt t="125068" x="2779713" y="2579688"/>
          <p14:tracePt t="125072" x="2814638" y="2543175"/>
          <p14:tracePt t="125090" x="2871788" y="2486025"/>
          <p14:tracePt t="125106" x="2922588" y="2457450"/>
          <p14:tracePt t="125126" x="2994025" y="2414588"/>
          <p14:tracePt t="125142" x="3036888" y="2400300"/>
          <p14:tracePt t="125160" x="3086100" y="2379663"/>
          <p14:tracePt t="125175" x="3143250" y="2351088"/>
          <p14:tracePt t="125193" x="3194050" y="2314575"/>
          <p14:tracePt t="125207" x="3251200" y="2228850"/>
          <p14:tracePt t="125224" x="3286125" y="2136775"/>
          <p14:tracePt t="125241" x="3300413" y="2093913"/>
          <p14:tracePt t="125258" x="3300413" y="2079625"/>
          <p14:tracePt t="125336" x="3300413" y="2071688"/>
          <p14:tracePt t="125345" x="3308350" y="2065338"/>
          <p14:tracePt t="125352" x="3308350" y="2057400"/>
          <p14:tracePt t="125361" x="3314700" y="2051050"/>
          <p14:tracePt t="125376" x="3314700" y="2036763"/>
          <p14:tracePt t="125392" x="3322638" y="2014538"/>
          <p14:tracePt t="125426" x="3328988" y="2008188"/>
          <p14:tracePt t="125557" x="3336925" y="2008188"/>
          <p14:tracePt t="125565" x="3343275" y="2000250"/>
          <p14:tracePt t="125572" x="3357563" y="2000250"/>
          <p14:tracePt t="125581" x="3365500" y="2000250"/>
          <p14:tracePt t="125594" x="3371850" y="2000250"/>
          <p14:tracePt t="125610" x="3429000" y="1993900"/>
          <p14:tracePt t="125628" x="3471863" y="1993900"/>
          <p14:tracePt t="125644" x="3522663" y="1993900"/>
          <p14:tracePt t="125661" x="3586163" y="2000250"/>
          <p14:tracePt t="125678" x="3671888" y="2000250"/>
          <p14:tracePt t="125694" x="3722688" y="2000250"/>
          <p14:tracePt t="125711" x="3800475" y="2000250"/>
          <p14:tracePt t="125728" x="3829050" y="2000250"/>
          <p14:tracePt t="125745" x="3865563" y="1993900"/>
          <p14:tracePt t="125762" x="3879850" y="1993900"/>
          <p14:tracePt t="125779" x="3894138" y="1993900"/>
          <p14:tracePt t="125795" x="3900488" y="1993900"/>
          <p14:tracePt t="125812" x="3914775" y="1993900"/>
          <p14:tracePt t="125829" x="3937000" y="1993900"/>
          <p14:tracePt t="125846" x="3965575" y="1979613"/>
          <p14:tracePt t="125862" x="3986213" y="1971675"/>
          <p14:tracePt t="125881" x="4000500" y="1971675"/>
          <p14:tracePt t="125898" x="4008438" y="1971675"/>
          <p14:tracePt t="125912" x="4014788" y="1971675"/>
          <p14:tracePt t="125947" x="4014788" y="1965325"/>
          <p14:tracePt t="126010" x="4029075" y="1965325"/>
          <p14:tracePt t="126026" x="4037013" y="1965325"/>
          <p14:tracePt t="126044" x="4043363" y="1965325"/>
          <p14:tracePt t="126057" x="4051300" y="1965325"/>
          <p14:tracePt t="126066" x="4057650" y="1965325"/>
          <p14:tracePt t="126144" x="4071938" y="1965325"/>
          <p14:tracePt t="126159" x="4079875" y="1965325"/>
          <p14:tracePt t="126165" x="4086225" y="1965325"/>
          <p14:tracePt t="126172" x="4094163" y="1965325"/>
          <p14:tracePt t="126181" x="4100513" y="1965325"/>
          <p14:tracePt t="126200" x="4108450" y="1965325"/>
          <p14:tracePt t="126217" x="4108450" y="1957388"/>
          <p14:tracePt t="126238" x="4114800" y="1957388"/>
          <p14:tracePt t="126837" x="4108450" y="1957388"/>
          <p14:tracePt t="126861" x="4108450" y="1951038"/>
          <p14:tracePt t="126932" x="4108450" y="1943100"/>
          <p14:tracePt t="126948" x="4100513" y="1943100"/>
          <p14:tracePt t="127066" x="4100513" y="1936750"/>
          <p14:tracePt t="127174" x="4094163" y="1936750"/>
          <p14:tracePt t="127191" x="4094163" y="1928813"/>
          <p14:tracePt t="127244" x="4086225" y="1928813"/>
          <p14:tracePt t="127565" x="4079875" y="1928813"/>
          <p14:tracePt t="127587" x="4071938" y="1928813"/>
          <p14:tracePt t="127643" x="4065588" y="1928813"/>
          <p14:tracePt t="127861" x="4057650" y="1928813"/>
          <p14:tracePt t="128010" x="4051300" y="1928813"/>
          <p14:tracePt t="128027" x="4043363" y="1922463"/>
          <p14:tracePt t="128058" x="4037013" y="1922463"/>
          <p14:tracePt t="128080" x="4022725" y="1922463"/>
          <p14:tracePt t="128088" x="4014788" y="1922463"/>
          <p14:tracePt t="128099" x="4008438" y="1922463"/>
          <p14:tracePt t="128115" x="3994150" y="1922463"/>
          <p14:tracePt t="128132" x="3971925" y="1922463"/>
          <p14:tracePt t="128149" x="3943350" y="1922463"/>
          <p14:tracePt t="128151" x="3922713" y="1922463"/>
          <p14:tracePt t="128166" x="3908425" y="1922463"/>
          <p14:tracePt t="128183" x="3900488" y="1922463"/>
          <p14:tracePt t="128222" x="3894138" y="1922463"/>
          <p14:tracePt t="128236" x="3886200" y="1922463"/>
          <p14:tracePt t="128250" x="3871913" y="1914525"/>
          <p14:tracePt t="128267" x="3865563" y="1914525"/>
          <p14:tracePt t="128283" x="3857625" y="1914525"/>
          <p14:tracePt t="128532" x="3865563" y="1914525"/>
          <p14:tracePt t="128540" x="3871913" y="1914525"/>
          <p14:tracePt t="128551" x="3886200" y="1914525"/>
          <p14:tracePt t="128568" x="3943350" y="1914525"/>
          <p14:tracePt t="128584" x="3994150" y="1922463"/>
          <p14:tracePt t="128588" x="4043363" y="1922463"/>
          <p14:tracePt t="128601" x="4094163" y="1943100"/>
          <p14:tracePt t="128619" x="4257675" y="1957388"/>
          <p14:tracePt t="128635" x="4365625" y="1965325"/>
          <p14:tracePt t="128651" x="4451350" y="1965325"/>
          <p14:tracePt t="128668" x="4537075" y="1965325"/>
          <p14:tracePt t="128685" x="4586288" y="1965325"/>
          <p14:tracePt t="128704" x="4643438" y="1965325"/>
          <p14:tracePt t="128720" x="4686300" y="1965325"/>
          <p14:tracePt t="128736" x="4737100" y="1965325"/>
          <p14:tracePt t="128752" x="4837113" y="1965325"/>
          <p14:tracePt t="128769" x="4957763" y="1965325"/>
          <p14:tracePt t="128786" x="5100638" y="1971675"/>
          <p14:tracePt t="128804" x="5172075" y="1979613"/>
          <p14:tracePt t="128821" x="5351463" y="1993900"/>
          <p14:tracePt t="128838" x="5451475" y="2000250"/>
          <p14:tracePt t="128854" x="5551488" y="2008188"/>
          <p14:tracePt t="128870" x="5637213" y="2014538"/>
          <p14:tracePt t="128887" x="5737225" y="2022475"/>
          <p14:tracePt t="128903" x="5780088" y="2028825"/>
          <p14:tracePt t="128920" x="5822950" y="2028825"/>
          <p14:tracePt t="128939" x="5865813" y="2022475"/>
          <p14:tracePt t="128954" x="5886450" y="2014538"/>
          <p14:tracePt t="128971" x="5915025" y="2014538"/>
          <p14:tracePt t="128988" x="5943600" y="2014538"/>
          <p14:tracePt t="129004" x="6008688" y="2014538"/>
          <p14:tracePt t="129021" x="6065838" y="2000250"/>
          <p14:tracePt t="129040" x="6172200" y="1985963"/>
          <p14:tracePt t="129056" x="6257925" y="1965325"/>
          <p14:tracePt t="129073" x="6337300" y="1943100"/>
          <p14:tracePt t="129090" x="6451600" y="1936750"/>
          <p14:tracePt t="129095" x="6500813" y="1936750"/>
          <p14:tracePt t="129106" x="6529388" y="1928813"/>
          <p14:tracePt t="129124" x="6637338" y="1936750"/>
          <p14:tracePt t="129140" x="6737350" y="1943100"/>
          <p14:tracePt t="129156" x="6858000" y="1943100"/>
          <p14:tracePt t="129174" x="6908800" y="1943100"/>
          <p14:tracePt t="129191" x="6980238" y="1943100"/>
          <p14:tracePt t="129206" x="7086600" y="1951038"/>
          <p14:tracePt t="129223" x="7180263" y="1951038"/>
          <p14:tracePt t="129239" x="7300913" y="1957388"/>
          <p14:tracePt t="129258" x="7486650" y="1965325"/>
          <p14:tracePt t="129276" x="7600950" y="1957388"/>
          <p14:tracePt t="129292" x="7686675" y="1951038"/>
          <p14:tracePt t="129308" x="7758113" y="1943100"/>
          <p14:tracePt t="129325" x="7808913" y="1943100"/>
          <p14:tracePt t="129342" x="7843838" y="1928813"/>
          <p14:tracePt t="129358" x="7880350" y="1922463"/>
          <p14:tracePt t="129374" x="7894638" y="1922463"/>
          <p14:tracePt t="129391" x="7929563" y="1922463"/>
          <p14:tracePt t="129407" x="7937500" y="1922463"/>
          <p14:tracePt t="129915" x="7937500" y="1928813"/>
          <p14:tracePt t="129923" x="7923213" y="1936750"/>
          <p14:tracePt t="129939" x="7915275" y="1936750"/>
          <p14:tracePt t="129947" x="7908925" y="1943100"/>
          <p14:tracePt t="129986" x="7900988" y="1951038"/>
          <p14:tracePt t="130004" x="7894638" y="1957388"/>
          <p14:tracePt t="130009" x="7880350" y="1957388"/>
          <p14:tracePt t="130016" x="7880350" y="1965325"/>
          <p14:tracePt t="130029" x="7872413" y="1965325"/>
          <p14:tracePt t="130046" x="7858125" y="1979613"/>
          <p14:tracePt t="130063" x="7823200" y="2014538"/>
          <p14:tracePt t="130079" x="7800975" y="2043113"/>
          <p14:tracePt t="130097" x="7786688" y="2051050"/>
          <p14:tracePt t="130132" x="7786688" y="2057400"/>
          <p14:tracePt t="130149" x="7780338" y="2057400"/>
          <p14:tracePt t="130164" x="7772400" y="2057400"/>
          <p14:tracePt t="130181" x="7751763" y="2071688"/>
          <p14:tracePt t="130197" x="7723188" y="2100263"/>
          <p14:tracePt t="130214" x="7708900" y="2108200"/>
          <p14:tracePt t="130232" x="7700963" y="2108200"/>
          <p14:tracePt t="130267" x="7694613" y="2114550"/>
          <p14:tracePt t="130329" x="7694613" y="2122488"/>
          <p14:tracePt t="130337" x="7686675" y="2122488"/>
          <p14:tracePt t="130353" x="7680325" y="2122488"/>
          <p14:tracePt t="130472" x="7666038" y="2122488"/>
          <p14:tracePt t="130480" x="7643813" y="2122488"/>
          <p14:tracePt t="130487" x="7637463" y="2122488"/>
          <p14:tracePt t="130499" x="7615238" y="2128838"/>
          <p14:tracePt t="130516" x="7615238" y="2136775"/>
          <p14:tracePt t="130784" x="7608888" y="2136775"/>
          <p14:tracePt t="130830" x="7586663" y="2136775"/>
          <p14:tracePt t="130837" x="7572375" y="2143125"/>
          <p14:tracePt t="130845" x="7566025" y="2151063"/>
          <p14:tracePt t="130853" x="7558088" y="2151063"/>
          <p14:tracePt t="130869" x="7515225" y="2151063"/>
          <p14:tracePt t="130886" x="7466013" y="2157413"/>
          <p14:tracePt t="130904" x="7394575" y="2165350"/>
          <p14:tracePt t="130919" x="7358063" y="2179638"/>
          <p14:tracePt t="130938" x="7308850" y="2200275"/>
          <p14:tracePt t="130955" x="7280275" y="2208213"/>
          <p14:tracePt t="130972" x="7265988" y="2208213"/>
          <p14:tracePt t="130988" x="7251700" y="2208213"/>
          <p14:tracePt t="131005" x="7223125" y="2208213"/>
          <p14:tracePt t="131022" x="7180263" y="2208213"/>
          <p14:tracePt t="131040" x="7043738" y="2222500"/>
          <p14:tracePt t="131056" x="6980238" y="2251075"/>
          <p14:tracePt t="131071" x="6872288" y="2271713"/>
          <p14:tracePt t="131088" x="6800850" y="2286000"/>
          <p14:tracePt t="131104" x="6708775" y="2300288"/>
          <p14:tracePt t="131122" x="6657975" y="2308225"/>
          <p14:tracePt t="131138" x="6594475" y="2308225"/>
          <p14:tracePt t="131156" x="6486525" y="2300288"/>
          <p14:tracePt t="131173" x="6386513" y="2300288"/>
          <p14:tracePt t="131190" x="6237288" y="2300288"/>
          <p14:tracePt t="131208" x="6094413" y="2293938"/>
          <p14:tracePt t="131224" x="6008688" y="2279650"/>
          <p14:tracePt t="131240" x="5922963" y="2279650"/>
          <p14:tracePt t="131258" x="5822950" y="2271713"/>
          <p14:tracePt t="131274" x="5757863" y="2257425"/>
          <p14:tracePt t="131291" x="5694363" y="2228850"/>
          <p14:tracePt t="131308" x="5551488" y="2193925"/>
          <p14:tracePt t="131324" x="5443538" y="2157413"/>
          <p14:tracePt t="131341" x="5365750" y="2136775"/>
          <p14:tracePt t="131357" x="5257800" y="2128838"/>
          <p14:tracePt t="131373" x="5222875" y="2128838"/>
          <p14:tracePt t="131390" x="5200650" y="2122488"/>
          <p14:tracePt t="131478" x="5214938" y="2122488"/>
          <p14:tracePt t="131486" x="5237163" y="2122488"/>
          <p14:tracePt t="131495" x="5300663" y="2151063"/>
          <p14:tracePt t="131510" x="5429250" y="2165350"/>
          <p14:tracePt t="131525" x="5629275" y="2165350"/>
          <p14:tracePt t="131541" x="5943600" y="2065338"/>
          <p14:tracePt t="131558" x="6223000" y="2022475"/>
          <p14:tracePt t="131574" x="6529388" y="2000250"/>
          <p14:tracePt t="131592" x="6808788" y="1985963"/>
          <p14:tracePt t="131610" x="7300913" y="1971675"/>
          <p14:tracePt t="131626" x="7623175" y="1957388"/>
          <p14:tracePt t="131642" x="7886700" y="1914525"/>
          <p14:tracePt t="131659" x="8080375" y="1936750"/>
          <p14:tracePt t="131676" x="8194675" y="1936750"/>
          <p14:tracePt t="131694" x="8223250" y="1936750"/>
          <p14:tracePt t="131711" x="8229600" y="1936750"/>
          <p14:tracePt t="131726" x="8229600" y="1928813"/>
          <p14:tracePt t="132002" x="8223250" y="1928813"/>
          <p14:tracePt t="132009" x="8166100" y="1943100"/>
          <p14:tracePt t="132016" x="8115300" y="1957388"/>
          <p14:tracePt t="132028" x="8066088" y="1965325"/>
          <p14:tracePt t="132046" x="7886700" y="1971675"/>
          <p14:tracePt t="132062" x="7666038" y="2014538"/>
          <p14:tracePt t="132079" x="7494588" y="2043113"/>
          <p14:tracePt t="132097" x="7294563" y="2065338"/>
          <p14:tracePt t="132114" x="7115175" y="2065338"/>
          <p14:tracePt t="132119" x="7023100" y="2065338"/>
          <p14:tracePt t="132130" x="6915150" y="2071688"/>
          <p14:tracePt t="132146" x="6623050" y="2079625"/>
          <p14:tracePt t="132163" x="6329363" y="2100263"/>
          <p14:tracePt t="132181" x="6115050" y="2108200"/>
          <p14:tracePt t="132198" x="5843588" y="2114550"/>
          <p14:tracePt t="132215" x="5608638" y="2114550"/>
          <p14:tracePt t="132232" x="5437188" y="2122488"/>
          <p14:tracePt t="132249" x="5229225" y="2122488"/>
          <p14:tracePt t="132264" x="5057775" y="2122488"/>
          <p14:tracePt t="132265" x="5014913" y="2122488"/>
          <p14:tracePt t="132281" x="4951413" y="2108200"/>
          <p14:tracePt t="132297" x="4772025" y="2071688"/>
          <p14:tracePt t="132316" x="4686300" y="2065338"/>
          <p14:tracePt t="132333" x="4614863" y="2057400"/>
          <p14:tracePt t="132348" x="4579938" y="2057400"/>
          <p14:tracePt t="132364" x="4557713" y="2057400"/>
          <p14:tracePt t="132381" x="4543425" y="2043113"/>
          <p14:tracePt t="132398" x="4457700" y="2028825"/>
          <p14:tracePt t="132416" x="4343400" y="1985963"/>
          <p14:tracePt t="132433" x="4251325" y="1965325"/>
          <p14:tracePt t="132450" x="4171950" y="1943100"/>
          <p14:tracePt t="132467" x="4129088" y="1928813"/>
          <p14:tracePt t="132484" x="4100513" y="1908175"/>
          <p14:tracePt t="132500" x="4100513" y="1900238"/>
          <p14:tracePt t="132517" x="4100513" y="1893888"/>
          <p14:tracePt t="132534" x="4100513" y="1879600"/>
          <p14:tracePt t="132566" x="4100513" y="1871663"/>
          <p14:tracePt t="132583" x="4100513" y="1851025"/>
          <p14:tracePt t="132600" x="4100513" y="1836738"/>
          <p14:tracePt t="132616" x="4100513" y="1808163"/>
          <p14:tracePt t="132673" x="4108450" y="1808163"/>
          <p14:tracePt t="132681" x="4129088" y="1822450"/>
          <p14:tracePt t="132689" x="4179888" y="1843088"/>
          <p14:tracePt t="132700" x="4214813" y="1851025"/>
          <p14:tracePt t="132717" x="4379913" y="1879600"/>
          <p14:tracePt t="132734" x="4471988" y="1879600"/>
          <p14:tracePt t="132751" x="4537075" y="1879600"/>
          <p14:tracePt t="132768" x="4565650" y="1879600"/>
          <p14:tracePt t="132785" x="4594225" y="1879600"/>
          <p14:tracePt t="132801" x="4622800" y="1879600"/>
          <p14:tracePt t="132818" x="4672013" y="1879600"/>
          <p14:tracePt t="132835" x="4772025" y="1879600"/>
          <p14:tracePt t="132852" x="4794250" y="1871663"/>
          <p14:tracePt t="132870" x="4814888" y="1865313"/>
          <p14:tracePt t="132885" x="4822825" y="1865313"/>
          <p14:tracePt t="132902" x="4837113" y="1865313"/>
          <p14:tracePt t="132920" x="4865688" y="1865313"/>
          <p14:tracePt t="132936" x="4886325" y="1865313"/>
          <p14:tracePt t="132954" x="4979988" y="1865313"/>
          <p14:tracePt t="132969" x="5043488" y="1871663"/>
          <p14:tracePt t="132986" x="5122863" y="1871663"/>
          <p14:tracePt t="133005" x="5186363" y="1871663"/>
          <p14:tracePt t="133022" x="5251450" y="1879600"/>
          <p14:tracePt t="133036" x="5329238" y="1885950"/>
          <p14:tracePt t="133054" x="5422900" y="1900238"/>
          <p14:tracePt t="133070" x="5537200" y="1914525"/>
          <p14:tracePt t="133087" x="5680075" y="1928813"/>
          <p14:tracePt t="133104" x="5800725" y="1951038"/>
          <p14:tracePt t="133122" x="5957888" y="1965325"/>
          <p14:tracePt t="133139" x="6100763" y="1965325"/>
          <p14:tracePt t="133154" x="6237288" y="1965325"/>
          <p14:tracePt t="133156" x="6315075" y="1965325"/>
          <p14:tracePt t="133172" x="6437313" y="1965325"/>
          <p14:tracePt t="133189" x="6565900" y="1957388"/>
          <p14:tracePt t="133205" x="6623050" y="1957388"/>
          <p14:tracePt t="133222" x="6715125" y="1943100"/>
          <p14:tracePt t="133238" x="6872288" y="1943100"/>
          <p14:tracePt t="133255" x="7000875" y="1943100"/>
          <p14:tracePt t="133272" x="7137400" y="1943100"/>
          <p14:tracePt t="133289" x="7323138" y="1922463"/>
          <p14:tracePt t="133307" x="7480300" y="1914525"/>
          <p14:tracePt t="133324" x="7615238" y="1914525"/>
          <p14:tracePt t="133341" x="7743825" y="1908175"/>
          <p14:tracePt t="133357" x="7866063" y="1914525"/>
          <p14:tracePt t="133374" x="7994650" y="1922463"/>
          <p14:tracePt t="133389" x="8172450" y="1936750"/>
          <p14:tracePt t="133407" x="8251825" y="1936750"/>
          <p14:tracePt t="133423" x="8301038" y="1936750"/>
          <p14:tracePt t="133440" x="8351838" y="1936750"/>
          <p14:tracePt t="133457" x="8401050" y="1936750"/>
          <p14:tracePt t="133476" x="8523288" y="1957388"/>
          <p14:tracePt t="133492" x="8586788" y="1957388"/>
          <p14:tracePt t="133509" x="8615363" y="1957388"/>
          <p14:tracePt t="133525" x="8629650" y="1957388"/>
          <p14:tracePt t="133542" x="8637588" y="1957388"/>
          <p14:tracePt t="133580" x="8643938" y="1957388"/>
          <p14:tracePt t="133614" x="8643938" y="1951038"/>
          <p14:tracePt t="133650" x="8643938" y="1943100"/>
          <p14:tracePt t="133657" x="8643938" y="1936750"/>
          <p14:tracePt t="133665" x="8637588" y="1928813"/>
          <p14:tracePt t="133681" x="8623300" y="1922463"/>
          <p14:tracePt t="133697" x="8615363" y="1922463"/>
          <p14:tracePt t="133711" x="8615363" y="1914525"/>
          <p14:tracePt t="133727" x="8609013" y="1914525"/>
          <p14:tracePt t="133743" x="8586788" y="1914525"/>
          <p14:tracePt t="133759" x="8558213" y="1914525"/>
          <p14:tracePt t="133776" x="8529638" y="1908175"/>
          <p14:tracePt t="133793" x="8443913" y="1900238"/>
          <p14:tracePt t="133809" x="8372475" y="1885950"/>
          <p14:tracePt t="133827" x="8337550" y="1885950"/>
          <p14:tracePt t="133844" x="8315325" y="1885950"/>
          <p14:tracePt t="133977" x="8308975" y="1885950"/>
          <p14:tracePt t="133985" x="8301038" y="1885950"/>
          <p14:tracePt t="133994" x="8301038" y="1893888"/>
          <p14:tracePt t="134012" x="8301038" y="1900238"/>
          <p14:tracePt t="134030" x="8301038" y="1922463"/>
          <p14:tracePt t="134046" x="8308975" y="1922463"/>
          <p14:tracePt t="134160" x="8315325" y="1936750"/>
          <p14:tracePt t="134167" x="8323263" y="1957388"/>
          <p14:tracePt t="134180" x="8323263" y="1971675"/>
          <p14:tracePt t="134197" x="8323263" y="1979613"/>
          <p14:tracePt t="134462" x="8323263" y="1985963"/>
          <p14:tracePt t="134478" x="8323263" y="1993900"/>
          <p14:tracePt t="134502" x="8323263" y="2000250"/>
          <p14:tracePt t="134564" x="8323263" y="2008188"/>
          <p14:tracePt t="134587" x="8323263" y="2014538"/>
          <p14:tracePt t="134603" x="8323263" y="2022475"/>
          <p14:tracePt t="134734" x="8323263" y="2028825"/>
          <p14:tracePt t="134742" x="8323263" y="2036763"/>
          <p14:tracePt t="134878" x="8323263" y="2043113"/>
          <p14:tracePt t="134882" x="8323263" y="2051050"/>
          <p14:tracePt t="134914" x="8315325" y="2051050"/>
          <p14:tracePt t="134962" x="8308975" y="2051050"/>
          <p14:tracePt t="135027" x="8308975" y="2057400"/>
          <p14:tracePt t="135034" x="8301038" y="2057400"/>
          <p14:tracePt t="135049" x="8294688" y="2071688"/>
          <p14:tracePt t="135057" x="8286750" y="2071688"/>
          <p14:tracePt t="135069" x="8280400" y="2071688"/>
          <p14:tracePt t="135134" x="8272463" y="2071688"/>
          <p14:tracePt t="135198" x="8258175" y="2071688"/>
          <p14:tracePt t="135207" x="8258175" y="2079625"/>
          <p14:tracePt t="135706" x="8258175" y="2085975"/>
          <p14:tracePt t="135713" x="8251825" y="2085975"/>
          <p14:tracePt t="135729" x="8251825" y="2093913"/>
          <p14:tracePt t="135743" x="8251825" y="2100263"/>
          <p14:tracePt t="135762" x="8243888" y="2108200"/>
          <p14:tracePt t="135785" x="8237538" y="2114550"/>
          <p14:tracePt t="135793" x="8237538" y="2122488"/>
          <p14:tracePt t="135810" x="8229600" y="2128838"/>
          <p14:tracePt t="135828" x="8201025" y="2165350"/>
          <p14:tracePt t="135845" x="8186738" y="2179638"/>
          <p14:tracePt t="135901" x="8186738" y="2185988"/>
          <p14:tracePt t="136142" x="8180388" y="2185988"/>
          <p14:tracePt t="136158" x="8172450" y="2200275"/>
          <p14:tracePt t="136167" x="8166100" y="2208213"/>
          <p14:tracePt t="136180" x="8158163" y="2222500"/>
          <p14:tracePt t="136199" x="8151813" y="2222500"/>
          <p14:tracePt t="136219" x="8143875" y="2222500"/>
          <p14:tracePt t="136229" x="8143875" y="2228850"/>
          <p14:tracePt t="136392" x="8137525" y="2228850"/>
          <p14:tracePt t="164891" x="8143875" y="2236788"/>
          <p14:tracePt t="164955" x="8137525" y="2236788"/>
          <p14:tracePt t="164962" x="8123238" y="2251075"/>
          <p14:tracePt t="164971" x="8115300" y="2265363"/>
          <p14:tracePt t="164977" x="8101013" y="2286000"/>
          <p14:tracePt t="164993" x="8043863" y="2365375"/>
          <p14:tracePt t="165009" x="7986713" y="2457450"/>
          <p14:tracePt t="165026" x="7908925" y="2522538"/>
          <p14:tracePt t="165043" x="7794625" y="2600325"/>
          <p14:tracePt t="165060" x="7708900" y="2622550"/>
          <p14:tracePt t="165077" x="7566025" y="2651125"/>
          <p14:tracePt t="165093" x="7458075" y="2651125"/>
          <p14:tracePt t="165110" x="7366000" y="2643188"/>
          <p14:tracePt t="165128" x="7300913" y="2651125"/>
          <p14:tracePt t="165146" x="7158038" y="2643188"/>
          <p14:tracePt t="165163" x="7043738" y="2622550"/>
          <p14:tracePt t="165180" x="6943725" y="2593975"/>
          <p14:tracePt t="165185" x="6894513" y="2593975"/>
          <p14:tracePt t="165196" x="6843713" y="2579688"/>
          <p14:tracePt t="165213" x="6686550" y="2551113"/>
          <p14:tracePt t="165230" x="6543675" y="2536825"/>
          <p14:tracePt t="165247" x="6423025" y="2522538"/>
          <p14:tracePt t="165250" x="6365875" y="2522538"/>
          <p14:tracePt t="165264" x="6257925" y="2522538"/>
          <p14:tracePt t="165281" x="6172200" y="2522538"/>
          <p14:tracePt t="165298" x="6037263" y="2522538"/>
          <p14:tracePt t="165314" x="5922963" y="2514600"/>
          <p14:tracePt t="165331" x="5794375" y="2486025"/>
          <p14:tracePt t="165347" x="5700713" y="2443163"/>
          <p14:tracePt t="165363" x="5551488" y="2414588"/>
          <p14:tracePt t="165380" x="5429250" y="2400300"/>
          <p14:tracePt t="165397" x="5251450" y="2371725"/>
          <p14:tracePt t="165414" x="5137150" y="2351088"/>
          <p14:tracePt t="165431" x="5022850" y="2322513"/>
          <p14:tracePt t="165448" x="4900613" y="2300288"/>
          <p14:tracePt t="165464" x="4800600" y="2293938"/>
          <p14:tracePt t="165481" x="4722813" y="2271713"/>
          <p14:tracePt t="165500" x="4622800" y="2236788"/>
          <p14:tracePt t="165518" x="4572000" y="2214563"/>
          <p14:tracePt t="165534" x="4514850" y="2200275"/>
          <p14:tracePt t="165550" x="4451350" y="2193925"/>
          <p14:tracePt t="165566" x="4422775" y="2179638"/>
          <p14:tracePt t="165583" x="4379913" y="2165350"/>
          <p14:tracePt t="165600" x="4337050" y="2128838"/>
          <p14:tracePt t="165617" x="4271963" y="2079625"/>
          <p14:tracePt t="165633" x="4243388" y="2036763"/>
          <p14:tracePt t="165650" x="4200525" y="2008188"/>
          <p14:tracePt t="165667" x="4171950" y="1985963"/>
          <p14:tracePt t="165685" x="4151313" y="1971675"/>
          <p14:tracePt t="165700" x="4143375" y="1965325"/>
          <p14:tracePt t="165717" x="4137025" y="1957388"/>
          <p14:tracePt t="165734" x="4129088" y="1957388"/>
          <p14:tracePt t="165751" x="4122738" y="1951038"/>
          <p14:tracePt t="165827" x="4122738" y="1943100"/>
          <p14:tracePt t="165834" x="4122738" y="1928813"/>
          <p14:tracePt t="165843" x="4122738" y="1914525"/>
          <p14:tracePt t="165852" x="4122738" y="1908175"/>
          <p14:tracePt t="165871" x="4114800" y="1893888"/>
          <p14:tracePt t="165885" x="4114800" y="1885950"/>
          <p14:tracePt t="165902" x="4114800" y="1879600"/>
          <p14:tracePt t="166109" x="4114800" y="1885950"/>
          <p14:tracePt t="166124" x="4122738" y="1885950"/>
          <p14:tracePt t="166132" x="4129088" y="1893888"/>
          <p14:tracePt t="166139" x="4129088" y="1900238"/>
          <p14:tracePt t="166155" x="4137025" y="1900238"/>
          <p14:tracePt t="166271" x="4143375" y="1908175"/>
          <p14:tracePt t="166289" x="4157663" y="1908175"/>
          <p14:tracePt t="166296" x="4165600" y="1908175"/>
          <p14:tracePt t="166308" x="4165600" y="1914525"/>
          <p14:tracePt t="166324" x="4171950" y="1922463"/>
          <p14:tracePt t="166341" x="4179888" y="1922463"/>
          <p14:tracePt t="166357" x="4186238" y="1928813"/>
          <p14:tracePt t="166374" x="4200525" y="1936750"/>
          <p14:tracePt t="166391" x="4214813" y="1943100"/>
          <p14:tracePt t="166408" x="4251325" y="1957388"/>
          <p14:tracePt t="166425" x="4286250" y="1979613"/>
          <p14:tracePt t="166442" x="4314825" y="1985963"/>
          <p14:tracePt t="166458" x="4343400" y="1985963"/>
          <p14:tracePt t="166475" x="4371975" y="1985963"/>
          <p14:tracePt t="166494" x="4379913" y="1985963"/>
          <p14:tracePt t="166510" x="4386263" y="1985963"/>
          <p14:tracePt t="166527" x="4394200" y="1985963"/>
          <p14:tracePt t="166544" x="4400550" y="1985963"/>
          <p14:tracePt t="166570" x="4408488" y="1985963"/>
          <p14:tracePt t="166578" x="4414838" y="1985963"/>
          <p14:tracePt t="166594" x="4422775" y="1985963"/>
          <p14:tracePt t="166611" x="4429125" y="1985963"/>
          <p14:tracePt t="166627" x="4437063" y="1985963"/>
          <p14:tracePt t="166703" x="4443413" y="1985963"/>
          <p14:tracePt t="166758" x="4451350" y="1985963"/>
          <p14:tracePt t="166826" x="4457700" y="1985963"/>
          <p14:tracePt t="166874" x="4471988" y="1985963"/>
          <p14:tracePt t="166937" x="4479925" y="1993900"/>
          <p14:tracePt t="166945" x="4486275" y="1993900"/>
          <p14:tracePt t="166962" x="4494213" y="2000250"/>
          <p14:tracePt t="166974" x="4508500" y="2000250"/>
          <p14:tracePt t="166985" x="4522788" y="2008188"/>
          <p14:tracePt t="166998" x="4537075" y="2014538"/>
          <p14:tracePt t="167015" x="4543425" y="2014538"/>
          <p14:tracePt t="167032" x="4551363" y="2014538"/>
          <p14:tracePt t="167048" x="4557713" y="2014538"/>
          <p14:tracePt t="167069" x="4565650" y="2014538"/>
          <p14:tracePt t="167110" x="4572000" y="2014538"/>
          <p14:tracePt t="167127" x="4579938" y="2014538"/>
          <p14:tracePt t="167140" x="4586288" y="2014538"/>
          <p14:tracePt t="167165" x="4594225" y="2014538"/>
          <p14:tracePt t="167178" x="4600575" y="2022475"/>
          <p14:tracePt t="167189" x="4608513" y="2022475"/>
          <p14:tracePt t="167206" x="4614863" y="2022475"/>
          <p14:tracePt t="167218" x="4629150" y="2022475"/>
          <p14:tracePt t="167235" x="4637088" y="2028825"/>
          <p14:tracePt t="167252" x="4651375" y="2028825"/>
          <p14:tracePt t="167269" x="4672013" y="2036763"/>
          <p14:tracePt t="167286" x="4686300" y="2036763"/>
          <p14:tracePt t="167302" x="4714875" y="2036763"/>
          <p14:tracePt t="167320" x="4729163" y="2036763"/>
          <p14:tracePt t="167336" x="4737100" y="2036763"/>
          <p14:tracePt t="167353" x="4743450" y="2036763"/>
          <p14:tracePt t="167368" x="4751388" y="2036763"/>
          <p14:tracePt t="167385" x="4757738" y="2036763"/>
          <p14:tracePt t="167402" x="4765675" y="2036763"/>
          <p14:tracePt t="167420" x="4772025" y="2036763"/>
          <p14:tracePt t="167436" x="4786313" y="2036763"/>
          <p14:tracePt t="167453" x="4800600" y="2036763"/>
          <p14:tracePt t="167469" x="4808538" y="2036763"/>
          <p14:tracePt t="167489" x="4814888" y="2036763"/>
          <p14:tracePt t="167505" x="4829175" y="2036763"/>
          <p14:tracePt t="167521" x="4837113" y="2036763"/>
          <p14:tracePt t="167536" x="4843463" y="2036763"/>
          <p14:tracePt t="167554" x="4851400" y="2036763"/>
          <p14:tracePt t="167570" x="4857750" y="2036763"/>
          <p14:tracePt t="167588" x="4865688" y="2036763"/>
          <p14:tracePt t="167671" x="4865688" y="2043113"/>
          <p14:tracePt t="168766" x="4865688" y="2051050"/>
          <p14:tracePt t="168805" x="4865688" y="2057400"/>
          <p14:tracePt t="168821" x="4857750" y="2057400"/>
          <p14:tracePt t="168844" x="4857750" y="2065338"/>
          <p14:tracePt t="168875" x="4851400" y="2065338"/>
          <p14:tracePt t="169094" x="4843463" y="2065338"/>
          <p14:tracePt t="169165" x="4837113" y="2071688"/>
          <p14:tracePt t="169195" x="4837113" y="2079625"/>
          <p14:tracePt t="169625" x="4837113" y="2085975"/>
          <p14:tracePt t="169868" x="4837113" y="2093913"/>
          <p14:tracePt t="169982" x="4829175" y="2093913"/>
          <p14:tracePt t="169990" x="4822825" y="2085975"/>
          <p14:tracePt t="170006" x="4814888" y="2085975"/>
          <p14:tracePt t="170023" x="4808538" y="2085975"/>
          <p14:tracePt t="170031" x="4794250" y="2079625"/>
          <p14:tracePt t="170047" x="4772025" y="2079625"/>
          <p14:tracePt t="170064" x="4772025" y="2071688"/>
          <p14:tracePt t="170081" x="4743450" y="2065338"/>
          <p14:tracePt t="170098" x="4722813" y="2065338"/>
          <p14:tracePt t="170115" x="4700588" y="2051050"/>
          <p14:tracePt t="170131" x="4694238" y="2051050"/>
          <p14:tracePt t="170148" x="4686300" y="2051050"/>
          <p14:tracePt t="170165" x="4672013" y="2043113"/>
          <p14:tracePt t="170182" x="4657725" y="2036763"/>
          <p14:tracePt t="170185" x="4643438" y="2028825"/>
          <p14:tracePt t="170200" x="4629150" y="2022475"/>
          <p14:tracePt t="170217" x="4608513" y="2022475"/>
          <p14:tracePt t="170234" x="4594225" y="2022475"/>
          <p14:tracePt t="170251" x="4586288" y="2022475"/>
          <p14:tracePt t="170268" x="4572000" y="2014538"/>
          <p14:tracePt t="170302" x="4557713" y="2014538"/>
          <p14:tracePt t="170318" x="4551363" y="2014538"/>
          <p14:tracePt t="170335" x="4543425" y="2014538"/>
          <p14:tracePt t="170352" x="4537075" y="2014538"/>
          <p14:tracePt t="170429" x="4529138" y="2008188"/>
          <p14:tracePt t="170437" x="4522788" y="2008188"/>
          <p14:tracePt t="170452" x="4514850" y="2008188"/>
          <p14:tracePt t="171420" x="4514850" y="2014538"/>
          <p14:tracePt t="171733" x="4522788" y="2014538"/>
          <p14:tracePt t="171740" x="4537075" y="2022475"/>
          <p14:tracePt t="171748" x="4551363" y="2028825"/>
          <p14:tracePt t="171765" x="4565650" y="2028825"/>
          <p14:tracePt t="171786" x="4608513" y="2028825"/>
          <p14:tracePt t="171799" x="4614863" y="2028825"/>
          <p14:tracePt t="171818" x="4637088" y="2036763"/>
          <p14:tracePt t="171835" x="4643438" y="2036763"/>
          <p14:tracePt t="171851" x="4651375" y="2043113"/>
          <p14:tracePt t="171868" x="4657725" y="2043113"/>
          <p14:tracePt t="171888" x="4665663" y="2051050"/>
          <p14:tracePt t="171900" x="4672013" y="2051050"/>
          <p14:tracePt t="171917" x="4686300" y="2051050"/>
          <p14:tracePt t="171934" x="4722813" y="2051050"/>
          <p14:tracePt t="171952" x="4743450" y="2051050"/>
          <p14:tracePt t="171968" x="4757738" y="2057400"/>
          <p14:tracePt t="172002" x="4765675" y="2057400"/>
          <p14:tracePt t="172019" x="4772025" y="2057400"/>
          <p14:tracePt t="172036" x="4786313" y="2065338"/>
          <p14:tracePt t="172052" x="4794250" y="2065338"/>
          <p14:tracePt t="172069" x="4808538" y="2065338"/>
          <p14:tracePt t="172086" x="4814888" y="2071688"/>
          <p14:tracePt t="172103" x="4837113" y="2071688"/>
          <p14:tracePt t="172119" x="4843463" y="2071688"/>
          <p14:tracePt t="172137" x="4865688" y="2071688"/>
          <p14:tracePt t="172154" x="4879975" y="2071688"/>
          <p14:tracePt t="172172" x="4894263" y="2085975"/>
          <p14:tracePt t="172205" x="4900613" y="2085975"/>
          <p14:tracePt t="172222" x="4908550" y="2085975"/>
          <p14:tracePt t="172239" x="4914900" y="2093913"/>
          <p14:tracePt t="172256" x="4922838" y="2093913"/>
          <p14:tracePt t="172273" x="4929188" y="2093913"/>
          <p14:tracePt t="172288" x="4943475" y="2093913"/>
          <p14:tracePt t="172305" x="4957763" y="2093913"/>
          <p14:tracePt t="172322" x="4972050" y="2100263"/>
          <p14:tracePt t="172355" x="4979988" y="2100263"/>
          <p14:tracePt t="172372" x="4986338" y="2100263"/>
          <p14:tracePt t="172389" x="4986338" y="2108200"/>
          <p14:tracePt t="172412" x="4994275" y="2108200"/>
          <p14:tracePt t="172844" x="5000625" y="2108200"/>
          <p14:tracePt t="173483" x="5000625" y="2114550"/>
          <p14:tracePt t="173530" x="4994275" y="2114550"/>
          <p14:tracePt t="173554" x="4994275" y="2122488"/>
          <p14:tracePt t="173561" x="4986338" y="2122488"/>
          <p14:tracePt t="173568" x="4979988" y="2128838"/>
          <p14:tracePt t="173586" x="4972050" y="2128838"/>
          <p14:tracePt t="173602" x="4965700" y="2136775"/>
          <p14:tracePt t="173636" x="4957763" y="2136775"/>
          <p14:tracePt t="173654" x="4943475" y="2136775"/>
          <p14:tracePt t="173671" x="4929188" y="2136775"/>
          <p14:tracePt t="173688" x="4914900" y="2136775"/>
          <p14:tracePt t="173692" x="4908550" y="2136775"/>
          <p14:tracePt t="173704" x="4900613" y="2136775"/>
          <p14:tracePt t="173721" x="4879975" y="2136775"/>
          <p14:tracePt t="173737" x="4843463" y="2136775"/>
          <p14:tracePt t="173754" x="4814888" y="2136775"/>
          <p14:tracePt t="173771" x="4808538" y="2143125"/>
          <p14:tracePt t="173788" x="4794250" y="2143125"/>
          <p14:tracePt t="173804" x="4779963" y="2151063"/>
          <p14:tracePt t="173821" x="4772025" y="2151063"/>
          <p14:tracePt t="173843" x="4765675" y="2151063"/>
          <p14:tracePt t="173856" x="4729163" y="2151063"/>
          <p14:tracePt t="173873" x="4651375" y="2165350"/>
          <p14:tracePt t="173890" x="4614863" y="2171700"/>
          <p14:tracePt t="173905" x="4565650" y="2171700"/>
          <p14:tracePt t="173922" x="4500563" y="2179638"/>
          <p14:tracePt t="173939" x="4457700" y="2179638"/>
          <p14:tracePt t="173956" x="4408488" y="2179638"/>
          <p14:tracePt t="173974" x="4337050" y="2185988"/>
          <p14:tracePt t="173990" x="4294188" y="2185988"/>
          <p14:tracePt t="174006" x="4279900" y="2193925"/>
          <p14:tracePt t="174023" x="4237038" y="2200275"/>
          <p14:tracePt t="174040" x="4179888" y="2200275"/>
          <p14:tracePt t="174057" x="4114800" y="2200275"/>
          <p14:tracePt t="174076" x="4000500" y="2214563"/>
          <p14:tracePt t="174092" x="3914775" y="2236788"/>
          <p14:tracePt t="174109" x="3851275" y="2271713"/>
          <p14:tracePt t="174126" x="3779838" y="2314575"/>
          <p14:tracePt t="174142" x="3700463" y="2357438"/>
          <p14:tracePt t="174158" x="3622675" y="2371725"/>
          <p14:tracePt t="174175" x="3551238" y="2393950"/>
          <p14:tracePt t="174192" x="3436938" y="2428875"/>
          <p14:tracePt t="174209" x="3386138" y="2428875"/>
          <p14:tracePt t="174227" x="3300413" y="2428875"/>
          <p14:tracePt t="174242" x="3228975" y="2428875"/>
          <p14:tracePt t="174259" x="3143250" y="2436813"/>
          <p14:tracePt t="174276" x="3065463" y="2493963"/>
          <p14:tracePt t="174294" x="2922588" y="2593975"/>
          <p14:tracePt t="174311" x="2808288" y="2643188"/>
          <p14:tracePt t="174328" x="2714625" y="2679700"/>
          <p14:tracePt t="174345" x="2643188" y="2686050"/>
          <p14:tracePt t="174361" x="2565400" y="2708275"/>
          <p14:tracePt t="174377" x="2514600" y="2708275"/>
          <p14:tracePt t="174394" x="2471738" y="2708275"/>
          <p14:tracePt t="174412" x="2408238" y="2708275"/>
          <p14:tracePt t="174428" x="2365375" y="2708275"/>
          <p14:tracePt t="174446" x="2308225" y="2714625"/>
          <p14:tracePt t="174463" x="2251075" y="2714625"/>
          <p14:tracePt t="174479" x="2193925" y="2714625"/>
          <p14:tracePt t="174495" x="2157413" y="2714625"/>
          <p14:tracePt t="174512" x="2128838" y="2714625"/>
          <p14:tracePt t="174529" x="2065338" y="2693988"/>
          <p14:tracePt t="174546" x="1971675" y="2671763"/>
          <p14:tracePt t="174563" x="1922463" y="2657475"/>
          <p14:tracePt t="174580" x="1865313" y="2657475"/>
          <p14:tracePt t="174596" x="1814513" y="2651125"/>
          <p14:tracePt t="174613" x="1757363" y="2636838"/>
          <p14:tracePt t="174630" x="1736725" y="2636838"/>
          <p14:tracePt t="174647" x="1722438" y="2636838"/>
          <p14:tracePt t="174665" x="1708150" y="2622550"/>
          <p14:tracePt t="174682" x="1685925" y="2622550"/>
          <p14:tracePt t="174699" x="1665288" y="2608263"/>
          <p14:tracePt t="174714" x="1657350" y="2608263"/>
          <p14:tracePt t="174731" x="1651000" y="2608263"/>
          <p14:tracePt t="174811" x="1643063" y="2608263"/>
          <p14:tracePt t="175037" x="1657350" y="2608263"/>
          <p14:tracePt t="175045" x="1693863" y="2608263"/>
          <p14:tracePt t="175054" x="1743075" y="2608263"/>
          <p14:tracePt t="175069" x="1836738" y="2608263"/>
          <p14:tracePt t="175086" x="1928813" y="2614613"/>
          <p14:tracePt t="175103" x="2022475" y="2628900"/>
          <p14:tracePt t="175118" x="2071688" y="2628900"/>
          <p14:tracePt t="175136" x="2157413" y="2651125"/>
          <p14:tracePt t="175152" x="2222500" y="2651125"/>
          <p14:tracePt t="175170" x="2271713" y="2651125"/>
          <p14:tracePt t="175186" x="2308225" y="2651125"/>
          <p14:tracePt t="175203" x="2328863" y="2651125"/>
          <p14:tracePt t="175220" x="2336800" y="2651125"/>
          <p14:tracePt t="175237" x="2343150" y="2651125"/>
          <p14:tracePt t="175594" x="2336800" y="2651125"/>
          <p14:tracePt t="175616" x="2328863" y="2651125"/>
          <p14:tracePt t="175624" x="2314575" y="2651125"/>
          <p14:tracePt t="175640" x="2308225" y="2651125"/>
          <p14:tracePt t="175648" x="2293938" y="2657475"/>
          <p14:tracePt t="175664" x="2279650" y="2657475"/>
          <p14:tracePt t="175676" x="2222500" y="2657475"/>
          <p14:tracePt t="175691" x="2193925" y="2657475"/>
          <p14:tracePt t="175708" x="2128838" y="2651125"/>
          <p14:tracePt t="175725" x="2079625" y="2643188"/>
          <p14:tracePt t="175742" x="2057400" y="2643188"/>
          <p14:tracePt t="175759" x="2014538" y="2643188"/>
          <p14:tracePt t="175775" x="1979613" y="2643188"/>
          <p14:tracePt t="175793" x="1922463" y="2651125"/>
          <p14:tracePt t="175810" x="1885950" y="2651125"/>
          <p14:tracePt t="175826" x="1865313" y="2651125"/>
          <p14:tracePt t="175843" x="1828800" y="2651125"/>
          <p14:tracePt t="175860" x="1814513" y="2651125"/>
          <p14:tracePt t="175876" x="1808163" y="2651125"/>
          <p14:tracePt t="175893" x="1800225" y="2651125"/>
          <p14:tracePt t="175930" x="1793875" y="2651125"/>
          <p14:tracePt t="175945" x="1771650" y="2651125"/>
          <p14:tracePt t="175962" x="1757363" y="2651125"/>
          <p14:tracePt t="175978" x="1736725" y="2651125"/>
          <p14:tracePt t="175994" x="1708150" y="2651125"/>
          <p14:tracePt t="176011" x="1700213" y="2643188"/>
          <p14:tracePt t="176028" x="1693863" y="2643188"/>
          <p14:tracePt t="176047" x="1671638" y="2628900"/>
          <p14:tracePt t="176064" x="1614488" y="2622550"/>
          <p14:tracePt t="176080" x="1536700" y="2600325"/>
          <p14:tracePt t="176098" x="1443038" y="2593975"/>
          <p14:tracePt t="176114" x="1422400" y="2593975"/>
          <p14:tracePt t="176131" x="1414463" y="2593975"/>
          <p14:tracePt t="176381" x="1422400" y="2593975"/>
          <p14:tracePt t="176389" x="1436688" y="2593975"/>
          <p14:tracePt t="176405" x="1450975" y="2593975"/>
          <p14:tracePt t="176416" x="1471613" y="2593975"/>
          <p14:tracePt t="176434" x="1485900" y="2593975"/>
          <p14:tracePt t="176562" x="1500188" y="2593975"/>
          <p14:tracePt t="176578" x="1508125" y="2593975"/>
          <p14:tracePt t="176587" x="1522413" y="2593975"/>
          <p14:tracePt t="176593" x="1536700" y="2593975"/>
          <p14:tracePt t="176606" x="1550988" y="2593975"/>
          <p14:tracePt t="176618" x="1565275" y="2600325"/>
          <p14:tracePt t="176635" x="1579563" y="2608263"/>
          <p14:tracePt t="176654" x="1700213" y="2614613"/>
          <p14:tracePt t="176670" x="1757363" y="2614613"/>
          <p14:tracePt t="176687" x="1857375" y="2622550"/>
          <p14:tracePt t="176704" x="1928813" y="2622550"/>
          <p14:tracePt t="176709" x="1957388" y="2628900"/>
          <p14:tracePt t="176720" x="1979613" y="2628900"/>
          <p14:tracePt t="176737" x="2000250" y="2628900"/>
          <p14:tracePt t="176754" x="2022475" y="2636838"/>
          <p14:tracePt t="176802" x="2028825" y="2636838"/>
          <p14:tracePt t="176827" x="2036763" y="2636838"/>
          <p14:tracePt t="176832" x="2051050" y="2636838"/>
          <p14:tracePt t="176840" x="2065338" y="2636838"/>
          <p14:tracePt t="176854" x="2085975" y="2636838"/>
          <p14:tracePt t="176872" x="2143125" y="2636838"/>
          <p14:tracePt t="176888" x="2179638" y="2636838"/>
          <p14:tracePt t="176905" x="2193925" y="2636838"/>
          <p14:tracePt t="176922" x="2200275" y="2636838"/>
          <p14:tracePt t="177521" x="2208213" y="2636838"/>
          <p14:tracePt t="177546" x="2214563" y="2636838"/>
          <p14:tracePt t="177562" x="2228850" y="2636838"/>
          <p14:tracePt t="177570" x="2236788" y="2643188"/>
          <p14:tracePt t="177579" x="2243138" y="2643188"/>
          <p14:tracePt t="177596" x="2265363" y="2643188"/>
          <p14:tracePt t="177612" x="2286000" y="2643188"/>
          <p14:tracePt t="177613" x="2300288" y="2643188"/>
          <p14:tracePt t="177629" x="2328863" y="2651125"/>
          <p14:tracePt t="177646" x="2365375" y="2651125"/>
          <p14:tracePt t="177662" x="2400300" y="2651125"/>
          <p14:tracePt t="177680" x="2436813" y="2651125"/>
          <p14:tracePt t="177696" x="2465388" y="2651125"/>
          <p14:tracePt t="177713" x="2479675" y="2651125"/>
          <p14:tracePt t="177730" x="2493963" y="2651125"/>
          <p14:tracePt t="177747" x="2514600" y="2651125"/>
          <p14:tracePt t="177765" x="2528888" y="2651125"/>
          <p14:tracePt t="177782" x="2536825" y="2651125"/>
          <p14:tracePt t="177800" x="2551113" y="2651125"/>
          <p14:tracePt t="177814" x="2565400" y="2651125"/>
          <p14:tracePt t="177831" x="2586038" y="2651125"/>
          <p14:tracePt t="177848" x="2593975" y="2651125"/>
          <p14:tracePt t="177886" x="2600325" y="2651125"/>
          <p14:tracePt t="177934" x="2608263" y="2651125"/>
          <p14:tracePt t="178006" x="2614613" y="2651125"/>
          <p14:tracePt t="178016" x="2622550" y="2651125"/>
          <p14:tracePt t="178021" x="2628900" y="2651125"/>
          <p14:tracePt t="178037" x="2636838" y="2651125"/>
          <p14:tracePt t="178210" x="2643188" y="2651125"/>
          <p14:tracePt t="178270" x="2651125" y="2651125"/>
          <p14:tracePt t="178294" x="2657475" y="2651125"/>
          <p14:tracePt t="178319" x="2665413" y="2651125"/>
          <p14:tracePt t="178332" x="2671763" y="2651125"/>
          <p14:tracePt t="178348" x="2679700" y="2651125"/>
          <p14:tracePt t="178356" x="2686050" y="2651125"/>
          <p14:tracePt t="178380" x="2693988" y="2651125"/>
          <p14:tracePt t="178414" x="2700338" y="2651125"/>
          <p14:tracePt t="178420" x="2708275" y="2651125"/>
          <p14:tracePt t="178428" x="2714625" y="2651125"/>
          <p14:tracePt t="178437" x="2722563" y="2651125"/>
          <p14:tracePt t="178454" x="2736850" y="2651125"/>
          <p14:tracePt t="178471" x="2751138" y="2651125"/>
          <p14:tracePt t="178488" x="2800350" y="2657475"/>
          <p14:tracePt t="178506" x="2843213" y="2657475"/>
          <p14:tracePt t="178523" x="2857500" y="2665413"/>
          <p14:tracePt t="178540" x="2865438" y="2665413"/>
          <p14:tracePt t="182085" x="2871788" y="2665413"/>
          <p14:tracePt t="182090" x="2894013" y="2665413"/>
          <p14:tracePt t="182101" x="2914650" y="2665413"/>
          <p14:tracePt t="182112" x="2943225" y="2665413"/>
          <p14:tracePt t="182129" x="3028950" y="2679700"/>
          <p14:tracePt t="182145" x="3179763" y="2693988"/>
          <p14:tracePt t="182146" x="3257550" y="2714625"/>
          <p14:tracePt t="182161" x="3429000" y="2722563"/>
          <p14:tracePt t="182178" x="3571875" y="2728913"/>
          <p14:tracePt t="182196" x="3751263" y="2728913"/>
          <p14:tracePt t="182211" x="3879850" y="2728913"/>
          <p14:tracePt t="182215" x="3943350" y="2728913"/>
          <p14:tracePt t="182229" x="4014788" y="2728913"/>
          <p14:tracePt t="182245" x="4086225" y="2722563"/>
          <p14:tracePt t="182262" x="4122738" y="2714625"/>
          <p14:tracePt t="182280" x="4151313" y="2714625"/>
          <p14:tracePt t="182296" x="4157663" y="2714625"/>
          <p14:tracePt t="182314" x="4171950" y="2714625"/>
          <p14:tracePt t="182330" x="4186238" y="2714625"/>
          <p14:tracePt t="182348" x="4200525" y="2714625"/>
          <p14:tracePt t="182364" x="4214813" y="2708275"/>
          <p14:tracePt t="182380" x="4229100" y="2708275"/>
          <p14:tracePt t="182397" x="4229100" y="2700338"/>
          <p14:tracePt t="182414" x="4251325" y="2700338"/>
          <p14:tracePt t="182431" x="4279900" y="2693988"/>
          <p14:tracePt t="182448" x="4294188" y="2686050"/>
          <p14:tracePt t="182481" x="4294188" y="2671763"/>
          <p14:tracePt t="182515" x="4294188" y="2665413"/>
          <p14:tracePt t="182532" x="4294188" y="2657475"/>
          <p14:tracePt t="182549" x="4294188" y="2643188"/>
          <p14:tracePt t="182565" x="4279900" y="2614613"/>
          <p14:tracePt t="182584" x="4237038" y="2557463"/>
          <p14:tracePt t="182600" x="4214813" y="2528888"/>
          <p14:tracePt t="182617" x="4200525" y="2514600"/>
          <p14:tracePt t="182634" x="4186238" y="2508250"/>
          <p14:tracePt t="182649" x="4165600" y="2500313"/>
          <p14:tracePt t="182841" x="4165600" y="2493963"/>
          <p14:tracePt t="182903" x="4171950" y="2486025"/>
          <p14:tracePt t="182911" x="4186238" y="2479675"/>
          <p14:tracePt t="182927" x="4186238" y="2465388"/>
          <p14:tracePt t="182936" x="4237038" y="2457450"/>
          <p14:tracePt t="182954" x="4294188" y="2408238"/>
          <p14:tracePt t="182970" x="4314825" y="2393950"/>
          <p14:tracePt t="182986" x="4337050" y="2386013"/>
          <p14:tracePt t="183068" x="4343400" y="2386013"/>
          <p14:tracePt t="183077" x="4357688" y="2386013"/>
          <p14:tracePt t="183088" x="4379913" y="2386013"/>
          <p14:tracePt t="183104" x="4394200" y="2379663"/>
          <p14:tracePt t="183123" x="4400550" y="2371725"/>
          <p14:tracePt t="183229" x="4400550" y="2386013"/>
          <p14:tracePt t="183239" x="4400550" y="2393950"/>
          <p14:tracePt t="183247" x="4400550" y="2408238"/>
          <p14:tracePt t="183256" x="4400550" y="2422525"/>
          <p14:tracePt t="183273" x="4400550" y="2457450"/>
          <p14:tracePt t="183290" x="4400550" y="2471738"/>
          <p14:tracePt t="183307" x="4400550" y="2479675"/>
          <p14:tracePt t="183396" x="4394200" y="2479675"/>
          <p14:tracePt t="183403" x="4386263" y="2479675"/>
          <p14:tracePt t="183694" x="4394200" y="2479675"/>
          <p14:tracePt t="183702" x="4400550" y="2471738"/>
          <p14:tracePt t="183712" x="4408488" y="2465388"/>
          <p14:tracePt t="183728" x="4429125" y="2443163"/>
          <p14:tracePt t="183745" x="4479925" y="2408238"/>
          <p14:tracePt t="183761" x="4537075" y="2379663"/>
          <p14:tracePt t="183778" x="4572000" y="2343150"/>
          <p14:tracePt t="183796" x="4622800" y="2286000"/>
          <p14:tracePt t="183814" x="4665663" y="2251075"/>
          <p14:tracePt t="183831" x="4679950" y="2193925"/>
          <p14:tracePt t="183846" x="4694238" y="2165350"/>
          <p14:tracePt t="183865" x="4714875" y="2122488"/>
          <p14:tracePt t="183881" x="4722813" y="2085975"/>
          <p14:tracePt t="183898" x="4729163" y="2071688"/>
          <p14:tracePt t="183915" x="4737100" y="2051050"/>
          <p14:tracePt t="183931" x="4743450" y="2036763"/>
          <p14:tracePt t="183947" x="4751388" y="2022475"/>
          <p14:tracePt t="183965" x="4757738" y="1993900"/>
          <p14:tracePt t="183982" x="4765675" y="1993900"/>
          <p14:tracePt t="183999" x="4772025" y="1979613"/>
          <p14:tracePt t="184016" x="4772025" y="1971675"/>
          <p14:tracePt t="184301" x="4772025" y="1979613"/>
          <p14:tracePt t="184309" x="4772025" y="1985963"/>
          <p14:tracePt t="184340" x="4772025" y="1993900"/>
          <p14:tracePt t="184536" x="4765675" y="1993900"/>
          <p14:tracePt t="184550" x="4765675" y="2000250"/>
          <p14:tracePt t="184558" x="4765675" y="2014538"/>
          <p14:tracePt t="184571" x="4751388" y="2028825"/>
          <p14:tracePt t="184588" x="4751388" y="2051050"/>
          <p14:tracePt t="184604" x="4729163" y="2071688"/>
          <p14:tracePt t="184621" x="4694238" y="2085975"/>
          <p14:tracePt t="184638" x="4665663" y="2108200"/>
          <p14:tracePt t="184654" x="4637088" y="2122488"/>
          <p14:tracePt t="184671" x="4594225" y="2143125"/>
          <p14:tracePt t="184689" x="4551363" y="2165350"/>
          <p14:tracePt t="184705" x="4522788" y="2179638"/>
          <p14:tracePt t="184722" x="4508500" y="2185988"/>
          <p14:tracePt t="184739" x="4500563" y="2193925"/>
          <p14:tracePt t="184762" x="4494213" y="2193925"/>
          <p14:tracePt t="184773" x="4494213" y="2200275"/>
          <p14:tracePt t="184790" x="4486275" y="2200275"/>
          <p14:tracePt t="184806" x="4486275" y="2208213"/>
          <p14:tracePt t="184928" x="4486275" y="2200275"/>
          <p14:tracePt t="184935" x="4500563" y="2193925"/>
          <p14:tracePt t="184944" x="4514850" y="2171700"/>
          <p14:tracePt t="184960" x="4537075" y="2157413"/>
          <p14:tracePt t="184976" x="4543425" y="2151063"/>
          <p14:tracePt t="184993" x="4551363" y="2151063"/>
          <p14:tracePt t="185083" x="4565650" y="2151063"/>
          <p14:tracePt t="185099" x="4565650" y="2157413"/>
          <p14:tracePt t="185107" x="4579938" y="2157413"/>
          <p14:tracePt t="185114" x="4600575" y="2157413"/>
          <p14:tracePt t="185126" x="4637088" y="2157413"/>
          <p14:tracePt t="185146" x="4779963" y="2185988"/>
          <p14:tracePt t="185162" x="4872038" y="2193925"/>
          <p14:tracePt t="185178" x="4914900" y="2208213"/>
          <p14:tracePt t="185195" x="4986338" y="2228850"/>
          <p14:tracePt t="185211" x="5043488" y="2228850"/>
          <p14:tracePt t="185228" x="5057775" y="2228850"/>
          <p14:tracePt t="185231" x="5072063" y="2236788"/>
          <p14:tracePt t="185244" x="5080000" y="2236788"/>
          <p14:tracePt t="185261" x="5129213" y="2257425"/>
          <p14:tracePt t="185278" x="5157788" y="2271713"/>
          <p14:tracePt t="185295" x="5172075" y="2279650"/>
          <p14:tracePt t="185312" x="5214938" y="2286000"/>
          <p14:tracePt t="185329" x="5243513" y="2308225"/>
          <p14:tracePt t="185345" x="5314950" y="2322513"/>
          <p14:tracePt t="185362" x="5408613" y="2371725"/>
          <p14:tracePt t="185380" x="5522913" y="2393950"/>
          <p14:tracePt t="185396" x="5565775" y="2393950"/>
          <p14:tracePt t="185413" x="5580063" y="2393950"/>
          <p14:tracePt t="185447" x="5580063" y="2408238"/>
          <p14:tracePt t="185465" x="5537200" y="2457450"/>
          <p14:tracePt t="185482" x="5494338" y="2479675"/>
          <p14:tracePt t="185498" x="5494338" y="2486025"/>
          <p14:tracePt t="185552" x="5494338" y="2471738"/>
          <p14:tracePt t="185560" x="5494338" y="2451100"/>
          <p14:tracePt t="185569" x="5508625" y="2436813"/>
          <p14:tracePt t="185583" x="5514975" y="2414588"/>
          <p14:tracePt t="185600" x="5529263" y="2400300"/>
          <p14:tracePt t="185617" x="5551488" y="2365375"/>
          <p14:tracePt t="185633" x="5580063" y="2351088"/>
          <p14:tracePt t="185650" x="5629275" y="2322513"/>
          <p14:tracePt t="185666" x="5686425" y="2308225"/>
          <p14:tracePt t="185682" x="5751513" y="2279650"/>
          <p14:tracePt t="185699" x="5880100" y="2200275"/>
          <p14:tracePt t="185716" x="5972175" y="2136775"/>
          <p14:tracePt t="185733" x="6057900" y="2085975"/>
          <p14:tracePt t="185750" x="6122988" y="2043113"/>
          <p14:tracePt t="185767" x="6151563" y="2022475"/>
          <p14:tracePt t="185786" x="6172200" y="2014538"/>
          <p14:tracePt t="185880" x="6172200" y="2008188"/>
          <p14:tracePt t="185887" x="6200775" y="1985963"/>
          <p14:tracePt t="185894" x="6229350" y="1951038"/>
          <p14:tracePt t="185903" x="6265863" y="1914525"/>
          <p14:tracePt t="185918" x="6343650" y="1885950"/>
          <p14:tracePt t="185935" x="6400800" y="1843088"/>
          <p14:tracePt t="185952" x="6437313" y="1828800"/>
          <p14:tracePt t="185969" x="6472238" y="1808163"/>
          <p14:tracePt t="185986" x="6480175" y="1808163"/>
          <p14:tracePt t="186043" x="6480175" y="1814513"/>
          <p14:tracePt t="186050" x="6480175" y="1828800"/>
          <p14:tracePt t="186066" x="6480175" y="1851025"/>
          <p14:tracePt t="186075" x="6480175" y="1857375"/>
          <p14:tracePt t="186087" x="6486525" y="1871663"/>
          <p14:tracePt t="186104" x="6537325" y="1951038"/>
          <p14:tracePt t="186120" x="6594475" y="2043113"/>
          <p14:tracePt t="186122" x="6657975" y="2108200"/>
          <p14:tracePt t="186137" x="6729413" y="2257425"/>
          <p14:tracePt t="186156" x="6794500" y="2343150"/>
          <p14:tracePt t="186173" x="6865938" y="2393950"/>
          <p14:tracePt t="186190" x="6894513" y="2414588"/>
          <p14:tracePt t="186206" x="6937375" y="2443163"/>
          <p14:tracePt t="186223" x="6958013" y="2479675"/>
          <p14:tracePt t="186240" x="6980238" y="2508250"/>
          <p14:tracePt t="186257" x="7043738" y="2551113"/>
          <p14:tracePt t="186274" x="7100888" y="2571750"/>
          <p14:tracePt t="186290" x="7165975" y="2579688"/>
          <p14:tracePt t="186308" x="7251700" y="2586038"/>
          <p14:tracePt t="186322" x="7272338" y="2586038"/>
          <p14:tracePt t="186340" x="7308850" y="2593975"/>
          <p14:tracePt t="186357" x="7315200" y="2593975"/>
          <p14:tracePt t="186427" x="7323138" y="2593975"/>
          <p14:tracePt t="186452" x="7337425" y="2586038"/>
          <p14:tracePt t="186457" x="7351713" y="2579688"/>
          <p14:tracePt t="186466" x="7358063" y="2579688"/>
          <p14:tracePt t="186474" x="7372350" y="2565400"/>
          <p14:tracePt t="186491" x="7415213" y="2543175"/>
          <p14:tracePt t="186508" x="7458075" y="2522538"/>
          <p14:tracePt t="186527" x="7508875" y="2479675"/>
          <p14:tracePt t="186543" x="7580313" y="2436813"/>
          <p14:tracePt t="186560" x="7643813" y="2400300"/>
          <p14:tracePt t="186577" x="7708900" y="2357438"/>
          <p14:tracePt t="186594" x="7786688" y="2308225"/>
          <p14:tracePt t="186611" x="7866063" y="2251075"/>
          <p14:tracePt t="186626" x="7923213" y="2200275"/>
          <p14:tracePt t="186643" x="7972425" y="2143125"/>
          <p14:tracePt t="186660" x="8015288" y="2079625"/>
          <p14:tracePt t="186677" x="8029575" y="2057400"/>
          <p14:tracePt t="186693" x="8037513" y="2051050"/>
          <p14:tracePt t="186710" x="8043863" y="2022475"/>
          <p14:tracePt t="186727" x="8043863" y="1993900"/>
          <p14:tracePt t="186730" x="8043863" y="1979613"/>
          <p14:tracePt t="186744" x="8043863" y="1965325"/>
          <p14:tracePt t="186762" x="8043863" y="1928813"/>
          <p14:tracePt t="186777" x="8043863" y="1922463"/>
          <p14:tracePt t="188192" x="8043863" y="1928813"/>
          <p14:tracePt t="188209" x="8037513" y="1936750"/>
          <p14:tracePt t="188214" x="8037513" y="1951038"/>
          <p14:tracePt t="188226" x="8037513" y="1957388"/>
          <p14:tracePt t="188243" x="8037513" y="1971675"/>
          <p14:tracePt t="188260" x="8029575" y="1993900"/>
          <p14:tracePt t="188278" x="8029575" y="2008188"/>
          <p14:tracePt t="188295" x="8023225" y="2014538"/>
          <p14:tracePt t="188312" x="8023225" y="2036763"/>
          <p14:tracePt t="188329" x="8008938" y="2057400"/>
          <p14:tracePt t="188344" x="7994650" y="2057400"/>
          <p14:tracePt t="188361" x="7958138" y="2079625"/>
          <p14:tracePt t="188378" x="7923213" y="2093913"/>
          <p14:tracePt t="188395" x="7880350" y="2114550"/>
          <p14:tracePt t="188412" x="7808913" y="2151063"/>
          <p14:tracePt t="188429" x="7772400" y="2171700"/>
          <p14:tracePt t="188446" x="7686675" y="2193925"/>
          <p14:tracePt t="188462" x="7643813" y="2208213"/>
          <p14:tracePt t="188480" x="7586663" y="2228850"/>
          <p14:tracePt t="188496" x="7537450" y="2251075"/>
          <p14:tracePt t="188513" x="7508875" y="2271713"/>
          <p14:tracePt t="188530" x="7486650" y="2279650"/>
          <p14:tracePt t="188547" x="7443788" y="2293938"/>
          <p14:tracePt t="188566" x="7380288" y="2343150"/>
          <p14:tracePt t="188582" x="7337425" y="2365375"/>
          <p14:tracePt t="188599" x="7308850" y="2400300"/>
          <p14:tracePt t="188616" x="7272338" y="2428875"/>
          <p14:tracePt t="188632" x="7229475" y="2443163"/>
          <p14:tracePt t="188649" x="7200900" y="2457450"/>
          <p14:tracePt t="188666" x="7137400" y="2486025"/>
          <p14:tracePt t="188684" x="6943725" y="2608263"/>
          <p14:tracePt t="188698" x="6786563" y="2679700"/>
          <p14:tracePt t="188715" x="6529388" y="2794000"/>
          <p14:tracePt t="188732" x="6172200" y="2908300"/>
          <p14:tracePt t="188749" x="5857875" y="3014663"/>
          <p14:tracePt t="188766" x="5637213" y="3065463"/>
          <p14:tracePt t="188784" x="5380038" y="3108325"/>
          <p14:tracePt t="188799" x="5257800" y="3122613"/>
          <p14:tracePt t="188816" x="5129213" y="3157538"/>
          <p14:tracePt t="188834" x="5014913" y="3171825"/>
          <p14:tracePt t="188850" x="4851400" y="3208338"/>
          <p14:tracePt t="188867" x="4722813" y="3243263"/>
          <p14:tracePt t="188884" x="4608513" y="3300413"/>
          <p14:tracePt t="188902" x="4429125" y="3343275"/>
          <p14:tracePt t="188917" x="4351338" y="3379788"/>
          <p14:tracePt t="188934" x="4257675" y="3394075"/>
          <p14:tracePt t="188951" x="4114800" y="3414713"/>
          <p14:tracePt t="188968" x="4008438" y="3436938"/>
          <p14:tracePt t="188985" x="3908425" y="3457575"/>
          <p14:tracePt t="189004" x="3751263" y="3471863"/>
          <p14:tracePt t="189019" x="3629025" y="3471863"/>
          <p14:tracePt t="189035" x="3508375" y="3471863"/>
          <p14:tracePt t="189054" x="3365500" y="3457575"/>
          <p14:tracePt t="189071" x="3214688" y="3443288"/>
          <p14:tracePt t="189088" x="3128963" y="3422650"/>
          <p14:tracePt t="189104" x="2951163" y="3394075"/>
          <p14:tracePt t="189121" x="2822575" y="3386138"/>
          <p14:tracePt t="189138" x="2679700" y="3386138"/>
          <p14:tracePt t="189154" x="2571750" y="3394075"/>
          <p14:tracePt t="189171" x="2500313" y="3386138"/>
          <p14:tracePt t="189187" x="2414588" y="3379788"/>
          <p14:tracePt t="189206" x="2228850" y="3379788"/>
          <p14:tracePt t="189222" x="2108200" y="3379788"/>
          <p14:tracePt t="189230" x="2079625" y="3379788"/>
          <p14:tracePt t="189237" x="2036763" y="3386138"/>
          <p14:tracePt t="189256" x="1951038" y="3386138"/>
          <p14:tracePt t="189272" x="1914525" y="3386138"/>
          <p14:tracePt t="189288" x="1879600" y="3386138"/>
          <p14:tracePt t="189305" x="1851025" y="3386138"/>
          <p14:tracePt t="189322" x="1800225" y="3386138"/>
          <p14:tracePt t="189338" x="1771650" y="3394075"/>
          <p14:tracePt t="189356" x="1722438" y="3400425"/>
          <p14:tracePt t="189372" x="1685925" y="3400425"/>
          <p14:tracePt t="189389" x="1671638" y="3400425"/>
          <p14:tracePt t="189406" x="1665288" y="3400425"/>
          <p14:tracePt t="189472" x="1665288" y="3408363"/>
          <p14:tracePt t="189481" x="1665288" y="3414713"/>
          <p14:tracePt t="189497" x="1665288" y="3422650"/>
          <p14:tracePt t="189520" x="1665288" y="3429000"/>
          <p14:tracePt t="189543" x="1679575" y="3429000"/>
          <p14:tracePt t="189550" x="1693863" y="3429000"/>
          <p14:tracePt t="189559" x="1700213" y="3429000"/>
          <p14:tracePt t="189576" x="1736725" y="3429000"/>
          <p14:tracePt t="189593" x="1751013" y="3429000"/>
          <p14:tracePt t="189610" x="1771650" y="3429000"/>
          <p14:tracePt t="189627" x="1793875" y="3436938"/>
          <p14:tracePt t="189642" x="1843088" y="3443288"/>
          <p14:tracePt t="189658" x="1922463" y="3465513"/>
          <p14:tracePt t="189675" x="2036763" y="3486150"/>
          <p14:tracePt t="189692" x="2157413" y="3486150"/>
          <p14:tracePt t="189709" x="2265363" y="3479800"/>
          <p14:tracePt t="189726" x="2336800" y="3471863"/>
          <p14:tracePt t="189745" x="2371725" y="3465513"/>
          <p14:tracePt t="189760" x="2422525" y="3465513"/>
          <p14:tracePt t="189761" x="2443163" y="3465513"/>
          <p14:tracePt t="189776" x="2465388" y="3457575"/>
          <p14:tracePt t="189795" x="2471738" y="3457575"/>
          <p14:tracePt t="189812" x="2479675" y="3457575"/>
          <p14:tracePt t="189932" x="2479675" y="3465513"/>
          <p14:tracePt t="189948" x="2479675" y="3486150"/>
          <p14:tracePt t="189956" x="2479675" y="3494088"/>
          <p14:tracePt t="189964" x="2479675" y="3500438"/>
          <p14:tracePt t="189980" x="2479675" y="3522663"/>
          <p14:tracePt t="189997" x="2479675" y="3543300"/>
          <p14:tracePt t="190014" x="2479675" y="3565525"/>
          <p14:tracePt t="190031" x="2479675" y="3586163"/>
          <p14:tracePt t="190047" x="2479675" y="3600450"/>
          <p14:tracePt t="190065" x="2479675" y="3622675"/>
          <p14:tracePt t="190082" x="2479675" y="3679825"/>
          <p14:tracePt t="190098" x="2479675" y="3736975"/>
          <p14:tracePt t="190115" x="2486025" y="3822700"/>
          <p14:tracePt t="190132" x="2500313" y="3865563"/>
          <p14:tracePt t="190149" x="2500313" y="3900488"/>
          <p14:tracePt t="190166" x="2500313" y="3914775"/>
          <p14:tracePt t="190182" x="2500313" y="3922713"/>
          <p14:tracePt t="190199" x="2486025" y="3943350"/>
          <p14:tracePt t="190216" x="2486025" y="3957638"/>
          <p14:tracePt t="190221" x="2486025" y="3971925"/>
          <p14:tracePt t="190231" x="2486025" y="3986213"/>
          <p14:tracePt t="190248" x="2486025" y="4000500"/>
          <p14:tracePt t="190265" x="2486025" y="4022725"/>
          <p14:tracePt t="190299" x="2486025" y="4029075"/>
          <p14:tracePt t="190387" x="2486025" y="4014788"/>
          <p14:tracePt t="190395" x="2486025" y="4008438"/>
          <p14:tracePt t="190403" x="2486025" y="3994150"/>
          <p14:tracePt t="190417" x="2486025" y="3971925"/>
          <p14:tracePt t="190434" x="2479675" y="3965575"/>
          <p14:tracePt t="190452" x="2471738" y="3965575"/>
          <p14:tracePt t="190486" x="2471738" y="3957638"/>
          <p14:tracePt t="190566" x="2471738" y="3951288"/>
          <p14:tracePt t="190574" x="2479675" y="3951288"/>
          <p14:tracePt t="190585" x="2486025" y="3951288"/>
          <p14:tracePt t="190602" x="2528888" y="3951288"/>
          <p14:tracePt t="190619" x="2586038" y="3951288"/>
          <p14:tracePt t="190636" x="2614613" y="3951288"/>
          <p14:tracePt t="190653" x="2636838" y="3951288"/>
          <p14:tracePt t="190670" x="2665413" y="3943350"/>
          <p14:tracePt t="190686" x="2693988" y="3943350"/>
          <p14:tracePt t="190703" x="2728913" y="3943350"/>
          <p14:tracePt t="190720" x="2743200" y="3943350"/>
          <p14:tracePt t="190724" x="2757488" y="3943350"/>
          <p14:tracePt t="190738" x="2771775" y="3943350"/>
          <p14:tracePt t="190754" x="2794000" y="3943350"/>
          <p14:tracePt t="190771" x="2808288" y="3943350"/>
          <p14:tracePt t="190787" x="2822575" y="3943350"/>
          <p14:tracePt t="190804" x="2851150" y="3943350"/>
          <p14:tracePt t="190821" x="2865438" y="3943350"/>
          <p14:tracePt t="190838" x="2879725" y="3943350"/>
          <p14:tracePt t="190854" x="2894013" y="3943350"/>
          <p14:tracePt t="190871" x="2900363" y="3937000"/>
          <p14:tracePt t="190932" x="2908300" y="3937000"/>
          <p14:tracePt t="190956" x="2908300" y="3929063"/>
          <p14:tracePt t="190989" x="2914650" y="3929063"/>
          <p14:tracePt t="191010" x="2914650" y="3922713"/>
          <p14:tracePt t="191263" x="2922588" y="3922713"/>
          <p14:tracePt t="191277" x="2928938" y="3922713"/>
          <p14:tracePt t="191284" x="2936875" y="3922713"/>
          <p14:tracePt t="191293" x="2951163" y="3922713"/>
          <p14:tracePt t="191311" x="2979738" y="3922713"/>
          <p14:tracePt t="191327" x="3014663" y="3922713"/>
          <p14:tracePt t="191343" x="3043238" y="3914775"/>
          <p14:tracePt t="191360" x="3079750" y="3908425"/>
          <p14:tracePt t="191377" x="3128963" y="3900488"/>
          <p14:tracePt t="191394" x="3143250" y="3894138"/>
          <p14:tracePt t="191411" x="3171825" y="3894138"/>
          <p14:tracePt t="191428" x="3186113" y="3894138"/>
          <p14:tracePt t="191445" x="3194050" y="3894138"/>
          <p14:tracePt t="191461" x="3194050" y="3886200"/>
          <p14:tracePt t="191495" x="3200400" y="3886200"/>
          <p14:tracePt t="191512" x="3214688" y="3886200"/>
          <p14:tracePt t="191530" x="3236913" y="3879850"/>
          <p14:tracePt t="191545" x="3265488" y="3879850"/>
          <p14:tracePt t="191564" x="3294063" y="3879850"/>
          <p14:tracePt t="191582" x="3314700" y="3879850"/>
          <p14:tracePt t="191597" x="3343275" y="3894138"/>
          <p14:tracePt t="191613" x="3386138" y="3894138"/>
          <p14:tracePt t="191630" x="3414713" y="3894138"/>
          <p14:tracePt t="191647" x="3451225" y="3900488"/>
          <p14:tracePt t="191665" x="3494088" y="3908425"/>
          <p14:tracePt t="191682" x="3579813" y="3922713"/>
          <p14:tracePt t="191699" x="3608388" y="3929063"/>
          <p14:tracePt t="191716" x="3651250" y="3929063"/>
          <p14:tracePt t="191731" x="3657600" y="3929063"/>
          <p14:tracePt t="191748" x="3665538" y="3929063"/>
          <p14:tracePt t="191849" x="3671888" y="3929063"/>
          <p14:tracePt t="191903" x="3671888" y="3937000"/>
          <p14:tracePt t="192311" x="3665538" y="3937000"/>
          <p14:tracePt t="192317" x="3657600" y="3937000"/>
          <p14:tracePt t="192325" x="3643313" y="3937000"/>
          <p14:tracePt t="192337" x="3622675" y="3929063"/>
          <p14:tracePt t="192354" x="3579813" y="3929063"/>
          <p14:tracePt t="192371" x="3551238" y="3929063"/>
          <p14:tracePt t="192388" x="3514725" y="3922713"/>
          <p14:tracePt t="192405" x="3471863" y="3908425"/>
          <p14:tracePt t="192422" x="3429000" y="3900488"/>
          <p14:tracePt t="192439" x="3351213" y="3900488"/>
          <p14:tracePt t="192455" x="3314700" y="3900488"/>
          <p14:tracePt t="192472" x="3265488" y="3900488"/>
          <p14:tracePt t="192489" x="3228975" y="3900488"/>
          <p14:tracePt t="192506" x="3186113" y="3900488"/>
          <p14:tracePt t="192523" x="3143250" y="3900488"/>
          <p14:tracePt t="192540" x="3128963" y="3900488"/>
          <p14:tracePt t="192556" x="3122613" y="3900488"/>
          <p14:tracePt t="192644" x="3114675" y="3900488"/>
          <p14:tracePt t="192840" x="3122613" y="3900488"/>
          <p14:tracePt t="192850" x="3128963" y="3900488"/>
          <p14:tracePt t="192872" x="3136900" y="3900488"/>
          <p14:tracePt t="192989" x="3151188" y="3900488"/>
          <p14:tracePt t="193005" x="3157538" y="3900488"/>
          <p14:tracePt t="193011" x="3157538" y="3894138"/>
          <p14:tracePt t="193028" x="3171825" y="3894138"/>
          <p14:tracePt t="193042" x="3171825" y="3886200"/>
          <p14:tracePt t="193207" x="3171825" y="3879850"/>
          <p14:tracePt t="193215" x="3179763" y="3879850"/>
          <p14:tracePt t="193231" x="3179763" y="3871913"/>
          <p14:tracePt t="193247" x="3179763" y="3865563"/>
          <p14:tracePt t="193325" x="3179763" y="3857625"/>
          <p14:tracePt t="193347" x="3179763" y="3851275"/>
          <p14:tracePt t="193355" x="3179763" y="3843338"/>
          <p14:tracePt t="193371" x="3179763" y="3836988"/>
          <p14:tracePt t="193382" x="3179763" y="3829050"/>
          <p14:tracePt t="193399" x="3179763" y="3822700"/>
          <p14:tracePt t="193425" x="3179763" y="3814763"/>
          <p14:tracePt t="193630" x="3179763" y="3808413"/>
          <p14:tracePt t="193639" x="3179763" y="3800475"/>
          <p14:tracePt t="193810" x="3179763" y="3794125"/>
          <p14:tracePt t="193986" x="3186113" y="3794125"/>
          <p14:tracePt t="194002" x="3194050" y="3794125"/>
          <p14:tracePt t="194010" x="3200400" y="3794125"/>
          <p14:tracePt t="194027" x="3208338" y="3794125"/>
          <p14:tracePt t="194043" x="3214688" y="3794125"/>
          <p14:tracePt t="194113" x="3214688" y="3786188"/>
          <p14:tracePt t="194120" x="3222625" y="3786188"/>
          <p14:tracePt t="194136" x="3236913" y="3786188"/>
          <p14:tracePt t="194151" x="3251200" y="3786188"/>
          <p14:tracePt t="194161" x="3265488" y="3786188"/>
          <p14:tracePt t="194174" x="3271838" y="3786188"/>
          <p14:tracePt t="194191" x="3279775" y="3779838"/>
          <p14:tracePt t="194208" x="3286125" y="3779838"/>
          <p14:tracePt t="194719" x="3294063" y="3779838"/>
          <p14:tracePt t="194732" x="3300413" y="3779838"/>
          <p14:tracePt t="194863" x="3308350" y="3779838"/>
          <p14:tracePt t="194972" x="3314700" y="3779838"/>
          <p14:tracePt t="194981" x="3336925" y="3779838"/>
          <p14:tracePt t="194986" x="3386138" y="3794125"/>
          <p14:tracePt t="194999" x="3443288" y="3808413"/>
          <p14:tracePt t="195016" x="3586163" y="3857625"/>
          <p14:tracePt t="195035" x="3786188" y="3900488"/>
          <p14:tracePt t="195053" x="3914775" y="3914775"/>
          <p14:tracePt t="195069" x="4008438" y="3922713"/>
          <p14:tracePt t="195085" x="4037013" y="3922713"/>
          <p14:tracePt t="195182" x="4043363" y="3922713"/>
          <p14:tracePt t="195216" x="4051300" y="3922713"/>
          <p14:tracePt t="195231" x="4057650" y="3922713"/>
          <p14:tracePt t="196964" x="4057650" y="3914775"/>
          <p14:tracePt t="196978" x="4065588" y="3914775"/>
          <p14:tracePt t="197058" x="4065588" y="3908425"/>
          <p14:tracePt t="198044" x="4057650" y="3908425"/>
          <p14:tracePt t="198052" x="4043363" y="3908425"/>
          <p14:tracePt t="198059" x="4022725" y="3908425"/>
          <p14:tracePt t="198067" x="4008438" y="3914775"/>
          <p14:tracePt t="198084" x="3943350" y="3929063"/>
          <p14:tracePt t="198101" x="3894138" y="3929063"/>
          <p14:tracePt t="198116" x="3836988" y="3937000"/>
          <p14:tracePt t="198133" x="3757613" y="3937000"/>
          <p14:tracePt t="198150" x="3679825" y="3937000"/>
          <p14:tracePt t="198167" x="3622675" y="3937000"/>
          <p14:tracePt t="198185" x="3594100" y="3922713"/>
          <p14:tracePt t="198202" x="3522663" y="3908425"/>
          <p14:tracePt t="198218" x="3451225" y="3900488"/>
          <p14:tracePt t="198234" x="3394075" y="3886200"/>
          <p14:tracePt t="198237" x="3328988" y="3879850"/>
          <p14:tracePt t="198251" x="3265488" y="3871913"/>
          <p14:tracePt t="198268" x="3222625" y="3871913"/>
          <p14:tracePt t="198286" x="3171825" y="3865563"/>
          <p14:tracePt t="198303" x="3100388" y="3857625"/>
          <p14:tracePt t="198319" x="3051175" y="3851275"/>
          <p14:tracePt t="198335" x="3022600" y="3851275"/>
          <p14:tracePt t="198352" x="2994025" y="3851275"/>
          <p14:tracePt t="198370" x="2943225" y="3851275"/>
          <p14:tracePt t="198386" x="2914650" y="3851275"/>
          <p14:tracePt t="198403" x="2894013" y="3851275"/>
          <p14:tracePt t="198420" x="2865438" y="3851275"/>
          <p14:tracePt t="198437" x="2828925" y="3851275"/>
          <p14:tracePt t="198453" x="2814638" y="3851275"/>
          <p14:tracePt t="198470" x="2786063" y="3851275"/>
          <p14:tracePt t="198487" x="2779713" y="3851275"/>
          <p14:tracePt t="198504" x="2771775" y="3851275"/>
          <p14:tracePt t="198521" x="2757488" y="3857625"/>
          <p14:tracePt t="198538" x="2751138" y="3865563"/>
          <p14:tracePt t="198555" x="2708275" y="3865563"/>
          <p14:tracePt t="198573" x="2708275" y="3871913"/>
          <p14:tracePt t="198590" x="2693988" y="3871913"/>
          <p14:tracePt t="198608" x="2693988" y="3879850"/>
          <p14:tracePt t="198738" x="2693988" y="3886200"/>
          <p14:tracePt t="198946" x="2693988" y="3894138"/>
          <p14:tracePt t="198964" x="2700338" y="3894138"/>
          <p14:tracePt t="198970" x="2700338" y="3900488"/>
          <p14:tracePt t="198995" x="2708275" y="3900488"/>
          <p14:tracePt t="199027" x="2722563" y="3900488"/>
          <p14:tracePt t="199051" x="2728913" y="3900488"/>
          <p14:tracePt t="199073" x="2736850" y="3900488"/>
          <p14:tracePt t="199107" x="2743200" y="3900488"/>
          <p14:tracePt t="199176" x="2751138" y="3900488"/>
          <p14:tracePt t="199192" x="2757488" y="3900488"/>
          <p14:tracePt t="199200" x="2765425" y="3900488"/>
          <p14:tracePt t="199211" x="2779713" y="3894138"/>
          <p14:tracePt t="199228" x="2800350" y="3886200"/>
          <p14:tracePt t="199247" x="2808288" y="3886200"/>
          <p14:tracePt t="199263" x="2822575" y="3879850"/>
          <p14:tracePt t="199279" x="2828925" y="3879850"/>
          <p14:tracePt t="199312" x="2836863" y="3879850"/>
          <p14:tracePt t="199330" x="2843213" y="3879850"/>
          <p14:tracePt t="199349" x="2851150" y="3879850"/>
          <p14:tracePt t="199364" x="2857500" y="3879850"/>
          <p14:tracePt t="199380" x="2857500" y="3871913"/>
          <p14:tracePt t="199498" x="2857500" y="3865563"/>
          <p14:tracePt t="199504" x="2865438" y="3857625"/>
          <p14:tracePt t="199514" x="2871788" y="3851275"/>
          <p14:tracePt t="199532" x="2879725" y="3851275"/>
          <p14:tracePt t="199548" x="2886075" y="3843338"/>
          <p14:tracePt t="199565" x="2886075" y="3836988"/>
          <p14:tracePt t="200041" x="2894013" y="3836988"/>
          <p14:tracePt t="200051" x="2908300" y="3836988"/>
          <p14:tracePt t="200057" x="2928938" y="3836988"/>
          <p14:tracePt t="200071" x="2957513" y="3836988"/>
          <p14:tracePt t="200088" x="2979738" y="3836988"/>
          <p14:tracePt t="200104" x="3014663" y="3843338"/>
          <p14:tracePt t="200122" x="3036888" y="3843338"/>
          <p14:tracePt t="200139" x="3051175" y="3843338"/>
          <p14:tracePt t="200155" x="3071813" y="3843338"/>
          <p14:tracePt t="200172" x="3094038" y="3843338"/>
          <p14:tracePt t="200189" x="3128963" y="3836988"/>
          <p14:tracePt t="200206" x="3171825" y="3836988"/>
          <p14:tracePt t="200224" x="3200400" y="3829050"/>
          <p14:tracePt t="200230" x="3208338" y="3829050"/>
          <p14:tracePt t="200241" x="3228975" y="3829050"/>
          <p14:tracePt t="200258" x="3265488" y="3829050"/>
          <p14:tracePt t="200273" x="3308350" y="3829050"/>
          <p14:tracePt t="200290" x="3343275" y="3829050"/>
          <p14:tracePt t="200307" x="3386138" y="3829050"/>
          <p14:tracePt t="200323" x="3414713" y="3829050"/>
          <p14:tracePt t="200340" x="3422650" y="3829050"/>
          <p14:tracePt t="200374" x="3436938" y="3829050"/>
          <p14:tracePt t="200392" x="3451225" y="3829050"/>
          <p14:tracePt t="200408" x="3465513" y="3829050"/>
          <p14:tracePt t="200425" x="3479800" y="3829050"/>
          <p14:tracePt t="200441" x="3486150" y="3829050"/>
          <p14:tracePt t="200550" x="3494088" y="3829050"/>
          <p14:tracePt t="200556" x="3500438" y="3829050"/>
          <p14:tracePt t="200564" x="3514725" y="3836988"/>
          <p14:tracePt t="200581" x="3522663" y="3836988"/>
          <p14:tracePt t="200593" x="3536950" y="3836988"/>
          <p14:tracePt t="200610" x="3551238" y="3836988"/>
          <p14:tracePt t="200627" x="3586163" y="3836988"/>
          <p14:tracePt t="200646" x="3600450" y="3836988"/>
          <p14:tracePt t="200664" x="3608388" y="3836988"/>
          <p14:tracePt t="200678" x="3629025" y="3836988"/>
          <p14:tracePt t="200695" x="3636963" y="3836988"/>
          <p14:tracePt t="200711" x="3665538" y="3836988"/>
          <p14:tracePt t="200728" x="3679825" y="3836988"/>
          <p14:tracePt t="200824" x="3686175" y="3836988"/>
          <p14:tracePt t="200871" x="3694113" y="3836988"/>
          <p14:tracePt t="200996" x="3700463" y="3836988"/>
          <p14:tracePt t="201004" x="3708400" y="3836988"/>
          <p14:tracePt t="203762" x="3714750" y="3829050"/>
          <p14:tracePt t="203988" x="3714750" y="3814763"/>
          <p14:tracePt t="203996" x="3722688" y="3814763"/>
          <p14:tracePt t="204894" x="3729038" y="3814763"/>
          <p14:tracePt t="204908" x="3751263" y="3808413"/>
          <p14:tracePt t="204925" x="3757613" y="3800475"/>
          <p14:tracePt t="204942" x="3771900" y="3800475"/>
          <p14:tracePt t="204961" x="3794125" y="3794125"/>
          <p14:tracePt t="204975" x="3808413" y="3786188"/>
          <p14:tracePt t="204990" x="3829050" y="3608388"/>
          <p14:tracePt t="205007" x="3851275" y="3429000"/>
          <p14:tracePt t="205024" x="3865563" y="3300413"/>
          <p14:tracePt t="205041" x="3900488" y="3186113"/>
          <p14:tracePt t="205058" x="3929063" y="3128963"/>
          <p14:tracePt t="205075" x="3951288" y="3000375"/>
          <p14:tracePt t="205092" x="3957638" y="2900363"/>
          <p14:tracePt t="205110" x="3965575" y="2757488"/>
          <p14:tracePt t="205125" x="3986213" y="2708275"/>
          <p14:tracePt t="205144" x="3994150" y="2651125"/>
          <p14:tracePt t="205160" x="4037013" y="2579688"/>
          <p14:tracePt t="205177" x="4051300" y="2486025"/>
          <p14:tracePt t="205194" x="4086225" y="2393950"/>
          <p14:tracePt t="205210" x="4094163" y="2351088"/>
          <p14:tracePt t="205211" x="4100513" y="2343150"/>
          <p14:tracePt t="205226" x="4108450" y="2343150"/>
          <p14:tracePt t="205243" x="4129088" y="2336800"/>
          <p14:tracePt t="205262" x="4157663" y="2336800"/>
          <p14:tracePt t="205278" x="4186238" y="2336800"/>
          <p14:tracePt t="205294" x="4200525" y="2328863"/>
          <p14:tracePt t="205311" x="4229100" y="2322513"/>
          <p14:tracePt t="205328" x="4243388" y="2322513"/>
          <p14:tracePt t="205345" x="4286250" y="2322513"/>
          <p14:tracePt t="205362" x="4314825" y="2322513"/>
          <p14:tracePt t="205378" x="4357688" y="2322513"/>
          <p14:tracePt t="205395" x="4386263" y="2322513"/>
          <p14:tracePt t="205412" x="4400550" y="2322513"/>
          <p14:tracePt t="205429" x="4408488" y="2322513"/>
          <p14:tracePt t="205526" x="4408488" y="2328863"/>
          <p14:tracePt t="205534" x="4408488" y="2351088"/>
          <p14:tracePt t="205540" x="4408488" y="2371725"/>
          <p14:tracePt t="205549" x="4408488" y="2386013"/>
          <p14:tracePt t="205563" x="4408488" y="2414588"/>
          <p14:tracePt t="205680" x="4408488" y="2408238"/>
          <p14:tracePt t="205688" x="4414838" y="2400300"/>
          <p14:tracePt t="205704" x="4414838" y="2386013"/>
          <p14:tracePt t="205715" x="4414838" y="2379663"/>
          <p14:tracePt t="205732" x="4422775" y="2365375"/>
          <p14:tracePt t="205749" x="4422775" y="2351088"/>
          <p14:tracePt t="205768" x="4443413" y="2322513"/>
          <p14:tracePt t="205784" x="4465638" y="2308225"/>
          <p14:tracePt t="205801" x="4486275" y="2265363"/>
          <p14:tracePt t="205818" x="4537075" y="2236788"/>
          <p14:tracePt t="205834" x="4608513" y="2200275"/>
          <p14:tracePt t="205852" x="4651375" y="2157413"/>
          <p14:tracePt t="205868" x="4686300" y="2128838"/>
          <p14:tracePt t="205885" x="4737100" y="2093913"/>
          <p14:tracePt t="205902" x="4786313" y="2014538"/>
          <p14:tracePt t="205919" x="4829175" y="1965325"/>
          <p14:tracePt t="205936" x="4851400" y="1928813"/>
          <p14:tracePt t="205951" x="4865688" y="1908175"/>
          <p14:tracePt t="205970" x="4886325" y="1879600"/>
          <p14:tracePt t="205986" x="4908550" y="1857375"/>
          <p14:tracePt t="206003" x="4914900" y="1843088"/>
          <p14:tracePt t="206019" x="4922838" y="1836738"/>
          <p14:tracePt t="206037" x="4929188" y="1836738"/>
          <p14:tracePt t="206338" x="4937125" y="1836738"/>
          <p14:tracePt t="206345" x="4937125" y="1828800"/>
          <p14:tracePt t="206355" x="4937125" y="1822450"/>
          <p14:tracePt t="206372" x="4943475" y="1822450"/>
          <p14:tracePt t="206390" x="4943475" y="1814513"/>
          <p14:tracePt t="206406" x="4951413" y="1800225"/>
          <p14:tracePt t="206423" x="4951413" y="1793875"/>
          <p14:tracePt t="206447" x="4951413" y="1785938"/>
          <p14:tracePt t="206720" x="4951413" y="1800225"/>
          <p14:tracePt t="206728" x="4951413" y="1814513"/>
          <p14:tracePt t="206745" x="4951413" y="1828800"/>
          <p14:tracePt t="206758" x="4951413" y="1836738"/>
          <p14:tracePt t="206816" x="4951413" y="1843088"/>
          <p14:tracePt t="206869" x="4965700" y="1843088"/>
          <p14:tracePt t="206876" x="4972050" y="1851025"/>
          <p14:tracePt t="206884" x="4979988" y="1851025"/>
          <p14:tracePt t="206895" x="4986338" y="1851025"/>
          <p14:tracePt t="206911" x="5000625" y="1857375"/>
          <p14:tracePt t="206930" x="5029200" y="1871663"/>
          <p14:tracePt t="206947" x="5043488" y="1879600"/>
          <p14:tracePt t="206966" x="5065713" y="1900238"/>
          <p14:tracePt t="206981" x="5080000" y="1908175"/>
          <p14:tracePt t="206997" x="5094288" y="1908175"/>
          <p14:tracePt t="207012" x="5094288" y="1914525"/>
          <p14:tracePt t="207029" x="5094288" y="1922463"/>
          <p14:tracePt t="207046" x="5094288" y="1943100"/>
          <p14:tracePt t="207064" x="5080000" y="1965325"/>
          <p14:tracePt t="207080" x="5065713" y="1979613"/>
          <p14:tracePt t="207098" x="5051425" y="1985963"/>
          <p14:tracePt t="207114" x="5043488" y="1985963"/>
          <p14:tracePt t="207131" x="5029200" y="1985963"/>
          <p14:tracePt t="207147" x="5000625" y="1979613"/>
          <p14:tracePt t="207165" x="4979988" y="1979613"/>
          <p14:tracePt t="207181" x="4943475" y="1951038"/>
          <p14:tracePt t="207198" x="4908550" y="1922463"/>
          <p14:tracePt t="207214" x="4872038" y="1900238"/>
          <p14:tracePt t="207231" x="4822825" y="1885950"/>
          <p14:tracePt t="207248" x="4794250" y="1851025"/>
          <p14:tracePt t="207265" x="4779963" y="1828800"/>
          <p14:tracePt t="207284" x="4765675" y="1800225"/>
          <p14:tracePt t="207300" x="4765675" y="1779588"/>
          <p14:tracePt t="207315" x="4772025" y="1757363"/>
          <p14:tracePt t="207333" x="4794250" y="1736725"/>
          <p14:tracePt t="207349" x="4814888" y="1700213"/>
          <p14:tracePt t="207366" x="4837113" y="1665288"/>
          <p14:tracePt t="207384" x="4851400" y="1643063"/>
          <p14:tracePt t="207400" x="4857750" y="1628775"/>
          <p14:tracePt t="207417" x="4865688" y="1622425"/>
          <p14:tracePt t="207434" x="4879975" y="1614488"/>
          <p14:tracePt t="207451" x="4900613" y="1600200"/>
          <p14:tracePt t="207467" x="4951413" y="1593850"/>
          <p14:tracePt t="207484" x="4979988" y="1585913"/>
          <p14:tracePt t="207503" x="5094288" y="1550988"/>
          <p14:tracePt t="207520" x="5143500" y="1543050"/>
          <p14:tracePt t="207536" x="5180013" y="1543050"/>
          <p14:tracePt t="207553" x="5208588" y="1543050"/>
          <p14:tracePt t="207570" x="5222875" y="1543050"/>
          <p14:tracePt t="207587" x="5237163" y="1550988"/>
          <p14:tracePt t="207602" x="5257800" y="1571625"/>
          <p14:tracePt t="207619" x="5294313" y="1600200"/>
          <p14:tracePt t="207636" x="5314950" y="1622425"/>
          <p14:tracePt t="207654" x="5365750" y="1657350"/>
          <p14:tracePt t="207672" x="5422900" y="1693863"/>
          <p14:tracePt t="207688" x="5443538" y="1708150"/>
          <p14:tracePt t="207705" x="5465763" y="1728788"/>
          <p14:tracePt t="207721" x="5472113" y="1765300"/>
          <p14:tracePt t="207738" x="5472113" y="1793875"/>
          <p14:tracePt t="207755" x="5465763" y="1822450"/>
          <p14:tracePt t="207772" x="5437188" y="1857375"/>
          <p14:tracePt t="207788" x="5394325" y="1879600"/>
          <p14:tracePt t="207790" x="5380038" y="1893888"/>
          <p14:tracePt t="207804" x="5357813" y="1893888"/>
          <p14:tracePt t="207821" x="5308600" y="1922463"/>
          <p14:tracePt t="207838" x="5257800" y="1951038"/>
          <p14:tracePt t="207855" x="5208588" y="1951038"/>
          <p14:tracePt t="207873" x="5180013" y="1951038"/>
          <p14:tracePt t="207890" x="5143500" y="1951038"/>
          <p14:tracePt t="207908" x="5108575" y="1951038"/>
          <p14:tracePt t="207924" x="5080000" y="1943100"/>
          <p14:tracePt t="207941" x="5065713" y="1936750"/>
          <p14:tracePt t="207958" x="5043488" y="1928813"/>
          <p14:tracePt t="207974" x="5022850" y="1908175"/>
          <p14:tracePt t="207991" x="5000625" y="1893888"/>
          <p14:tracePt t="208008" x="4951413" y="1828800"/>
          <p14:tracePt t="208025" x="4937125" y="1785938"/>
          <p14:tracePt t="208042" x="4929188" y="1751013"/>
          <p14:tracePt t="208058" x="4929188" y="1708150"/>
          <p14:tracePt t="208075" x="4929188" y="1657350"/>
          <p14:tracePt t="208092" x="4937125" y="1636713"/>
          <p14:tracePt t="208110" x="4951413" y="1571625"/>
          <p14:tracePt t="208126" x="4965700" y="1550988"/>
          <p14:tracePt t="208143" x="4979988" y="1543050"/>
          <p14:tracePt t="208160" x="5000625" y="1528763"/>
          <p14:tracePt t="208176" x="5022850" y="1508125"/>
          <p14:tracePt t="208193" x="5057775" y="1500188"/>
          <p14:tracePt t="208208" x="5080000" y="1493838"/>
          <p14:tracePt t="208225" x="5094288" y="1493838"/>
          <p14:tracePt t="208230" x="5108575" y="1493838"/>
          <p14:tracePt t="208242" x="5114925" y="1493838"/>
          <p14:tracePt t="208259" x="5137150" y="1493838"/>
          <p14:tracePt t="208276" x="5151438" y="1493838"/>
          <p14:tracePt t="208293" x="5172075" y="1493838"/>
          <p14:tracePt t="208311" x="5194300" y="1514475"/>
          <p14:tracePt t="208329" x="5286375" y="1565275"/>
          <p14:tracePt t="208345" x="5300663" y="1579563"/>
          <p14:tracePt t="208361" x="5337175" y="1608138"/>
          <p14:tracePt t="208377" x="5351463" y="1643063"/>
          <p14:tracePt t="208394" x="5372100" y="1679575"/>
          <p14:tracePt t="208411" x="5372100" y="1700213"/>
          <p14:tracePt t="208428" x="5380038" y="1728788"/>
          <p14:tracePt t="208445" x="5365750" y="1779588"/>
          <p14:tracePt t="208461" x="5343525" y="1808163"/>
          <p14:tracePt t="208480" x="5329238" y="1822450"/>
          <p14:tracePt t="208497" x="5300663" y="1843088"/>
          <p14:tracePt t="208514" x="5280025" y="1851025"/>
          <p14:tracePt t="208530" x="5251450" y="1865313"/>
          <p14:tracePt t="208546" x="5229225" y="1865313"/>
          <p14:tracePt t="208562" x="5208588" y="1871663"/>
          <p14:tracePt t="208581" x="5180013" y="1871663"/>
          <p14:tracePt t="208597" x="5172075" y="1871663"/>
          <p14:tracePt t="210463" x="5165725" y="1871663"/>
          <p14:tracePt t="210479" x="5157788" y="1871663"/>
          <p14:tracePt t="210485" x="5143500" y="1871663"/>
          <p14:tracePt t="210494" x="5122863" y="1871663"/>
          <p14:tracePt t="210501" x="5108575" y="1871663"/>
          <p14:tracePt t="210519" x="5065713" y="1871663"/>
          <p14:tracePt t="210535" x="4979988" y="1879600"/>
          <p14:tracePt t="210551" x="4900613" y="1900238"/>
          <p14:tracePt t="210568" x="4814888" y="1922463"/>
          <p14:tracePt t="210584" x="4743450" y="1943100"/>
          <p14:tracePt t="210601" x="4622800" y="1965325"/>
          <p14:tracePt t="210618" x="4586288" y="1965325"/>
          <p14:tracePt t="210635" x="4572000" y="1965325"/>
          <p14:tracePt t="210652" x="4557713" y="1971675"/>
          <p14:tracePt t="210668" x="4529138" y="1985963"/>
          <p14:tracePt t="210688" x="4500563" y="2022475"/>
          <p14:tracePt t="210704" x="4479925" y="2036763"/>
          <p14:tracePt t="210721" x="4471988" y="2051050"/>
          <p14:tracePt t="210737" x="4465638" y="2057400"/>
          <p14:tracePt t="210754" x="4457700" y="2057400"/>
          <p14:tracePt t="210870" x="4457700" y="2065338"/>
          <p14:tracePt t="211144" x="4457700" y="2071688"/>
          <p14:tracePt t="211165" x="4457700" y="2079625"/>
          <p14:tracePt t="211284" x="4457700" y="2085975"/>
          <p14:tracePt t="211300" x="4457700" y="2093913"/>
          <p14:tracePt t="211320" x="4457700" y="2100263"/>
          <p14:tracePt t="211376" x="4465638" y="2100263"/>
          <p14:tracePt t="215828" x="4465638" y="2108200"/>
          <p14:tracePt t="215836" x="4494213" y="2108200"/>
          <p14:tracePt t="215845" x="4551363" y="2100263"/>
          <p14:tracePt t="215858" x="4657725" y="2093913"/>
          <p14:tracePt t="215875" x="4886325" y="2057400"/>
          <p14:tracePt t="215891" x="5251450" y="2036763"/>
          <p14:tracePt t="215908" x="5722938" y="2057400"/>
          <p14:tracePt t="215925" x="6215063" y="2036763"/>
          <p14:tracePt t="215944" x="6829425" y="2036763"/>
          <p14:tracePt t="215960" x="7415213" y="1979613"/>
          <p14:tracePt t="215976" x="7572375" y="1971675"/>
          <p14:tracePt t="215992" x="7666038" y="1971675"/>
          <p14:tracePt t="216009" x="7729538" y="1971675"/>
          <p14:tracePt t="216026" x="7772400" y="1971675"/>
          <p14:tracePt t="216043" x="7780338" y="1971675"/>
          <p14:tracePt t="216105" x="7786688" y="1979613"/>
          <p14:tracePt t="216111" x="7794625" y="2000250"/>
          <p14:tracePt t="216118" x="7823200" y="2008188"/>
          <p14:tracePt t="216127" x="7872413" y="2022475"/>
          <p14:tracePt t="216145" x="7937500" y="2057400"/>
          <p14:tracePt t="216150" x="7951788" y="2065338"/>
          <p14:tracePt t="216163" x="7966075" y="2079625"/>
          <p14:tracePt t="216180" x="7972425" y="2108200"/>
          <p14:tracePt t="216196" x="7929563" y="2122488"/>
          <p14:tracePt t="216212" x="7851775" y="2143125"/>
          <p14:tracePt t="216228" x="7737475" y="2193925"/>
          <p14:tracePt t="216245" x="7637463" y="2214563"/>
          <p14:tracePt t="216262" x="7486650" y="2236788"/>
          <p14:tracePt t="216279" x="7323138" y="2257425"/>
          <p14:tracePt t="216299" x="6929438" y="2265363"/>
          <p14:tracePt t="216314" x="6537325" y="2336800"/>
          <p14:tracePt t="216333" x="6137275" y="2371725"/>
          <p14:tracePt t="216348" x="5765800" y="2422525"/>
          <p14:tracePt t="216364" x="5551488" y="2486025"/>
          <p14:tracePt t="216380" x="5351463" y="2500313"/>
          <p14:tracePt t="216398" x="4943475" y="2457450"/>
          <p14:tracePt t="216415" x="4679950" y="2414588"/>
          <p14:tracePt t="216431" x="4437063" y="2343150"/>
          <p14:tracePt t="216447" x="4243388" y="2308225"/>
          <p14:tracePt t="216464" x="4071938" y="2251075"/>
          <p14:tracePt t="216481" x="3951288" y="2157413"/>
          <p14:tracePt t="216499" x="3843338" y="2028825"/>
          <p14:tracePt t="216515" x="3808413" y="1928813"/>
          <p14:tracePt t="216533" x="3808413" y="1828800"/>
          <p14:tracePt t="216550" x="3808413" y="1765300"/>
          <p14:tracePt t="216567" x="3829050" y="1714500"/>
          <p14:tracePt t="216583" x="3894138" y="1665288"/>
          <p14:tracePt t="216599" x="4008438" y="1593850"/>
          <p14:tracePt t="216618" x="4257675" y="1465263"/>
          <p14:tracePt t="216634" x="4479925" y="1343025"/>
          <p14:tracePt t="216651" x="4743450" y="1279525"/>
          <p14:tracePt t="216668" x="5065713" y="1228725"/>
          <p14:tracePt t="216685" x="5414963" y="1171575"/>
          <p14:tracePt t="216702" x="5722938" y="1093788"/>
          <p14:tracePt t="216719" x="6051550" y="1057275"/>
          <p14:tracePt t="216734" x="6265863" y="1057275"/>
          <p14:tracePt t="216751" x="6429375" y="1028700"/>
          <p14:tracePt t="216769" x="6643688" y="1028700"/>
          <p14:tracePt t="216786" x="6858000" y="1028700"/>
          <p14:tracePt t="216802" x="7000875" y="1028700"/>
          <p14:tracePt t="216820" x="7237413" y="1028700"/>
          <p14:tracePt t="216837" x="7443788" y="1022350"/>
          <p14:tracePt t="216854" x="7686675" y="993775"/>
          <p14:tracePt t="216869" x="7866063" y="993775"/>
          <p14:tracePt t="216885" x="8066088" y="1028700"/>
          <p14:tracePt t="216902" x="8201025" y="1057275"/>
          <p14:tracePt t="216919" x="8380413" y="1122363"/>
          <p14:tracePt t="216938" x="8494713" y="1185863"/>
          <p14:tracePt t="216954" x="8551863" y="1214438"/>
          <p14:tracePt t="216971" x="8601075" y="1250950"/>
          <p14:tracePt t="216991" x="8629650" y="1293813"/>
          <p14:tracePt t="217003" x="8629650" y="1300163"/>
          <p14:tracePt t="217020" x="8629650" y="1328738"/>
          <p14:tracePt t="217039" x="8609013" y="1443038"/>
          <p14:tracePt t="217056" x="8572500" y="1571625"/>
          <p14:tracePt t="217072" x="8558213" y="1708150"/>
          <p14:tracePt t="217089" x="8537575" y="1779588"/>
          <p14:tracePt t="217106" x="8509000" y="1793875"/>
          <p14:tracePt t="217123" x="8458200" y="1808163"/>
          <p14:tracePt t="217140" x="8437563" y="1814513"/>
          <p14:tracePt t="217156" x="8372475" y="1865313"/>
          <p14:tracePt t="217174" x="8258175" y="1936750"/>
          <p14:tracePt t="217190" x="8186738" y="1993900"/>
          <p14:tracePt t="217207" x="8115300" y="2028825"/>
          <p14:tracePt t="217224" x="8094663" y="2051050"/>
          <p14:tracePt t="217227" x="8066088" y="2057400"/>
          <p14:tracePt t="217239" x="8029575" y="2065338"/>
          <p14:tracePt t="217258" x="7929563" y="2065338"/>
          <p14:tracePt t="217274" x="7843838" y="2079625"/>
          <p14:tracePt t="217290" x="7743825" y="2108200"/>
          <p14:tracePt t="217307" x="7666038" y="2143125"/>
          <p14:tracePt t="217323" x="7580313" y="2171700"/>
          <p14:tracePt t="217340" x="7515225" y="2171700"/>
          <p14:tracePt t="217357" x="7437438" y="2171700"/>
          <p14:tracePt t="217374" x="7337425" y="2171700"/>
          <p14:tracePt t="217391" x="7265988" y="2179638"/>
          <p14:tracePt t="217409" x="7194550" y="2179638"/>
          <p14:tracePt t="217425" x="7086600" y="2208213"/>
          <p14:tracePt t="217442" x="6965950" y="2243138"/>
          <p14:tracePt t="217458" x="6800850" y="2271713"/>
          <p14:tracePt t="217475" x="6557963" y="2293938"/>
          <p14:tracePt t="217493" x="6380163" y="2286000"/>
          <p14:tracePt t="217510" x="6243638" y="2265363"/>
          <p14:tracePt t="217527" x="6143625" y="2236788"/>
          <p14:tracePt t="217544" x="6065838" y="2222500"/>
          <p14:tracePt t="217559" x="5943600" y="2193925"/>
          <p14:tracePt t="217577" x="5837238" y="2179638"/>
          <p14:tracePt t="217594" x="5672138" y="2151063"/>
          <p14:tracePt t="217610" x="5614988" y="2128838"/>
          <p14:tracePt t="217627" x="5557838" y="2122488"/>
          <p14:tracePt t="217644" x="5500688" y="2108200"/>
          <p14:tracePt t="217663" x="5472113" y="2079625"/>
          <p14:tracePt t="217680" x="5408613" y="2036763"/>
          <p14:tracePt t="217696" x="5365750" y="2022475"/>
          <p14:tracePt t="217713" x="5343525" y="2008188"/>
          <p14:tracePt t="217730" x="5314950" y="1993900"/>
          <p14:tracePt t="217735" x="5300663" y="1979613"/>
          <p14:tracePt t="217746" x="5300663" y="1971675"/>
          <p14:tracePt t="217764" x="5280025" y="1936750"/>
          <p14:tracePt t="217780" x="5280025" y="1914525"/>
          <p14:tracePt t="217797" x="5265738" y="1879600"/>
          <p14:tracePt t="217812" x="5265738" y="1851025"/>
          <p14:tracePt t="217829" x="5286375" y="1800225"/>
          <p14:tracePt t="217846" x="5322888" y="1736725"/>
          <p14:tracePt t="217864" x="5365750" y="1643063"/>
          <p14:tracePt t="217880" x="5414963" y="1550988"/>
          <p14:tracePt t="217897" x="5457825" y="1508125"/>
          <p14:tracePt t="217914" x="5508625" y="1493838"/>
          <p14:tracePt t="217930" x="5565775" y="1479550"/>
          <p14:tracePt t="217947" x="5651500" y="1443038"/>
          <p14:tracePt t="217966" x="5737225" y="1400175"/>
          <p14:tracePt t="217981" x="5829300" y="1357313"/>
          <p14:tracePt t="217999" x="5951538" y="1308100"/>
          <p14:tracePt t="218016" x="5994400" y="1300163"/>
          <p14:tracePt t="218033" x="6051550" y="1293813"/>
          <p14:tracePt t="218050" x="6129338" y="1271588"/>
          <p14:tracePt t="218067" x="6208713" y="1265238"/>
          <p14:tracePt t="218082" x="6272213" y="1265238"/>
          <p14:tracePt t="218099" x="6351588" y="1265238"/>
          <p14:tracePt t="218116" x="6494463" y="1285875"/>
          <p14:tracePt t="218133" x="6600825" y="1293813"/>
          <p14:tracePt t="218149" x="6729413" y="1300163"/>
          <p14:tracePt t="218166" x="6858000" y="1300163"/>
          <p14:tracePt t="218184" x="6958013" y="1308100"/>
          <p14:tracePt t="218204" x="7165975" y="1357313"/>
          <p14:tracePt t="218219" x="7265988" y="1371600"/>
          <p14:tracePt t="218235" x="7394575" y="1414463"/>
          <p14:tracePt t="218252" x="7494588" y="1443038"/>
          <p14:tracePt t="218269" x="7558088" y="1471613"/>
          <p14:tracePt t="218287" x="7623175" y="1500188"/>
          <p14:tracePt t="218304" x="7658100" y="1514475"/>
          <p14:tracePt t="218319" x="7686675" y="1536700"/>
          <p14:tracePt t="218335" x="7694613" y="1550988"/>
          <p14:tracePt t="218352" x="7715250" y="1585913"/>
          <p14:tracePt t="218368" x="7715250" y="1600200"/>
          <p14:tracePt t="218385" x="7715250" y="1622425"/>
          <p14:tracePt t="218403" x="7715250" y="1643063"/>
          <p14:tracePt t="218419" x="7708900" y="1685925"/>
          <p14:tracePt t="218435" x="7686675" y="1743075"/>
          <p14:tracePt t="218453" x="7615238" y="1836738"/>
          <p14:tracePt t="218471" x="7529513" y="1943100"/>
          <p14:tracePt t="218488" x="7429500" y="2008188"/>
          <p14:tracePt t="218505" x="7351713" y="2043113"/>
          <p14:tracePt t="218520" x="7237413" y="2065338"/>
          <p14:tracePt t="218537" x="7094538" y="2108200"/>
          <p14:tracePt t="218554" x="6908800" y="2200275"/>
          <p14:tracePt t="218572" x="6786563" y="2271713"/>
          <p14:tracePt t="218589" x="6657975" y="2322513"/>
          <p14:tracePt t="218605" x="6529388" y="2357438"/>
          <p14:tracePt t="218621" x="6423025" y="2371725"/>
          <p14:tracePt t="218638" x="6343650" y="2400300"/>
          <p14:tracePt t="218655" x="6215063" y="2428875"/>
          <p14:tracePt t="218671" x="6015038" y="2486025"/>
          <p14:tracePt t="218688" x="5915025" y="2508250"/>
          <p14:tracePt t="218705" x="5772150" y="2508250"/>
          <p14:tracePt t="218722" x="5651500" y="2508250"/>
          <p14:tracePt t="218725" x="5594350" y="2508250"/>
          <p14:tracePt t="218739" x="5508625" y="2493963"/>
          <p14:tracePt t="218756" x="5380038" y="2471738"/>
          <p14:tracePt t="218772" x="5180013" y="2457450"/>
          <p14:tracePt t="218789" x="5086350" y="2436813"/>
          <p14:tracePt t="218806" x="4986338" y="2422525"/>
          <p14:tracePt t="218823" x="4900613" y="2408238"/>
          <p14:tracePt t="218840" x="4794250" y="2393950"/>
          <p14:tracePt t="218857" x="4686300" y="2386013"/>
          <p14:tracePt t="218874" x="4537075" y="2357438"/>
          <p14:tracePt t="218892" x="4457700" y="2336800"/>
          <p14:tracePt t="218908" x="4408488" y="2328863"/>
          <p14:tracePt t="218925" x="4343400" y="2328863"/>
          <p14:tracePt t="218942" x="4308475" y="2328863"/>
          <p14:tracePt t="218958" x="4294188" y="2328863"/>
          <p14:tracePt t="218976" x="4286250" y="2328863"/>
          <p14:tracePt t="218991" x="4265613" y="2328863"/>
          <p14:tracePt t="219009" x="4251325" y="2328863"/>
          <p14:tracePt t="219026" x="4237038" y="2328863"/>
          <p14:tracePt t="219110" x="4243388" y="2336800"/>
          <p14:tracePt t="219212" x="4271963" y="2336800"/>
          <p14:tracePt t="219221" x="4279900" y="2336800"/>
          <p14:tracePt t="219227" x="4300538" y="2336800"/>
          <p14:tracePt t="219244" x="4351338" y="2343150"/>
          <p14:tracePt t="219261" x="4365625" y="2343150"/>
          <p14:tracePt t="219280" x="4408488" y="2357438"/>
          <p14:tracePt t="219295" x="4414838" y="2357438"/>
          <p14:tracePt t="219312" x="4422775" y="2365375"/>
          <p14:tracePt t="219769" x="4429125" y="2365375"/>
          <p14:tracePt t="219774" x="4443413" y="2365375"/>
          <p14:tracePt t="219783" x="4465638" y="2371725"/>
          <p14:tracePt t="219800" x="4500563" y="2371725"/>
          <p14:tracePt t="219817" x="4551363" y="2371725"/>
          <p14:tracePt t="219834" x="4594225" y="2371725"/>
          <p14:tracePt t="219851" x="4608513" y="2371725"/>
          <p14:tracePt t="219868" x="4614863" y="2371725"/>
          <p14:tracePt t="219885" x="4622800" y="2371725"/>
          <p14:tracePt t="219920" x="4643438" y="2371725"/>
          <p14:tracePt t="219939" x="4686300" y="2357438"/>
          <p14:tracePt t="219952" x="4708525" y="2336800"/>
          <p14:tracePt t="219969" x="4751388" y="2314575"/>
          <p14:tracePt t="219986" x="4794250" y="2314575"/>
          <p14:tracePt t="220003" x="4837113" y="2308225"/>
          <p14:tracePt t="220020" x="4908550" y="2308225"/>
          <p14:tracePt t="220036" x="4972050" y="2293938"/>
          <p14:tracePt t="220054" x="5072063" y="2222500"/>
          <p14:tracePt t="220070" x="5100638" y="2185988"/>
          <p14:tracePt t="220087" x="5129213" y="2165350"/>
          <p14:tracePt t="220105" x="5151438" y="2157413"/>
          <p14:tracePt t="220121" x="5186363" y="2151063"/>
          <p14:tracePt t="220137" x="5222875" y="2136775"/>
          <p14:tracePt t="220156" x="5314950" y="2100263"/>
          <p14:tracePt t="220172" x="5380038" y="2093913"/>
          <p14:tracePt t="220189" x="5522913" y="2065338"/>
          <p14:tracePt t="220208" x="5629275" y="2051050"/>
          <p14:tracePt t="220211" x="5686425" y="2051050"/>
          <p14:tracePt t="220223" x="5700713" y="2043113"/>
          <p14:tracePt t="220240" x="5743575" y="2014538"/>
          <p14:tracePt t="220255" x="5780088" y="1985963"/>
          <p14:tracePt t="220272" x="5794375" y="1979613"/>
          <p14:tracePt t="220289" x="5815013" y="1965325"/>
          <p14:tracePt t="220306" x="5837238" y="1957388"/>
          <p14:tracePt t="220323" x="5865813" y="1943100"/>
          <p14:tracePt t="220341" x="5908675" y="1936750"/>
          <p14:tracePt t="220357" x="5986463" y="1893888"/>
          <p14:tracePt t="220373" x="6015038" y="1879600"/>
          <p14:tracePt t="220390" x="6022975" y="1879600"/>
          <p14:tracePt t="220407" x="6029325" y="1879600"/>
          <p14:tracePt t="220470" x="6029325" y="1871663"/>
          <p14:tracePt t="220478" x="6015038" y="1851025"/>
          <p14:tracePt t="220484" x="5986463" y="1808163"/>
          <p14:tracePt t="220495" x="5957888" y="1800225"/>
          <p14:tracePt t="220508" x="5857875" y="1751013"/>
          <p14:tracePt t="220525" x="5722938" y="1736725"/>
          <p14:tracePt t="220542" x="5594350" y="1708150"/>
          <p14:tracePt t="220559" x="5565775" y="1693863"/>
          <p14:tracePt t="220575" x="5551488" y="1685925"/>
          <p14:tracePt t="220613" x="5565775" y="1685925"/>
          <p14:tracePt t="220627" x="5594350" y="1685925"/>
          <p14:tracePt t="220644" x="5637213" y="1693863"/>
          <p14:tracePt t="220660" x="5665788" y="1693863"/>
          <p14:tracePt t="220678" x="5686425" y="1693863"/>
          <p14:tracePt t="220695" x="5751513" y="1693863"/>
          <p14:tracePt t="220711" x="5780088" y="1693863"/>
          <p14:tracePt t="220728" x="5800725" y="1700213"/>
          <p14:tracePt t="220744" x="5843588" y="1708150"/>
          <p14:tracePt t="220762" x="5900738" y="1722438"/>
          <p14:tracePt t="220778" x="5980113" y="1728788"/>
          <p14:tracePt t="220794" x="6008688" y="1736725"/>
          <p14:tracePt t="220811" x="6037263" y="1736725"/>
          <p14:tracePt t="220830" x="6043613" y="1736725"/>
          <p14:tracePt t="220847" x="6057900" y="1736725"/>
          <p14:tracePt t="220954" x="6072188" y="1736725"/>
          <p14:tracePt t="220964" x="6115050" y="1751013"/>
          <p14:tracePt t="220973" x="6208713" y="1765300"/>
          <p14:tracePt t="220979" x="6243638" y="1771650"/>
          <p14:tracePt t="220996" x="6300788" y="1771650"/>
          <p14:tracePt t="221013" x="6308725" y="1751013"/>
          <p14:tracePt t="221032" x="6308725" y="1728788"/>
          <p14:tracePt t="221049" x="6286500" y="1700213"/>
          <p14:tracePt t="221065" x="6257925" y="1693863"/>
          <p14:tracePt t="221081" x="6237288" y="1685925"/>
          <p14:tracePt t="221098" x="6223000" y="1685925"/>
          <p14:tracePt t="221572" x="6223000" y="1693863"/>
          <p14:tracePt t="221597" x="6229350" y="1693863"/>
          <p14:tracePt t="221744" x="6229350" y="1700213"/>
          <p14:tracePt t="221782" x="6237288" y="1708150"/>
          <p14:tracePt t="221898" x="6243638" y="1708150"/>
          <p14:tracePt t="221945" x="6243638" y="1714500"/>
          <p14:tracePt t="221961" x="6251575" y="1714500"/>
          <p14:tracePt t="222072" x="6257925" y="1722438"/>
          <p14:tracePt t="222093" x="6265863" y="1722438"/>
          <p14:tracePt t="222132" x="6265863" y="1728788"/>
          <p14:tracePt t="222555" x="6265863" y="1736725"/>
          <p14:tracePt t="222570" x="6265863" y="1743075"/>
          <p14:tracePt t="222595" x="6265863" y="1751013"/>
          <p14:tracePt t="223852" x="6257925" y="1751013"/>
          <p14:tracePt t="223868" x="6251575" y="1751013"/>
          <p14:tracePt t="223876" x="6243638" y="1751013"/>
          <p14:tracePt t="223885" x="6237288" y="1757363"/>
          <p14:tracePt t="223899" x="6229350" y="1757363"/>
          <p14:tracePt t="223911" x="6200775" y="1771650"/>
          <p14:tracePt t="223928" x="6172200" y="1771650"/>
          <p14:tracePt t="223947" x="6151563" y="1779588"/>
          <p14:tracePt t="223964" x="6122988" y="1785938"/>
          <p14:tracePt t="223981" x="6094413" y="1808163"/>
          <p14:tracePt t="223997" x="6057900" y="1814513"/>
          <p14:tracePt t="224014" x="5972175" y="1851025"/>
          <p14:tracePt t="224031" x="5915025" y="1865313"/>
          <p14:tracePt t="224047" x="5857875" y="1900238"/>
          <p14:tracePt t="224065" x="5815013" y="1908175"/>
          <p14:tracePt t="224081" x="5786438" y="1914525"/>
          <p14:tracePt t="224098" x="5780088" y="1914525"/>
          <p14:tracePt t="224117" x="5751513" y="1914525"/>
          <p14:tracePt t="224132" x="5715000" y="1914525"/>
          <p14:tracePt t="224149" x="5665788" y="1928813"/>
          <p14:tracePt t="224165" x="5608638" y="1928813"/>
          <p14:tracePt t="224183" x="5551488" y="1936750"/>
          <p14:tracePt t="224200" x="5486400" y="1943100"/>
          <p14:tracePt t="224216" x="5457825" y="1951038"/>
          <p14:tracePt t="224220" x="5414963" y="1957388"/>
          <p14:tracePt t="224231" x="5394325" y="1971675"/>
          <p14:tracePt t="224249" x="5343525" y="1979613"/>
          <p14:tracePt t="224265" x="5314950" y="1993900"/>
          <p14:tracePt t="224282" x="5300663" y="2000250"/>
          <p14:tracePt t="224300" x="5294313" y="2008188"/>
          <p14:tracePt t="224316" x="5286375" y="2008188"/>
          <p14:tracePt t="224413" x="5308600" y="2008188"/>
          <p14:tracePt t="224420" x="5329238" y="2008188"/>
          <p14:tracePt t="224429" x="5357813" y="2008188"/>
          <p14:tracePt t="224436" x="5400675" y="2014538"/>
          <p14:tracePt t="224452" x="5522913" y="2014538"/>
          <p14:tracePt t="224469" x="5637213" y="2008188"/>
          <p14:tracePt t="224486" x="5780088" y="2008188"/>
          <p14:tracePt t="224503" x="5972175" y="2036763"/>
          <p14:tracePt t="224519" x="6115050" y="2043113"/>
          <p14:tracePt t="224536" x="6257925" y="2057400"/>
          <p14:tracePt t="224554" x="6465888" y="2079625"/>
          <p14:tracePt t="224570" x="6572250" y="2079625"/>
          <p14:tracePt t="224587" x="6651625" y="2079625"/>
          <p14:tracePt t="224603" x="6686550" y="2079625"/>
          <p14:tracePt t="224619" x="6737350" y="2085975"/>
          <p14:tracePt t="224635" x="6794500" y="2093913"/>
          <p14:tracePt t="224653" x="6872288" y="2085975"/>
          <p14:tracePt t="224669" x="6972300" y="2085975"/>
          <p14:tracePt t="224686" x="7080250" y="2093913"/>
          <p14:tracePt t="224703" x="7194550" y="2093913"/>
          <p14:tracePt t="224720" x="7329488" y="2100263"/>
          <p14:tracePt t="224739" x="7443788" y="2085975"/>
          <p14:tracePt t="224754" x="7543800" y="2085975"/>
          <p14:tracePt t="224755" x="7572375" y="2085975"/>
          <p14:tracePt t="224772" x="7666038" y="2085975"/>
          <p14:tracePt t="224789" x="7708900" y="2085975"/>
          <p14:tracePt t="224806" x="7751763" y="2085975"/>
          <p14:tracePt t="224823" x="7808913" y="2085975"/>
          <p14:tracePt t="224840" x="7866063" y="2085975"/>
          <p14:tracePt t="224856" x="7900988" y="2093913"/>
          <p14:tracePt t="224872" x="7929563" y="2093913"/>
          <p14:tracePt t="224873" x="7943850" y="2093913"/>
          <p14:tracePt t="224889" x="7951788" y="2093913"/>
          <p14:tracePt t="224907" x="7966075" y="2085975"/>
          <p14:tracePt t="224923" x="7972425" y="2085975"/>
          <p14:tracePt t="224940" x="7980363" y="2085975"/>
          <p14:tracePt t="224961" x="7986713" y="2085975"/>
          <p14:tracePt t="224984" x="7994650" y="2085975"/>
          <p14:tracePt t="224998" x="8001000" y="2085975"/>
          <p14:tracePt t="225757" x="7994650" y="2085975"/>
          <p14:tracePt t="225773" x="7986713" y="2085975"/>
          <p14:tracePt t="225782" x="7980363" y="2093913"/>
          <p14:tracePt t="225790" x="7966075" y="2100263"/>
          <p14:tracePt t="225798" x="7958138" y="2100263"/>
          <p14:tracePt t="225815" x="7923213" y="2114550"/>
          <p14:tracePt t="225832" x="7894638" y="2143125"/>
          <p14:tracePt t="225850" x="7837488" y="2185988"/>
          <p14:tracePt t="225867" x="7808913" y="2214563"/>
          <p14:tracePt t="225884" x="7766050" y="2236788"/>
          <p14:tracePt t="225901" x="7743825" y="2251075"/>
          <p14:tracePt t="225917" x="7715250" y="2271713"/>
          <p14:tracePt t="225937" x="7672388" y="2279650"/>
          <p14:tracePt t="225952" x="7637463" y="2308225"/>
          <p14:tracePt t="225968" x="7623175" y="2322513"/>
          <p14:tracePt t="225984" x="7615238" y="2336800"/>
          <p14:tracePt t="226000" x="7608888" y="2343150"/>
          <p14:tracePt t="226017" x="7600950" y="2351088"/>
          <p14:tracePt t="226035" x="7586663" y="2357438"/>
          <p14:tracePt t="226051" x="7580313" y="2357438"/>
          <p14:tracePt t="226068" x="7572375" y="2365375"/>
          <p14:tracePt t="234929" x="7529513" y="2400300"/>
          <p14:tracePt t="234936" x="7500938" y="2414588"/>
          <p14:tracePt t="234948" x="7400925" y="2457450"/>
          <p14:tracePt t="234966" x="7200900" y="2571750"/>
          <p14:tracePt t="234982" x="7086600" y="2628900"/>
          <p14:tracePt t="234997" x="7008813" y="2636838"/>
          <p14:tracePt t="235014" x="6900863" y="2657475"/>
          <p14:tracePt t="235031" x="6800850" y="2671763"/>
          <p14:tracePt t="235048" x="6715125" y="2679700"/>
          <p14:tracePt t="235065" x="6665913" y="2679700"/>
          <p14:tracePt t="235082" x="6615113" y="2693988"/>
          <p14:tracePt t="235099" x="6565900" y="2728913"/>
          <p14:tracePt t="235115" x="6494463" y="2751138"/>
          <p14:tracePt t="235132" x="6451600" y="2771775"/>
          <p14:tracePt t="235150" x="6380163" y="2814638"/>
          <p14:tracePt t="235167" x="6308725" y="2851150"/>
          <p14:tracePt t="235184" x="6265863" y="2886075"/>
          <p14:tracePt t="235200" x="6215063" y="2979738"/>
          <p14:tracePt t="235216" x="6172200" y="3022600"/>
          <p14:tracePt t="235233" x="6137275" y="3065463"/>
          <p14:tracePt t="235250" x="6100763" y="3100388"/>
          <p14:tracePt t="235267" x="6065838" y="3136900"/>
          <p14:tracePt t="235285" x="6029325" y="3171825"/>
          <p14:tracePt t="235302" x="5972175" y="3251200"/>
          <p14:tracePt t="235318" x="5929313" y="3343275"/>
          <p14:tracePt t="235334" x="5865813" y="3443288"/>
          <p14:tracePt t="235351" x="5786438" y="3557588"/>
          <p14:tracePt t="235369" x="5737225" y="3671888"/>
          <p14:tracePt t="235385" x="5686425" y="3736975"/>
          <p14:tracePt t="235402" x="5651500" y="3786188"/>
          <p14:tracePt t="235419" x="5637213" y="3814763"/>
          <p14:tracePt t="235420" x="5629275" y="3822700"/>
          <p14:tracePt t="235436" x="5614988" y="3851275"/>
          <p14:tracePt t="235453" x="5600700" y="3871913"/>
          <p14:tracePt t="235470" x="5580063" y="3908425"/>
          <p14:tracePt t="235486" x="5529263" y="3937000"/>
          <p14:tracePt t="235503" x="5480050" y="3971925"/>
          <p14:tracePt t="235523" x="5437188" y="4008438"/>
          <p14:tracePt t="235539" x="5414963" y="4022725"/>
          <p14:tracePt t="235556" x="5386388" y="4051300"/>
          <p14:tracePt t="235571" x="5372100" y="4079875"/>
          <p14:tracePt t="235587" x="5343525" y="4114800"/>
          <p14:tracePt t="235604" x="5329238" y="4143375"/>
          <p14:tracePt t="235623" x="5286375" y="4194175"/>
          <p14:tracePt t="235638" x="5272088" y="4222750"/>
          <p14:tracePt t="235656" x="5257800" y="4222750"/>
          <p14:tracePt t="235673" x="5237163" y="4237038"/>
          <p14:tracePt t="235689" x="5214938" y="4237038"/>
          <p14:tracePt t="235705" x="5186363" y="4237038"/>
          <p14:tracePt t="235722" x="5172075" y="4237038"/>
          <p14:tracePt t="235741" x="5165725" y="4237038"/>
          <p14:tracePt t="235757" x="5137150" y="4237038"/>
          <p14:tracePt t="235774" x="5072063" y="4237038"/>
          <p14:tracePt t="235791" x="5014913" y="4237038"/>
          <p14:tracePt t="235807" x="4965700" y="4237038"/>
          <p14:tracePt t="235823" x="4951413" y="4237038"/>
          <p14:tracePt t="235841" x="4865688" y="4237038"/>
          <p14:tracePt t="235857" x="4779963" y="4237038"/>
          <p14:tracePt t="235874" x="4722813" y="4229100"/>
          <p14:tracePt t="235891" x="4629150" y="4214813"/>
          <p14:tracePt t="235907" x="4594225" y="4214813"/>
          <p14:tracePt t="235926" x="4529138" y="4194175"/>
          <p14:tracePt t="235941" x="4471988" y="4179888"/>
          <p14:tracePt t="235958" x="4357688" y="4151313"/>
          <p14:tracePt t="235975" x="4322763" y="4143375"/>
          <p14:tracePt t="235993" x="4294188" y="4129088"/>
          <p14:tracePt t="236010" x="4257675" y="4114800"/>
          <p14:tracePt t="236025" x="4229100" y="4100513"/>
          <p14:tracePt t="236042" x="4171950" y="4079875"/>
          <p14:tracePt t="236061" x="4122738" y="4071938"/>
          <p14:tracePt t="236078" x="4079875" y="4071938"/>
          <p14:tracePt t="236094" x="4043363" y="4057650"/>
          <p14:tracePt t="236111" x="3994150" y="4057650"/>
          <p14:tracePt t="236129" x="3957638" y="4057650"/>
          <p14:tracePt t="236144" x="3900488" y="4043363"/>
          <p14:tracePt t="236145" x="3851275" y="4037013"/>
          <p14:tracePt t="236161" x="3794125" y="4029075"/>
          <p14:tracePt t="236177" x="3636963" y="4000500"/>
          <p14:tracePt t="236195" x="3514725" y="3971925"/>
          <p14:tracePt t="236212" x="3429000" y="3971925"/>
          <p14:tracePt t="236229" x="3365500" y="3957638"/>
          <p14:tracePt t="236234" x="3336925" y="3951288"/>
          <p14:tracePt t="236244" x="3314700" y="3951288"/>
          <p14:tracePt t="236261" x="3179763" y="3937000"/>
          <p14:tracePt t="236278" x="3086100" y="3929063"/>
          <p14:tracePt t="236295" x="2951163" y="3929063"/>
          <p14:tracePt t="236312" x="2814638" y="3929063"/>
          <p14:tracePt t="236329" x="2708275" y="3937000"/>
          <p14:tracePt t="236347" x="2643188" y="3937000"/>
          <p14:tracePt t="236363" x="2593975" y="3937000"/>
          <p14:tracePt t="236379" x="2551113" y="3937000"/>
          <p14:tracePt t="236396" x="2522538" y="3937000"/>
          <p14:tracePt t="236413" x="2508250" y="3937000"/>
          <p14:tracePt t="236429" x="2493963" y="3937000"/>
          <p14:tracePt t="236447" x="2486025" y="3937000"/>
          <p14:tracePt t="236463" x="2471738" y="3937000"/>
          <p14:tracePt t="236480" x="2465388" y="3937000"/>
          <p14:tracePt t="236570" x="2471738" y="3937000"/>
          <p14:tracePt t="236578" x="2479675" y="3937000"/>
          <p14:tracePt t="236593" x="2486025" y="3943350"/>
          <p14:tracePt t="236599" x="2500313" y="3943350"/>
          <p14:tracePt t="236615" x="2528888" y="3943350"/>
          <p14:tracePt t="236633" x="2586038" y="3943350"/>
          <p14:tracePt t="236650" x="2665413" y="3943350"/>
          <p14:tracePt t="236667" x="2779713" y="3943350"/>
          <p14:tracePt t="236684" x="2900363" y="3922713"/>
          <p14:tracePt t="236701" x="3065463" y="3922713"/>
          <p14:tracePt t="236718" x="3143250" y="3922713"/>
          <p14:tracePt t="236734" x="3214688" y="3908425"/>
          <p14:tracePt t="236750" x="3265488" y="3908425"/>
          <p14:tracePt t="236767" x="3314700" y="3908425"/>
          <p14:tracePt t="236783" x="3365500" y="3908425"/>
          <p14:tracePt t="236800" x="3429000" y="3908425"/>
          <p14:tracePt t="236817" x="3565525" y="3908425"/>
          <p14:tracePt t="236834" x="3665538" y="3908425"/>
          <p14:tracePt t="236851" x="3751263" y="3908425"/>
          <p14:tracePt t="236869" x="3814763" y="3914775"/>
          <p14:tracePt t="236886" x="3851275" y="3922713"/>
          <p14:tracePt t="236901" x="3908425" y="3922713"/>
          <p14:tracePt t="236903" x="3929063" y="3929063"/>
          <p14:tracePt t="236918" x="3957638" y="3937000"/>
          <p14:tracePt t="236937" x="4014788" y="3943350"/>
          <p14:tracePt t="236952" x="4043363" y="3943350"/>
          <p14:tracePt t="236970" x="4051300" y="3943350"/>
          <p14:tracePt t="236986" x="4100513" y="3951288"/>
          <p14:tracePt t="237003" x="4143375" y="3951288"/>
          <p14:tracePt t="237019" x="4186238" y="3957638"/>
          <p14:tracePt t="237038" x="4229100" y="3957638"/>
          <p14:tracePt t="237055" x="4251325" y="3957638"/>
          <p14:tracePt t="237071" x="4271963" y="3965575"/>
          <p14:tracePt t="237089" x="4294188" y="3971925"/>
          <p14:tracePt t="237106" x="4343400" y="3979863"/>
          <p14:tracePt t="237122" x="4365625" y="3979863"/>
          <p14:tracePt t="237139" x="4400550" y="3986213"/>
          <p14:tracePt t="237156" x="4429125" y="3994150"/>
          <p14:tracePt t="237174" x="4465638" y="3994150"/>
          <p14:tracePt t="237188" x="4514850" y="3994150"/>
          <p14:tracePt t="237205" x="4537075" y="3994150"/>
          <p14:tracePt t="237222" x="4557713" y="3994150"/>
          <p14:tracePt t="237239" x="4572000" y="4000500"/>
          <p14:tracePt t="237239" x="4572000" y="4008438"/>
          <p14:tracePt t="237257" x="4579938" y="4008438"/>
          <p14:tracePt t="237274" x="4586288" y="4008438"/>
          <p14:tracePt t="237291" x="4594225" y="4014788"/>
          <p14:tracePt t="237307" x="4614863" y="4014788"/>
          <p14:tracePt t="237324" x="4629150" y="4014788"/>
          <p14:tracePt t="237343" x="4665663" y="4014788"/>
          <p14:tracePt t="237357" x="4679950" y="4022725"/>
          <p14:tracePt t="237373" x="4694238" y="4022725"/>
          <p14:tracePt t="237391" x="4700588" y="4022725"/>
          <p14:tracePt t="237407" x="4700588" y="4029075"/>
          <p14:tracePt t="237424" x="4714875" y="4037013"/>
          <p14:tracePt t="237442" x="4737100" y="4037013"/>
          <p14:tracePt t="237458" x="4757738" y="4043363"/>
          <p14:tracePt t="237475" x="4772025" y="4043363"/>
          <p14:tracePt t="237491" x="4786313" y="4043363"/>
          <p14:tracePt t="237508" x="4794250" y="4043363"/>
          <p14:tracePt t="237525" x="4800600" y="4043363"/>
          <p14:tracePt t="237865" x="4808538" y="4043363"/>
          <p14:tracePt t="237875" x="4814888" y="4043363"/>
          <p14:tracePt t="237890" x="4822825" y="4051300"/>
          <p14:tracePt t="237899" x="4837113" y="4051300"/>
          <p14:tracePt t="237915" x="4843463" y="4051300"/>
          <p14:tracePt t="237931" x="4851400" y="4051300"/>
          <p14:tracePt t="237946" x="4865688" y="4051300"/>
          <p14:tracePt t="237963" x="4879975" y="4051300"/>
          <p14:tracePt t="237979" x="4894263" y="4043363"/>
          <p14:tracePt t="237998" x="4900613" y="4043363"/>
          <p14:tracePt t="241513" x="4829175" y="4043363"/>
          <p14:tracePt t="241521" x="4794250" y="4043363"/>
          <p14:tracePt t="241530" x="4779963" y="4043363"/>
          <p14:tracePt t="241546" x="4786313" y="4043363"/>
          <p14:tracePt t="241555" x="4829175" y="4014788"/>
          <p14:tracePt t="241570" x="4872038" y="3971925"/>
          <p14:tracePt t="241587" x="4879975" y="3857625"/>
          <p14:tracePt t="241604" x="4872038" y="3743325"/>
          <p14:tracePt t="241621" x="4843463" y="3608388"/>
          <p14:tracePt t="241639" x="4808538" y="3457575"/>
          <p14:tracePt t="241654" x="4794250" y="3357563"/>
          <p14:tracePt t="241670" x="4779963" y="3279775"/>
          <p14:tracePt t="241687" x="4765675" y="3122613"/>
          <p14:tracePt t="241703" x="4765675" y="3028950"/>
          <p14:tracePt t="241720" x="4757738" y="2965450"/>
          <p14:tracePt t="241737" x="4743450" y="2894013"/>
          <p14:tracePt t="241754" x="4722813" y="2822575"/>
          <p14:tracePt t="241771" x="4694238" y="2743200"/>
          <p14:tracePt t="241789" x="4665663" y="2700338"/>
          <p14:tracePt t="241823" x="4657725" y="2700338"/>
          <p14:tracePt t="241851" x="4657725" y="2693988"/>
          <p14:tracePt t="241881" x="4657725" y="2679700"/>
          <p14:tracePt t="241888" x="4657725" y="2657475"/>
          <p14:tracePt t="241895" x="4657725" y="2651125"/>
          <p14:tracePt t="241905" x="4657725" y="2636838"/>
          <p14:tracePt t="241922" x="4657725" y="2600325"/>
          <p14:tracePt t="241939" x="4657725" y="2579688"/>
          <p14:tracePt t="241956" x="4657725" y="2571750"/>
          <p14:tracePt t="241972" x="4672013" y="2543175"/>
          <p14:tracePt t="241990" x="4700588" y="2486025"/>
          <p14:tracePt t="242007" x="4722813" y="2422525"/>
          <p14:tracePt t="242023" x="4722813" y="2351088"/>
          <p14:tracePt t="242040" x="4722813" y="2300288"/>
          <p14:tracePt t="242057" x="4722813" y="2243138"/>
          <p14:tracePt t="242074" x="4729163" y="2185988"/>
          <p14:tracePt t="242092" x="4729163" y="2171700"/>
          <p14:tracePt t="242109" x="4751388" y="2136775"/>
          <p14:tracePt t="242126" x="4757738" y="2122488"/>
          <p14:tracePt t="242143" x="4779963" y="2100263"/>
          <p14:tracePt t="242160" x="4786313" y="2093913"/>
          <p14:tracePt t="242326" x="4779963" y="2108200"/>
          <p14:tracePt t="242334" x="4772025" y="2114550"/>
          <p14:tracePt t="242345" x="4751388" y="2143125"/>
          <p14:tracePt t="242360" x="4694238" y="2236788"/>
          <p14:tracePt t="242377" x="4643438" y="2393950"/>
          <p14:tracePt t="242394" x="4594225" y="2579688"/>
          <p14:tracePt t="242411" x="4572000" y="2614613"/>
          <p14:tracePt t="242428" x="4543425" y="2671763"/>
          <p14:tracePt t="242445" x="4508500" y="2722563"/>
          <p14:tracePt t="242461" x="4451350" y="2814638"/>
          <p14:tracePt t="242478" x="4400550" y="2928938"/>
          <p14:tracePt t="242495" x="4343400" y="3128963"/>
          <p14:tracePt t="242512" x="4257675" y="3271838"/>
          <p14:tracePt t="242529" x="4208463" y="3379788"/>
          <p14:tracePt t="242546" x="4157663" y="3451225"/>
          <p14:tracePt t="242562" x="4122738" y="3471863"/>
          <p14:tracePt t="242579" x="4057650" y="3514725"/>
          <p14:tracePt t="242596" x="4000500" y="3536950"/>
          <p14:tracePt t="242613" x="3908425" y="3629025"/>
          <p14:tracePt t="242630" x="3843338" y="3708400"/>
          <p14:tracePt t="242647" x="3779838" y="3765550"/>
          <p14:tracePt t="242664" x="3757613" y="3786188"/>
          <p14:tracePt t="242680" x="3751263" y="3786188"/>
          <p14:tracePt t="242697" x="3743325" y="3786188"/>
          <p14:tracePt t="242714" x="3736975" y="3786188"/>
          <p14:tracePt t="242750" x="3722688" y="3786188"/>
          <p14:tracePt t="242754" x="3714750" y="3794125"/>
          <p14:tracePt t="242783" x="3694113" y="3794125"/>
          <p14:tracePt t="242800" x="3679825" y="3800475"/>
          <p14:tracePt t="242815" x="3671888" y="3808413"/>
          <p14:tracePt t="242832" x="3657600" y="3808413"/>
          <p14:tracePt t="242866" x="3651250" y="3808413"/>
          <p14:tracePt t="242883" x="3614738" y="3800475"/>
          <p14:tracePt t="242899" x="3565525" y="3786188"/>
          <p14:tracePt t="242916" x="3479800" y="3751263"/>
          <p14:tracePt t="242933" x="3394075" y="3700463"/>
          <p14:tracePt t="242950" x="3336925" y="3629025"/>
          <p14:tracePt t="242967" x="3300413" y="3586163"/>
          <p14:tracePt t="242983" x="3286125" y="3565525"/>
          <p14:tracePt t="243001" x="3265488" y="3529013"/>
          <p14:tracePt t="243018" x="3243263" y="3494088"/>
          <p14:tracePt t="243034" x="3243263" y="3457575"/>
          <p14:tracePt t="243051" x="3236913" y="3443288"/>
          <p14:tracePt t="243068" x="3236913" y="3436938"/>
          <p14:tracePt t="243131" x="3228975" y="3436938"/>
          <p14:tracePt t="243137" x="3228975" y="3451225"/>
          <p14:tracePt t="243147" x="3222625" y="3465513"/>
          <p14:tracePt t="243155" x="3214688" y="3486150"/>
          <p14:tracePt t="243169" x="3208338" y="3522663"/>
          <p14:tracePt t="243186" x="3208338" y="3551238"/>
          <p14:tracePt t="243203" x="3200400" y="3579813"/>
          <p14:tracePt t="243221" x="3194050" y="3600450"/>
          <p14:tracePt t="243238" x="3179763" y="3651250"/>
          <p14:tracePt t="243256" x="3171825" y="3671888"/>
          <p14:tracePt t="243272" x="3171825" y="3694113"/>
          <p14:tracePt t="243289" x="3171825" y="3708400"/>
          <p14:tracePt t="243306" x="3165475" y="3722688"/>
          <p14:tracePt t="243322" x="3151188" y="3757613"/>
          <p14:tracePt t="243338" x="3143250" y="3779838"/>
          <p14:tracePt t="243339" x="3136900" y="3800475"/>
          <p14:tracePt t="243354" x="3122613" y="3822700"/>
          <p14:tracePt t="243373" x="3114675" y="3871913"/>
          <p14:tracePt t="243388" x="3108325" y="3900488"/>
          <p14:tracePt t="243405" x="3108325" y="3937000"/>
          <p14:tracePt t="243422" x="3108325" y="3971925"/>
          <p14:tracePt t="243439" x="3108325" y="4079875"/>
          <p14:tracePt t="243458" x="3100388" y="4157663"/>
          <p14:tracePt t="243473" x="3100388" y="4200525"/>
          <p14:tracePt t="243489" x="3100388" y="4229100"/>
          <p14:tracePt t="243506" x="3100388" y="4251325"/>
          <p14:tracePt t="243523" x="3100388" y="4279900"/>
          <p14:tracePt t="243542" x="3100388" y="4294188"/>
          <p14:tracePt t="243559" x="3100388" y="4308475"/>
          <p14:tracePt t="243574" x="3100388" y="4329113"/>
          <p14:tracePt t="243590" x="3100388" y="4337050"/>
          <p14:tracePt t="243609" x="3100388" y="4386263"/>
          <p14:tracePt t="243626" x="3100388" y="4414838"/>
          <p14:tracePt t="243644" x="3100388" y="4443413"/>
          <p14:tracePt t="243675" x="3100388" y="4457700"/>
          <p14:tracePt t="243692" x="3094038" y="4494213"/>
          <p14:tracePt t="243708" x="3094038" y="4500563"/>
          <p14:tracePt t="243725" x="3086100" y="4522788"/>
          <p14:tracePt t="243742" x="3079750" y="4551363"/>
          <p14:tracePt t="243746" x="3079750" y="4565650"/>
          <p14:tracePt t="243759" x="3079750" y="4594225"/>
          <p14:tracePt t="243775" x="3079750" y="4608513"/>
          <p14:tracePt t="243792" x="3079750" y="4629150"/>
          <p14:tracePt t="243809" x="3079750" y="4665663"/>
          <p14:tracePt t="243826" x="3079750" y="4672013"/>
          <p14:tracePt t="243843" x="3079750" y="4694238"/>
          <p14:tracePt t="243861" x="3079750" y="4708525"/>
          <p14:tracePt t="243878" x="3079750" y="4722813"/>
          <p14:tracePt t="243894" x="3079750" y="4743450"/>
          <p14:tracePt t="243895" x="3079750" y="4751388"/>
          <p14:tracePt t="243910" x="3071813" y="4772025"/>
          <p14:tracePt t="243927" x="3071813" y="4786313"/>
          <p14:tracePt t="243944" x="3071813" y="4800600"/>
          <p14:tracePt t="243961" x="3071813" y="4814888"/>
          <p14:tracePt t="243981" x="3071813" y="4829175"/>
          <p14:tracePt t="243996" x="3071813" y="4837113"/>
          <p14:tracePt t="244013" x="3071813" y="4843463"/>
          <p14:tracePt t="244030" x="3071813" y="4851400"/>
          <p14:tracePt t="244047" x="3071813" y="4857750"/>
          <p14:tracePt t="244063" x="3071813" y="4872038"/>
          <p14:tracePt t="244079" x="3071813" y="4879975"/>
          <p14:tracePt t="244096" x="3065463" y="4886325"/>
          <p14:tracePt t="244153" x="3065463" y="4894263"/>
          <p14:tracePt t="244193" x="3065463" y="4900613"/>
          <p14:tracePt t="244209" x="3065463" y="4908550"/>
          <p14:tracePt t="244222" x="3065463" y="4914900"/>
          <p14:tracePt t="244248" x="3065463" y="4922838"/>
          <p14:tracePt t="244318" x="3065463" y="4937125"/>
          <p14:tracePt t="244343" x="3065463" y="4943475"/>
          <p14:tracePt t="244359" x="3065463" y="4951413"/>
          <p14:tracePt t="244372" x="3065463" y="4957763"/>
          <p14:tracePt t="244386" x="3065463" y="4965700"/>
          <p14:tracePt t="244419" x="3071813" y="4965700"/>
          <p14:tracePt t="244428" x="3079750" y="4965700"/>
          <p14:tracePt t="244437" x="3094038" y="4979988"/>
          <p14:tracePt t="244451" x="3122613" y="4979988"/>
          <p14:tracePt t="244466" x="3151188" y="4994275"/>
          <p14:tracePt t="244483" x="3200400" y="5000625"/>
          <p14:tracePt t="244500" x="3251200" y="5008563"/>
          <p14:tracePt t="244517" x="3322638" y="5029200"/>
          <p14:tracePt t="244534" x="3379788" y="5043488"/>
          <p14:tracePt t="244552" x="3443288" y="5051425"/>
          <p14:tracePt t="244568" x="3494088" y="5051425"/>
          <p14:tracePt t="244584" x="3543300" y="5051425"/>
          <p14:tracePt t="244601" x="3594100" y="5057775"/>
          <p14:tracePt t="244618" x="3657600" y="5100638"/>
          <p14:tracePt t="244636" x="3751263" y="5108575"/>
          <p14:tracePt t="244652" x="3794125" y="5114925"/>
          <p14:tracePt t="244668" x="3857625" y="5122863"/>
          <p14:tracePt t="244685" x="3879850" y="5129213"/>
          <p14:tracePt t="244704" x="3908425" y="5137150"/>
          <p14:tracePt t="244721" x="3922713" y="5143500"/>
          <p14:tracePt t="244738" x="3957638" y="5151438"/>
          <p14:tracePt t="244754" x="4000500" y="5151438"/>
          <p14:tracePt t="244771" x="4100513" y="5122863"/>
          <p14:tracePt t="244788" x="4229100" y="5072063"/>
          <p14:tracePt t="244805" x="4351338" y="5014913"/>
          <p14:tracePt t="244822" x="4465638" y="4957763"/>
          <p14:tracePt t="244840" x="4600575" y="4900613"/>
          <p14:tracePt t="244856" x="4694238" y="4857750"/>
          <p14:tracePt t="244872" x="4786313" y="4814888"/>
          <p14:tracePt t="244889" x="4851400" y="4765675"/>
          <p14:tracePt t="244908" x="4894263" y="4657725"/>
          <p14:tracePt t="244923" x="4922838" y="4614863"/>
          <p14:tracePt t="244940" x="4951413" y="4572000"/>
          <p14:tracePt t="244958" x="5008563" y="4522788"/>
          <p14:tracePt t="244974" x="5037138" y="4443413"/>
          <p14:tracePt t="244990" x="5051425" y="4294188"/>
          <p14:tracePt t="245008" x="5080000" y="4094163"/>
          <p14:tracePt t="245023" x="5100638" y="3937000"/>
          <p14:tracePt t="245039" x="5122863" y="3822700"/>
          <p14:tracePt t="245056" x="5143500" y="3722688"/>
          <p14:tracePt t="245073" x="5151438" y="3622675"/>
          <p14:tracePt t="245090" x="5157788" y="3614738"/>
          <p14:tracePt t="245185" x="5157788" y="3629025"/>
          <p14:tracePt t="245193" x="5157788" y="3651250"/>
          <p14:tracePt t="245200" x="5172075" y="3686175"/>
          <p14:tracePt t="245209" x="5180013" y="3736975"/>
          <p14:tracePt t="245227" x="5194300" y="3779838"/>
          <p14:tracePt t="245243" x="5200650" y="3836988"/>
          <p14:tracePt t="245260" x="5208588" y="3886200"/>
          <p14:tracePt t="245265" x="5208588" y="3908425"/>
          <p14:tracePt t="245278" x="5214938" y="3979863"/>
          <p14:tracePt t="245294" x="5222875" y="4094163"/>
          <p14:tracePt t="245310" x="5222875" y="4237038"/>
          <p14:tracePt t="245327" x="5194300" y="4337050"/>
          <p14:tracePt t="245344" x="5180013" y="4400550"/>
          <p14:tracePt t="245361" x="5157788" y="4437063"/>
          <p14:tracePt t="245376" x="5143500" y="4486275"/>
          <p14:tracePt t="245394" x="5122863" y="4522788"/>
          <p14:tracePt t="245411" x="5108575" y="4551363"/>
          <p14:tracePt t="245429" x="5086350" y="4579938"/>
          <p14:tracePt t="245445" x="5065713" y="4629150"/>
          <p14:tracePt t="245461" x="5022850" y="4694238"/>
          <p14:tracePt t="245480" x="4965700" y="4772025"/>
          <p14:tracePt t="245496" x="4937125" y="4800600"/>
          <p14:tracePt t="245511" x="4914900" y="4837113"/>
          <p14:tracePt t="245527" x="4900613" y="4843463"/>
          <p14:tracePt t="245545" x="4886325" y="4851400"/>
          <p14:tracePt t="245563" x="4872038" y="4857750"/>
          <p14:tracePt t="245595" x="4865688" y="4865688"/>
          <p14:tracePt t="246200" x="4865688" y="4857750"/>
          <p14:tracePt t="246207" x="4879975" y="4837113"/>
          <p14:tracePt t="246218" x="4894263" y="4822825"/>
          <p14:tracePt t="246235" x="4922838" y="4779963"/>
          <p14:tracePt t="246252" x="4957763" y="4714875"/>
          <p14:tracePt t="246255" x="4972050" y="4694238"/>
          <p14:tracePt t="246271" x="4994275" y="4665663"/>
          <p14:tracePt t="246288" x="5014913" y="4629150"/>
          <p14:tracePt t="246304" x="5057775" y="4572000"/>
          <p14:tracePt t="246323" x="5086350" y="4508500"/>
          <p14:tracePt t="246338" x="5108575" y="4465638"/>
          <p14:tracePt t="246353" x="5122863" y="4408488"/>
          <p14:tracePt t="246370" x="5165725" y="4337050"/>
          <p14:tracePt t="246387" x="5186363" y="4229100"/>
          <p14:tracePt t="246405" x="5194300" y="4129088"/>
          <p14:tracePt t="246422" x="5208588" y="4079875"/>
          <p14:tracePt t="246439" x="5214938" y="4043363"/>
          <p14:tracePt t="246456" x="5214938" y="4022725"/>
          <p14:tracePt t="246473" x="5214938" y="3951288"/>
          <p14:tracePt t="246490" x="5214938" y="3865563"/>
          <p14:tracePt t="246506" x="5200650" y="3757613"/>
          <p14:tracePt t="246523" x="5194300" y="3714750"/>
          <p14:tracePt t="246541" x="5186363" y="3700463"/>
          <p14:tracePt t="246557" x="5186363" y="3679825"/>
          <p14:tracePt t="246574" x="5186363" y="3651250"/>
          <p14:tracePt t="246591" x="5186363" y="3594100"/>
          <p14:tracePt t="246608" x="5157788" y="3514725"/>
          <p14:tracePt t="246624" x="5157788" y="3486150"/>
          <p14:tracePt t="246657" x="5157788" y="3479800"/>
          <p14:tracePt t="246674" x="5151438" y="3457575"/>
          <p14:tracePt t="246690" x="5151438" y="3429000"/>
          <p14:tracePt t="246707" x="5143500" y="3371850"/>
          <p14:tracePt t="246724" x="5143500" y="3286125"/>
          <p14:tracePt t="246741" x="5137150" y="3179763"/>
          <p14:tracePt t="246758" x="5137150" y="3065463"/>
          <p14:tracePt t="246761" x="5137150" y="3008313"/>
          <p14:tracePt t="246774" x="5137150" y="2971800"/>
          <p14:tracePt t="246792" x="5137150" y="2922588"/>
          <p14:tracePt t="246808" x="5137150" y="2908300"/>
          <p14:tracePt t="246825" x="5137150" y="2871788"/>
          <p14:tracePt t="246842" x="5129213" y="2779713"/>
          <p14:tracePt t="246859" x="5129213" y="2636838"/>
          <p14:tracePt t="246875" x="5114925" y="2551113"/>
          <p14:tracePt t="246892" x="5114925" y="2508250"/>
          <p14:tracePt t="247161" x="5114925" y="2514600"/>
          <p14:tracePt t="247168" x="5114925" y="2543175"/>
          <p14:tracePt t="247178" x="5114925" y="2593975"/>
          <p14:tracePt t="247196" x="5137150" y="2728913"/>
          <p14:tracePt t="247213" x="5137150" y="2871788"/>
          <p14:tracePt t="247230" x="5143500" y="3086100"/>
          <p14:tracePt t="247246" x="5143500" y="3214688"/>
          <p14:tracePt t="247264" x="5143500" y="3271838"/>
          <p14:tracePt t="247280" x="5143500" y="3371850"/>
          <p14:tracePt t="247297" x="5137150" y="3471863"/>
          <p14:tracePt t="247314" x="5114925" y="3608388"/>
          <p14:tracePt t="247331" x="5114925" y="3700463"/>
          <p14:tracePt t="247332" x="5108575" y="3751263"/>
          <p14:tracePt t="247347" x="5108575" y="3836988"/>
          <p14:tracePt t="247364" x="5108575" y="3886200"/>
          <p14:tracePt t="247382" x="5108575" y="3922713"/>
          <p14:tracePt t="247398" x="5114925" y="3965575"/>
          <p14:tracePt t="247415" x="5114925" y="4014788"/>
          <p14:tracePt t="247432" x="5114925" y="4065588"/>
          <p14:tracePt t="247449" x="5114925" y="4122738"/>
          <p14:tracePt t="247466" x="5114925" y="4208463"/>
          <p14:tracePt t="247482" x="5114925" y="4229100"/>
          <p14:tracePt t="247499" x="5114925" y="4243388"/>
          <p14:tracePt t="247518" x="5114925" y="4251325"/>
          <p14:tracePt t="247534" x="5114925" y="4271963"/>
          <p14:tracePt t="247551" x="5114925" y="4286250"/>
          <p14:tracePt t="247569" x="5108575" y="4308475"/>
          <p14:tracePt t="247585" x="5100638" y="4429125"/>
          <p14:tracePt t="247602" x="5094288" y="4471988"/>
          <p14:tracePt t="247619" x="5086350" y="4522788"/>
          <p14:tracePt t="247637" x="5086350" y="4565650"/>
          <p14:tracePt t="247652" x="5080000" y="4586288"/>
          <p14:tracePt t="247668" x="5072063" y="4594225"/>
          <p14:tracePt t="247684" x="5065713" y="4608513"/>
          <p14:tracePt t="247703" x="5057775" y="4622800"/>
          <p14:tracePt t="247720" x="5057775" y="4629150"/>
          <p14:tracePt t="247800" x="5057775" y="4637088"/>
          <p14:tracePt t="247810" x="5051425" y="4637088"/>
          <p14:tracePt t="247821" x="5043488" y="4643438"/>
          <p14:tracePt t="247838" x="5037138" y="4651375"/>
          <p14:tracePt t="248544" x="5043488" y="4651375"/>
          <p14:tracePt t="248662" x="5043488" y="4657725"/>
          <p14:tracePt t="248685" x="5037138" y="4657725"/>
          <p14:tracePt t="248706" x="5037138" y="4665663"/>
          <p14:tracePt t="257449" x="5029200" y="4665663"/>
          <p14:tracePt t="257467" x="5014913" y="4657725"/>
          <p14:tracePt t="257472" x="5000625" y="4622800"/>
          <p14:tracePt t="257481" x="4943475" y="4529138"/>
          <p14:tracePt t="257490" x="4894263" y="4408488"/>
          <p14:tracePt t="257507" x="4800600" y="4008438"/>
          <p14:tracePt t="257524" x="4765675" y="3565525"/>
          <p14:tracePt t="257541" x="4743450" y="2971800"/>
          <p14:tracePt t="257557" x="4714875" y="2808288"/>
          <p14:tracePt t="257574" x="4700588" y="2714625"/>
          <p14:tracePt t="257591" x="4694238" y="2622550"/>
          <p14:tracePt t="257610" x="4694238" y="2536825"/>
          <p14:tracePt t="257626" x="4679950" y="2457450"/>
          <p14:tracePt t="257643" x="4679950" y="2386013"/>
          <p14:tracePt t="257660" x="4679950" y="2343150"/>
          <p14:tracePt t="257676" x="4679950" y="2300288"/>
          <p14:tracePt t="257693" x="4679950" y="2265363"/>
          <p14:tracePt t="257711" x="4679950" y="2208213"/>
          <p14:tracePt t="257728" x="4700588" y="2093913"/>
          <p14:tracePt t="257744" x="4700588" y="2051050"/>
          <p14:tracePt t="257759" x="4700588" y="2036763"/>
          <p14:tracePt t="257895" x="4700588" y="2051050"/>
          <p14:tracePt t="257901" x="4700588" y="2071688"/>
          <p14:tracePt t="257912" x="4686300" y="2079625"/>
          <p14:tracePt t="257928" x="4665663" y="2143125"/>
          <p14:tracePt t="257945" x="4657725" y="2251075"/>
          <p14:tracePt t="257962" x="4665663" y="2328863"/>
          <p14:tracePt t="257980" x="4665663" y="2351088"/>
          <p14:tracePt t="258255" x="4657725" y="2351088"/>
          <p14:tracePt t="258260" x="4651375" y="2351088"/>
          <p14:tracePt t="258269" x="4643438" y="2351088"/>
          <p14:tracePt t="258285" x="4637088" y="2351088"/>
          <p14:tracePt t="258300" x="4629150" y="2351088"/>
          <p14:tracePt t="258394" x="4643438" y="2343150"/>
          <p14:tracePt t="258401" x="4657725" y="2343150"/>
          <p14:tracePt t="258408" x="4672013" y="2328863"/>
          <p14:tracePt t="258417" x="4686300" y="2322513"/>
          <p14:tracePt t="258434" x="4722813" y="2300288"/>
          <p14:tracePt t="258450" x="4757738" y="2271713"/>
          <p14:tracePt t="258468" x="4772025" y="2271713"/>
          <p14:tracePt t="258484" x="4786313" y="2271713"/>
          <p14:tracePt t="258502" x="4808538" y="2243138"/>
          <p14:tracePt t="258518" x="4829175" y="2193925"/>
          <p14:tracePt t="258535" x="4851400" y="2151063"/>
          <p14:tracePt t="258553" x="4851400" y="2128838"/>
          <p14:tracePt t="258570" x="4857750" y="2122488"/>
          <p14:tracePt t="258707" x="4865688" y="2122488"/>
          <p14:tracePt t="258737" x="4865688" y="2128838"/>
          <p14:tracePt t="258763" x="4865688" y="2136775"/>
          <p14:tracePt t="258770" x="4865688" y="2143125"/>
          <p14:tracePt t="258776" x="4857750" y="2151063"/>
          <p14:tracePt t="258788" x="4857750" y="2157413"/>
          <p14:tracePt t="258805" x="4829175" y="2228850"/>
          <p14:tracePt t="258821" x="4814888" y="2265363"/>
          <p14:tracePt t="258840" x="4808538" y="2308225"/>
          <p14:tracePt t="258856" x="4800600" y="2336800"/>
          <p14:tracePt t="258874" x="4794250" y="2357438"/>
          <p14:tracePt t="258890" x="4779963" y="2393950"/>
          <p14:tracePt t="258907" x="4779963" y="2422525"/>
          <p14:tracePt t="258924" x="4765675" y="2451100"/>
          <p14:tracePt t="258941" x="4765675" y="2457450"/>
          <p14:tracePt t="258958" x="4757738" y="2471738"/>
          <p14:tracePt t="258975" x="4737100" y="2500313"/>
          <p14:tracePt t="258991" x="4729163" y="2565400"/>
          <p14:tracePt t="259008" x="4694238" y="2665413"/>
          <p14:tracePt t="259025" x="4665663" y="2757488"/>
          <p14:tracePt t="259042" x="4651375" y="2779713"/>
          <p14:tracePt t="259059" x="4643438" y="2822575"/>
          <p14:tracePt t="259074" x="4622800" y="2865438"/>
          <p14:tracePt t="259091" x="4608513" y="2936875"/>
          <p14:tracePt t="259108" x="4600575" y="3000375"/>
          <p14:tracePt t="259125" x="4586288" y="3051175"/>
          <p14:tracePt t="259141" x="4551363" y="3128963"/>
          <p14:tracePt t="259159" x="4494213" y="3186113"/>
          <p14:tracePt t="259175" x="4451350" y="3286125"/>
          <p14:tracePt t="259192" x="4414838" y="3336925"/>
          <p14:tracePt t="259209" x="4386263" y="3351213"/>
          <p14:tracePt t="259227" x="4365625" y="3351213"/>
          <p14:tracePt t="259244" x="4337050" y="3365500"/>
          <p14:tracePt t="259259" x="4308475" y="3371850"/>
          <p14:tracePt t="259276" x="4265613" y="3394075"/>
          <p14:tracePt t="259293" x="4237038" y="3443288"/>
          <p14:tracePt t="259310" x="4186238" y="3500438"/>
          <p14:tracePt t="259327" x="4114800" y="3536950"/>
          <p14:tracePt t="259343" x="4071938" y="3551238"/>
          <p14:tracePt t="259360" x="4051300" y="3551238"/>
          <p14:tracePt t="259377" x="4029075" y="3551238"/>
          <p14:tracePt t="259394" x="4022725" y="3551238"/>
          <p14:tracePt t="259411" x="4008438" y="3551238"/>
          <p14:tracePt t="259429" x="4000500" y="3551238"/>
          <p14:tracePt t="259446" x="3971925" y="3551238"/>
          <p14:tracePt t="259464" x="3929063" y="3536950"/>
          <p14:tracePt t="259478" x="3900488" y="3536950"/>
          <p14:tracePt t="259497" x="3894138" y="3536950"/>
          <p14:tracePt t="259708" x="3900488" y="3536950"/>
          <p14:tracePt t="259810" x="3914775" y="3529013"/>
          <p14:tracePt t="259816" x="3929063" y="3529013"/>
          <p14:tracePt t="259830" x="3943350" y="3529013"/>
          <p14:tracePt t="259838" x="3951288" y="3529013"/>
          <p14:tracePt t="259854" x="3957638" y="3529013"/>
          <p14:tracePt t="259865" x="3971925" y="3536950"/>
          <p14:tracePt t="259884" x="3986213" y="3543300"/>
          <p14:tracePt t="259899" x="4065588" y="3579813"/>
          <p14:tracePt t="259917" x="4122738" y="3600450"/>
          <p14:tracePt t="259933" x="4179888" y="3614738"/>
          <p14:tracePt t="259950" x="4222750" y="3629025"/>
          <p14:tracePt t="259967" x="4251325" y="3636963"/>
          <p14:tracePt t="259983" x="4286250" y="3651250"/>
          <p14:tracePt t="260000" x="4337050" y="3665538"/>
          <p14:tracePt t="260017" x="4357688" y="3694113"/>
          <p14:tracePt t="260036" x="4379913" y="3700463"/>
          <p14:tracePt t="260053" x="4400550" y="3722688"/>
          <p14:tracePt t="260070" x="4414838" y="3722688"/>
          <p14:tracePt t="260086" x="4414838" y="3736975"/>
          <p14:tracePt t="260102" x="4422775" y="3751263"/>
          <p14:tracePt t="260103" x="4429125" y="3751263"/>
          <p14:tracePt t="260118" x="4429125" y="3757613"/>
          <p14:tracePt t="260138" x="4429125" y="3822700"/>
          <p14:tracePt t="260142" x="4429125" y="3851275"/>
          <p14:tracePt t="260153" x="4437063" y="3900488"/>
          <p14:tracePt t="260169" x="4437063" y="3957638"/>
          <p14:tracePt t="260186" x="4443413" y="3994150"/>
          <p14:tracePt t="260203" x="4443413" y="4022725"/>
          <p14:tracePt t="260220" x="4443413" y="4037013"/>
          <p14:tracePt t="260237" x="4443413" y="4071938"/>
          <p14:tracePt t="260253" x="4443413" y="4094163"/>
          <p14:tracePt t="260270" x="4443413" y="4114800"/>
          <p14:tracePt t="260289" x="4443413" y="4122738"/>
          <p14:tracePt t="260295" x="4443413" y="4129088"/>
          <p14:tracePt t="260306" x="4443413" y="4143375"/>
          <p14:tracePt t="260323" x="4443413" y="4157663"/>
          <p14:tracePt t="260339" x="4443413" y="4194175"/>
          <p14:tracePt t="260356" x="4451350" y="4214813"/>
          <p14:tracePt t="260372" x="4451350" y="4222750"/>
          <p14:tracePt t="260388" x="4451350" y="4229100"/>
          <p14:tracePt t="260405" x="4457700" y="4257675"/>
          <p14:tracePt t="260422" x="4457700" y="4286250"/>
          <p14:tracePt t="260440" x="4457700" y="4314825"/>
          <p14:tracePt t="260457" x="4457700" y="4343400"/>
          <p14:tracePt t="260474" x="4457700" y="4371975"/>
          <p14:tracePt t="260491" x="4457700" y="4408488"/>
          <p14:tracePt t="260508" x="4457700" y="4437063"/>
          <p14:tracePt t="260526" x="4457700" y="4465638"/>
          <p14:tracePt t="260541" x="4457700" y="4479925"/>
          <p14:tracePt t="260558" x="4457700" y="4514850"/>
          <p14:tracePt t="260576" x="4457700" y="4572000"/>
          <p14:tracePt t="260593" x="4443413" y="4622800"/>
          <p14:tracePt t="260607" x="4443413" y="4686300"/>
          <p14:tracePt t="260626" x="4443413" y="4722813"/>
          <p14:tracePt t="260641" x="4437063" y="4772025"/>
          <p14:tracePt t="260658" x="4437063" y="4794250"/>
          <p14:tracePt t="260694" x="4437063" y="4808538"/>
          <p14:tracePt t="260710" x="4429125" y="4879975"/>
          <p14:tracePt t="260726" x="4422775" y="4937125"/>
          <p14:tracePt t="260744" x="4408488" y="5072063"/>
          <p14:tracePt t="260760" x="4408488" y="5151438"/>
          <p14:tracePt t="260778" x="4408488" y="5180013"/>
          <p14:tracePt t="260792" x="4400550" y="5208588"/>
          <p14:tracePt t="260809" x="4400550" y="5229225"/>
          <p14:tracePt t="260826" x="4400550" y="5243513"/>
          <p14:tracePt t="260843" x="4394200" y="5251450"/>
          <p14:tracePt t="260862" x="4394200" y="5257800"/>
          <p14:tracePt t="260879" x="4394200" y="5265738"/>
          <p14:tracePt t="261536" x="4394200" y="5257800"/>
          <p14:tracePt t="261542" x="4400550" y="5257800"/>
          <p14:tracePt t="261558" x="4408488" y="5257800"/>
          <p14:tracePt t="261583" x="4414838" y="5257800"/>
          <p14:tracePt t="261598" x="4414838" y="5251450"/>
          <p14:tracePt t="261754" x="4437063" y="5243513"/>
          <p14:tracePt t="261762" x="4451350" y="5243513"/>
          <p14:tracePt t="261770" x="4465638" y="5237163"/>
          <p14:tracePt t="261788" x="4494213" y="5237163"/>
          <p14:tracePt t="261794" x="4508500" y="5237163"/>
          <p14:tracePt t="261807" x="4514850" y="5237163"/>
          <p14:tracePt t="261820" x="4522788" y="5237163"/>
          <p14:tracePt t="261840" x="4537075" y="5229225"/>
          <p14:tracePt t="261854" x="4557713" y="5229225"/>
          <p14:tracePt t="261871" x="4594225" y="5208588"/>
          <p14:tracePt t="261888" x="4637088" y="5172075"/>
          <p14:tracePt t="261904" x="4714875" y="5108575"/>
          <p14:tracePt t="261921" x="4765675" y="5065713"/>
          <p14:tracePt t="261940" x="4851400" y="5037138"/>
          <p14:tracePt t="261956" x="4872038" y="5029200"/>
          <p14:tracePt t="261972" x="4879975" y="5029200"/>
          <p14:tracePt t="261989" x="4886325" y="5029200"/>
          <p14:tracePt t="262005" x="4894263" y="5029200"/>
          <p14:tracePt t="262022" x="4908550" y="5022850"/>
          <p14:tracePt t="262039" x="4937125" y="5022850"/>
          <p14:tracePt t="262056" x="4965700" y="5014913"/>
          <p14:tracePt t="262073" x="5008563" y="4965700"/>
          <p14:tracePt t="262090" x="5037138" y="4937125"/>
          <p14:tracePt t="262107" x="5080000" y="4900613"/>
          <p14:tracePt t="262124" x="5122863" y="4879975"/>
          <p14:tracePt t="262142" x="5180013" y="4851400"/>
          <p14:tracePt t="262157" x="5194300" y="4829175"/>
          <p14:tracePt t="262174" x="5229225" y="4786313"/>
          <p14:tracePt t="262191" x="5272088" y="4714875"/>
          <p14:tracePt t="262208" x="5314950" y="4643438"/>
          <p14:tracePt t="262229" x="5386388" y="4479925"/>
          <p14:tracePt t="262242" x="5400675" y="4429125"/>
          <p14:tracePt t="262260" x="5451475" y="4322763"/>
          <p14:tracePt t="262277" x="5457825" y="4314825"/>
          <p14:tracePt t="262316" x="5457825" y="4308475"/>
          <p14:tracePt t="262354" x="5472113" y="4300538"/>
          <p14:tracePt t="262375" x="5472113" y="4286250"/>
          <p14:tracePt t="262391" x="5480050" y="4286250"/>
          <p14:tracePt t="285337" x="0" y="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size()</a:t>
            </a:r>
            <a:r>
              <a:rPr lang="ko-KR" altLang="en-US" smtClean="0">
                <a:solidFill>
                  <a:srgbClr val="0000FF"/>
                </a:solidFill>
              </a:rPr>
              <a:t> 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</a:t>
            </a:r>
            <a:r>
              <a:rPr lang="en-US" altLang="ko-KR" sz="2400" kern="0" dirty="0" err="1">
                <a:solidFill>
                  <a:schemeClr val="tx2"/>
                </a:solidFill>
              </a:rPr>
              <a:t>def</a:t>
            </a:r>
            <a:r>
              <a:rPr lang="en-US" altLang="ko-KR" sz="2400" kern="0" dirty="0">
                <a:solidFill>
                  <a:schemeClr val="tx2"/>
                </a:solidFill>
              </a:rPr>
              <a:t> size(self):</a:t>
            </a: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if </a:t>
            </a:r>
            <a:r>
              <a:rPr lang="en-US" altLang="ko-KR" sz="2400" kern="0" dirty="0" err="1">
                <a:solidFill>
                  <a:schemeClr val="tx2"/>
                </a:solidFill>
              </a:rPr>
              <a:t>self.head</a:t>
            </a:r>
            <a:r>
              <a:rPr lang="en-US" altLang="ko-KR" sz="2400" kern="0" dirty="0">
                <a:solidFill>
                  <a:schemeClr val="tx2"/>
                </a:solidFill>
              </a:rPr>
              <a:t> is None:</a:t>
            </a: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    return 0</a:t>
            </a: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count = 1</a:t>
            </a: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</a:t>
            </a:r>
            <a:r>
              <a:rPr lang="en-US" altLang="ko-KR" sz="2400" kern="0" dirty="0" err="1">
                <a:solidFill>
                  <a:schemeClr val="tx2"/>
                </a:solidFill>
              </a:rPr>
              <a:t>tmp</a:t>
            </a:r>
            <a:r>
              <a:rPr lang="en-US" altLang="ko-KR" sz="2400" kern="0" dirty="0">
                <a:solidFill>
                  <a:schemeClr val="tx2"/>
                </a:solidFill>
              </a:rPr>
              <a:t> = </a:t>
            </a:r>
            <a:r>
              <a:rPr lang="en-US" altLang="ko-KR" sz="2400" kern="0" dirty="0" err="1">
                <a:solidFill>
                  <a:schemeClr val="tx2"/>
                </a:solidFill>
              </a:rPr>
              <a:t>self.head</a:t>
            </a:r>
            <a:endParaRPr lang="en-US" altLang="ko-KR" sz="2400" kern="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while </a:t>
            </a:r>
            <a:r>
              <a:rPr lang="en-US" altLang="ko-KR" sz="2400" kern="0" dirty="0" err="1">
                <a:solidFill>
                  <a:schemeClr val="tx2"/>
                </a:solidFill>
              </a:rPr>
              <a:t>tmp</a:t>
            </a:r>
            <a:r>
              <a:rPr lang="en-US" altLang="ko-KR" sz="2400" kern="0" dirty="0">
                <a:solidFill>
                  <a:schemeClr val="tx2"/>
                </a:solidFill>
              </a:rPr>
              <a:t> is not </a:t>
            </a:r>
            <a:r>
              <a:rPr lang="en-US" altLang="ko-KR" sz="2400" kern="0" dirty="0" err="1">
                <a:solidFill>
                  <a:schemeClr val="tx2"/>
                </a:solidFill>
              </a:rPr>
              <a:t>self.head.prev</a:t>
            </a:r>
            <a:r>
              <a:rPr lang="en-US" altLang="ko-KR" sz="2400" kern="0" dirty="0">
                <a:solidFill>
                  <a:schemeClr val="tx2"/>
                </a:solidFill>
              </a:rPr>
              <a:t>:</a:t>
            </a: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    count += 1</a:t>
            </a: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    </a:t>
            </a:r>
            <a:r>
              <a:rPr lang="en-US" altLang="ko-KR" sz="2400" kern="0" dirty="0" err="1">
                <a:solidFill>
                  <a:schemeClr val="tx2"/>
                </a:solidFill>
              </a:rPr>
              <a:t>tmp</a:t>
            </a:r>
            <a:r>
              <a:rPr lang="en-US" altLang="ko-KR" sz="2400" kern="0" dirty="0">
                <a:solidFill>
                  <a:schemeClr val="tx2"/>
                </a:solidFill>
              </a:rPr>
              <a:t> = </a:t>
            </a:r>
            <a:r>
              <a:rPr lang="en-US" altLang="ko-KR" sz="2400" kern="0" dirty="0" err="1">
                <a:solidFill>
                  <a:schemeClr val="tx2"/>
                </a:solidFill>
              </a:rPr>
              <a:t>tmp.next</a:t>
            </a:r>
            <a:endParaRPr lang="en-US" altLang="ko-KR" sz="2400" kern="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return count</a:t>
            </a:r>
            <a:endParaRPr lang="en-US" altLang="ko-KR" sz="2400" kern="0" dirty="0" smtClean="0">
              <a:solidFill>
                <a:schemeClr val="tx2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549428" y="1329692"/>
            <a:ext cx="4343053" cy="1201380"/>
            <a:chOff x="4549428" y="1329692"/>
            <a:chExt cx="4343053" cy="1201380"/>
          </a:xfrm>
        </p:grpSpPr>
        <p:sp>
          <p:nvSpPr>
            <p:cNvPr id="37" name="직사각형 52"/>
            <p:cNvSpPr>
              <a:spLocks noChangeArrowheads="1"/>
            </p:cNvSpPr>
            <p:nvPr/>
          </p:nvSpPr>
          <p:spPr bwMode="auto">
            <a:xfrm>
              <a:off x="5827385" y="1534053"/>
              <a:ext cx="711664" cy="396959"/>
            </a:xfrm>
            <a:prstGeom prst="rect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ko-KR" altLang="en-US" sz="2400" b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38" name="직선 연결선 53"/>
            <p:cNvCxnSpPr>
              <a:cxnSpLocks noChangeShapeType="1"/>
            </p:cNvCxnSpPr>
            <p:nvPr/>
          </p:nvCxnSpPr>
          <p:spPr bwMode="auto">
            <a:xfrm rot="5400000">
              <a:off x="6189835" y="1723217"/>
              <a:ext cx="396959" cy="989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직선 연결선 54"/>
            <p:cNvCxnSpPr>
              <a:cxnSpLocks noChangeShapeType="1"/>
            </p:cNvCxnSpPr>
            <p:nvPr/>
          </p:nvCxnSpPr>
          <p:spPr bwMode="auto">
            <a:xfrm rot="5400000">
              <a:off x="5807316" y="1732038"/>
              <a:ext cx="396959" cy="988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TextBox 40"/>
            <p:cNvSpPr txBox="1">
              <a:spLocks noChangeArrowheads="1"/>
            </p:cNvSpPr>
            <p:nvPr/>
          </p:nvSpPr>
          <p:spPr bwMode="auto">
            <a:xfrm>
              <a:off x="6061641" y="1567868"/>
              <a:ext cx="256990" cy="313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1600" b="0">
                  <a:ea typeface="굴림" panose="020B0600000101010101" pitchFamily="50" charset="-127"/>
                </a:rPr>
                <a:t>23</a:t>
              </a:r>
              <a:endParaRPr lang="ko-KR" altLang="en-US" sz="1600" b="0">
                <a:ea typeface="굴림" panose="020B0600000101010101" pitchFamily="50" charset="-127"/>
              </a:endParaRPr>
            </a:p>
          </p:txBody>
        </p:sp>
        <p:sp>
          <p:nvSpPr>
            <p:cNvPr id="41" name="직사각형 56"/>
            <p:cNvSpPr>
              <a:spLocks noChangeArrowheads="1"/>
            </p:cNvSpPr>
            <p:nvPr/>
          </p:nvSpPr>
          <p:spPr bwMode="auto">
            <a:xfrm>
              <a:off x="6858308" y="1534053"/>
              <a:ext cx="711664" cy="396959"/>
            </a:xfrm>
            <a:prstGeom prst="rect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ko-KR" altLang="en-US" sz="2400" b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42" name="직선 연결선 57"/>
            <p:cNvCxnSpPr>
              <a:cxnSpLocks noChangeShapeType="1"/>
            </p:cNvCxnSpPr>
            <p:nvPr/>
          </p:nvCxnSpPr>
          <p:spPr bwMode="auto">
            <a:xfrm rot="5400000">
              <a:off x="7220759" y="1723217"/>
              <a:ext cx="396959" cy="988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직선 연결선 58"/>
            <p:cNvCxnSpPr>
              <a:cxnSpLocks noChangeShapeType="1"/>
            </p:cNvCxnSpPr>
            <p:nvPr/>
          </p:nvCxnSpPr>
          <p:spPr bwMode="auto">
            <a:xfrm rot="5400000">
              <a:off x="6838239" y="1732038"/>
              <a:ext cx="396959" cy="989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" name="TextBox 40"/>
            <p:cNvSpPr txBox="1">
              <a:spLocks noChangeArrowheads="1"/>
            </p:cNvSpPr>
            <p:nvPr/>
          </p:nvSpPr>
          <p:spPr bwMode="auto">
            <a:xfrm>
              <a:off x="7091576" y="1567868"/>
              <a:ext cx="256990" cy="313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1600" b="0">
                  <a:ea typeface="굴림" panose="020B0600000101010101" pitchFamily="50" charset="-127"/>
                </a:rPr>
                <a:t>42</a:t>
              </a:r>
              <a:endParaRPr lang="ko-KR" altLang="en-US" sz="1600" b="0">
                <a:ea typeface="굴림" panose="020B0600000101010101" pitchFamily="50" charset="-127"/>
              </a:endParaRPr>
            </a:p>
          </p:txBody>
        </p:sp>
        <p:sp>
          <p:nvSpPr>
            <p:cNvPr id="45" name="직사각형 60"/>
            <p:cNvSpPr>
              <a:spLocks noChangeArrowheads="1"/>
            </p:cNvSpPr>
            <p:nvPr/>
          </p:nvSpPr>
          <p:spPr bwMode="auto">
            <a:xfrm>
              <a:off x="7896151" y="1534053"/>
              <a:ext cx="711664" cy="396959"/>
            </a:xfrm>
            <a:prstGeom prst="rect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ko-KR" altLang="en-US" sz="2400" b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46" name="직선 연결선 61"/>
            <p:cNvCxnSpPr>
              <a:cxnSpLocks noChangeShapeType="1"/>
            </p:cNvCxnSpPr>
            <p:nvPr/>
          </p:nvCxnSpPr>
          <p:spPr bwMode="auto">
            <a:xfrm rot="5400000">
              <a:off x="8241798" y="1723217"/>
              <a:ext cx="396959" cy="989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직선 연결선 62"/>
            <p:cNvCxnSpPr>
              <a:cxnSpLocks noChangeShapeType="1"/>
            </p:cNvCxnSpPr>
            <p:nvPr/>
          </p:nvCxnSpPr>
          <p:spPr bwMode="auto">
            <a:xfrm rot="5400000">
              <a:off x="7876082" y="1732038"/>
              <a:ext cx="396959" cy="989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" name="TextBox 40"/>
            <p:cNvSpPr txBox="1">
              <a:spLocks noChangeArrowheads="1"/>
            </p:cNvSpPr>
            <p:nvPr/>
          </p:nvSpPr>
          <p:spPr bwMode="auto">
            <a:xfrm>
              <a:off x="8130407" y="1567868"/>
              <a:ext cx="256990" cy="313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1600" b="0">
                  <a:ea typeface="굴림" panose="020B0600000101010101" pitchFamily="50" charset="-127"/>
                </a:rPr>
                <a:t>57</a:t>
              </a:r>
              <a:endParaRPr lang="ko-KR" altLang="en-US" sz="1600" b="0">
                <a:ea typeface="굴림" panose="020B0600000101010101" pitchFamily="50" charset="-127"/>
              </a:endParaRPr>
            </a:p>
          </p:txBody>
        </p:sp>
        <p:cxnSp>
          <p:nvCxnSpPr>
            <p:cNvPr id="49" name="직선 화살표 연결선 64"/>
            <p:cNvCxnSpPr>
              <a:cxnSpLocks noChangeShapeType="1"/>
            </p:cNvCxnSpPr>
            <p:nvPr/>
          </p:nvCxnSpPr>
          <p:spPr bwMode="auto">
            <a:xfrm>
              <a:off x="6461952" y="1675193"/>
              <a:ext cx="400310" cy="1471"/>
            </a:xfrm>
            <a:prstGeom prst="straightConnector1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직선 화살표 연결선 65"/>
            <p:cNvCxnSpPr>
              <a:cxnSpLocks noChangeShapeType="1"/>
            </p:cNvCxnSpPr>
            <p:nvPr/>
          </p:nvCxnSpPr>
          <p:spPr bwMode="auto">
            <a:xfrm>
              <a:off x="7501771" y="1666372"/>
              <a:ext cx="400310" cy="1471"/>
            </a:xfrm>
            <a:prstGeom prst="straightConnector1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직선 화살표 연결선 66"/>
            <p:cNvCxnSpPr>
              <a:cxnSpLocks noChangeShapeType="1"/>
            </p:cNvCxnSpPr>
            <p:nvPr/>
          </p:nvCxnSpPr>
          <p:spPr bwMode="auto">
            <a:xfrm rot="10800000">
              <a:off x="6533118" y="1813394"/>
              <a:ext cx="400310" cy="1471"/>
            </a:xfrm>
            <a:prstGeom prst="straightConnector1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직선 화살표 연결선 67"/>
            <p:cNvCxnSpPr>
              <a:cxnSpLocks noChangeShapeType="1"/>
            </p:cNvCxnSpPr>
            <p:nvPr/>
          </p:nvCxnSpPr>
          <p:spPr bwMode="auto">
            <a:xfrm rot="10800000">
              <a:off x="7561077" y="1789870"/>
              <a:ext cx="400310" cy="1471"/>
            </a:xfrm>
            <a:prstGeom prst="straightConnector1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TextBox 70"/>
            <p:cNvSpPr txBox="1">
              <a:spLocks noChangeArrowheads="1"/>
            </p:cNvSpPr>
            <p:nvPr/>
          </p:nvSpPr>
          <p:spPr bwMode="auto">
            <a:xfrm>
              <a:off x="4549428" y="1522282"/>
              <a:ext cx="75533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2000" b="0" dirty="0" smtClean="0">
                  <a:ea typeface="굴림" panose="020B0600000101010101" pitchFamily="50" charset="-127"/>
                </a:rPr>
                <a:t>head</a:t>
              </a:r>
              <a:endParaRPr lang="ko-KR" altLang="en-US" sz="2000" b="0">
                <a:ea typeface="굴림" panose="020B0600000101010101" pitchFamily="50" charset="-127"/>
              </a:endParaRPr>
            </a:p>
          </p:txBody>
        </p:sp>
        <p:sp>
          <p:nvSpPr>
            <p:cNvPr id="54" name="직사각형 71"/>
            <p:cNvSpPr>
              <a:spLocks noChangeArrowheads="1"/>
            </p:cNvSpPr>
            <p:nvPr/>
          </p:nvSpPr>
          <p:spPr bwMode="auto">
            <a:xfrm>
              <a:off x="5382595" y="1620796"/>
              <a:ext cx="133437" cy="264639"/>
            </a:xfrm>
            <a:prstGeom prst="rect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ko-KR" altLang="en-US" sz="2400" b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55" name="직선 화살표 연결선 72"/>
            <p:cNvCxnSpPr>
              <a:cxnSpLocks noChangeShapeType="1"/>
            </p:cNvCxnSpPr>
            <p:nvPr/>
          </p:nvCxnSpPr>
          <p:spPr bwMode="auto">
            <a:xfrm>
              <a:off x="5436958" y="1747235"/>
              <a:ext cx="400311" cy="1470"/>
            </a:xfrm>
            <a:prstGeom prst="straightConnector1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꺾인 연결선 80"/>
            <p:cNvCxnSpPr>
              <a:cxnSpLocks noChangeShapeType="1"/>
            </p:cNvCxnSpPr>
            <p:nvPr/>
          </p:nvCxnSpPr>
          <p:spPr bwMode="auto">
            <a:xfrm rot="10800000" flipH="1" flipV="1">
              <a:off x="5905470" y="1838388"/>
              <a:ext cx="2986022" cy="292573"/>
            </a:xfrm>
            <a:prstGeom prst="bentConnector3">
              <a:avLst>
                <a:gd name="adj1" fmla="val -4764"/>
              </a:avLst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직선 화살표 연결선 94"/>
            <p:cNvCxnSpPr>
              <a:cxnSpLocks noChangeShapeType="1"/>
            </p:cNvCxnSpPr>
            <p:nvPr/>
          </p:nvCxnSpPr>
          <p:spPr bwMode="auto">
            <a:xfrm rot="10800000">
              <a:off x="8622641" y="1754585"/>
              <a:ext cx="266874" cy="1471"/>
            </a:xfrm>
            <a:prstGeom prst="straightConnector1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직선 연결선 96"/>
            <p:cNvCxnSpPr>
              <a:cxnSpLocks noChangeShapeType="1"/>
            </p:cNvCxnSpPr>
            <p:nvPr/>
          </p:nvCxnSpPr>
          <p:spPr bwMode="auto">
            <a:xfrm rot="5400000">
              <a:off x="8693507" y="1940809"/>
              <a:ext cx="396959" cy="988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꺾인 연결선 102"/>
            <p:cNvCxnSpPr>
              <a:cxnSpLocks noChangeShapeType="1"/>
            </p:cNvCxnSpPr>
            <p:nvPr/>
          </p:nvCxnSpPr>
          <p:spPr bwMode="auto">
            <a:xfrm rot="10800000" flipH="1">
              <a:off x="5827385" y="1335574"/>
              <a:ext cx="2987010" cy="302865"/>
            </a:xfrm>
            <a:prstGeom prst="bentConnector3">
              <a:avLst>
                <a:gd name="adj1" fmla="val -4764"/>
              </a:avLst>
            </a:prstGeom>
            <a:noFill/>
            <a:ln w="1587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직선 연결선 107"/>
            <p:cNvCxnSpPr>
              <a:cxnSpLocks noChangeShapeType="1"/>
            </p:cNvCxnSpPr>
            <p:nvPr/>
          </p:nvCxnSpPr>
          <p:spPr bwMode="auto">
            <a:xfrm>
              <a:off x="8547521" y="1601683"/>
              <a:ext cx="266874" cy="1471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직선 연결선 112"/>
            <p:cNvCxnSpPr>
              <a:cxnSpLocks noChangeShapeType="1"/>
            </p:cNvCxnSpPr>
            <p:nvPr/>
          </p:nvCxnSpPr>
          <p:spPr bwMode="auto">
            <a:xfrm rot="5400000" flipH="1" flipV="1">
              <a:off x="8676639" y="1461518"/>
              <a:ext cx="264639" cy="988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" name="TextBox 70"/>
            <p:cNvSpPr txBox="1">
              <a:spLocks noChangeArrowheads="1"/>
            </p:cNvSpPr>
            <p:nvPr/>
          </p:nvSpPr>
          <p:spPr bwMode="auto">
            <a:xfrm>
              <a:off x="4757774" y="2130962"/>
              <a:ext cx="61106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2000" b="0" dirty="0" err="1" smtClean="0">
                  <a:ea typeface="굴림" panose="020B0600000101010101" pitchFamily="50" charset="-127"/>
                </a:rPr>
                <a:t>tmp</a:t>
              </a:r>
              <a:endParaRPr lang="ko-KR" altLang="en-US" sz="2000" b="0">
                <a:ea typeface="굴림" panose="020B0600000101010101" pitchFamily="50" charset="-127"/>
              </a:endParaRPr>
            </a:p>
          </p:txBody>
        </p:sp>
        <p:sp>
          <p:nvSpPr>
            <p:cNvPr id="63" name="직사각형 71"/>
            <p:cNvSpPr>
              <a:spLocks noChangeArrowheads="1"/>
            </p:cNvSpPr>
            <p:nvPr/>
          </p:nvSpPr>
          <p:spPr bwMode="auto">
            <a:xfrm>
              <a:off x="5382594" y="2207518"/>
              <a:ext cx="133437" cy="264639"/>
            </a:xfrm>
            <a:prstGeom prst="rect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ko-KR" altLang="en-US" sz="2400" b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64" name="직선 화살표 연결선 72"/>
            <p:cNvCxnSpPr>
              <a:cxnSpLocks noChangeShapeType="1"/>
              <a:endCxn id="37" idx="1"/>
            </p:cNvCxnSpPr>
            <p:nvPr/>
          </p:nvCxnSpPr>
          <p:spPr bwMode="auto">
            <a:xfrm flipV="1">
              <a:off x="5445661" y="1732533"/>
              <a:ext cx="381724" cy="609913"/>
            </a:xfrm>
            <a:prstGeom prst="straightConnector1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29376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1"/>
    </mc:Choice>
    <mc:Fallback xmlns="">
      <p:transition spd="slow" advTm="2011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>
            <a:normAutofit/>
          </a:bodyPr>
          <a:lstStyle/>
          <a:p>
            <a:r>
              <a:rPr lang="en-US" altLang="ko-KR" dirty="0" err="1" smtClean="0">
                <a:solidFill>
                  <a:srgbClr val="0000FF"/>
                </a:solidFill>
              </a:rPr>
              <a:t>addRear</a:t>
            </a:r>
            <a:r>
              <a:rPr lang="en-US" altLang="ko-KR" dirty="0" smtClean="0">
                <a:solidFill>
                  <a:srgbClr val="0000FF"/>
                </a:solidFill>
              </a:rPr>
              <a:t>(), </a:t>
            </a:r>
            <a:r>
              <a:rPr lang="en-US" altLang="ko-KR" dirty="0" err="1" smtClean="0">
                <a:solidFill>
                  <a:srgbClr val="0000FF"/>
                </a:solidFill>
              </a:rPr>
              <a:t>deleteRear</a:t>
            </a:r>
            <a:r>
              <a:rPr lang="en-US" altLang="ko-KR" dirty="0" smtClean="0">
                <a:solidFill>
                  <a:srgbClr val="0000FF"/>
                </a:solidFill>
              </a:rPr>
              <a:t>(), </a:t>
            </a:r>
            <a:r>
              <a:rPr lang="en-US" altLang="ko-KR" dirty="0" err="1" smtClean="0">
                <a:solidFill>
                  <a:srgbClr val="0000FF"/>
                </a:solidFill>
              </a:rPr>
              <a:t>peekFront</a:t>
            </a:r>
            <a:r>
              <a:rPr lang="en-US" altLang="ko-KR" dirty="0" smtClean="0">
                <a:solidFill>
                  <a:srgbClr val="0000FF"/>
                </a:solidFill>
              </a:rPr>
              <a:t>()</a:t>
            </a:r>
            <a:r>
              <a:rPr lang="ko-KR" altLang="en-US" smtClean="0">
                <a:solidFill>
                  <a:srgbClr val="0000FF"/>
                </a:solidFill>
              </a:rPr>
              <a:t> 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</a:t>
            </a:r>
            <a:r>
              <a:rPr lang="en-US" altLang="ko-KR" sz="2400" kern="0" dirty="0" err="1">
                <a:solidFill>
                  <a:schemeClr val="tx2"/>
                </a:solidFill>
              </a:rPr>
              <a:t>def</a:t>
            </a:r>
            <a:r>
              <a:rPr lang="en-US" altLang="ko-KR" sz="2400" kern="0" dirty="0">
                <a:solidFill>
                  <a:schemeClr val="tx2"/>
                </a:solidFill>
              </a:rPr>
              <a:t> </a:t>
            </a:r>
            <a:r>
              <a:rPr lang="en-US" altLang="ko-KR" sz="2400" kern="0" dirty="0" err="1">
                <a:solidFill>
                  <a:schemeClr val="tx2"/>
                </a:solidFill>
              </a:rPr>
              <a:t>peekFront</a:t>
            </a:r>
            <a:r>
              <a:rPr lang="en-US" altLang="ko-KR" sz="2400" kern="0" dirty="0">
                <a:solidFill>
                  <a:schemeClr val="tx2"/>
                </a:solidFill>
              </a:rPr>
              <a:t>(self):</a:t>
            </a: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if not </a:t>
            </a:r>
            <a:r>
              <a:rPr lang="en-US" altLang="ko-KR" sz="2400" kern="0" dirty="0" err="1">
                <a:solidFill>
                  <a:schemeClr val="tx2"/>
                </a:solidFill>
              </a:rPr>
              <a:t>self.isEmpty</a:t>
            </a:r>
            <a:r>
              <a:rPr lang="en-US" altLang="ko-KR" sz="2400" kern="0" dirty="0">
                <a:solidFill>
                  <a:schemeClr val="tx2"/>
                </a:solidFill>
              </a:rPr>
              <a:t>():</a:t>
            </a: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    return </a:t>
            </a:r>
            <a:r>
              <a:rPr lang="en-US" altLang="ko-KR" sz="2400" kern="0" dirty="0" err="1">
                <a:solidFill>
                  <a:schemeClr val="tx2"/>
                </a:solidFill>
              </a:rPr>
              <a:t>self.head.item</a:t>
            </a:r>
            <a:endParaRPr lang="en-US" altLang="ko-KR" sz="2400" kern="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29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882"/>
    </mc:Choice>
    <mc:Fallback xmlns="">
      <p:transition spd="slow" advTm="59882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4510" x="7466013" y="4386263"/>
          <p14:tracePt t="14650" x="7458075" y="4386263"/>
          <p14:tracePt t="14661" x="7437438" y="4371975"/>
          <p14:tracePt t="14667" x="7380288" y="4343400"/>
          <p14:tracePt t="14686" x="7251700" y="4294188"/>
          <p14:tracePt t="14703" x="7015163" y="4200525"/>
          <p14:tracePt t="14719" x="6886575" y="4179888"/>
          <p14:tracePt t="14736" x="6751638" y="4143375"/>
          <p14:tracePt t="14752" x="6643688" y="4108450"/>
          <p14:tracePt t="14770" x="6529388" y="4071938"/>
          <p14:tracePt t="14787" x="6429375" y="4043363"/>
          <p14:tracePt t="14803" x="6337300" y="3965575"/>
          <p14:tracePt t="14820" x="6122988" y="3722688"/>
          <p14:tracePt t="14836" x="5943600" y="3600450"/>
          <p14:tracePt t="14853" x="5743575" y="3494088"/>
          <p14:tracePt t="14870" x="5522913" y="3371850"/>
          <p14:tracePt t="14887" x="5372100" y="3300413"/>
          <p14:tracePt t="14905" x="5257800" y="3251200"/>
          <p14:tracePt t="14921" x="5180013" y="3214688"/>
          <p14:tracePt t="14938" x="5100638" y="3171825"/>
          <p14:tracePt t="14954" x="4994275" y="3100388"/>
          <p14:tracePt t="14971" x="4922838" y="3043238"/>
          <p14:tracePt t="14987" x="4808538" y="2957513"/>
          <p14:tracePt t="15005" x="4737100" y="2886075"/>
          <p14:tracePt t="15021" x="4665663" y="2865438"/>
          <p14:tracePt t="15038" x="4579938" y="2843213"/>
          <p14:tracePt t="15057" x="4557713" y="2843213"/>
          <p14:tracePt t="15074" x="4508500" y="2843213"/>
          <p14:tracePt t="15092" x="4437063" y="2843213"/>
          <p14:tracePt t="15107" x="4351338" y="2843213"/>
          <p14:tracePt t="15123" x="4257675" y="2843213"/>
          <p14:tracePt t="15141" x="4100513" y="2836863"/>
          <p14:tracePt t="15157" x="3994150" y="2857500"/>
          <p14:tracePt t="15173" x="3865563" y="2894013"/>
          <p14:tracePt t="15191" x="3757613" y="2922588"/>
          <p14:tracePt t="15207" x="3665538" y="2936875"/>
          <p14:tracePt t="15224" x="3579813" y="2943225"/>
          <p14:tracePt t="15241" x="3508375" y="2951163"/>
          <p14:tracePt t="15259" x="3371850" y="2928938"/>
          <p14:tracePt t="15275" x="3279775" y="2914650"/>
          <p14:tracePt t="15291" x="3243263" y="2914650"/>
          <p14:tracePt t="15308" x="3200400" y="2914650"/>
          <p14:tracePt t="15325" x="3165475" y="2914650"/>
          <p14:tracePt t="15342" x="3151188" y="2914650"/>
          <p14:tracePt t="15345" x="3143250" y="2914650"/>
          <p14:tracePt t="15359" x="3114675" y="2914650"/>
          <p14:tracePt t="15375" x="3100388" y="2914650"/>
          <p14:tracePt t="15392" x="3079750" y="2943225"/>
          <p14:tracePt t="15411" x="3036888" y="2971800"/>
          <p14:tracePt t="15429" x="2994025" y="2994025"/>
          <p14:tracePt t="15445" x="2957513" y="3022600"/>
          <p14:tracePt t="15464" x="2951163" y="3022600"/>
          <p14:tracePt t="15480" x="2951163" y="3028950"/>
          <p14:tracePt t="15517" x="2943225" y="3028950"/>
          <p14:tracePt t="15533" x="2936875" y="3028950"/>
          <p14:tracePt t="15548" x="2936875" y="3036888"/>
          <p14:tracePt t="15564" x="2928938" y="3036888"/>
          <p14:tracePt t="15587" x="2922588" y="3043238"/>
          <p14:tracePt t="15611" x="2908300" y="3051175"/>
          <p14:tracePt t="15641" x="2900363" y="3051175"/>
          <p14:tracePt t="15681" x="2894013" y="3051175"/>
          <p14:tracePt t="15698" x="2886075" y="3057525"/>
          <p14:tracePt t="15720" x="2879725" y="3057525"/>
          <p14:tracePt t="15743" x="2879725" y="3065463"/>
          <p14:tracePt t="15751" x="2871788" y="3065463"/>
          <p14:tracePt t="15763" x="2865438" y="3071813"/>
          <p14:tracePt t="15782" x="2857500" y="3071813"/>
          <p14:tracePt t="15797" x="2814638" y="3057525"/>
          <p14:tracePt t="15814" x="2771775" y="3043238"/>
          <p14:tracePt t="15830" x="2722563" y="3022600"/>
          <p14:tracePt t="15847" x="2679700" y="3000375"/>
          <p14:tracePt t="15864" x="2636838" y="2986088"/>
          <p14:tracePt t="15881" x="2622550" y="2986088"/>
          <p14:tracePt t="15898" x="2593975" y="2971800"/>
          <p14:tracePt t="15915" x="2565400" y="2957513"/>
          <p14:tracePt t="15931" x="2528888" y="2922588"/>
          <p14:tracePt t="15949" x="2465388" y="2900363"/>
          <p14:tracePt t="15966" x="2436813" y="2886075"/>
          <p14:tracePt t="15983" x="2365375" y="2857500"/>
          <p14:tracePt t="15998" x="2336800" y="2828925"/>
          <p14:tracePt t="16015" x="2279650" y="2808288"/>
          <p14:tracePt t="16034" x="2251075" y="2771775"/>
          <p14:tracePt t="16051" x="2200275" y="2751138"/>
          <p14:tracePt t="16068" x="2151063" y="2722563"/>
          <p14:tracePt t="16084" x="2122488" y="2686050"/>
          <p14:tracePt t="16101" x="2051050" y="2622550"/>
          <p14:tracePt t="16118" x="1936750" y="2486025"/>
          <p14:tracePt t="16135" x="1843088" y="2393950"/>
          <p14:tracePt t="16152" x="1779588" y="2308225"/>
          <p14:tracePt t="16169" x="1722438" y="2228850"/>
          <p14:tracePt t="16186" x="1651000" y="2157413"/>
          <p14:tracePt t="16201" x="1622425" y="2093913"/>
          <p14:tracePt t="16219" x="1579563" y="1985963"/>
          <p14:tracePt t="16234" x="1543050" y="1879600"/>
          <p14:tracePt t="16251" x="1528763" y="1814513"/>
          <p14:tracePt t="16268" x="1508125" y="1722438"/>
          <p14:tracePt t="16285" x="1500188" y="1665288"/>
          <p14:tracePt t="16302" x="1485900" y="1622425"/>
          <p14:tracePt t="16319" x="1479550" y="1579563"/>
          <p14:tracePt t="16336" x="1479550" y="1443038"/>
          <p14:tracePt t="16353" x="1471613" y="1343025"/>
          <p14:tracePt t="16369" x="1471613" y="1300163"/>
          <p14:tracePt t="16386" x="1471613" y="1279525"/>
          <p14:tracePt t="16405" x="1471613" y="1265238"/>
          <p14:tracePt t="16588" x="1485900" y="1265238"/>
          <p14:tracePt t="16595" x="1493838" y="1257300"/>
          <p14:tracePt t="16605" x="1514475" y="1236663"/>
          <p14:tracePt t="16624" x="1585913" y="1214438"/>
          <p14:tracePt t="16641" x="1679575" y="1157288"/>
          <p14:tracePt t="16657" x="1793875" y="1100138"/>
          <p14:tracePt t="16674" x="1914525" y="1065213"/>
          <p14:tracePt t="16691" x="2051050" y="1042988"/>
          <p14:tracePt t="16708" x="2171700" y="1022350"/>
          <p14:tracePt t="16725" x="2308225" y="1014413"/>
          <p14:tracePt t="16742" x="2428875" y="1008063"/>
          <p14:tracePt t="16744" x="2471738" y="1000125"/>
          <p14:tracePt t="16758" x="2571750" y="1000125"/>
          <p14:tracePt t="16774" x="2614613" y="1000125"/>
          <p14:tracePt t="16791" x="2714625" y="1000125"/>
          <p14:tracePt t="16808" x="2794000" y="1008063"/>
          <p14:tracePt t="16824" x="2836863" y="1014413"/>
          <p14:tracePt t="16841" x="2914650" y="1022350"/>
          <p14:tracePt t="16844" x="2936875" y="1022350"/>
          <p14:tracePt t="16858" x="2971800" y="1028700"/>
          <p14:tracePt t="16875" x="3057525" y="1050925"/>
          <p14:tracePt t="16891" x="3151188" y="1079500"/>
          <p14:tracePt t="16908" x="3214688" y="1079500"/>
          <p14:tracePt t="16925" x="3271838" y="1079500"/>
          <p14:tracePt t="16942" x="3314700" y="1079500"/>
          <p14:tracePt t="16959" x="3357563" y="1085850"/>
          <p14:tracePt t="16978" x="3408363" y="1100138"/>
          <p14:tracePt t="16994" x="3436938" y="1114425"/>
          <p14:tracePt t="17010" x="3443288" y="1114425"/>
          <p14:tracePt t="17026" x="3465513" y="1114425"/>
          <p14:tracePt t="17043" x="3494088" y="1122363"/>
          <p14:tracePt t="17060" x="3508375" y="1122363"/>
          <p14:tracePt t="17077" x="3551238" y="1122363"/>
          <p14:tracePt t="17096" x="3600450" y="1122363"/>
          <p14:tracePt t="17112" x="3622675" y="1122363"/>
          <p14:tracePt t="17129" x="3651250" y="1122363"/>
          <p14:tracePt t="17146" x="3665538" y="1122363"/>
          <p14:tracePt t="17166" x="3679825" y="1122363"/>
          <p14:tracePt t="17181" x="3679825" y="1114425"/>
          <p14:tracePt t="17195" x="3694113" y="1114425"/>
          <p14:tracePt t="17212" x="3708400" y="1114425"/>
          <p14:tracePt t="17229" x="3743325" y="1114425"/>
          <p14:tracePt t="17246" x="3800475" y="1114425"/>
          <p14:tracePt t="17263" x="3879850" y="1122363"/>
          <p14:tracePt t="17279" x="3957638" y="1122363"/>
          <p14:tracePt t="17296" x="4094163" y="1122363"/>
          <p14:tracePt t="17313" x="4179888" y="1122363"/>
          <p14:tracePt t="17332" x="4300538" y="1122363"/>
          <p14:tracePt t="17338" x="4351338" y="1122363"/>
          <p14:tracePt t="17348" x="4429125" y="1136650"/>
          <p14:tracePt t="17365" x="4529138" y="1157288"/>
          <p14:tracePt t="17381" x="4622800" y="1165225"/>
          <p14:tracePt t="17382" x="4672013" y="1165225"/>
          <p14:tracePt t="17397" x="4700588" y="1165225"/>
          <p14:tracePt t="17414" x="4772025" y="1165225"/>
          <p14:tracePt t="17433" x="4786313" y="1165225"/>
          <p14:tracePt t="17450" x="4794250" y="1165225"/>
          <p14:tracePt t="17548" x="4800600" y="1165225"/>
          <p14:tracePt t="18923" x="4786313" y="1165225"/>
          <p14:tracePt t="18933" x="4729163" y="1179513"/>
          <p14:tracePt t="18941" x="4679950" y="1193800"/>
          <p14:tracePt t="18948" x="4586288" y="1228725"/>
          <p14:tracePt t="18964" x="4422775" y="1265238"/>
          <p14:tracePt t="18981" x="4286250" y="1279525"/>
          <p14:tracePt t="18998" x="4108450" y="1279525"/>
          <p14:tracePt t="19015" x="3814763" y="1300163"/>
          <p14:tracePt t="19032" x="3665538" y="1300163"/>
          <p14:tracePt t="19048" x="3514725" y="1293813"/>
          <p14:tracePt t="19066" x="3394075" y="1257300"/>
          <p14:tracePt t="19082" x="3294063" y="1250950"/>
          <p14:tracePt t="19099" x="3200400" y="1236663"/>
          <p14:tracePt t="19116" x="3094038" y="1236663"/>
          <p14:tracePt t="19134" x="3043238" y="1236663"/>
          <p14:tracePt t="19153" x="2994025" y="1236663"/>
          <p14:tracePt t="19166" x="2943225" y="1228725"/>
          <p14:tracePt t="19183" x="2900363" y="1214438"/>
          <p14:tracePt t="19201" x="2836863" y="1200150"/>
          <p14:tracePt t="19217" x="2700338" y="1171575"/>
          <p14:tracePt t="19218" x="2643188" y="1165225"/>
          <p14:tracePt t="19234" x="2536825" y="1157288"/>
          <p14:tracePt t="19252" x="2479675" y="1171575"/>
          <p14:tracePt t="19270" x="2414588" y="1171575"/>
          <p14:tracePt t="19286" x="2365375" y="1171575"/>
          <p14:tracePt t="19302" x="2322513" y="1171575"/>
          <p14:tracePt t="19321" x="2286000" y="1165225"/>
          <p14:tracePt t="19334" x="2265363" y="1165225"/>
          <p14:tracePt t="19352" x="2236788" y="1165225"/>
          <p14:tracePt t="19369" x="2222500" y="1165225"/>
          <p14:tracePt t="19386" x="2208213" y="1165225"/>
          <p14:tracePt t="19403" x="2193925" y="1165225"/>
          <p14:tracePt t="19421" x="2157413" y="1165225"/>
          <p14:tracePt t="19438" x="2100263" y="1165225"/>
          <p14:tracePt t="19455" x="2028825" y="1165225"/>
          <p14:tracePt t="19471" x="1957388" y="1179513"/>
          <p14:tracePt t="19488" x="1900238" y="1179513"/>
          <p14:tracePt t="19504" x="1879600" y="1179513"/>
          <p14:tracePt t="19520" x="1857375" y="1185863"/>
          <p14:tracePt t="19537" x="1851025" y="1185863"/>
          <p14:tracePt t="19581" x="1843088" y="1185863"/>
          <p14:tracePt t="19604" x="1836738" y="1185863"/>
          <p14:tracePt t="19609" x="1822450" y="1193800"/>
          <p14:tracePt t="19621" x="1814513" y="1193800"/>
          <p14:tracePt t="19638" x="1800225" y="1193800"/>
          <p14:tracePt t="19655" x="1793875" y="1200150"/>
          <p14:tracePt t="19672" x="1785938" y="1200150"/>
          <p14:tracePt t="20462" x="1793875" y="1200150"/>
          <p14:tracePt t="20477" x="1800225" y="1200150"/>
          <p14:tracePt t="20486" x="1808163" y="1200150"/>
          <p14:tracePt t="20497" x="1814513" y="1200150"/>
          <p14:tracePt t="20515" x="1828800" y="1200150"/>
          <p14:tracePt t="20532" x="1836738" y="1200150"/>
          <p14:tracePt t="20581" x="1843088" y="1200150"/>
          <p14:tracePt t="20603" x="1851025" y="1193800"/>
          <p14:tracePt t="20610" x="1857375" y="1193800"/>
          <p14:tracePt t="20620" x="1865313" y="1193800"/>
          <p14:tracePt t="20643" x="1871663" y="1193800"/>
          <p14:tracePt t="20652" x="1871663" y="1185863"/>
          <p14:tracePt t="21617" x="1879600" y="1185863"/>
          <p14:tracePt t="21649" x="1885950" y="1185863"/>
          <p14:tracePt t="21680" x="1893888" y="1185863"/>
          <p14:tracePt t="21696" x="1900238" y="1185863"/>
          <p14:tracePt t="21703" x="1908175" y="1185863"/>
          <p14:tracePt t="21712" x="1914525" y="1185863"/>
          <p14:tracePt t="21729" x="1922463" y="1185863"/>
          <p14:tracePt t="21813" x="1928813" y="1185863"/>
          <p14:tracePt t="21876" x="1936750" y="1179513"/>
          <p14:tracePt t="21905" x="1943100" y="1179513"/>
          <p14:tracePt t="21929" x="1951038" y="1179513"/>
          <p14:tracePt t="22042" x="1957388" y="1179513"/>
          <p14:tracePt t="22162" x="1965325" y="1171575"/>
          <p14:tracePt t="22166" x="1971675" y="1171575"/>
          <p14:tracePt t="22184" x="1985963" y="1165225"/>
          <p14:tracePt t="22201" x="1993900" y="1165225"/>
          <p14:tracePt t="22217" x="2008188" y="1165225"/>
          <p14:tracePt t="22234" x="2028825" y="1165225"/>
          <p14:tracePt t="22251" x="2036763" y="1165225"/>
          <p14:tracePt t="22268" x="2051050" y="1165225"/>
          <p14:tracePt t="22285" x="2071688" y="1165225"/>
          <p14:tracePt t="22301" x="2079625" y="1165225"/>
          <p14:tracePt t="22318" x="2085975" y="1165225"/>
          <p14:tracePt t="22335" x="2108200" y="1171575"/>
          <p14:tracePt t="22352" x="2114550" y="1171575"/>
          <p14:tracePt t="22367" x="2122488" y="1171575"/>
          <p14:tracePt t="22386" x="2128838" y="1171575"/>
          <p14:tracePt t="22410" x="2136775" y="1171575"/>
          <p14:tracePt t="22419" x="2143125" y="1171575"/>
          <p14:tracePt t="22437" x="2171700" y="1171575"/>
          <p14:tracePt t="22454" x="2179638" y="1171575"/>
          <p14:tracePt t="22468" x="2185988" y="1171575"/>
          <p14:tracePt t="22485" x="2200275" y="1171575"/>
          <p14:tracePt t="22502" x="2208213" y="1171575"/>
          <p14:tracePt t="22520" x="2214563" y="1171575"/>
          <p14:tracePt t="22536" x="2214563" y="1185863"/>
          <p14:tracePt t="22554" x="2228850" y="1185863"/>
          <p14:tracePt t="22571" x="2236788" y="1185863"/>
          <p14:tracePt t="22603" x="2251075" y="1185863"/>
          <p14:tracePt t="22620" x="2279650" y="1185863"/>
          <p14:tracePt t="22637" x="2300288" y="1193800"/>
          <p14:tracePt t="22655" x="2328863" y="1193800"/>
          <p14:tracePt t="22672" x="2379663" y="1200150"/>
          <p14:tracePt t="22688" x="2393950" y="1200150"/>
          <p14:tracePt t="22705" x="2400300" y="1200150"/>
          <p14:tracePt t="22823" x="2408238" y="1200150"/>
          <p14:tracePt t="22966" x="2414588" y="1200150"/>
          <p14:tracePt t="23023" x="2422525" y="1200150"/>
          <p14:tracePt t="23031" x="2451100" y="1200150"/>
          <p14:tracePt t="23041" x="2471738" y="1208088"/>
          <p14:tracePt t="23058" x="2522538" y="1208088"/>
          <p14:tracePt t="23075" x="2571750" y="1208088"/>
          <p14:tracePt t="23093" x="2671763" y="1200150"/>
          <p14:tracePt t="23109" x="2736850" y="1200150"/>
          <p14:tracePt t="23125" x="2808288" y="1193800"/>
          <p14:tracePt t="23142" x="2871788" y="1185863"/>
          <p14:tracePt t="23159" x="2928938" y="1185863"/>
          <p14:tracePt t="23176" x="2994025" y="1193800"/>
          <p14:tracePt t="23193" x="3057525" y="1193800"/>
          <p14:tracePt t="23211" x="3143250" y="1193800"/>
          <p14:tracePt t="23226" x="3208338" y="1193800"/>
          <p14:tracePt t="23245" x="3243263" y="1193800"/>
          <p14:tracePt t="23263" x="3279775" y="1193800"/>
          <p14:tracePt t="23264" x="3294063" y="1193800"/>
          <p14:tracePt t="23279" x="3300413" y="1185863"/>
          <p14:tracePt t="23294" x="3308350" y="1185863"/>
          <p14:tracePt t="23311" x="3328988" y="1185863"/>
          <p14:tracePt t="23360" x="3336925" y="1185863"/>
          <p14:tracePt t="23393" x="3343275" y="1179513"/>
          <p14:tracePt t="23399" x="3351213" y="1179513"/>
          <p14:tracePt t="23413" x="3371850" y="1179513"/>
          <p14:tracePt t="23430" x="3379788" y="1179513"/>
          <p14:tracePt t="23448" x="3386138" y="1179513"/>
          <p14:tracePt t="23569" x="3394075" y="1179513"/>
          <p14:tracePt t="23577" x="3400425" y="1179513"/>
          <p14:tracePt t="23585" x="3408363" y="1179513"/>
          <p14:tracePt t="23597" x="3414713" y="1179513"/>
          <p14:tracePt t="23614" x="3451225" y="1179513"/>
          <p14:tracePt t="23631" x="3479800" y="1179513"/>
          <p14:tracePt t="23648" x="3508375" y="1179513"/>
          <p14:tracePt t="23665" x="3514725" y="1171575"/>
          <p14:tracePt t="23682" x="3522663" y="1171575"/>
          <p14:tracePt t="23699" x="3529013" y="1171575"/>
          <p14:tracePt t="23717" x="3536950" y="1171575"/>
          <p14:tracePt t="23734" x="3551238" y="1171575"/>
          <p14:tracePt t="23768" x="3557588" y="1171575"/>
          <p14:tracePt t="23791" x="3565525" y="1171575"/>
          <p14:tracePt t="23837" x="3571875" y="1171575"/>
          <p14:tracePt t="23899" x="3579813" y="1171575"/>
          <p14:tracePt t="23921" x="3586163" y="1165225"/>
          <p14:tracePt t="23938" x="3594100" y="1165225"/>
          <p14:tracePt t="23963" x="3600450" y="1165225"/>
          <p14:tracePt t="23971" x="3608388" y="1165225"/>
          <p14:tracePt t="24001" x="3614738" y="1165225"/>
          <p14:tracePt t="24860" x="3600450" y="1165225"/>
          <p14:tracePt t="24867" x="3594100" y="1171575"/>
          <p14:tracePt t="24885" x="3579813" y="1171575"/>
          <p14:tracePt t="24901" x="3571875" y="1171575"/>
          <p14:tracePt t="24914" x="3565525" y="1171575"/>
          <p14:tracePt t="25007" x="3557588" y="1171575"/>
          <p14:tracePt t="25023" x="3551238" y="1171575"/>
          <p14:tracePt t="25056" x="3543300" y="1171575"/>
          <p14:tracePt t="25064" x="3536950" y="1171575"/>
          <p14:tracePt t="25069" x="3529013" y="1171575"/>
          <p14:tracePt t="25082" x="3522663" y="1171575"/>
          <p14:tracePt t="25098" x="3494088" y="1171575"/>
          <p14:tracePt t="25116" x="3465513" y="1171575"/>
          <p14:tracePt t="25130" x="3457575" y="1165225"/>
          <p14:tracePt t="25148" x="3443288" y="1165225"/>
          <p14:tracePt t="25164" x="3422650" y="1165225"/>
          <p14:tracePt t="25182" x="3408363" y="1165225"/>
          <p14:tracePt t="25198" x="3365500" y="1165225"/>
          <p14:tracePt t="25215" x="3294063" y="1165225"/>
          <p14:tracePt t="25233" x="3157538" y="1165225"/>
          <p14:tracePt t="25251" x="3100388" y="1165225"/>
          <p14:tracePt t="25267" x="3051175" y="1165225"/>
          <p14:tracePt t="25283" x="3014663" y="1165225"/>
          <p14:tracePt t="25299" x="2994025" y="1165225"/>
          <p14:tracePt t="25316" x="2908300" y="1150938"/>
          <p14:tracePt t="25333" x="2779713" y="1143000"/>
          <p14:tracePt t="25350" x="2571750" y="1128713"/>
          <p14:tracePt t="25367" x="2408238" y="1114425"/>
          <p14:tracePt t="25383" x="2236788" y="1114425"/>
          <p14:tracePt t="25400" x="2136775" y="1128713"/>
          <p14:tracePt t="25417" x="2100263" y="1128713"/>
          <p14:tracePt t="25435" x="2085975" y="1128713"/>
          <p14:tracePt t="25548" x="2093913" y="1128713"/>
          <p14:tracePt t="25555" x="2122488" y="1128713"/>
          <p14:tracePt t="25561" x="2151063" y="1128713"/>
          <p14:tracePt t="25571" x="2171700" y="1128713"/>
          <p14:tracePt t="25587" x="2257425" y="1128713"/>
          <p14:tracePt t="25604" x="2336800" y="1122363"/>
          <p14:tracePt t="25621" x="2486025" y="1100138"/>
          <p14:tracePt t="25638" x="2622550" y="1100138"/>
          <p14:tracePt t="25654" x="2771775" y="1100138"/>
          <p14:tracePt t="25655" x="2857500" y="1100138"/>
          <p14:tracePt t="25670" x="2971800" y="1100138"/>
          <p14:tracePt t="25687" x="3108325" y="1114425"/>
          <p14:tracePt t="25703" x="3222625" y="1136650"/>
          <p14:tracePt t="25722" x="3322638" y="1150938"/>
          <p14:tracePt t="25739" x="3429000" y="1165225"/>
          <p14:tracePt t="25755" x="3508375" y="1171575"/>
          <p14:tracePt t="25773" x="3622675" y="1150938"/>
          <p14:tracePt t="25789" x="3651250" y="1143000"/>
          <p14:tracePt t="25806" x="3686175" y="1136650"/>
          <p14:tracePt t="25823" x="3714750" y="1128713"/>
          <p14:tracePt t="25840" x="3743325" y="1128713"/>
          <p14:tracePt t="25844" x="3765550" y="1128713"/>
          <p14:tracePt t="25855" x="3779838" y="1128713"/>
          <p14:tracePt t="25874" x="3800475" y="1128713"/>
          <p14:tracePt t="25889" x="3808413" y="1128713"/>
          <p14:tracePt t="26429" x="3814763" y="1128713"/>
          <p14:tracePt t="26461" x="3822700" y="1128713"/>
          <p14:tracePt t="26470" x="3829050" y="1128713"/>
          <p14:tracePt t="26479" x="3836988" y="1128713"/>
          <p14:tracePt t="26495" x="3857625" y="1128713"/>
          <p14:tracePt t="26512" x="3886200" y="1128713"/>
          <p14:tracePt t="26529" x="3914775" y="1128713"/>
          <p14:tracePt t="26546" x="3965575" y="1128713"/>
          <p14:tracePt t="26563" x="4029075" y="1122363"/>
          <p14:tracePt t="26580" x="4079875" y="1128713"/>
          <p14:tracePt t="26596" x="4137025" y="1128713"/>
          <p14:tracePt t="26615" x="4179888" y="1136650"/>
          <p14:tracePt t="26632" x="4229100" y="1136650"/>
          <p14:tracePt t="26647" x="4243388" y="1136650"/>
          <p14:tracePt t="26664" x="4265613" y="1136650"/>
          <p14:tracePt t="26699" x="4279900" y="1136650"/>
          <p14:tracePt t="26715" x="4286250" y="1136650"/>
          <p14:tracePt t="26731" x="4308475" y="1136650"/>
          <p14:tracePt t="26748" x="4343400" y="1136650"/>
          <p14:tracePt t="26764" x="4365625" y="1136650"/>
          <p14:tracePt t="26782" x="4386263" y="1136650"/>
          <p14:tracePt t="26798" x="4408488" y="1136650"/>
          <p14:tracePt t="26815" x="4429125" y="1136650"/>
          <p14:tracePt t="26833" x="4443413" y="1136650"/>
          <p14:tracePt t="26849" x="4457700" y="1136650"/>
          <p14:tracePt t="26866" x="4479925" y="1136650"/>
          <p14:tracePt t="26884" x="4508500" y="1136650"/>
          <p14:tracePt t="26902" x="4557713" y="1150938"/>
          <p14:tracePt t="26918" x="4614863" y="1157288"/>
          <p14:tracePt t="26934" x="4686300" y="1157288"/>
          <p14:tracePt t="26951" x="4794250" y="1165225"/>
          <p14:tracePt t="26968" x="4908550" y="1165225"/>
          <p14:tracePt t="26985" x="4972050" y="1165225"/>
          <p14:tracePt t="27003" x="4994275" y="1165225"/>
          <p14:tracePt t="27019" x="5008563" y="1165225"/>
          <p14:tracePt t="27679" x="5000625" y="1165225"/>
          <p14:tracePt t="27695" x="5000625" y="1171575"/>
          <p14:tracePt t="27702" x="4994275" y="1171575"/>
          <p14:tracePt t="27709" x="4994275" y="1179513"/>
          <p14:tracePt t="27725" x="4965700" y="1185863"/>
          <p14:tracePt t="27742" x="4957763" y="1200150"/>
          <p14:tracePt t="27759" x="4937125" y="1228725"/>
          <p14:tracePt t="27776" x="4929188" y="1228725"/>
          <p14:tracePt t="27809" x="4922838" y="1236663"/>
          <p14:tracePt t="27827" x="4922838" y="1243013"/>
          <p14:tracePt t="27843" x="4914900" y="1243013"/>
          <p14:tracePt t="27860" x="4914900" y="1250950"/>
          <p14:tracePt t="27877" x="4900613" y="1279525"/>
          <p14:tracePt t="27895" x="4886325" y="1285875"/>
          <p14:tracePt t="27913" x="4879975" y="1285875"/>
          <p14:tracePt t="27929" x="4872038" y="1293813"/>
          <p14:tracePt t="27945" x="4872038" y="1300163"/>
          <p14:tracePt t="27984" x="4865688" y="1300163"/>
          <p14:tracePt t="27995" x="4865688" y="1308100"/>
          <p14:tracePt t="28011" x="4857750" y="1308100"/>
          <p14:tracePt t="28028" x="4843463" y="1322388"/>
          <p14:tracePt t="28045" x="4829175" y="1357313"/>
          <p14:tracePt t="28079" x="4822825" y="1357313"/>
          <p14:tracePt t="28096" x="4814888" y="1365250"/>
          <p14:tracePt t="28113" x="4808538" y="1365250"/>
          <p14:tracePt t="28129" x="4800600" y="1371600"/>
          <p14:tracePt t="28147" x="4786313" y="1393825"/>
          <p14:tracePt t="28164" x="4772025" y="1422400"/>
          <p14:tracePt t="28181" x="4751388" y="1479550"/>
          <p14:tracePt t="28198" x="4743450" y="1508125"/>
          <p14:tracePt t="28214" x="4729163" y="1528763"/>
          <p14:tracePt t="28231" x="4729163" y="1543050"/>
          <p14:tracePt t="28248" x="4722813" y="1550988"/>
          <p14:tracePt t="28345" x="4722813" y="1557338"/>
          <p14:tracePt t="28363" x="4722813" y="1565275"/>
          <p14:tracePt t="28383" x="4722813" y="1571625"/>
          <p14:tracePt t="28393" x="4722813" y="1579563"/>
          <p14:tracePt t="28406" x="4722813" y="1593850"/>
          <p14:tracePt t="28416" x="4729163" y="1593850"/>
          <p14:tracePt t="28433" x="4743450" y="1600200"/>
          <p14:tracePt t="28450" x="4751388" y="1600200"/>
          <p14:tracePt t="34976" x="4757738" y="1600200"/>
          <p14:tracePt t="35014" x="4765675" y="1600200"/>
          <p14:tracePt t="35023" x="4765675" y="1593850"/>
          <p14:tracePt t="35031" x="4772025" y="1593850"/>
          <p14:tracePt t="35037" x="4779963" y="1579563"/>
          <p14:tracePt t="35054" x="4786313" y="1571625"/>
          <p14:tracePt t="35073" x="4800600" y="1550988"/>
          <p14:tracePt t="35091" x="4829175" y="1508125"/>
          <p14:tracePt t="35107" x="4865688" y="1479550"/>
          <p14:tracePt t="35122" x="4908550" y="1457325"/>
          <p14:tracePt t="35138" x="4929188" y="1450975"/>
          <p14:tracePt t="35155" x="4957763" y="1443038"/>
          <p14:tracePt t="35173" x="4979988" y="1428750"/>
          <p14:tracePt t="35189" x="5000625" y="1414463"/>
          <p14:tracePt t="35206" x="5022850" y="1400175"/>
          <p14:tracePt t="35223" x="5029200" y="1400175"/>
          <p14:tracePt t="35239" x="5043488" y="1385888"/>
          <p14:tracePt t="35256" x="5072063" y="1371600"/>
          <p14:tracePt t="35273" x="5094288" y="1350963"/>
          <p14:tracePt t="35290" x="5100638" y="1350963"/>
          <p14:tracePt t="35307" x="5108575" y="1350963"/>
          <p14:tracePt t="35324" x="5129213" y="1336675"/>
          <p14:tracePt t="35342" x="5186363" y="1314450"/>
          <p14:tracePt t="35359" x="5237163" y="1279525"/>
          <p14:tracePt t="35374" x="5265738" y="1257300"/>
          <p14:tracePt t="35391" x="5280025" y="1243013"/>
          <p14:tracePt t="35408" x="5308600" y="1243013"/>
          <p14:tracePt t="35427" x="5351463" y="1228725"/>
          <p14:tracePt t="35443" x="5380038" y="1222375"/>
          <p14:tracePt t="35460" x="5400675" y="1214438"/>
          <p14:tracePt t="35476" x="5437188" y="1208088"/>
          <p14:tracePt t="35492" x="5472113" y="1185863"/>
          <p14:tracePt t="35509" x="5508625" y="1171575"/>
          <p14:tracePt t="35526" x="5529263" y="1165225"/>
          <p14:tracePt t="35543" x="5551488" y="1165225"/>
          <p14:tracePt t="35560" x="5629275" y="1143000"/>
          <p14:tracePt t="35577" x="5672138" y="1128713"/>
          <p14:tracePt t="35593" x="5715000" y="1122363"/>
          <p14:tracePt t="35612" x="5751513" y="1122363"/>
          <p14:tracePt t="35629" x="5780088" y="1114425"/>
          <p14:tracePt t="35646" x="5808663" y="1108075"/>
          <p14:tracePt t="35663" x="5894388" y="1085850"/>
          <p14:tracePt t="35679" x="5957888" y="1057275"/>
          <p14:tracePt t="35694" x="5986463" y="1050925"/>
          <p14:tracePt t="35713" x="6022975" y="1028700"/>
          <p14:tracePt t="35730" x="6057900" y="1022350"/>
          <p14:tracePt t="35746" x="6094413" y="1014413"/>
          <p14:tracePt t="35763" x="6157913" y="1008063"/>
          <p14:tracePt t="35780" x="6200775" y="1000125"/>
          <p14:tracePt t="35796" x="6237288" y="993775"/>
          <p14:tracePt t="35812" x="6272213" y="993775"/>
          <p14:tracePt t="35829" x="6286500" y="993775"/>
          <p14:tracePt t="35846" x="6308725" y="993775"/>
          <p14:tracePt t="35863" x="6329363" y="993775"/>
          <p14:tracePt t="35880" x="6351588" y="993775"/>
          <p14:tracePt t="35897" x="6386513" y="993775"/>
          <p14:tracePt t="35913" x="6423025" y="993775"/>
          <p14:tracePt t="35930" x="6443663" y="1000125"/>
          <p14:tracePt t="35947" x="6472238" y="1008063"/>
          <p14:tracePt t="35966" x="6508750" y="1008063"/>
          <p14:tracePt t="35983" x="6537325" y="1008063"/>
          <p14:tracePt t="35999" x="6543675" y="1014413"/>
          <p14:tracePt t="36016" x="6551613" y="1014413"/>
          <p14:tracePt t="36033" x="6557963" y="1014413"/>
          <p14:tracePt t="36050" x="6565900" y="1022350"/>
          <p14:tracePt t="36067" x="6586538" y="1022350"/>
          <p14:tracePt t="36083" x="6608763" y="1028700"/>
          <p14:tracePt t="36100" x="6637338" y="1028700"/>
          <p14:tracePt t="36117" x="6672263" y="1028700"/>
          <p14:tracePt t="36133" x="6694488" y="1028700"/>
          <p14:tracePt t="36150" x="6737350" y="1028700"/>
          <p14:tracePt t="36167" x="6757988" y="1028700"/>
          <p14:tracePt t="36183" x="6786563" y="1028700"/>
          <p14:tracePt t="36201" x="6843713" y="1028700"/>
          <p14:tracePt t="36216" x="6858000" y="1028700"/>
          <p14:tracePt t="36233" x="6894513" y="1028700"/>
          <p14:tracePt t="36250" x="6923088" y="1022350"/>
          <p14:tracePt t="36267" x="6958013" y="1022350"/>
          <p14:tracePt t="36284" x="7008813" y="1022350"/>
          <p14:tracePt t="36303" x="7080250" y="1036638"/>
          <p14:tracePt t="36319" x="7129463" y="1042988"/>
          <p14:tracePt t="36336" x="7165975" y="1042988"/>
          <p14:tracePt t="36353" x="7172325" y="1050925"/>
          <p14:tracePt t="36429" x="7180263" y="1050925"/>
          <p14:tracePt t="36835" x="7172325" y="1050925"/>
          <p14:tracePt t="36899" x="7165975" y="1050925"/>
          <p14:tracePt t="36912" x="7158038" y="1050925"/>
          <p14:tracePt t="36919" x="7158038" y="1057275"/>
          <p14:tracePt t="36927" x="7151688" y="1057275"/>
          <p14:tracePt t="36943" x="7137400" y="1057275"/>
          <p14:tracePt t="36960" x="7129463" y="1057275"/>
          <p14:tracePt t="36977" x="7115175" y="1057275"/>
          <p14:tracePt t="36993" x="7100888" y="1065213"/>
          <p14:tracePt t="37010" x="7072313" y="1065213"/>
          <p14:tracePt t="37027" x="7051675" y="1085850"/>
          <p14:tracePt t="37042" x="7037388" y="1085850"/>
          <p14:tracePt t="37061" x="7000875" y="1100138"/>
          <p14:tracePt t="37079" x="6972300" y="1108075"/>
          <p14:tracePt t="37093" x="6929438" y="1128713"/>
          <p14:tracePt t="37111" x="6908800" y="1136650"/>
          <p14:tracePt t="37128" x="6880225" y="1150938"/>
          <p14:tracePt t="37145" x="6851650" y="1165225"/>
          <p14:tracePt t="37160" x="6837363" y="1165225"/>
          <p14:tracePt t="37177" x="6823075" y="1165225"/>
          <p14:tracePt t="37194" x="6800850" y="1171575"/>
          <p14:tracePt t="37211" x="6772275" y="1179513"/>
          <p14:tracePt t="37228" x="6751638" y="1185863"/>
          <p14:tracePt t="37245" x="6729413" y="1185863"/>
          <p14:tracePt t="37261" x="6708775" y="1193800"/>
          <p14:tracePt t="37263" x="6694488" y="1193800"/>
          <p14:tracePt t="37279" x="6672263" y="1193800"/>
          <p14:tracePt t="37296" x="6657975" y="1200150"/>
          <p14:tracePt t="37312" x="6643688" y="1200150"/>
          <p14:tracePt t="37329" x="6637338" y="1200150"/>
          <p14:tracePt t="37346" x="6615113" y="1200150"/>
          <p14:tracePt t="37362" x="6572250" y="1214438"/>
          <p14:tracePt t="37381" x="6529388" y="1228725"/>
          <p14:tracePt t="37397" x="6500813" y="1236663"/>
          <p14:tracePt t="37413" x="6480175" y="1243013"/>
          <p14:tracePt t="37430" x="6457950" y="1250950"/>
          <p14:tracePt t="37446" x="6437313" y="1257300"/>
          <p14:tracePt t="37463" x="6394450" y="1271588"/>
          <p14:tracePt t="37481" x="6380163" y="1279525"/>
          <p14:tracePt t="37497" x="6315075" y="1300163"/>
          <p14:tracePt t="37514" x="6286500" y="1314450"/>
          <p14:tracePt t="37532" x="6265863" y="1322388"/>
          <p14:tracePt t="37549" x="6243638" y="1328738"/>
          <p14:tracePt t="37566" x="6200775" y="1336675"/>
          <p14:tracePt t="37583" x="6172200" y="1343025"/>
          <p14:tracePt t="37598" x="6129338" y="1357313"/>
          <p14:tracePt t="37615" x="6100763" y="1357313"/>
          <p14:tracePt t="37634" x="6072188" y="1365250"/>
          <p14:tracePt t="37651" x="6057900" y="1371600"/>
          <p14:tracePt t="37667" x="6037263" y="1379538"/>
          <p14:tracePt t="37682" x="6000750" y="1393825"/>
          <p14:tracePt t="37701" x="5929313" y="1400175"/>
          <p14:tracePt t="37718" x="5908675" y="1414463"/>
          <p14:tracePt t="37735" x="5880100" y="1414463"/>
          <p14:tracePt t="37750" x="5829300" y="1422400"/>
          <p14:tracePt t="37767" x="5794375" y="1422400"/>
          <p14:tracePt t="37783" x="5751513" y="1422400"/>
          <p14:tracePt t="37800" x="5722938" y="1428750"/>
          <p14:tracePt t="37819" x="5665788" y="1457325"/>
          <p14:tracePt t="37834" x="5643563" y="1465263"/>
          <p14:tracePt t="37852" x="5608638" y="1465263"/>
          <p14:tracePt t="37869" x="5586413" y="1471613"/>
          <p14:tracePt t="37886" x="5551488" y="1479550"/>
          <p14:tracePt t="37902" x="5529263" y="1479550"/>
          <p14:tracePt t="37919" x="5508625" y="1479550"/>
          <p14:tracePt t="37935" x="5494338" y="1479550"/>
          <p14:tracePt t="37955" x="5486400" y="1479550"/>
          <p14:tracePt t="37969" x="5472113" y="1479550"/>
          <p14:tracePt t="37986" x="5457825" y="1485900"/>
          <p14:tracePt t="38003" x="5429250" y="1485900"/>
          <p14:tracePt t="38020" x="5414963" y="1485900"/>
          <p14:tracePt t="38036" x="5400675" y="1493838"/>
          <p14:tracePt t="38055" x="5394325" y="1493838"/>
          <p14:tracePt t="38087" x="5386388" y="1493838"/>
          <p14:tracePt t="38104" x="5380038" y="1493838"/>
          <p14:tracePt t="38123" x="5351463" y="1500188"/>
          <p14:tracePt t="38139" x="5322888" y="1514475"/>
          <p14:tracePt t="38156" x="5300663" y="1528763"/>
          <p14:tracePt t="38172" x="5280025" y="1543050"/>
          <p14:tracePt t="38188" x="5272088" y="1557338"/>
          <p14:tracePt t="38205" x="5257800" y="1565275"/>
          <p14:tracePt t="38222" x="5251450" y="1565275"/>
          <p14:tracePt t="38238" x="5251450" y="1579563"/>
          <p14:tracePt t="38257" x="5243513" y="1579563"/>
          <p14:tracePt t="38283" x="5243513" y="1585913"/>
          <p14:tracePt t="38296" x="5237163" y="1585913"/>
          <p14:tracePt t="38311" x="5237163" y="1593850"/>
          <p14:tracePt t="38323" x="5229225" y="1593850"/>
          <p14:tracePt t="38340" x="5214938" y="1608138"/>
          <p14:tracePt t="38358" x="5200650" y="1628775"/>
          <p14:tracePt t="38392" x="5186363" y="1651000"/>
          <p14:tracePt t="38409" x="5165725" y="1657350"/>
          <p14:tracePt t="38426" x="5157788" y="1657350"/>
          <p14:tracePt t="38443" x="5151438" y="1665288"/>
          <p14:tracePt t="38459" x="5143500" y="1665288"/>
          <p14:tracePt t="38476" x="5129213" y="1679575"/>
          <p14:tracePt t="38492" x="5108575" y="1700213"/>
          <p14:tracePt t="38508" x="5086350" y="1714500"/>
          <p14:tracePt t="38525" x="5065713" y="1736725"/>
          <p14:tracePt t="38542" x="5051425" y="1736725"/>
          <p14:tracePt t="38559" x="5043488" y="1743075"/>
          <p14:tracePt t="38624" x="5037138" y="1743075"/>
          <p14:tracePt t="38640" x="5029200" y="1743075"/>
          <p14:tracePt t="38647" x="5029200" y="1751013"/>
          <p14:tracePt t="38660" x="5014913" y="1757363"/>
          <p14:tracePt t="38677" x="5008563" y="1757363"/>
          <p14:tracePt t="38693" x="4994275" y="1757363"/>
          <p14:tracePt t="38714" x="4979988" y="1771650"/>
          <p14:tracePt t="38728" x="4965700" y="1785938"/>
          <p14:tracePt t="38746" x="4937125" y="1785938"/>
          <p14:tracePt t="38763" x="4937125" y="1793875"/>
          <p14:tracePt t="38779" x="4929188" y="1793875"/>
          <p14:tracePt t="38796" x="4922838" y="1793875"/>
          <p14:tracePt t="38812" x="4908550" y="1793875"/>
          <p14:tracePt t="38845" x="4900613" y="1800225"/>
          <p14:tracePt t="38862" x="4894263" y="1800225"/>
          <p14:tracePt t="38879" x="4879975" y="1800225"/>
          <p14:tracePt t="38896" x="4857750" y="1808163"/>
          <p14:tracePt t="38913" x="4837113" y="1808163"/>
          <p14:tracePt t="38929" x="4822825" y="1814513"/>
          <p14:tracePt t="38946" x="4814888" y="1814513"/>
          <p14:tracePt t="38964" x="4800600" y="1822450"/>
          <p14:tracePt t="38980" x="4794250" y="1822450"/>
          <p14:tracePt t="38997" x="4786313" y="1828800"/>
          <p14:tracePt t="39014" x="4779963" y="1828800"/>
          <p14:tracePt t="39032" x="4772025" y="1836738"/>
          <p14:tracePt t="39049" x="4765675" y="1836738"/>
          <p14:tracePt t="39066" x="4751388" y="1843088"/>
          <p14:tracePt t="39083" x="4737100" y="1857375"/>
          <p14:tracePt t="39100" x="4722813" y="1857375"/>
          <p14:tracePt t="39116" x="4708525" y="1871663"/>
          <p14:tracePt t="39132" x="4700588" y="1871663"/>
          <p14:tracePt t="39148" x="4686300" y="1871663"/>
          <p14:tracePt t="39167" x="4672013" y="1885950"/>
          <p14:tracePt t="39183" x="4665663" y="1893888"/>
          <p14:tracePt t="39199" x="4651375" y="1900238"/>
          <p14:tracePt t="39216" x="4637088" y="1908175"/>
          <p14:tracePt t="39233" x="4629150" y="1922463"/>
          <p14:tracePt t="39249" x="4614863" y="1943100"/>
          <p14:tracePt t="39266" x="4600575" y="1965325"/>
          <p14:tracePt t="39283" x="4600575" y="1971675"/>
          <p14:tracePt t="39302" x="4586288" y="1985963"/>
          <p14:tracePt t="39429" x="4579938" y="1985963"/>
          <p14:tracePt t="39444" x="4572000" y="1993900"/>
          <p14:tracePt t="39460" x="4565650" y="2000250"/>
          <p14:tracePt t="39484" x="4557713" y="2008188"/>
          <p14:tracePt t="39498" x="4557713" y="2014538"/>
          <p14:tracePt t="39505" x="4551363" y="2014538"/>
          <p14:tracePt t="39519" x="4551363" y="2022475"/>
          <p14:tracePt t="39555" x="4543425" y="2022475"/>
          <p14:tracePt t="39593" x="4543425" y="2028825"/>
          <p14:tracePt t="39625" x="4537075" y="2028825"/>
          <p14:tracePt t="39671" x="4537075" y="2036763"/>
          <p14:tracePt t="39735" x="4529138" y="2043113"/>
          <p14:tracePt t="39739" x="4529138" y="2057400"/>
          <p14:tracePt t="39756" x="4529138" y="2071688"/>
          <p14:tracePt t="39774" x="4522788" y="2071688"/>
          <p14:tracePt t="39807" x="4522788" y="2079625"/>
          <p14:tracePt t="39885" x="4522788" y="2085975"/>
          <p14:tracePt t="39899" x="4514850" y="2085975"/>
          <p14:tracePt t="39904" x="4508500" y="2085975"/>
          <p14:tracePt t="39911" x="4508500" y="2093913"/>
          <p14:tracePt t="39923" x="4508500" y="2100263"/>
          <p14:tracePt t="39942" x="4486275" y="2108200"/>
          <p14:tracePt t="39959" x="4479925" y="2108200"/>
          <p14:tracePt t="39976" x="4479925" y="2122488"/>
          <p14:tracePt t="39992" x="4465638" y="2122488"/>
          <p14:tracePt t="40008" x="4465638" y="2128838"/>
          <p14:tracePt t="40041" x="4457700" y="2136775"/>
          <p14:tracePt t="40058" x="4451350" y="2136775"/>
          <p14:tracePt t="40075" x="4443413" y="2136775"/>
          <p14:tracePt t="40124" x="4437063" y="2136775"/>
          <p14:tracePt t="40141" x="4429125" y="2136775"/>
          <p14:tracePt t="40163" x="4422775" y="2136775"/>
          <p14:tracePt t="40169" x="4414838" y="2136775"/>
          <p14:tracePt t="40195" x="4408488" y="2136775"/>
          <p14:tracePt t="40442" x="4400550" y="2136775"/>
          <p14:tracePt t="40453" x="4379913" y="2136775"/>
          <p14:tracePt t="40464" x="4357688" y="2136775"/>
          <p14:tracePt t="40481" x="4271963" y="2136775"/>
          <p14:tracePt t="40497" x="4200525" y="2136775"/>
          <p14:tracePt t="40513" x="4129088" y="2136775"/>
          <p14:tracePt t="40530" x="4065588" y="2151063"/>
          <p14:tracePt t="40546" x="4022725" y="2151063"/>
          <p14:tracePt t="40564" x="3943350" y="2151063"/>
          <p14:tracePt t="40581" x="3871913" y="2151063"/>
          <p14:tracePt t="40597" x="3814763" y="2157413"/>
          <p14:tracePt t="40614" x="3694113" y="2165350"/>
          <p14:tracePt t="40631" x="3622675" y="2165350"/>
          <p14:tracePt t="40649" x="3571875" y="2165350"/>
          <p14:tracePt t="40665" x="3494088" y="2157413"/>
          <p14:tracePt t="40681" x="3422650" y="2157413"/>
          <p14:tracePt t="40698" x="3357563" y="2143125"/>
          <p14:tracePt t="40715" x="3279775" y="2143125"/>
          <p14:tracePt t="40734" x="3171825" y="2128838"/>
          <p14:tracePt t="40750" x="3071813" y="2122488"/>
          <p14:tracePt t="40767" x="3014663" y="2122488"/>
          <p14:tracePt t="40784" x="2957513" y="2108200"/>
          <p14:tracePt t="40802" x="2794000" y="2093913"/>
          <p14:tracePt t="40817" x="2686050" y="2079625"/>
          <p14:tracePt t="40834" x="2614613" y="2071688"/>
          <p14:tracePt t="40852" x="2586038" y="2065338"/>
          <p14:tracePt t="40868" x="2551113" y="2051050"/>
          <p14:tracePt t="40884" x="2486025" y="2043113"/>
          <p14:tracePt t="40902" x="2451100" y="2036763"/>
          <p14:tracePt t="40920" x="2408238" y="2028825"/>
          <p14:tracePt t="40936" x="2386013" y="2028825"/>
          <p14:tracePt t="40952" x="2357438" y="2022475"/>
          <p14:tracePt t="40970" x="2328863" y="2014538"/>
          <p14:tracePt t="40986" x="2322513" y="2014538"/>
          <p14:tracePt t="41004" x="2286000" y="2014538"/>
          <p14:tracePt t="41021" x="2271713" y="2014538"/>
          <p14:tracePt t="41038" x="2257425" y="2014538"/>
          <p14:tracePt t="41054" x="2243138" y="2014538"/>
          <p14:tracePt t="41070" x="2214563" y="2014538"/>
          <p14:tracePt t="41086" x="2208213" y="2014538"/>
          <p14:tracePt t="41103" x="2171700" y="2014538"/>
          <p14:tracePt t="41120" x="2151063" y="2014538"/>
          <p14:tracePt t="41136" x="2128838" y="2014538"/>
          <p14:tracePt t="41153" x="2122488" y="2022475"/>
          <p14:tracePt t="41343" x="2122488" y="2028825"/>
          <p14:tracePt t="41384" x="2128838" y="2028825"/>
          <p14:tracePt t="41390" x="2136775" y="2036763"/>
          <p14:tracePt t="41419" x="2143125" y="2036763"/>
          <p14:tracePt t="41435" x="2151063" y="2036763"/>
          <p14:tracePt t="41443" x="2157413" y="2051050"/>
          <p14:tracePt t="41451" x="2165350" y="2051050"/>
          <p14:tracePt t="41460" x="2179638" y="2057400"/>
          <p14:tracePt t="41473" x="2214563" y="2071688"/>
          <p14:tracePt t="41490" x="2271713" y="2085975"/>
          <p14:tracePt t="41507" x="2322513" y="2100263"/>
          <p14:tracePt t="41525" x="2351088" y="2100263"/>
          <p14:tracePt t="41542" x="2357438" y="2100263"/>
          <p14:tracePt t="41558" x="2365375" y="2108200"/>
          <p14:tracePt t="41575" x="2371725" y="2108200"/>
          <p14:tracePt t="41624" x="2379663" y="2108200"/>
          <p14:tracePt t="41671" x="2393950" y="2108200"/>
          <p14:tracePt t="41679" x="2400300" y="2108200"/>
          <p14:tracePt t="41688" x="2422525" y="2108200"/>
          <p14:tracePt t="41696" x="2451100" y="2108200"/>
          <p14:tracePt t="41711" x="2486025" y="2108200"/>
          <p14:tracePt t="41728" x="2500313" y="2108200"/>
          <p14:tracePt t="41745" x="2508250" y="2108200"/>
          <p14:tracePt t="41762" x="2543175" y="2108200"/>
          <p14:tracePt t="41779" x="2557463" y="2108200"/>
          <p14:tracePt t="41795" x="2600325" y="2108200"/>
          <p14:tracePt t="41812" x="2651125" y="2108200"/>
          <p14:tracePt t="41829" x="2665413" y="2108200"/>
          <p14:tracePt t="41844" x="2700338" y="2100263"/>
          <p14:tracePt t="41861" x="2708275" y="2100263"/>
          <p14:tracePt t="41936" x="2714625" y="2100263"/>
          <p14:tracePt t="41944" x="2722563" y="2100263"/>
          <p14:tracePt t="41953" x="2728913" y="2100263"/>
          <p14:tracePt t="41962" x="2736850" y="2100263"/>
          <p14:tracePt t="41980" x="2751138" y="2100263"/>
          <p14:tracePt t="41996" x="2765425" y="2100263"/>
          <p14:tracePt t="42013" x="2771775" y="2100263"/>
          <p14:tracePt t="42030" x="2786063" y="2100263"/>
          <p14:tracePt t="42065" x="2794000" y="2100263"/>
          <p14:tracePt t="42082" x="2822575" y="2100263"/>
          <p14:tracePt t="42099" x="2851150" y="2114550"/>
          <p14:tracePt t="42116" x="2886075" y="2122488"/>
          <p14:tracePt t="42131" x="2922588" y="2128838"/>
          <p14:tracePt t="42148" x="2943225" y="2128838"/>
          <p14:tracePt t="42164" x="2965450" y="2136775"/>
          <p14:tracePt t="42181" x="2979738" y="2136775"/>
          <p14:tracePt t="42198" x="2994025" y="2136775"/>
          <p14:tracePt t="42215" x="3008313" y="2136775"/>
          <p14:tracePt t="42232" x="3028950" y="2136775"/>
          <p14:tracePt t="42249" x="3036888" y="2136775"/>
          <p14:tracePt t="42265" x="3051175" y="2143125"/>
          <p14:tracePt t="42282" x="3057525" y="2143125"/>
          <p14:tracePt t="42299" x="3065463" y="2143125"/>
          <p14:tracePt t="42316" x="3071813" y="2143125"/>
          <p14:tracePt t="42358" x="3079750" y="2143125"/>
          <p14:tracePt t="42373" x="3086100" y="2143125"/>
          <p14:tracePt t="42383" x="3094038" y="2143125"/>
          <p14:tracePt t="42400" x="3108325" y="2143125"/>
          <p14:tracePt t="42403" x="3114675" y="2143125"/>
          <p14:tracePt t="42417" x="3122613" y="2143125"/>
          <p14:tracePt t="42437" x="3136900" y="2151063"/>
          <p14:tracePt t="42497" x="3143250" y="2151063"/>
          <p14:tracePt t="59545" x="0" y="0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00FF"/>
                </a:solidFill>
              </a:rPr>
              <a:t>중간 고사 문제</a:t>
            </a:r>
            <a:endParaRPr lang="ko-KR" altLang="en-US" sz="3600" dirty="0" smtClean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2400" dirty="0" smtClean="0">
                <a:solidFill>
                  <a:schemeClr val="tx2"/>
                </a:solidFill>
              </a:rPr>
              <a:t>리스트의 가장 큰 값</a:t>
            </a:r>
            <a:r>
              <a:rPr lang="en-US" altLang="ko-KR" sz="2400" dirty="0" smtClean="0">
                <a:solidFill>
                  <a:schemeClr val="tx2"/>
                </a:solidFill>
              </a:rPr>
              <a:t>, </a:t>
            </a:r>
            <a:r>
              <a:rPr lang="ko-KR" altLang="en-US" sz="2400" smtClean="0">
                <a:solidFill>
                  <a:schemeClr val="tx2"/>
                </a:solidFill>
              </a:rPr>
              <a:t>가장 작은 값을 한꺼번에 반환</a:t>
            </a:r>
            <a:endParaRPr lang="en-US" altLang="ko-KR" sz="240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endParaRPr lang="en-US" altLang="ko-KR" sz="2400" dirty="0" smtClean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400" dirty="0">
                <a:solidFill>
                  <a:schemeClr val="tx2"/>
                </a:solidFill>
              </a:rPr>
              <a:t> </a:t>
            </a:r>
            <a:r>
              <a:rPr lang="en-US" altLang="ko-KR" sz="2400" dirty="0" smtClean="0">
                <a:solidFill>
                  <a:schemeClr val="tx2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tx2"/>
                </a:solidFill>
              </a:rPr>
              <a:t>def</a:t>
            </a:r>
            <a:r>
              <a:rPr lang="en-US" altLang="ko-KR" sz="2400" dirty="0" smtClean="0">
                <a:solidFill>
                  <a:schemeClr val="tx2"/>
                </a:solidFill>
              </a:rPr>
              <a:t> </a:t>
            </a:r>
            <a:r>
              <a:rPr lang="en-US" altLang="ko-KR" sz="2400" dirty="0" err="1" smtClean="0">
                <a:solidFill>
                  <a:schemeClr val="tx2"/>
                </a:solidFill>
              </a:rPr>
              <a:t>findMinMax</a:t>
            </a:r>
            <a:r>
              <a:rPr lang="en-US" altLang="ko-KR" sz="2400" dirty="0" smtClean="0">
                <a:solidFill>
                  <a:schemeClr val="tx2"/>
                </a:solidFill>
              </a:rPr>
              <a:t>(A):</a:t>
            </a:r>
          </a:p>
          <a:p>
            <a:pPr marL="0" indent="0">
              <a:buNone/>
              <a:defRPr/>
            </a:pPr>
            <a:r>
              <a:rPr lang="en-US" altLang="ko-KR" sz="2400" dirty="0">
                <a:solidFill>
                  <a:schemeClr val="tx2"/>
                </a:solidFill>
              </a:rPr>
              <a:t> </a:t>
            </a:r>
            <a:r>
              <a:rPr lang="en-US" altLang="ko-KR" sz="2400" dirty="0" smtClean="0">
                <a:solidFill>
                  <a:schemeClr val="tx2"/>
                </a:solidFill>
              </a:rPr>
              <a:t>       min = max = A[0]</a:t>
            </a:r>
          </a:p>
          <a:p>
            <a:pPr marL="0" indent="0">
              <a:buNone/>
              <a:defRPr/>
            </a:pPr>
            <a:r>
              <a:rPr lang="en-US" altLang="ko-KR" sz="2400" dirty="0">
                <a:solidFill>
                  <a:schemeClr val="tx2"/>
                </a:solidFill>
              </a:rPr>
              <a:t> </a:t>
            </a:r>
            <a:r>
              <a:rPr lang="en-US" altLang="ko-KR" sz="2400" dirty="0" smtClean="0">
                <a:solidFill>
                  <a:schemeClr val="tx2"/>
                </a:solidFill>
              </a:rPr>
              <a:t>       for </a:t>
            </a:r>
            <a:r>
              <a:rPr lang="en-US" altLang="ko-KR" sz="2400" dirty="0" err="1" smtClean="0">
                <a:solidFill>
                  <a:schemeClr val="tx2"/>
                </a:solidFill>
              </a:rPr>
              <a:t>i</a:t>
            </a:r>
            <a:r>
              <a:rPr lang="en-US" altLang="ko-KR" sz="2400" dirty="0" smtClean="0">
                <a:solidFill>
                  <a:schemeClr val="tx2"/>
                </a:solidFill>
              </a:rPr>
              <a:t> in range(1, </a:t>
            </a:r>
            <a:r>
              <a:rPr lang="en-US" altLang="ko-KR" sz="2400" dirty="0" err="1" smtClean="0">
                <a:solidFill>
                  <a:schemeClr val="tx2"/>
                </a:solidFill>
              </a:rPr>
              <a:t>len</a:t>
            </a:r>
            <a:r>
              <a:rPr lang="en-US" altLang="ko-KR" sz="2400" dirty="0" smtClean="0">
                <a:solidFill>
                  <a:schemeClr val="tx2"/>
                </a:solidFill>
              </a:rPr>
              <a:t>(A)):</a:t>
            </a:r>
          </a:p>
          <a:p>
            <a:pPr marL="0" indent="0">
              <a:buNone/>
              <a:defRPr/>
            </a:pPr>
            <a:r>
              <a:rPr lang="en-US" altLang="ko-KR" sz="2400" dirty="0">
                <a:solidFill>
                  <a:schemeClr val="tx2"/>
                </a:solidFill>
              </a:rPr>
              <a:t>	 </a:t>
            </a:r>
            <a:r>
              <a:rPr lang="en-US" altLang="ko-KR" sz="2400" dirty="0" smtClean="0">
                <a:solidFill>
                  <a:schemeClr val="tx2"/>
                </a:solidFill>
              </a:rPr>
              <a:t>   if A[</a:t>
            </a:r>
            <a:r>
              <a:rPr lang="en-US" altLang="ko-KR" sz="2400" dirty="0" err="1" smtClean="0">
                <a:solidFill>
                  <a:schemeClr val="tx2"/>
                </a:solidFill>
              </a:rPr>
              <a:t>i</a:t>
            </a:r>
            <a:r>
              <a:rPr lang="en-US" altLang="ko-KR" sz="2400" dirty="0" smtClean="0">
                <a:solidFill>
                  <a:schemeClr val="tx2"/>
                </a:solidFill>
              </a:rPr>
              <a:t>] &lt; min:</a:t>
            </a:r>
          </a:p>
          <a:p>
            <a:pPr marL="0" indent="0">
              <a:buNone/>
              <a:defRPr/>
            </a:pPr>
            <a:r>
              <a:rPr lang="en-US" altLang="ko-KR" sz="2400" dirty="0">
                <a:solidFill>
                  <a:schemeClr val="tx2"/>
                </a:solidFill>
              </a:rPr>
              <a:t> </a:t>
            </a:r>
            <a:r>
              <a:rPr lang="en-US" altLang="ko-KR" sz="2400" dirty="0" smtClean="0">
                <a:solidFill>
                  <a:schemeClr val="tx2"/>
                </a:solidFill>
              </a:rPr>
              <a:t>               min = A[</a:t>
            </a:r>
            <a:r>
              <a:rPr lang="en-US" altLang="ko-KR" sz="2400" dirty="0" err="1" smtClean="0">
                <a:solidFill>
                  <a:schemeClr val="tx2"/>
                </a:solidFill>
              </a:rPr>
              <a:t>i</a:t>
            </a:r>
            <a:r>
              <a:rPr lang="en-US" altLang="ko-KR" sz="2400" dirty="0" smtClean="0">
                <a:solidFill>
                  <a:schemeClr val="tx2"/>
                </a:solidFill>
              </a:rPr>
              <a:t>]</a:t>
            </a:r>
          </a:p>
          <a:p>
            <a:pPr marL="0" indent="0">
              <a:buNone/>
              <a:defRPr/>
            </a:pPr>
            <a:r>
              <a:rPr lang="en-US" altLang="ko-KR" sz="2400" dirty="0">
                <a:solidFill>
                  <a:schemeClr val="tx2"/>
                </a:solidFill>
              </a:rPr>
              <a:t> </a:t>
            </a:r>
            <a:r>
              <a:rPr lang="en-US" altLang="ko-KR" sz="2400" dirty="0" smtClean="0">
                <a:solidFill>
                  <a:schemeClr val="tx2"/>
                </a:solidFill>
              </a:rPr>
              <a:t>           if A[</a:t>
            </a:r>
            <a:r>
              <a:rPr lang="en-US" altLang="ko-KR" sz="2400" dirty="0" err="1" smtClean="0">
                <a:solidFill>
                  <a:schemeClr val="tx2"/>
                </a:solidFill>
              </a:rPr>
              <a:t>i</a:t>
            </a:r>
            <a:r>
              <a:rPr lang="en-US" altLang="ko-KR" sz="2400" dirty="0" smtClean="0">
                <a:solidFill>
                  <a:schemeClr val="tx2"/>
                </a:solidFill>
              </a:rPr>
              <a:t>] &gt; max:</a:t>
            </a:r>
          </a:p>
          <a:p>
            <a:pPr marL="0" indent="0">
              <a:buNone/>
              <a:defRPr/>
            </a:pPr>
            <a:r>
              <a:rPr lang="en-US" altLang="ko-KR" sz="2400" dirty="0">
                <a:solidFill>
                  <a:schemeClr val="tx2"/>
                </a:solidFill>
              </a:rPr>
              <a:t> </a:t>
            </a:r>
            <a:r>
              <a:rPr lang="en-US" altLang="ko-KR" sz="2400" dirty="0" smtClean="0">
                <a:solidFill>
                  <a:schemeClr val="tx2"/>
                </a:solidFill>
              </a:rPr>
              <a:t>               max = A[</a:t>
            </a:r>
            <a:r>
              <a:rPr lang="en-US" altLang="ko-KR" sz="2400" dirty="0" err="1" smtClean="0">
                <a:solidFill>
                  <a:schemeClr val="tx2"/>
                </a:solidFill>
              </a:rPr>
              <a:t>i</a:t>
            </a:r>
            <a:r>
              <a:rPr lang="en-US" altLang="ko-KR" sz="2400" dirty="0" smtClean="0">
                <a:solidFill>
                  <a:schemeClr val="tx2"/>
                </a:solidFill>
              </a:rPr>
              <a:t>]</a:t>
            </a:r>
          </a:p>
          <a:p>
            <a:pPr marL="0" indent="0">
              <a:buNone/>
              <a:defRPr/>
            </a:pPr>
            <a:r>
              <a:rPr lang="en-US" altLang="ko-KR" sz="2400" dirty="0">
                <a:solidFill>
                  <a:schemeClr val="tx2"/>
                </a:solidFill>
              </a:rPr>
              <a:t> </a:t>
            </a:r>
            <a:r>
              <a:rPr lang="en-US" altLang="ko-KR" sz="2400" dirty="0" smtClean="0">
                <a:solidFill>
                  <a:schemeClr val="tx2"/>
                </a:solidFill>
              </a:rPr>
              <a:t>       return min, max</a:t>
            </a:r>
          </a:p>
          <a:p>
            <a:pPr marL="0" indent="0">
              <a:buNone/>
              <a:defRPr/>
            </a:pPr>
            <a:r>
              <a:rPr lang="en-US" altLang="ko-KR" sz="2400" dirty="0">
                <a:solidFill>
                  <a:schemeClr val="tx2"/>
                </a:solidFill>
              </a:rPr>
              <a:t> </a:t>
            </a:r>
            <a:r>
              <a:rPr lang="en-US" altLang="ko-KR" sz="2400" dirty="0" smtClean="0">
                <a:solidFill>
                  <a:schemeClr val="tx2"/>
                </a:solidFill>
              </a:rPr>
              <a:t>               </a:t>
            </a:r>
          </a:p>
          <a:p>
            <a:pPr marL="0" indent="0">
              <a:buNone/>
              <a:defRPr/>
            </a:pPr>
            <a:endParaRPr lang="en-US" altLang="ko-KR" sz="2400" dirty="0" smtClean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endParaRPr lang="ko-KR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43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617"/>
    </mc:Choice>
    <mc:Fallback xmlns="">
      <p:transition spd="slow" advTm="440617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5352" x="7165975" y="4672013"/>
          <p14:tracePt t="25459" x="7165975" y="4657725"/>
          <p14:tracePt t="25468" x="7172325" y="4622800"/>
          <p14:tracePt t="25475" x="7172325" y="4594225"/>
          <p14:tracePt t="25491" x="7180263" y="4522788"/>
          <p14:tracePt t="25507" x="7180263" y="4429125"/>
          <p14:tracePt t="25526" x="7180263" y="4379913"/>
          <p14:tracePt t="25544" x="7172325" y="4257675"/>
          <p14:tracePt t="25559" x="7158038" y="4157663"/>
          <p14:tracePt t="25575" x="7151688" y="3971925"/>
          <p14:tracePt t="25592" x="7123113" y="3808413"/>
          <p14:tracePt t="25609" x="7100888" y="3594100"/>
          <p14:tracePt t="25626" x="7100888" y="3394075"/>
          <p14:tracePt t="25644" x="7100888" y="3151188"/>
          <p14:tracePt t="25660" x="7100888" y="3108325"/>
          <p14:tracePt t="25676" x="7100888" y="3079750"/>
          <p14:tracePt t="25693" x="7100888" y="3065463"/>
          <p14:tracePt t="25710" x="7100888" y="3051175"/>
          <p14:tracePt t="25729" x="7100888" y="3036888"/>
          <p14:tracePt t="25744" x="7094538" y="3008313"/>
          <p14:tracePt t="25763" x="7094538" y="2957513"/>
          <p14:tracePt t="25778" x="7094538" y="2928938"/>
          <p14:tracePt t="25795" x="7086600" y="2900363"/>
          <p14:tracePt t="25812" x="7086600" y="2894013"/>
          <p14:tracePt t="25829" x="7086600" y="2886075"/>
          <p14:tracePt t="30286" x="7065963" y="2865438"/>
          <p14:tracePt t="30294" x="7043738" y="2843213"/>
          <p14:tracePt t="30305" x="7015163" y="2808288"/>
          <p14:tracePt t="30325" x="6937375" y="2708275"/>
          <p14:tracePt t="30341" x="6923088" y="2665413"/>
          <p14:tracePt t="30358" x="6915150" y="2651125"/>
          <p14:tracePt t="30445" x="6886575" y="2665413"/>
          <p14:tracePt t="30454" x="6815138" y="2700338"/>
          <p14:tracePt t="30459" x="6743700" y="2736850"/>
          <p14:tracePt t="30475" x="6637338" y="2751138"/>
          <p14:tracePt t="30492" x="6515100" y="2757488"/>
          <p14:tracePt t="30508" x="6408738" y="2765425"/>
          <p14:tracePt t="30526" x="6208713" y="2814638"/>
          <p14:tracePt t="30542" x="6065838" y="2836863"/>
          <p14:tracePt t="30559" x="5943600" y="2871788"/>
          <p14:tracePt t="30576" x="5800725" y="2886075"/>
          <p14:tracePt t="30593" x="5708650" y="2894013"/>
          <p14:tracePt t="30610" x="5600700" y="2900363"/>
          <p14:tracePt t="30627" x="5500688" y="2914650"/>
          <p14:tracePt t="30644" x="5329238" y="2908300"/>
          <p14:tracePt t="30662" x="5172075" y="2908300"/>
          <p14:tracePt t="30679" x="5022850" y="2908300"/>
          <p14:tracePt t="30696" x="4900613" y="2900363"/>
          <p14:tracePt t="30712" x="4772025" y="2894013"/>
          <p14:tracePt t="30729" x="4651375" y="2886075"/>
          <p14:tracePt t="30747" x="4543425" y="2886075"/>
          <p14:tracePt t="30763" x="4394200" y="2886075"/>
          <p14:tracePt t="30780" x="4208463" y="2879725"/>
          <p14:tracePt t="30797" x="4000500" y="2879725"/>
          <p14:tracePt t="30814" x="3808413" y="2900363"/>
          <p14:tracePt t="30831" x="3671888" y="2922588"/>
          <p14:tracePt t="30848" x="3486150" y="2928938"/>
          <p14:tracePt t="30865" x="3400425" y="2928938"/>
          <p14:tracePt t="30882" x="3222625" y="2922588"/>
          <p14:tracePt t="30897" x="3065463" y="2922588"/>
          <p14:tracePt t="30915" x="2836863" y="2914650"/>
          <p14:tracePt t="30931" x="2622550" y="2900363"/>
          <p14:tracePt t="30948" x="2328863" y="2894013"/>
          <p14:tracePt t="30965" x="2179638" y="2879725"/>
          <p14:tracePt t="30982" x="2028825" y="2851150"/>
          <p14:tracePt t="30999" x="1936750" y="2822575"/>
          <p14:tracePt t="31016" x="1871663" y="2808288"/>
          <p14:tracePt t="31033" x="1822450" y="2800350"/>
          <p14:tracePt t="31051" x="1765300" y="2771775"/>
          <p14:tracePt t="31067" x="1714500" y="2743200"/>
          <p14:tracePt t="31085" x="1657350" y="2708275"/>
          <p14:tracePt t="31102" x="1557338" y="2665413"/>
          <p14:tracePt t="31117" x="1436688" y="2643188"/>
          <p14:tracePt t="31134" x="1357313" y="2628900"/>
          <p14:tracePt t="31151" x="1300163" y="2622550"/>
          <p14:tracePt t="31167" x="1279525" y="2622550"/>
          <p14:tracePt t="31186" x="1279525" y="2614613"/>
          <p14:tracePt t="31207" x="1279525" y="2608263"/>
          <p14:tracePt t="31247" x="1279525" y="2600325"/>
          <p14:tracePt t="31256" x="1285875" y="2600325"/>
          <p14:tracePt t="31263" x="1293813" y="2600325"/>
          <p14:tracePt t="31271" x="1308100" y="2600325"/>
          <p14:tracePt t="31286" x="1322388" y="2593975"/>
          <p14:tracePt t="31303" x="1336675" y="2579688"/>
          <p14:tracePt t="31320" x="1336675" y="2565400"/>
          <p14:tracePt t="31386" x="1350963" y="2557463"/>
          <p14:tracePt t="31395" x="1357313" y="2557463"/>
          <p14:tracePt t="31404" x="1379538" y="2551113"/>
          <p14:tracePt t="31421" x="1443038" y="2543175"/>
          <p14:tracePt t="31439" x="1471613" y="2528888"/>
          <p14:tracePt t="31455" x="1500188" y="2528888"/>
          <p14:tracePt t="31472" x="1522413" y="2522538"/>
          <p14:tracePt t="31489" x="1528763" y="2522538"/>
          <p14:tracePt t="31506" x="1565275" y="2514600"/>
          <p14:tracePt t="31523" x="1622425" y="2514600"/>
          <p14:tracePt t="31540" x="1671638" y="2508250"/>
          <p14:tracePt t="31556" x="1708150" y="2508250"/>
          <p14:tracePt t="31573" x="1757363" y="2508250"/>
          <p14:tracePt t="31590" x="1793875" y="2500313"/>
          <p14:tracePt t="31608" x="1800225" y="2500313"/>
          <p14:tracePt t="31624" x="1808163" y="2500313"/>
          <p14:tracePt t="31755" x="1814513" y="2500313"/>
          <p14:tracePt t="31763" x="1822450" y="2500313"/>
          <p14:tracePt t="31776" x="1843088" y="2500313"/>
          <p14:tracePt t="31793" x="1851025" y="2500313"/>
          <p14:tracePt t="31810" x="1857375" y="2500313"/>
          <p14:tracePt t="31827" x="1865313" y="2500313"/>
          <p14:tracePt t="31844" x="1893888" y="2500313"/>
          <p14:tracePt t="31860" x="1908175" y="2500313"/>
          <p14:tracePt t="31877" x="1928813" y="2500313"/>
          <p14:tracePt t="31894" x="1951038" y="2500313"/>
          <p14:tracePt t="31911" x="1971675" y="2500313"/>
          <p14:tracePt t="31928" x="2000250" y="2500313"/>
          <p14:tracePt t="31945" x="2036763" y="2500313"/>
          <p14:tracePt t="31962" x="2079625" y="2500313"/>
          <p14:tracePt t="31979" x="2100263" y="2500313"/>
          <p14:tracePt t="31996" x="2136775" y="2500313"/>
          <p14:tracePt t="31997" x="2143125" y="2500313"/>
          <p14:tracePt t="32013" x="2151063" y="2500313"/>
          <p14:tracePt t="32029" x="2165350" y="2500313"/>
          <p14:tracePt t="32063" x="2179638" y="2500313"/>
          <p14:tracePt t="32080" x="2185988" y="2500313"/>
          <p14:tracePt t="32097" x="2200275" y="2500313"/>
          <p14:tracePt t="32114" x="2208213" y="2500313"/>
          <p14:tracePt t="32130" x="2228850" y="2500313"/>
          <p14:tracePt t="32147" x="2243138" y="2500313"/>
          <p14:tracePt t="32164" x="2251075" y="2500313"/>
          <p14:tracePt t="32182" x="2271713" y="2500313"/>
          <p14:tracePt t="32198" x="2308225" y="2500313"/>
          <p14:tracePt t="32215" x="2336800" y="2508250"/>
          <p14:tracePt t="32232" x="2393950" y="2514600"/>
          <p14:tracePt t="32249" x="2443163" y="2522538"/>
          <p14:tracePt t="32266" x="2471738" y="2522538"/>
          <p14:tracePt t="32269" x="2508250" y="2528888"/>
          <p14:tracePt t="32283" x="2522538" y="2528888"/>
          <p14:tracePt t="32299" x="2565400" y="2543175"/>
          <p14:tracePt t="32317" x="2636838" y="2551113"/>
          <p14:tracePt t="32333" x="2679700" y="2565400"/>
          <p14:tracePt t="32350" x="2708275" y="2565400"/>
          <p14:tracePt t="32367" x="2728913" y="2565400"/>
          <p14:tracePt t="32384" x="2765425" y="2571750"/>
          <p14:tracePt t="32401" x="2794000" y="2571750"/>
          <p14:tracePt t="32418" x="2843213" y="2579688"/>
          <p14:tracePt t="32435" x="2871788" y="2579688"/>
          <p14:tracePt t="32452" x="2894013" y="2586038"/>
          <p14:tracePt t="32468" x="2914650" y="2586038"/>
          <p14:tracePt t="32485" x="2928938" y="2586038"/>
          <p14:tracePt t="32502" x="2957513" y="2586038"/>
          <p14:tracePt t="32521" x="2994025" y="2593975"/>
          <p14:tracePt t="32538" x="3022600" y="2593975"/>
          <p14:tracePt t="32553" x="3043238" y="2600325"/>
          <p14:tracePt t="32569" x="3065463" y="2600325"/>
          <p14:tracePt t="32587" x="3079750" y="2600325"/>
          <p14:tracePt t="32604" x="3094038" y="2600325"/>
          <p14:tracePt t="32622" x="3100388" y="2600325"/>
          <p14:tracePt t="32637" x="3108325" y="2600325"/>
          <p14:tracePt t="32654" x="3114675" y="2600325"/>
          <p14:tracePt t="32671" x="3143250" y="2600325"/>
          <p14:tracePt t="32688" x="3157538" y="2600325"/>
          <p14:tracePt t="32705" x="3171825" y="2600325"/>
          <p14:tracePt t="32722" x="3194050" y="2600325"/>
          <p14:tracePt t="32738" x="3208338" y="2600325"/>
          <p14:tracePt t="32756" x="3228975" y="2600325"/>
          <p14:tracePt t="32819" x="3236913" y="2600325"/>
          <p14:tracePt t="32845" x="3251200" y="2600325"/>
          <p14:tracePt t="32852" x="3265488" y="2593975"/>
          <p14:tracePt t="32857" x="3271838" y="2593975"/>
          <p14:tracePt t="32874" x="3286125" y="2586038"/>
          <p14:tracePt t="32891" x="3308350" y="2586038"/>
          <p14:tracePt t="32908" x="3314700" y="2586038"/>
          <p14:tracePt t="32925" x="3328988" y="2579688"/>
          <p14:tracePt t="32942" x="3336925" y="2579688"/>
          <p14:tracePt t="33333" x="3336925" y="2571750"/>
          <p14:tracePt t="33405" x="3343275" y="2571750"/>
          <p14:tracePt t="33559" x="3351213" y="2571750"/>
          <p14:tracePt t="33591" x="3351213" y="2565400"/>
          <p14:tracePt t="33597" x="3357563" y="2565400"/>
          <p14:tracePt t="33637" x="3365500" y="2565400"/>
          <p14:tracePt t="33663" x="3371850" y="2565400"/>
          <p14:tracePt t="33793" x="3379788" y="2565400"/>
          <p14:tracePt t="33811" x="3386138" y="2565400"/>
          <p14:tracePt t="33975" x="3394075" y="2557463"/>
          <p14:tracePt t="33991" x="3400425" y="2557463"/>
          <p14:tracePt t="33999" x="3408363" y="2557463"/>
          <p14:tracePt t="34012" x="3414713" y="2557463"/>
          <p14:tracePt t="34028" x="3422650" y="2557463"/>
          <p14:tracePt t="34335" x="3422650" y="2551113"/>
          <p14:tracePt t="36012" x="3436938" y="2551113"/>
          <p14:tracePt t="36020" x="3443288" y="2551113"/>
          <p14:tracePt t="36028" x="3457575" y="2551113"/>
          <p14:tracePt t="36035" x="3471863" y="2543175"/>
          <p14:tracePt t="36050" x="3486150" y="2543175"/>
          <p14:tracePt t="36067" x="3494088" y="2543175"/>
          <p14:tracePt t="36084" x="3500438" y="2543175"/>
          <p14:tracePt t="36119" x="3508375" y="2543175"/>
          <p14:tracePt t="36494" x="3500438" y="2543175"/>
          <p14:tracePt t="36505" x="3479800" y="2543175"/>
          <p14:tracePt t="36513" x="3457575" y="2543175"/>
          <p14:tracePt t="36525" x="3436938" y="2543175"/>
          <p14:tracePt t="36543" x="3371850" y="2528888"/>
          <p14:tracePt t="36557" x="3365500" y="2528888"/>
          <p14:tracePt t="36574" x="3336925" y="2528888"/>
          <p14:tracePt t="36608" x="3328988" y="2528888"/>
          <p14:tracePt t="36848" x="3336925" y="2528888"/>
          <p14:tracePt t="36903" x="3343275" y="2528888"/>
          <p14:tracePt t="36943" x="3351213" y="2522538"/>
          <p14:tracePt t="37004" x="3357563" y="2522538"/>
          <p14:tracePt t="37012" x="3365500" y="2522538"/>
          <p14:tracePt t="37027" x="3371850" y="2522538"/>
          <p14:tracePt t="37035" x="3379788" y="2522538"/>
          <p14:tracePt t="37503" x="3386138" y="2522538"/>
          <p14:tracePt t="37551" x="3394075" y="2522538"/>
          <p14:tracePt t="37559" x="3394075" y="2514600"/>
          <p14:tracePt t="37573" x="3400425" y="2514600"/>
          <p14:tracePt t="37605" x="3408363" y="2514600"/>
          <p14:tracePt t="42619" x="3400425" y="2514600"/>
          <p14:tracePt t="42626" x="3386138" y="2522538"/>
          <p14:tracePt t="42635" x="3379788" y="2522538"/>
          <p14:tracePt t="42644" x="3365500" y="2536825"/>
          <p14:tracePt t="42656" x="3357563" y="2543175"/>
          <p14:tracePt t="42674" x="3322638" y="2557463"/>
          <p14:tracePt t="42691" x="3300413" y="2565400"/>
          <p14:tracePt t="42708" x="3279775" y="2586038"/>
          <p14:tracePt t="42726" x="3236913" y="2608263"/>
          <p14:tracePt t="42742" x="3186113" y="2622550"/>
          <p14:tracePt t="42758" x="3128963" y="2657475"/>
          <p14:tracePt t="42776" x="2994025" y="2700338"/>
          <p14:tracePt t="42792" x="2965450" y="2722563"/>
          <p14:tracePt t="42809" x="2936875" y="2722563"/>
          <p14:tracePt t="42827" x="2914650" y="2728913"/>
          <p14:tracePt t="42843" x="2879725" y="2743200"/>
          <p14:tracePt t="42859" x="2808288" y="2779713"/>
          <p14:tracePt t="42876" x="2686050" y="2865438"/>
          <p14:tracePt t="42893" x="2579688" y="2900363"/>
          <p14:tracePt t="42910" x="2493963" y="2922588"/>
          <p14:tracePt t="42928" x="2414588" y="2951163"/>
          <p14:tracePt t="42944" x="2343150" y="2965450"/>
          <p14:tracePt t="42961" x="2300288" y="2986088"/>
          <p14:tracePt t="42978" x="2208213" y="3008313"/>
          <p14:tracePt t="42995" x="2165350" y="3014663"/>
          <p14:tracePt t="43013" x="2136775" y="3014663"/>
          <p14:tracePt t="43030" x="2093913" y="3014663"/>
          <p14:tracePt t="43047" x="2043113" y="3014663"/>
          <p14:tracePt t="43066" x="1985963" y="3014663"/>
          <p14:tracePt t="43081" x="1957388" y="3014663"/>
          <p14:tracePt t="43098" x="1936750" y="3014663"/>
          <p14:tracePt t="43191" x="1928813" y="3014663"/>
          <p14:tracePt t="43207" x="1922463" y="3008313"/>
          <p14:tracePt t="43214" x="1914525" y="3000375"/>
          <p14:tracePt t="43230" x="1908175" y="3000375"/>
          <p14:tracePt t="43239" x="1900238" y="3000375"/>
          <p14:tracePt t="43276" x="1893888" y="3000375"/>
          <p14:tracePt t="43315" x="1893888" y="2994025"/>
          <p14:tracePt t="43505" x="1893888" y="2986088"/>
          <p14:tracePt t="43513" x="1908175" y="2986088"/>
          <p14:tracePt t="43529" x="1914525" y="2986088"/>
          <p14:tracePt t="43536" x="1922463" y="2986088"/>
          <p14:tracePt t="43553" x="1928813" y="2979738"/>
          <p14:tracePt t="43569" x="1936750" y="2979738"/>
          <p14:tracePt t="43586" x="1943100" y="2979738"/>
          <p14:tracePt t="43603" x="1951038" y="2979738"/>
          <p14:tracePt t="43620" x="1957388" y="2979738"/>
          <p14:tracePt t="43637" x="1971675" y="2979738"/>
          <p14:tracePt t="43653" x="1993900" y="2979738"/>
          <p14:tracePt t="43672" x="2022475" y="2979738"/>
          <p14:tracePt t="43689" x="2057400" y="2979738"/>
          <p14:tracePt t="43704" x="2108200" y="2979738"/>
          <p14:tracePt t="43721" x="2136775" y="2979738"/>
          <p14:tracePt t="43738" x="2157413" y="2979738"/>
          <p14:tracePt t="43755" x="2193925" y="2979738"/>
          <p14:tracePt t="43772" x="2214563" y="2971800"/>
          <p14:tracePt t="43789" x="2243138" y="2971800"/>
          <p14:tracePt t="43806" x="2314575" y="2965450"/>
          <p14:tracePt t="43822" x="2343150" y="2957513"/>
          <p14:tracePt t="43840" x="2386013" y="2951163"/>
          <p14:tracePt t="43857" x="2408238" y="2951163"/>
          <p14:tracePt t="43873" x="2465388" y="2951163"/>
          <p14:tracePt t="43890" x="2493963" y="2951163"/>
          <p14:tracePt t="43909" x="2528888" y="2943225"/>
          <p14:tracePt t="43925" x="2551113" y="2943225"/>
          <p14:tracePt t="43942" x="2557463" y="2943225"/>
          <p14:tracePt t="43981" x="2565400" y="2943225"/>
          <p14:tracePt t="43993" x="2571750" y="2936875"/>
          <p14:tracePt t="44010" x="2636838" y="2928938"/>
          <p14:tracePt t="44027" x="2671763" y="2928938"/>
          <p14:tracePt t="44043" x="2708275" y="2928938"/>
          <p14:tracePt t="44059" x="2743200" y="2928938"/>
          <p14:tracePt t="44076" x="2771775" y="2928938"/>
          <p14:tracePt t="44093" x="2814638" y="2922588"/>
          <p14:tracePt t="44110" x="2908300" y="2914650"/>
          <p14:tracePt t="44127" x="2957513" y="2908300"/>
          <p14:tracePt t="44143" x="3014663" y="2900363"/>
          <p14:tracePt t="44160" x="3057525" y="2900363"/>
          <p14:tracePt t="44177" x="3114675" y="2900363"/>
          <p14:tracePt t="44195" x="3165475" y="2886075"/>
          <p14:tracePt t="44212" x="3214688" y="2886075"/>
          <p14:tracePt t="44228" x="3265488" y="2879725"/>
          <p14:tracePt t="44246" x="3279775" y="2879725"/>
          <p14:tracePt t="44263" x="3294063" y="2879725"/>
          <p14:tracePt t="44280" x="3300413" y="2879725"/>
          <p14:tracePt t="44295" x="3308350" y="2879725"/>
          <p14:tracePt t="44315" x="3322638" y="2879725"/>
          <p14:tracePt t="44330" x="3351213" y="2871788"/>
          <p14:tracePt t="44346" x="3371850" y="2871788"/>
          <p14:tracePt t="44363" x="3400425" y="2871788"/>
          <p14:tracePt t="44380" x="3429000" y="2871788"/>
          <p14:tracePt t="44397" x="3443288" y="2871788"/>
          <p14:tracePt t="44414" x="3471863" y="2871788"/>
          <p14:tracePt t="44431" x="3508375" y="2879725"/>
          <p14:tracePt t="44448" x="3557588" y="2886075"/>
          <p14:tracePt t="44466" x="3571875" y="2886075"/>
          <p14:tracePt t="44482" x="3586163" y="2886075"/>
          <p14:tracePt t="44499" x="3594100" y="2886075"/>
          <p14:tracePt t="44685" x="3600450" y="2886075"/>
          <p14:tracePt t="44809" x="3608388" y="2886075"/>
          <p14:tracePt t="44824" x="3614738" y="2886075"/>
          <p14:tracePt t="45106" x="3622675" y="2886075"/>
          <p14:tracePt t="45427" x="3629025" y="2886075"/>
          <p14:tracePt t="45435" x="3636963" y="2886075"/>
          <p14:tracePt t="45446" x="3643313" y="2886075"/>
          <p14:tracePt t="45466" x="3651250" y="2886075"/>
          <p14:tracePt t="45480" x="3665538" y="2886075"/>
          <p14:tracePt t="45511" x="3671888" y="2886075"/>
          <p14:tracePt t="45604" x="3679825" y="2886075"/>
          <p14:tracePt t="45613" x="3686175" y="2886075"/>
          <p14:tracePt t="45627" x="3694113" y="2886075"/>
          <p14:tracePt t="45979" x="3694113" y="2894013"/>
          <p14:tracePt t="46003" x="3679825" y="2894013"/>
          <p14:tracePt t="46011" x="3671888" y="2900363"/>
          <p14:tracePt t="46026" x="3665538" y="2900363"/>
          <p14:tracePt t="46037" x="3665538" y="2908300"/>
          <p14:tracePt t="46053" x="3657600" y="2908300"/>
          <p14:tracePt t="46071" x="3651250" y="2908300"/>
          <p14:tracePt t="46076" x="3643313" y="2908300"/>
          <p14:tracePt t="46088" x="3629025" y="2914650"/>
          <p14:tracePt t="46105" x="3614738" y="2922588"/>
          <p14:tracePt t="46123" x="3600450" y="2922588"/>
          <p14:tracePt t="46139" x="3594100" y="2922588"/>
          <p14:tracePt t="46155" x="3579813" y="2922588"/>
          <p14:tracePt t="46171" x="3571875" y="2922588"/>
          <p14:tracePt t="46190" x="3565525" y="2922588"/>
          <p14:tracePt t="46447" x="3557588" y="2922588"/>
          <p14:tracePt t="46605" x="3551238" y="2922588"/>
          <p14:tracePt t="47385" x="3557588" y="2922588"/>
          <p14:tracePt t="47817" x="3565525" y="2922588"/>
          <p14:tracePt t="47880" x="3571875" y="2922588"/>
          <p14:tracePt t="47925" x="3579813" y="2922588"/>
          <p14:tracePt t="47947" x="3586163" y="2922588"/>
          <p14:tracePt t="47971" x="3594100" y="2922588"/>
          <p14:tracePt t="48003" x="3600450" y="2922588"/>
          <p14:tracePt t="48034" x="3608388" y="2922588"/>
          <p14:tracePt t="48082" x="3614738" y="2922588"/>
          <p14:tracePt t="48104" x="3622675" y="2922588"/>
          <p14:tracePt t="48128" x="3629025" y="2922588"/>
          <p14:tracePt t="48153" x="3636963" y="2922588"/>
          <p14:tracePt t="48160" x="3643313" y="2922588"/>
          <p14:tracePt t="48174" x="3651250" y="2922588"/>
          <p14:tracePt t="48213" x="3657600" y="2922588"/>
          <p14:tracePt t="48270" x="3665538" y="2922588"/>
          <p14:tracePt t="48293" x="3671888" y="2922588"/>
          <p14:tracePt t="48317" x="3679825" y="2922588"/>
          <p14:tracePt t="48354" x="3686175" y="2922588"/>
          <p14:tracePt t="48769" x="3694113" y="2922588"/>
          <p14:tracePt t="48833" x="3694113" y="2914650"/>
          <p14:tracePt t="51557" x="3694113" y="2922588"/>
          <p14:tracePt t="51588" x="3686175" y="2928938"/>
          <p14:tracePt t="79326" x="3643313" y="2943225"/>
          <p14:tracePt t="79333" x="3579813" y="2957513"/>
          <p14:tracePt t="79343" x="3551238" y="2979738"/>
          <p14:tracePt t="79349" x="3514725" y="2994025"/>
          <p14:tracePt t="79364" x="3436938" y="3014663"/>
          <p14:tracePt t="79381" x="3322638" y="3051175"/>
          <p14:tracePt t="79399" x="3214688" y="3065463"/>
          <p14:tracePt t="79416" x="3122613" y="3100388"/>
          <p14:tracePt t="79432" x="3043238" y="3128963"/>
          <p14:tracePt t="79448" x="2986088" y="3157538"/>
          <p14:tracePt t="79465" x="2965450" y="3157538"/>
          <p14:tracePt t="79482" x="2951163" y="3171825"/>
          <p14:tracePt t="79499" x="2936875" y="3179763"/>
          <p14:tracePt t="79516" x="2886075" y="3194050"/>
          <p14:tracePt t="79533" x="2794000" y="3214688"/>
          <p14:tracePt t="79550" x="2700338" y="3236913"/>
          <p14:tracePt t="79567" x="2579688" y="3251200"/>
          <p14:tracePt t="79584" x="2457450" y="3294063"/>
          <p14:tracePt t="79601" x="2408238" y="3308350"/>
          <p14:tracePt t="79618" x="2365375" y="3314700"/>
          <p14:tracePt t="79635" x="2328863" y="3322638"/>
          <p14:tracePt t="79652" x="2257425" y="3328988"/>
          <p14:tracePt t="79669" x="2165350" y="3328988"/>
          <p14:tracePt t="79685" x="2036763" y="3314700"/>
          <p14:tracePt t="79703" x="1943100" y="3308350"/>
          <p14:tracePt t="79719" x="1908175" y="3308350"/>
          <p14:tracePt t="79736" x="1893888" y="3308350"/>
          <p14:tracePt t="79753" x="1885950" y="3308350"/>
          <p14:tracePt t="80061" x="1893888" y="3300413"/>
          <p14:tracePt t="80171" x="1900238" y="3300413"/>
          <p14:tracePt t="80178" x="1908175" y="3300413"/>
          <p14:tracePt t="80219" x="1914525" y="3300413"/>
          <p14:tracePt t="80227" x="1922463" y="3300413"/>
          <p14:tracePt t="80244" x="1928813" y="3300413"/>
          <p14:tracePt t="80474" x="1936750" y="3300413"/>
          <p14:tracePt t="80512" x="1957388" y="3300413"/>
          <p14:tracePt t="80522" x="2008188" y="3300413"/>
          <p14:tracePt t="80530" x="2036763" y="3308350"/>
          <p14:tracePt t="80537" x="2085975" y="3308350"/>
          <p14:tracePt t="80552" x="2151063" y="3314700"/>
          <p14:tracePt t="80567" x="2171700" y="3314700"/>
          <p14:tracePt t="80584" x="2214563" y="3314700"/>
          <p14:tracePt t="80687" x="2228850" y="3314700"/>
          <p14:tracePt t="80695" x="2243138" y="3314700"/>
          <p14:tracePt t="80703" x="2265363" y="3322638"/>
          <p14:tracePt t="80719" x="2308225" y="3322638"/>
          <p14:tracePt t="80736" x="2343150" y="3328988"/>
          <p14:tracePt t="80753" x="2386013" y="3343275"/>
          <p14:tracePt t="80770" x="2479675" y="3351213"/>
          <p14:tracePt t="80787" x="2528888" y="3365500"/>
          <p14:tracePt t="80804" x="2622550" y="3379788"/>
          <p14:tracePt t="80821" x="2708275" y="3379788"/>
          <p14:tracePt t="80838" x="2794000" y="3379788"/>
          <p14:tracePt t="80855" x="2900363" y="3386138"/>
          <p14:tracePt t="80859" x="2957513" y="3394075"/>
          <p14:tracePt t="80872" x="3036888" y="3400425"/>
          <p14:tracePt t="80889" x="3071813" y="3408363"/>
          <p14:tracePt t="80905" x="3086100" y="3408363"/>
          <p14:tracePt t="80939" x="3094038" y="3408363"/>
          <p14:tracePt t="81023" x="3108325" y="3408363"/>
          <p14:tracePt t="81031" x="3114675" y="3408363"/>
          <p14:tracePt t="81042" x="3128963" y="3408363"/>
          <p14:tracePt t="81059" x="3143250" y="3408363"/>
          <p14:tracePt t="81080" x="3151188" y="3408363"/>
          <p14:tracePt t="81093" x="3157538" y="3408363"/>
          <p14:tracePt t="81111" x="3179763" y="3408363"/>
          <p14:tracePt t="81127" x="3200400" y="3408363"/>
          <p14:tracePt t="81144" x="3222625" y="3408363"/>
          <p14:tracePt t="81162" x="3228975" y="3408363"/>
          <p14:tracePt t="81177" x="3236913" y="3400425"/>
          <p14:tracePt t="81265" x="3243263" y="3400425"/>
          <p14:tracePt t="81271" x="3251200" y="3400425"/>
          <p14:tracePt t="81295" x="3257550" y="3400425"/>
          <p14:tracePt t="81311" x="3265488" y="3400425"/>
          <p14:tracePt t="81319" x="3271838" y="3400425"/>
          <p14:tracePt t="81334" x="3279775" y="3400425"/>
          <p14:tracePt t="81354" x="3286125" y="3400425"/>
          <p14:tracePt t="81363" x="3286125" y="3394075"/>
          <p14:tracePt t="81380" x="3300413" y="3394075"/>
          <p14:tracePt t="81414" x="3308350" y="3394075"/>
          <p14:tracePt t="81530" x="3314700" y="3394075"/>
          <p14:tracePt t="81553" x="3322638" y="3394075"/>
          <p14:tracePt t="81560" x="3328988" y="3394075"/>
          <p14:tracePt t="81569" x="3328988" y="3386138"/>
          <p14:tracePt t="81583" x="3357563" y="3386138"/>
          <p14:tracePt t="81601" x="3386138" y="3379788"/>
          <p14:tracePt t="81617" x="3394075" y="3379788"/>
          <p14:tracePt t="81634" x="3400425" y="3379788"/>
          <p14:tracePt t="81755" x="3408363" y="3379788"/>
          <p14:tracePt t="81771" x="3408363" y="3371850"/>
          <p14:tracePt t="81959" x="3414713" y="3371850"/>
          <p14:tracePt t="82068" x="3422650" y="3365500"/>
          <p14:tracePt t="82098" x="3422650" y="3357563"/>
          <p14:tracePt t="82157" x="3422650" y="3351213"/>
          <p14:tracePt t="82271" x="3429000" y="3351213"/>
          <p14:tracePt t="82357" x="3429000" y="3343275"/>
          <p14:tracePt t="82421" x="3436938" y="3343275"/>
          <p14:tracePt t="84279" x="3443288" y="3343275"/>
          <p14:tracePt t="84287" x="3451225" y="3343275"/>
          <p14:tracePt t="84301" x="3457575" y="3336925"/>
          <p14:tracePt t="84311" x="3465513" y="3336925"/>
          <p14:tracePt t="84328" x="3479800" y="3322638"/>
          <p14:tracePt t="84345" x="3500438" y="3322638"/>
          <p14:tracePt t="84362" x="3536950" y="3294063"/>
          <p14:tracePt t="84367" x="3551238" y="3286125"/>
          <p14:tracePt t="84379" x="3565525" y="3279775"/>
          <p14:tracePt t="84396" x="3608388" y="3236913"/>
          <p14:tracePt t="84413" x="3643313" y="3143250"/>
          <p14:tracePt t="84430" x="3657600" y="3108325"/>
          <p14:tracePt t="84446" x="3665538" y="3100388"/>
          <p14:tracePt t="84464" x="3671888" y="3079750"/>
          <p14:tracePt t="84481" x="3686175" y="3071813"/>
          <p14:tracePt t="84500" x="3686175" y="3036888"/>
          <p14:tracePt t="84515" x="3686175" y="3028950"/>
          <p14:tracePt t="84532" x="3686175" y="3014663"/>
          <p14:tracePt t="84548" x="3694113" y="3008313"/>
          <p14:tracePt t="84566" x="3694113" y="3000375"/>
          <p14:tracePt t="84692" x="3686175" y="3000375"/>
          <p14:tracePt t="84700" x="3671888" y="3014663"/>
          <p14:tracePt t="84709" x="3657600" y="3028950"/>
          <p14:tracePt t="84717" x="3636963" y="3043238"/>
          <p14:tracePt t="84735" x="3608388" y="3071813"/>
          <p14:tracePt t="84751" x="3571875" y="3114675"/>
          <p14:tracePt t="84770" x="3557588" y="3143250"/>
          <p14:tracePt t="84787" x="3551238" y="3151188"/>
          <p14:tracePt t="84804" x="3551238" y="3157538"/>
          <p14:tracePt t="84821" x="3536950" y="3171825"/>
          <p14:tracePt t="84838" x="3536950" y="3186113"/>
          <p14:tracePt t="84855" x="3529013" y="3194050"/>
          <p14:tracePt t="84870" x="3522663" y="3194050"/>
          <p14:tracePt t="84887" x="3508375" y="3208338"/>
          <p14:tracePt t="84904" x="3508375" y="3214688"/>
          <p14:tracePt t="84922" x="3500438" y="3214688"/>
          <p14:tracePt t="84974" x="3500438" y="3222625"/>
          <p14:tracePt t="84989" x="3500438" y="3228975"/>
          <p14:tracePt t="84997" x="3500438" y="3236913"/>
          <p14:tracePt t="85006" x="3500438" y="3243263"/>
          <p14:tracePt t="85099" x="3500438" y="3251200"/>
          <p14:tracePt t="85124" x="3500438" y="3257550"/>
          <p14:tracePt t="85133" x="3494088" y="3271838"/>
          <p14:tracePt t="85491" x="3500438" y="3279775"/>
          <p14:tracePt t="85500" x="3508375" y="3279775"/>
          <p14:tracePt t="85515" x="3514725" y="3279775"/>
          <p14:tracePt t="85523" x="3522663" y="3279775"/>
          <p14:tracePt t="85553" x="3529013" y="3279775"/>
          <p14:tracePt t="85569" x="3536950" y="3279775"/>
          <p14:tracePt t="85575" x="3565525" y="3286125"/>
          <p14:tracePt t="85592" x="3594100" y="3286125"/>
          <p14:tracePt t="85599" x="3622675" y="3286125"/>
          <p14:tracePt t="85616" x="3657600" y="3286125"/>
          <p14:tracePt t="85633" x="3679825" y="3286125"/>
          <p14:tracePt t="85649" x="3694113" y="3286125"/>
          <p14:tracePt t="85667" x="3700463" y="3286125"/>
          <p14:tracePt t="85730" x="3714750" y="3286125"/>
          <p14:tracePt t="85747" x="3722688" y="3286125"/>
          <p14:tracePt t="85843" x="3729038" y="3286125"/>
          <p14:tracePt t="85875" x="3743325" y="3286125"/>
          <p14:tracePt t="85882" x="3765550" y="3286125"/>
          <p14:tracePt t="85887" x="3779838" y="3286125"/>
          <p14:tracePt t="85904" x="3814763" y="3294063"/>
          <p14:tracePt t="85921" x="3851275" y="3308350"/>
          <p14:tracePt t="85939" x="3908425" y="3314700"/>
          <p14:tracePt t="85955" x="3929063" y="3314700"/>
          <p14:tracePt t="85972" x="3957638" y="3314700"/>
          <p14:tracePt t="85988" x="3965575" y="3314700"/>
          <p14:tracePt t="86005" x="3971925" y="3314700"/>
          <p14:tracePt t="86022" x="3979863" y="3314700"/>
          <p14:tracePt t="86039" x="3994150" y="3314700"/>
          <p14:tracePt t="86056" x="4022725" y="3314700"/>
          <p14:tracePt t="86074" x="4051300" y="3314700"/>
          <p14:tracePt t="86090" x="4065588" y="3314700"/>
          <p14:tracePt t="86107" x="4071938" y="3314700"/>
          <p14:tracePt t="86124" x="4079875" y="3314700"/>
          <p14:tracePt t="86163" x="4086225" y="3314700"/>
          <p14:tracePt t="86176" x="4094163" y="3314700"/>
          <p14:tracePt t="86193" x="4114800" y="3314700"/>
          <p14:tracePt t="86210" x="4129088" y="3308350"/>
          <p14:tracePt t="86227" x="4137025" y="3308350"/>
          <p14:tracePt t="86244" x="4151313" y="3308350"/>
          <p14:tracePt t="86261" x="4171950" y="3308350"/>
          <p14:tracePt t="86277" x="4186238" y="3308350"/>
          <p14:tracePt t="86295" x="4214813" y="3308350"/>
          <p14:tracePt t="86312" x="4222750" y="3308350"/>
          <p14:tracePt t="88185" x="4222750" y="3314700"/>
          <p14:tracePt t="88207" x="4214813" y="3314700"/>
          <p14:tracePt t="88239" x="4208463" y="3314700"/>
          <p14:tracePt t="88248" x="4200525" y="3314700"/>
          <p14:tracePt t="88263" x="4194175" y="3314700"/>
          <p14:tracePt t="88287" x="4186238" y="3322638"/>
          <p14:tracePt t="88301" x="4179888" y="3322638"/>
          <p14:tracePt t="88309" x="4171950" y="3322638"/>
          <p14:tracePt t="88328" x="4171950" y="3328988"/>
          <p14:tracePt t="88350" x="4165600" y="3328988"/>
          <p14:tracePt t="88376" x="4157663" y="3328988"/>
          <p14:tracePt t="88381" x="4151313" y="3328988"/>
          <p14:tracePt t="88394" x="4137025" y="3328988"/>
          <p14:tracePt t="88411" x="4129088" y="3328988"/>
          <p14:tracePt t="88443" x="4122738" y="3328988"/>
          <p14:tracePt t="88465" x="4114800" y="3328988"/>
          <p14:tracePt t="88545" x="4108450" y="3328988"/>
          <p14:tracePt t="88560" x="4100513" y="3328988"/>
          <p14:tracePt t="89187" x="4094163" y="3328988"/>
          <p14:tracePt t="92887" x="4100513" y="3328988"/>
          <p14:tracePt t="92895" x="4108450" y="3328988"/>
          <p14:tracePt t="92903" x="4114800" y="3328988"/>
          <p14:tracePt t="92935" x="4122738" y="3328988"/>
          <p14:tracePt t="92943" x="4129088" y="3328988"/>
          <p14:tracePt t="92957" x="4137025" y="3328988"/>
          <p14:tracePt t="92974" x="4143375" y="3328988"/>
          <p14:tracePt t="92987" x="4157663" y="3328988"/>
          <p14:tracePt t="93004" x="4229100" y="3322638"/>
          <p14:tracePt t="93021" x="4271963" y="3322638"/>
          <p14:tracePt t="93037" x="4337050" y="3314700"/>
          <p14:tracePt t="93054" x="4357688" y="3314700"/>
          <p14:tracePt t="93072" x="4365625" y="3314700"/>
          <p14:tracePt t="93746" x="4357688" y="3314700"/>
          <p14:tracePt t="93755" x="4351338" y="3314700"/>
          <p14:tracePt t="93765" x="4343400" y="3314700"/>
          <p14:tracePt t="93783" x="4329113" y="3314700"/>
          <p14:tracePt t="93799" x="4294188" y="3322638"/>
          <p14:tracePt t="93817" x="4257675" y="3322638"/>
          <p14:tracePt t="93833" x="4229100" y="3322638"/>
          <p14:tracePt t="93850" x="4200525" y="3328988"/>
          <p14:tracePt t="93867" x="4171950" y="3328988"/>
          <p14:tracePt t="93884" x="4122738" y="3328988"/>
          <p14:tracePt t="93901" x="4086225" y="3343275"/>
          <p14:tracePt t="93918" x="4022725" y="3343275"/>
          <p14:tracePt t="93936" x="3971925" y="3343275"/>
          <p14:tracePt t="93952" x="3943350" y="3343275"/>
          <p14:tracePt t="93971" x="3929063" y="3343275"/>
          <p14:tracePt t="93987" x="3922713" y="3343275"/>
          <p14:tracePt t="94007" x="3914775" y="3343275"/>
          <p14:tracePt t="94021" x="3908425" y="3343275"/>
          <p14:tracePt t="94038" x="3900488" y="3343275"/>
          <p14:tracePt t="94055" x="3894138" y="3343275"/>
          <p14:tracePt t="94073" x="3879850" y="3343275"/>
          <p14:tracePt t="94089" x="3857625" y="3351213"/>
          <p14:tracePt t="94105" x="3851275" y="3351213"/>
          <p14:tracePt t="95341" x="3857625" y="3351213"/>
          <p14:tracePt t="95358" x="3865563" y="3351213"/>
          <p14:tracePt t="95387" x="3871913" y="3351213"/>
          <p14:tracePt t="95424" x="3879850" y="3351213"/>
          <p14:tracePt t="95449" x="3886200" y="3351213"/>
          <p14:tracePt t="95495" x="3894138" y="3351213"/>
          <p14:tracePt t="95519" x="3900488" y="3351213"/>
          <p14:tracePt t="95529" x="3908425" y="3351213"/>
          <p14:tracePt t="95536" x="3914775" y="3343275"/>
          <p14:tracePt t="95545" x="3922713" y="3343275"/>
          <p14:tracePt t="95565" x="3929063" y="3343275"/>
          <p14:tracePt t="95589" x="3937000" y="3343275"/>
          <p14:tracePt t="95598" x="3937000" y="3336925"/>
          <p14:tracePt t="95621" x="3943350" y="3336925"/>
          <p14:tracePt t="95637" x="3943350" y="3328988"/>
          <p14:tracePt t="95653" x="3951288" y="3328988"/>
          <p14:tracePt t="95675" x="3957638" y="3328988"/>
          <p14:tracePt t="95692" x="3965575" y="3328988"/>
          <p14:tracePt t="95709" x="3971925" y="3328988"/>
          <p14:tracePt t="95719" x="3979863" y="3328988"/>
          <p14:tracePt t="95741" x="3994150" y="3328988"/>
          <p14:tracePt t="95755" x="4000500" y="3328988"/>
          <p14:tracePt t="95766" x="4008438" y="3328988"/>
          <p14:tracePt t="95784" x="4029075" y="3322638"/>
          <p14:tracePt t="95800" x="4037013" y="3322638"/>
          <p14:tracePt t="95817" x="4043363" y="3322638"/>
          <p14:tracePt t="95835" x="4057650" y="3322638"/>
          <p14:tracePt t="95850" x="4065588" y="3322638"/>
          <p14:tracePt t="95866" x="4065588" y="3314700"/>
          <p14:tracePt t="95885" x="4071938" y="3314700"/>
          <p14:tracePt t="95903" x="4079875" y="3314700"/>
          <p14:tracePt t="95918" x="4086225" y="3314700"/>
          <p14:tracePt t="95942" x="4094163" y="3314700"/>
          <p14:tracePt t="95989" x="4100513" y="3314700"/>
          <p14:tracePt t="96005" x="4108450" y="3314700"/>
          <p14:tracePt t="96013" x="4114800" y="3314700"/>
          <p14:tracePt t="96036" x="4122738" y="3314700"/>
          <p14:tracePt t="96067" x="4129088" y="3314700"/>
          <p14:tracePt t="96082" x="4137025" y="3314700"/>
          <p14:tracePt t="96090" x="4143375" y="3314700"/>
          <p14:tracePt t="96104" x="4151313" y="3314700"/>
          <p14:tracePt t="96123" x="4157663" y="3314700"/>
          <p14:tracePt t="96139" x="4165600" y="3314700"/>
          <p14:tracePt t="96207" x="4171950" y="3314700"/>
          <p14:tracePt t="96230" x="4179888" y="3314700"/>
          <p14:tracePt t="96535" x="4186238" y="3314700"/>
          <p14:tracePt t="96550" x="4200525" y="3314700"/>
          <p14:tracePt t="96567" x="4208463" y="3314700"/>
          <p14:tracePt t="96581" x="4214813" y="3314700"/>
          <p14:tracePt t="96590" x="4222750" y="3314700"/>
          <p14:tracePt t="96599" x="4229100" y="3314700"/>
          <p14:tracePt t="96615" x="4237038" y="3314700"/>
          <p14:tracePt t="96631" x="4243388" y="3314700"/>
          <p14:tracePt t="96646" x="4251325" y="3314700"/>
          <p14:tracePt t="96683" x="4257675" y="3314700"/>
          <p14:tracePt t="96691" x="4257675" y="3308350"/>
          <p14:tracePt t="96699" x="4265613" y="3308350"/>
          <p14:tracePt t="96715" x="4271963" y="3308350"/>
          <p14:tracePt t="96731" x="4279900" y="3308350"/>
          <p14:tracePt t="96748" x="4286250" y="3308350"/>
          <p14:tracePt t="96770" x="4286250" y="3300413"/>
          <p14:tracePt t="96786" x="4294188" y="3300413"/>
          <p14:tracePt t="98644" x="4286250" y="3300413"/>
          <p14:tracePt t="98675" x="4279900" y="3300413"/>
          <p14:tracePt t="98691" x="4271963" y="3300413"/>
          <p14:tracePt t="98699" x="4265613" y="3300413"/>
          <p14:tracePt t="98707" x="4251325" y="3300413"/>
          <p14:tracePt t="98716" x="4243388" y="3300413"/>
          <p14:tracePt t="98732" x="4208463" y="3300413"/>
          <p14:tracePt t="98749" x="4171950" y="3308350"/>
          <p14:tracePt t="98764" x="4122738" y="3308350"/>
          <p14:tracePt t="98782" x="4086225" y="3308350"/>
          <p14:tracePt t="98798" x="4071938" y="3308350"/>
          <p14:tracePt t="98816" x="4057650" y="3308350"/>
          <p14:tracePt t="98833" x="4051300" y="3308350"/>
          <p14:tracePt t="98850" x="4029075" y="3314700"/>
          <p14:tracePt t="98866" x="4000500" y="3328988"/>
          <p14:tracePt t="98883" x="3979863" y="3336925"/>
          <p14:tracePt t="98886" x="3971925" y="3336925"/>
          <p14:tracePt t="98901" x="3965575" y="3336925"/>
          <p14:tracePt t="98918" x="3957638" y="3351213"/>
          <p14:tracePt t="98933" x="3937000" y="3351213"/>
          <p14:tracePt t="98950" x="3908425" y="3351213"/>
          <p14:tracePt t="98967" x="3894138" y="3357563"/>
          <p14:tracePt t="98985" x="3886200" y="3365500"/>
          <p14:tracePt t="99002" x="3879850" y="3365500"/>
          <p14:tracePt t="99372" x="3886200" y="3357563"/>
          <p14:tracePt t="99386" x="3914775" y="3357563"/>
          <p14:tracePt t="99401" x="3929063" y="3357563"/>
          <p14:tracePt t="99411" x="3943350" y="3357563"/>
          <p14:tracePt t="99424" x="3965575" y="3357563"/>
          <p14:tracePt t="99442" x="3986213" y="3351213"/>
          <p14:tracePt t="99458" x="3994150" y="3343275"/>
          <p14:tracePt t="99513" x="4000500" y="3343275"/>
          <p14:tracePt t="99521" x="4008438" y="3343275"/>
          <p14:tracePt t="99529" x="4014788" y="3343275"/>
          <p14:tracePt t="99545" x="4029075" y="3343275"/>
          <p14:tracePt t="99560" x="4051300" y="3343275"/>
          <p14:tracePt t="99577" x="4079875" y="3328988"/>
          <p14:tracePt t="99594" x="4094163" y="3328988"/>
          <p14:tracePt t="99739" x="4071938" y="3328988"/>
          <p14:tracePt t="99746" x="4051300" y="3328988"/>
          <p14:tracePt t="99754" x="4029075" y="3328988"/>
          <p14:tracePt t="99763" x="4014788" y="3328988"/>
          <p14:tracePt t="99781" x="3965575" y="3336925"/>
          <p14:tracePt t="99798" x="3929063" y="3336925"/>
          <p14:tracePt t="99816" x="3922713" y="3336925"/>
          <p14:tracePt t="99833" x="3914775" y="3336925"/>
          <p14:tracePt t="99850" x="3914775" y="3343275"/>
          <p14:tracePt t="99884" x="3908425" y="3343275"/>
          <p14:tracePt t="99951" x="3900488" y="3343275"/>
          <p14:tracePt t="100089" x="3908425" y="3343275"/>
          <p14:tracePt t="100105" x="3914775" y="3343275"/>
          <p14:tracePt t="100113" x="3922713" y="3343275"/>
          <p14:tracePt t="100122" x="3937000" y="3343275"/>
          <p14:tracePt t="100136" x="3971925" y="3343275"/>
          <p14:tracePt t="100153" x="3994150" y="3343275"/>
          <p14:tracePt t="100170" x="4014788" y="3336925"/>
          <p14:tracePt t="100187" x="4029075" y="3336925"/>
          <p14:tracePt t="100206" x="4065588" y="3336925"/>
          <p14:tracePt t="100223" x="4079875" y="3336925"/>
          <p14:tracePt t="100239" x="4094163" y="3328988"/>
          <p14:tracePt t="100257" x="4108450" y="3328988"/>
          <p14:tracePt t="100273" x="4122738" y="3328988"/>
          <p14:tracePt t="100290" x="4137025" y="3328988"/>
          <p14:tracePt t="100306" x="4143375" y="3328988"/>
          <p14:tracePt t="100323" x="4157663" y="3328988"/>
          <p14:tracePt t="100340" x="4171950" y="3328988"/>
          <p14:tracePt t="100356" x="4179888" y="3328988"/>
          <p14:tracePt t="100373" x="4194175" y="3328988"/>
          <p14:tracePt t="100390" x="4214813" y="3328988"/>
          <p14:tracePt t="100394" x="4229100" y="3328988"/>
          <p14:tracePt t="100408" x="4237038" y="3328988"/>
          <p14:tracePt t="101677" x="4229100" y="3328988"/>
          <p14:tracePt t="101699" x="4214813" y="3328988"/>
          <p14:tracePt t="101714" x="4208463" y="3328988"/>
          <p14:tracePt t="101730" x="4200525" y="3328988"/>
          <p14:tracePt t="101738" x="4194175" y="3328988"/>
          <p14:tracePt t="101761" x="4186238" y="3328988"/>
          <p14:tracePt t="101777" x="4179888" y="3336925"/>
          <p14:tracePt t="101791" x="4171950" y="3336925"/>
          <p14:tracePt t="101801" x="4151313" y="3336925"/>
          <p14:tracePt t="101814" x="4129088" y="3343275"/>
          <p14:tracePt t="101830" x="4100513" y="3343275"/>
          <p14:tracePt t="101848" x="4065588" y="3343275"/>
          <p14:tracePt t="101865" x="4043363" y="3343275"/>
          <p14:tracePt t="101882" x="4029075" y="3343275"/>
          <p14:tracePt t="101900" x="4022725" y="3343275"/>
          <p14:tracePt t="101988" x="4014788" y="3343275"/>
          <p14:tracePt t="102135" x="4022725" y="3343275"/>
          <p14:tracePt t="102143" x="4029075" y="3343275"/>
          <p14:tracePt t="102152" x="4037013" y="3343275"/>
          <p14:tracePt t="102170" x="4057650" y="3343275"/>
          <p14:tracePt t="102188" x="4071938" y="3343275"/>
          <p14:tracePt t="102205" x="4079875" y="3343275"/>
          <p14:tracePt t="102222" x="4086225" y="3343275"/>
          <p14:tracePt t="102237" x="4086225" y="3336925"/>
          <p14:tracePt t="102272" x="4094163" y="3336925"/>
          <p14:tracePt t="102291" x="4129088" y="3336925"/>
          <p14:tracePt t="102307" x="4143375" y="3336925"/>
          <p14:tracePt t="102322" x="4151313" y="3336925"/>
          <p14:tracePt t="102339" x="4165600" y="3336925"/>
          <p14:tracePt t="102385" x="4171950" y="3336925"/>
          <p14:tracePt t="102401" x="4186238" y="3336925"/>
          <p14:tracePt t="102410" x="4194175" y="3336925"/>
          <p14:tracePt t="102425" x="4208463" y="3336925"/>
          <p14:tracePt t="102442" x="4214813" y="3336925"/>
          <p14:tracePt t="102511" x="4222750" y="3336925"/>
          <p14:tracePt t="102540" x="4229100" y="3336925"/>
          <p14:tracePt t="102557" x="4237038" y="3336925"/>
          <p14:tracePt t="102573" x="4243388" y="3336925"/>
          <p14:tracePt t="104473" x="4243388" y="3343275"/>
          <p14:tracePt t="104481" x="4243388" y="3351213"/>
          <p14:tracePt t="104492" x="4243388" y="3357563"/>
          <p14:tracePt t="104509" x="4243388" y="3371850"/>
          <p14:tracePt t="104526" x="4229100" y="3400425"/>
          <p14:tracePt t="104543" x="4208463" y="3414713"/>
          <p14:tracePt t="104559" x="4186238" y="3457575"/>
          <p14:tracePt t="104576" x="4165600" y="3471863"/>
          <p14:tracePt t="104593" x="4143375" y="3479800"/>
          <p14:tracePt t="104610" x="4100513" y="3500438"/>
          <p14:tracePt t="104627" x="4051300" y="3514725"/>
          <p14:tracePt t="104643" x="4014788" y="3536950"/>
          <p14:tracePt t="104662" x="3965575" y="3557588"/>
          <p14:tracePt t="104679" x="3922713" y="3571875"/>
          <p14:tracePt t="104696" x="3851275" y="3586163"/>
          <p14:tracePt t="104713" x="3800475" y="3600450"/>
          <p14:tracePt t="104728" x="3743325" y="3614738"/>
          <p14:tracePt t="104746" x="3657600" y="3629025"/>
          <p14:tracePt t="104764" x="3565525" y="3665538"/>
          <p14:tracePt t="104780" x="3486150" y="3700463"/>
          <p14:tracePt t="104796" x="3422650" y="3714750"/>
          <p14:tracePt t="104813" x="3351213" y="3729038"/>
          <p14:tracePt t="104831" x="3308350" y="3736975"/>
          <p14:tracePt t="104849" x="3279775" y="3751263"/>
          <p14:tracePt t="104864" x="3271838" y="3751263"/>
          <p14:tracePt t="104881" x="3257550" y="3757613"/>
          <p14:tracePt t="104898" x="3228975" y="3765550"/>
          <p14:tracePt t="104901" x="3208338" y="3765550"/>
          <p14:tracePt t="104914" x="3171825" y="3765550"/>
          <p14:tracePt t="104932" x="3079750" y="3771900"/>
          <p14:tracePt t="104948" x="3036888" y="3786188"/>
          <p14:tracePt t="104965" x="2986088" y="3794125"/>
          <p14:tracePt t="104982" x="2965450" y="3794125"/>
          <p14:tracePt t="104999" x="2951163" y="3800475"/>
          <p14:tracePt t="105018" x="2943225" y="3800475"/>
          <p14:tracePt t="105034" x="2936875" y="3800475"/>
          <p14:tracePt t="105052" x="2922588" y="3800475"/>
          <p14:tracePt t="105069" x="2900363" y="3800475"/>
          <p14:tracePt t="105085" x="2886075" y="3800475"/>
          <p14:tracePt t="105102" x="2857500" y="3800475"/>
          <p14:tracePt t="105119" x="2828925" y="3794125"/>
          <p14:tracePt t="105136" x="2814638" y="3786188"/>
          <p14:tracePt t="105152" x="2808288" y="3786188"/>
          <p14:tracePt t="105169" x="2800350" y="3786188"/>
          <p14:tracePt t="105187" x="2794000" y="3786188"/>
          <p14:tracePt t="105205" x="2779713" y="3779838"/>
          <p14:tracePt t="105221" x="2765425" y="3779838"/>
          <p14:tracePt t="105238" x="2736850" y="3771900"/>
          <p14:tracePt t="105255" x="2714625" y="3765550"/>
          <p14:tracePt t="105272" x="2708275" y="3765550"/>
          <p14:tracePt t="105289" x="2700338" y="3765550"/>
          <p14:tracePt t="105378" x="2700338" y="3757613"/>
          <p14:tracePt t="105495" x="2700338" y="3751263"/>
          <p14:tracePt t="105651" x="2686050" y="3751263"/>
          <p14:tracePt t="105659" x="2671763" y="3751263"/>
          <p14:tracePt t="105667" x="2657475" y="3751263"/>
          <p14:tracePt t="105677" x="2643188" y="3751263"/>
          <p14:tracePt t="105694" x="2636838" y="3751263"/>
          <p14:tracePt t="105712" x="2628900" y="3751263"/>
          <p14:tracePt t="105777" x="2622550" y="3751263"/>
          <p14:tracePt t="105785" x="2614613" y="3751263"/>
          <p14:tracePt t="105797" x="2608263" y="3751263"/>
          <p14:tracePt t="105814" x="2600325" y="3751263"/>
          <p14:tracePt t="106198" x="2586038" y="3751263"/>
          <p14:tracePt t="106207" x="2579688" y="3751263"/>
          <p14:tracePt t="106219" x="2571750" y="3743325"/>
          <p14:tracePt t="106237" x="2551113" y="3736975"/>
          <p14:tracePt t="106488" x="2543175" y="3736975"/>
          <p14:tracePt t="106619" x="2528888" y="3736975"/>
          <p14:tracePt t="106628" x="2522538" y="3736975"/>
          <p14:tracePt t="106646" x="2514600" y="3736975"/>
          <p14:tracePt t="106654" x="2508250" y="3736975"/>
          <p14:tracePt t="106689" x="2500313" y="3736975"/>
          <p14:tracePt t="106745" x="2493963" y="3736975"/>
          <p14:tracePt t="106753" x="2479675" y="3736975"/>
          <p14:tracePt t="106767" x="2471738" y="3729038"/>
          <p14:tracePt t="106778" x="2465388" y="3729038"/>
          <p14:tracePt t="106796" x="2457450" y="3729038"/>
          <p14:tracePt t="106813" x="2443163" y="3722688"/>
          <p14:tracePt t="106830" x="2422525" y="3714750"/>
          <p14:tracePt t="106917" x="2414588" y="3714750"/>
          <p14:tracePt t="106925" x="2408238" y="3708400"/>
          <p14:tracePt t="106939" x="2400300" y="3708400"/>
          <p14:tracePt t="106949" x="2393950" y="3708400"/>
          <p14:tracePt t="106964" x="2386013" y="3708400"/>
          <p14:tracePt t="107004" x="2386013" y="3700463"/>
          <p14:tracePt t="107019" x="2386013" y="3694113"/>
          <p14:tracePt t="107033" x="2386013" y="3686175"/>
          <p14:tracePt t="107049" x="2386013" y="3679825"/>
          <p14:tracePt t="107065" x="2379663" y="3671888"/>
          <p14:tracePt t="107074" x="2379663" y="3665538"/>
          <p14:tracePt t="107083" x="2379663" y="3657600"/>
          <p14:tracePt t="107100" x="2379663" y="3636963"/>
          <p14:tracePt t="107117" x="2379663" y="3622675"/>
          <p14:tracePt t="107136" x="2379663" y="3600450"/>
          <p14:tracePt t="107153" x="2379663" y="3586163"/>
          <p14:tracePt t="107169" x="2371725" y="3557588"/>
          <p14:tracePt t="107185" x="2371725" y="3543300"/>
          <p14:tracePt t="107202" x="2371725" y="3536950"/>
          <p14:tracePt t="107219" x="2371725" y="3522663"/>
          <p14:tracePt t="107237" x="2371725" y="3500438"/>
          <p14:tracePt t="107254" x="2371725" y="3479800"/>
          <p14:tracePt t="107270" x="2371725" y="3471863"/>
          <p14:tracePt t="107286" x="2379663" y="3451225"/>
          <p14:tracePt t="107304" x="2386013" y="3436938"/>
          <p14:tracePt t="107320" x="2393950" y="3429000"/>
          <p14:tracePt t="107337" x="2400300" y="3422650"/>
          <p14:tracePt t="107354" x="2400300" y="3414713"/>
          <p14:tracePt t="107371" x="2414588" y="3408363"/>
          <p14:tracePt t="107390" x="2436813" y="3408363"/>
          <p14:tracePt t="107407" x="2451100" y="3408363"/>
          <p14:tracePt t="107411" x="2457450" y="3408363"/>
          <p14:tracePt t="107422" x="2471738" y="3408363"/>
          <p14:tracePt t="107439" x="2493963" y="3400425"/>
          <p14:tracePt t="107456" x="2508250" y="3400425"/>
          <p14:tracePt t="107475" x="2522538" y="3400425"/>
          <p14:tracePt t="107491" x="2528888" y="3400425"/>
          <p14:tracePt t="107508" x="2543175" y="3400425"/>
          <p14:tracePt t="107525" x="2557463" y="3400425"/>
          <p14:tracePt t="107542" x="2571750" y="3400425"/>
          <p14:tracePt t="107559" x="2586038" y="3400425"/>
          <p14:tracePt t="107574" x="2600325" y="3400425"/>
          <p14:tracePt t="107591" x="2608263" y="3400425"/>
          <p14:tracePt t="107608" x="2614613" y="3400425"/>
          <p14:tracePt t="107626" x="2622550" y="3414713"/>
          <p14:tracePt t="107642" x="2636838" y="3422650"/>
          <p14:tracePt t="107659" x="2657475" y="3443288"/>
          <p14:tracePt t="107676" x="2665413" y="3451225"/>
          <p14:tracePt t="107693" x="2679700" y="3465513"/>
          <p14:tracePt t="107710" x="2679700" y="3471863"/>
          <p14:tracePt t="107727" x="2679700" y="3479800"/>
          <p14:tracePt t="107745" x="2686050" y="3486150"/>
          <p14:tracePt t="107761" x="2686050" y="3494088"/>
          <p14:tracePt t="107778" x="2693988" y="3508375"/>
          <p14:tracePt t="107795" x="2700338" y="3522663"/>
          <p14:tracePt t="107812" x="2700338" y="3536950"/>
          <p14:tracePt t="107829" x="2708275" y="3543300"/>
          <p14:tracePt t="107846" x="2708275" y="3557588"/>
          <p14:tracePt t="107862" x="2708275" y="3565525"/>
          <p14:tracePt t="107903" x="2708275" y="3571875"/>
          <p14:tracePt t="107911" x="2708275" y="3579813"/>
          <p14:tracePt t="107927" x="2708275" y="3586163"/>
          <p14:tracePt t="107935" x="2708275" y="3594100"/>
          <p14:tracePt t="107949" x="2708275" y="3608388"/>
          <p14:tracePt t="107966" x="2708275" y="3622675"/>
          <p14:tracePt t="107983" x="2708275" y="3636963"/>
          <p14:tracePt t="107999" x="2700338" y="3643313"/>
          <p14:tracePt t="108025" x="2700338" y="3651250"/>
          <p14:tracePt t="108041" x="2700338" y="3657600"/>
          <p14:tracePt t="108068" x="2693988" y="3657600"/>
          <p14:tracePt t="108081" x="2693988" y="3665538"/>
          <p14:tracePt t="108089" x="2679700" y="3671888"/>
          <p14:tracePt t="108104" x="2671763" y="3679825"/>
          <p14:tracePt t="108116" x="2671763" y="3686175"/>
          <p14:tracePt t="108134" x="2657475" y="3694113"/>
          <p14:tracePt t="108151" x="2651125" y="3694113"/>
          <p14:tracePt t="108213" x="2643188" y="3700463"/>
          <p14:tracePt t="108221" x="2643188" y="3708400"/>
          <p14:tracePt t="108229" x="2628900" y="3708400"/>
          <p14:tracePt t="108237" x="2628900" y="3714750"/>
          <p14:tracePt t="108252" x="2622550" y="3714750"/>
          <p14:tracePt t="108270" x="2608263" y="3722688"/>
          <p14:tracePt t="108305" x="2600325" y="3722688"/>
          <p14:tracePt t="108333" x="2600325" y="3729038"/>
          <p14:tracePt t="108347" x="2593975" y="3729038"/>
          <p14:tracePt t="108355" x="2593975" y="3736975"/>
          <p14:tracePt t="108378" x="2586038" y="3736975"/>
          <p14:tracePt t="108394" x="2586038" y="3743325"/>
          <p14:tracePt t="108409" x="2579688" y="3743325"/>
          <p14:tracePt t="108424" x="2571750" y="3743325"/>
          <p14:tracePt t="108447" x="2565400" y="3743325"/>
          <p14:tracePt t="108455" x="2565400" y="3751263"/>
          <p14:tracePt t="108473" x="2551113" y="3751263"/>
          <p14:tracePt t="108496" x="2543175" y="3751263"/>
          <p14:tracePt t="108512" x="2536825" y="3751263"/>
          <p14:tracePt t="108527" x="2522538" y="3751263"/>
          <p14:tracePt t="108540" x="2500313" y="3751263"/>
          <p14:tracePt t="108557" x="2479675" y="3751263"/>
          <p14:tracePt t="108574" x="2451100" y="3751263"/>
          <p14:tracePt t="108591" x="2443163" y="3743325"/>
          <p14:tracePt t="108610" x="2414588" y="3743325"/>
          <p14:tracePt t="108627" x="2400300" y="3743325"/>
          <p14:tracePt t="108644" x="2393950" y="3743325"/>
          <p14:tracePt t="108660" x="2379663" y="3743325"/>
          <p14:tracePt t="108678" x="2371725" y="3736975"/>
          <p14:tracePt t="108694" x="2351088" y="3736975"/>
          <p14:tracePt t="108712" x="2328863" y="3736975"/>
          <p14:tracePt t="108714" x="2314575" y="3729038"/>
          <p14:tracePt t="108732" x="2300288" y="3729038"/>
          <p14:tracePt t="108748" x="2293938" y="3729038"/>
          <p14:tracePt t="108763" x="2286000" y="3729038"/>
          <p14:tracePt t="108779" x="2271713" y="3729038"/>
          <p14:tracePt t="108795" x="2265363" y="3729038"/>
          <p14:tracePt t="108812" x="2265363" y="3722688"/>
          <p14:tracePt t="108884" x="2257425" y="3714750"/>
          <p14:tracePt t="108901" x="2251075" y="3700463"/>
          <p14:tracePt t="108909" x="2243138" y="3700463"/>
          <p14:tracePt t="108931" x="2236788" y="3700463"/>
          <p14:tracePt t="108939" x="2236788" y="3694113"/>
          <p14:tracePt t="108947" x="2228850" y="3694113"/>
          <p14:tracePt t="108987" x="2228850" y="3686175"/>
          <p14:tracePt t="108995" x="2228850" y="3679825"/>
          <p14:tracePt t="109009" x="2228850" y="3671888"/>
          <p14:tracePt t="109034" x="2222500" y="3665538"/>
          <p14:tracePt t="109053" x="2222500" y="3657600"/>
          <p14:tracePt t="109057" x="2222500" y="3651250"/>
          <p14:tracePt t="109073" x="2222500" y="3643313"/>
          <p14:tracePt t="109082" x="2222500" y="3636963"/>
          <p14:tracePt t="109100" x="2222500" y="3622675"/>
          <p14:tracePt t="109119" x="2222500" y="3614738"/>
          <p14:tracePt t="109135" x="2222500" y="3608388"/>
          <p14:tracePt t="109151" x="2222500" y="3600450"/>
          <p14:tracePt t="109175" x="2222500" y="3594100"/>
          <p14:tracePt t="109190" x="2222500" y="3586163"/>
          <p14:tracePt t="109205" x="2222500" y="3571875"/>
          <p14:tracePt t="109218" x="2236788" y="3571875"/>
          <p14:tracePt t="109235" x="2236788" y="3557588"/>
          <p14:tracePt t="109253" x="2243138" y="3551238"/>
          <p14:tracePt t="109286" x="2251075" y="3536950"/>
          <p14:tracePt t="109309" x="2257425" y="3536950"/>
          <p14:tracePt t="109320" x="2257425" y="3529013"/>
          <p14:tracePt t="109336" x="2271713" y="3529013"/>
          <p14:tracePt t="109370" x="2279650" y="3529013"/>
          <p14:tracePt t="109387" x="2286000" y="3529013"/>
          <p14:tracePt t="109406" x="2293938" y="3522663"/>
          <p14:tracePt t="109423" x="2308225" y="3514725"/>
          <p14:tracePt t="109440" x="2314575" y="3514725"/>
          <p14:tracePt t="109457" x="2314575" y="3508375"/>
          <p14:tracePt t="109473" x="2322513" y="3508375"/>
          <p14:tracePt t="109490" x="2336800" y="3508375"/>
          <p14:tracePt t="109506" x="2357438" y="3500438"/>
          <p14:tracePt t="109523" x="2379663" y="3494088"/>
          <p14:tracePt t="109542" x="2414588" y="3479800"/>
          <p14:tracePt t="109557" x="2428875" y="3479800"/>
          <p14:tracePt t="109574" x="2436813" y="3479800"/>
          <p14:tracePt t="109591" x="2436813" y="3471863"/>
          <p14:tracePt t="109608" x="2443163" y="3471863"/>
          <p14:tracePt t="109635" x="2451100" y="3471863"/>
          <p14:tracePt t="109643" x="2457450" y="3471863"/>
          <p14:tracePt t="109660" x="2465388" y="3471863"/>
          <p14:tracePt t="109677" x="2471738" y="3471863"/>
          <p14:tracePt t="109699" x="2486025" y="3471863"/>
          <p14:tracePt t="109712" x="2486025" y="3465513"/>
          <p14:tracePt t="109727" x="2493963" y="3465513"/>
          <p14:tracePt t="109745" x="2500313" y="3457575"/>
          <p14:tracePt t="109760" x="2508250" y="3457575"/>
          <p14:tracePt t="109777" x="2514600" y="3457575"/>
          <p14:tracePt t="109794" x="2536825" y="3457575"/>
          <p14:tracePt t="109813" x="2551113" y="3457575"/>
          <p14:tracePt t="109931" x="2557463" y="3465513"/>
          <p14:tracePt t="109963" x="2565400" y="3465513"/>
          <p14:tracePt t="109979" x="2565400" y="3471863"/>
          <p14:tracePt t="109987" x="2571750" y="3471863"/>
          <p14:tracePt t="109999" x="2571750" y="3479800"/>
          <p14:tracePt t="110015" x="2571750" y="3494088"/>
          <p14:tracePt t="110032" x="2579688" y="3522663"/>
          <p14:tracePt t="110048" x="2586038" y="3529013"/>
          <p14:tracePt t="110065" x="2593975" y="3543300"/>
          <p14:tracePt t="110082" x="2593975" y="3551238"/>
          <p14:tracePt t="110101" x="2593975" y="3565525"/>
          <p14:tracePt t="110118" x="2600325" y="3571875"/>
          <p14:tracePt t="110135" x="2600325" y="3586163"/>
          <p14:tracePt t="110152" x="2600325" y="3594100"/>
          <p14:tracePt t="110169" x="2600325" y="3608388"/>
          <p14:tracePt t="110184" x="2600325" y="3614738"/>
          <p14:tracePt t="110218" x="2600325" y="3622675"/>
          <p14:tracePt t="110234" x="2600325" y="3629025"/>
          <p14:tracePt t="110252" x="2600325" y="3636963"/>
          <p14:tracePt t="110268" x="2600325" y="3643313"/>
          <p14:tracePt t="110286" x="2600325" y="3651250"/>
          <p14:tracePt t="110302" x="2593975" y="3651250"/>
          <p14:tracePt t="110323" x="2593975" y="3657600"/>
          <p14:tracePt t="110347" x="2586038" y="3657600"/>
          <p14:tracePt t="110361" x="2579688" y="3657600"/>
          <p14:tracePt t="110371" x="2579688" y="3665538"/>
          <p14:tracePt t="110387" x="2571750" y="3665538"/>
          <p14:tracePt t="110410" x="2565400" y="3665538"/>
          <p14:tracePt t="110423" x="2551113" y="3665538"/>
          <p14:tracePt t="110439" x="2536825" y="3671888"/>
          <p14:tracePt t="110456" x="2522538" y="3679825"/>
          <p14:tracePt t="110473" x="2493963" y="3679825"/>
          <p14:tracePt t="110491" x="2471738" y="3679825"/>
          <p14:tracePt t="110506" x="2443163" y="3671888"/>
          <p14:tracePt t="110523" x="2414588" y="3671888"/>
          <p14:tracePt t="110540" x="2379663" y="3671888"/>
          <p14:tracePt t="110557" x="2365375" y="3665538"/>
          <p14:tracePt t="110573" x="2351088" y="3657600"/>
          <p14:tracePt t="110590" x="2343150" y="3657600"/>
          <p14:tracePt t="110624" x="2336800" y="3651250"/>
          <p14:tracePt t="110708" x="2336800" y="3643313"/>
          <p14:tracePt t="110731" x="2328863" y="3629025"/>
          <p14:tracePt t="110739" x="2322513" y="3629025"/>
          <p14:tracePt t="110747" x="2322513" y="3622675"/>
          <p14:tracePt t="110769" x="2322513" y="3614738"/>
          <p14:tracePt t="110778" x="2322513" y="3608388"/>
          <p14:tracePt t="110808" x="2322513" y="3600450"/>
          <p14:tracePt t="110838" x="2322513" y="3594100"/>
          <p14:tracePt t="110863" x="2322513" y="3586163"/>
          <p14:tracePt t="110879" x="2322513" y="3579813"/>
          <p14:tracePt t="110886" x="2322513" y="3571875"/>
          <p14:tracePt t="110910" x="2322513" y="3565525"/>
          <p14:tracePt t="110939" x="2322513" y="3557588"/>
          <p14:tracePt t="110947" x="2322513" y="3551238"/>
          <p14:tracePt t="110954" x="2328863" y="3551238"/>
          <p14:tracePt t="110963" x="2336800" y="3543300"/>
          <p14:tracePt t="110980" x="2343150" y="3543300"/>
          <p14:tracePt t="110997" x="2343150" y="3536950"/>
          <p14:tracePt t="111014" x="2351088" y="3529013"/>
          <p14:tracePt t="111031" x="2357438" y="3529013"/>
          <p14:tracePt t="111048" x="2379663" y="3508375"/>
          <p14:tracePt t="111065" x="2393950" y="3500438"/>
          <p14:tracePt t="111084" x="2414588" y="3500438"/>
          <p14:tracePt t="111101" x="2422525" y="3494088"/>
          <p14:tracePt t="111118" x="2428875" y="3494088"/>
          <p14:tracePt t="111135" x="2451100" y="3494088"/>
          <p14:tracePt t="111151" x="2471738" y="3486150"/>
          <p14:tracePt t="111169" x="2514600" y="3479800"/>
          <p14:tracePt t="111186" x="2557463" y="3479800"/>
          <p14:tracePt t="111201" x="2593975" y="3479800"/>
          <p14:tracePt t="111217" x="2608263" y="3479800"/>
          <p14:tracePt t="111234" x="2622550" y="3479800"/>
          <p14:tracePt t="111252" x="2628900" y="3486150"/>
          <p14:tracePt t="111269" x="2636838" y="3486150"/>
          <p14:tracePt t="111285" x="2643188" y="3486150"/>
          <p14:tracePt t="111302" x="2643188" y="3494088"/>
          <p14:tracePt t="111319" x="2657475" y="3500438"/>
          <p14:tracePt t="111336" x="2657475" y="3508375"/>
          <p14:tracePt t="111353" x="2657475" y="3522663"/>
          <p14:tracePt t="111370" x="2665413" y="3529013"/>
          <p14:tracePt t="111387" x="2665413" y="3543300"/>
          <p14:tracePt t="111404" x="2671763" y="3551238"/>
          <p14:tracePt t="111421" x="2671763" y="3565525"/>
          <p14:tracePt t="111424" x="2671763" y="3571875"/>
          <p14:tracePt t="111438" x="2671763" y="3586163"/>
          <p14:tracePt t="111455" x="2671763" y="3600450"/>
          <p14:tracePt t="111472" x="2671763" y="3614738"/>
          <p14:tracePt t="111489" x="2671763" y="3636963"/>
          <p14:tracePt t="111505" x="2671763" y="3643313"/>
          <p14:tracePt t="111523" x="2665413" y="3657600"/>
          <p14:tracePt t="111541" x="2665413" y="3665538"/>
          <p14:tracePt t="111557" x="2665413" y="3671888"/>
          <p14:tracePt t="111573" x="2657475" y="3679825"/>
          <p14:tracePt t="111590" x="2657475" y="3686175"/>
          <p14:tracePt t="111608" x="2651125" y="3686175"/>
          <p14:tracePt t="111641" x="2643188" y="3686175"/>
          <p14:tracePt t="112721" x="2657475" y="3686175"/>
          <p14:tracePt t="112727" x="2671763" y="3686175"/>
          <p14:tracePt t="112735" x="2686050" y="3686175"/>
          <p14:tracePt t="112743" x="2700338" y="3686175"/>
          <p14:tracePt t="112759" x="2728913" y="3686175"/>
          <p14:tracePt t="112776" x="2765425" y="3686175"/>
          <p14:tracePt t="112794" x="2786063" y="3686175"/>
          <p14:tracePt t="112810" x="2814638" y="3679825"/>
          <p14:tracePt t="112829" x="2879725" y="3679825"/>
          <p14:tracePt t="112846" x="2922588" y="3679825"/>
          <p14:tracePt t="112862" x="2965450" y="3679825"/>
          <p14:tracePt t="112879" x="3000375" y="3679825"/>
          <p14:tracePt t="112896" x="3028950" y="3671888"/>
          <p14:tracePt t="112914" x="3051175" y="3671888"/>
          <p14:tracePt t="112918" x="3065463" y="3671888"/>
          <p14:tracePt t="112931" x="3079750" y="3671888"/>
          <p14:tracePt t="112946" x="3100388" y="3665538"/>
          <p14:tracePt t="112963" x="3114675" y="3665538"/>
          <p14:tracePt t="112979" x="3128963" y="3665538"/>
          <p14:tracePt t="112997" x="3136900" y="3665538"/>
          <p14:tracePt t="113014" x="3143250" y="3665538"/>
          <p14:tracePt t="113031" x="3157538" y="3665538"/>
          <p14:tracePt t="113048" x="3186113" y="3665538"/>
          <p14:tracePt t="113065" x="3194050" y="3665538"/>
          <p14:tracePt t="113082" x="3208338" y="3657600"/>
          <p14:tracePt t="113099" x="3214688" y="3657600"/>
          <p14:tracePt t="114721" x="3208338" y="3657600"/>
          <p14:tracePt t="114745" x="3194050" y="3657600"/>
          <p14:tracePt t="114762" x="3186113" y="3657600"/>
          <p14:tracePt t="114769" x="3179763" y="3657600"/>
          <p14:tracePt t="114785" x="3171825" y="3657600"/>
          <p14:tracePt t="114801" x="3165475" y="3657600"/>
          <p14:tracePt t="114816" x="3157538" y="3657600"/>
          <p14:tracePt t="114828" x="3151188" y="3657600"/>
          <p14:tracePt t="114844" x="3143250" y="3665538"/>
          <p14:tracePt t="114862" x="3108325" y="3665538"/>
          <p14:tracePt t="114878" x="3094038" y="3665538"/>
          <p14:tracePt t="114895" x="3065463" y="3665538"/>
          <p14:tracePt t="114912" x="3022600" y="3665538"/>
          <p14:tracePt t="114928" x="2986088" y="3665538"/>
          <p14:tracePt t="114932" x="2979738" y="3665538"/>
          <p14:tracePt t="114945" x="2971800" y="3665538"/>
          <p14:tracePt t="114962" x="2936875" y="3665538"/>
          <p14:tracePt t="114979" x="2928938" y="3671888"/>
          <p14:tracePt t="114996" x="2900363" y="3671888"/>
          <p14:tracePt t="115013" x="2857500" y="3671888"/>
          <p14:tracePt t="115030" x="2800350" y="3665538"/>
          <p14:tracePt t="115047" x="2736850" y="3665538"/>
          <p14:tracePt t="115064" x="2614613" y="3671888"/>
          <p14:tracePt t="115080" x="2565400" y="3671888"/>
          <p14:tracePt t="115097" x="2536825" y="3671888"/>
          <p14:tracePt t="115115" x="2528888" y="3679825"/>
          <p14:tracePt t="115132" x="2522538" y="3679825"/>
          <p14:tracePt t="116064" x="2522538" y="3694113"/>
          <p14:tracePt t="116071" x="2522538" y="3700463"/>
          <p14:tracePt t="116080" x="2522538" y="3714750"/>
          <p14:tracePt t="116097" x="2522538" y="3736975"/>
          <p14:tracePt t="116114" x="2522538" y="3743325"/>
          <p14:tracePt t="116132" x="2522538" y="3771900"/>
          <p14:tracePt t="116148" x="2522538" y="3822700"/>
          <p14:tracePt t="116165" x="2522538" y="3857625"/>
          <p14:tracePt t="116183" x="2522538" y="3886200"/>
          <p14:tracePt t="116198" x="2522538" y="3908425"/>
          <p14:tracePt t="116216" x="2528888" y="3922713"/>
          <p14:tracePt t="116234" x="2528888" y="3929063"/>
          <p14:tracePt t="116250" x="2528888" y="3937000"/>
          <p14:tracePt t="116266" x="2528888" y="3951288"/>
          <p14:tracePt t="116284" x="2528888" y="3971925"/>
          <p14:tracePt t="116300" x="2528888" y="3994150"/>
          <p14:tracePt t="116318" x="2528888" y="4008438"/>
          <p14:tracePt t="116334" x="2536825" y="4014788"/>
          <p14:tracePt t="116352" x="2536825" y="4022725"/>
          <p14:tracePt t="116587" x="2536825" y="4029075"/>
          <p14:tracePt t="116595" x="2565400" y="4029075"/>
          <p14:tracePt t="116607" x="2586038" y="4029075"/>
          <p14:tracePt t="116622" x="2665413" y="4037013"/>
          <p14:tracePt t="116640" x="2779713" y="4043363"/>
          <p14:tracePt t="116656" x="2851150" y="4043363"/>
          <p14:tracePt t="116673" x="2957513" y="4065588"/>
          <p14:tracePt t="116690" x="3014663" y="4065588"/>
          <p14:tracePt t="116708" x="3071813" y="4071938"/>
          <p14:tracePt t="116724" x="3114675" y="4071938"/>
          <p14:tracePt t="116741" x="3143250" y="4071938"/>
          <p14:tracePt t="116760" x="3186113" y="4065588"/>
          <p14:tracePt t="116776" x="3200400" y="4057650"/>
          <p14:tracePt t="116793" x="3228975" y="4057650"/>
          <p14:tracePt t="116810" x="3251200" y="4057650"/>
          <p14:tracePt t="116828" x="3336925" y="4057650"/>
          <p14:tracePt t="116844" x="3386138" y="4051300"/>
          <p14:tracePt t="116860" x="3436938" y="4051300"/>
          <p14:tracePt t="116876" x="3494088" y="4051300"/>
          <p14:tracePt t="116893" x="3514725" y="4051300"/>
          <p14:tracePt t="116911" x="3522663" y="4051300"/>
          <p14:tracePt t="117972" x="3522663" y="4057650"/>
          <p14:tracePt t="118011" x="3522663" y="4065588"/>
          <p14:tracePt t="118026" x="3522663" y="4071938"/>
          <p14:tracePt t="118042" x="3522663" y="4079875"/>
          <p14:tracePt t="118329" x="3529013" y="4079875"/>
          <p14:tracePt t="118995" x="3529013" y="4086225"/>
          <p14:tracePt t="119009" x="3529013" y="4094163"/>
          <p14:tracePt t="119031" x="3522663" y="4100513"/>
          <p14:tracePt t="119041" x="3514725" y="4100513"/>
          <p14:tracePt t="119047" x="3514725" y="4108450"/>
          <p14:tracePt t="119062" x="3508375" y="4114800"/>
          <p14:tracePt t="119079" x="3500438" y="4129088"/>
          <p14:tracePt t="119096" x="3494088" y="4137025"/>
          <p14:tracePt t="119113" x="3479800" y="4151313"/>
          <p14:tracePt t="119130" x="3465513" y="4165600"/>
          <p14:tracePt t="119148" x="3451225" y="4171950"/>
          <p14:tracePt t="119164" x="3443288" y="4186238"/>
          <p14:tracePt t="119187" x="3429000" y="4194175"/>
          <p14:tracePt t="119211" x="3422650" y="4200525"/>
          <p14:tracePt t="119227" x="3414713" y="4208463"/>
          <p14:tracePt t="119235" x="3408363" y="4208463"/>
          <p14:tracePt t="119252" x="3400425" y="4208463"/>
          <p14:tracePt t="119266" x="3394075" y="4214813"/>
          <p14:tracePt t="119283" x="3379788" y="4214813"/>
          <p14:tracePt t="119300" x="3357563" y="4229100"/>
          <p14:tracePt t="119318" x="3328988" y="4237038"/>
          <p14:tracePt t="119334" x="3294063" y="4243388"/>
          <p14:tracePt t="119351" x="3265488" y="4251325"/>
          <p14:tracePt t="119368" x="3243263" y="4251325"/>
          <p14:tracePt t="119385" x="3222625" y="4251325"/>
          <p14:tracePt t="119402" x="3186113" y="4251325"/>
          <p14:tracePt t="119419" x="3128963" y="4257675"/>
          <p14:tracePt t="119436" x="3071813" y="4300538"/>
          <p14:tracePt t="119439" x="3051175" y="4314825"/>
          <p14:tracePt t="119453" x="2971800" y="4351338"/>
          <p14:tracePt t="119470" x="2943225" y="4365625"/>
          <p14:tracePt t="119488" x="2928938" y="4371975"/>
          <p14:tracePt t="119506" x="2922588" y="4371975"/>
          <p14:tracePt t="119539" x="2908300" y="4379913"/>
          <p14:tracePt t="119555" x="2836863" y="4394200"/>
          <p14:tracePt t="119572" x="2765425" y="4422775"/>
          <p14:tracePt t="119589" x="2700338" y="4457700"/>
          <p14:tracePt t="119606" x="2665413" y="4494213"/>
          <p14:tracePt t="119622" x="2657475" y="4500563"/>
          <p14:tracePt t="119640" x="2651125" y="4508500"/>
          <p14:tracePt t="119656" x="2651125" y="4514850"/>
          <p14:tracePt t="119775" x="2643188" y="4514850"/>
          <p14:tracePt t="119925" x="2651125" y="4514850"/>
          <p14:tracePt t="119931" x="2657475" y="4514850"/>
          <p14:tracePt t="119937" x="2665413" y="4514850"/>
          <p14:tracePt t="119946" x="2671763" y="4514850"/>
          <p14:tracePt t="119964" x="2700338" y="4514850"/>
          <p14:tracePt t="119981" x="2722563" y="4514850"/>
          <p14:tracePt t="119998" x="2751138" y="4514850"/>
          <p14:tracePt t="120015" x="2779713" y="4514850"/>
          <p14:tracePt t="120031" x="2851150" y="4514850"/>
          <p14:tracePt t="120047" x="2900363" y="4514850"/>
          <p14:tracePt t="120065" x="2936875" y="4529138"/>
          <p14:tracePt t="120082" x="2979738" y="4537075"/>
          <p14:tracePt t="120098" x="3022600" y="4537075"/>
          <p14:tracePt t="120116" x="3079750" y="4537075"/>
          <p14:tracePt t="120133" x="3100388" y="4537075"/>
          <p14:tracePt t="120166" x="3108325" y="4537075"/>
          <p14:tracePt t="120183" x="3114675" y="4537075"/>
          <p14:tracePt t="120201" x="3128963" y="4537075"/>
          <p14:tracePt t="120219" x="3143250" y="4537075"/>
          <p14:tracePt t="120236" x="3165475" y="4537075"/>
          <p14:tracePt t="120253" x="3179763" y="4537075"/>
          <p14:tracePt t="120270" x="3208338" y="4537075"/>
          <p14:tracePt t="120303" x="3214688" y="4537075"/>
          <p14:tracePt t="120394" x="3222625" y="4537075"/>
          <p14:tracePt t="120415" x="3222625" y="4529138"/>
          <p14:tracePt t="120430" x="3222625" y="4522788"/>
          <p14:tracePt t="120691" x="3208338" y="4522788"/>
          <p14:tracePt t="120697" x="3194050" y="4522788"/>
          <p14:tracePt t="120710" x="3157538" y="4522788"/>
          <p14:tracePt t="120727" x="3128963" y="4522788"/>
          <p14:tracePt t="120744" x="3100388" y="4522788"/>
          <p14:tracePt t="120761" x="3057525" y="4522788"/>
          <p14:tracePt t="120780" x="2971800" y="4522788"/>
          <p14:tracePt t="120795" x="2951163" y="4514850"/>
          <p14:tracePt t="120812" x="2865438" y="4514850"/>
          <p14:tracePt t="120830" x="2828925" y="4514850"/>
          <p14:tracePt t="120846" x="2786063" y="4522788"/>
          <p14:tracePt t="120864" x="2757488" y="4522788"/>
          <p14:tracePt t="120880" x="2686050" y="4522788"/>
          <p14:tracePt t="120899" x="2614613" y="4522788"/>
          <p14:tracePt t="120916" x="2586038" y="4522788"/>
          <p14:tracePt t="120935" x="2571750" y="4522788"/>
          <p14:tracePt t="121011" x="2565400" y="4522788"/>
          <p14:tracePt t="121019" x="2557463" y="4522788"/>
          <p14:tracePt t="121117" x="2557463" y="4514850"/>
          <p14:tracePt t="121291" x="2565400" y="4514850"/>
          <p14:tracePt t="121297" x="2579688" y="4514850"/>
          <p14:tracePt t="121305" x="2600325" y="4508500"/>
          <p14:tracePt t="121322" x="2636838" y="4508500"/>
          <p14:tracePt t="121340" x="2686050" y="4494213"/>
          <p14:tracePt t="121357" x="2722563" y="4486275"/>
          <p14:tracePt t="121374" x="2808288" y="4465638"/>
          <p14:tracePt t="121390" x="2900363" y="4457700"/>
          <p14:tracePt t="121407" x="2957513" y="4457700"/>
          <p14:tracePt t="121424" x="3022600" y="4457700"/>
          <p14:tracePt t="121442" x="3079750" y="4457700"/>
          <p14:tracePt t="121444" x="3086100" y="4457700"/>
          <p14:tracePt t="121458" x="3108325" y="4457700"/>
          <p14:tracePt t="121475" x="3136900" y="4457700"/>
          <p14:tracePt t="121492" x="3171825" y="4451350"/>
          <p14:tracePt t="121508" x="3179763" y="4451350"/>
          <p14:tracePt t="121526" x="3186113" y="4451350"/>
          <p14:tracePt t="121650" x="3194050" y="4451350"/>
          <p14:tracePt t="123243" x="3194050" y="4443413"/>
          <p14:tracePt t="123251" x="3171825" y="4443413"/>
          <p14:tracePt t="123259" x="3151188" y="4443413"/>
          <p14:tracePt t="123276" x="3100388" y="4437063"/>
          <p14:tracePt t="123293" x="3051175" y="4437063"/>
          <p14:tracePt t="123310" x="2965450" y="4437063"/>
          <p14:tracePt t="123327" x="2908300" y="4437063"/>
          <p14:tracePt t="123345" x="2836863" y="4443413"/>
          <p14:tracePt t="123362" x="2808288" y="4443413"/>
          <p14:tracePt t="123379" x="2771775" y="4451350"/>
          <p14:tracePt t="123395" x="2722563" y="4451350"/>
          <p14:tracePt t="123412" x="2671763" y="4451350"/>
          <p14:tracePt t="123430" x="2622550" y="4451350"/>
          <p14:tracePt t="123447" x="2614613" y="4451350"/>
          <p14:tracePt t="123533" x="2608263" y="4451350"/>
          <p14:tracePt t="123563" x="2600325" y="4457700"/>
          <p14:tracePt t="123572" x="2593975" y="4457700"/>
          <p14:tracePt t="123582" x="2593975" y="4465638"/>
          <p14:tracePt t="123601" x="2593975" y="4471988"/>
          <p14:tracePt t="123616" x="2586038" y="4471988"/>
          <p14:tracePt t="123634" x="2586038" y="4479925"/>
          <p14:tracePt t="123650" x="2571750" y="4494213"/>
          <p14:tracePt t="123668" x="2565400" y="4500563"/>
          <p14:tracePt t="123685" x="2557463" y="4508500"/>
          <p14:tracePt t="123701" x="2543175" y="4522788"/>
          <p14:tracePt t="123702" x="2536825" y="4522788"/>
          <p14:tracePt t="123718" x="2522538" y="4522788"/>
          <p14:tracePt t="123736" x="2508250" y="4522788"/>
          <p14:tracePt t="123754" x="2471738" y="4522788"/>
          <p14:tracePt t="123769" x="2451100" y="4522788"/>
          <p14:tracePt t="123786" x="2428875" y="4514850"/>
          <p14:tracePt t="123803" x="2414588" y="4508500"/>
          <p14:tracePt t="123820" x="2408238" y="4471988"/>
          <p14:tracePt t="123837" x="2400300" y="4443413"/>
          <p14:tracePt t="123854" x="2400300" y="4394200"/>
          <p14:tracePt t="123871" x="2400300" y="4357688"/>
          <p14:tracePt t="123888" x="2408238" y="4314825"/>
          <p14:tracePt t="123905" x="2422525" y="4300538"/>
          <p14:tracePt t="123922" x="2457450" y="4294188"/>
          <p14:tracePt t="123939" x="2493963" y="4286250"/>
          <p14:tracePt t="123956" x="2579688" y="4286250"/>
          <p14:tracePt t="123973" x="2693988" y="4286250"/>
          <p14:tracePt t="123990" x="2808288" y="4286250"/>
          <p14:tracePt t="124007" x="3008313" y="4286250"/>
          <p14:tracePt t="124025" x="3151188" y="4300538"/>
          <p14:tracePt t="124042" x="3300413" y="4314825"/>
          <p14:tracePt t="124059" x="3451225" y="4337050"/>
          <p14:tracePt t="124076" x="3557588" y="4343400"/>
          <p14:tracePt t="124093" x="3622675" y="4343400"/>
          <p14:tracePt t="124110" x="3657600" y="4343400"/>
          <p14:tracePt t="124299" x="3657600" y="4351338"/>
          <p14:tracePt t="124423" x="3651250" y="4357688"/>
          <p14:tracePt t="124430" x="3651250" y="4365625"/>
          <p14:tracePt t="124437" x="3643313" y="4365625"/>
          <p14:tracePt t="124448" x="3643313" y="4371975"/>
          <p14:tracePt t="124470" x="3636963" y="4379913"/>
          <p14:tracePt t="124482" x="3629025" y="4379913"/>
          <p14:tracePt t="124516" x="3622675" y="4379913"/>
          <p14:tracePt t="125150" x="3614738" y="4379913"/>
          <p14:tracePt t="125165" x="3608388" y="4386263"/>
          <p14:tracePt t="125173" x="3600450" y="4394200"/>
          <p14:tracePt t="125181" x="3586163" y="4394200"/>
          <p14:tracePt t="125197" x="3579813" y="4400550"/>
          <p14:tracePt t="125214" x="3522663" y="4443413"/>
          <p14:tracePt t="125230" x="3451225" y="4465638"/>
          <p14:tracePt t="125247" x="3386138" y="4494213"/>
          <p14:tracePt t="125264" x="3186113" y="4522788"/>
          <p14:tracePt t="125282" x="3071813" y="4551363"/>
          <p14:tracePt t="125299" x="2979738" y="4594225"/>
          <p14:tracePt t="125315" x="2914650" y="4614863"/>
          <p14:tracePt t="125332" x="2865438" y="4637088"/>
          <p14:tracePt t="125349" x="2851150" y="4651375"/>
          <p14:tracePt t="125367" x="2843213" y="4657725"/>
          <p14:tracePt t="125384" x="2836863" y="4672013"/>
          <p14:tracePt t="125400" x="2822575" y="4672013"/>
          <p14:tracePt t="125417" x="2808288" y="4686300"/>
          <p14:tracePt t="125434" x="2794000" y="4694238"/>
          <p14:tracePt t="125453" x="2771775" y="4722813"/>
          <p14:tracePt t="125468" x="2765425" y="4743450"/>
          <p14:tracePt t="125485" x="2728913" y="4843463"/>
          <p14:tracePt t="125503" x="2708275" y="4886325"/>
          <p14:tracePt t="125519" x="2708275" y="4900613"/>
          <p14:tracePt t="125633" x="2708275" y="4894263"/>
          <p14:tracePt t="125649" x="2714625" y="4894263"/>
          <p14:tracePt t="125686" x="2722563" y="4894263"/>
          <p14:tracePt t="125695" x="2728913" y="4886325"/>
          <p14:tracePt t="125706" x="2736850" y="4886325"/>
          <p14:tracePt t="125722" x="2771775" y="4886325"/>
          <p14:tracePt t="125740" x="2886075" y="4886325"/>
          <p14:tracePt t="125757" x="3051175" y="4886325"/>
          <p14:tracePt t="125774" x="3143250" y="4894263"/>
          <p14:tracePt t="125792" x="3243263" y="4886325"/>
          <p14:tracePt t="125809" x="3328988" y="4886325"/>
          <p14:tracePt t="125826" x="3394075" y="4879975"/>
          <p14:tracePt t="125843" x="3422650" y="4872038"/>
          <p14:tracePt t="125858" x="3443288" y="4872038"/>
          <p14:tracePt t="125894" x="3443288" y="4865688"/>
          <p14:tracePt t="126049" x="3451225" y="4865688"/>
          <p14:tracePt t="126554" x="3457575" y="4865688"/>
          <p14:tracePt t="126585" x="3465513" y="4865688"/>
          <p14:tracePt t="126773" x="3471863" y="4865688"/>
          <p14:tracePt t="126901" x="3479800" y="4865688"/>
          <p14:tracePt t="126923" x="3479800" y="4872038"/>
          <p14:tracePt t="127065" x="3486150" y="4872038"/>
          <p14:tracePt t="128022" x="3479800" y="4879975"/>
          <p14:tracePt t="128031" x="3479800" y="4886325"/>
          <p14:tracePt t="128039" x="3471863" y="4894263"/>
          <p14:tracePt t="128055" x="3465513" y="4894263"/>
          <p14:tracePt t="128067" x="3465513" y="4900613"/>
          <p14:tracePt t="128085" x="3451225" y="4900613"/>
          <p14:tracePt t="128102" x="3436938" y="4900613"/>
          <p14:tracePt t="128118" x="3408363" y="4908550"/>
          <p14:tracePt t="128136" x="3351213" y="4908550"/>
          <p14:tracePt t="128152" x="3279775" y="4908550"/>
          <p14:tracePt t="128170" x="3143250" y="4908550"/>
          <p14:tracePt t="128186" x="3065463" y="4894263"/>
          <p14:tracePt t="128203" x="3008313" y="4894263"/>
          <p14:tracePt t="128220" x="2957513" y="4894263"/>
          <p14:tracePt t="128237" x="2922588" y="4894263"/>
          <p14:tracePt t="128254" x="2851150" y="4872038"/>
          <p14:tracePt t="128272" x="2722563" y="4829175"/>
          <p14:tracePt t="128288" x="2643188" y="4794250"/>
          <p14:tracePt t="128306" x="2551113" y="4743450"/>
          <p14:tracePt t="128322" x="2493963" y="4700588"/>
          <p14:tracePt t="128339" x="2457450" y="4672013"/>
          <p14:tracePt t="128358" x="2414588" y="4586288"/>
          <p14:tracePt t="128375" x="2414588" y="4537075"/>
          <p14:tracePt t="128390" x="2414588" y="4494213"/>
          <p14:tracePt t="128411" x="2400300" y="4465638"/>
          <p14:tracePt t="128417" x="2393950" y="4429125"/>
          <p14:tracePt t="128424" x="2393950" y="4408488"/>
          <p14:tracePt t="128441" x="2393950" y="4337050"/>
          <p14:tracePt t="128445" x="2393950" y="4300538"/>
          <p14:tracePt t="128458" x="2393950" y="4265613"/>
          <p14:tracePt t="128476" x="2393950" y="4165600"/>
          <p14:tracePt t="128492" x="2400300" y="3994150"/>
          <p14:tracePt t="128509" x="2414588" y="3822700"/>
          <p14:tracePt t="128528" x="2443163" y="3657600"/>
          <p14:tracePt t="128545" x="2465388" y="3557588"/>
          <p14:tracePt t="128562" x="2486025" y="3486150"/>
          <p14:tracePt t="128577" x="2493963" y="3471863"/>
          <p14:tracePt t="128594" x="2522538" y="3451225"/>
          <p14:tracePt t="128612" x="2536825" y="3429000"/>
          <p14:tracePt t="128628" x="2557463" y="3414713"/>
          <p14:tracePt t="128645" x="2593975" y="3408363"/>
          <p14:tracePt t="128662" x="2686050" y="3386138"/>
          <p14:tracePt t="128680" x="2765425" y="3386138"/>
          <p14:tracePt t="128697" x="2828925" y="3351213"/>
          <p14:tracePt t="128713" x="2914650" y="3336925"/>
          <p14:tracePt t="128732" x="2979738" y="3336925"/>
          <p14:tracePt t="128747" x="3000375" y="3336925"/>
          <p14:tracePt t="128764" x="3108325" y="3336925"/>
          <p14:tracePt t="128781" x="3194050" y="3336925"/>
          <p14:tracePt t="128798" x="3300413" y="3308350"/>
          <p14:tracePt t="128815" x="3422650" y="3265488"/>
          <p14:tracePt t="128832" x="3494088" y="3251200"/>
          <p14:tracePt t="128849" x="3543300" y="3251200"/>
          <p14:tracePt t="128868" x="3608388" y="3251200"/>
          <p14:tracePt t="128884" x="3636963" y="3251200"/>
          <p14:tracePt t="128900" x="3657600" y="3251200"/>
          <p14:tracePt t="128917" x="3686175" y="3251200"/>
          <p14:tracePt t="128936" x="3743325" y="3243263"/>
          <p14:tracePt t="128956" x="3757613" y="3243263"/>
          <p14:tracePt t="128969" x="3800475" y="3265488"/>
          <p14:tracePt t="128985" x="3829050" y="3286125"/>
          <p14:tracePt t="129002" x="3871913" y="3308350"/>
          <p14:tracePt t="129019" x="3894138" y="3314700"/>
          <p14:tracePt t="129036" x="3914775" y="3322638"/>
          <p14:tracePt t="129054" x="3922713" y="3336925"/>
          <p14:tracePt t="129071" x="3929063" y="3365500"/>
          <p14:tracePt t="129088" x="3951288" y="3386138"/>
          <p14:tracePt t="129105" x="3951288" y="3422650"/>
          <p14:tracePt t="129122" x="3971925" y="3451225"/>
          <p14:tracePt t="129139" x="3986213" y="3486150"/>
          <p14:tracePt t="129156" x="3994150" y="3508375"/>
          <p14:tracePt t="129174" x="3994150" y="3522663"/>
          <p14:tracePt t="129190" x="3994150" y="3536950"/>
          <p14:tracePt t="129206" x="4000500" y="3551238"/>
          <p14:tracePt t="129224" x="4000500" y="3565525"/>
          <p14:tracePt t="129242" x="4000500" y="3594100"/>
          <p14:tracePt t="129258" x="4000500" y="3608388"/>
          <p14:tracePt t="129276" x="4000500" y="3622675"/>
          <p14:tracePt t="129292" x="4000500" y="3651250"/>
          <p14:tracePt t="129308" x="4014788" y="3671888"/>
          <p14:tracePt t="129325" x="4014788" y="3694113"/>
          <p14:tracePt t="129342" x="4014788" y="3729038"/>
          <p14:tracePt t="129359" x="4014788" y="3771900"/>
          <p14:tracePt t="129377" x="4014788" y="3800475"/>
          <p14:tracePt t="129394" x="4014788" y="3836988"/>
          <p14:tracePt t="129410" x="4014788" y="3879850"/>
          <p14:tracePt t="129427" x="4014788" y="3908425"/>
          <p14:tracePt t="129445" x="4008438" y="3965575"/>
          <p14:tracePt t="129462" x="4000500" y="3994150"/>
          <p14:tracePt t="129479" x="3994150" y="4029075"/>
          <p14:tracePt t="129497" x="3986213" y="4051300"/>
          <p14:tracePt t="129515" x="3971925" y="4100513"/>
          <p14:tracePt t="129530" x="3965575" y="4114800"/>
          <p14:tracePt t="129546" x="3957638" y="4143375"/>
          <p14:tracePt t="129563" x="3943350" y="4165600"/>
          <p14:tracePt t="129580" x="3943350" y="4179888"/>
          <p14:tracePt t="129598" x="3929063" y="4208463"/>
          <p14:tracePt t="129615" x="3914775" y="4237038"/>
          <p14:tracePt t="129630" x="3914775" y="4257675"/>
          <p14:tracePt t="129632" x="3908425" y="4271963"/>
          <p14:tracePt t="129648" x="3900488" y="4279900"/>
          <p14:tracePt t="129665" x="3900488" y="4294188"/>
          <p14:tracePt t="129683" x="3894138" y="4300538"/>
          <p14:tracePt t="129700" x="3894138" y="4314825"/>
          <p14:tracePt t="129717" x="3871913" y="4351338"/>
          <p14:tracePt t="129734" x="3851275" y="4371975"/>
          <p14:tracePt t="129752" x="3829050" y="4400550"/>
          <p14:tracePt t="129768" x="3800475" y="4422775"/>
          <p14:tracePt t="129785" x="3786188" y="4437063"/>
          <p14:tracePt t="129802" x="3765550" y="4451350"/>
          <p14:tracePt t="129819" x="3743325" y="4457700"/>
          <p14:tracePt t="129837" x="3729038" y="4465638"/>
          <p14:tracePt t="129854" x="3714750" y="4465638"/>
          <p14:tracePt t="129869" x="3700463" y="4479925"/>
          <p14:tracePt t="129886" x="3665538" y="4500563"/>
          <p14:tracePt t="129903" x="3629025" y="4529138"/>
          <p14:tracePt t="129920" x="3571875" y="4557713"/>
          <p14:tracePt t="129938" x="3551238" y="4565650"/>
          <p14:tracePt t="129954" x="3522663" y="4572000"/>
          <p14:tracePt t="129970" x="3508375" y="4572000"/>
          <p14:tracePt t="129988" x="3479800" y="4572000"/>
          <p14:tracePt t="130004" x="3465513" y="4579938"/>
          <p14:tracePt t="130022" x="3408363" y="4579938"/>
          <p14:tracePt t="130039" x="3322638" y="4594225"/>
          <p14:tracePt t="130057" x="3243263" y="4600575"/>
          <p14:tracePt t="130073" x="3157538" y="4614863"/>
          <p14:tracePt t="130090" x="3094038" y="4622800"/>
          <p14:tracePt t="130106" x="3036888" y="4622800"/>
          <p14:tracePt t="130124" x="3008313" y="4622800"/>
          <p14:tracePt t="130140" x="2979738" y="4614863"/>
          <p14:tracePt t="130157" x="2943225" y="4586288"/>
          <p14:tracePt t="130176" x="2908300" y="4557713"/>
          <p14:tracePt t="130192" x="2865438" y="4500563"/>
          <p14:tracePt t="130208" x="2814638" y="4443413"/>
          <p14:tracePt t="130226" x="2765425" y="4379913"/>
          <p14:tracePt t="130242" x="2751138" y="4351338"/>
          <p14:tracePt t="130259" x="2736850" y="4314825"/>
          <p14:tracePt t="130276" x="2728913" y="4294188"/>
          <p14:tracePt t="130293" x="2728913" y="4257675"/>
          <p14:tracePt t="130310" x="2728913" y="4165600"/>
          <p14:tracePt t="130327" x="2728913" y="4000500"/>
          <p14:tracePt t="130344" x="2728913" y="3886200"/>
          <p14:tracePt t="130361" x="2728913" y="3800475"/>
          <p14:tracePt t="130378" x="2751138" y="3700463"/>
          <p14:tracePt t="130396" x="2779713" y="3586163"/>
          <p14:tracePt t="130412" x="2794000" y="3536950"/>
          <p14:tracePt t="130429" x="2822575" y="3471863"/>
          <p14:tracePt t="130448" x="2843213" y="3429000"/>
          <p14:tracePt t="130456" x="2857500" y="3414713"/>
          <p14:tracePt t="130463" x="2871788" y="3400425"/>
          <p14:tracePt t="130480" x="2908300" y="3371850"/>
          <p14:tracePt t="130498" x="2943225" y="3343275"/>
          <p14:tracePt t="130514" x="2979738" y="3322638"/>
          <p14:tracePt t="130533" x="3000375" y="3314700"/>
          <p14:tracePt t="130550" x="3014663" y="3300413"/>
          <p14:tracePt t="130566" x="3043238" y="3286125"/>
          <p14:tracePt t="130583" x="3057525" y="3265488"/>
          <p14:tracePt t="130600" x="3114675" y="3214688"/>
          <p14:tracePt t="130617" x="3143250" y="3200400"/>
          <p14:tracePt t="130633" x="3179763" y="3194050"/>
          <p14:tracePt t="130652" x="3208338" y="3194050"/>
          <p14:tracePt t="130670" x="3279775" y="3194050"/>
          <p14:tracePt t="130685" x="3300413" y="3194050"/>
          <p14:tracePt t="130701" x="3357563" y="3208338"/>
          <p14:tracePt t="130718" x="3465513" y="3214688"/>
          <p14:tracePt t="130735" x="3522663" y="3236913"/>
          <p14:tracePt t="130753" x="3565525" y="3257550"/>
          <p14:tracePt t="130770" x="3594100" y="3279775"/>
          <p14:tracePt t="130788" x="3665538" y="3351213"/>
          <p14:tracePt t="130805" x="3694113" y="3386138"/>
          <p14:tracePt t="130822" x="3722688" y="3436938"/>
          <p14:tracePt t="130839" x="3751263" y="3471863"/>
          <p14:tracePt t="130856" x="3771900" y="3508375"/>
          <p14:tracePt t="130873" x="3786188" y="3522663"/>
          <p14:tracePt t="130888" x="3808413" y="3565525"/>
          <p14:tracePt t="130905" x="3814763" y="3608388"/>
          <p14:tracePt t="130922" x="3836988" y="3665538"/>
          <p14:tracePt t="130940" x="3851275" y="3729038"/>
          <p14:tracePt t="130944" x="3857625" y="3751263"/>
          <p14:tracePt t="130956" x="3857625" y="3786188"/>
          <p14:tracePt t="130973" x="3857625" y="3865563"/>
          <p14:tracePt t="130992" x="3879850" y="4000500"/>
          <p14:tracePt t="131007" x="3879850" y="4051300"/>
          <p14:tracePt t="131024" x="3879850" y="4094163"/>
          <p14:tracePt t="131043" x="3879850" y="4143375"/>
          <p14:tracePt t="131060" x="3865563" y="4200525"/>
          <p14:tracePt t="131077" x="3851275" y="4251325"/>
          <p14:tracePt t="131093" x="3836988" y="4308475"/>
          <p14:tracePt t="131110" x="3822700" y="4351338"/>
          <p14:tracePt t="131128" x="3822700" y="4414838"/>
          <p14:tracePt t="131143" x="3808413" y="4443413"/>
          <p14:tracePt t="131160" x="3800475" y="4465638"/>
          <p14:tracePt t="131177" x="3800475" y="4479925"/>
          <p14:tracePt t="131194" x="3771900" y="4494213"/>
          <p14:tracePt t="131212" x="3751263" y="4529138"/>
          <p14:tracePt t="131230" x="3714750" y="4572000"/>
          <p14:tracePt t="131245" x="3686175" y="4600575"/>
          <p14:tracePt t="131264" x="3629025" y="4637088"/>
          <p14:tracePt t="131281" x="3608388" y="4651375"/>
          <p14:tracePt t="131296" x="3594100" y="4657725"/>
          <p14:tracePt t="131313" x="3586163" y="4657725"/>
          <p14:tracePt t="131330" x="3579813" y="4665663"/>
          <p14:tracePt t="131347" x="3571875" y="4665663"/>
          <p14:tracePt t="131364" x="3536950" y="4679950"/>
          <p14:tracePt t="131381" x="3486150" y="4686300"/>
          <p14:tracePt t="131398" x="3429000" y="4708525"/>
          <p14:tracePt t="131415" x="3394075" y="4722813"/>
          <p14:tracePt t="131434" x="3371850" y="4729163"/>
          <p14:tracePt t="131436" x="3357563" y="4729163"/>
          <p14:tracePt t="131449" x="3351213" y="4729163"/>
          <p14:tracePt t="131466" x="3336925" y="4729163"/>
          <p14:tracePt t="131484" x="3279775" y="4737100"/>
          <p14:tracePt t="131502" x="3236913" y="4737100"/>
          <p14:tracePt t="131519" x="3157538" y="4737100"/>
          <p14:tracePt t="131535" x="3108325" y="4729163"/>
          <p14:tracePt t="131552" x="3022600" y="4708525"/>
          <p14:tracePt t="131569" x="3000375" y="4700588"/>
          <p14:tracePt t="131584" x="2986088" y="4694238"/>
          <p14:tracePt t="131603" x="2965450" y="4679950"/>
          <p14:tracePt t="131618" x="2936875" y="4665663"/>
          <p14:tracePt t="131636" x="2908300" y="4651375"/>
          <p14:tracePt t="131653" x="2879725" y="4637088"/>
          <p14:tracePt t="131672" x="2857500" y="4608513"/>
          <p14:tracePt t="131688" x="2828925" y="4579938"/>
          <p14:tracePt t="131706" x="2800350" y="4522788"/>
          <p14:tracePt t="131721" x="2779713" y="4451350"/>
          <p14:tracePt t="131737" x="2765425" y="4386263"/>
          <p14:tracePt t="131755" x="2757488" y="4300538"/>
          <p14:tracePt t="131772" x="2743200" y="4165600"/>
          <p14:tracePt t="131789" x="2743200" y="4065588"/>
          <p14:tracePt t="131806" x="2743200" y="3979863"/>
          <p14:tracePt t="131823" x="2751138" y="3879850"/>
          <p14:tracePt t="131839" x="2779713" y="3771900"/>
          <p14:tracePt t="131856" x="2786063" y="3736975"/>
          <p14:tracePt t="131875" x="2857500" y="3614738"/>
          <p14:tracePt t="131892" x="2865438" y="3594100"/>
          <p14:tracePt t="131909" x="2879725" y="3579813"/>
          <p14:tracePt t="131926" x="2900363" y="3571875"/>
          <p14:tracePt t="131942" x="2908300" y="3557588"/>
          <p14:tracePt t="131961" x="2943225" y="3543300"/>
          <p14:tracePt t="131976" x="2971800" y="3514725"/>
          <p14:tracePt t="131993" x="3000375" y="3494088"/>
          <p14:tracePt t="132009" x="3008313" y="3471863"/>
          <p14:tracePt t="132026" x="3036888" y="3451225"/>
          <p14:tracePt t="132043" x="3051175" y="3436938"/>
          <p14:tracePt t="132061" x="3079750" y="3429000"/>
          <p14:tracePt t="132078" x="3136900" y="3414713"/>
          <p14:tracePt t="132095" x="3200400" y="3386138"/>
          <p14:tracePt t="132112" x="3236913" y="3371850"/>
          <p14:tracePt t="132128" x="3265488" y="3371850"/>
          <p14:tracePt t="132146" x="3308350" y="3386138"/>
          <p14:tracePt t="132163" x="3343275" y="3394075"/>
          <p14:tracePt t="132179" x="3379788" y="3408363"/>
          <p14:tracePt t="132197" x="3408363" y="3422650"/>
          <p14:tracePt t="132214" x="3457575" y="3429000"/>
          <p14:tracePt t="132230" x="3494088" y="3436938"/>
          <p14:tracePt t="132248" x="3529013" y="3457575"/>
          <p14:tracePt t="132264" x="3557588" y="3465513"/>
          <p14:tracePt t="132282" x="3594100" y="3486150"/>
          <p14:tracePt t="132298" x="3614738" y="3508375"/>
          <p14:tracePt t="132315" x="3651250" y="3536950"/>
          <p14:tracePt t="132332" x="3700463" y="3557588"/>
          <p14:tracePt t="132350" x="3743325" y="3586163"/>
          <p14:tracePt t="132368" x="3771900" y="3614738"/>
          <p14:tracePt t="132385" x="3808413" y="3665538"/>
          <p14:tracePt t="132402" x="3851275" y="3729038"/>
          <p14:tracePt t="132421" x="3871913" y="3786188"/>
          <p14:tracePt t="132437" x="3914775" y="3857625"/>
          <p14:tracePt t="132453" x="3937000" y="3922713"/>
          <p14:tracePt t="132470" x="3965575" y="4008438"/>
          <p14:tracePt t="132487" x="3986213" y="4094163"/>
          <p14:tracePt t="132503" x="4008438" y="4179888"/>
          <p14:tracePt t="132520" x="4037013" y="4294188"/>
          <p14:tracePt t="132537" x="4037013" y="4422775"/>
          <p14:tracePt t="132554" x="4043363" y="4543425"/>
          <p14:tracePt t="132570" x="4043363" y="4594225"/>
          <p14:tracePt t="132587" x="4043363" y="4637088"/>
          <p14:tracePt t="132604" x="4029075" y="4651375"/>
          <p14:tracePt t="132623" x="4014788" y="4665663"/>
          <p14:tracePt t="132640" x="3994150" y="4679950"/>
          <p14:tracePt t="132659" x="3994150" y="4686300"/>
          <p14:tracePt t="132674" x="3986213" y="4686300"/>
          <p14:tracePt t="132719" x="3986213" y="4694238"/>
          <p14:tracePt t="132735" x="3979863" y="4694238"/>
          <p14:tracePt t="132744" x="3979863" y="4700588"/>
          <p14:tracePt t="132761" x="3971925" y="4708525"/>
          <p14:tracePt t="133501" x="3971925" y="4714875"/>
          <p14:tracePt t="133602" x="3971925" y="4722813"/>
          <p14:tracePt t="133610" x="3971925" y="4729163"/>
          <p14:tracePt t="133615" x="3965575" y="4743450"/>
          <p14:tracePt t="133633" x="3957638" y="4751388"/>
          <p14:tracePt t="133657" x="3957638" y="4757738"/>
          <p14:tracePt t="133673" x="3957638" y="4765675"/>
          <p14:tracePt t="133682" x="3957638" y="4779963"/>
          <p14:tracePt t="133693" x="3951288" y="4779963"/>
          <p14:tracePt t="133710" x="3943350" y="4786313"/>
          <p14:tracePt t="133726" x="3937000" y="4786313"/>
          <p14:tracePt t="133742" x="3922713" y="4794250"/>
          <p14:tracePt t="133777" x="3908425" y="4808538"/>
          <p14:tracePt t="133795" x="3900488" y="4822825"/>
          <p14:tracePt t="133812" x="3886200" y="4822825"/>
          <p14:tracePt t="133829" x="3879850" y="4829175"/>
          <p14:tracePt t="133846" x="3879850" y="4837113"/>
          <p14:tracePt t="133864" x="3871913" y="4837113"/>
          <p14:tracePt t="133897" x="3865563" y="4837113"/>
          <p14:tracePt t="133915" x="3857625" y="4837113"/>
          <p14:tracePt t="133931" x="3851275" y="4843463"/>
          <p14:tracePt t="133947" x="3836988" y="4851400"/>
          <p14:tracePt t="133963" x="3829050" y="4857750"/>
          <p14:tracePt t="133980" x="3822700" y="4872038"/>
          <p14:tracePt t="133997" x="3814763" y="4872038"/>
          <p14:tracePt t="134054" x="3808413" y="4872038"/>
          <p14:tracePt t="134079" x="3800475" y="4872038"/>
          <p14:tracePt t="134101" x="3786188" y="4872038"/>
          <p14:tracePt t="134110" x="3757613" y="4872038"/>
          <p14:tracePt t="134116" x="3714750" y="4872038"/>
          <p14:tracePt t="134133" x="3679825" y="4865688"/>
          <p14:tracePt t="134150" x="3600450" y="4851400"/>
          <p14:tracePt t="134167" x="3543300" y="4829175"/>
          <p14:tracePt t="134185" x="3486150" y="4800600"/>
          <p14:tracePt t="134202" x="3414713" y="4765675"/>
          <p14:tracePt t="134218" x="3371850" y="4722813"/>
          <p14:tracePt t="134235" x="3308350" y="4657725"/>
          <p14:tracePt t="134253" x="3251200" y="4608513"/>
          <p14:tracePt t="134270" x="3194050" y="4551363"/>
          <p14:tracePt t="134287" x="3143250" y="4500563"/>
          <p14:tracePt t="134303" x="3065463" y="4400550"/>
          <p14:tracePt t="134320" x="3008313" y="4322763"/>
          <p14:tracePt t="134337" x="2971800" y="4237038"/>
          <p14:tracePt t="134354" x="2951163" y="4208463"/>
          <p14:tracePt t="134372" x="2928938" y="4186238"/>
          <p14:tracePt t="134388" x="2922588" y="4186238"/>
          <p14:tracePt t="134405" x="2914650" y="4186238"/>
          <p14:tracePt t="134455" x="2908300" y="4186238"/>
          <p14:tracePt t="134463" x="2900363" y="4194175"/>
          <p14:tracePt t="134469" x="2900363" y="4214813"/>
          <p14:tracePt t="134475" x="2900363" y="4237038"/>
          <p14:tracePt t="134490" x="2894013" y="4300538"/>
          <p14:tracePt t="134507" x="2871788" y="4379913"/>
          <p14:tracePt t="134525" x="2865438" y="4443413"/>
          <p14:tracePt t="134543" x="2857500" y="4486275"/>
          <p14:tracePt t="134558" x="2851150" y="4522788"/>
          <p14:tracePt t="134560" x="2851150" y="4543425"/>
          <p14:tracePt t="134575" x="2851150" y="4557713"/>
          <p14:tracePt t="134592" x="2822575" y="4637088"/>
          <p14:tracePt t="134610" x="2808288" y="4708525"/>
          <p14:tracePt t="134626" x="2794000" y="4786313"/>
          <p14:tracePt t="134643" x="2794000" y="4822825"/>
          <p14:tracePt t="134664" x="2794000" y="4857750"/>
          <p14:tracePt t="134679" x="2786063" y="4865688"/>
          <p14:tracePt t="134713" x="2786063" y="4879975"/>
          <p14:tracePt t="134729" x="2786063" y="4886325"/>
          <p14:tracePt t="134746" x="2786063" y="4922838"/>
          <p14:tracePt t="134763" x="2794000" y="4994275"/>
          <p14:tracePt t="134779" x="2794000" y="5157788"/>
          <p14:tracePt t="134781" x="2794000" y="5208588"/>
          <p14:tracePt t="134796" x="2794000" y="5265738"/>
          <p14:tracePt t="134813" x="2786063" y="5286375"/>
          <p14:tracePt t="134832" x="2786063" y="5294313"/>
          <p14:tracePt t="134849" x="2786063" y="5300663"/>
          <p14:tracePt t="134880" x="2779713" y="5308600"/>
          <p14:tracePt t="134897" x="2765425" y="5314950"/>
          <p14:tracePt t="134905" x="2751138" y="5322888"/>
          <p14:tracePt t="134915" x="2722563" y="5337175"/>
          <p14:tracePt t="134932" x="2686050" y="5343525"/>
          <p14:tracePt t="134950" x="2671763" y="5351463"/>
          <p14:tracePt t="134966" x="2665413" y="5351463"/>
          <p14:tracePt t="135319" x="2657475" y="5351463"/>
          <p14:tracePt t="135413" x="2665413" y="5351463"/>
          <p14:tracePt t="135421" x="2671763" y="5351463"/>
          <p14:tracePt t="135429" x="2679700" y="5351463"/>
          <p14:tracePt t="135442" x="2686050" y="5351463"/>
          <p14:tracePt t="135459" x="2708275" y="5357813"/>
          <p14:tracePt t="135476" x="2736850" y="5365750"/>
          <p14:tracePt t="135496" x="2771775" y="5380038"/>
          <p14:tracePt t="135512" x="2836863" y="5394325"/>
          <p14:tracePt t="135529" x="2943225" y="5408613"/>
          <p14:tracePt t="135545" x="3043238" y="5414963"/>
          <p14:tracePt t="135561" x="3122613" y="5422900"/>
          <p14:tracePt t="135578" x="3200400" y="5437188"/>
          <p14:tracePt t="135596" x="3257550" y="5437188"/>
          <p14:tracePt t="135612" x="3314700" y="5451475"/>
          <p14:tracePt t="135629" x="3343275" y="5451475"/>
          <p14:tracePt t="135646" x="3379788" y="5451475"/>
          <p14:tracePt t="135664" x="3386138" y="5451475"/>
          <p14:tracePt t="135680" x="3394075" y="5451475"/>
          <p14:tracePt t="135701" x="3400425" y="5451475"/>
          <p14:tracePt t="135733" x="3408363" y="5451475"/>
          <p14:tracePt t="135750" x="3414713" y="5451475"/>
          <p14:tracePt t="135765" x="3422650" y="5451475"/>
          <p14:tracePt t="135773" x="3429000" y="5451475"/>
          <p14:tracePt t="135796" x="3436938" y="5451475"/>
          <p14:tracePt t="135829" x="3443288" y="5451475"/>
          <p14:tracePt t="135970" x="3451225" y="5451475"/>
          <p14:tracePt t="136095" x="3451225" y="5443538"/>
          <p14:tracePt t="136111" x="3457575" y="5443538"/>
          <p14:tracePt t="136117" x="3465513" y="5443538"/>
          <p14:tracePt t="136250" x="3471863" y="5443538"/>
          <p14:tracePt t="136311" x="3479800" y="5443538"/>
          <p14:tracePt t="136335" x="3494088" y="5437188"/>
          <p14:tracePt t="136357" x="3500438" y="5437188"/>
          <p14:tracePt t="136405" x="3500438" y="5429250"/>
          <p14:tracePt t="136436" x="3508375" y="5429250"/>
          <p14:tracePt t="136444" x="3514725" y="5429250"/>
          <p14:tracePt t="136468" x="3514725" y="5422900"/>
          <p14:tracePt t="136475" x="3522663" y="5422900"/>
          <p14:tracePt t="136491" x="3522663" y="5414963"/>
          <p14:tracePt t="136516" x="3522663" y="5408613"/>
          <p14:tracePt t="136531" x="3529013" y="5408613"/>
          <p14:tracePt t="136546" x="3529013" y="5400675"/>
          <p14:tracePt t="136639" x="3536950" y="5400675"/>
          <p14:tracePt t="136647" x="3543300" y="5400675"/>
          <p14:tracePt t="136727" x="3551238" y="5394325"/>
          <p14:tracePt t="136744" x="3557588" y="5386388"/>
          <p14:tracePt t="136751" x="3565525" y="5386388"/>
          <p14:tracePt t="136759" x="3571875" y="5386388"/>
          <p14:tracePt t="136767" x="3586163" y="5386388"/>
          <p14:tracePt t="136784" x="3594100" y="5386388"/>
          <p14:tracePt t="136802" x="3614738" y="5380038"/>
          <p14:tracePt t="136835" x="3622675" y="5380038"/>
          <p14:tracePt t="136875" x="3629025" y="5380038"/>
          <p14:tracePt t="136883" x="3636963" y="5380038"/>
          <p14:tracePt t="136899" x="3643313" y="5380038"/>
          <p14:tracePt t="136917" x="3651250" y="5380038"/>
          <p14:tracePt t="136924" x="3657600" y="5372100"/>
          <p14:tracePt t="136939" x="3671888" y="5365750"/>
          <p14:tracePt t="136956" x="3686175" y="5365750"/>
          <p14:tracePt t="136961" x="3700463" y="5365750"/>
          <p14:tracePt t="136971" x="3700463" y="5357813"/>
          <p14:tracePt t="136991" x="3708400" y="5357813"/>
          <p14:tracePt t="137005" x="3714750" y="5357813"/>
          <p14:tracePt t="137024" x="3714750" y="5351463"/>
          <p14:tracePt t="137077" x="3722688" y="5343525"/>
          <p14:tracePt t="137100" x="3722688" y="5337175"/>
          <p14:tracePt t="137108" x="3729038" y="5337175"/>
          <p14:tracePt t="137116" x="3729038" y="5329238"/>
          <p14:tracePt t="137126" x="3736975" y="5329238"/>
          <p14:tracePt t="137143" x="3743325" y="5322888"/>
          <p14:tracePt t="137165" x="3743325" y="5314950"/>
          <p14:tracePt t="137177" x="3751263" y="5314950"/>
          <p14:tracePt t="137194" x="3765550" y="5308600"/>
          <p14:tracePt t="137233" x="3771900" y="5308600"/>
          <p14:tracePt t="137351" x="3779838" y="5308600"/>
          <p14:tracePt t="137359" x="3786188" y="5300663"/>
          <p14:tracePt t="137368" x="3800475" y="5300663"/>
          <p14:tracePt t="137380" x="3822700" y="5294313"/>
          <p14:tracePt t="137401" x="3843338" y="5294313"/>
          <p14:tracePt t="137413" x="3851275" y="5294313"/>
          <p14:tracePt t="141497" x="3857625" y="5237163"/>
          <p14:tracePt t="141505" x="3857625" y="5086350"/>
          <p14:tracePt t="141513" x="3857625" y="4972050"/>
          <p14:tracePt t="141525" x="3857625" y="4865688"/>
          <p14:tracePt t="141542" x="3851275" y="4686300"/>
          <p14:tracePt t="141560" x="3851275" y="4514850"/>
          <p14:tracePt t="141576" x="3851275" y="4508500"/>
          <p14:tracePt t="141843" x="3865563" y="4508500"/>
          <p14:tracePt t="141850" x="3886200" y="4500563"/>
          <p14:tracePt t="141859" x="3937000" y="4500563"/>
          <p14:tracePt t="141867" x="3979863" y="4500563"/>
          <p14:tracePt t="141883" x="4086225" y="4500563"/>
          <p14:tracePt t="141900" x="4137025" y="4500563"/>
          <p14:tracePt t="141998" x="4143375" y="4500563"/>
          <p14:tracePt t="142005" x="4143375" y="4494213"/>
          <p14:tracePt t="142019" x="4165600" y="4471988"/>
          <p14:tracePt t="142036" x="4179888" y="4379913"/>
          <p14:tracePt t="142053" x="4186238" y="4314825"/>
          <p14:tracePt t="142070" x="4186238" y="4265613"/>
          <p14:tracePt t="142087" x="4200525" y="4208463"/>
          <p14:tracePt t="142104" x="4200525" y="4151313"/>
          <p14:tracePt t="142121" x="4200525" y="4114800"/>
          <p14:tracePt t="142137" x="4200525" y="4079875"/>
          <p14:tracePt t="142138" x="4200525" y="4071938"/>
          <p14:tracePt t="142154" x="4200525" y="4043363"/>
          <p14:tracePt t="142171" x="4194175" y="4014788"/>
          <p14:tracePt t="142187" x="4194175" y="3957638"/>
          <p14:tracePt t="142205" x="4194175" y="3908425"/>
          <p14:tracePt t="142222" x="4194175" y="3843338"/>
          <p14:tracePt t="142239" x="4165600" y="3786188"/>
          <p14:tracePt t="142255" x="4143375" y="3765550"/>
          <p14:tracePt t="142274" x="4122738" y="3729038"/>
          <p14:tracePt t="142291" x="4114800" y="3700463"/>
          <p14:tracePt t="142307" x="4108450" y="3686175"/>
          <p14:tracePt t="142324" x="4100513" y="3686175"/>
          <p14:tracePt t="142341" x="4094163" y="3665538"/>
          <p14:tracePt t="142358" x="4079875" y="3651250"/>
          <p14:tracePt t="142374" x="4065588" y="3622675"/>
          <p14:tracePt t="142392" x="4057650" y="3594100"/>
          <p14:tracePt t="142408" x="4043363" y="3579813"/>
          <p14:tracePt t="142426" x="4008438" y="3565525"/>
          <p14:tracePt t="142445" x="4000500" y="3551238"/>
          <p14:tracePt t="142462" x="3986213" y="3536950"/>
          <p14:tracePt t="142476" x="3971925" y="3522663"/>
          <p14:tracePt t="142493" x="3929063" y="3508375"/>
          <p14:tracePt t="142511" x="3879850" y="3494088"/>
          <p14:tracePt t="142528" x="3736975" y="3471863"/>
          <p14:tracePt t="142544" x="3651250" y="3471863"/>
          <p14:tracePt t="142561" x="3508375" y="3471863"/>
          <p14:tracePt t="142578" x="3414713" y="3457575"/>
          <p14:tracePt t="142597" x="3343275" y="3457575"/>
          <p14:tracePt t="142612" x="3236913" y="3436938"/>
          <p14:tracePt t="142614" x="3186113" y="3414713"/>
          <p14:tracePt t="142631" x="3108325" y="3408363"/>
          <p14:tracePt t="142648" x="2971800" y="3365500"/>
          <p14:tracePt t="142666" x="2851150" y="3343275"/>
          <p14:tracePt t="142681" x="2743200" y="3308350"/>
          <p14:tracePt t="142697" x="2651125" y="3286125"/>
          <p14:tracePt t="142716" x="2557463" y="3257550"/>
          <p14:tracePt t="142733" x="2493963" y="3228975"/>
          <p14:tracePt t="142750" x="2428875" y="3194050"/>
          <p14:tracePt t="142767" x="2343150" y="3151188"/>
          <p14:tracePt t="142782" x="2243138" y="3128963"/>
          <p14:tracePt t="142799" x="2165350" y="3122613"/>
          <p14:tracePt t="142818" x="2079625" y="3108325"/>
          <p14:tracePt t="142835" x="2065338" y="3100388"/>
          <p14:tracePt t="142852" x="2065338" y="3086100"/>
          <p14:tracePt t="142869" x="2051050" y="3071813"/>
          <p14:tracePt t="142886" x="2043113" y="3057525"/>
          <p14:tracePt t="142903" x="2014538" y="3057525"/>
          <p14:tracePt t="142935" x="2008188" y="3051175"/>
          <p14:tracePt t="142975" x="2008188" y="3036888"/>
          <p14:tracePt t="142986" x="2008188" y="3028950"/>
          <p14:tracePt t="142989" x="2000250" y="3022600"/>
          <p14:tracePt t="143003" x="2000250" y="3014663"/>
          <p14:tracePt t="143084" x="2014538" y="3014663"/>
          <p14:tracePt t="143093" x="2028825" y="3014663"/>
          <p14:tracePt t="143105" x="2057400" y="3014663"/>
          <p14:tracePt t="143124" x="2108200" y="3008313"/>
          <p14:tracePt t="143139" x="2157413" y="3014663"/>
          <p14:tracePt t="143156" x="2200275" y="3014663"/>
          <p14:tracePt t="143173" x="2279650" y="3014663"/>
          <p14:tracePt t="143192" x="2365375" y="3014663"/>
          <p14:tracePt t="143209" x="2400300" y="3000375"/>
          <p14:tracePt t="143226" x="2436813" y="3000375"/>
          <p14:tracePt t="143243" x="2465388" y="3000375"/>
          <p14:tracePt t="143260" x="2500313" y="3000375"/>
          <p14:tracePt t="143276" x="2543175" y="3008313"/>
          <p14:tracePt t="143293" x="2571750" y="3008313"/>
          <p14:tracePt t="143311" x="2593975" y="3008313"/>
          <p14:tracePt t="143326" x="2600325" y="3008313"/>
          <p14:tracePt t="143420" x="2614613" y="3008313"/>
          <p14:tracePt t="143429" x="2628900" y="3008313"/>
          <p14:tracePt t="143446" x="2636838" y="3008313"/>
          <p14:tracePt t="143461" x="2643188" y="3008313"/>
          <p14:tracePt t="143483" x="2651125" y="3008313"/>
          <p14:tracePt t="143537" x="2657475" y="3000375"/>
          <p14:tracePt t="143545" x="2657475" y="2994025"/>
          <p14:tracePt t="143552" x="2671763" y="2994025"/>
          <p14:tracePt t="143564" x="2671763" y="2986088"/>
          <p14:tracePt t="143581" x="2700338" y="2986088"/>
          <p14:tracePt t="143599" x="2728913" y="2979738"/>
          <p14:tracePt t="143615" x="2736850" y="2979738"/>
          <p14:tracePt t="143633" x="2765425" y="2971800"/>
          <p14:tracePt t="143650" x="2786063" y="2971800"/>
          <p14:tracePt t="143668" x="2836863" y="2957513"/>
          <p14:tracePt t="143684" x="2879725" y="2936875"/>
          <p14:tracePt t="143701" x="2928938" y="2922588"/>
          <p14:tracePt t="143718" x="2971800" y="2922588"/>
          <p14:tracePt t="143734" x="3008313" y="2922588"/>
          <p14:tracePt t="143750" x="3036888" y="2922588"/>
          <p14:tracePt t="143769" x="3057525" y="2922588"/>
          <p14:tracePt t="143787" x="3094038" y="2922588"/>
          <p14:tracePt t="143803" x="3114675" y="2922588"/>
          <p14:tracePt t="143820" x="3136900" y="2922588"/>
          <p14:tracePt t="143837" x="3165475" y="2908300"/>
          <p14:tracePt t="143853" x="3208338" y="2908300"/>
          <p14:tracePt t="143869" x="3236913" y="2900363"/>
          <p14:tracePt t="143887" x="3265488" y="2894013"/>
          <p14:tracePt t="143904" x="3279775" y="2894013"/>
          <p14:tracePt t="143938" x="3286125" y="2894013"/>
          <p14:tracePt t="143954" x="3294063" y="2886075"/>
          <p14:tracePt t="143971" x="3322638" y="2886075"/>
          <p14:tracePt t="143988" x="3371850" y="2865438"/>
          <p14:tracePt t="144007" x="3394075" y="2851150"/>
          <p14:tracePt t="144024" x="3408363" y="2843213"/>
          <p14:tracePt t="144041" x="3408363" y="2836863"/>
          <p14:tracePt t="144058" x="3414713" y="2836863"/>
          <p14:tracePt t="144515" x="3422650" y="2836863"/>
          <p14:tracePt t="144639" x="3429000" y="2836863"/>
          <p14:tracePt t="144645" x="3451225" y="2836863"/>
          <p14:tracePt t="144654" x="3457575" y="2836863"/>
          <p14:tracePt t="144668" x="3471863" y="2836863"/>
          <p14:tracePt t="144687" x="3500438" y="2836863"/>
          <p14:tracePt t="144721" x="3508375" y="2836863"/>
          <p14:tracePt t="144780" x="3514725" y="2836863"/>
          <p14:tracePt t="144809" x="3522663" y="2836863"/>
          <p14:tracePt t="144817" x="3536950" y="2836863"/>
          <p14:tracePt t="144834" x="3543300" y="2836863"/>
          <p14:tracePt t="144852" x="3551238" y="2836863"/>
          <p14:tracePt t="144858" x="3551238" y="2828925"/>
          <p14:tracePt t="145047" x="3557588" y="2828925"/>
          <p14:tracePt t="145061" x="3565525" y="2828925"/>
          <p14:tracePt t="145077" x="3571875" y="2828925"/>
          <p14:tracePt t="145117" x="3579813" y="2828925"/>
          <p14:tracePt t="145203" x="3586163" y="2828925"/>
          <p14:tracePt t="145209" x="3594100" y="2828925"/>
          <p14:tracePt t="145225" x="3600450" y="2828925"/>
          <p14:tracePt t="145383" x="3614738" y="2828925"/>
          <p14:tracePt t="145399" x="3622675" y="2828925"/>
          <p14:tracePt t="145436" x="3629025" y="2828925"/>
          <p14:tracePt t="145461" x="3636963" y="2828925"/>
          <p14:tracePt t="145475" x="3643313" y="2828925"/>
          <p14:tracePt t="145482" x="3657600" y="2828925"/>
          <p14:tracePt t="145489" x="3671888" y="2828925"/>
          <p14:tracePt t="145501" x="3679825" y="2828925"/>
          <p14:tracePt t="145521" x="3708400" y="2836863"/>
          <p14:tracePt t="145530" x="3714750" y="2836863"/>
          <p14:tracePt t="147014" x="3714750" y="2828925"/>
          <p14:tracePt t="147030" x="3714750" y="2822575"/>
          <p14:tracePt t="147054" x="3708400" y="2808288"/>
          <p14:tracePt t="147070" x="3700463" y="2808288"/>
          <p14:tracePt t="147077" x="3700463" y="2800350"/>
          <p14:tracePt t="147093" x="3700463" y="2794000"/>
          <p14:tracePt t="147109" x="3694113" y="2786063"/>
          <p14:tracePt t="147117" x="3679825" y="2779713"/>
          <p14:tracePt t="147133" x="3679825" y="2771775"/>
          <p14:tracePt t="147151" x="3671888" y="2757488"/>
          <p14:tracePt t="147167" x="3671888" y="2751138"/>
          <p14:tracePt t="147184" x="3671888" y="2743200"/>
          <p14:tracePt t="147200" x="3671888" y="2736850"/>
          <p14:tracePt t="147218" x="3665538" y="2736850"/>
          <p14:tracePt t="147235" x="3665538" y="2728913"/>
          <p14:tracePt t="147252" x="3657600" y="2722563"/>
          <p14:tracePt t="147270" x="3643313" y="2714625"/>
          <p14:tracePt t="147285" x="3643313" y="2708275"/>
          <p14:tracePt t="147304" x="3636963" y="2708275"/>
          <p14:tracePt t="147419" x="3622675" y="2708275"/>
          <p14:tracePt t="147435" x="3614738" y="2708275"/>
          <p14:tracePt t="147443" x="3608388" y="2708275"/>
          <p14:tracePt t="147459" x="3594100" y="2714625"/>
          <p14:tracePt t="147481" x="3586163" y="2714625"/>
          <p14:tracePt t="147498" x="3586163" y="2722563"/>
          <p14:tracePt t="147524" x="3579813" y="2722563"/>
          <p14:tracePt t="147531" x="3579813" y="2728913"/>
          <p14:tracePt t="147547" x="3571875" y="2728913"/>
          <p14:tracePt t="147567" x="3571875" y="2736850"/>
          <p14:tracePt t="147582" x="3565525" y="2743200"/>
          <p14:tracePt t="147591" x="3565525" y="2751138"/>
          <p14:tracePt t="147609" x="3565525" y="2757488"/>
          <p14:tracePt t="147626" x="3557588" y="2765425"/>
          <p14:tracePt t="147642" x="3557588" y="2771775"/>
          <p14:tracePt t="147659" x="3557588" y="2786063"/>
          <p14:tracePt t="147693" x="3557588" y="2794000"/>
          <p14:tracePt t="147710" x="3557588" y="2800350"/>
          <p14:tracePt t="147727" x="3557588" y="2808288"/>
          <p14:tracePt t="147744" x="3557588" y="2822575"/>
          <p14:tracePt t="147762" x="3557588" y="2836863"/>
          <p14:tracePt t="147779" x="3551238" y="2843213"/>
          <p14:tracePt t="147796" x="3551238" y="2851150"/>
          <p14:tracePt t="147830" x="3551238" y="2857500"/>
          <p14:tracePt t="147851" x="3551238" y="2865438"/>
          <p14:tracePt t="147864" x="3557588" y="2865438"/>
          <p14:tracePt t="147883" x="3557588" y="2871788"/>
          <p14:tracePt t="147898" x="3565525" y="2871788"/>
          <p14:tracePt t="147915" x="3571875" y="2871788"/>
          <p14:tracePt t="147932" x="3594100" y="2871788"/>
          <p14:tracePt t="147950" x="3636963" y="2871788"/>
          <p14:tracePt t="147965" x="3657600" y="2871788"/>
          <p14:tracePt t="147982" x="3671888" y="2871788"/>
          <p14:tracePt t="147998" x="3686175" y="2871788"/>
          <p14:tracePt t="148015" x="3700463" y="2871788"/>
          <p14:tracePt t="148051" x="3714750" y="2865438"/>
          <p14:tracePt t="148085" x="3743325" y="2857500"/>
          <p14:tracePt t="148102" x="3751263" y="2857500"/>
          <p14:tracePt t="148117" x="3757613" y="2857500"/>
          <p14:tracePt t="148135" x="3757613" y="2836863"/>
          <p14:tracePt t="148152" x="3765550" y="2828925"/>
          <p14:tracePt t="148225" x="3765550" y="2822575"/>
          <p14:tracePt t="148257" x="3765550" y="2814638"/>
          <p14:tracePt t="148273" x="3765550" y="2808288"/>
          <p14:tracePt t="148289" x="3757613" y="2800350"/>
          <p14:tracePt t="148295" x="3757613" y="2794000"/>
          <p14:tracePt t="148309" x="3757613" y="2786063"/>
          <p14:tracePt t="148325" x="3757613" y="2779713"/>
          <p14:tracePt t="148406" x="3751263" y="2779713"/>
          <p14:tracePt t="148413" x="3751263" y="2771775"/>
          <p14:tracePt t="148427" x="3743325" y="2771775"/>
          <p14:tracePt t="148444" x="3743325" y="2765425"/>
          <p14:tracePt t="148800" x="3751263" y="2765425"/>
          <p14:tracePt t="148810" x="3757613" y="2757488"/>
          <p14:tracePt t="148818" x="3765550" y="2757488"/>
          <p14:tracePt t="148833" x="3808413" y="2757488"/>
          <p14:tracePt t="148850" x="3851275" y="2743200"/>
          <p14:tracePt t="148867" x="3908425" y="2743200"/>
          <p14:tracePt t="148884" x="3957638" y="2743200"/>
          <p14:tracePt t="148901" x="4008438" y="2743200"/>
          <p14:tracePt t="148916" x="4043363" y="2751138"/>
          <p14:tracePt t="148935" x="4108450" y="2751138"/>
          <p14:tracePt t="148952" x="4137025" y="2757488"/>
          <p14:tracePt t="148969" x="4165600" y="2757488"/>
          <p14:tracePt t="148986" x="4194175" y="2757488"/>
          <p14:tracePt t="149051" x="4208463" y="2765425"/>
          <p14:tracePt t="149058" x="4214813" y="2771775"/>
          <p14:tracePt t="149069" x="4229100" y="2771775"/>
          <p14:tracePt t="149086" x="4257675" y="2771775"/>
          <p14:tracePt t="149103" x="4265613" y="2771775"/>
          <p14:tracePt t="149120" x="4279900" y="2771775"/>
          <p14:tracePt t="149164" x="4286250" y="2771775"/>
          <p14:tracePt t="149201" x="4300538" y="2771775"/>
          <p14:tracePt t="149207" x="4314825" y="2771775"/>
          <p14:tracePt t="149215" x="4337050" y="2771775"/>
          <p14:tracePt t="149224" x="4357688" y="2771775"/>
          <p14:tracePt t="149240" x="4371975" y="2771775"/>
          <p14:tracePt t="149257" x="4386263" y="2771775"/>
          <p14:tracePt t="149275" x="4400550" y="2771775"/>
          <p14:tracePt t="149291" x="4408488" y="2771775"/>
          <p14:tracePt t="149308" x="4422775" y="2771775"/>
          <p14:tracePt t="183449" x="4400550" y="2771775"/>
          <p14:tracePt t="183457" x="4379913" y="2771775"/>
          <p14:tracePt t="183465" x="4343400" y="2771775"/>
          <p14:tracePt t="183478" x="4237038" y="2779713"/>
          <p14:tracePt t="183494" x="4171950" y="2794000"/>
          <p14:tracePt t="183511" x="4071938" y="2808288"/>
          <p14:tracePt t="183529" x="4014788" y="2808288"/>
          <p14:tracePt t="183545" x="3937000" y="2808288"/>
          <p14:tracePt t="183562" x="3843338" y="2808288"/>
          <p14:tracePt t="183580" x="3694113" y="2808288"/>
          <p14:tracePt t="183596" x="3571875" y="2751138"/>
          <p14:tracePt t="183613" x="3429000" y="2665413"/>
          <p14:tracePt t="183630" x="3308350" y="2557463"/>
          <p14:tracePt t="183647" x="3251200" y="2514600"/>
          <p14:tracePt t="183664" x="3200400" y="2500313"/>
          <p14:tracePt t="183682" x="3165475" y="2493963"/>
          <p14:tracePt t="183698" x="3143250" y="2493963"/>
          <p14:tracePt t="183715" x="3114675" y="2493963"/>
          <p14:tracePt t="183733" x="3079750" y="2500313"/>
          <p14:tracePt t="183749" x="2994025" y="2528888"/>
          <p14:tracePt t="183766" x="2879725" y="2565400"/>
          <p14:tracePt t="183784" x="2800350" y="2586038"/>
          <p14:tracePt t="183801" x="2700338" y="2628900"/>
          <p14:tracePt t="183818" x="2579688" y="2651125"/>
          <p14:tracePt t="183836" x="2393950" y="2671763"/>
          <p14:tracePt t="183852" x="2308225" y="2686050"/>
          <p14:tracePt t="183869" x="2257425" y="2700338"/>
          <p14:tracePt t="183886" x="2228850" y="2714625"/>
          <p14:tracePt t="183903" x="2222500" y="2728913"/>
          <p14:tracePt t="183920" x="2208213" y="2743200"/>
          <p14:tracePt t="183938" x="2171700" y="2786063"/>
          <p14:tracePt t="183954" x="2136775" y="2822575"/>
          <p14:tracePt t="183970" x="2093913" y="2851150"/>
          <p14:tracePt t="183987" x="2057400" y="2865438"/>
          <p14:tracePt t="184004" x="2014538" y="2871788"/>
          <p14:tracePt t="184020" x="1979613" y="2879725"/>
          <p14:tracePt t="184038" x="1965325" y="2894013"/>
          <p14:tracePt t="184055" x="1957388" y="2900363"/>
          <p14:tracePt t="184105" x="1951038" y="2908300"/>
          <p14:tracePt t="184121" x="1951038" y="2914650"/>
          <p14:tracePt t="184129" x="1943100" y="2914650"/>
          <p14:tracePt t="184980" x="1951038" y="2914650"/>
          <p14:tracePt t="185003" x="1951038" y="2922588"/>
          <p14:tracePt t="185010" x="1957388" y="2922588"/>
          <p14:tracePt t="185028" x="1965325" y="2922588"/>
          <p14:tracePt t="185065" x="1971675" y="2922588"/>
          <p14:tracePt t="185095" x="1979613" y="2922588"/>
          <p14:tracePt t="185112" x="1985963" y="2922588"/>
          <p14:tracePt t="185247" x="1993900" y="2922588"/>
          <p14:tracePt t="191457" x="2008188" y="2922588"/>
          <p14:tracePt t="191463" x="2036763" y="2922588"/>
          <p14:tracePt t="191471" x="2108200" y="2928938"/>
          <p14:tracePt t="191485" x="2222500" y="2943225"/>
          <p14:tracePt t="191497" x="2279650" y="2943225"/>
          <p14:tracePt t="191514" x="2428875" y="2943225"/>
          <p14:tracePt t="191532" x="2722563" y="2943225"/>
          <p14:tracePt t="191548" x="2900363" y="2936875"/>
          <p14:tracePt t="191566" x="3036888" y="2928938"/>
          <p14:tracePt t="191582" x="3151188" y="2922588"/>
          <p14:tracePt t="191599" x="3257550" y="2922588"/>
          <p14:tracePt t="191616" x="3300413" y="2922588"/>
          <p14:tracePt t="191633" x="3322638" y="2922588"/>
          <p14:tracePt t="191813" x="3314700" y="2936875"/>
          <p14:tracePt t="191821" x="3300413" y="2936875"/>
          <p14:tracePt t="191829" x="3294063" y="2951163"/>
          <p14:tracePt t="191838" x="3279775" y="2951163"/>
          <p14:tracePt t="191854" x="3251200" y="2951163"/>
          <p14:tracePt t="191871" x="3194050" y="2957513"/>
          <p14:tracePt t="191888" x="3143250" y="2957513"/>
          <p14:tracePt t="191905" x="3108325" y="2957513"/>
          <p14:tracePt t="191922" x="3057525" y="2957513"/>
          <p14:tracePt t="191938" x="3036888" y="2957513"/>
          <p14:tracePt t="191974" x="3028950" y="2957513"/>
          <p14:tracePt t="191992" x="3014663" y="2971800"/>
          <p14:tracePt t="192008" x="3000375" y="2971800"/>
          <p14:tracePt t="192024" x="2979738" y="2971800"/>
          <p14:tracePt t="192042" x="2957513" y="2986088"/>
          <p14:tracePt t="192059" x="2936875" y="2994025"/>
          <p14:tracePt t="192075" x="2922588" y="3000375"/>
          <p14:tracePt t="192092" x="2914650" y="3000375"/>
          <p14:tracePt t="192109" x="2914650" y="3008313"/>
          <p14:tracePt t="200143" x="2936875" y="3008313"/>
          <p14:tracePt t="200149" x="2951163" y="3008313"/>
          <p14:tracePt t="200162" x="2957513" y="3008313"/>
          <p14:tracePt t="200180" x="2971800" y="3008313"/>
          <p14:tracePt t="200197" x="2986088" y="3000375"/>
          <p14:tracePt t="200214" x="3014663" y="3000375"/>
          <p14:tracePt t="200231" x="3065463" y="2994025"/>
          <p14:tracePt t="200248" x="3128963" y="2986088"/>
          <p14:tracePt t="200265" x="3165475" y="2979738"/>
          <p14:tracePt t="200282" x="3179763" y="2971800"/>
          <p14:tracePt t="200299" x="3194050" y="2965450"/>
          <p14:tracePt t="200316" x="3208338" y="2965450"/>
          <p14:tracePt t="200332" x="3243263" y="2957513"/>
          <p14:tracePt t="200350" x="3294063" y="2951163"/>
          <p14:tracePt t="200368" x="3314700" y="2943225"/>
          <p14:tracePt t="200385" x="3322638" y="2943225"/>
          <p14:tracePt t="200402" x="3328988" y="2943225"/>
          <p14:tracePt t="200418" x="3336925" y="2943225"/>
          <p14:tracePt t="200435" x="3336925" y="2936875"/>
          <p14:tracePt t="200487" x="3343275" y="2936875"/>
          <p14:tracePt t="200494" x="3351213" y="2936875"/>
          <p14:tracePt t="200503" x="3357563" y="2936875"/>
          <p14:tracePt t="200520" x="3371850" y="2936875"/>
          <p14:tracePt t="200536" x="3379788" y="2928938"/>
          <p14:tracePt t="200553" x="3386138" y="2928938"/>
          <p14:tracePt t="200570" x="3394075" y="2928938"/>
          <p14:tracePt t="200907" x="3386138" y="2928938"/>
          <p14:tracePt t="200930" x="3371850" y="2928938"/>
          <p14:tracePt t="200955" x="3365500" y="2928938"/>
          <p14:tracePt t="200971" x="3351213" y="2928938"/>
          <p14:tracePt t="201005" x="3336925" y="2936875"/>
          <p14:tracePt t="201017" x="3328988" y="2936875"/>
          <p14:tracePt t="201032" x="3322638" y="2936875"/>
          <p14:tracePt t="201047" x="3314700" y="2936875"/>
          <p14:tracePt t="201054" x="3308350" y="2936875"/>
          <p14:tracePt t="201071" x="3300413" y="2936875"/>
          <p14:tracePt t="201087" x="3286125" y="2936875"/>
          <p14:tracePt t="201117" x="3279775" y="2943225"/>
          <p14:tracePt t="201141" x="3271838" y="2943225"/>
          <p14:tracePt t="201245" x="3265488" y="2943225"/>
          <p14:tracePt t="201250" x="3257550" y="2951163"/>
          <p14:tracePt t="201267" x="3251200" y="2957513"/>
          <p14:tracePt t="201275" x="3243263" y="2965450"/>
          <p14:tracePt t="201284" x="3236913" y="2965450"/>
          <p14:tracePt t="201301" x="3236913" y="2971800"/>
          <p14:tracePt t="201408" x="3228975" y="2971800"/>
          <p14:tracePt t="201413" x="3222625" y="2971800"/>
          <p14:tracePt t="201429" x="3214688" y="2971800"/>
          <p14:tracePt t="201453" x="3208338" y="2971800"/>
          <p14:tracePt t="201487" x="3200400" y="2971800"/>
          <p14:tracePt t="201507" x="3194050" y="2971800"/>
          <p14:tracePt t="201515" x="3186113" y="2971800"/>
          <p14:tracePt t="201523" x="3186113" y="2965450"/>
          <p14:tracePt t="201540" x="3179763" y="2965450"/>
          <p14:tracePt t="201564" x="3179763" y="2957513"/>
          <p14:tracePt t="201585" x="3171825" y="2957513"/>
          <p14:tracePt t="201593" x="3171825" y="2951163"/>
          <p14:tracePt t="201607" x="3171825" y="2943225"/>
          <p14:tracePt t="201633" x="3171825" y="2936875"/>
          <p14:tracePt t="201666" x="3171825" y="2928938"/>
          <p14:tracePt t="201719" x="3179763" y="2928938"/>
          <p14:tracePt t="201743" x="3186113" y="2928938"/>
          <p14:tracePt t="201749" x="3194050" y="2922588"/>
          <p14:tracePt t="201760" x="3208338" y="2922588"/>
          <p14:tracePt t="201777" x="3236913" y="2922588"/>
          <p14:tracePt t="201794" x="3251200" y="2914650"/>
          <p14:tracePt t="201812" x="3294063" y="2914650"/>
          <p14:tracePt t="201828" x="3343275" y="2914650"/>
          <p14:tracePt t="201845" x="3394075" y="2914650"/>
          <p14:tracePt t="201863" x="3429000" y="2908300"/>
          <p14:tracePt t="201881" x="3471863" y="2900363"/>
          <p14:tracePt t="201896" x="3522663" y="2900363"/>
          <p14:tracePt t="201914" x="3579813" y="2894013"/>
          <p14:tracePt t="201932" x="3600450" y="2894013"/>
          <p14:tracePt t="201949" x="3614738" y="2894013"/>
          <p14:tracePt t="202150" x="3608388" y="2894013"/>
          <p14:tracePt t="202159" x="3600450" y="2894013"/>
          <p14:tracePt t="202170" x="3586163" y="2894013"/>
          <p14:tracePt t="202186" x="3579813" y="2894013"/>
          <p14:tracePt t="202203" x="3557588" y="2908300"/>
          <p14:tracePt t="202218" x="3536950" y="2914650"/>
          <p14:tracePt t="202236" x="3522663" y="2914650"/>
          <p14:tracePt t="202252" x="3514725" y="2922588"/>
          <p14:tracePt t="202287" x="3508375" y="2922588"/>
          <p14:tracePt t="202323" x="3500438" y="2922588"/>
          <p14:tracePt t="202328" x="3500438" y="2928938"/>
          <p14:tracePt t="202415" x="3494088" y="2928938"/>
          <p14:tracePt t="202421" x="3479800" y="2928938"/>
          <p14:tracePt t="202429" x="3471863" y="2936875"/>
          <p14:tracePt t="202439" x="3465513" y="2936875"/>
          <p14:tracePt t="202456" x="3457575" y="2936875"/>
          <p14:tracePt t="202474" x="3451225" y="2943225"/>
          <p14:tracePt t="202492" x="3443288" y="2951163"/>
          <p14:tracePt t="202540" x="3436938" y="2951163"/>
          <p14:tracePt t="202877" x="3451225" y="2951163"/>
          <p14:tracePt t="202884" x="3451225" y="2957513"/>
          <p14:tracePt t="202901" x="3465513" y="2957513"/>
          <p14:tracePt t="202915" x="3471863" y="2957513"/>
          <p14:tracePt t="202922" x="3471863" y="2965450"/>
          <p14:tracePt t="202939" x="3479800" y="2965450"/>
          <p14:tracePt t="203049" x="3471863" y="2965450"/>
          <p14:tracePt t="203057" x="3465513" y="2965450"/>
          <p14:tracePt t="203068" x="3451225" y="2965450"/>
          <p14:tracePt t="203085" x="3443288" y="2965450"/>
          <p14:tracePt t="203103" x="3414713" y="2965450"/>
          <p14:tracePt t="203120" x="3394075" y="2957513"/>
          <p14:tracePt t="203137" x="3357563" y="2951163"/>
          <p14:tracePt t="203153" x="3314700" y="2951163"/>
          <p14:tracePt t="203170" x="3294063" y="2943225"/>
          <p14:tracePt t="203189" x="3286125" y="2943225"/>
          <p14:tracePt t="203625" x="3294063" y="2943225"/>
          <p14:tracePt t="203649" x="3300413" y="2943225"/>
          <p14:tracePt t="203679" x="3308350" y="2943225"/>
          <p14:tracePt t="203705" x="3314700" y="2943225"/>
          <p14:tracePt t="203721" x="3314700" y="2951163"/>
          <p14:tracePt t="203728" x="3322638" y="2951163"/>
          <p14:tracePt t="203758" x="3328988" y="2951163"/>
          <p14:tracePt t="203774" x="3343275" y="2951163"/>
          <p14:tracePt t="203789" x="3351213" y="2951163"/>
          <p14:tracePt t="203797" x="3365500" y="2957513"/>
          <p14:tracePt t="203805" x="3379788" y="2957513"/>
          <p14:tracePt t="203816" x="3394075" y="2957513"/>
          <p14:tracePt t="203833" x="3414713" y="2957513"/>
          <p14:tracePt t="203851" x="3436938" y="2965450"/>
          <p14:tracePt t="203867" x="3457575" y="2971800"/>
          <p14:tracePt t="203884" x="3479800" y="2971800"/>
          <p14:tracePt t="203901" x="3494088" y="2971800"/>
          <p14:tracePt t="203918" x="3508375" y="2971800"/>
          <p14:tracePt t="203935" x="3529013" y="2971800"/>
          <p14:tracePt t="203952" x="3557588" y="2971800"/>
          <p14:tracePt t="203969" x="3571875" y="2971800"/>
          <p14:tracePt t="204004" x="3586163" y="2971800"/>
          <p14:tracePt t="204019" x="3594100" y="2971800"/>
          <p14:tracePt t="204037" x="3600450" y="2971800"/>
          <p14:tracePt t="204056" x="3608388" y="2971800"/>
          <p14:tracePt t="204095" x="3614738" y="2971800"/>
          <p14:tracePt t="204103" x="3622675" y="2971800"/>
          <p14:tracePt t="204111" x="3629025" y="2971800"/>
          <p14:tracePt t="204124" x="3643313" y="2971800"/>
          <p14:tracePt t="204140" x="3651250" y="2971800"/>
          <p14:tracePt t="204299" x="3657600" y="2971800"/>
          <p14:tracePt t="204335" x="3671888" y="2971800"/>
          <p14:tracePt t="204342" x="3679825" y="2971800"/>
          <p14:tracePt t="204351" x="3694113" y="2971800"/>
          <p14:tracePt t="204359" x="3700463" y="2971800"/>
          <p14:tracePt t="204376" x="3714750" y="2971800"/>
          <p14:tracePt t="204394" x="3736975" y="2971800"/>
          <p14:tracePt t="204413" x="3751263" y="2965450"/>
          <p14:tracePt t="204454" x="3757613" y="2965450"/>
          <p14:tracePt t="204525" x="3771900" y="2965450"/>
          <p14:tracePt t="204548" x="3779838" y="2965450"/>
          <p14:tracePt t="204563" x="3786188" y="2965450"/>
          <p14:tracePt t="204585" x="3794125" y="2965450"/>
          <p14:tracePt t="204601" x="3800475" y="2965450"/>
          <p14:tracePt t="204663" x="3800475" y="2957513"/>
          <p14:tracePt t="204712" x="3808413" y="2957513"/>
          <p14:tracePt t="204719" x="3822700" y="2957513"/>
          <p14:tracePt t="204727" x="3829050" y="2957513"/>
          <p14:tracePt t="204737" x="3836988" y="2957513"/>
          <p14:tracePt t="204752" x="3857625" y="2957513"/>
          <p14:tracePt t="204769" x="3865563" y="2951163"/>
          <p14:tracePt t="204786" x="3871913" y="2951163"/>
          <p14:tracePt t="204853" x="3879850" y="2951163"/>
          <p14:tracePt t="204869" x="3886200" y="2951163"/>
          <p14:tracePt t="204885" x="3886200" y="2943225"/>
          <p14:tracePt t="204893" x="3894138" y="2943225"/>
          <p14:tracePt t="205063" x="3886200" y="2943225"/>
          <p14:tracePt t="205071" x="3879850" y="2943225"/>
          <p14:tracePt t="213709" x="3871913" y="2943225"/>
          <p14:tracePt t="213718" x="3865563" y="2943225"/>
          <p14:tracePt t="213725" x="3851275" y="2943225"/>
          <p14:tracePt t="213739" x="3843338" y="2951163"/>
          <p14:tracePt t="213756" x="3814763" y="2965450"/>
          <p14:tracePt t="213774" x="3794125" y="2971800"/>
          <p14:tracePt t="213792" x="3765550" y="2986088"/>
          <p14:tracePt t="213809" x="3743325" y="2994025"/>
          <p14:tracePt t="213826" x="3722688" y="2994025"/>
          <p14:tracePt t="213842" x="3708400" y="2994025"/>
          <p14:tracePt t="213858" x="3700463" y="2994025"/>
          <p14:tracePt t="213875" x="3686175" y="2994025"/>
          <p14:tracePt t="213892" x="3679825" y="2994025"/>
          <p14:tracePt t="213909" x="3651250" y="2994025"/>
          <p14:tracePt t="213928" x="3629025" y="2994025"/>
          <p14:tracePt t="213961" x="3622675" y="2994025"/>
          <p14:tracePt t="213977" x="3614738" y="2994025"/>
          <p14:tracePt t="213994" x="3608388" y="2994025"/>
          <p14:tracePt t="214011" x="3586163" y="2986088"/>
          <p14:tracePt t="214014" x="3571875" y="2979738"/>
          <p14:tracePt t="214030" x="3557588" y="2971800"/>
          <p14:tracePt t="214053" x="3551238" y="2971800"/>
          <p14:tracePt t="214063" x="3543300" y="2965450"/>
          <p14:tracePt t="214095" x="3536950" y="2965450"/>
          <p14:tracePt t="214110" x="3529013" y="2965450"/>
          <p14:tracePt t="214115" x="3529013" y="2957513"/>
          <p14:tracePt t="214131" x="3508375" y="2957513"/>
          <p14:tracePt t="214146" x="3494088" y="2957513"/>
          <p14:tracePt t="214164" x="3471863" y="2951163"/>
          <p14:tracePt t="214181" x="3443288" y="2951163"/>
          <p14:tracePt t="214200" x="3414713" y="2943225"/>
          <p14:tracePt t="214216" x="3414713" y="2936875"/>
          <p14:tracePt t="214233" x="3408363" y="2936875"/>
          <p14:tracePt t="214281" x="3408363" y="2928938"/>
          <p14:tracePt t="214289" x="3408363" y="2922588"/>
          <p14:tracePt t="214301" x="3408363" y="2908300"/>
          <p14:tracePt t="214317" x="3400425" y="2879725"/>
          <p14:tracePt t="214334" x="3400425" y="2851150"/>
          <p14:tracePt t="214351" x="3394075" y="2836863"/>
          <p14:tracePt t="214368" x="3394075" y="2814638"/>
          <p14:tracePt t="214385" x="3394075" y="2808288"/>
          <p14:tracePt t="214401" x="3394075" y="2794000"/>
          <p14:tracePt t="214419" x="3394075" y="2779713"/>
          <p14:tracePt t="214436" x="3394075" y="2751138"/>
          <p14:tracePt t="214452" x="3394075" y="2728913"/>
          <p14:tracePt t="214470" x="3394075" y="2714625"/>
          <p14:tracePt t="214487" x="3394075" y="2708275"/>
          <p14:tracePt t="214504" x="3394075" y="2693988"/>
          <p14:tracePt t="214522" x="3394075" y="2679700"/>
          <p14:tracePt t="214538" x="3394075" y="2671763"/>
          <p14:tracePt t="214554" x="3400425" y="2657475"/>
          <p14:tracePt t="214572" x="3414713" y="2643188"/>
          <p14:tracePt t="214588" x="3429000" y="2628900"/>
          <p14:tracePt t="214606" x="3451225" y="2622550"/>
          <p14:tracePt t="214622" x="3471863" y="2614613"/>
          <p14:tracePt t="214639" x="3479800" y="2608263"/>
          <p14:tracePt t="214656" x="3514725" y="2593975"/>
          <p14:tracePt t="214673" x="3536950" y="2571750"/>
          <p14:tracePt t="214690" x="3557588" y="2565400"/>
          <p14:tracePt t="214707" x="3565525" y="2557463"/>
          <p14:tracePt t="214725" x="3571875" y="2543175"/>
          <p14:tracePt t="214743" x="3579813" y="2543175"/>
          <p14:tracePt t="214759" x="3586163" y="2543175"/>
          <p14:tracePt t="214776" x="3600450" y="2536825"/>
          <p14:tracePt t="214792" x="3622675" y="2536825"/>
          <p14:tracePt t="214810" x="3671888" y="2522538"/>
          <p14:tracePt t="214828" x="3686175" y="2522538"/>
          <p14:tracePt t="214845" x="3686175" y="2514600"/>
          <p14:tracePt t="214862" x="3708400" y="2514600"/>
          <p14:tracePt t="214879" x="3714750" y="2514600"/>
          <p14:tracePt t="214894" x="3722688" y="2508250"/>
          <p14:tracePt t="214896" x="3729038" y="2508250"/>
          <p14:tracePt t="214913" x="3736975" y="2508250"/>
          <p14:tracePt t="214929" x="3751263" y="2508250"/>
          <p14:tracePt t="214945" x="3779838" y="2508250"/>
          <p14:tracePt t="214963" x="3808413" y="2508250"/>
          <p14:tracePt t="214979" x="3851275" y="2514600"/>
          <p14:tracePt t="214996" x="3879850" y="2514600"/>
          <p14:tracePt t="215013" x="3908425" y="2514600"/>
          <p14:tracePt t="215032" x="3914775" y="2522538"/>
          <p14:tracePt t="215047" x="3922713" y="2522538"/>
          <p14:tracePt t="215066" x="3929063" y="2522538"/>
          <p14:tracePt t="215125" x="3929063" y="2528888"/>
          <p14:tracePt t="215132" x="3929063" y="2536825"/>
          <p14:tracePt t="215141" x="3937000" y="2543175"/>
          <p14:tracePt t="215157" x="3937000" y="2551113"/>
          <p14:tracePt t="215168" x="3951288" y="2551113"/>
          <p14:tracePt t="215185" x="3957638" y="2565400"/>
          <p14:tracePt t="215202" x="3957638" y="2571750"/>
          <p14:tracePt t="215219" x="3957638" y="2579688"/>
          <p14:tracePt t="215236" x="3965575" y="2608263"/>
          <p14:tracePt t="215253" x="3971925" y="2636838"/>
          <p14:tracePt t="215269" x="3971925" y="2657475"/>
          <p14:tracePt t="215286" x="3971925" y="2686050"/>
          <p14:tracePt t="215303" x="3971925" y="2708275"/>
          <p14:tracePt t="215319" x="3971925" y="2722563"/>
          <p14:tracePt t="215336" x="3979863" y="2743200"/>
          <p14:tracePt t="215353" x="3979863" y="2751138"/>
          <p14:tracePt t="215370" x="3986213" y="2765425"/>
          <p14:tracePt t="215388" x="3986213" y="2779713"/>
          <p14:tracePt t="215406" x="3986213" y="2786063"/>
          <p14:tracePt t="215422" x="3994150" y="2800350"/>
          <p14:tracePt t="215457" x="3994150" y="2808288"/>
          <p14:tracePt t="215474" x="3994150" y="2822575"/>
          <p14:tracePt t="215491" x="3994150" y="2843213"/>
          <p14:tracePt t="215506" x="3994150" y="2851150"/>
          <p14:tracePt t="215523" x="3994150" y="2857500"/>
          <p14:tracePt t="215615" x="3994150" y="2865438"/>
          <p14:tracePt t="215623" x="3986213" y="2865438"/>
          <p14:tracePt t="215641" x="3979863" y="2871788"/>
          <p14:tracePt t="215655" x="3971925" y="2871788"/>
          <p14:tracePt t="215663" x="3971925" y="2879725"/>
          <p14:tracePt t="215693" x="3965575" y="2879725"/>
          <p14:tracePt t="215710" x="3965575" y="2886075"/>
          <p14:tracePt t="215727" x="3957638" y="2886075"/>
          <p14:tracePt t="215734" x="3957638" y="2894013"/>
          <p14:tracePt t="215751" x="3943350" y="2894013"/>
          <p14:tracePt t="215762" x="3937000" y="2908300"/>
          <p14:tracePt t="215778" x="3929063" y="2914650"/>
          <p14:tracePt t="215795" x="3922713" y="2914650"/>
          <p14:tracePt t="215830" x="3914775" y="2922588"/>
          <p14:tracePt t="215864" x="3900488" y="2922588"/>
          <p14:tracePt t="215880" x="3879850" y="2928938"/>
          <p14:tracePt t="215897" x="3871913" y="2928938"/>
          <p14:tracePt t="215914" x="3851275" y="2928938"/>
          <p14:tracePt t="215931" x="3836988" y="2928938"/>
          <p14:tracePt t="215950" x="3814763" y="2928938"/>
          <p14:tracePt t="215966" x="3800475" y="2928938"/>
          <p14:tracePt t="215983" x="3786188" y="2928938"/>
          <p14:tracePt t="215999" x="3771900" y="2928938"/>
          <p14:tracePt t="216016" x="3757613" y="2922588"/>
          <p14:tracePt t="216033" x="3751263" y="2922588"/>
          <p14:tracePt t="216050" x="3708400" y="2922588"/>
          <p14:tracePt t="216067" x="3694113" y="2922588"/>
          <p14:tracePt t="216085" x="3643313" y="2914650"/>
          <p14:tracePt t="216102" x="3600450" y="2908300"/>
          <p14:tracePt t="216119" x="3586163" y="2908300"/>
          <p14:tracePt t="216136" x="3571875" y="2908300"/>
          <p14:tracePt t="216152" x="3551238" y="2908300"/>
          <p14:tracePt t="216168" x="3536950" y="2908300"/>
          <p14:tracePt t="216186" x="3522663" y="2908300"/>
          <p14:tracePt t="216219" x="3514725" y="2908300"/>
          <p14:tracePt t="216247" x="3508375" y="2908300"/>
          <p14:tracePt t="216279" x="3508375" y="2900363"/>
          <p14:tracePt t="216289" x="3500438" y="2900363"/>
          <p14:tracePt t="216305" x="3494088" y="2900363"/>
          <p14:tracePt t="216701" x="3486150" y="2900363"/>
          <p14:tracePt t="216709" x="3486150" y="2908300"/>
          <p14:tracePt t="216717" x="3479800" y="2908300"/>
          <p14:tracePt t="216729" x="3479800" y="2914650"/>
          <p14:tracePt t="216746" x="3471863" y="2914650"/>
          <p14:tracePt t="216795" x="3471863" y="2922588"/>
          <p14:tracePt t="216819" x="3465513" y="2922588"/>
          <p14:tracePt t="216891" x="3457575" y="2922588"/>
          <p14:tracePt t="216898" x="3457575" y="2928938"/>
          <p14:tracePt t="216921" x="3457575" y="2936875"/>
          <p14:tracePt t="217196" x="3457575" y="2943225"/>
          <p14:tracePt t="217271" x="3465513" y="2943225"/>
          <p14:tracePt t="217279" x="3471863" y="2943225"/>
          <p14:tracePt t="217295" x="3479800" y="2943225"/>
          <p14:tracePt t="217319" x="3494088" y="2943225"/>
          <p14:tracePt t="217325" x="3500438" y="2943225"/>
          <p14:tracePt t="217341" x="3514725" y="2951163"/>
          <p14:tracePt t="217358" x="3522663" y="2951163"/>
          <p14:tracePt t="217377" x="3536950" y="2951163"/>
          <p14:tracePt t="217392" x="3551238" y="2951163"/>
          <p14:tracePt t="217412" x="3565525" y="2951163"/>
          <p14:tracePt t="217444" x="3579813" y="2951163"/>
          <p14:tracePt t="217462" x="3586163" y="2951163"/>
          <p14:tracePt t="217497" x="3594100" y="2951163"/>
          <p14:tracePt t="217515" x="3608388" y="2951163"/>
          <p14:tracePt t="217531" x="3614738" y="2951163"/>
          <p14:tracePt t="217547" x="3629025" y="2951163"/>
          <p14:tracePt t="217562" x="3636963" y="2951163"/>
          <p14:tracePt t="217579" x="3651250" y="2951163"/>
          <p14:tracePt t="217597" x="3657600" y="2943225"/>
          <p14:tracePt t="217614" x="3671888" y="2943225"/>
          <p14:tracePt t="217630" x="3679825" y="2943225"/>
          <p14:tracePt t="217647" x="3686175" y="2936875"/>
          <p14:tracePt t="217665" x="3700463" y="2936875"/>
          <p14:tracePt t="217682" x="3722688" y="2936875"/>
          <p14:tracePt t="217698" x="3729038" y="2936875"/>
          <p14:tracePt t="217717" x="3757613" y="2936875"/>
          <p14:tracePt t="217732" x="3771900" y="2936875"/>
          <p14:tracePt t="217749" x="3779838" y="2936875"/>
          <p14:tracePt t="217766" x="3794125" y="2936875"/>
          <p14:tracePt t="217783" x="3800475" y="2936875"/>
          <p14:tracePt t="217800" x="3814763" y="2936875"/>
          <p14:tracePt t="217838" x="3822700" y="2936875"/>
          <p14:tracePt t="217867" x="3829050" y="2936875"/>
          <p14:tracePt t="218023" x="3822700" y="2936875"/>
          <p14:tracePt t="218031" x="3814763" y="2936875"/>
          <p14:tracePt t="218040" x="3808413" y="2936875"/>
          <p14:tracePt t="218056" x="3794125" y="2936875"/>
          <p14:tracePt t="218072" x="3779838" y="2936875"/>
          <p14:tracePt t="218090" x="3751263" y="2936875"/>
          <p14:tracePt t="218106" x="3708400" y="2936875"/>
          <p14:tracePt t="218123" x="3671888" y="2936875"/>
          <p14:tracePt t="218140" x="3594100" y="2936875"/>
          <p14:tracePt t="218157" x="3529013" y="2936875"/>
          <p14:tracePt t="218176" x="3443288" y="2951163"/>
          <p14:tracePt t="218192" x="3400425" y="2957513"/>
          <p14:tracePt t="218209" x="3365500" y="2957513"/>
          <p14:tracePt t="218327" x="3386138" y="2957513"/>
          <p14:tracePt t="218334" x="3394075" y="2957513"/>
          <p14:tracePt t="218343" x="3400425" y="2957513"/>
          <p14:tracePt t="218361" x="3436938" y="2965450"/>
          <p14:tracePt t="218378" x="3479800" y="2965450"/>
          <p14:tracePt t="218395" x="3543300" y="2965450"/>
          <p14:tracePt t="218412" x="3657600" y="2971800"/>
          <p14:tracePt t="218429" x="3736975" y="2971800"/>
          <p14:tracePt t="218445" x="3800475" y="2965450"/>
          <p14:tracePt t="218462" x="3865563" y="2965450"/>
          <p14:tracePt t="218479" x="3908425" y="2965450"/>
          <p14:tracePt t="218496" x="3957638" y="2957513"/>
          <p14:tracePt t="218514" x="3979863" y="2951163"/>
          <p14:tracePt t="218532" x="3994150" y="2951163"/>
          <p14:tracePt t="219911" x="3979863" y="2951163"/>
          <p14:tracePt t="219920" x="3951288" y="2943225"/>
          <p14:tracePt t="219927" x="3929063" y="2943225"/>
          <p14:tracePt t="219942" x="3865563" y="2943225"/>
          <p14:tracePt t="219959" x="3771900" y="2943225"/>
          <p14:tracePt t="219976" x="3686175" y="2943225"/>
          <p14:tracePt t="219993" x="3636963" y="2951163"/>
          <p14:tracePt t="220010" x="3565525" y="2951163"/>
          <p14:tracePt t="220026" x="3529013" y="2951163"/>
          <p14:tracePt t="220029" x="3508375" y="2951163"/>
          <p14:tracePt t="220043" x="3494088" y="2951163"/>
          <p14:tracePt t="220061" x="3457575" y="2951163"/>
          <p14:tracePt t="220093" x="3451225" y="2951163"/>
          <p14:tracePt t="220373" x="3457575" y="2957513"/>
          <p14:tracePt t="220381" x="3486150" y="2957513"/>
          <p14:tracePt t="220388" x="3514725" y="2957513"/>
          <p14:tracePt t="220399" x="3536950" y="2957513"/>
          <p14:tracePt t="220417" x="3614738" y="2943225"/>
          <p14:tracePt t="220434" x="3779838" y="2936875"/>
          <p14:tracePt t="220451" x="3865563" y="2914650"/>
          <p14:tracePt t="220468" x="3929063" y="2914650"/>
          <p14:tracePt t="220486" x="3979863" y="2900363"/>
          <p14:tracePt t="220504" x="4022725" y="2894013"/>
          <p14:tracePt t="220521" x="4029075" y="2894013"/>
          <p14:tracePt t="220537" x="4043363" y="2894013"/>
          <p14:tracePt t="220895" x="4022725" y="2900363"/>
          <p14:tracePt t="220903" x="4014788" y="2900363"/>
          <p14:tracePt t="220912" x="4000500" y="2908300"/>
          <p14:tracePt t="220926" x="3986213" y="2914650"/>
          <p14:tracePt t="220945" x="3937000" y="2922588"/>
          <p14:tracePt t="220962" x="3900488" y="2928938"/>
          <p14:tracePt t="220979" x="3871913" y="2936875"/>
          <p14:tracePt t="220996" x="3822700" y="2943225"/>
          <p14:tracePt t="221012" x="3786188" y="2943225"/>
          <p14:tracePt t="221028" x="3765550" y="2951163"/>
          <p14:tracePt t="221045" x="3729038" y="2951163"/>
          <p14:tracePt t="221064" x="3700463" y="2951163"/>
          <p14:tracePt t="221081" x="3686175" y="2957513"/>
          <p14:tracePt t="221096" x="3671888" y="2965450"/>
          <p14:tracePt t="221098" x="3657600" y="2965450"/>
          <p14:tracePt t="221114" x="3643313" y="2971800"/>
          <p14:tracePt t="221130" x="3636963" y="2979738"/>
          <p14:tracePt t="221149" x="3629025" y="2979738"/>
          <p14:tracePt t="221421" x="3636963" y="2979738"/>
          <p14:tracePt t="221437" x="3651250" y="2979738"/>
          <p14:tracePt t="221445" x="3657600" y="2979738"/>
          <p14:tracePt t="221454" x="3665538" y="2979738"/>
          <p14:tracePt t="221472" x="3694113" y="2979738"/>
          <p14:tracePt t="221487" x="3700463" y="2979738"/>
          <p14:tracePt t="221506" x="3751263" y="2979738"/>
          <p14:tracePt t="221524" x="3786188" y="2979738"/>
          <p14:tracePt t="221529" x="3794125" y="2979738"/>
          <p14:tracePt t="221539" x="3800475" y="2979738"/>
          <p14:tracePt t="221556" x="3829050" y="2979738"/>
          <p14:tracePt t="221572" x="3865563" y="2986088"/>
          <p14:tracePt t="221590" x="3886200" y="2986088"/>
          <p14:tracePt t="221607" x="3894138" y="2986088"/>
          <p14:tracePt t="221827" x="3886200" y="2986088"/>
          <p14:tracePt t="221835" x="3851275" y="2986088"/>
          <p14:tracePt t="221846" x="3800475" y="3000375"/>
          <p14:tracePt t="221861" x="3757613" y="3008313"/>
          <p14:tracePt t="221878" x="3665538" y="3028950"/>
          <p14:tracePt t="221898" x="3551238" y="3051175"/>
          <p14:tracePt t="221912" x="3471863" y="3051175"/>
          <p14:tracePt t="221929" x="3429000" y="3051175"/>
          <p14:tracePt t="221946" x="3394075" y="3057525"/>
          <p14:tracePt t="221963" x="3343275" y="3057525"/>
          <p14:tracePt t="221980" x="3314700" y="3057525"/>
          <p14:tracePt t="222187" x="3314700" y="3065463"/>
          <p14:tracePt t="222202" x="3322638" y="3065463"/>
          <p14:tracePt t="222211" x="3328988" y="3065463"/>
          <p14:tracePt t="222227" x="3343275" y="3065463"/>
          <p14:tracePt t="222234" x="3357563" y="3065463"/>
          <p14:tracePt t="222252" x="3379788" y="3065463"/>
          <p14:tracePt t="222269" x="3422650" y="3065463"/>
          <p14:tracePt t="222287" x="3486150" y="3057525"/>
          <p14:tracePt t="222304" x="3529013" y="3057525"/>
          <p14:tracePt t="222320" x="3557588" y="3057525"/>
          <p14:tracePt t="222337" x="3600450" y="3043238"/>
          <p14:tracePt t="222354" x="3629025" y="3043238"/>
          <p14:tracePt t="222371" x="3643313" y="3036888"/>
          <p14:tracePt t="222462" x="3651250" y="3036888"/>
          <p14:tracePt t="222499" x="3657600" y="3036888"/>
          <p14:tracePt t="222515" x="3665538" y="3036888"/>
          <p14:tracePt t="222560" x="3671888" y="3036888"/>
          <p14:tracePt t="223607" x="3671888" y="3028950"/>
          <p14:tracePt t="223615" x="3679825" y="3028950"/>
          <p14:tracePt t="223633" x="3686175" y="3028950"/>
          <p14:tracePt t="224295" x="3694113" y="3028950"/>
          <p14:tracePt t="224551" x="3700463" y="3036888"/>
          <p14:tracePt t="224772" x="3708400" y="3036888"/>
          <p14:tracePt t="224780" x="3714750" y="3036888"/>
          <p14:tracePt t="224793" x="3722688" y="3036888"/>
          <p14:tracePt t="224802" x="3722688" y="3028950"/>
          <p14:tracePt t="224818" x="3736975" y="3022600"/>
          <p14:tracePt t="224834" x="3751263" y="3014663"/>
          <p14:tracePt t="224852" x="3765550" y="3008313"/>
          <p14:tracePt t="224868" x="3786188" y="2994025"/>
          <p14:tracePt t="224886" x="3814763" y="2986088"/>
          <p14:tracePt t="224903" x="3836988" y="2986088"/>
          <p14:tracePt t="224919" x="3843338" y="2994025"/>
          <p14:tracePt t="224938" x="3843338" y="3000375"/>
          <p14:tracePt t="224955" x="3843338" y="3014663"/>
          <p14:tracePt t="224972" x="3851275" y="3051175"/>
          <p14:tracePt t="224989" x="3851275" y="3114675"/>
          <p14:tracePt t="225006" x="3857625" y="3214688"/>
          <p14:tracePt t="225023" x="3857625" y="3408363"/>
          <p14:tracePt t="225040" x="3851275" y="3514725"/>
          <p14:tracePt t="225057" x="3836988" y="3608388"/>
          <p14:tracePt t="225074" x="3800475" y="3700463"/>
          <p14:tracePt t="225091" x="3786188" y="3771900"/>
          <p14:tracePt t="225107" x="3779838" y="3894138"/>
          <p14:tracePt t="225123" x="3757613" y="4022725"/>
          <p14:tracePt t="225140" x="3757613" y="4129088"/>
          <p14:tracePt t="225157" x="3751263" y="4194175"/>
          <p14:tracePt t="225174" x="3743325" y="4237038"/>
          <p14:tracePt t="225192" x="3714750" y="4337050"/>
          <p14:tracePt t="225208" x="3694113" y="4386263"/>
          <p14:tracePt t="225225" x="3686175" y="4429125"/>
          <p14:tracePt t="225242" x="3643313" y="4457700"/>
          <p14:tracePt t="225259" x="3629025" y="4471988"/>
          <p14:tracePt t="225276" x="3579813" y="4500563"/>
          <p14:tracePt t="225294" x="3471863" y="4579938"/>
          <p14:tracePt t="225312" x="3414713" y="4657725"/>
          <p14:tracePt t="225329" x="3336925" y="4729163"/>
          <p14:tracePt t="225344" x="3257550" y="4794250"/>
          <p14:tracePt t="225361" x="3186113" y="4843463"/>
          <p14:tracePt t="225380" x="3086100" y="4908550"/>
          <p14:tracePt t="225397" x="3028950" y="4979988"/>
          <p14:tracePt t="225414" x="2979738" y="5014913"/>
          <p14:tracePt t="225431" x="2936875" y="5072063"/>
          <p14:tracePt t="225447" x="2886075" y="5114925"/>
          <p14:tracePt t="225463" x="2851150" y="5137150"/>
          <p14:tracePt t="225480" x="2779713" y="5172075"/>
          <p14:tracePt t="225497" x="2722563" y="5194300"/>
          <p14:tracePt t="225516" x="2665413" y="5222875"/>
          <p14:tracePt t="225533" x="2614613" y="5257800"/>
          <p14:tracePt t="225548" x="2586038" y="5280025"/>
          <p14:tracePt t="225565" x="2557463" y="5300663"/>
          <p14:tracePt t="225582" x="2522538" y="5322888"/>
          <p14:tracePt t="225599" x="2493963" y="5343525"/>
          <p14:tracePt t="225616" x="2465388" y="5380038"/>
          <p14:tracePt t="225633" x="2428875" y="5400675"/>
          <p14:tracePt t="225650" x="2400300" y="5414963"/>
          <p14:tracePt t="225667" x="2379663" y="5414963"/>
          <p14:tracePt t="225686" x="2371725" y="5414963"/>
          <p14:tracePt t="225747" x="2371725" y="5422900"/>
          <p14:tracePt t="225755" x="2379663" y="5422900"/>
          <p14:tracePt t="225763" x="2386013" y="5422900"/>
          <p14:tracePt t="225773" x="2393950" y="5422900"/>
          <p14:tracePt t="225787" x="2422525" y="5422900"/>
          <p14:tracePt t="225804" x="2457450" y="5422900"/>
          <p14:tracePt t="225822" x="2486025" y="5422900"/>
          <p14:tracePt t="225837" x="2500313" y="5422900"/>
          <p14:tracePt t="225951" x="2508250" y="5422900"/>
          <p14:tracePt t="225965" x="2514600" y="5422900"/>
          <p14:tracePt t="226102" x="2522538" y="5422900"/>
          <p14:tracePt t="226109" x="2536825" y="5422900"/>
          <p14:tracePt t="226117" x="2551113" y="5422900"/>
          <p14:tracePt t="226127" x="2571750" y="5422900"/>
          <p14:tracePt t="226143" x="2593975" y="5422900"/>
          <p14:tracePt t="226160" x="2600325" y="5422900"/>
          <p14:tracePt t="226194" x="2608263" y="5422900"/>
          <p14:tracePt t="226238" x="2614613" y="5422900"/>
          <p14:tracePt t="226276" x="2622550" y="5422900"/>
          <p14:tracePt t="226292" x="2628900" y="5422900"/>
          <p14:tracePt t="226301" x="2636838" y="5422900"/>
          <p14:tracePt t="226312" x="2643188" y="5422900"/>
          <p14:tracePt t="226330" x="2657475" y="5422900"/>
          <p14:tracePt t="226347" x="2665413" y="5422900"/>
          <p14:tracePt t="226364" x="2671763" y="5422900"/>
          <p14:tracePt t="226435" x="2679700" y="5414963"/>
          <p14:tracePt t="226445" x="2686050" y="5414963"/>
          <p14:tracePt t="226607" x="2693988" y="5414963"/>
          <p14:tracePt t="226637" x="2700338" y="5414963"/>
          <p14:tracePt t="226645" x="2728913" y="5414963"/>
          <p14:tracePt t="226657" x="2765425" y="5414963"/>
          <p14:tracePt t="226672" x="2879725" y="5429250"/>
          <p14:tracePt t="226687" x="3000375" y="5437188"/>
          <p14:tracePt t="226704" x="3086100" y="5451475"/>
          <p14:tracePt t="226723" x="3151188" y="5457825"/>
          <p14:tracePt t="226738" x="3165475" y="5457825"/>
          <p14:tracePt t="226758" x="3186113" y="5457825"/>
          <p14:tracePt t="226772" x="3214688" y="5457825"/>
          <p14:tracePt t="226789" x="3257550" y="5457825"/>
          <p14:tracePt t="226806" x="3294063" y="5465763"/>
          <p14:tracePt t="226822" x="3328988" y="5472113"/>
          <p14:tracePt t="226841" x="3365500" y="5472113"/>
          <p14:tracePt t="226858" x="3371850" y="5472113"/>
          <p14:tracePt t="227441" x="3379788" y="5472113"/>
          <p14:tracePt t="227465" x="3386138" y="5472113"/>
          <p14:tracePt t="227473" x="3394075" y="5472113"/>
          <p14:tracePt t="227485" x="3400425" y="5465763"/>
          <p14:tracePt t="227502" x="3457575" y="5451475"/>
          <p14:tracePt t="227505" x="3471863" y="5437188"/>
          <p14:tracePt t="227521" x="3508375" y="5422900"/>
          <p14:tracePt t="227538" x="3551238" y="5408613"/>
          <p14:tracePt t="227554" x="3557588" y="5408613"/>
          <p14:tracePt t="227570" x="3571875" y="5408613"/>
          <p14:tracePt t="227587" x="3579813" y="5400675"/>
          <p14:tracePt t="227605" x="3594100" y="5386388"/>
          <p14:tracePt t="227621" x="3600450" y="5372100"/>
          <p14:tracePt t="227646" x="3608388" y="5372100"/>
          <p14:tracePt t="227657" x="3614738" y="5372100"/>
          <p14:tracePt t="227674" x="3636963" y="5343525"/>
          <p14:tracePt t="227690" x="3679825" y="5314950"/>
          <p14:tracePt t="227707" x="3686175" y="5308600"/>
          <p14:tracePt t="227865" x="3694113" y="5300663"/>
          <p14:tracePt t="227974" x="3686175" y="5300663"/>
          <p14:tracePt t="227981" x="3665538" y="5300663"/>
          <p14:tracePt t="227989" x="3643313" y="5300663"/>
          <p14:tracePt t="227997" x="3636963" y="5300663"/>
          <p14:tracePt t="228012" x="3600450" y="5300663"/>
          <p14:tracePt t="228029" x="3565525" y="5308600"/>
          <p14:tracePt t="228046" x="3508375" y="5308600"/>
          <p14:tracePt t="228063" x="3457575" y="5308600"/>
          <p14:tracePt t="228080" x="3443288" y="5308600"/>
          <p14:tracePt t="228097" x="3429000" y="5308600"/>
          <p14:tracePt t="228114" x="3379788" y="5308600"/>
          <p14:tracePt t="228131" x="3365500" y="5308600"/>
          <p14:tracePt t="228148" x="3357563" y="5308600"/>
          <p14:tracePt t="228182" x="3343275" y="5308600"/>
          <p14:tracePt t="228217" x="3308350" y="5314950"/>
          <p14:tracePt t="228235" x="3286125" y="5314950"/>
          <p14:tracePt t="228250" x="3236913" y="5322888"/>
          <p14:tracePt t="228267" x="3194050" y="5322888"/>
          <p14:tracePt t="228284" x="3143250" y="5322888"/>
          <p14:tracePt t="228301" x="3122613" y="5322888"/>
          <p14:tracePt t="228317" x="3114675" y="5322888"/>
          <p14:tracePt t="228335" x="3108325" y="5322888"/>
          <p14:tracePt t="228352" x="3100388" y="5322888"/>
          <p14:tracePt t="228369" x="3079750" y="5322888"/>
          <p14:tracePt t="228386" x="3051175" y="5322888"/>
          <p14:tracePt t="228402" x="3008313" y="5337175"/>
          <p14:tracePt t="228419" x="2965450" y="5343525"/>
          <p14:tracePt t="228437" x="2936875" y="5343525"/>
          <p14:tracePt t="228454" x="2922588" y="5343525"/>
          <p14:tracePt t="228475" x="2886075" y="5351463"/>
          <p14:tracePt t="228487" x="2879725" y="5351463"/>
          <p14:tracePt t="228505" x="2865438" y="5351463"/>
          <p14:tracePt t="228523" x="2828925" y="5351463"/>
          <p14:tracePt t="228526" x="2800350" y="5351463"/>
          <p14:tracePt t="228540" x="2794000" y="5351463"/>
          <p14:tracePt t="228555" x="2765425" y="5351463"/>
          <p14:tracePt t="228574" x="2722563" y="5357813"/>
          <p14:tracePt t="228590" x="2708275" y="5357813"/>
          <p14:tracePt t="228607" x="2700338" y="5357813"/>
          <p14:tracePt t="228724" x="2714625" y="5357813"/>
          <p14:tracePt t="228741" x="2728913" y="5357813"/>
          <p14:tracePt t="228748" x="2736850" y="5357813"/>
          <p14:tracePt t="228759" x="2743200" y="5357813"/>
          <p14:tracePt t="228776" x="2771775" y="5351463"/>
          <p14:tracePt t="228794" x="2779713" y="5351463"/>
          <p14:tracePt t="228811" x="2800350" y="5351463"/>
          <p14:tracePt t="228828" x="2836863" y="5365750"/>
          <p14:tracePt t="228845" x="2871788" y="5365750"/>
          <p14:tracePt t="228862" x="2965450" y="5365750"/>
          <p14:tracePt t="228878" x="3036888" y="5357813"/>
          <p14:tracePt t="228897" x="3086100" y="5357813"/>
          <p14:tracePt t="228914" x="3136900" y="5351463"/>
          <p14:tracePt t="228932" x="3171825" y="5351463"/>
          <p14:tracePt t="228949" x="3194050" y="5351463"/>
          <p14:tracePt t="228965" x="3200400" y="5351463"/>
          <p14:tracePt t="228981" x="3208338" y="5351463"/>
          <p14:tracePt t="228997" x="3222625" y="5351463"/>
          <p14:tracePt t="229014" x="3236913" y="5351463"/>
          <p14:tracePt t="229031" x="3265488" y="5351463"/>
          <p14:tracePt t="229035" x="3279775" y="5343525"/>
          <p14:tracePt t="229048" x="3286125" y="5343525"/>
          <p14:tracePt t="229066" x="3336925" y="5337175"/>
          <p14:tracePt t="229082" x="3379788" y="5337175"/>
          <p14:tracePt t="229099" x="3400425" y="5337175"/>
          <p14:tracePt t="229117" x="3408363" y="5337175"/>
          <p14:tracePt t="229135" x="3414713" y="5337175"/>
          <p14:tracePt t="229152" x="3436938" y="5337175"/>
          <p14:tracePt t="229169" x="3457575" y="5351463"/>
          <p14:tracePt t="229184" x="3479800" y="5357813"/>
          <p14:tracePt t="229202" x="3508375" y="5357813"/>
          <p14:tracePt t="229218" x="3536950" y="5357813"/>
          <p14:tracePt t="229236" x="3543300" y="5357813"/>
          <p14:tracePt t="229255" x="3565525" y="5357813"/>
          <p14:tracePt t="229271" x="3579813" y="5357813"/>
          <p14:tracePt t="229288" x="3586163" y="5357813"/>
          <p14:tracePt t="229321" x="3600450" y="5357813"/>
          <p14:tracePt t="229338" x="3608388" y="5357813"/>
          <p14:tracePt t="229355" x="3614738" y="5357813"/>
          <p14:tracePt t="229371" x="3629025" y="5357813"/>
          <p14:tracePt t="229389" x="3636963" y="5357813"/>
          <p14:tracePt t="229405" x="3651250" y="5351463"/>
          <p14:tracePt t="229523" x="3657600" y="5351463"/>
          <p14:tracePt t="229527" x="3665538" y="5351463"/>
          <p14:tracePt t="229541" x="3671888" y="5351463"/>
          <p14:tracePt t="229558" x="3722688" y="5343525"/>
          <p14:tracePt t="229575" x="3771900" y="5343525"/>
          <p14:tracePt t="229592" x="3794125" y="5343525"/>
          <p14:tracePt t="229609" x="3836988" y="5337175"/>
          <p14:tracePt t="229628" x="3865563" y="5329238"/>
          <p14:tracePt t="229645" x="3871913" y="5329238"/>
          <p14:tracePt t="229678" x="3879850" y="5329238"/>
          <p14:tracePt t="229694" x="3886200" y="5329238"/>
          <p14:tracePt t="229712" x="3894138" y="5329238"/>
          <p14:tracePt t="229730" x="3908425" y="5329238"/>
          <p14:tracePt t="229746" x="3929063" y="5329238"/>
          <p14:tracePt t="229764" x="3937000" y="5314950"/>
          <p14:tracePt t="229780" x="3951288" y="5314950"/>
          <p14:tracePt t="229797" x="3957638" y="5300663"/>
          <p14:tracePt t="229871" x="3957638" y="5294313"/>
          <p14:tracePt t="229895" x="3971925" y="5272088"/>
          <p14:tracePt t="229903" x="3994150" y="5237163"/>
          <p14:tracePt t="229915" x="4008438" y="5222875"/>
          <p14:tracePt t="229932" x="4065588" y="5137150"/>
          <p14:tracePt t="229949" x="4100513" y="5108575"/>
          <p14:tracePt t="229968" x="4137025" y="5094288"/>
          <p14:tracePt t="229983" x="4165600" y="5065713"/>
          <p14:tracePt t="230000" x="4186238" y="5065713"/>
          <p14:tracePt t="230017" x="4194175" y="5057775"/>
          <p14:tracePt t="230035" x="4200525" y="5057775"/>
          <p14:tracePt t="230055" x="4200525" y="5051425"/>
          <p14:tracePt t="230085" x="4208463" y="5051425"/>
          <p14:tracePt t="287350" x="4208463" y="4994275"/>
          <p14:tracePt t="287361" x="4208463" y="4937125"/>
          <p14:tracePt t="287378" x="4200525" y="4808538"/>
          <p14:tracePt t="287394" x="4171950" y="4657725"/>
          <p14:tracePt t="287411" x="4157663" y="4479925"/>
          <p14:tracePt t="287427" x="4157663" y="4329113"/>
          <p14:tracePt t="287445" x="4157663" y="4165600"/>
          <p14:tracePt t="287462" x="4171950" y="4065588"/>
          <p14:tracePt t="287479" x="4186238" y="3979863"/>
          <p14:tracePt t="287496" x="4208463" y="3879850"/>
          <p14:tracePt t="287513" x="4222750" y="3822700"/>
          <p14:tracePt t="287532" x="4251325" y="3686175"/>
          <p14:tracePt t="287548" x="4251325" y="3586163"/>
          <p14:tracePt t="287564" x="4251325" y="3479800"/>
          <p14:tracePt t="287582" x="4265613" y="3386138"/>
          <p14:tracePt t="287585" x="4265613" y="3371850"/>
          <p14:tracePt t="287598" x="4265613" y="3351213"/>
          <p14:tracePt t="287616" x="4271963" y="3300413"/>
          <p14:tracePt t="287632" x="4271963" y="3279775"/>
          <p14:tracePt t="287650" x="4271963" y="3251200"/>
          <p14:tracePt t="287667" x="4271963" y="3228975"/>
          <p14:tracePt t="287685" x="4279900" y="3194050"/>
          <p14:tracePt t="287700" x="4286250" y="3157538"/>
          <p14:tracePt t="287702" x="4286250" y="3122613"/>
          <p14:tracePt t="287718" x="4286250" y="3065463"/>
          <p14:tracePt t="287734" x="4294188" y="3000375"/>
          <p14:tracePt t="287752" x="4294188" y="2951163"/>
          <p14:tracePt t="287770" x="4308475" y="2886075"/>
          <p14:tracePt t="287785" x="4308475" y="2857500"/>
          <p14:tracePt t="287804" x="4294188" y="2822575"/>
          <p14:tracePt t="287821" x="4294188" y="2814638"/>
          <p14:tracePt t="287837" x="4286250" y="2794000"/>
          <p14:tracePt t="287854" x="4286250" y="2771775"/>
          <p14:tracePt t="287871" x="4279900" y="2757488"/>
          <p14:tracePt t="287888" x="4279900" y="2736850"/>
          <p14:tracePt t="287905" x="4279900" y="2722563"/>
          <p14:tracePt t="287923" x="4279900" y="2714625"/>
          <p14:tracePt t="287940" x="4279900" y="2708275"/>
          <p14:tracePt t="287974" x="4286250" y="2708275"/>
          <p14:tracePt t="287990" x="4308475" y="2708275"/>
          <p14:tracePt t="288007" x="4351338" y="2708275"/>
          <p14:tracePt t="288024" x="4357688" y="2708275"/>
          <p14:tracePt t="288041" x="4365625" y="2708275"/>
          <p14:tracePt t="288059" x="4371975" y="2708275"/>
          <p14:tracePt t="288075" x="4394200" y="2700338"/>
          <p14:tracePt t="288092" x="4408488" y="2700338"/>
          <p14:tracePt t="288109" x="4422775" y="2693988"/>
          <p14:tracePt t="288127" x="4443413" y="2686050"/>
          <p14:tracePt t="288144" x="4465638" y="2686050"/>
          <p14:tracePt t="288161" x="4486275" y="2686050"/>
          <p14:tracePt t="288178" x="4514850" y="2686050"/>
          <p14:tracePt t="288195" x="4529138" y="2686050"/>
          <p14:tracePt t="288212" x="4551363" y="2693988"/>
          <p14:tracePt t="288229" x="4579938" y="2693988"/>
          <p14:tracePt t="288246" x="4614863" y="2693988"/>
          <p14:tracePt t="288263" x="4643438" y="2693988"/>
          <p14:tracePt t="288280" x="4657725" y="2693988"/>
          <p14:tracePt t="288298" x="4714875" y="2693988"/>
          <p14:tracePt t="288315" x="4751388" y="2693988"/>
          <p14:tracePt t="288332" x="4786313" y="2693988"/>
          <p14:tracePt t="288350" x="4837113" y="2693988"/>
          <p14:tracePt t="288367" x="4857750" y="2700338"/>
          <p14:tracePt t="288383" x="4865688" y="2708275"/>
          <p14:tracePt t="288401" x="4872038" y="2708275"/>
          <p14:tracePt t="288418" x="4886325" y="2708275"/>
          <p14:tracePt t="288435" x="4894263" y="2714625"/>
          <p14:tracePt t="288452" x="4908550" y="2722563"/>
          <p14:tracePt t="288472" x="4914900" y="2722563"/>
          <p14:tracePt t="288486" x="4929188" y="2728913"/>
          <p14:tracePt t="288520" x="4943475" y="2728913"/>
          <p14:tracePt t="288535" x="4951413" y="2736850"/>
          <p14:tracePt t="288553" x="4957763" y="2751138"/>
          <p14:tracePt t="288570" x="4986338" y="2757488"/>
          <p14:tracePt t="288586" x="4994275" y="2771775"/>
          <p14:tracePt t="288604" x="5000625" y="2779713"/>
          <p14:tracePt t="288621" x="5014913" y="2794000"/>
          <p14:tracePt t="288638" x="5022850" y="2800350"/>
          <p14:tracePt t="288656" x="5037138" y="2814638"/>
          <p14:tracePt t="288672" x="5051425" y="2822575"/>
          <p14:tracePt t="288688" x="5051425" y="2836863"/>
          <p14:tracePt t="288706" x="5057775" y="2843213"/>
          <p14:tracePt t="288722" x="5072063" y="2865438"/>
          <p14:tracePt t="288740" x="5080000" y="2894013"/>
          <p14:tracePt t="288757" x="5100638" y="2936875"/>
          <p14:tracePt t="288774" x="5100638" y="2965450"/>
          <p14:tracePt t="288791" x="5108575" y="2971800"/>
          <p14:tracePt t="288808" x="5108575" y="2994025"/>
          <p14:tracePt t="288825" x="5122863" y="3022600"/>
          <p14:tracePt t="288843" x="5122863" y="3043238"/>
          <p14:tracePt t="288861" x="5129213" y="3071813"/>
          <p14:tracePt t="288877" x="5129213" y="3122613"/>
          <p14:tracePt t="288893" x="5129213" y="3165475"/>
          <p14:tracePt t="288910" x="5143500" y="3194050"/>
          <p14:tracePt t="288928" x="5143500" y="3236913"/>
          <p14:tracePt t="288945" x="5143500" y="3251200"/>
          <p14:tracePt t="288962" x="5143500" y="3294063"/>
          <p14:tracePt t="288980" x="5143500" y="3300413"/>
          <p14:tracePt t="288997" x="5143500" y="3336925"/>
          <p14:tracePt t="289014" x="5143500" y="3408363"/>
          <p14:tracePt t="289030" x="5143500" y="3443288"/>
          <p14:tracePt t="289047" x="5143500" y="3465513"/>
          <p14:tracePt t="289064" x="5143500" y="3494088"/>
          <p14:tracePt t="289082" x="5143500" y="3500438"/>
          <p14:tracePt t="289085" x="5143500" y="3508375"/>
          <p14:tracePt t="289100" x="5143500" y="3522663"/>
          <p14:tracePt t="289117" x="5143500" y="3536950"/>
          <p14:tracePt t="289134" x="5143500" y="3551238"/>
          <p14:tracePt t="289151" x="5143500" y="3565525"/>
          <p14:tracePt t="289168" x="5143500" y="3586163"/>
          <p14:tracePt t="289186" x="5143500" y="3614738"/>
          <p14:tracePt t="289203" x="5143500" y="3643313"/>
          <p14:tracePt t="289219" x="5143500" y="3657600"/>
          <p14:tracePt t="289236" x="5143500" y="3671888"/>
          <p14:tracePt t="289253" x="5143500" y="3679825"/>
          <p14:tracePt t="289269" x="5143500" y="3708400"/>
          <p14:tracePt t="289286" x="5143500" y="3736975"/>
          <p14:tracePt t="289303" x="5122863" y="3771900"/>
          <p14:tracePt t="289320" x="5122863" y="3786188"/>
          <p14:tracePt t="289339" x="5122863" y="3814763"/>
          <p14:tracePt t="289356" x="5114925" y="3822700"/>
          <p14:tracePt t="289372" x="5100638" y="3836988"/>
          <p14:tracePt t="289389" x="5086350" y="3851275"/>
          <p14:tracePt t="289408" x="5072063" y="3886200"/>
          <p14:tracePt t="289425" x="5051425" y="3922713"/>
          <p14:tracePt t="289442" x="5022850" y="3986213"/>
          <p14:tracePt t="289459" x="4994275" y="4029075"/>
          <p14:tracePt t="289474" x="4957763" y="4100513"/>
          <p14:tracePt t="289476" x="4951413" y="4108450"/>
          <p14:tracePt t="289493" x="4922838" y="4143375"/>
          <p14:tracePt t="289510" x="4894263" y="4165600"/>
          <p14:tracePt t="289527" x="4865688" y="4200525"/>
          <p14:tracePt t="289543" x="4829175" y="4251325"/>
          <p14:tracePt t="289560" x="4800600" y="4308475"/>
          <p14:tracePt t="289577" x="4772025" y="4365625"/>
          <p14:tracePt t="289594" x="4714875" y="4400550"/>
          <p14:tracePt t="289611" x="4665663" y="4429125"/>
          <p14:tracePt t="289628" x="4614863" y="4443413"/>
          <p14:tracePt t="289649" x="4514850" y="4494213"/>
          <p14:tracePt t="289662" x="4486275" y="4508500"/>
          <p14:tracePt t="289679" x="4394200" y="4557713"/>
          <p14:tracePt t="289697" x="4351338" y="4594225"/>
          <p14:tracePt t="289714" x="4308475" y="4614863"/>
          <p14:tracePt t="289732" x="4279900" y="4657725"/>
          <p14:tracePt t="289751" x="4251325" y="4694238"/>
          <p14:tracePt t="289766" x="4229100" y="4722813"/>
          <p14:tracePt t="289784" x="4186238" y="4743450"/>
          <p14:tracePt t="289801" x="4157663" y="4779963"/>
          <p14:tracePt t="289818" x="4122738" y="4822825"/>
          <p14:tracePt t="289836" x="4057650" y="4857750"/>
          <p14:tracePt t="289852" x="4022725" y="4886325"/>
          <p14:tracePt t="289870" x="4000500" y="4894263"/>
          <p14:tracePt t="289886" x="3971925" y="4900613"/>
          <p14:tracePt t="289901" x="3943350" y="4914900"/>
          <p14:tracePt t="289920" x="3914775" y="4929188"/>
          <p14:tracePt t="289936" x="3857625" y="4943475"/>
          <p14:tracePt t="289953" x="3836988" y="4957763"/>
          <p14:tracePt t="289970" x="3814763" y="4965700"/>
          <p14:tracePt t="289987" x="3800475" y="4979988"/>
          <p14:tracePt t="290004" x="3794125" y="5014913"/>
          <p14:tracePt t="290021" x="3765550" y="5043488"/>
          <p14:tracePt t="290038" x="3729038" y="5100638"/>
          <p14:tracePt t="290055" x="3722688" y="5114925"/>
          <p14:tracePt t="290074" x="3708400" y="5129213"/>
          <p14:tracePt t="290090" x="3686175" y="5151438"/>
          <p14:tracePt t="290093" x="3679825" y="5165725"/>
          <p14:tracePt t="290106" x="3679825" y="5180013"/>
          <p14:tracePt t="290124" x="3636963" y="5222875"/>
          <p14:tracePt t="290141" x="3614738" y="5243513"/>
          <p14:tracePt t="290158" x="3594100" y="5272088"/>
          <p14:tracePt t="290176" x="3579813" y="5280025"/>
          <p14:tracePt t="290194" x="3551238" y="5286375"/>
          <p14:tracePt t="290211" x="3536950" y="5294313"/>
          <p14:tracePt t="290228" x="3529013" y="5300663"/>
          <p14:tracePt t="290245" x="3508375" y="5314950"/>
          <p14:tracePt t="290262" x="3486150" y="5337175"/>
          <p14:tracePt t="290279" x="3457575" y="5351463"/>
          <p14:tracePt t="290295" x="3422650" y="5357813"/>
          <p14:tracePt t="290296" x="3400425" y="5357813"/>
          <p14:tracePt t="290312" x="3371850" y="5372100"/>
          <p14:tracePt t="290328" x="3336925" y="5380038"/>
          <p14:tracePt t="290346" x="3294063" y="5394325"/>
          <p14:tracePt t="290363" x="3243263" y="5394325"/>
          <p14:tracePt t="290380" x="3228975" y="5394325"/>
          <p14:tracePt t="290398" x="3200400" y="5394325"/>
          <p14:tracePt t="290414" x="3186113" y="5394325"/>
          <p14:tracePt t="290434" x="3179763" y="5394325"/>
          <p14:tracePt t="290450" x="3171825" y="5394325"/>
          <p14:tracePt t="290467" x="3143250" y="5394325"/>
          <p14:tracePt t="290482" x="3122613" y="5394325"/>
          <p14:tracePt t="290484" x="3114675" y="5394325"/>
          <p14:tracePt t="290500" x="3086100" y="5400675"/>
          <p14:tracePt t="290517" x="3057525" y="5400675"/>
          <p14:tracePt t="290534" x="3022600" y="5400675"/>
          <p14:tracePt t="290551" x="3000375" y="5400675"/>
          <p14:tracePt t="290568" x="2957513" y="5400675"/>
          <p14:tracePt t="290586" x="2914650" y="5400675"/>
          <p14:tracePt t="290603" x="2886075" y="5400675"/>
          <p14:tracePt t="290619" x="2851150" y="5400675"/>
          <p14:tracePt t="290636" x="2786063" y="5400675"/>
          <p14:tracePt t="290653" x="2751138" y="5400675"/>
          <p14:tracePt t="290670" x="2708275" y="5414963"/>
          <p14:tracePt t="290689" x="2671763" y="5414963"/>
          <p14:tracePt t="290706" x="2665413" y="5414963"/>
          <p14:tracePt t="290723" x="2657475" y="5414963"/>
          <p14:tracePt t="290740" x="2651125" y="5414963"/>
          <p14:tracePt t="290860" x="2643188" y="5414963"/>
          <p14:tracePt t="291014" x="2651125" y="5414963"/>
          <p14:tracePt t="291030" x="2657475" y="5414963"/>
          <p14:tracePt t="291038" x="2657475" y="5408613"/>
          <p14:tracePt t="291048" x="2665413" y="5408613"/>
          <p14:tracePt t="291063" x="2679700" y="5400675"/>
          <p14:tracePt t="291081" x="2708275" y="5400675"/>
          <p14:tracePt t="291100" x="2757488" y="5400675"/>
          <p14:tracePt t="291116" x="2800350" y="5400675"/>
          <p14:tracePt t="291132" x="2851150" y="5400675"/>
          <p14:tracePt t="291150" x="2879725" y="5400675"/>
          <p14:tracePt t="291166" x="2908300" y="5394325"/>
          <p14:tracePt t="291183" x="2936875" y="5394325"/>
          <p14:tracePt t="291200" x="2965450" y="5394325"/>
          <p14:tracePt t="291218" x="2986088" y="5394325"/>
          <p14:tracePt t="291235" x="2994025" y="5394325"/>
          <p14:tracePt t="291253" x="3008313" y="5394325"/>
          <p14:tracePt t="291289" x="3057525" y="5400675"/>
          <p14:tracePt t="291305" x="3100388" y="5408613"/>
          <p14:tracePt t="291321" x="3136900" y="5408613"/>
          <p14:tracePt t="291339" x="3171825" y="5408613"/>
          <p14:tracePt t="291355" x="3208338" y="5400675"/>
          <p14:tracePt t="291372" x="3251200" y="5394325"/>
          <p14:tracePt t="291388" x="3294063" y="5394325"/>
          <p14:tracePt t="291406" x="3343275" y="5394325"/>
          <p14:tracePt t="291423" x="3365500" y="5394325"/>
          <p14:tracePt t="291441" x="3379788" y="5394325"/>
          <p14:tracePt t="291458" x="3394075" y="5394325"/>
          <p14:tracePt t="291491" x="3394075" y="5380038"/>
          <p14:tracePt t="291508" x="3400425" y="5380038"/>
          <p14:tracePt t="291525" x="3414713" y="5380038"/>
          <p14:tracePt t="291542" x="3414713" y="5372100"/>
          <p14:tracePt t="291559" x="3422650" y="5372100"/>
          <p14:tracePt t="291576" x="3429000" y="5365750"/>
          <p14:tracePt t="291595" x="3436938" y="5365750"/>
          <p14:tracePt t="291612" x="3457575" y="5357813"/>
          <p14:tracePt t="291629" x="3479800" y="5357813"/>
          <p14:tracePt t="291646" x="3500438" y="5357813"/>
          <p14:tracePt t="291663" x="3529013" y="5357813"/>
          <p14:tracePt t="291680" x="3543300" y="5357813"/>
          <p14:tracePt t="291697" x="3579813" y="5357813"/>
          <p14:tracePt t="291714" x="3594100" y="5357813"/>
          <p14:tracePt t="291732" x="3600450" y="5357813"/>
          <p14:tracePt t="291749" x="3608388" y="5357813"/>
          <p14:tracePt t="291885" x="3608388" y="5351463"/>
          <p14:tracePt t="291914" x="3600450" y="5351463"/>
          <p14:tracePt t="291921" x="3594100" y="5351463"/>
          <p14:tracePt t="291945" x="3586163" y="5351463"/>
          <p14:tracePt t="291961" x="3579813" y="5351463"/>
          <p14:tracePt t="291969" x="3571875" y="5351463"/>
          <p14:tracePt t="291986" x="3557588" y="5351463"/>
          <p14:tracePt t="292003" x="3543300" y="5351463"/>
          <p14:tracePt t="292021" x="3514725" y="5351463"/>
          <p14:tracePt t="292038" x="3486150" y="5351463"/>
          <p14:tracePt t="292055" x="3436938" y="5351463"/>
          <p14:tracePt t="292072" x="3408363" y="5351463"/>
          <p14:tracePt t="292090" x="3365500" y="5357813"/>
          <p14:tracePt t="292093" x="3343275" y="5357813"/>
          <p14:tracePt t="292106" x="3336925" y="5357813"/>
          <p14:tracePt t="292123" x="3308350" y="5357813"/>
          <p14:tracePt t="292140" x="3251200" y="5357813"/>
          <p14:tracePt t="292157" x="3200400" y="5357813"/>
          <p14:tracePt t="292175" x="3165475" y="5351463"/>
          <p14:tracePt t="292192" x="3122613" y="5343525"/>
          <p14:tracePt t="292210" x="3051175" y="5337175"/>
          <p14:tracePt t="292227" x="2994025" y="5337175"/>
          <p14:tracePt t="292244" x="2957513" y="5337175"/>
          <p14:tracePt t="292261" x="2922588" y="5322888"/>
          <p14:tracePt t="292278" x="2894013" y="5322888"/>
          <p14:tracePt t="292296" x="2851150" y="5322888"/>
          <p14:tracePt t="292311" x="2836863" y="5322888"/>
          <p14:tracePt t="292328" x="2822575" y="5322888"/>
          <p14:tracePt t="292345" x="2808288" y="5322888"/>
          <p14:tracePt t="292362" x="2800350" y="5322888"/>
          <p14:tracePt t="292379" x="2786063" y="5322888"/>
          <p14:tracePt t="292398" x="2771775" y="5322888"/>
          <p14:tracePt t="292414" x="2765425" y="5322888"/>
          <p14:tracePt t="292431" x="2757488" y="5322888"/>
          <p14:tracePt t="292448" x="2751138" y="5322888"/>
          <p14:tracePt t="292466" x="2736850" y="5322888"/>
          <p14:tracePt t="292483" x="2728913" y="5322888"/>
          <p14:tracePt t="292517" x="2728913" y="5329238"/>
          <p14:tracePt t="292534" x="2722563" y="5329238"/>
          <p14:tracePt t="292635" x="2714625" y="5329238"/>
          <p14:tracePt t="292642" x="2708275" y="5329238"/>
          <p14:tracePt t="292672" x="2708275" y="5337175"/>
          <p14:tracePt t="292681" x="2700338" y="5337175"/>
          <p14:tracePt t="292696" x="2693988" y="5337175"/>
          <p14:tracePt t="292705" x="2693988" y="5343525"/>
          <p14:tracePt t="292722" x="2686050" y="5351463"/>
          <p14:tracePt t="292738" x="2671763" y="5351463"/>
          <p14:tracePt t="292756" x="2657475" y="5351463"/>
          <p14:tracePt t="292821" x="2651125" y="5351463"/>
          <p14:tracePt t="292853" x="2651125" y="5357813"/>
          <p14:tracePt t="293142" x="2643188" y="5357813"/>
          <p14:tracePt t="293219" x="2636838" y="5357813"/>
          <p14:tracePt t="293671" x="2628900" y="5357813"/>
          <p14:tracePt t="293740" x="2622550" y="5357813"/>
          <p14:tracePt t="294195" x="2614613" y="5357813"/>
          <p14:tracePt t="294227" x="2608263" y="5357813"/>
          <p14:tracePt t="294233" x="2600325" y="5357813"/>
          <p14:tracePt t="294252" x="2593975" y="5351463"/>
          <p14:tracePt t="294275" x="2586038" y="5343525"/>
          <p14:tracePt t="294362" x="2579688" y="5343525"/>
          <p14:tracePt t="295393" x="2579688" y="5337175"/>
          <p14:tracePt t="295407" x="2586038" y="5337175"/>
          <p14:tracePt t="295423" x="2586038" y="5329238"/>
          <p14:tracePt t="295439" x="2593975" y="5329238"/>
          <p14:tracePt t="295462" x="2600325" y="5329238"/>
          <p14:tracePt t="295476" x="2608263" y="5329238"/>
          <p14:tracePt t="295483" x="2614613" y="5329238"/>
          <p14:tracePt t="295492" x="2622550" y="5329238"/>
          <p14:tracePt t="295515" x="2628900" y="5329238"/>
          <p14:tracePt t="295524" x="2636838" y="5329238"/>
          <p14:tracePt t="295552" x="2643188" y="5329238"/>
          <p14:tracePt t="295563" x="2651125" y="5329238"/>
          <p14:tracePt t="295575" x="2657475" y="5329238"/>
          <p14:tracePt t="295592" x="2693988" y="5322888"/>
          <p14:tracePt t="295610" x="2736850" y="5322888"/>
          <p14:tracePt t="295626" x="2779713" y="5322888"/>
          <p14:tracePt t="295644" x="2808288" y="5322888"/>
          <p14:tracePt t="295661" x="2851150" y="5322888"/>
          <p14:tracePt t="295679" x="2886075" y="5322888"/>
          <p14:tracePt t="295697" x="2914650" y="5322888"/>
          <p14:tracePt t="295713" x="2928938" y="5322888"/>
          <p14:tracePt t="295730" x="2951163" y="5322888"/>
          <p14:tracePt t="295748" x="2979738" y="5314950"/>
          <p14:tracePt t="295764" x="3008313" y="5314950"/>
          <p14:tracePt t="295782" x="3057525" y="5314950"/>
          <p14:tracePt t="295798" x="3100388" y="5314950"/>
          <p14:tracePt t="295814" x="3136900" y="5314950"/>
          <p14:tracePt t="295831" x="3179763" y="5314950"/>
          <p14:tracePt t="295848" x="3228975" y="5314950"/>
          <p14:tracePt t="295865" x="3265488" y="5308600"/>
          <p14:tracePt t="295883" x="3300413" y="5308600"/>
          <p14:tracePt t="295901" x="3343275" y="5308600"/>
          <p14:tracePt t="295918" x="3386138" y="5308600"/>
          <p14:tracePt t="295936" x="3422650" y="5308600"/>
          <p14:tracePt t="295952" x="3457575" y="5308600"/>
          <p14:tracePt t="295970" x="3479800" y="5308600"/>
          <p14:tracePt t="295987" x="3486150" y="5308600"/>
          <p14:tracePt t="296002" x="3494088" y="5308600"/>
          <p14:tracePt t="296061" x="3500438" y="5308600"/>
          <p14:tracePt t="296224" x="3494088" y="5308600"/>
          <p14:tracePt t="296233" x="3486150" y="5308600"/>
          <p14:tracePt t="296241" x="3465513" y="5308600"/>
          <p14:tracePt t="296259" x="3457575" y="5308600"/>
          <p14:tracePt t="296276" x="3408363" y="5308600"/>
          <p14:tracePt t="296293" x="3328988" y="5308600"/>
          <p14:tracePt t="296310" x="3222625" y="5314950"/>
          <p14:tracePt t="296328" x="3114675" y="5314950"/>
          <p14:tracePt t="296345" x="3051175" y="5314950"/>
          <p14:tracePt t="296362" x="2994025" y="5329238"/>
          <p14:tracePt t="296380" x="2857500" y="5351463"/>
          <p14:tracePt t="296396" x="2786063" y="5351463"/>
          <p14:tracePt t="296414" x="2743200" y="5351463"/>
          <p14:tracePt t="296430" x="2714625" y="5351463"/>
          <p14:tracePt t="296448" x="2693988" y="5351463"/>
          <p14:tracePt t="296466" x="2671763" y="5351463"/>
          <p14:tracePt t="296483" x="2665413" y="5351463"/>
          <p14:tracePt t="296518" x="2651125" y="5351463"/>
          <p14:tracePt t="296535" x="2636838" y="5351463"/>
          <p14:tracePt t="296553" x="2622550" y="5351463"/>
          <p14:tracePt t="296567" x="2614613" y="5351463"/>
          <p14:tracePt t="296585" x="2608263" y="5351463"/>
          <p14:tracePt t="296646" x="2600325" y="5351463"/>
          <p14:tracePt t="296656" x="2593975" y="5351463"/>
          <p14:tracePt t="296687" x="2579688" y="5343525"/>
          <p14:tracePt t="296695" x="2571750" y="5343525"/>
          <p14:tracePt t="296709" x="2565400" y="5343525"/>
          <p14:tracePt t="296722" x="2557463" y="5343525"/>
          <p14:tracePt t="296741" x="2551113" y="5343525"/>
          <p14:tracePt t="296756" x="2543175" y="5343525"/>
          <p14:tracePt t="296818" x="2536825" y="5343525"/>
          <p14:tracePt t="296867" x="2543175" y="5343525"/>
          <p14:tracePt t="296875" x="2557463" y="5343525"/>
          <p14:tracePt t="296883" x="2579688" y="5343525"/>
          <p14:tracePt t="296893" x="2593975" y="5343525"/>
          <p14:tracePt t="296910" x="2636838" y="5343525"/>
          <p14:tracePt t="296928" x="2714625" y="5365750"/>
          <p14:tracePt t="296944" x="2765425" y="5365750"/>
          <p14:tracePt t="296962" x="2871788" y="5365750"/>
          <p14:tracePt t="296978" x="2928938" y="5357813"/>
          <p14:tracePt t="296996" x="2986088" y="5357813"/>
          <p14:tracePt t="297015" x="3057525" y="5357813"/>
          <p14:tracePt t="297032" x="3100388" y="5357813"/>
          <p14:tracePt t="297049" x="3136900" y="5357813"/>
          <p14:tracePt t="297064" x="3157538" y="5357813"/>
          <p14:tracePt t="297082" x="3165475" y="5357813"/>
          <p14:tracePt t="297100" x="3179763" y="5351463"/>
          <p14:tracePt t="297116" x="3179763" y="5343525"/>
          <p14:tracePt t="297133" x="3186113" y="5343525"/>
          <p14:tracePt t="297150" x="3200400" y="5343525"/>
          <p14:tracePt t="297167" x="3214688" y="5343525"/>
          <p14:tracePt t="297186" x="3257550" y="5337175"/>
          <p14:tracePt t="297203" x="3279775" y="5337175"/>
          <p14:tracePt t="297220" x="3308350" y="5337175"/>
          <p14:tracePt t="297237" x="3336925" y="5337175"/>
          <p14:tracePt t="297255" x="3365500" y="5337175"/>
          <p14:tracePt t="297271" x="3379788" y="5337175"/>
          <p14:tracePt t="297302" x="3386138" y="5337175"/>
          <p14:tracePt t="297343" x="3394075" y="5337175"/>
          <p14:tracePt t="297594" x="3400425" y="5337175"/>
          <p14:tracePt t="361131" x="3408363" y="5286375"/>
          <p14:tracePt t="361135" x="3429000" y="5229225"/>
          <p14:tracePt t="361145" x="3443288" y="5172075"/>
          <p14:tracePt t="361159" x="3479800" y="5022850"/>
          <p14:tracePt t="361176" x="3500438" y="4808538"/>
          <p14:tracePt t="361193" x="3522663" y="4586288"/>
          <p14:tracePt t="361213" x="3514725" y="4265613"/>
          <p14:tracePt t="361228" x="3500438" y="4094163"/>
          <p14:tracePt t="361245" x="3500438" y="3937000"/>
          <p14:tracePt t="361262" x="3494088" y="3800475"/>
          <p14:tracePt t="361279" x="3471863" y="3629025"/>
          <p14:tracePt t="361296" x="3451225" y="3465513"/>
          <p14:tracePt t="361313" x="3429000" y="3294063"/>
          <p14:tracePt t="361315" x="3422650" y="3208338"/>
          <p14:tracePt t="361331" x="3414713" y="3014663"/>
          <p14:tracePt t="361347" x="3400425" y="2871788"/>
          <p14:tracePt t="361364" x="3400425" y="2786063"/>
          <p14:tracePt t="361381" x="3400425" y="2657475"/>
          <p14:tracePt t="361399" x="3400425" y="2586038"/>
          <p14:tracePt t="361416" x="3394075" y="2471738"/>
          <p14:tracePt t="361432" x="3394075" y="2422525"/>
          <p14:tracePt t="361449" x="3394075" y="2379663"/>
          <p14:tracePt t="361466" x="3371850" y="2328863"/>
          <p14:tracePt t="361483" x="3357563" y="2293938"/>
          <p14:tracePt t="361500" x="3357563" y="2251075"/>
          <p14:tracePt t="361517" x="3357563" y="2193925"/>
          <p14:tracePt t="361534" x="3357563" y="2185988"/>
          <p14:tracePt t="361553" x="3357563" y="2179638"/>
          <p14:tracePt t="361747" x="3357563" y="2193925"/>
          <p14:tracePt t="361752" x="3357563" y="2208213"/>
          <p14:tracePt t="361765" x="3357563" y="2228850"/>
          <p14:tracePt t="361778" x="3357563" y="2236788"/>
          <p14:tracePt t="361793" x="3357563" y="2243138"/>
          <p14:tracePt t="361810" x="3357563" y="2257425"/>
          <p14:tracePt t="361827" x="3357563" y="2265363"/>
          <p14:tracePt t="361848" x="3357563" y="2271713"/>
          <p14:tracePt t="361864" x="3357563" y="2279650"/>
          <p14:tracePt t="361879" x="3357563" y="2286000"/>
          <p14:tracePt t="361896" x="3357563" y="2300288"/>
          <p14:tracePt t="361913" x="3357563" y="2314575"/>
          <p14:tracePt t="361931" x="3357563" y="2328863"/>
          <p14:tracePt t="362011" x="3357563" y="2336800"/>
          <p14:tracePt t="362020" x="3357563" y="2343150"/>
          <p14:tracePt t="362050" x="3357563" y="2351088"/>
          <p14:tracePt t="362111" x="3357563" y="2357438"/>
          <p14:tracePt t="362120" x="3365500" y="2357438"/>
          <p14:tracePt t="362143" x="3365500" y="2365375"/>
          <p14:tracePt t="362159" x="3365500" y="2379663"/>
          <p14:tracePt t="362166" x="3365500" y="2393950"/>
          <p14:tracePt t="362182" x="3365500" y="2408238"/>
          <p14:tracePt t="362188" x="3357563" y="2408238"/>
          <p14:tracePt t="362310" x="3357563" y="2414588"/>
          <p14:tracePt t="362341" x="3357563" y="2422525"/>
          <p14:tracePt t="362595" x="3357563" y="2428875"/>
          <p14:tracePt t="362885" x="3365500" y="2428875"/>
          <p14:tracePt t="362893" x="3371850" y="2428875"/>
          <p14:tracePt t="362901" x="3386138" y="2428875"/>
          <p14:tracePt t="362909" x="3400425" y="2422525"/>
          <p14:tracePt t="362924" x="3429000" y="2414588"/>
          <p14:tracePt t="362941" x="3451225" y="2400300"/>
          <p14:tracePt t="362959" x="3465513" y="2400300"/>
          <p14:tracePt t="362976" x="3471863" y="2400300"/>
          <p14:tracePt t="363104" x="3479800" y="2400300"/>
          <p14:tracePt t="363434" x="3479800" y="2408238"/>
          <p14:tracePt t="363463" x="3471863" y="2422525"/>
          <p14:tracePt t="363471" x="3471863" y="2428875"/>
          <p14:tracePt t="363487" x="3471863" y="2436813"/>
          <p14:tracePt t="363500" x="3465513" y="2436813"/>
          <p14:tracePt t="363511" x="3465513" y="2443163"/>
          <p14:tracePt t="363541" x="3465513" y="2451100"/>
          <p14:tracePt t="363548" x="3457575" y="2451100"/>
          <p14:tracePt t="363557" x="3451225" y="2451100"/>
          <p14:tracePt t="363574" x="3451225" y="2457450"/>
          <p14:tracePt t="363591" x="3443288" y="2465388"/>
          <p14:tracePt t="363608" x="3436938" y="2465388"/>
          <p14:tracePt t="363628" x="3429000" y="2465388"/>
          <p14:tracePt t="363707" x="3422650" y="2465388"/>
          <p14:tracePt t="363886" x="3414713" y="2465388"/>
          <p14:tracePt t="363902" x="3414713" y="2471738"/>
          <p14:tracePt t="363947" x="3408363" y="2471738"/>
          <p14:tracePt t="364035" x="3400425" y="2471738"/>
          <p14:tracePt t="364143" x="3394075" y="2471738"/>
          <p14:tracePt t="364753" x="3394075" y="2479675"/>
          <p14:tracePt t="364759" x="3400425" y="2486025"/>
          <p14:tracePt t="364773" x="3400425" y="2493963"/>
          <p14:tracePt t="364791" x="3408363" y="2508250"/>
          <p14:tracePt t="364809" x="3408363" y="2514600"/>
          <p14:tracePt t="364842" x="3414713" y="2514600"/>
          <p14:tracePt t="364877" x="3414713" y="2522538"/>
          <p14:tracePt t="440150" x="0" y="0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3366FF"/>
                </a:solidFill>
              </a:rPr>
              <a:t>중간 고사 문제</a:t>
            </a:r>
            <a:endParaRPr lang="ko-KR" altLang="en-US" sz="3600" dirty="0" smtClean="0">
              <a:solidFill>
                <a:srgbClr val="3366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altLang="ko-KR" sz="2400" dirty="0" smtClean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endParaRPr lang="ko-KR" altLang="en-US" sz="2400" dirty="0">
              <a:solidFill>
                <a:schemeClr val="tx2"/>
              </a:solidFill>
            </a:endParaRPr>
          </a:p>
        </p:txBody>
      </p:sp>
      <p:sp>
        <p:nvSpPr>
          <p:cNvPr id="45" name="Rectangle 74"/>
          <p:cNvSpPr>
            <a:spLocks noChangeArrowheads="1"/>
          </p:cNvSpPr>
          <p:nvPr/>
        </p:nvSpPr>
        <p:spPr bwMode="auto">
          <a:xfrm>
            <a:off x="2514245" y="1707277"/>
            <a:ext cx="636587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Line 73"/>
          <p:cNvSpPr>
            <a:spLocks noChangeShapeType="1"/>
          </p:cNvSpPr>
          <p:nvPr/>
        </p:nvSpPr>
        <p:spPr bwMode="auto">
          <a:xfrm>
            <a:off x="2892070" y="1707277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" name="Text Box 72"/>
          <p:cNvSpPr txBox="1">
            <a:spLocks noChangeArrowheads="1"/>
          </p:cNvSpPr>
          <p:nvPr/>
        </p:nvSpPr>
        <p:spPr bwMode="auto">
          <a:xfrm>
            <a:off x="1815744" y="1675527"/>
            <a:ext cx="457201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8" name="Line 71"/>
          <p:cNvSpPr>
            <a:spLocks noChangeShapeType="1"/>
          </p:cNvSpPr>
          <p:nvPr/>
        </p:nvSpPr>
        <p:spPr bwMode="auto">
          <a:xfrm>
            <a:off x="3011132" y="1869202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9" name="Rectangle 70"/>
          <p:cNvSpPr>
            <a:spLocks noChangeArrowheads="1"/>
          </p:cNvSpPr>
          <p:nvPr/>
        </p:nvSpPr>
        <p:spPr bwMode="auto">
          <a:xfrm>
            <a:off x="3468332" y="1707277"/>
            <a:ext cx="636588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Line 69"/>
          <p:cNvSpPr>
            <a:spLocks noChangeShapeType="1"/>
          </p:cNvSpPr>
          <p:nvPr/>
        </p:nvSpPr>
        <p:spPr bwMode="auto">
          <a:xfrm>
            <a:off x="3868382" y="1707277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4457345" y="1707277"/>
            <a:ext cx="636587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Line 67"/>
          <p:cNvSpPr>
            <a:spLocks noChangeShapeType="1"/>
          </p:cNvSpPr>
          <p:nvPr/>
        </p:nvSpPr>
        <p:spPr bwMode="auto">
          <a:xfrm>
            <a:off x="4835170" y="1707277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" name="Rectangle 66"/>
          <p:cNvSpPr>
            <a:spLocks noChangeArrowheads="1"/>
          </p:cNvSpPr>
          <p:nvPr/>
        </p:nvSpPr>
        <p:spPr bwMode="auto">
          <a:xfrm>
            <a:off x="5428895" y="1707277"/>
            <a:ext cx="636587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Line 65"/>
          <p:cNvSpPr>
            <a:spLocks noChangeShapeType="1"/>
          </p:cNvSpPr>
          <p:nvPr/>
        </p:nvSpPr>
        <p:spPr bwMode="auto">
          <a:xfrm>
            <a:off x="5806720" y="1707277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5" name="Rectangle 64"/>
          <p:cNvSpPr>
            <a:spLocks noChangeArrowheads="1"/>
          </p:cNvSpPr>
          <p:nvPr/>
        </p:nvSpPr>
        <p:spPr bwMode="auto">
          <a:xfrm>
            <a:off x="6362345" y="1707277"/>
            <a:ext cx="636587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Line 63"/>
          <p:cNvSpPr>
            <a:spLocks noChangeShapeType="1"/>
          </p:cNvSpPr>
          <p:nvPr/>
        </p:nvSpPr>
        <p:spPr bwMode="auto">
          <a:xfrm>
            <a:off x="6740170" y="1707277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7" name="AutoShape 62"/>
          <p:cNvSpPr>
            <a:spLocks noChangeShapeType="1"/>
          </p:cNvSpPr>
          <p:nvPr/>
        </p:nvSpPr>
        <p:spPr bwMode="auto">
          <a:xfrm flipH="1">
            <a:off x="6748107" y="1707277"/>
            <a:ext cx="249238" cy="3365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8" name="Line 61"/>
          <p:cNvSpPr>
            <a:spLocks noChangeShapeType="1"/>
          </p:cNvSpPr>
          <p:nvPr/>
        </p:nvSpPr>
        <p:spPr bwMode="auto">
          <a:xfrm>
            <a:off x="4000145" y="1869202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9" name="Line 60"/>
          <p:cNvSpPr>
            <a:spLocks noChangeShapeType="1"/>
          </p:cNvSpPr>
          <p:nvPr/>
        </p:nvSpPr>
        <p:spPr bwMode="auto">
          <a:xfrm>
            <a:off x="4971695" y="1869202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0" name="Line 59"/>
          <p:cNvSpPr>
            <a:spLocks noChangeShapeType="1"/>
          </p:cNvSpPr>
          <p:nvPr/>
        </p:nvSpPr>
        <p:spPr bwMode="auto">
          <a:xfrm>
            <a:off x="5905145" y="1869202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1" name="Rectangle 58"/>
          <p:cNvSpPr>
            <a:spLocks noChangeArrowheads="1"/>
          </p:cNvSpPr>
          <p:nvPr/>
        </p:nvSpPr>
        <p:spPr bwMode="auto">
          <a:xfrm>
            <a:off x="2104670" y="1804114"/>
            <a:ext cx="130175" cy="117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2" name="Line 57"/>
          <p:cNvSpPr>
            <a:spLocks noChangeShapeType="1"/>
          </p:cNvSpPr>
          <p:nvPr/>
        </p:nvSpPr>
        <p:spPr bwMode="auto">
          <a:xfrm>
            <a:off x="2164995" y="1862852"/>
            <a:ext cx="342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3" name="Rectangle 7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0" name="Rectangle 82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6" name="TextBox 70"/>
          <p:cNvSpPr txBox="1">
            <a:spLocks noChangeArrowheads="1"/>
          </p:cNvSpPr>
          <p:nvPr/>
        </p:nvSpPr>
        <p:spPr bwMode="auto">
          <a:xfrm>
            <a:off x="1666676" y="1397756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ko-KR" sz="2000" b="0" dirty="0" smtClean="0">
                <a:ea typeface="굴림" panose="020B0600000101010101" pitchFamily="50" charset="-127"/>
              </a:rPr>
              <a:t>head</a:t>
            </a:r>
            <a:endParaRPr lang="ko-KR" altLang="en-US" sz="2000" b="0">
              <a:ea typeface="굴림" panose="020B0600000101010101" pitchFamily="50" charset="-127"/>
            </a:endParaRPr>
          </a:p>
        </p:txBody>
      </p:sp>
      <p:sp>
        <p:nvSpPr>
          <p:cNvPr id="10241" name="직사각형 10240"/>
          <p:cNvSpPr/>
          <p:nvPr/>
        </p:nvSpPr>
        <p:spPr>
          <a:xfrm>
            <a:off x="926595" y="2269510"/>
            <a:ext cx="747083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latin typeface="+mn-lt"/>
              </a:rPr>
              <a:t>def</a:t>
            </a:r>
            <a:r>
              <a:rPr lang="en-US" altLang="ko-KR" dirty="0" smtClean="0"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m2(self): </a:t>
            </a:r>
            <a:endParaRPr lang="ko-KR" altLang="ko-KR">
              <a:latin typeface="+mn-lt"/>
            </a:endParaRPr>
          </a:p>
          <a:p>
            <a:r>
              <a:rPr lang="en-US" altLang="ko-KR" dirty="0">
                <a:latin typeface="+mn-lt"/>
              </a:rPr>
              <a:t>        top = None</a:t>
            </a:r>
            <a:endParaRPr lang="ko-KR" altLang="ko-KR">
              <a:latin typeface="+mn-lt"/>
            </a:endParaRPr>
          </a:p>
          <a:p>
            <a:r>
              <a:rPr lang="en-US" altLang="ko-KR" dirty="0">
                <a:latin typeface="+mn-lt"/>
              </a:rPr>
              <a:t>        </a:t>
            </a:r>
            <a:r>
              <a:rPr lang="en-US" altLang="ko-KR" dirty="0" err="1">
                <a:latin typeface="+mn-lt"/>
              </a:rPr>
              <a:t>tmp</a:t>
            </a:r>
            <a:r>
              <a:rPr lang="en-US" altLang="ko-KR" dirty="0">
                <a:latin typeface="+mn-lt"/>
              </a:rPr>
              <a:t> = </a:t>
            </a:r>
            <a:r>
              <a:rPr lang="en-US" altLang="ko-KR" dirty="0" err="1">
                <a:latin typeface="+mn-lt"/>
              </a:rPr>
              <a:t>self.head</a:t>
            </a:r>
            <a:endParaRPr lang="ko-KR" altLang="ko-KR">
              <a:latin typeface="+mn-lt"/>
            </a:endParaRPr>
          </a:p>
          <a:p>
            <a:r>
              <a:rPr lang="en-US" altLang="ko-KR" dirty="0">
                <a:latin typeface="+mn-lt"/>
              </a:rPr>
              <a:t>        while </a:t>
            </a:r>
            <a:r>
              <a:rPr lang="en-US" altLang="ko-KR" dirty="0" err="1">
                <a:latin typeface="+mn-lt"/>
              </a:rPr>
              <a:t>tmp</a:t>
            </a:r>
            <a:r>
              <a:rPr lang="en-US" altLang="ko-KR" dirty="0">
                <a:latin typeface="+mn-lt"/>
              </a:rPr>
              <a:t> is not None:</a:t>
            </a:r>
            <a:endParaRPr lang="ko-KR" altLang="ko-KR">
              <a:latin typeface="+mn-lt"/>
            </a:endParaRPr>
          </a:p>
          <a:p>
            <a:r>
              <a:rPr lang="en-US" altLang="ko-KR" dirty="0">
                <a:latin typeface="+mn-lt"/>
              </a:rPr>
              <a:t>            </a:t>
            </a:r>
            <a:r>
              <a:rPr lang="en-US" altLang="ko-KR" dirty="0" err="1">
                <a:latin typeface="+mn-lt"/>
              </a:rPr>
              <a:t>newNode</a:t>
            </a:r>
            <a:r>
              <a:rPr lang="en-US" altLang="ko-KR" dirty="0">
                <a:latin typeface="+mn-lt"/>
              </a:rPr>
              <a:t> = Node(</a:t>
            </a:r>
            <a:r>
              <a:rPr lang="en-US" altLang="ko-KR" dirty="0" err="1">
                <a:latin typeface="+mn-lt"/>
              </a:rPr>
              <a:t>tmp.item</a:t>
            </a:r>
            <a:r>
              <a:rPr lang="en-US" altLang="ko-KR" dirty="0">
                <a:latin typeface="+mn-lt"/>
              </a:rPr>
              <a:t>, top)</a:t>
            </a:r>
            <a:endParaRPr lang="ko-KR" altLang="ko-KR">
              <a:latin typeface="+mn-lt"/>
            </a:endParaRPr>
          </a:p>
          <a:p>
            <a:r>
              <a:rPr lang="en-US" altLang="ko-KR" dirty="0">
                <a:latin typeface="+mn-lt"/>
              </a:rPr>
              <a:t>            top = </a:t>
            </a:r>
            <a:r>
              <a:rPr lang="en-US" altLang="ko-KR" dirty="0" err="1">
                <a:latin typeface="+mn-lt"/>
              </a:rPr>
              <a:t>newNode</a:t>
            </a:r>
            <a:endParaRPr lang="ko-KR" altLang="ko-KR">
              <a:latin typeface="+mn-lt"/>
            </a:endParaRPr>
          </a:p>
          <a:p>
            <a:r>
              <a:rPr lang="en-US" altLang="ko-KR" dirty="0">
                <a:latin typeface="+mn-lt"/>
              </a:rPr>
              <a:t>            </a:t>
            </a:r>
            <a:r>
              <a:rPr lang="en-US" altLang="ko-KR" dirty="0" err="1">
                <a:latin typeface="+mn-lt"/>
              </a:rPr>
              <a:t>tmp</a:t>
            </a:r>
            <a:r>
              <a:rPr lang="en-US" altLang="ko-KR" dirty="0">
                <a:latin typeface="+mn-lt"/>
              </a:rPr>
              <a:t> = </a:t>
            </a:r>
            <a:r>
              <a:rPr lang="en-US" altLang="ko-KR" dirty="0" err="1">
                <a:latin typeface="+mn-lt"/>
              </a:rPr>
              <a:t>tmp.next</a:t>
            </a:r>
            <a:endParaRPr lang="ko-KR" altLang="ko-KR">
              <a:latin typeface="+mn-lt"/>
            </a:endParaRPr>
          </a:p>
          <a:p>
            <a:r>
              <a:rPr lang="en-US" altLang="ko-KR" dirty="0">
                <a:latin typeface="+mn-lt"/>
              </a:rPr>
              <a:t>        </a:t>
            </a:r>
            <a:r>
              <a:rPr lang="en-US" altLang="ko-KR" dirty="0" err="1">
                <a:latin typeface="+mn-lt"/>
              </a:rPr>
              <a:t>self.head</a:t>
            </a:r>
            <a:r>
              <a:rPr lang="en-US" altLang="ko-KR" dirty="0">
                <a:latin typeface="+mn-lt"/>
              </a:rPr>
              <a:t> = top</a:t>
            </a:r>
            <a:endParaRPr lang="ko-KR" altLang="ko-KR">
              <a:latin typeface="+mn-lt"/>
            </a:endParaRPr>
          </a:p>
          <a:p>
            <a:r>
              <a:rPr lang="en-US" altLang="ko-KR" dirty="0">
                <a:latin typeface="+mn-lt"/>
              </a:rPr>
              <a:t> </a:t>
            </a:r>
            <a:endParaRPr lang="ko-KR" altLang="ko-KR">
              <a:latin typeface="+mn-lt"/>
            </a:endParaRPr>
          </a:p>
          <a:p>
            <a:r>
              <a:rPr lang="en-US" altLang="ko-KR" dirty="0"/>
              <a:t> </a:t>
            </a:r>
            <a:endParaRPr lang="ko-KR" altLang="ko-KR"/>
          </a:p>
          <a:p>
            <a:pPr latinLnBrk="0">
              <a:lnSpc>
                <a:spcPts val="1200"/>
              </a:lnSpc>
              <a:spcAft>
                <a:spcPts val="0"/>
              </a:spcAft>
            </a:pPr>
            <a:endParaRPr lang="ko-KR" altLang="ko-KR" kern="100" dirty="0"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8" name="Text Box 72"/>
          <p:cNvSpPr txBox="1">
            <a:spLocks noChangeArrowheads="1"/>
          </p:cNvSpPr>
          <p:nvPr/>
        </p:nvSpPr>
        <p:spPr bwMode="auto">
          <a:xfrm>
            <a:off x="5299172" y="2751658"/>
            <a:ext cx="457201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9" name="Rectangle 58"/>
          <p:cNvSpPr>
            <a:spLocks noChangeArrowheads="1"/>
          </p:cNvSpPr>
          <p:nvPr/>
        </p:nvSpPr>
        <p:spPr bwMode="auto">
          <a:xfrm>
            <a:off x="5588098" y="2880245"/>
            <a:ext cx="130175" cy="117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0" name="Line 57"/>
          <p:cNvSpPr>
            <a:spLocks noChangeShapeType="1"/>
          </p:cNvSpPr>
          <p:nvPr/>
        </p:nvSpPr>
        <p:spPr bwMode="auto">
          <a:xfrm>
            <a:off x="5648423" y="2938983"/>
            <a:ext cx="342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150104" y="2473887"/>
            <a:ext cx="12698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ko-KR" sz="2000" b="0" dirty="0" err="1" smtClean="0">
                <a:ea typeface="굴림" panose="020B0600000101010101" pitchFamily="50" charset="-127"/>
              </a:rPr>
              <a:t>newNode</a:t>
            </a:r>
            <a:endParaRPr lang="ko-KR" altLang="en-US" sz="2000" b="0">
              <a:ea typeface="굴림" panose="020B0600000101010101" pitchFamily="50" charset="-127"/>
            </a:endParaRPr>
          </a:p>
        </p:txBody>
      </p:sp>
      <p:sp>
        <p:nvSpPr>
          <p:cNvPr id="72" name="Rectangle 74"/>
          <p:cNvSpPr>
            <a:spLocks noChangeArrowheads="1"/>
          </p:cNvSpPr>
          <p:nvPr/>
        </p:nvSpPr>
        <p:spPr bwMode="auto">
          <a:xfrm>
            <a:off x="6007199" y="2824263"/>
            <a:ext cx="636587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Line 73"/>
          <p:cNvSpPr>
            <a:spLocks noChangeShapeType="1"/>
          </p:cNvSpPr>
          <p:nvPr/>
        </p:nvSpPr>
        <p:spPr bwMode="auto">
          <a:xfrm>
            <a:off x="6365035" y="2824263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6" name="TextBox 70"/>
          <p:cNvSpPr txBox="1">
            <a:spLocks noChangeArrowheads="1"/>
          </p:cNvSpPr>
          <p:nvPr/>
        </p:nvSpPr>
        <p:spPr bwMode="auto">
          <a:xfrm>
            <a:off x="5139427" y="2155967"/>
            <a:ext cx="540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ko-KR" sz="2000" b="0" dirty="0" smtClean="0">
                <a:ea typeface="굴림" panose="020B0600000101010101" pitchFamily="50" charset="-127"/>
              </a:rPr>
              <a:t>top</a:t>
            </a:r>
            <a:endParaRPr lang="ko-KR" altLang="en-US" sz="2000" b="0">
              <a:ea typeface="굴림" panose="020B0600000101010101" pitchFamily="50" charset="-127"/>
            </a:endParaRPr>
          </a:p>
        </p:txBody>
      </p:sp>
      <p:sp>
        <p:nvSpPr>
          <p:cNvPr id="77" name="직사각형 71"/>
          <p:cNvSpPr>
            <a:spLocks noChangeArrowheads="1"/>
          </p:cNvSpPr>
          <p:nvPr/>
        </p:nvSpPr>
        <p:spPr bwMode="auto">
          <a:xfrm>
            <a:off x="5803222" y="2232524"/>
            <a:ext cx="133437" cy="264639"/>
          </a:xfrm>
          <a:prstGeom prst="rect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ko-KR" altLang="en-US" sz="24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78" name="직선 연결선 23"/>
          <p:cNvCxnSpPr>
            <a:cxnSpLocks noChangeShapeType="1"/>
          </p:cNvCxnSpPr>
          <p:nvPr/>
        </p:nvCxnSpPr>
        <p:spPr bwMode="auto">
          <a:xfrm flipV="1">
            <a:off x="5801744" y="2209028"/>
            <a:ext cx="134915" cy="292374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TextBox 70"/>
          <p:cNvSpPr txBox="1">
            <a:spLocks noChangeArrowheads="1"/>
          </p:cNvSpPr>
          <p:nvPr/>
        </p:nvSpPr>
        <p:spPr bwMode="auto">
          <a:xfrm>
            <a:off x="2334397" y="1071345"/>
            <a:ext cx="6110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ko-KR" sz="2000" b="0" dirty="0" err="1" smtClean="0">
                <a:ea typeface="굴림" panose="020B0600000101010101" pitchFamily="50" charset="-127"/>
              </a:rPr>
              <a:t>tmp</a:t>
            </a:r>
            <a:endParaRPr lang="ko-KR" altLang="en-US" sz="2000" b="0">
              <a:ea typeface="굴림" panose="020B0600000101010101" pitchFamily="50" charset="-127"/>
            </a:endParaRPr>
          </a:p>
        </p:txBody>
      </p:sp>
      <p:sp>
        <p:nvSpPr>
          <p:cNvPr id="80" name="직사각형 71"/>
          <p:cNvSpPr>
            <a:spLocks noChangeArrowheads="1"/>
          </p:cNvSpPr>
          <p:nvPr/>
        </p:nvSpPr>
        <p:spPr bwMode="auto">
          <a:xfrm>
            <a:off x="2944413" y="1189095"/>
            <a:ext cx="133437" cy="264639"/>
          </a:xfrm>
          <a:prstGeom prst="rect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ko-KR" altLang="en-US" sz="24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81" name="Line 57"/>
          <p:cNvSpPr>
            <a:spLocks noChangeShapeType="1"/>
          </p:cNvSpPr>
          <p:nvPr/>
        </p:nvSpPr>
        <p:spPr bwMode="auto">
          <a:xfrm flipH="1">
            <a:off x="2795347" y="1321413"/>
            <a:ext cx="215784" cy="38340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82" name="직선 연결선 23"/>
          <p:cNvCxnSpPr>
            <a:cxnSpLocks noChangeShapeType="1"/>
            <a:stCxn id="73" idx="1"/>
          </p:cNvCxnSpPr>
          <p:nvPr/>
        </p:nvCxnSpPr>
        <p:spPr bwMode="auto">
          <a:xfrm flipV="1">
            <a:off x="6365036" y="2829727"/>
            <a:ext cx="268156" cy="337436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TextBox 70"/>
          <p:cNvSpPr txBox="1">
            <a:spLocks noChangeArrowheads="1"/>
          </p:cNvSpPr>
          <p:nvPr/>
        </p:nvSpPr>
        <p:spPr bwMode="auto">
          <a:xfrm>
            <a:off x="5588098" y="3354132"/>
            <a:ext cx="540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ko-KR" sz="2000" b="0" dirty="0" smtClean="0">
                <a:ea typeface="굴림" panose="020B0600000101010101" pitchFamily="50" charset="-127"/>
              </a:rPr>
              <a:t>top</a:t>
            </a:r>
            <a:endParaRPr lang="ko-KR" altLang="en-US" sz="2000" b="0">
              <a:ea typeface="굴림" panose="020B0600000101010101" pitchFamily="50" charset="-127"/>
            </a:endParaRPr>
          </a:p>
        </p:txBody>
      </p:sp>
      <p:sp>
        <p:nvSpPr>
          <p:cNvPr id="84" name="직사각형 71"/>
          <p:cNvSpPr>
            <a:spLocks noChangeArrowheads="1"/>
          </p:cNvSpPr>
          <p:nvPr/>
        </p:nvSpPr>
        <p:spPr bwMode="auto">
          <a:xfrm>
            <a:off x="6128631" y="3414977"/>
            <a:ext cx="133437" cy="264639"/>
          </a:xfrm>
          <a:prstGeom prst="rect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ko-KR" altLang="en-US" sz="24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86" name="Line 57"/>
          <p:cNvSpPr>
            <a:spLocks noChangeShapeType="1"/>
          </p:cNvSpPr>
          <p:nvPr/>
        </p:nvSpPr>
        <p:spPr bwMode="auto">
          <a:xfrm flipV="1">
            <a:off x="6167539" y="3167163"/>
            <a:ext cx="142529" cy="38702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7" name="직선 화살표 연결선 6"/>
          <p:cNvCxnSpPr>
            <a:endCxn id="49" idx="0"/>
          </p:cNvCxnSpPr>
          <p:nvPr/>
        </p:nvCxnSpPr>
        <p:spPr>
          <a:xfrm>
            <a:off x="3011131" y="1314450"/>
            <a:ext cx="775495" cy="392827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993396" y="3959327"/>
            <a:ext cx="12698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ko-KR" sz="2000" b="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newNode</a:t>
            </a:r>
            <a:endParaRPr lang="ko-KR" altLang="en-US" sz="2000" b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90" name="Text Box 72"/>
          <p:cNvSpPr txBox="1">
            <a:spLocks noChangeArrowheads="1"/>
          </p:cNvSpPr>
          <p:nvPr/>
        </p:nvSpPr>
        <p:spPr bwMode="auto">
          <a:xfrm>
            <a:off x="5507558" y="4303653"/>
            <a:ext cx="457201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1" name="Rectangle 58"/>
          <p:cNvSpPr>
            <a:spLocks noChangeArrowheads="1"/>
          </p:cNvSpPr>
          <p:nvPr/>
        </p:nvSpPr>
        <p:spPr bwMode="auto">
          <a:xfrm>
            <a:off x="5796484" y="4432240"/>
            <a:ext cx="130175" cy="117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2" name="Line 57"/>
          <p:cNvSpPr>
            <a:spLocks noChangeShapeType="1"/>
          </p:cNvSpPr>
          <p:nvPr/>
        </p:nvSpPr>
        <p:spPr bwMode="auto">
          <a:xfrm>
            <a:off x="5856809" y="4490978"/>
            <a:ext cx="342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3" name="Rectangle 74"/>
          <p:cNvSpPr>
            <a:spLocks noChangeArrowheads="1"/>
          </p:cNvSpPr>
          <p:nvPr/>
        </p:nvSpPr>
        <p:spPr bwMode="auto">
          <a:xfrm>
            <a:off x="6215585" y="4376258"/>
            <a:ext cx="636587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Line 73"/>
          <p:cNvSpPr>
            <a:spLocks noChangeShapeType="1"/>
          </p:cNvSpPr>
          <p:nvPr/>
        </p:nvSpPr>
        <p:spPr bwMode="auto">
          <a:xfrm>
            <a:off x="6573421" y="4376258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96" name="직선 화살표 연결선 95"/>
          <p:cNvCxnSpPr/>
          <p:nvPr/>
        </p:nvCxnSpPr>
        <p:spPr>
          <a:xfrm flipH="1" flipV="1">
            <a:off x="6532540" y="3167163"/>
            <a:ext cx="182710" cy="1348994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>
            <a:off x="6183856" y="3546500"/>
            <a:ext cx="270242" cy="861462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70"/>
          <p:cNvSpPr txBox="1">
            <a:spLocks noChangeArrowheads="1"/>
          </p:cNvSpPr>
          <p:nvPr/>
        </p:nvSpPr>
        <p:spPr bwMode="auto">
          <a:xfrm>
            <a:off x="5141855" y="4940947"/>
            <a:ext cx="540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ko-KR" sz="2000" b="0" dirty="0" smtClean="0">
                <a:solidFill>
                  <a:srgbClr val="FF0000"/>
                </a:solidFill>
                <a:ea typeface="굴림" panose="020B0600000101010101" pitchFamily="50" charset="-127"/>
              </a:rPr>
              <a:t>top</a:t>
            </a:r>
            <a:endParaRPr lang="ko-KR" altLang="en-US" sz="2000" b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04" name="Text Box 72"/>
          <p:cNvSpPr txBox="1">
            <a:spLocks noChangeArrowheads="1"/>
          </p:cNvSpPr>
          <p:nvPr/>
        </p:nvSpPr>
        <p:spPr bwMode="auto">
          <a:xfrm>
            <a:off x="5361375" y="5267807"/>
            <a:ext cx="457201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5" name="Rectangle 58"/>
          <p:cNvSpPr>
            <a:spLocks noChangeArrowheads="1"/>
          </p:cNvSpPr>
          <p:nvPr/>
        </p:nvSpPr>
        <p:spPr bwMode="auto">
          <a:xfrm>
            <a:off x="5650301" y="5396394"/>
            <a:ext cx="130175" cy="117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6" name="Line 57"/>
          <p:cNvSpPr>
            <a:spLocks noChangeShapeType="1"/>
          </p:cNvSpPr>
          <p:nvPr/>
        </p:nvSpPr>
        <p:spPr bwMode="auto">
          <a:xfrm>
            <a:off x="5710626" y="5455132"/>
            <a:ext cx="342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7" name="Rectangle 74"/>
          <p:cNvSpPr>
            <a:spLocks noChangeArrowheads="1"/>
          </p:cNvSpPr>
          <p:nvPr/>
        </p:nvSpPr>
        <p:spPr bwMode="auto">
          <a:xfrm>
            <a:off x="6069402" y="5340412"/>
            <a:ext cx="636587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" name="Line 73"/>
          <p:cNvSpPr>
            <a:spLocks noChangeShapeType="1"/>
          </p:cNvSpPr>
          <p:nvPr/>
        </p:nvSpPr>
        <p:spPr bwMode="auto">
          <a:xfrm>
            <a:off x="6427238" y="5340412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9" name="Rectangle 74"/>
          <p:cNvSpPr>
            <a:spLocks noChangeArrowheads="1"/>
          </p:cNvSpPr>
          <p:nvPr/>
        </p:nvSpPr>
        <p:spPr bwMode="auto">
          <a:xfrm>
            <a:off x="6905967" y="5336993"/>
            <a:ext cx="636587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" name="Line 73"/>
          <p:cNvSpPr>
            <a:spLocks noChangeShapeType="1"/>
          </p:cNvSpPr>
          <p:nvPr/>
        </p:nvSpPr>
        <p:spPr bwMode="auto">
          <a:xfrm>
            <a:off x="7263803" y="5336993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111" name="직선 연결선 23"/>
          <p:cNvCxnSpPr>
            <a:cxnSpLocks noChangeShapeType="1"/>
            <a:stCxn id="110" idx="1"/>
          </p:cNvCxnSpPr>
          <p:nvPr/>
        </p:nvCxnSpPr>
        <p:spPr bwMode="auto">
          <a:xfrm flipV="1">
            <a:off x="7263804" y="5342457"/>
            <a:ext cx="268156" cy="337436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Line 59"/>
          <p:cNvSpPr>
            <a:spLocks noChangeShapeType="1"/>
          </p:cNvSpPr>
          <p:nvPr/>
        </p:nvSpPr>
        <p:spPr bwMode="auto">
          <a:xfrm>
            <a:off x="6532540" y="5513869"/>
            <a:ext cx="37342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3" name="Rectangle 74"/>
          <p:cNvSpPr>
            <a:spLocks noChangeArrowheads="1"/>
          </p:cNvSpPr>
          <p:nvPr/>
        </p:nvSpPr>
        <p:spPr bwMode="auto">
          <a:xfrm>
            <a:off x="2666645" y="5825187"/>
            <a:ext cx="636587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dirty="0">
                <a:latin typeface="+mn-lt"/>
              </a:rPr>
              <a:t>3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4" name="Line 73"/>
          <p:cNvSpPr>
            <a:spLocks noChangeShapeType="1"/>
          </p:cNvSpPr>
          <p:nvPr/>
        </p:nvSpPr>
        <p:spPr bwMode="auto">
          <a:xfrm>
            <a:off x="3044470" y="5825187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5" name="Text Box 72"/>
          <p:cNvSpPr txBox="1">
            <a:spLocks noChangeArrowheads="1"/>
          </p:cNvSpPr>
          <p:nvPr/>
        </p:nvSpPr>
        <p:spPr bwMode="auto">
          <a:xfrm>
            <a:off x="1968144" y="5793437"/>
            <a:ext cx="457201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6" name="Line 71"/>
          <p:cNvSpPr>
            <a:spLocks noChangeShapeType="1"/>
          </p:cNvSpPr>
          <p:nvPr/>
        </p:nvSpPr>
        <p:spPr bwMode="auto">
          <a:xfrm>
            <a:off x="3163532" y="5987112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7" name="Rectangle 70"/>
          <p:cNvSpPr>
            <a:spLocks noChangeArrowheads="1"/>
          </p:cNvSpPr>
          <p:nvPr/>
        </p:nvSpPr>
        <p:spPr bwMode="auto">
          <a:xfrm>
            <a:off x="3620732" y="5825187"/>
            <a:ext cx="636588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8" name="Line 69"/>
          <p:cNvSpPr>
            <a:spLocks noChangeShapeType="1"/>
          </p:cNvSpPr>
          <p:nvPr/>
        </p:nvSpPr>
        <p:spPr bwMode="auto">
          <a:xfrm>
            <a:off x="4020782" y="5825187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9" name="Rectangle 68"/>
          <p:cNvSpPr>
            <a:spLocks noChangeArrowheads="1"/>
          </p:cNvSpPr>
          <p:nvPr/>
        </p:nvSpPr>
        <p:spPr bwMode="auto">
          <a:xfrm>
            <a:off x="4609745" y="5825187"/>
            <a:ext cx="636587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0" name="Line 67"/>
          <p:cNvSpPr>
            <a:spLocks noChangeShapeType="1"/>
          </p:cNvSpPr>
          <p:nvPr/>
        </p:nvSpPr>
        <p:spPr bwMode="auto">
          <a:xfrm>
            <a:off x="4987570" y="5825187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1" name="Rectangle 66"/>
          <p:cNvSpPr>
            <a:spLocks noChangeArrowheads="1"/>
          </p:cNvSpPr>
          <p:nvPr/>
        </p:nvSpPr>
        <p:spPr bwMode="auto">
          <a:xfrm>
            <a:off x="5581295" y="5825187"/>
            <a:ext cx="636587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" name="Line 65"/>
          <p:cNvSpPr>
            <a:spLocks noChangeShapeType="1"/>
          </p:cNvSpPr>
          <p:nvPr/>
        </p:nvSpPr>
        <p:spPr bwMode="auto">
          <a:xfrm>
            <a:off x="5959120" y="5825187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3" name="Rectangle 64"/>
          <p:cNvSpPr>
            <a:spLocks noChangeArrowheads="1"/>
          </p:cNvSpPr>
          <p:nvPr/>
        </p:nvSpPr>
        <p:spPr bwMode="auto">
          <a:xfrm>
            <a:off x="6514745" y="5825187"/>
            <a:ext cx="636587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4" name="Line 63"/>
          <p:cNvSpPr>
            <a:spLocks noChangeShapeType="1"/>
          </p:cNvSpPr>
          <p:nvPr/>
        </p:nvSpPr>
        <p:spPr bwMode="auto">
          <a:xfrm>
            <a:off x="6892570" y="5825187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5" name="AutoShape 62"/>
          <p:cNvSpPr>
            <a:spLocks noChangeShapeType="1"/>
          </p:cNvSpPr>
          <p:nvPr/>
        </p:nvSpPr>
        <p:spPr bwMode="auto">
          <a:xfrm flipH="1">
            <a:off x="6900507" y="5825187"/>
            <a:ext cx="249238" cy="3365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6" name="Line 61"/>
          <p:cNvSpPr>
            <a:spLocks noChangeShapeType="1"/>
          </p:cNvSpPr>
          <p:nvPr/>
        </p:nvSpPr>
        <p:spPr bwMode="auto">
          <a:xfrm>
            <a:off x="4152545" y="5987112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7" name="Line 60"/>
          <p:cNvSpPr>
            <a:spLocks noChangeShapeType="1"/>
          </p:cNvSpPr>
          <p:nvPr/>
        </p:nvSpPr>
        <p:spPr bwMode="auto">
          <a:xfrm>
            <a:off x="5124095" y="5987112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8" name="Line 59"/>
          <p:cNvSpPr>
            <a:spLocks noChangeShapeType="1"/>
          </p:cNvSpPr>
          <p:nvPr/>
        </p:nvSpPr>
        <p:spPr bwMode="auto">
          <a:xfrm>
            <a:off x="6057545" y="5987112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9" name="Rectangle 58"/>
          <p:cNvSpPr>
            <a:spLocks noChangeArrowheads="1"/>
          </p:cNvSpPr>
          <p:nvPr/>
        </p:nvSpPr>
        <p:spPr bwMode="auto">
          <a:xfrm>
            <a:off x="2257070" y="5922024"/>
            <a:ext cx="130175" cy="117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0" name="Line 57"/>
          <p:cNvSpPr>
            <a:spLocks noChangeShapeType="1"/>
          </p:cNvSpPr>
          <p:nvPr/>
        </p:nvSpPr>
        <p:spPr bwMode="auto">
          <a:xfrm>
            <a:off x="2317395" y="5980762"/>
            <a:ext cx="342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1" name="TextBox 70"/>
          <p:cNvSpPr txBox="1">
            <a:spLocks noChangeArrowheads="1"/>
          </p:cNvSpPr>
          <p:nvPr/>
        </p:nvSpPr>
        <p:spPr bwMode="auto">
          <a:xfrm>
            <a:off x="1819076" y="5493506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ko-KR" sz="2000" b="0" dirty="0" smtClean="0">
                <a:ea typeface="굴림" panose="020B0600000101010101" pitchFamily="50" charset="-127"/>
              </a:rPr>
              <a:t>head</a:t>
            </a:r>
            <a:endParaRPr lang="ko-KR" altLang="en-US" sz="2000" b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14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1234"/>
    </mc:Choice>
    <mc:Fallback xmlns="">
      <p:transition spd="slow" advTm="31123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799" x="7380288" y="3879850"/>
          <p14:tracePt t="1871" x="7372350" y="3879850"/>
          <p14:tracePt t="1894" x="7372350" y="3865563"/>
          <p14:tracePt t="1909" x="7372350" y="3851275"/>
          <p14:tracePt t="1918" x="7372350" y="3843338"/>
          <p14:tracePt t="1934" x="7366000" y="3814763"/>
          <p14:tracePt t="1951" x="7366000" y="3757613"/>
          <p14:tracePt t="1967" x="7358063" y="3700463"/>
          <p14:tracePt t="1984" x="7351713" y="3643313"/>
          <p14:tracePt t="2001" x="7329488" y="3571875"/>
          <p14:tracePt t="2004" x="7308850" y="3543300"/>
          <p14:tracePt t="2019" x="7294563" y="3451225"/>
          <p14:tracePt t="2035" x="7280275" y="3351213"/>
          <p14:tracePt t="2053" x="7258050" y="3265488"/>
          <p14:tracePt t="2070" x="7258050" y="3165475"/>
          <p14:tracePt t="2088" x="7258050" y="3079750"/>
          <p14:tracePt t="2104" x="7272338" y="2971800"/>
          <p14:tracePt t="2121" x="7300913" y="2828925"/>
          <p14:tracePt t="2138" x="7329488" y="2757488"/>
          <p14:tracePt t="2156" x="7366000" y="2693988"/>
          <p14:tracePt t="2172" x="7408863" y="2608263"/>
          <p14:tracePt t="2189" x="7443788" y="2551113"/>
          <p14:tracePt t="2207" x="7472363" y="2471738"/>
          <p14:tracePt t="2225" x="7494588" y="2393950"/>
          <p14:tracePt t="2228" x="7494588" y="2351088"/>
          <p14:tracePt t="2241" x="7494588" y="2336800"/>
          <p14:tracePt t="2259" x="7508875" y="2286000"/>
          <p14:tracePt t="2277" x="7508875" y="2236788"/>
          <p14:tracePt t="2295" x="7529513" y="2200275"/>
          <p14:tracePt t="2310" x="7551738" y="2171700"/>
          <p14:tracePt t="2326" x="7551738" y="2143125"/>
          <p14:tracePt t="2344" x="7580313" y="2085975"/>
          <p14:tracePt t="2361" x="7608888" y="2036763"/>
          <p14:tracePt t="2378" x="7666038" y="2000250"/>
          <p14:tracePt t="2395" x="7680325" y="1965325"/>
          <p14:tracePt t="2413" x="7686675" y="1928813"/>
          <p14:tracePt t="2429" x="7694613" y="1908175"/>
          <p14:tracePt t="2446" x="7694613" y="1900238"/>
          <p14:tracePt t="2463" x="7666038" y="1865313"/>
          <p14:tracePt t="2481" x="7658100" y="1865313"/>
          <p14:tracePt t="2583" x="7643813" y="1857375"/>
          <p14:tracePt t="2591" x="7608888" y="1828800"/>
          <p14:tracePt t="2600" x="7580313" y="1814513"/>
          <p14:tracePt t="2619" x="7500938" y="1757363"/>
          <p14:tracePt t="2635" x="7443788" y="1722438"/>
          <p14:tracePt t="2652" x="7372350" y="1693863"/>
          <p14:tracePt t="2669" x="7323138" y="1665288"/>
          <p14:tracePt t="2686" x="7272338" y="1643063"/>
          <p14:tracePt t="2704" x="7215188" y="1628775"/>
          <p14:tracePt t="2721" x="7123113" y="1614488"/>
          <p14:tracePt t="2738" x="7065963" y="1608138"/>
          <p14:tracePt t="2755" x="7008813" y="1593850"/>
          <p14:tracePt t="2772" x="6972300" y="1579563"/>
          <p14:tracePt t="2789" x="6958013" y="1565275"/>
          <p14:tracePt t="2807" x="6943725" y="1565275"/>
          <p14:tracePt t="2824" x="6923088" y="1557338"/>
          <p14:tracePt t="3254" x="6923088" y="1550988"/>
          <p14:tracePt t="3263" x="6894513" y="1514475"/>
          <p14:tracePt t="3272" x="6886575" y="1479550"/>
          <p14:tracePt t="3288" x="6843713" y="1350963"/>
          <p14:tracePt t="3305" x="6794500" y="1243013"/>
          <p14:tracePt t="3323" x="6751638" y="1093788"/>
          <p14:tracePt t="3339" x="6729413" y="1057275"/>
          <p14:tracePt t="3356" x="6715125" y="1057275"/>
          <p14:tracePt t="3373" x="6715125" y="1050925"/>
          <p14:tracePt t="3487" x="6700838" y="1050925"/>
          <p14:tracePt t="3496" x="6694488" y="1050925"/>
          <p14:tracePt t="3608" x="6686550" y="1042988"/>
          <p14:tracePt t="3615" x="6680200" y="1036638"/>
          <p14:tracePt t="3631" x="6657975" y="1036638"/>
          <p14:tracePt t="3648" x="6651625" y="1028700"/>
          <p14:tracePt t="3665" x="6629400" y="1022350"/>
          <p14:tracePt t="3681" x="6629400" y="1014413"/>
          <p14:tracePt t="3697" x="6623050" y="1014413"/>
          <p14:tracePt t="3833" x="6615113" y="1014413"/>
          <p14:tracePt t="3911" x="6608763" y="1014413"/>
          <p14:tracePt t="3919" x="6600825" y="1014413"/>
          <p14:tracePt t="3925" x="6580188" y="1014413"/>
          <p14:tracePt t="3939" x="6572250" y="1014413"/>
          <p14:tracePt t="3956" x="6543675" y="1008063"/>
          <p14:tracePt t="3973" x="6500813" y="1022350"/>
          <p14:tracePt t="3990" x="6437313" y="1042988"/>
          <p14:tracePt t="4006" x="6386513" y="1079500"/>
          <p14:tracePt t="4023" x="6272213" y="1114425"/>
          <p14:tracePt t="4041" x="6065838" y="1150938"/>
          <p14:tracePt t="4057" x="5943600" y="1150938"/>
          <p14:tracePt t="4074" x="5815013" y="1150938"/>
          <p14:tracePt t="4092" x="5757863" y="1171575"/>
          <p14:tracePt t="4109" x="5672138" y="1171575"/>
          <p14:tracePt t="4126" x="5572125" y="1171575"/>
          <p14:tracePt t="4143" x="5500688" y="1179513"/>
          <p14:tracePt t="4163" x="5408613" y="1208088"/>
          <p14:tracePt t="4179" x="5300663" y="1222375"/>
          <p14:tracePt t="4197" x="5143500" y="1271588"/>
          <p14:tracePt t="4215" x="5072063" y="1293813"/>
          <p14:tracePt t="4231" x="4994275" y="1300163"/>
          <p14:tracePt t="4248" x="4886325" y="1322388"/>
          <p14:tracePt t="4265" x="4794250" y="1328738"/>
          <p14:tracePt t="4284" x="4637088" y="1365250"/>
          <p14:tracePt t="4300" x="4551363" y="1428750"/>
          <p14:tracePt t="4316" x="4457700" y="1465263"/>
          <p14:tracePt t="4333" x="4365625" y="1508125"/>
          <p14:tracePt t="4350" x="4271963" y="1536700"/>
          <p14:tracePt t="4368" x="4171950" y="1550988"/>
          <p14:tracePt t="4385" x="4094163" y="1585913"/>
          <p14:tracePt t="4400" x="4043363" y="1608138"/>
          <p14:tracePt t="4417" x="3957638" y="1622425"/>
          <p14:tracePt t="4435" x="3871913" y="1636713"/>
          <p14:tracePt t="4452" x="3808413" y="1636713"/>
          <p14:tracePt t="4469" x="3729038" y="1643063"/>
          <p14:tracePt t="4488" x="3608388" y="1679575"/>
          <p14:tracePt t="4505" x="3543300" y="1700213"/>
          <p14:tracePt t="4522" x="3479800" y="1722438"/>
          <p14:tracePt t="4539" x="3379788" y="1743075"/>
          <p14:tracePt t="4555" x="3308350" y="1743075"/>
          <p14:tracePt t="4571" x="3257550" y="1757363"/>
          <p14:tracePt t="4589" x="3151188" y="1779588"/>
          <p14:tracePt t="4606" x="3065463" y="1793875"/>
          <p14:tracePt t="4623" x="3000375" y="1828800"/>
          <p14:tracePt t="4640" x="2957513" y="1851025"/>
          <p14:tracePt t="4658" x="2900363" y="1857375"/>
          <p14:tracePt t="4676" x="2851150" y="1879600"/>
          <p14:tracePt t="4693" x="2800350" y="1908175"/>
          <p14:tracePt t="4710" x="2779713" y="1936750"/>
          <p14:tracePt t="4726" x="2765425" y="1943100"/>
          <p14:tracePt t="4729" x="2765425" y="1951038"/>
          <p14:tracePt t="4743" x="2757488" y="1957388"/>
          <p14:tracePt t="4760" x="2743200" y="1965325"/>
          <p14:tracePt t="4777" x="2736850" y="1979613"/>
          <p14:tracePt t="4794" x="2728913" y="1985963"/>
          <p14:tracePt t="4812" x="2722563" y="1993900"/>
          <p14:tracePt t="4829" x="2722563" y="2000250"/>
          <p14:tracePt t="4846" x="2722563" y="2008188"/>
          <p14:tracePt t="4863" x="2722563" y="2014538"/>
          <p14:tracePt t="4880" x="2714625" y="2014538"/>
          <p14:tracePt t="4898" x="2714625" y="2022475"/>
          <p14:tracePt t="4915" x="2708275" y="2036763"/>
          <p14:tracePt t="4932" x="2700338" y="2043113"/>
          <p14:tracePt t="5059" x="2708275" y="2043113"/>
          <p14:tracePt t="5067" x="2714625" y="2043113"/>
          <p14:tracePt t="5073" x="2722563" y="2043113"/>
          <p14:tracePt t="5086" x="2736850" y="2043113"/>
          <p14:tracePt t="5103" x="2765425" y="2036763"/>
          <p14:tracePt t="5121" x="2779713" y="2028825"/>
          <p14:tracePt t="5138" x="2800350" y="2028825"/>
          <p14:tracePt t="5156" x="2828925" y="2022475"/>
          <p14:tracePt t="5173" x="2865438" y="2014538"/>
          <p14:tracePt t="5190" x="2922588" y="2008188"/>
          <p14:tracePt t="5207" x="2979738" y="2008188"/>
          <p14:tracePt t="5225" x="3036888" y="2008188"/>
          <p14:tracePt t="5229" x="3065463" y="2008188"/>
          <p14:tracePt t="5241" x="3094038" y="2008188"/>
          <p14:tracePt t="5259" x="3165475" y="2008188"/>
          <p14:tracePt t="5275" x="3251200" y="2008188"/>
          <p14:tracePt t="5291" x="3279775" y="2008188"/>
          <p14:tracePt t="5309" x="3351213" y="2000250"/>
          <p14:tracePt t="5326" x="3400425" y="1993900"/>
          <p14:tracePt t="5343" x="3457575" y="1993900"/>
          <p14:tracePt t="5361" x="3522663" y="2000250"/>
          <p14:tracePt t="5379" x="3594100" y="2022475"/>
          <p14:tracePt t="5396" x="3629025" y="2028825"/>
          <p14:tracePt t="5412" x="3708400" y="2036763"/>
          <p14:tracePt t="5428" x="3794125" y="2043113"/>
          <p14:tracePt t="5445" x="3836988" y="2043113"/>
          <p14:tracePt t="5463" x="3908425" y="2043113"/>
          <p14:tracePt t="5481" x="3965575" y="2051050"/>
          <p14:tracePt t="5499" x="3994150" y="2051050"/>
          <p14:tracePt t="5516" x="4029075" y="2051050"/>
          <p14:tracePt t="5533" x="4086225" y="2051050"/>
          <p14:tracePt t="5548" x="4165600" y="2043113"/>
          <p14:tracePt t="5565" x="4222750" y="2043113"/>
          <p14:tracePt t="5583" x="4308475" y="2043113"/>
          <p14:tracePt t="5600" x="4414838" y="2043113"/>
          <p14:tracePt t="5617" x="4494213" y="2051050"/>
          <p14:tracePt t="5634" x="4543425" y="2071688"/>
          <p14:tracePt t="5653" x="4672013" y="2079625"/>
          <p14:tracePt t="5670" x="4751388" y="2085975"/>
          <p14:tracePt t="5688" x="4865688" y="2108200"/>
          <p14:tracePt t="5705" x="5014913" y="2122488"/>
          <p14:tracePt t="5721" x="5151438" y="2136775"/>
          <p14:tracePt t="5737" x="5286375" y="2136775"/>
          <p14:tracePt t="5754" x="5372100" y="2143125"/>
          <p14:tracePt t="5771" x="5451475" y="2151063"/>
          <p14:tracePt t="5791" x="5580063" y="2165350"/>
          <p14:tracePt t="5806" x="5608638" y="2165350"/>
          <p14:tracePt t="5823" x="5743575" y="2157413"/>
          <p14:tracePt t="5840" x="5851525" y="2157413"/>
          <p14:tracePt t="5857" x="5937250" y="2157413"/>
          <p14:tracePt t="5874" x="5994400" y="2157413"/>
          <p14:tracePt t="5891" x="6108700" y="2143125"/>
          <p14:tracePt t="5909" x="6251575" y="2114550"/>
          <p14:tracePt t="5925" x="6357938" y="2114550"/>
          <p14:tracePt t="5944" x="6465888" y="2100263"/>
          <p14:tracePt t="5960" x="6572250" y="2100263"/>
          <p14:tracePt t="5977" x="6657975" y="2100263"/>
          <p14:tracePt t="5994" x="6729413" y="2100263"/>
          <p14:tracePt t="6012" x="6823075" y="2085975"/>
          <p14:tracePt t="6029" x="6858000" y="2085975"/>
          <p14:tracePt t="6046" x="6929438" y="2085975"/>
          <p14:tracePt t="6066" x="7000875" y="2079625"/>
          <p14:tracePt t="6081" x="7051675" y="2071688"/>
          <p14:tracePt t="6098" x="7100888" y="2065338"/>
          <p14:tracePt t="6115" x="7137400" y="2057400"/>
          <p14:tracePt t="6131" x="7172325" y="2057400"/>
          <p14:tracePt t="6150" x="7208838" y="2022475"/>
          <p14:tracePt t="6165" x="7243763" y="1993900"/>
          <p14:tracePt t="6182" x="7294563" y="1971675"/>
          <p14:tracePt t="6200" x="7308850" y="1957388"/>
          <p14:tracePt t="6217" x="7308850" y="1943100"/>
          <p14:tracePt t="6238" x="7308850" y="1908175"/>
          <p14:tracePt t="6252" x="7308850" y="1900238"/>
          <p14:tracePt t="6269" x="7308850" y="1879600"/>
          <p14:tracePt t="6287" x="7300913" y="1865313"/>
          <p14:tracePt t="6303" x="7286625" y="1851025"/>
          <p14:tracePt t="6319" x="7280275" y="1843088"/>
          <p14:tracePt t="6337" x="7265988" y="1843088"/>
          <p14:tracePt t="6354" x="7251700" y="1828800"/>
          <p14:tracePt t="6371" x="7229475" y="1822450"/>
          <p14:tracePt t="6388" x="7215188" y="1814513"/>
          <p14:tracePt t="6406" x="7180263" y="1800225"/>
          <p14:tracePt t="6423" x="7143750" y="1785938"/>
          <p14:tracePt t="6439" x="7015163" y="1743075"/>
          <p14:tracePt t="6456" x="6929438" y="1722438"/>
          <p14:tracePt t="6474" x="6858000" y="1708150"/>
          <p14:tracePt t="6491" x="6780213" y="1693863"/>
          <p14:tracePt t="6508" x="6743700" y="1693863"/>
          <p14:tracePt t="6527" x="6715125" y="1671638"/>
          <p14:tracePt t="6544" x="6680200" y="1657350"/>
          <p14:tracePt t="6561" x="6637338" y="1643063"/>
          <p14:tracePt t="6579" x="6586538" y="1643063"/>
          <p14:tracePt t="6596" x="6457950" y="1600200"/>
          <p14:tracePt t="6613" x="6337300" y="1579563"/>
          <p14:tracePt t="6630" x="6237288" y="1550988"/>
          <p14:tracePt t="6647" x="6143625" y="1528763"/>
          <p14:tracePt t="6664" x="6065838" y="1508125"/>
          <p14:tracePt t="6681" x="5980113" y="1493838"/>
          <p14:tracePt t="6698" x="5872163" y="1479550"/>
          <p14:tracePt t="6715" x="5794375" y="1471613"/>
          <p14:tracePt t="6731" x="5700713" y="1450975"/>
          <p14:tracePt t="6748" x="5665788" y="1450975"/>
          <p14:tracePt t="6765" x="5629275" y="1450975"/>
          <p14:tracePt t="6783" x="5586413" y="1450975"/>
          <p14:tracePt t="6799" x="5543550" y="1443038"/>
          <p14:tracePt t="6818" x="5529263" y="1436688"/>
          <p14:tracePt t="6836" x="5480050" y="1428750"/>
          <p14:tracePt t="6853" x="5365750" y="1428750"/>
          <p14:tracePt t="6869" x="5265738" y="1414463"/>
          <p14:tracePt t="6888" x="5180013" y="1414463"/>
          <p14:tracePt t="6905" x="5108575" y="1408113"/>
          <p14:tracePt t="6921" x="5014913" y="1393825"/>
          <p14:tracePt t="6937" x="4894263" y="1371600"/>
          <p14:tracePt t="6954" x="4786313" y="1365250"/>
          <p14:tracePt t="6972" x="4651375" y="1343025"/>
          <p14:tracePt t="6990" x="4551363" y="1328738"/>
          <p14:tracePt t="7006" x="4414838" y="1314450"/>
          <p14:tracePt t="7022" x="4300538" y="1308100"/>
          <p14:tracePt t="7039" x="4214813" y="1293813"/>
          <p14:tracePt t="7057" x="4037013" y="1250950"/>
          <p14:tracePt t="7074" x="3908425" y="1250950"/>
          <p14:tracePt t="7091" x="3786188" y="1236663"/>
          <p14:tracePt t="7109" x="3700463" y="1228725"/>
          <p14:tracePt t="7126" x="3600450" y="1208088"/>
          <p14:tracePt t="7142" x="3471863" y="1200150"/>
          <p14:tracePt t="7159" x="3394075" y="1200150"/>
          <p14:tracePt t="7178" x="3314700" y="1200150"/>
          <p14:tracePt t="7194" x="3228975" y="1200150"/>
          <p14:tracePt t="7211" x="3143250" y="1200150"/>
          <p14:tracePt t="7229" x="2979738" y="1200150"/>
          <p14:tracePt t="7246" x="2836863" y="1185863"/>
          <p14:tracePt t="7263" x="2700338" y="1185863"/>
          <p14:tracePt t="7280" x="2551113" y="1179513"/>
          <p14:tracePt t="7296" x="2386013" y="1179513"/>
          <p14:tracePt t="7313" x="2328863" y="1179513"/>
          <p14:tracePt t="7331" x="2185988" y="1193800"/>
          <p14:tracePt t="7349" x="2143125" y="1200150"/>
          <p14:tracePt t="7367" x="2100263" y="1214438"/>
          <p14:tracePt t="7384" x="2079625" y="1228725"/>
          <p14:tracePt t="7401" x="2051050" y="1243013"/>
          <p14:tracePt t="7417" x="2043113" y="1243013"/>
          <p14:tracePt t="7433" x="2014538" y="1257300"/>
          <p14:tracePt t="7452" x="1993900" y="1265238"/>
          <p14:tracePt t="7468" x="1965325" y="1271588"/>
          <p14:tracePt t="7485" x="1943100" y="1293813"/>
          <p14:tracePt t="7502" x="1922463" y="1308100"/>
          <p14:tracePt t="7519" x="1908175" y="1314450"/>
          <p14:tracePt t="7536" x="1900238" y="1322388"/>
          <p14:tracePt t="7555" x="1900238" y="1328738"/>
          <p14:tracePt t="7572" x="1900238" y="1336675"/>
          <p14:tracePt t="7588" x="1900238" y="1350963"/>
          <p14:tracePt t="7605" x="1900238" y="1357313"/>
          <p14:tracePt t="7622" x="1900238" y="1371600"/>
          <p14:tracePt t="7639" x="1900238" y="1393825"/>
          <p14:tracePt t="7656" x="1900238" y="1408113"/>
          <p14:tracePt t="7673" x="1900238" y="1428750"/>
          <p14:tracePt t="7693" x="1900238" y="1443038"/>
          <p14:tracePt t="7709" x="1900238" y="1471613"/>
          <p14:tracePt t="7713" x="1900238" y="1485900"/>
          <p14:tracePt t="7724" x="1900238" y="1493838"/>
          <p14:tracePt t="7744" x="1900238" y="1528763"/>
          <p14:tracePt t="7761" x="1908175" y="1565275"/>
          <p14:tracePt t="7776" x="1914525" y="1571625"/>
          <p14:tracePt t="7793" x="1914525" y="1579563"/>
          <p14:tracePt t="7810" x="1928813" y="1585913"/>
          <p14:tracePt t="7827" x="1943100" y="1585913"/>
          <p14:tracePt t="7845" x="1993900" y="1600200"/>
          <p14:tracePt t="7862" x="2014538" y="1614488"/>
          <p14:tracePt t="7879" x="2079625" y="1628775"/>
          <p14:tracePt t="7896" x="2136775" y="1636713"/>
          <p14:tracePt t="7914" x="2214563" y="1651000"/>
          <p14:tracePt t="7932" x="2271713" y="1665288"/>
          <p14:tracePt t="7949" x="2293938" y="1665288"/>
          <p14:tracePt t="7966" x="2300288" y="1671638"/>
          <p14:tracePt t="7982" x="2308225" y="1671638"/>
          <p14:tracePt t="8001" x="2314575" y="1657350"/>
          <p14:tracePt t="8018" x="2328863" y="1651000"/>
          <p14:tracePt t="8035" x="2328863" y="1643063"/>
          <p14:tracePt t="8052" x="2336800" y="1636713"/>
          <p14:tracePt t="8069" x="2351088" y="1628775"/>
          <p14:tracePt t="8085" x="2357438" y="1628775"/>
          <p14:tracePt t="8102" x="2371725" y="1608138"/>
          <p14:tracePt t="8119" x="2371725" y="1593850"/>
          <p14:tracePt t="8136" x="2371725" y="1571625"/>
          <p14:tracePt t="8153" x="2371725" y="1557338"/>
          <p14:tracePt t="8173" x="2371725" y="1543050"/>
          <p14:tracePt t="8189" x="2357438" y="1536700"/>
          <p14:tracePt t="8208" x="2343150" y="1522413"/>
          <p14:tracePt t="8212" x="2336800" y="1508125"/>
          <p14:tracePt t="8222" x="2328863" y="1508125"/>
          <p14:tracePt t="8239" x="2308225" y="1485900"/>
          <p14:tracePt t="8256" x="2271713" y="1479550"/>
          <p14:tracePt t="8273" x="2228850" y="1471613"/>
          <p14:tracePt t="8292" x="2193925" y="1465263"/>
          <p14:tracePt t="8309" x="2151063" y="1465263"/>
          <p14:tracePt t="8326" x="2114550" y="1465263"/>
          <p14:tracePt t="8343" x="2093913" y="1471613"/>
          <p14:tracePt t="8361" x="2036763" y="1479550"/>
          <p14:tracePt t="8377" x="2008188" y="1485900"/>
          <p14:tracePt t="8395" x="1965325" y="1485900"/>
          <p14:tracePt t="8412" x="1936750" y="1485900"/>
          <p14:tracePt t="8428" x="1908175" y="1485900"/>
          <p14:tracePt t="8445" x="1885950" y="1485900"/>
          <p14:tracePt t="8462" x="1879600" y="1485900"/>
          <p14:tracePt t="8479" x="1871663" y="1493838"/>
          <p14:tracePt t="8496" x="1871663" y="1508125"/>
          <p14:tracePt t="8514" x="1857375" y="1514475"/>
          <p14:tracePt t="8530" x="1857375" y="1522413"/>
          <p14:tracePt t="8547" x="1851025" y="1536700"/>
          <p14:tracePt t="8564" x="1851025" y="1550988"/>
          <p14:tracePt t="8582" x="1851025" y="1571625"/>
          <p14:tracePt t="8599" x="1851025" y="1579563"/>
          <p14:tracePt t="8618" x="1851025" y="1593850"/>
          <p14:tracePt t="8635" x="1865313" y="1608138"/>
          <p14:tracePt t="8650" x="1893888" y="1622425"/>
          <p14:tracePt t="8667" x="1914525" y="1622425"/>
          <p14:tracePt t="8685" x="1951038" y="1636713"/>
          <p14:tracePt t="8703" x="2008188" y="1636713"/>
          <p14:tracePt t="8720" x="2057400" y="1643063"/>
          <p14:tracePt t="8724" x="2071688" y="1643063"/>
          <p14:tracePt t="8737" x="2114550" y="1651000"/>
          <p14:tracePt t="8755" x="2151063" y="1651000"/>
          <p14:tracePt t="8773" x="2165350" y="1657350"/>
          <p14:tracePt t="8789" x="2171700" y="1665288"/>
          <p14:tracePt t="8925" x="2171700" y="1671638"/>
          <p14:tracePt t="8932" x="2171700" y="1679575"/>
          <p14:tracePt t="8942" x="2165350" y="1685925"/>
          <p14:tracePt t="8959" x="2143125" y="1714500"/>
          <p14:tracePt t="8976" x="2128838" y="1765300"/>
          <p14:tracePt t="8994" x="2108200" y="1885950"/>
          <p14:tracePt t="9010" x="2093913" y="2043113"/>
          <p14:tracePt t="9027" x="2093913" y="2108200"/>
          <p14:tracePt t="9044" x="2065338" y="2171700"/>
          <p14:tracePt t="9061" x="2057400" y="2243138"/>
          <p14:tracePt t="9079" x="2008188" y="2357438"/>
          <p14:tracePt t="9097" x="1985963" y="2422525"/>
          <p14:tracePt t="9115" x="1951038" y="2457450"/>
          <p14:tracePt t="9132" x="1928813" y="2486025"/>
          <p14:tracePt t="9148" x="1900238" y="2514600"/>
          <p14:tracePt t="9164" x="1879600" y="2579688"/>
          <p14:tracePt t="9182" x="1865313" y="2614613"/>
          <p14:tracePt t="9199" x="1857375" y="2651125"/>
          <p14:tracePt t="9216" x="1836738" y="2665413"/>
          <p14:tracePt t="9233" x="1808163" y="2679700"/>
          <p14:tracePt t="9250" x="1751013" y="2693988"/>
          <p14:tracePt t="9267" x="1714500" y="2708275"/>
          <p14:tracePt t="9285" x="1671638" y="2722563"/>
          <p14:tracePt t="9301" x="1614488" y="2722563"/>
          <p14:tracePt t="9319" x="1557338" y="2722563"/>
          <p14:tracePt t="9337" x="1508125" y="2708275"/>
          <p14:tracePt t="9354" x="1465263" y="2708275"/>
          <p14:tracePt t="9372" x="1428750" y="2708275"/>
          <p14:tracePt t="9389" x="1414463" y="2708275"/>
          <p14:tracePt t="9406" x="1408113" y="2708275"/>
          <p14:tracePt t="9423" x="1400175" y="2700338"/>
          <p14:tracePt t="9636" x="1385888" y="2693988"/>
          <p14:tracePt t="9644" x="1379538" y="2686050"/>
          <p14:tracePt t="9651" x="1371600" y="2679700"/>
          <p14:tracePt t="9675" x="1371600" y="2671763"/>
          <p14:tracePt t="9684" x="1365250" y="2671763"/>
          <p14:tracePt t="9698" x="1357313" y="2671763"/>
          <p14:tracePt t="9713" x="1357313" y="2665413"/>
          <p14:tracePt t="9746" x="1350963" y="2665413"/>
          <p14:tracePt t="9779" x="1343025" y="2665413"/>
          <p14:tracePt t="9902" x="1350963" y="2665413"/>
          <p14:tracePt t="9910" x="1365250" y="2665413"/>
          <p14:tracePt t="9918" x="1371600" y="2665413"/>
          <p14:tracePt t="9936" x="1414463" y="2657475"/>
          <p14:tracePt t="9953" x="1465263" y="2657475"/>
          <p14:tracePt t="9971" x="1565275" y="2657475"/>
          <p14:tracePt t="9988" x="1614488" y="2657475"/>
          <p14:tracePt t="10005" x="1685925" y="2657475"/>
          <p14:tracePt t="10023" x="1757363" y="2657475"/>
          <p14:tracePt t="10040" x="1800225" y="2657475"/>
          <p14:tracePt t="10057" x="1865313" y="2657475"/>
          <p14:tracePt t="10076" x="1893888" y="2657475"/>
          <p14:tracePt t="10092" x="1914525" y="2657475"/>
          <p14:tracePt t="10109" x="1936750" y="2657475"/>
          <p14:tracePt t="10126" x="1943100" y="2657475"/>
          <p14:tracePt t="10161" x="1951038" y="2665413"/>
          <p14:tracePt t="10194" x="1957388" y="2665413"/>
          <p14:tracePt t="10361" x="1951038" y="2665413"/>
          <p14:tracePt t="10369" x="1943100" y="2665413"/>
          <p14:tracePt t="10387" x="1936750" y="2665413"/>
          <p14:tracePt t="10400" x="1928813" y="2671763"/>
          <p14:tracePt t="10417" x="1885950" y="2671763"/>
          <p14:tracePt t="10433" x="1836738" y="2671763"/>
          <p14:tracePt t="10450" x="1793875" y="2679700"/>
          <p14:tracePt t="10467" x="1722438" y="2679700"/>
          <p14:tracePt t="10484" x="1657350" y="2679700"/>
          <p14:tracePt t="10503" x="1608138" y="2671763"/>
          <p14:tracePt t="10519" x="1585913" y="2657475"/>
          <p14:tracePt t="10535" x="1565275" y="2651125"/>
          <p14:tracePt t="10554" x="1550988" y="2636838"/>
          <p14:tracePt t="10571" x="1528763" y="2622550"/>
          <p14:tracePt t="10589" x="1508125" y="2608263"/>
          <p14:tracePt t="10606" x="1500188" y="2593975"/>
          <p14:tracePt t="10623" x="1500188" y="2571750"/>
          <p14:tracePt t="10640" x="1500188" y="2557463"/>
          <p14:tracePt t="10657" x="1500188" y="2528888"/>
          <p14:tracePt t="10674" x="1500188" y="2522538"/>
          <p14:tracePt t="10691" x="1500188" y="2508250"/>
          <p14:tracePt t="10708" x="1522413" y="2500313"/>
          <p14:tracePt t="10724" x="1536700" y="2493963"/>
          <p14:tracePt t="10729" x="1550988" y="2486025"/>
          <p14:tracePt t="10743" x="1614488" y="2451100"/>
          <p14:tracePt t="10760" x="1671638" y="2414588"/>
          <p14:tracePt t="10780" x="1714500" y="2371725"/>
          <p14:tracePt t="10792" x="1785938" y="2351088"/>
          <p14:tracePt t="10809" x="1822450" y="2336800"/>
          <p14:tracePt t="10827" x="1857375" y="2322513"/>
          <p14:tracePt t="10846" x="1914525" y="2322513"/>
          <p14:tracePt t="10863" x="2022475" y="2322513"/>
          <p14:tracePt t="10880" x="2108200" y="2322513"/>
          <p14:tracePt t="10897" x="2208213" y="2322513"/>
          <p14:tracePt t="10915" x="2322513" y="2322513"/>
          <p14:tracePt t="10932" x="2393950" y="2343150"/>
          <p14:tracePt t="10949" x="2443163" y="2357438"/>
          <p14:tracePt t="10966" x="2514600" y="2386013"/>
          <p14:tracePt t="10981" x="2608263" y="2428875"/>
          <p14:tracePt t="11000" x="2679700" y="2465388"/>
          <p14:tracePt t="11015" x="2736850" y="2500313"/>
          <p14:tracePt t="11016" x="2751138" y="2508250"/>
          <p14:tracePt t="11033" x="2794000" y="2543175"/>
          <p14:tracePt t="11049" x="2886075" y="2593975"/>
          <p14:tracePt t="11067" x="2951163" y="2636838"/>
          <p14:tracePt t="11084" x="3000375" y="2657475"/>
          <p14:tracePt t="11101" x="3043238" y="2686050"/>
          <p14:tracePt t="11118" x="3122613" y="2779713"/>
          <p14:tracePt t="11135" x="3179763" y="2822575"/>
          <p14:tracePt t="11152" x="3214688" y="2865438"/>
          <p14:tracePt t="11169" x="3257550" y="2908300"/>
          <p14:tracePt t="11186" x="3300413" y="2943225"/>
          <p14:tracePt t="11203" x="3328988" y="2979738"/>
          <p14:tracePt t="11221" x="3379788" y="3065463"/>
          <p14:tracePt t="11238" x="3400425" y="3122613"/>
          <p14:tracePt t="11255" x="3422650" y="3157538"/>
          <p14:tracePt t="11272" x="3422650" y="3179763"/>
          <p14:tracePt t="11289" x="3443288" y="3200400"/>
          <p14:tracePt t="11306" x="3457575" y="3251200"/>
          <p14:tracePt t="11323" x="3457575" y="3294063"/>
          <p14:tracePt t="11341" x="3457575" y="3336925"/>
          <p14:tracePt t="11358" x="3457575" y="3379788"/>
          <p14:tracePt t="11378" x="3457575" y="3451225"/>
          <p14:tracePt t="11394" x="3457575" y="3508375"/>
          <p14:tracePt t="11410" x="3457575" y="3551238"/>
          <p14:tracePt t="11426" x="3457575" y="3594100"/>
          <p14:tracePt t="11444" x="3465513" y="3629025"/>
          <p14:tracePt t="11461" x="3465513" y="3671888"/>
          <p14:tracePt t="11478" x="3465513" y="3736975"/>
          <p14:tracePt t="11495" x="3465513" y="3765550"/>
          <p14:tracePt t="11514" x="3465513" y="3808413"/>
          <p14:tracePt t="11529" x="3465513" y="3857625"/>
          <p14:tracePt t="11547" x="3457575" y="3886200"/>
          <p14:tracePt t="11563" x="3457575" y="3922713"/>
          <p14:tracePt t="11581" x="3443288" y="3951288"/>
          <p14:tracePt t="11598" x="3443288" y="3986213"/>
          <p14:tracePt t="11616" x="3429000" y="4037013"/>
          <p14:tracePt t="11632" x="3422650" y="4057650"/>
          <p14:tracePt t="11649" x="3400425" y="4079875"/>
          <p14:tracePt t="11666" x="3379788" y="4122738"/>
          <p14:tracePt t="11683" x="3365500" y="4165600"/>
          <p14:tracePt t="11701" x="3336925" y="4200525"/>
          <p14:tracePt t="11718" x="3314700" y="4214813"/>
          <p14:tracePt t="11721" x="3308350" y="4229100"/>
          <p14:tracePt t="11735" x="3286125" y="4257675"/>
          <p14:tracePt t="11752" x="3257550" y="4271963"/>
          <p14:tracePt t="11769" x="3214688" y="4308475"/>
          <p14:tracePt t="11786" x="3179763" y="4329113"/>
          <p14:tracePt t="11805" x="3108325" y="4371975"/>
          <p14:tracePt t="11823" x="3043238" y="4400550"/>
          <p14:tracePt t="11839" x="3000375" y="4422775"/>
          <p14:tracePt t="11855" x="2922588" y="4457700"/>
          <p14:tracePt t="11873" x="2865438" y="4471988"/>
          <p14:tracePt t="11891" x="2814638" y="4471988"/>
          <p14:tracePt t="11908" x="2736850" y="4479925"/>
          <p14:tracePt t="11925" x="2693988" y="4479925"/>
          <p14:tracePt t="11942" x="2651125" y="4479925"/>
          <p14:tracePt t="11960" x="2579688" y="4479925"/>
          <p14:tracePt t="11977" x="2522538" y="4479925"/>
          <p14:tracePt t="11994" x="2457450" y="4479925"/>
          <p14:tracePt t="12011" x="2379663" y="4471988"/>
          <p14:tracePt t="12028" x="2300288" y="4471988"/>
          <p14:tracePt t="12045" x="2228850" y="4457700"/>
          <p14:tracePt t="12061" x="2151063" y="4451350"/>
          <p14:tracePt t="12078" x="2014538" y="4386263"/>
          <p14:tracePt t="12095" x="1871663" y="4337050"/>
          <p14:tracePt t="12112" x="1822450" y="4314825"/>
          <p14:tracePt t="12129" x="1765300" y="4286250"/>
          <p14:tracePt t="12146" x="1728788" y="4265613"/>
          <p14:tracePt t="12164" x="1700213" y="4243388"/>
          <p14:tracePt t="12180" x="1671638" y="4200525"/>
          <p14:tracePt t="12197" x="1665288" y="4165600"/>
          <p14:tracePt t="12215" x="1651000" y="4108450"/>
          <p14:tracePt t="12232" x="1628775" y="4043363"/>
          <p14:tracePt t="12235" x="1622425" y="4014788"/>
          <p14:tracePt t="12249" x="1614488" y="3979863"/>
          <p14:tracePt t="12268" x="1593850" y="3886200"/>
          <p14:tracePt t="12285" x="1593850" y="3843338"/>
          <p14:tracePt t="12303" x="1593850" y="3800475"/>
          <p14:tracePt t="12319" x="1593850" y="3751263"/>
          <p14:tracePt t="12335" x="1614488" y="3708400"/>
          <p14:tracePt t="12353" x="1622425" y="3643313"/>
          <p14:tracePt t="12369" x="1636713" y="3571875"/>
          <p14:tracePt t="12386" x="1657350" y="3543300"/>
          <p14:tracePt t="12404" x="1665288" y="3494088"/>
          <p14:tracePt t="12421" x="1685925" y="3457575"/>
          <p14:tracePt t="12438" x="1700213" y="3429000"/>
          <p14:tracePt t="12456" x="1736725" y="3386138"/>
          <p14:tracePt t="12472" x="1757363" y="3357563"/>
          <p14:tracePt t="12489" x="1793875" y="3322638"/>
          <p14:tracePt t="12506" x="1814513" y="3265488"/>
          <p14:tracePt t="12523" x="1865313" y="3208338"/>
          <p14:tracePt t="12542" x="1943100" y="3122613"/>
          <p14:tracePt t="12559" x="2014538" y="3071813"/>
          <p14:tracePt t="12575" x="2036763" y="3057525"/>
          <p14:tracePt t="12592" x="2085975" y="3022600"/>
          <p14:tracePt t="12609" x="2122488" y="2979738"/>
          <p14:tracePt t="12628" x="2208213" y="2943225"/>
          <p14:tracePt t="12645" x="2236788" y="2908300"/>
          <p14:tracePt t="12662" x="2308225" y="2843213"/>
          <p14:tracePt t="12679" x="2386013" y="2779713"/>
          <p14:tracePt t="12697" x="2457450" y="2714625"/>
          <p14:tracePt t="12714" x="2508250" y="2671763"/>
          <p14:tracePt t="12730" x="2557463" y="2665413"/>
          <p14:tracePt t="12734" x="2586038" y="2665413"/>
          <p14:tracePt t="12746" x="2600325" y="2665413"/>
          <p14:tracePt t="12764" x="2651125" y="2665413"/>
          <p14:tracePt t="12783" x="2722563" y="2679700"/>
          <p14:tracePt t="12799" x="2765425" y="2679700"/>
          <p14:tracePt t="12816" x="2786063" y="2679700"/>
          <p14:tracePt t="12834" x="2828925" y="2708275"/>
          <p14:tracePt t="12851" x="2879725" y="2708275"/>
          <p14:tracePt t="12867" x="2943225" y="2728913"/>
          <p14:tracePt t="12883" x="2994025" y="2751138"/>
          <p14:tracePt t="12900" x="3065463" y="2765425"/>
          <p14:tracePt t="12917" x="3114675" y="2794000"/>
          <p14:tracePt t="12935" x="3165475" y="2822575"/>
          <p14:tracePt t="12951" x="3208338" y="2865438"/>
          <p14:tracePt t="12969" x="3265488" y="2914650"/>
          <p14:tracePt t="12986" x="3314700" y="2971800"/>
          <p14:tracePt t="13004" x="3351213" y="3086100"/>
          <p14:tracePt t="13020" x="3408363" y="3165475"/>
          <p14:tracePt t="13037" x="3486150" y="3257550"/>
          <p14:tracePt t="13054" x="3522663" y="3308350"/>
          <p14:tracePt t="13072" x="3579813" y="3400425"/>
          <p14:tracePt t="13089" x="3608388" y="3479800"/>
          <p14:tracePt t="13106" x="3614738" y="3557588"/>
          <p14:tracePt t="13123" x="3636963" y="3622675"/>
          <p14:tracePt t="13140" x="3636963" y="3665538"/>
          <p14:tracePt t="13157" x="3657600" y="3771900"/>
          <p14:tracePt t="13174" x="3657600" y="3836988"/>
          <p14:tracePt t="13192" x="3657600" y="3914775"/>
          <p14:tracePt t="13209" x="3657600" y="3994150"/>
          <p14:tracePt t="13227" x="3636963" y="4071938"/>
          <p14:tracePt t="13243" x="3608388" y="4137025"/>
          <p14:tracePt t="13262" x="3586163" y="4179888"/>
          <p14:tracePt t="13279" x="3557588" y="4229100"/>
          <p14:tracePt t="13296" x="3529013" y="4257675"/>
          <p14:tracePt t="13313" x="3471863" y="4294188"/>
          <p14:tracePt t="13330" x="3414713" y="4322763"/>
          <p14:tracePt t="13347" x="3371850" y="4351338"/>
          <p14:tracePt t="13363" x="3308350" y="4400550"/>
          <p14:tracePt t="13380" x="3236913" y="4414838"/>
          <p14:tracePt t="13397" x="3200400" y="4437063"/>
          <p14:tracePt t="13414" x="3071813" y="4443413"/>
          <p14:tracePt t="13431" x="3008313" y="4443413"/>
          <p14:tracePt t="13448" x="2943225" y="4451350"/>
          <p14:tracePt t="13466" x="2857500" y="4465638"/>
          <p14:tracePt t="13483" x="2800350" y="4457700"/>
          <p14:tracePt t="13502" x="2728913" y="4451350"/>
          <p14:tracePt t="13519" x="2700338" y="4443413"/>
          <p14:tracePt t="13534" x="2671763" y="4437063"/>
          <p14:tracePt t="13552" x="2665413" y="4414838"/>
          <p14:tracePt t="13568" x="2651125" y="4408488"/>
          <p14:tracePt t="13586" x="2622550" y="4371975"/>
          <p14:tracePt t="13603" x="2600325" y="4322763"/>
          <p14:tracePt t="13620" x="2600325" y="4251325"/>
          <p14:tracePt t="13637" x="2586038" y="4129088"/>
          <p14:tracePt t="13654" x="2586038" y="3979863"/>
          <p14:tracePt t="13672" x="2586038" y="3757613"/>
          <p14:tracePt t="13688" x="2579688" y="3300413"/>
          <p14:tracePt t="13706" x="2565400" y="3036888"/>
          <p14:tracePt t="13722" x="2557463" y="2679700"/>
          <p14:tracePt t="13741" x="2536825" y="2300288"/>
          <p14:tracePt t="13759" x="2465388" y="2036763"/>
          <p14:tracePt t="13776" x="2451100" y="2000250"/>
          <p14:tracePt t="13793" x="2443163" y="1985963"/>
          <p14:tracePt t="13810" x="2443163" y="1971675"/>
          <p14:tracePt t="13827" x="2436813" y="1943100"/>
          <p14:tracePt t="13845" x="2436813" y="1857375"/>
          <p14:tracePt t="13861" x="2436813" y="1843088"/>
          <p14:tracePt t="13877" x="2436813" y="1836738"/>
          <p14:tracePt t="13894" x="2428875" y="1822450"/>
          <p14:tracePt t="13911" x="2422525" y="1793875"/>
          <p14:tracePt t="13929" x="2422525" y="1771650"/>
          <p14:tracePt t="13947" x="2408238" y="1708150"/>
          <p14:tracePt t="13963" x="2400300" y="1693863"/>
          <p14:tracePt t="14089" x="2393950" y="1708150"/>
          <p14:tracePt t="14097" x="2393950" y="1728788"/>
          <p14:tracePt t="14104" x="2393950" y="1736725"/>
          <p14:tracePt t="14117" x="2393950" y="1751013"/>
          <p14:tracePt t="14134" x="2393950" y="1814513"/>
          <p14:tracePt t="14151" x="2393950" y="1857375"/>
          <p14:tracePt t="14169" x="2393950" y="1865313"/>
          <p14:tracePt t="14203" x="2393950" y="1871663"/>
          <p14:tracePt t="14220" x="2379663" y="1885950"/>
          <p14:tracePt t="14237" x="2371725" y="1893888"/>
          <p14:tracePt t="14254" x="2371725" y="1900238"/>
          <p14:tracePt t="14273" x="2365375" y="1908175"/>
          <p14:tracePt t="14379" x="2365375" y="1914525"/>
          <p14:tracePt t="14411" x="2371725" y="1922463"/>
          <p14:tracePt t="14415" x="2400300" y="1936750"/>
          <p14:tracePt t="14425" x="2414588" y="1936750"/>
          <p14:tracePt t="14443" x="2493963" y="1943100"/>
          <p14:tracePt t="14460" x="2608263" y="1951038"/>
          <p14:tracePt t="14477" x="2722563" y="1957388"/>
          <p14:tracePt t="14494" x="2900363" y="1971675"/>
          <p14:tracePt t="14511" x="3043238" y="2008188"/>
          <p14:tracePt t="14528" x="3171825" y="2057400"/>
          <p14:tracePt t="14546" x="3271838" y="2085975"/>
          <p14:tracePt t="14563" x="3443288" y="2128838"/>
          <p14:tracePt t="14582" x="3529013" y="2128838"/>
          <p14:tracePt t="14598" x="3608388" y="2128838"/>
          <p14:tracePt t="14614" x="3722688" y="2128838"/>
          <p14:tracePt t="14631" x="3786188" y="2143125"/>
          <p14:tracePt t="14649" x="3857625" y="2151063"/>
          <p14:tracePt t="14665" x="3929063" y="2157413"/>
          <p14:tracePt t="14683" x="4029075" y="2179638"/>
          <p14:tracePt t="14700" x="4157663" y="2185988"/>
          <p14:tracePt t="14717" x="4257675" y="2214563"/>
          <p14:tracePt t="14721" x="4294188" y="2214563"/>
          <p14:tracePt t="14734" x="4343400" y="2222500"/>
          <p14:tracePt t="14752" x="4508500" y="2222500"/>
          <p14:tracePt t="14768" x="4629150" y="2222500"/>
          <p14:tracePt t="14787" x="4757738" y="2208213"/>
          <p14:tracePt t="14802" x="4872038" y="2200275"/>
          <p14:tracePt t="14820" x="4986338" y="2200275"/>
          <p14:tracePt t="14837" x="5157788" y="2200275"/>
          <p14:tracePt t="14855" x="5265738" y="2200275"/>
          <p14:tracePt t="14872" x="5380038" y="2200275"/>
          <p14:tracePt t="14889" x="5522913" y="2200275"/>
          <p14:tracePt t="14907" x="5651500" y="2200275"/>
          <p14:tracePt t="14924" x="5751513" y="2208213"/>
          <p14:tracePt t="14941" x="5865813" y="2208213"/>
          <p14:tracePt t="14958" x="5922963" y="2208213"/>
          <p14:tracePt t="14975" x="5965825" y="2208213"/>
          <p14:tracePt t="14993" x="6080125" y="2200275"/>
          <p14:tracePt t="15010" x="6115050" y="2200275"/>
          <p14:tracePt t="15027" x="6157913" y="2193925"/>
          <p14:tracePt t="15043" x="6200775" y="2185988"/>
          <p14:tracePt t="15060" x="6215063" y="2185988"/>
          <p14:tracePt t="15077" x="6286500" y="2185988"/>
          <p14:tracePt t="15094" x="6343650" y="2193925"/>
          <p14:tracePt t="15111" x="6408738" y="2193925"/>
          <p14:tracePt t="15128" x="6472238" y="2185988"/>
          <p14:tracePt t="15146" x="6500813" y="2179638"/>
          <p14:tracePt t="15162" x="6523038" y="2171700"/>
          <p14:tracePt t="15181" x="6551613" y="2171700"/>
          <p14:tracePt t="15197" x="6565900" y="2171700"/>
          <p14:tracePt t="15213" x="6600825" y="2171700"/>
          <p14:tracePt t="15231" x="6629400" y="2171700"/>
          <p14:tracePt t="15248" x="6665913" y="2179638"/>
          <p14:tracePt t="15265" x="6686550" y="2179638"/>
          <p14:tracePt t="15283" x="6708775" y="2179638"/>
          <p14:tracePt t="15299" x="6723063" y="2179638"/>
          <p14:tracePt t="18089" x="6715125" y="2179638"/>
          <p14:tracePt t="18106" x="6694488" y="2179638"/>
          <p14:tracePt t="18109" x="6686550" y="2179638"/>
          <p14:tracePt t="18127" x="6651625" y="2179638"/>
          <p14:tracePt t="18144" x="6580188" y="2179638"/>
          <p14:tracePt t="18162" x="6529388" y="2179638"/>
          <p14:tracePt t="18181" x="6480175" y="2185988"/>
          <p14:tracePt t="18197" x="6437313" y="2185988"/>
          <p14:tracePt t="18214" x="6386513" y="2185988"/>
          <p14:tracePt t="18230" x="6329363" y="2185988"/>
          <p14:tracePt t="18234" x="6251575" y="2185988"/>
          <p14:tracePt t="18247" x="6208713" y="2171700"/>
          <p14:tracePt t="18264" x="6122988" y="2171700"/>
          <p14:tracePt t="18281" x="6080125" y="2171700"/>
          <p14:tracePt t="18299" x="6000750" y="2171700"/>
          <p14:tracePt t="18317" x="5929313" y="2179638"/>
          <p14:tracePt t="18333" x="5880100" y="2185988"/>
          <p14:tracePt t="18350" x="5808663" y="2200275"/>
          <p14:tracePt t="18367" x="5751513" y="2208213"/>
          <p14:tracePt t="18384" x="5657850" y="2214563"/>
          <p14:tracePt t="18401" x="5580063" y="2214563"/>
          <p14:tracePt t="18419" x="5486400" y="2222500"/>
          <p14:tracePt t="18436" x="5386388" y="2236788"/>
          <p14:tracePt t="18453" x="5265738" y="2251075"/>
          <p14:tracePt t="18471" x="5194300" y="2251075"/>
          <p14:tracePt t="18487" x="5137150" y="2251075"/>
          <p14:tracePt t="18504" x="5057775" y="2257425"/>
          <p14:tracePt t="18521" x="4972050" y="2279650"/>
          <p14:tracePt t="18539" x="4786313" y="2293938"/>
          <p14:tracePt t="18555" x="4714875" y="2300288"/>
          <p14:tracePt t="18573" x="4657725" y="2308225"/>
          <p14:tracePt t="18591" x="4586288" y="2308225"/>
          <p14:tracePt t="18609" x="4537075" y="2308225"/>
          <p14:tracePt t="18625" x="4465638" y="2314575"/>
          <p14:tracePt t="18641" x="4400550" y="2308225"/>
          <p14:tracePt t="18658" x="4329113" y="2308225"/>
          <p14:tracePt t="18677" x="4237038" y="2286000"/>
          <p14:tracePt t="18694" x="4143375" y="2279650"/>
          <p14:tracePt t="18710" x="4065588" y="2279650"/>
          <p14:tracePt t="18727" x="3986213" y="2279650"/>
          <p14:tracePt t="18744" x="3957638" y="2279650"/>
          <p14:tracePt t="18761" x="3943350" y="2279650"/>
          <p14:tracePt t="18778" x="3929063" y="2279650"/>
          <p14:tracePt t="18796" x="3922713" y="2271713"/>
          <p14:tracePt t="19348" x="3914775" y="2271713"/>
          <p14:tracePt t="19353" x="3886200" y="2286000"/>
          <p14:tracePt t="19361" x="3871913" y="2293938"/>
          <p14:tracePt t="19378" x="3836988" y="2300288"/>
          <p14:tracePt t="19395" x="3794125" y="2300288"/>
          <p14:tracePt t="19412" x="3743325" y="2314575"/>
          <p14:tracePt t="19431" x="3714750" y="2322513"/>
          <p14:tracePt t="19448" x="3694113" y="2343150"/>
          <p14:tracePt t="19463" x="3665538" y="2371725"/>
          <p14:tracePt t="19481" x="3651250" y="2400300"/>
          <p14:tracePt t="19498" x="3622675" y="2443163"/>
          <p14:tracePt t="19515" x="3600450" y="2457450"/>
          <p14:tracePt t="19532" x="3565525" y="2514600"/>
          <p14:tracePt t="19550" x="3536950" y="2600325"/>
          <p14:tracePt t="19566" x="3508375" y="2693988"/>
          <p14:tracePt t="19584" x="3465513" y="2771775"/>
          <p14:tracePt t="19601" x="3443288" y="2836863"/>
          <p14:tracePt t="19620" x="3429000" y="2914650"/>
          <p14:tracePt t="19636" x="3422650" y="2957513"/>
          <p14:tracePt t="19652" x="3422650" y="2994025"/>
          <p14:tracePt t="19670" x="3422650" y="3036888"/>
          <p14:tracePt t="19687" x="3422650" y="3100388"/>
          <p14:tracePt t="19703" x="3422650" y="3143250"/>
          <p14:tracePt t="19721" x="3422650" y="3214688"/>
          <p14:tracePt t="19738" x="3429000" y="3300413"/>
          <p14:tracePt t="19755" x="3429000" y="3400425"/>
          <p14:tracePt t="19773" x="3429000" y="3514725"/>
          <p14:tracePt t="19789" x="3422650" y="3643313"/>
          <p14:tracePt t="19806" x="3422650" y="3665538"/>
          <p14:tracePt t="19824" x="3422650" y="3708400"/>
          <p14:tracePt t="19841" x="3422650" y="3794125"/>
          <p14:tracePt t="19859" x="3422650" y="3965575"/>
          <p14:tracePt t="19875" x="3414713" y="4065588"/>
          <p14:tracePt t="19892" x="3408363" y="4137025"/>
          <p14:tracePt t="19909" x="3400425" y="4208463"/>
          <p14:tracePt t="19926" x="3400425" y="4271963"/>
          <p14:tracePt t="19943" x="3400425" y="4351338"/>
          <p14:tracePt t="19961" x="3400425" y="4414838"/>
          <p14:tracePt t="19978" x="3400425" y="4443413"/>
          <p14:tracePt t="20032" x="3400425" y="4451350"/>
          <p14:tracePt t="20072" x="3408363" y="4457700"/>
          <p14:tracePt t="20081" x="3429000" y="4465638"/>
          <p14:tracePt t="20090" x="3436938" y="4465638"/>
          <p14:tracePt t="20099" x="3451225" y="4465638"/>
          <p14:tracePt t="20117" x="3522663" y="4479925"/>
          <p14:tracePt t="20134" x="3551238" y="4479925"/>
          <p14:tracePt t="20152" x="3622675" y="4400550"/>
          <p14:tracePt t="20168" x="3671888" y="4329113"/>
          <p14:tracePt t="20185" x="3714750" y="4294188"/>
          <p14:tracePt t="20203" x="3736975" y="4214813"/>
          <p14:tracePt t="20220" x="3751263" y="4171950"/>
          <p14:tracePt t="20237" x="3757613" y="4114800"/>
          <p14:tracePt t="20254" x="3757613" y="4065588"/>
          <p14:tracePt t="20271" x="3757613" y="3986213"/>
          <p14:tracePt t="20289" x="3765550" y="3843338"/>
          <p14:tracePt t="20305" x="3765550" y="3765550"/>
          <p14:tracePt t="20322" x="3771900" y="3629025"/>
          <p14:tracePt t="20339" x="3779838" y="3479800"/>
          <p14:tracePt t="20356" x="3779838" y="3351213"/>
          <p14:tracePt t="20374" x="3779838" y="3243263"/>
          <p14:tracePt t="20391" x="3765550" y="3179763"/>
          <p14:tracePt t="20408" x="3757613" y="3157538"/>
          <p14:tracePt t="20426" x="3722688" y="3122613"/>
          <p14:tracePt t="20441" x="3686175" y="3079750"/>
          <p14:tracePt t="20458" x="3622675" y="3000375"/>
          <p14:tracePt t="20475" x="3571875" y="2943225"/>
          <p14:tracePt t="20493" x="3508375" y="2879725"/>
          <p14:tracePt t="20509" x="3494088" y="2871788"/>
          <p14:tracePt t="20526" x="3479800" y="2865438"/>
          <p14:tracePt t="20543" x="3436938" y="2865438"/>
          <p14:tracePt t="20561" x="3371850" y="2843213"/>
          <p14:tracePt t="20578" x="3308350" y="2814638"/>
          <p14:tracePt t="20596" x="3165475" y="2800350"/>
          <p14:tracePt t="20614" x="3022600" y="2794000"/>
          <p14:tracePt t="20631" x="2943225" y="2794000"/>
          <p14:tracePt t="20648" x="2900363" y="2794000"/>
          <p14:tracePt t="20665" x="2808288" y="2794000"/>
          <p14:tracePt t="20682" x="2786063" y="2800350"/>
          <p14:tracePt t="20700" x="2779713" y="2808288"/>
          <p14:tracePt t="20716" x="2757488" y="2822575"/>
          <p14:tracePt t="20719" x="2757488" y="2828925"/>
          <p14:tracePt t="20732" x="2751138" y="2836863"/>
          <p14:tracePt t="20749" x="2743200" y="2865438"/>
          <p14:tracePt t="20766" x="2722563" y="2908300"/>
          <p14:tracePt t="20783" x="2714625" y="2928938"/>
          <p14:tracePt t="20800" x="2693988" y="3028950"/>
          <p14:tracePt t="20818" x="2679700" y="3128963"/>
          <p14:tracePt t="20835" x="2657475" y="3222625"/>
          <p14:tracePt t="20852" x="2657475" y="3286125"/>
          <p14:tracePt t="20869" x="2643188" y="3429000"/>
          <p14:tracePt t="20887" x="2643188" y="3543300"/>
          <p14:tracePt t="20903" x="2651125" y="3622675"/>
          <p14:tracePt t="20920" x="2679700" y="3736975"/>
          <p14:tracePt t="20938" x="2708275" y="3894138"/>
          <p14:tracePt t="20954" x="2728913" y="3971925"/>
          <p14:tracePt t="20972" x="2765425" y="4065588"/>
          <p14:tracePt t="20989" x="2771775" y="4143375"/>
          <p14:tracePt t="21006" x="2800350" y="4229100"/>
          <p14:tracePt t="21023" x="2822575" y="4286250"/>
          <p14:tracePt t="21040" x="2871788" y="4357688"/>
          <p14:tracePt t="21057" x="2908300" y="4394200"/>
          <p14:tracePt t="21075" x="2986088" y="4471988"/>
          <p14:tracePt t="21092" x="3014663" y="4522788"/>
          <p14:tracePt t="21109" x="3094038" y="4565650"/>
          <p14:tracePt t="21126" x="3136900" y="4586288"/>
          <p14:tracePt t="21143" x="3179763" y="4614863"/>
          <p14:tracePt t="21162" x="3265488" y="4637088"/>
          <p14:tracePt t="21179" x="3328988" y="4651375"/>
          <p14:tracePt t="21197" x="3429000" y="4686300"/>
          <p14:tracePt t="21213" x="3465513" y="4694238"/>
          <p14:tracePt t="21219" x="3486150" y="4694238"/>
          <p14:tracePt t="21230" x="3508375" y="4708525"/>
          <p14:tracePt t="21248" x="3543300" y="4708525"/>
          <p14:tracePt t="21265" x="3594100" y="4679950"/>
          <p14:tracePt t="21282" x="3622675" y="4657725"/>
          <p14:tracePt t="21299" x="3643313" y="4643438"/>
          <p14:tracePt t="21316" x="3651250" y="4637088"/>
          <p14:tracePt t="21333" x="3657600" y="4629150"/>
          <p14:tracePt t="21351" x="3671888" y="4622800"/>
          <p14:tracePt t="21368" x="3679825" y="4608513"/>
          <p14:tracePt t="21385" x="3686175" y="4586288"/>
          <p14:tracePt t="21403" x="3708400" y="4572000"/>
          <p14:tracePt t="21418" x="3722688" y="4551363"/>
          <p14:tracePt t="21434" x="3736975" y="4529138"/>
          <p14:tracePt t="21452" x="3743325" y="4508500"/>
          <p14:tracePt t="21469" x="3751263" y="4500563"/>
          <p14:tracePt t="21487" x="3751263" y="4494213"/>
          <p14:tracePt t="21503" x="3757613" y="4486275"/>
          <p14:tracePt t="21520" x="3765550" y="4486275"/>
          <p14:tracePt t="21596" x="3765550" y="4479925"/>
          <p14:tracePt t="21627" x="3771900" y="4471988"/>
          <p14:tracePt t="21939" x="3771900" y="4465638"/>
          <p14:tracePt t="21962" x="3779838" y="4465638"/>
          <p14:tracePt t="21977" x="3786188" y="4465638"/>
          <p14:tracePt t="21986" x="3794125" y="4465638"/>
          <p14:tracePt t="22000" x="3808413" y="4465638"/>
          <p14:tracePt t="22034" x="3814763" y="4457700"/>
          <p14:tracePt t="29398" x="3814763" y="4451350"/>
          <p14:tracePt t="29406" x="3808413" y="4408488"/>
          <p14:tracePt t="29414" x="3800475" y="4365625"/>
          <p14:tracePt t="29423" x="3771900" y="4314825"/>
          <p14:tracePt t="29438" x="3722688" y="4222750"/>
          <p14:tracePt t="29456" x="3608388" y="4100513"/>
          <p14:tracePt t="29472" x="3471863" y="4014788"/>
          <p14:tracePt t="29489" x="3322638" y="3886200"/>
          <p14:tracePt t="29507" x="3122613" y="3757613"/>
          <p14:tracePt t="29523" x="3000375" y="3694113"/>
          <p14:tracePt t="29542" x="2843213" y="3600450"/>
          <p14:tracePt t="29559" x="2714625" y="3471863"/>
          <p14:tracePt t="29577" x="2565400" y="3371850"/>
          <p14:tracePt t="29593" x="2493963" y="3343275"/>
          <p14:tracePt t="29611" x="2443163" y="3328988"/>
          <p14:tracePt t="29628" x="2422525" y="3314700"/>
          <p14:tracePt t="29644" x="2408238" y="3308350"/>
          <p14:tracePt t="29661" x="2379663" y="3286125"/>
          <p14:tracePt t="29677" x="2343150" y="3243263"/>
          <p14:tracePt t="29694" x="2243138" y="3151188"/>
          <p14:tracePt t="29712" x="2214563" y="3100388"/>
          <p14:tracePt t="29729" x="2185988" y="3094038"/>
          <p14:tracePt t="29804" x="2179638" y="3086100"/>
          <p14:tracePt t="29812" x="2157413" y="3071813"/>
          <p14:tracePt t="29820" x="2143125" y="3065463"/>
          <p14:tracePt t="29832" x="2128838" y="3051175"/>
          <p14:tracePt t="29849" x="2093913" y="3043238"/>
          <p14:tracePt t="29867" x="2065338" y="3022600"/>
          <p14:tracePt t="29883" x="2028825" y="2994025"/>
          <p14:tracePt t="29900" x="1985963" y="2971800"/>
          <p14:tracePt t="29919" x="1928813" y="2951163"/>
          <p14:tracePt t="29937" x="1908175" y="2951163"/>
          <p14:tracePt t="30023" x="1908175" y="2943225"/>
          <p14:tracePt t="30040" x="1908175" y="2936875"/>
          <p14:tracePt t="30054" x="1908175" y="2922588"/>
          <p14:tracePt t="30061" x="1900238" y="2908300"/>
          <p14:tracePt t="30072" x="1900238" y="2900363"/>
          <p14:tracePt t="30089" x="1900238" y="2894013"/>
          <p14:tracePt t="30329" x="1893888" y="2894013"/>
          <p14:tracePt t="30361" x="1885950" y="2886075"/>
          <p14:tracePt t="30368" x="1879600" y="2886075"/>
          <p14:tracePt t="30380" x="1871663" y="2886075"/>
          <p14:tracePt t="30404" x="1865313" y="2886075"/>
          <p14:tracePt t="30430" x="1857375" y="2894013"/>
          <p14:tracePt t="30438" x="1851025" y="2894013"/>
          <p14:tracePt t="30448" x="1836738" y="2900363"/>
          <p14:tracePt t="30466" x="1800225" y="2900363"/>
          <p14:tracePt t="30483" x="1771650" y="2900363"/>
          <p14:tracePt t="30500" x="1765300" y="2900363"/>
          <p14:tracePt t="30517" x="1757363" y="2900363"/>
          <p14:tracePt t="30720" x="1757363" y="2894013"/>
          <p14:tracePt t="30735" x="1757363" y="2886075"/>
          <p14:tracePt t="30812" x="1757363" y="2879725"/>
          <p14:tracePt t="30898" x="1757363" y="2871788"/>
          <p14:tracePt t="30946" x="1757363" y="2865438"/>
          <p14:tracePt t="31111" x="1743075" y="2865438"/>
          <p14:tracePt t="31119" x="1736725" y="2865438"/>
          <p14:tracePt t="31127" x="1728788" y="2865438"/>
          <p14:tracePt t="31136" x="1722438" y="2865438"/>
          <p14:tracePt t="31151" x="1708150" y="2865438"/>
          <p14:tracePt t="31169" x="1700213" y="2871788"/>
          <p14:tracePt t="31203" x="1693863" y="2879725"/>
          <p14:tracePt t="31220" x="1693863" y="2886075"/>
          <p14:tracePt t="31446" x="1700213" y="2886075"/>
          <p14:tracePt t="31453" x="1708150" y="2886075"/>
          <p14:tracePt t="31467" x="1714500" y="2886075"/>
          <p14:tracePt t="31477" x="1722438" y="2879725"/>
          <p14:tracePt t="31579" x="1728788" y="2879725"/>
          <p14:tracePt t="31672" x="1736725" y="2879725"/>
          <p14:tracePt t="31680" x="1743075" y="2879725"/>
          <p14:tracePt t="31688" x="1751013" y="2879725"/>
          <p14:tracePt t="31710" x="1757363" y="2879725"/>
          <p14:tracePt t="31727" x="1765300" y="2879725"/>
          <p14:tracePt t="31736" x="1771650" y="2879725"/>
          <p14:tracePt t="31751" x="1785938" y="2879725"/>
          <p14:tracePt t="31768" x="1808163" y="2879725"/>
          <p14:tracePt t="31786" x="1836738" y="2879725"/>
          <p14:tracePt t="31802" x="1885950" y="2879725"/>
          <p14:tracePt t="31822" x="1908175" y="2886075"/>
          <p14:tracePt t="31838" x="1928813" y="2886075"/>
          <p14:tracePt t="31855" x="1936750" y="2886075"/>
          <p14:tracePt t="31890" x="1965325" y="2886075"/>
          <p14:tracePt t="31907" x="1979613" y="2886075"/>
          <p14:tracePt t="31924" x="1993900" y="2886075"/>
          <p14:tracePt t="31940" x="2014538" y="2886075"/>
          <p14:tracePt t="31959" x="2036763" y="2886075"/>
          <p14:tracePt t="31976" x="2043113" y="2886075"/>
          <p14:tracePt t="32062" x="2051050" y="2886075"/>
          <p14:tracePt t="32079" x="2057400" y="2886075"/>
          <p14:tracePt t="32103" x="2065338" y="2886075"/>
          <p14:tracePt t="32120" x="2071688" y="2886075"/>
          <p14:tracePt t="32125" x="2079625" y="2886075"/>
          <p14:tracePt t="32132" x="2085975" y="2886075"/>
          <p14:tracePt t="32172" x="2093913" y="2886075"/>
          <p14:tracePt t="32195" x="2100263" y="2886075"/>
          <p14:tracePt t="32225" x="2108200" y="2886075"/>
          <p14:tracePt t="32234" x="2114550" y="2886075"/>
          <p14:tracePt t="32241" x="2114550" y="2894013"/>
          <p14:tracePt t="32250" x="2122488" y="2894013"/>
          <p14:tracePt t="32266" x="2136775" y="2894013"/>
          <p14:tracePt t="32282" x="2143125" y="2894013"/>
          <p14:tracePt t="32300" x="2165350" y="2894013"/>
          <p14:tracePt t="32317" x="2193925" y="2894013"/>
          <p14:tracePt t="32334" x="2214563" y="2894013"/>
          <p14:tracePt t="32353" x="2222500" y="2894013"/>
          <p14:tracePt t="32370" x="2236788" y="2894013"/>
          <p14:tracePt t="32387" x="2279650" y="2900363"/>
          <p14:tracePt t="32405" x="2379663" y="2900363"/>
          <p14:tracePt t="32421" x="2414588" y="2900363"/>
          <p14:tracePt t="32436" x="2443163" y="2900363"/>
          <p14:tracePt t="32454" x="2457450" y="2900363"/>
          <p14:tracePt t="32471" x="2465388" y="2900363"/>
          <p14:tracePt t="33368" x="2514600" y="2900363"/>
          <p14:tracePt t="33374" x="2643188" y="2900363"/>
          <p14:tracePt t="33382" x="2786063" y="2908300"/>
          <p14:tracePt t="33396" x="2979738" y="2908300"/>
          <p14:tracePt t="33415" x="3228975" y="2908300"/>
          <p14:tracePt t="33431" x="3486150" y="2908300"/>
          <p14:tracePt t="33448" x="3708400" y="2908300"/>
          <p14:tracePt t="33465" x="3857625" y="2900363"/>
          <p14:tracePt t="33484" x="4071938" y="2894013"/>
          <p14:tracePt t="33500" x="4237038" y="2886075"/>
          <p14:tracePt t="33516" x="4357688" y="2871788"/>
          <p14:tracePt t="33534" x="4443413" y="2857500"/>
          <p14:tracePt t="33551" x="4537075" y="2843213"/>
          <p14:tracePt t="33568" x="4614863" y="2836863"/>
          <p14:tracePt t="33585" x="4708525" y="2822575"/>
          <p14:tracePt t="33602" x="4814888" y="2808288"/>
          <p14:tracePt t="33619" x="4929188" y="2779713"/>
          <p14:tracePt t="33636" x="5080000" y="2736850"/>
          <p14:tracePt t="33653" x="5186363" y="2714625"/>
          <p14:tracePt t="33670" x="5272088" y="2708275"/>
          <p14:tracePt t="33688" x="5286375" y="2700338"/>
          <p14:tracePt t="33706" x="5294313" y="2686050"/>
          <p14:tracePt t="33723" x="5294313" y="2679700"/>
          <p14:tracePt t="33741" x="5314950" y="2657475"/>
          <p14:tracePt t="33758" x="5337175" y="2636838"/>
          <p14:tracePt t="33774" x="5365750" y="2614613"/>
          <p14:tracePt t="33791" x="5386388" y="2593975"/>
          <p14:tracePt t="33808" x="5408613" y="2579688"/>
          <p14:tracePt t="33825" x="5422900" y="2565400"/>
          <p14:tracePt t="33913" x="5422900" y="2557463"/>
          <p14:tracePt t="34029" x="5443538" y="2551113"/>
          <p14:tracePt t="34038" x="5486400" y="2551113"/>
          <p14:tracePt t="34048" x="5557838" y="2551113"/>
          <p14:tracePt t="34065" x="5629275" y="2551113"/>
          <p14:tracePt t="34082" x="5672138" y="2551113"/>
          <p14:tracePt t="34101" x="5700713" y="2551113"/>
          <p14:tracePt t="34135" x="5715000" y="2551113"/>
          <p14:tracePt t="34151" x="5729288" y="2551113"/>
          <p14:tracePt t="34167" x="5751513" y="2551113"/>
          <p14:tracePt t="34185" x="5772150" y="2551113"/>
          <p14:tracePt t="34202" x="5786438" y="2551113"/>
          <p14:tracePt t="34221" x="5800725" y="2551113"/>
          <p14:tracePt t="34238" x="5808663" y="2551113"/>
          <p14:tracePt t="34328" x="5822950" y="2551113"/>
          <p14:tracePt t="34336" x="5837238" y="2551113"/>
          <p14:tracePt t="34344" x="5857875" y="2551113"/>
          <p14:tracePt t="34357" x="5922963" y="2551113"/>
          <p14:tracePt t="34375" x="5980113" y="2536825"/>
          <p14:tracePt t="34392" x="5994400" y="2522538"/>
          <p14:tracePt t="34425" x="5994400" y="2514600"/>
          <p14:tracePt t="34460" x="5986463" y="2514600"/>
          <p14:tracePt t="34577" x="5980113" y="2514600"/>
          <p14:tracePt t="34594" x="5980113" y="2508250"/>
          <p14:tracePt t="34608" x="5972175" y="2508250"/>
          <p14:tracePt t="34616" x="5965825" y="2508250"/>
          <p14:tracePt t="36094" x="5957888" y="2508250"/>
          <p14:tracePt t="36102" x="5929313" y="2514600"/>
          <p14:tracePt t="36107" x="5865813" y="2557463"/>
          <p14:tracePt t="36121" x="5815013" y="2579688"/>
          <p14:tracePt t="36140" x="5514975" y="2686050"/>
          <p14:tracePt t="36157" x="5280025" y="2743200"/>
          <p14:tracePt t="36174" x="5100638" y="2786063"/>
          <p14:tracePt t="36191" x="4865688" y="2886075"/>
          <p14:tracePt t="36209" x="4371975" y="3151188"/>
          <p14:tracePt t="36225" x="4065588" y="3294063"/>
          <p14:tracePt t="36243" x="3779838" y="3400425"/>
          <p14:tracePt t="36260" x="3508375" y="3479800"/>
          <p14:tracePt t="36264" x="3371850" y="3508375"/>
          <p14:tracePt t="36277" x="3314700" y="3514725"/>
          <p14:tracePt t="36294" x="3014663" y="3543300"/>
          <p14:tracePt t="36309" x="2922588" y="3557588"/>
          <p14:tracePt t="36327" x="2757488" y="3557588"/>
          <p14:tracePt t="36344" x="2651125" y="3557588"/>
          <p14:tracePt t="36361" x="2579688" y="3565525"/>
          <p14:tracePt t="36378" x="2493963" y="3565525"/>
          <p14:tracePt t="36395" x="2436813" y="3557588"/>
          <p14:tracePt t="36413" x="2271713" y="3543300"/>
          <p14:tracePt t="36430" x="2222500" y="3536950"/>
          <p14:tracePt t="36447" x="2185988" y="3508375"/>
          <p14:tracePt t="36464" x="2122488" y="3479800"/>
          <p14:tracePt t="36481" x="2079625" y="3451225"/>
          <p14:tracePt t="36498" x="2043113" y="3408363"/>
          <p14:tracePt t="36515" x="2028825" y="3371850"/>
          <p14:tracePt t="36534" x="2022475" y="3336925"/>
          <p14:tracePt t="36550" x="2022475" y="3308350"/>
          <p14:tracePt t="36567" x="2022475" y="3279775"/>
          <p14:tracePt t="36584" x="2014538" y="3257550"/>
          <p14:tracePt t="36602" x="2008188" y="3251200"/>
          <p14:tracePt t="36637" x="1979613" y="3228975"/>
          <p14:tracePt t="36653" x="1943100" y="3208338"/>
          <p14:tracePt t="36671" x="1922463" y="3186113"/>
          <p14:tracePt t="36687" x="1922463" y="3179763"/>
          <p14:tracePt t="36704" x="1914525" y="3165475"/>
          <p14:tracePt t="36723" x="1914525" y="3157538"/>
          <p14:tracePt t="36740" x="1914525" y="3143250"/>
          <p14:tracePt t="36757" x="1914525" y="3136900"/>
          <p14:tracePt t="36836" x="1914525" y="3128963"/>
          <p14:tracePt t="36857" x="1957388" y="3128963"/>
          <p14:tracePt t="36866" x="1993900" y="3128963"/>
          <p14:tracePt t="36875" x="2057400" y="3128963"/>
          <p14:tracePt t="36892" x="2171700" y="3136900"/>
          <p14:tracePt t="36910" x="2257425" y="3136900"/>
          <p14:tracePt t="36927" x="2408238" y="3143250"/>
          <p14:tracePt t="36945" x="2443163" y="3157538"/>
          <p14:tracePt t="36962" x="2451100" y="3157538"/>
          <p14:tracePt t="37045" x="2465388" y="3165475"/>
          <p14:tracePt t="37054" x="2486025" y="3171825"/>
          <p14:tracePt t="37063" x="2500313" y="3171825"/>
          <p14:tracePt t="37080" x="2551113" y="3171825"/>
          <p14:tracePt t="37098" x="2593975" y="3179763"/>
          <p14:tracePt t="37115" x="2608263" y="3179763"/>
          <p14:tracePt t="37304" x="2614613" y="3179763"/>
          <p14:tracePt t="37327" x="2628900" y="3179763"/>
          <p14:tracePt t="37335" x="2643188" y="3179763"/>
          <p14:tracePt t="37344" x="2651125" y="3179763"/>
          <p14:tracePt t="37355" x="2671763" y="3179763"/>
          <p14:tracePt t="37373" x="2757488" y="3179763"/>
          <p14:tracePt t="37391" x="2786063" y="3179763"/>
          <p14:tracePt t="37408" x="2836863" y="3165475"/>
          <p14:tracePt t="37424" x="2857500" y="3157538"/>
          <p14:tracePt t="37501" x="2865438" y="3157538"/>
          <p14:tracePt t="37507" x="2871788" y="3157538"/>
          <p14:tracePt t="37531" x="2879725" y="3157538"/>
          <p14:tracePt t="37539" x="2894013" y="3157538"/>
          <p14:tracePt t="37548" x="2908300" y="3157538"/>
          <p14:tracePt t="37564" x="2914650" y="3157538"/>
          <p14:tracePt t="37579" x="2922588" y="3157538"/>
          <p14:tracePt t="37596" x="2928938" y="3157538"/>
          <p14:tracePt t="37612" x="2936875" y="3157538"/>
          <p14:tracePt t="37629" x="2951163" y="3151188"/>
          <p14:tracePt t="37647" x="2957513" y="3151188"/>
          <p14:tracePt t="37680" x="2965450" y="3151188"/>
          <p14:tracePt t="38928" x="2957513" y="3151188"/>
          <p14:tracePt t="38935" x="2951163" y="3151188"/>
          <p14:tracePt t="38944" x="2936875" y="3151188"/>
          <p14:tracePt t="38953" x="2922588" y="3151188"/>
          <p14:tracePt t="38967" x="2908300" y="3151188"/>
          <p14:tracePt t="38994" x="2900363" y="3151188"/>
          <p14:tracePt t="39009" x="2900363" y="3157538"/>
          <p14:tracePt t="39019" x="2894013" y="3157538"/>
          <p14:tracePt t="39037" x="2886075" y="3157538"/>
          <p14:tracePt t="39051" x="2871788" y="3157538"/>
          <p14:tracePt t="39070" x="2851150" y="3157538"/>
          <p14:tracePt t="39086" x="2828925" y="3157538"/>
          <p14:tracePt t="39103" x="2814638" y="3157538"/>
          <p14:tracePt t="39120" x="2808288" y="3157538"/>
          <p14:tracePt t="39493" x="2808288" y="3151188"/>
          <p14:tracePt t="39530" x="2814638" y="3151188"/>
          <p14:tracePt t="39538" x="2822575" y="3143250"/>
          <p14:tracePt t="39549" x="2828925" y="3143250"/>
          <p14:tracePt t="39566" x="2851150" y="3143250"/>
          <p14:tracePt t="39584" x="2865438" y="3136900"/>
          <p14:tracePt t="39601" x="2871788" y="3128963"/>
          <p14:tracePt t="39635" x="2886075" y="3128963"/>
          <p14:tracePt t="39652" x="2914650" y="3143250"/>
          <p14:tracePt t="39669" x="2979738" y="3171825"/>
          <p14:tracePt t="39686" x="3000375" y="3179763"/>
          <p14:tracePt t="39703" x="3014663" y="3179763"/>
          <p14:tracePt t="39720" x="3022600" y="3179763"/>
          <p14:tracePt t="40218" x="3022600" y="3171825"/>
          <p14:tracePt t="40225" x="3022600" y="3151188"/>
          <p14:tracePt t="40234" x="3022600" y="3100388"/>
          <p14:tracePt t="40251" x="3014663" y="3008313"/>
          <p14:tracePt t="40268" x="2979738" y="2900363"/>
          <p14:tracePt t="40272" x="2965450" y="2865438"/>
          <p14:tracePt t="40285" x="2951163" y="2800350"/>
          <p14:tracePt t="40304" x="2894013" y="2593975"/>
          <p14:tracePt t="40321" x="2865438" y="2493963"/>
          <p14:tracePt t="40338" x="2794000" y="2436813"/>
          <p14:tracePt t="40356" x="2743200" y="2400300"/>
          <p14:tracePt t="40373" x="2686050" y="2357438"/>
          <p14:tracePt t="40390" x="2657475" y="2343150"/>
          <p14:tracePt t="40407" x="2643188" y="2336800"/>
          <p14:tracePt t="40423" x="2628900" y="2322513"/>
          <p14:tracePt t="40439" x="2614613" y="2308225"/>
          <p14:tracePt t="40457" x="2608263" y="2300288"/>
          <p14:tracePt t="40474" x="2579688" y="2293938"/>
          <p14:tracePt t="40491" x="2571750" y="2286000"/>
          <p14:tracePt t="40508" x="2565400" y="2286000"/>
          <p14:tracePt t="40616" x="2565400" y="2293938"/>
          <p14:tracePt t="40623" x="2600325" y="2314575"/>
          <p14:tracePt t="40632" x="2636838" y="2343150"/>
          <p14:tracePt t="40645" x="2636838" y="2351088"/>
          <p14:tracePt t="40662" x="2671763" y="2400300"/>
          <p14:tracePt t="40680" x="2686050" y="2471738"/>
          <p14:tracePt t="40697" x="2708275" y="2571750"/>
          <p14:tracePt t="40716" x="2736850" y="2628900"/>
          <p14:tracePt t="40733" x="2765425" y="2665413"/>
          <p14:tracePt t="40769" x="2765425" y="2671763"/>
          <p14:tracePt t="40784" x="2765425" y="2679700"/>
          <p14:tracePt t="40799" x="2743200" y="2708275"/>
          <p14:tracePt t="40817" x="2700338" y="2751138"/>
          <p14:tracePt t="40834" x="2628900" y="2843213"/>
          <p14:tracePt t="40851" x="2565400" y="2879725"/>
          <p14:tracePt t="40868" x="2486025" y="2922588"/>
          <p14:tracePt t="40885" x="2357438" y="2971800"/>
          <p14:tracePt t="40903" x="2271713" y="2994025"/>
          <p14:tracePt t="40921" x="2151063" y="3008313"/>
          <p14:tracePt t="40938" x="2108200" y="3028950"/>
          <p14:tracePt t="40955" x="2036763" y="3036888"/>
          <p14:tracePt t="40973" x="2008188" y="3036888"/>
          <p14:tracePt t="40990" x="1965325" y="3057525"/>
          <p14:tracePt t="41007" x="1928813" y="3079750"/>
          <p14:tracePt t="41024" x="1900238" y="3094038"/>
          <p14:tracePt t="41041" x="1900238" y="3100388"/>
          <p14:tracePt t="41203" x="1908175" y="3100388"/>
          <p14:tracePt t="41211" x="1936750" y="3100388"/>
          <p14:tracePt t="41218" x="1951038" y="3100388"/>
          <p14:tracePt t="41230" x="1993900" y="3100388"/>
          <p14:tracePt t="41245" x="2122488" y="3100388"/>
          <p14:tracePt t="41264" x="2371725" y="3100388"/>
          <p14:tracePt t="41281" x="2465388" y="3100388"/>
          <p14:tracePt t="41299" x="2600325" y="3100388"/>
          <p14:tracePt t="41317" x="2794000" y="3157538"/>
          <p14:tracePt t="41333" x="2894013" y="3171825"/>
          <p14:tracePt t="41350" x="2965450" y="3186113"/>
          <p14:tracePt t="41369" x="2994025" y="3186113"/>
          <p14:tracePt t="41383" x="3008313" y="3194050"/>
          <p14:tracePt t="41406" x="3014663" y="3194050"/>
          <p14:tracePt t="41983" x="3014663" y="3186113"/>
          <p14:tracePt t="41989" x="3014663" y="3136900"/>
          <p14:tracePt t="41999" x="3014663" y="3057525"/>
          <p14:tracePt t="42018" x="3014663" y="2851150"/>
          <p14:tracePt t="42035" x="3014663" y="2614613"/>
          <p14:tracePt t="42053" x="3022600" y="2293938"/>
          <p14:tracePt t="42070" x="3022600" y="2171700"/>
          <p14:tracePt t="42086" x="2994025" y="2051050"/>
          <p14:tracePt t="42104" x="2994025" y="1979613"/>
          <p14:tracePt t="42121" x="2986088" y="1908175"/>
          <p14:tracePt t="42137" x="2986088" y="1851025"/>
          <p14:tracePt t="42153" x="2986088" y="1800225"/>
          <p14:tracePt t="42172" x="2986088" y="1785938"/>
          <p14:tracePt t="42188" x="2986088" y="1765300"/>
          <p14:tracePt t="42222" x="2986088" y="1751013"/>
          <p14:tracePt t="42239" x="2971800" y="1685925"/>
          <p14:tracePt t="42256" x="2971800" y="1622425"/>
          <p14:tracePt t="42275" x="2971800" y="1514475"/>
          <p14:tracePt t="42279" x="2979738" y="1479550"/>
          <p14:tracePt t="42292" x="2986088" y="1457325"/>
          <p14:tracePt t="42309" x="2986088" y="1443038"/>
          <p14:tracePt t="42325" x="2994025" y="1422400"/>
          <p14:tracePt t="42343" x="3008313" y="1408113"/>
          <p14:tracePt t="42359" x="3014663" y="1379538"/>
          <p14:tracePt t="42376" x="3022600" y="1365250"/>
          <p14:tracePt t="42393" x="3022600" y="1350963"/>
          <p14:tracePt t="42410" x="3028950" y="1336675"/>
          <p14:tracePt t="42428" x="3036888" y="1328738"/>
          <p14:tracePt t="42734" x="3036888" y="1336675"/>
          <p14:tracePt t="42739" x="3028950" y="1336675"/>
          <p14:tracePt t="42755" x="2994025" y="1371600"/>
          <p14:tracePt t="42772" x="2986088" y="1385888"/>
          <p14:tracePt t="42779" x="2979738" y="1385888"/>
          <p14:tracePt t="42977" x="2971800" y="1385888"/>
          <p14:tracePt t="42991" x="2971800" y="1393825"/>
          <p14:tracePt t="43005" x="2965450" y="1408113"/>
          <p14:tracePt t="43014" x="2957513" y="1414463"/>
          <p14:tracePt t="43027" x="2951163" y="1422400"/>
          <p14:tracePt t="43044" x="2936875" y="1443038"/>
          <p14:tracePt t="43079" x="2928938" y="1450975"/>
          <p14:tracePt t="43096" x="2914650" y="1479550"/>
          <p14:tracePt t="43113" x="2894013" y="1508125"/>
          <p14:tracePt t="43130" x="2879725" y="1536700"/>
          <p14:tracePt t="43147" x="2879725" y="1550988"/>
          <p14:tracePt t="43164" x="2871788" y="1550988"/>
          <p14:tracePt t="43199" x="2865438" y="1557338"/>
          <p14:tracePt t="43216" x="2857500" y="1557338"/>
          <p14:tracePt t="43279" x="2857500" y="1565275"/>
          <p14:tracePt t="43403" x="2865438" y="1550988"/>
          <p14:tracePt t="43411" x="2871788" y="1543050"/>
          <p14:tracePt t="43421" x="2886075" y="1528763"/>
          <p14:tracePt t="43439" x="2914650" y="1485900"/>
          <p14:tracePt t="43456" x="2943225" y="1450975"/>
          <p14:tracePt t="43473" x="2971800" y="1428750"/>
          <p14:tracePt t="43490" x="3000375" y="1400175"/>
          <p14:tracePt t="43508" x="3022600" y="1365250"/>
          <p14:tracePt t="43524" x="3036888" y="1357313"/>
          <p14:tracePt t="43542" x="3036888" y="1350963"/>
          <p14:tracePt t="43625" x="3036888" y="1343025"/>
          <p14:tracePt t="43787" x="3036888" y="1350963"/>
          <p14:tracePt t="43804" x="3036888" y="1357313"/>
          <p14:tracePt t="43809" x="3028950" y="1365250"/>
          <p14:tracePt t="43818" x="3028950" y="1371600"/>
          <p14:tracePt t="43834" x="3022600" y="1379538"/>
          <p14:tracePt t="43850" x="3014663" y="1393825"/>
          <p14:tracePt t="43867" x="3008313" y="1400175"/>
          <p14:tracePt t="43886" x="3000375" y="1408113"/>
          <p14:tracePt t="43904" x="2979738" y="1428750"/>
          <p14:tracePt t="43920" x="2965450" y="1443038"/>
          <p14:tracePt t="43937" x="2957513" y="1457325"/>
          <p14:tracePt t="43954" x="2951163" y="1465263"/>
          <p14:tracePt t="43973" x="2943225" y="1471613"/>
          <p14:tracePt t="43988" x="2936875" y="1485900"/>
          <p14:tracePt t="44006" x="2922588" y="1508125"/>
          <p14:tracePt t="44023" x="2908300" y="1528763"/>
          <p14:tracePt t="44040" x="2894013" y="1543050"/>
          <p14:tracePt t="44056" x="2879725" y="1550988"/>
          <p14:tracePt t="44090" x="2871788" y="1557338"/>
          <p14:tracePt t="44107" x="2865438" y="1565275"/>
          <p14:tracePt t="44124" x="2865438" y="1585913"/>
          <p14:tracePt t="44141" x="2857500" y="1600200"/>
          <p14:tracePt t="44158" x="2851150" y="1614488"/>
          <p14:tracePt t="44177" x="2851150" y="1622425"/>
          <p14:tracePt t="44194" x="2843213" y="1622425"/>
          <p14:tracePt t="44212" x="2843213" y="1636713"/>
          <p14:tracePt t="44227" x="2843213" y="1643063"/>
          <p14:tracePt t="44244" x="2843213" y="1651000"/>
          <p14:tracePt t="44261" x="2836863" y="1657350"/>
          <p14:tracePt t="44278" x="2828925" y="1665288"/>
          <p14:tracePt t="44304" x="2828925" y="1671638"/>
          <p14:tracePt t="44373" x="2828925" y="1679575"/>
          <p14:tracePt t="44412" x="2828925" y="1665288"/>
          <p14:tracePt t="44437" x="2828925" y="1657350"/>
          <p14:tracePt t="44482" x="2828925" y="1651000"/>
          <p14:tracePt t="44498" x="2836863" y="1636713"/>
          <p14:tracePt t="44514" x="2836863" y="1622425"/>
          <p14:tracePt t="44522" x="2836863" y="1608138"/>
          <p14:tracePt t="44664" x="2836863" y="1600200"/>
          <p14:tracePt t="44817" x="2843213" y="1600200"/>
          <p14:tracePt t="44833" x="2857500" y="1593850"/>
          <p14:tracePt t="44841" x="2871788" y="1585913"/>
          <p14:tracePt t="44849" x="2886075" y="1585913"/>
          <p14:tracePt t="44861" x="2908300" y="1585913"/>
          <p14:tracePt t="44878" x="2928938" y="1579563"/>
          <p14:tracePt t="44896" x="2943225" y="1579563"/>
          <p14:tracePt t="44938" x="2943225" y="1571625"/>
          <p14:tracePt t="44992" x="2951163" y="1571625"/>
          <p14:tracePt t="44999" x="2957513" y="1565275"/>
          <p14:tracePt t="45007" x="2965450" y="1565275"/>
          <p14:tracePt t="45017" x="2971800" y="1557338"/>
          <p14:tracePt t="45034" x="2971800" y="1543050"/>
          <p14:tracePt t="45123" x="2971800" y="1536700"/>
          <p14:tracePt t="45156" x="2971800" y="1528763"/>
          <p14:tracePt t="45161" x="2979738" y="1522413"/>
          <p14:tracePt t="45172" x="2979738" y="1508125"/>
          <p14:tracePt t="45187" x="2979738" y="1500188"/>
          <p14:tracePt t="45205" x="2979738" y="1493838"/>
          <p14:tracePt t="45274" x="2979738" y="1485900"/>
          <p14:tracePt t="45297" x="2979738" y="1471613"/>
          <p14:tracePt t="45311" x="2979738" y="1465263"/>
          <p14:tracePt t="45328" x="2979738" y="1457325"/>
          <p14:tracePt t="45451" x="2986088" y="1450975"/>
          <p14:tracePt t="45477" x="2994025" y="1443038"/>
          <p14:tracePt t="45709" x="3000375" y="1443038"/>
          <p14:tracePt t="45749" x="3008313" y="1436688"/>
          <p14:tracePt t="45765" x="3014663" y="1436688"/>
          <p14:tracePt t="45788" x="3014663" y="1428750"/>
          <p14:tracePt t="45795" x="3022600" y="1428750"/>
          <p14:tracePt t="45804" x="3036888" y="1428750"/>
          <p14:tracePt t="45823" x="3051175" y="1428750"/>
          <p14:tracePt t="45855" x="3057525" y="1422400"/>
          <p14:tracePt t="45920" x="3065463" y="1414463"/>
          <p14:tracePt t="45960" x="3071813" y="1414463"/>
          <p14:tracePt t="45966" x="3086100" y="1422400"/>
          <p14:tracePt t="45976" x="3108325" y="1436688"/>
          <p14:tracePt t="45993" x="3122613" y="1457325"/>
          <p14:tracePt t="46009" x="3143250" y="1471613"/>
          <p14:tracePt t="46077" x="3136900" y="1465263"/>
          <p14:tracePt t="46084" x="3114675" y="1450975"/>
          <p14:tracePt t="46095" x="3094038" y="1436688"/>
          <p14:tracePt t="46112" x="3028950" y="1408113"/>
          <p14:tracePt t="46129" x="2994025" y="1408113"/>
          <p14:tracePt t="46147" x="2979738" y="1408113"/>
          <p14:tracePt t="46403" x="2971800" y="1408113"/>
          <p14:tracePt t="46411" x="2971800" y="1414463"/>
          <p14:tracePt t="46420" x="2971800" y="1428750"/>
          <p14:tracePt t="46437" x="2951163" y="1465263"/>
          <p14:tracePt t="46456" x="2951163" y="1485900"/>
          <p14:tracePt t="46473" x="2936875" y="1500188"/>
          <p14:tracePt t="46489" x="2922588" y="1508125"/>
          <p14:tracePt t="46506" x="2914650" y="1522413"/>
          <p14:tracePt t="46523" x="2900363" y="1536700"/>
          <p14:tracePt t="46541" x="2879725" y="1557338"/>
          <p14:tracePt t="46559" x="2857500" y="1593850"/>
          <p14:tracePt t="46576" x="2851150" y="1608138"/>
          <p14:tracePt t="46594" x="2851150" y="1614488"/>
          <p14:tracePt t="46611" x="2843213" y="1622425"/>
          <p14:tracePt t="46628" x="2843213" y="1643063"/>
          <p14:tracePt t="46646" x="2822575" y="1685925"/>
          <p14:tracePt t="46662" x="2822575" y="1700213"/>
          <p14:tracePt t="46681" x="2814638" y="1714500"/>
          <p14:tracePt t="46695" x="2808288" y="1728788"/>
          <p14:tracePt t="46712" x="2800350" y="1736725"/>
          <p14:tracePt t="46730" x="2800350" y="1743075"/>
          <p14:tracePt t="46826" x="2800350" y="1728788"/>
          <p14:tracePt t="46842" x="2800350" y="1722438"/>
          <p14:tracePt t="46850" x="2800350" y="1714500"/>
          <p14:tracePt t="46866" x="2800350" y="1708150"/>
          <p14:tracePt t="46881" x="2800350" y="1700213"/>
          <p14:tracePt t="46889" x="2800350" y="1693863"/>
          <p14:tracePt t="46904" x="2808288" y="1671638"/>
          <p14:tracePt t="46918" x="2814638" y="1657350"/>
          <p14:tracePt t="46934" x="2814638" y="1600200"/>
          <p14:tracePt t="46952" x="2822575" y="1565275"/>
          <p14:tracePt t="46969" x="2822575" y="1557338"/>
          <p14:tracePt t="46986" x="2828925" y="1557338"/>
          <p14:tracePt t="47003" x="2828925" y="1550988"/>
          <p14:tracePt t="47166" x="2828925" y="1557338"/>
          <p14:tracePt t="47171" x="2828925" y="1565275"/>
          <p14:tracePt t="47181" x="2828925" y="1571625"/>
          <p14:tracePt t="47191" x="2828925" y="1579563"/>
          <p14:tracePt t="47209" x="2828925" y="1600200"/>
          <p14:tracePt t="47227" x="2828925" y="1622425"/>
          <p14:tracePt t="47243" x="2828925" y="1628775"/>
          <p14:tracePt t="47260" x="2828925" y="1636713"/>
          <p14:tracePt t="47278" x="2828925" y="1643063"/>
          <p14:tracePt t="47318" x="2828925" y="1651000"/>
          <p14:tracePt t="47342" x="2828925" y="1657350"/>
          <p14:tracePt t="47460" x="2836863" y="1665288"/>
          <p14:tracePt t="47482" x="2843213" y="1665288"/>
          <p14:tracePt t="47523" x="2851150" y="1665288"/>
          <p14:tracePt t="47531" x="2857500" y="1665288"/>
          <p14:tracePt t="47547" x="2865438" y="1657350"/>
          <p14:tracePt t="47554" x="2871788" y="1657350"/>
          <p14:tracePt t="47570" x="2879725" y="1651000"/>
          <p14:tracePt t="47587" x="2886075" y="1651000"/>
          <p14:tracePt t="47603" x="2900363" y="1651000"/>
          <p14:tracePt t="47620" x="2922588" y="1651000"/>
          <p14:tracePt t="47637" x="2951163" y="1643063"/>
          <p14:tracePt t="47655" x="2957513" y="1636713"/>
          <p14:tracePt t="47672" x="2965450" y="1636713"/>
          <p14:tracePt t="47920" x="2957513" y="1636713"/>
          <p14:tracePt t="47935" x="2943225" y="1643063"/>
          <p14:tracePt t="47951" x="2928938" y="1651000"/>
          <p14:tracePt t="47965" x="2928938" y="1657350"/>
          <p14:tracePt t="47981" x="2922588" y="1665288"/>
          <p14:tracePt t="48005" x="2914650" y="1665288"/>
          <p14:tracePt t="48030" x="2908300" y="1671638"/>
          <p14:tracePt t="48035" x="2900363" y="1671638"/>
          <p14:tracePt t="48048" x="2886075" y="1671638"/>
          <p14:tracePt t="48067" x="2851150" y="1671638"/>
          <p14:tracePt t="48085" x="2843213" y="1671638"/>
          <p14:tracePt t="48118" x="2843213" y="1665288"/>
          <p14:tracePt t="48136" x="2843213" y="1651000"/>
          <p14:tracePt t="48153" x="2865438" y="1628775"/>
          <p14:tracePt t="48172" x="2871788" y="1622425"/>
          <p14:tracePt t="48187" x="2894013" y="1600200"/>
          <p14:tracePt t="48204" x="2922588" y="1550988"/>
          <p14:tracePt t="48222" x="2928938" y="1514475"/>
          <p14:tracePt t="48237" x="2928938" y="1485900"/>
          <p14:tracePt t="48254" x="2936875" y="1450975"/>
          <p14:tracePt t="48271" x="2936875" y="1436688"/>
          <p14:tracePt t="48288" x="2936875" y="1428750"/>
          <p14:tracePt t="48412" x="2928938" y="1443038"/>
          <p14:tracePt t="48421" x="2928938" y="1457325"/>
          <p14:tracePt t="48430" x="2914650" y="1471613"/>
          <p14:tracePt t="48443" x="2908300" y="1500188"/>
          <p14:tracePt t="48460" x="2886075" y="1528763"/>
          <p14:tracePt t="48477" x="2871788" y="1557338"/>
          <p14:tracePt t="48494" x="2857500" y="1579563"/>
          <p14:tracePt t="48511" x="2843213" y="1608138"/>
          <p14:tracePt t="48528" x="2800350" y="1657350"/>
          <p14:tracePt t="48546" x="2779713" y="1693863"/>
          <p14:tracePt t="48564" x="2765425" y="1708150"/>
          <p14:tracePt t="48581" x="2757488" y="1714500"/>
          <p14:tracePt t="48597" x="2751138" y="1714500"/>
          <p14:tracePt t="48766" x="2743200" y="1714500"/>
          <p14:tracePt t="48773" x="2736850" y="1722438"/>
          <p14:tracePt t="48785" x="2722563" y="1751013"/>
          <p14:tracePt t="48803" x="2686050" y="1771650"/>
          <p14:tracePt t="48820" x="2651125" y="1779588"/>
          <p14:tracePt t="48837" x="2651125" y="1785938"/>
          <p14:tracePt t="48856" x="2643188" y="1785938"/>
          <p14:tracePt t="48921" x="2636838" y="1785938"/>
          <p14:tracePt t="48937" x="2636838" y="1779588"/>
          <p14:tracePt t="48951" x="2636838" y="1771650"/>
          <p14:tracePt t="48960" x="2636838" y="1757363"/>
          <p14:tracePt t="48975" x="2657475" y="1728788"/>
          <p14:tracePt t="48992" x="2686050" y="1693863"/>
          <p14:tracePt t="49009" x="2700338" y="1614488"/>
          <p14:tracePt t="49025" x="2743200" y="1536700"/>
          <p14:tracePt t="49044" x="2751138" y="1500188"/>
          <p14:tracePt t="49060" x="2757488" y="1485900"/>
          <p14:tracePt t="49077" x="2757488" y="1479550"/>
          <p14:tracePt t="49095" x="2757488" y="1471613"/>
          <p14:tracePt t="49113" x="2771775" y="1457325"/>
          <p14:tracePt t="49130" x="2808288" y="1414463"/>
          <p14:tracePt t="49145" x="2822575" y="1400175"/>
          <p14:tracePt t="49163" x="2828925" y="1393825"/>
          <p14:tracePt t="49250" x="2828925" y="1385888"/>
          <p14:tracePt t="49264" x="2836863" y="1385888"/>
          <p14:tracePt t="49272" x="2865438" y="1385888"/>
          <p14:tracePt t="49283" x="2894013" y="1385888"/>
          <p14:tracePt t="49300" x="2943225" y="1371600"/>
          <p14:tracePt t="49318" x="2965450" y="1365250"/>
          <p14:tracePt t="49334" x="2979738" y="1365250"/>
          <p14:tracePt t="49351" x="2994025" y="1365250"/>
          <p14:tracePt t="49368" x="3000375" y="1365250"/>
          <p14:tracePt t="49592" x="2994025" y="1365250"/>
          <p14:tracePt t="49600" x="2994025" y="1371600"/>
          <p14:tracePt t="49614" x="2994025" y="1379538"/>
          <p14:tracePt t="49630" x="2994025" y="1385888"/>
          <p14:tracePt t="49642" x="2994025" y="1393825"/>
          <p14:tracePt t="49659" x="2986088" y="1400175"/>
          <p14:tracePt t="49677" x="2979738" y="1422400"/>
          <p14:tracePt t="49694" x="2965450" y="1443038"/>
          <p14:tracePt t="49711" x="2951163" y="1485900"/>
          <p14:tracePt t="49730" x="2943225" y="1522413"/>
          <p14:tracePt t="49747" x="2914650" y="1557338"/>
          <p14:tracePt t="49763" x="2908300" y="1571625"/>
          <p14:tracePt t="49784" x="2886075" y="1585913"/>
          <p14:tracePt t="49796" x="2879725" y="1608138"/>
          <p14:tracePt t="49814" x="2851150" y="1651000"/>
          <p14:tracePt t="49831" x="2836863" y="1679575"/>
          <p14:tracePt t="49848" x="2828925" y="1685925"/>
          <p14:tracePt t="50114" x="2822575" y="1679575"/>
          <p14:tracePt t="50122" x="2822575" y="1657350"/>
          <p14:tracePt t="50130" x="2822575" y="1643063"/>
          <p14:tracePt t="50139" x="2822575" y="1628775"/>
          <p14:tracePt t="50156" x="2822575" y="1614488"/>
          <p14:tracePt t="50174" x="2822575" y="1608138"/>
          <p14:tracePt t="50364" x="2822575" y="1614488"/>
          <p14:tracePt t="50372" x="2822575" y="1628775"/>
          <p14:tracePt t="50379" x="2822575" y="1651000"/>
          <p14:tracePt t="50397" x="2822575" y="1657350"/>
          <p14:tracePt t="50413" x="2828925" y="1671638"/>
          <p14:tracePt t="50515" x="2836863" y="1671638"/>
          <p14:tracePt t="50531" x="2843213" y="1671638"/>
          <p14:tracePt t="50539" x="2857500" y="1671638"/>
          <p14:tracePt t="50554" x="2894013" y="1671638"/>
          <p14:tracePt t="50569" x="2936875" y="1657350"/>
          <p14:tracePt t="50586" x="2971800" y="1651000"/>
          <p14:tracePt t="50604" x="2994025" y="1636713"/>
          <p14:tracePt t="51490" x="2994025" y="1665288"/>
          <p14:tracePt t="51500" x="2994025" y="1693863"/>
          <p14:tracePt t="51512" x="2994025" y="1757363"/>
          <p14:tracePt t="51529" x="3008313" y="1957388"/>
          <p14:tracePt t="51547" x="3022600" y="2151063"/>
          <p14:tracePt t="51565" x="3036888" y="2371725"/>
          <p14:tracePt t="51579" x="3057525" y="2465388"/>
          <p14:tracePt t="51596" x="3094038" y="2528888"/>
          <p14:tracePt t="51613" x="3128963" y="2714625"/>
          <p14:tracePt t="51630" x="3157538" y="2822575"/>
          <p14:tracePt t="51648" x="3171825" y="2928938"/>
          <p14:tracePt t="51666" x="3186113" y="2994025"/>
          <p14:tracePt t="51683" x="3214688" y="3014663"/>
          <p14:tracePt t="51699" x="3222625" y="3036888"/>
          <p14:tracePt t="51749" x="3222625" y="3043238"/>
          <p14:tracePt t="51761" x="3222625" y="3057525"/>
          <p14:tracePt t="51774" x="3228975" y="3086100"/>
          <p14:tracePt t="51784" x="3228975" y="3100388"/>
          <p14:tracePt t="51802" x="3236913" y="3100388"/>
          <p14:tracePt t="51973" x="3236913" y="3094038"/>
          <p14:tracePt t="52856" x="3236913" y="3114675"/>
          <p14:tracePt t="52863" x="3236913" y="3122613"/>
          <p14:tracePt t="52873" x="3222625" y="3136900"/>
          <p14:tracePt t="52881" x="3214688" y="3136900"/>
          <p14:tracePt t="52898" x="3179763" y="3151188"/>
          <p14:tracePt t="52917" x="3143250" y="3171825"/>
          <p14:tracePt t="52934" x="3071813" y="3208338"/>
          <p14:tracePt t="52951" x="3057525" y="3222625"/>
          <p14:tracePt t="52969" x="3043238" y="3228975"/>
          <p14:tracePt t="52986" x="3043238" y="3236913"/>
          <p14:tracePt t="53003" x="3008313" y="3257550"/>
          <p14:tracePt t="53021" x="2971800" y="3286125"/>
          <p14:tracePt t="53037" x="2914650" y="3308350"/>
          <p14:tracePt t="53054" x="2879725" y="3322638"/>
          <p14:tracePt t="53071" x="2857500" y="3328988"/>
          <p14:tracePt t="53089" x="2836863" y="3336925"/>
          <p14:tracePt t="53105" x="2808288" y="3343275"/>
          <p14:tracePt t="53121" x="2786063" y="3351213"/>
          <p14:tracePt t="53139" x="2757488" y="3379788"/>
          <p14:tracePt t="53155" x="2722563" y="3400425"/>
          <p14:tracePt t="53173" x="2693988" y="3422650"/>
          <p14:tracePt t="53190" x="2651125" y="3443288"/>
          <p14:tracePt t="53207" x="2643188" y="3443288"/>
          <p14:tracePt t="53224" x="2628900" y="3443288"/>
          <p14:tracePt t="53242" x="2622550" y="3443288"/>
          <p14:tracePt t="53314" x="2614613" y="3443288"/>
          <p14:tracePt t="53506" x="2636838" y="3443288"/>
          <p14:tracePt t="53513" x="2651125" y="3443288"/>
          <p14:tracePt t="53521" x="2657475" y="3443288"/>
          <p14:tracePt t="53533" x="2693988" y="3443288"/>
          <p14:tracePt t="53550" x="2714625" y="3443288"/>
          <p14:tracePt t="53567" x="2779713" y="3443288"/>
          <p14:tracePt t="53584" x="2786063" y="3443288"/>
          <p14:tracePt t="53601" x="2800350" y="3443288"/>
          <p14:tracePt t="53618" x="2822575" y="3443288"/>
          <p14:tracePt t="53637" x="2857500" y="3443288"/>
          <p14:tracePt t="53654" x="2865438" y="3443288"/>
          <p14:tracePt t="53671" x="2879725" y="3443288"/>
          <p14:tracePt t="53689" x="2894013" y="3436938"/>
          <p14:tracePt t="53705" x="2928938" y="3429000"/>
          <p14:tracePt t="53723" x="3000375" y="3408363"/>
          <p14:tracePt t="53740" x="3036888" y="3400425"/>
          <p14:tracePt t="53757" x="3071813" y="3400425"/>
          <p14:tracePt t="53774" x="3094038" y="3400425"/>
          <p14:tracePt t="53779" x="3100388" y="3400425"/>
          <p14:tracePt t="53790" x="3108325" y="3400425"/>
          <p14:tracePt t="53807" x="3122613" y="3400425"/>
          <p14:tracePt t="53824" x="3143250" y="3400425"/>
          <p14:tracePt t="53841" x="3151188" y="3400425"/>
          <p14:tracePt t="53859" x="3171825" y="3400425"/>
          <p14:tracePt t="53875" x="3179763" y="3394075"/>
          <p14:tracePt t="53892" x="3208338" y="3394075"/>
          <p14:tracePt t="53910" x="3222625" y="3394075"/>
          <p14:tracePt t="53928" x="3271838" y="3394075"/>
          <p14:tracePt t="53945" x="3300413" y="3394075"/>
          <p14:tracePt t="53963" x="3328988" y="3394075"/>
          <p14:tracePt t="53979" x="3336925" y="3394075"/>
          <p14:tracePt t="53996" x="3351213" y="3400425"/>
          <p14:tracePt t="54014" x="3379788" y="3414713"/>
          <p14:tracePt t="54029" x="3394075" y="3414713"/>
          <p14:tracePt t="54047" x="3408363" y="3414713"/>
          <p14:tracePt t="54064" x="3414713" y="3414713"/>
          <p14:tracePt t="54082" x="3436938" y="3414713"/>
          <p14:tracePt t="54099" x="3457575" y="3414713"/>
          <p14:tracePt t="54115" x="3479800" y="3414713"/>
          <p14:tracePt t="54132" x="3494088" y="3414713"/>
          <p14:tracePt t="54150" x="3508375" y="3422650"/>
          <p14:tracePt t="54167" x="3514725" y="3422650"/>
          <p14:tracePt t="54210" x="3522663" y="3422650"/>
          <p14:tracePt t="54671" x="3514725" y="3408363"/>
          <p14:tracePt t="54679" x="3479800" y="3379788"/>
          <p14:tracePt t="54684" x="3451225" y="3351213"/>
          <p14:tracePt t="54699" x="3357563" y="3294063"/>
          <p14:tracePt t="54717" x="3286125" y="3194050"/>
          <p14:tracePt t="54734" x="3228975" y="3071813"/>
          <p14:tracePt t="54751" x="3194050" y="2979738"/>
          <p14:tracePt t="54768" x="3128963" y="2757488"/>
          <p14:tracePt t="54785" x="3071813" y="2600325"/>
          <p14:tracePt t="54801" x="3014663" y="2471738"/>
          <p14:tracePt t="54818" x="2951163" y="2386013"/>
          <p14:tracePt t="54835" x="2871788" y="2314575"/>
          <p14:tracePt t="54854" x="2808288" y="2228850"/>
          <p14:tracePt t="54870" x="2779713" y="2179638"/>
          <p14:tracePt t="54887" x="2757488" y="2093913"/>
          <p14:tracePt t="54903" x="2757488" y="2051050"/>
          <p14:tracePt t="54922" x="2765425" y="2022475"/>
          <p14:tracePt t="54939" x="2765425" y="1985963"/>
          <p14:tracePt t="54957" x="2771775" y="1893888"/>
          <p14:tracePt t="54973" x="2757488" y="1785938"/>
          <p14:tracePt t="54991" x="2751138" y="1736725"/>
          <p14:tracePt t="55008" x="2743200" y="1722438"/>
          <p14:tracePt t="55043" x="2743200" y="1708150"/>
          <p14:tracePt t="55059" x="2743200" y="1700213"/>
          <p14:tracePt t="55078" x="2743200" y="1693863"/>
          <p14:tracePt t="55094" x="2743200" y="1685925"/>
          <p14:tracePt t="55128" x="2743200" y="1671638"/>
          <p14:tracePt t="55145" x="2743200" y="1665288"/>
          <p14:tracePt t="55162" x="2743200" y="1657350"/>
          <p14:tracePt t="55301" x="2743200" y="1665288"/>
          <p14:tracePt t="55317" x="2751138" y="1671638"/>
          <p14:tracePt t="55324" x="2757488" y="1679575"/>
          <p14:tracePt t="55332" x="2757488" y="1693863"/>
          <p14:tracePt t="55349" x="2771775" y="1714500"/>
          <p14:tracePt t="55366" x="2786063" y="1722438"/>
          <p14:tracePt t="55383" x="2786063" y="1736725"/>
          <p14:tracePt t="55474" x="2786063" y="1751013"/>
          <p14:tracePt t="55481" x="2786063" y="1779588"/>
          <p14:tracePt t="55491" x="2786063" y="1793875"/>
          <p14:tracePt t="55505" x="2779713" y="1822450"/>
          <p14:tracePt t="55522" x="2779713" y="1828800"/>
          <p14:tracePt t="56177" x="2794000" y="1814513"/>
          <p14:tracePt t="56184" x="2800350" y="1814513"/>
          <p14:tracePt t="56192" x="2814638" y="1793875"/>
          <p14:tracePt t="56206" x="2822575" y="1779588"/>
          <p14:tracePt t="56225" x="2836863" y="1743075"/>
          <p14:tracePt t="56242" x="2857500" y="1722438"/>
          <p14:tracePt t="56274" x="2865438" y="1714500"/>
          <p14:tracePt t="56409" x="2865438" y="1722438"/>
          <p14:tracePt t="56418" x="2865438" y="1736725"/>
          <p14:tracePt t="56428" x="2865438" y="1743075"/>
          <p14:tracePt t="56445" x="2857500" y="1771650"/>
          <p14:tracePt t="56463" x="2851150" y="1800225"/>
          <p14:tracePt t="56480" x="2843213" y="1808163"/>
          <p14:tracePt t="57537" x="2843213" y="1814513"/>
          <p14:tracePt t="57554" x="2843213" y="1822450"/>
          <p14:tracePt t="57561" x="2843213" y="1836738"/>
          <p14:tracePt t="57570" x="2843213" y="1851025"/>
          <p14:tracePt t="57577" x="2836863" y="1871663"/>
          <p14:tracePt t="57594" x="2836863" y="1908175"/>
          <p14:tracePt t="57611" x="2828925" y="1971675"/>
          <p14:tracePt t="57628" x="2828925" y="2100263"/>
          <p14:tracePt t="57645" x="2828925" y="2171700"/>
          <p14:tracePt t="57664" x="2828925" y="2214563"/>
          <p14:tracePt t="57682" x="2828925" y="2257425"/>
          <p14:tracePt t="57699" x="2828925" y="2300288"/>
          <p14:tracePt t="57715" x="2814638" y="2400300"/>
          <p14:tracePt t="57731" x="2800350" y="2465388"/>
          <p14:tracePt t="57748" x="2800350" y="2508250"/>
          <p14:tracePt t="57765" x="2800350" y="2551113"/>
          <p14:tracePt t="57783" x="2794000" y="2593975"/>
          <p14:tracePt t="57787" x="2794000" y="2622550"/>
          <p14:tracePt t="57802" x="2794000" y="2700338"/>
          <p14:tracePt t="57817" x="2786063" y="2765425"/>
          <p14:tracePt t="57834" x="2779713" y="2808288"/>
          <p14:tracePt t="57852" x="2779713" y="2865438"/>
          <p14:tracePt t="57869" x="2779713" y="2908300"/>
          <p14:tracePt t="57887" x="2771775" y="2965450"/>
          <p14:tracePt t="57902" x="2771775" y="3000375"/>
          <p14:tracePt t="57920" x="2765425" y="3036888"/>
          <p14:tracePt t="57937" x="2765425" y="3065463"/>
          <p14:tracePt t="57954" x="2765425" y="3114675"/>
          <p14:tracePt t="57971" x="2765425" y="3157538"/>
          <p14:tracePt t="57988" x="2765425" y="3208338"/>
          <p14:tracePt t="58006" x="2765425" y="3243263"/>
          <p14:tracePt t="58024" x="2765425" y="3279775"/>
          <p14:tracePt t="58041" x="2765425" y="3314700"/>
          <p14:tracePt t="58059" x="2771775" y="3357563"/>
          <p14:tracePt t="58075" x="2771775" y="3379788"/>
          <p14:tracePt t="58093" x="2779713" y="3408363"/>
          <p14:tracePt t="58110" x="2779713" y="3443288"/>
          <p14:tracePt t="58127" x="2786063" y="3508375"/>
          <p14:tracePt t="58145" x="2786063" y="3565525"/>
          <p14:tracePt t="58162" x="2786063" y="3600450"/>
          <p14:tracePt t="58179" x="2794000" y="3608388"/>
          <p14:tracePt t="58212" x="2800350" y="3608388"/>
          <p14:tracePt t="58301" x="2800350" y="3614738"/>
          <p14:tracePt t="58323" x="2800350" y="3622675"/>
          <p14:tracePt t="58450" x="2794000" y="3622675"/>
          <p14:tracePt t="58785" x="2794000" y="3614738"/>
          <p14:tracePt t="58795" x="2794000" y="3608388"/>
          <p14:tracePt t="58811" x="2800350" y="3594100"/>
          <p14:tracePt t="58824" x="2800350" y="3579813"/>
          <p14:tracePt t="58840" x="2808288" y="3571875"/>
          <p14:tracePt t="58896" x="2814638" y="3571875"/>
          <p14:tracePt t="58910" x="2822575" y="3571875"/>
          <p14:tracePt t="58926" x="2828925" y="3571875"/>
          <p14:tracePt t="58934" x="2836863" y="3571875"/>
          <p14:tracePt t="58949" x="2857500" y="3579813"/>
          <p14:tracePt t="58967" x="2886075" y="3594100"/>
          <p14:tracePt t="58984" x="2922588" y="3600450"/>
          <p14:tracePt t="59001" x="2965450" y="3614738"/>
          <p14:tracePt t="59016" x="2979738" y="3622675"/>
          <p14:tracePt t="59033" x="3008313" y="3629025"/>
          <p14:tracePt t="59051" x="3022600" y="3636963"/>
          <p14:tracePt t="59099" x="3022600" y="3643313"/>
          <p14:tracePt t="59130" x="3028950" y="3643313"/>
          <p14:tracePt t="59138" x="3036888" y="3643313"/>
          <p14:tracePt t="59145" x="3043238" y="3643313"/>
          <p14:tracePt t="59154" x="3051175" y="3643313"/>
          <p14:tracePt t="59171" x="3065463" y="3643313"/>
          <p14:tracePt t="59189" x="3071813" y="3643313"/>
          <p14:tracePt t="59303" x="3079750" y="3643313"/>
          <p14:tracePt t="59450" x="3086100" y="3643313"/>
          <p14:tracePt t="59457" x="3094038" y="3643313"/>
          <p14:tracePt t="59466" x="3100388" y="3643313"/>
          <p14:tracePt t="59480" x="3122613" y="3643313"/>
          <p14:tracePt t="59497" x="3143250" y="3643313"/>
          <p14:tracePt t="59513" x="3194050" y="3651250"/>
          <p14:tracePt t="59531" x="3228975" y="3657600"/>
          <p14:tracePt t="59547" x="3265488" y="3657600"/>
          <p14:tracePt t="59565" x="3308350" y="3651250"/>
          <p14:tracePt t="59582" x="3336925" y="3651250"/>
          <p14:tracePt t="59599" x="3343275" y="3651250"/>
          <p14:tracePt t="59616" x="3351213" y="3651250"/>
          <p14:tracePt t="59633" x="3357563" y="3643313"/>
          <p14:tracePt t="59652" x="3371850" y="3643313"/>
          <p14:tracePt t="59669" x="3394075" y="3643313"/>
          <p14:tracePt t="59686" x="3414713" y="3643313"/>
          <p14:tracePt t="59704" x="3422650" y="3643313"/>
          <p14:tracePt t="59736" x="3436938" y="3643313"/>
          <p14:tracePt t="59753" x="3443288" y="3643313"/>
          <p14:tracePt t="59770" x="3457575" y="3643313"/>
          <p14:tracePt t="59788" x="3471863" y="3651250"/>
          <p14:tracePt t="59805" x="3479800" y="3657600"/>
          <p14:tracePt t="59872" x="3486150" y="3657600"/>
          <p14:tracePt t="59886" x="3486150" y="3665538"/>
          <p14:tracePt t="59902" x="3494088" y="3665538"/>
          <p14:tracePt t="59910" x="3494088" y="3679825"/>
          <p14:tracePt t="59925" x="3508375" y="3679825"/>
          <p14:tracePt t="59942" x="3508375" y="3686175"/>
          <p14:tracePt t="59959" x="3514725" y="3694113"/>
          <p14:tracePt t="59976" x="3529013" y="3700463"/>
          <p14:tracePt t="59994" x="3551238" y="3708400"/>
          <p14:tracePt t="60012" x="3571875" y="3708400"/>
          <p14:tracePt t="60029" x="3594100" y="3708400"/>
          <p14:tracePt t="60045" x="3608388" y="3700463"/>
          <p14:tracePt t="60063" x="3622675" y="3686175"/>
          <p14:tracePt t="60081" x="3636963" y="3679825"/>
          <p14:tracePt t="60097" x="3651250" y="3679825"/>
          <p14:tracePt t="60113" x="3671888" y="3679825"/>
          <p14:tracePt t="60130" x="3694113" y="3679825"/>
          <p14:tracePt t="60147" x="3708400" y="3679825"/>
          <p14:tracePt t="60167" x="3736975" y="3679825"/>
          <p14:tracePt t="60183" x="3743325" y="3679825"/>
          <p14:tracePt t="60217" x="3751263" y="3679825"/>
          <p14:tracePt t="60235" x="3765550" y="3679825"/>
          <p14:tracePt t="60253" x="3786188" y="3671888"/>
          <p14:tracePt t="60269" x="3794125" y="3671888"/>
          <p14:tracePt t="60286" x="3814763" y="3665538"/>
          <p14:tracePt t="60304" x="3822700" y="3665538"/>
          <p14:tracePt t="60320" x="3829050" y="3665538"/>
          <p14:tracePt t="60336" x="3836988" y="3665538"/>
          <p14:tracePt t="60353" x="3843338" y="3665538"/>
          <p14:tracePt t="60372" x="3851275" y="3665538"/>
          <p14:tracePt t="60449" x="3865563" y="3665538"/>
          <p14:tracePt t="60458" x="3871913" y="3665538"/>
          <p14:tracePt t="60466" x="3879850" y="3665538"/>
          <p14:tracePt t="60474" x="3886200" y="3665538"/>
          <p14:tracePt t="60491" x="3894138" y="3665538"/>
          <p14:tracePt t="60564" x="3900488" y="3671888"/>
          <p14:tracePt t="60573" x="3922713" y="3671888"/>
          <p14:tracePt t="60582" x="3951288" y="3671888"/>
          <p14:tracePt t="60593" x="3986213" y="3679825"/>
          <p14:tracePt t="60610" x="4029075" y="3694113"/>
          <p14:tracePt t="60628" x="4051300" y="3694113"/>
          <p14:tracePt t="60772" x="4057650" y="3694113"/>
          <p14:tracePt t="60795" x="4065588" y="3694113"/>
          <p14:tracePt t="60809" x="4071938" y="3694113"/>
          <p14:tracePt t="60818" x="4079875" y="3694113"/>
          <p14:tracePt t="60942" x="4086225" y="3694113"/>
          <p14:tracePt t="60958" x="4108450" y="3694113"/>
          <p14:tracePt t="60965" x="4122738" y="3694113"/>
          <p14:tracePt t="60972" x="4143375" y="3694113"/>
          <p14:tracePt t="60987" x="4165600" y="3694113"/>
          <p14:tracePt t="61004" x="4186238" y="3694113"/>
          <p14:tracePt t="61022" x="4208463" y="3694113"/>
          <p14:tracePt t="61040" x="4229100" y="3694113"/>
          <p14:tracePt t="61058" x="4271963" y="3700463"/>
          <p14:tracePt t="61075" x="4300538" y="3700463"/>
          <p14:tracePt t="61093" x="4322763" y="3708400"/>
          <p14:tracePt t="61109" x="4357688" y="3708400"/>
          <p14:tracePt t="61126" x="4394200" y="3708400"/>
          <p14:tracePt t="61144" x="4422775" y="3708400"/>
          <p14:tracePt t="61161" x="4457700" y="3708400"/>
          <p14:tracePt t="61178" x="4486275" y="3708400"/>
          <p14:tracePt t="61195" x="4500563" y="3708400"/>
          <p14:tracePt t="61212" x="4508500" y="3708400"/>
          <p14:tracePt t="61229" x="4537075" y="3708400"/>
          <p14:tracePt t="61246" x="4543425" y="3708400"/>
          <p14:tracePt t="61263" x="4551363" y="3708400"/>
          <p14:tracePt t="61458" x="4557713" y="3708400"/>
          <p14:tracePt t="61463" x="4579938" y="3714750"/>
          <p14:tracePt t="61474" x="4608513" y="3714750"/>
          <p14:tracePt t="61484" x="4629150" y="3714750"/>
          <p14:tracePt t="61501" x="4686300" y="3722688"/>
          <p14:tracePt t="61518" x="4751388" y="3722688"/>
          <p14:tracePt t="61537" x="4786313" y="3722688"/>
          <p14:tracePt t="61555" x="4800600" y="3722688"/>
          <p14:tracePt t="61571" x="4829175" y="3722688"/>
          <p14:tracePt t="61587" x="4843463" y="3722688"/>
          <p14:tracePt t="61604" x="4851400" y="3722688"/>
          <p14:tracePt t="61621" x="4865688" y="3722688"/>
          <p14:tracePt t="61638" x="4872038" y="3722688"/>
          <p14:tracePt t="61655" x="4886325" y="3722688"/>
          <p14:tracePt t="61673" x="4908550" y="3722688"/>
          <p14:tracePt t="61817" x="4900613" y="3722688"/>
          <p14:tracePt t="61824" x="4886325" y="3722688"/>
          <p14:tracePt t="61831" x="4865688" y="3722688"/>
          <p14:tracePt t="61844" x="4829175" y="3722688"/>
          <p14:tracePt t="61863" x="4737100" y="3736975"/>
          <p14:tracePt t="61879" x="4665663" y="3736975"/>
          <p14:tracePt t="61896" x="4586288" y="3736975"/>
          <p14:tracePt t="61913" x="4529138" y="3736975"/>
          <p14:tracePt t="61930" x="4494213" y="3736975"/>
          <p14:tracePt t="61947" x="4457700" y="3751263"/>
          <p14:tracePt t="61964" x="4400550" y="3757613"/>
          <p14:tracePt t="61981" x="4386263" y="3765550"/>
          <p14:tracePt t="61998" x="4371975" y="3771900"/>
          <p14:tracePt t="62015" x="4365625" y="3771900"/>
          <p14:tracePt t="62033" x="4357688" y="3771900"/>
          <p14:tracePt t="62200" x="4365625" y="3765550"/>
          <p14:tracePt t="62222" x="4371975" y="3765550"/>
          <p14:tracePt t="62378" x="4357688" y="3765550"/>
          <p14:tracePt t="62386" x="4343400" y="3765550"/>
          <p14:tracePt t="62395" x="4314825" y="3765550"/>
          <p14:tracePt t="62411" x="4300538" y="3765550"/>
          <p14:tracePt t="62427" x="4265613" y="3771900"/>
          <p14:tracePt t="62443" x="4243388" y="3779838"/>
          <p14:tracePt t="62461" x="4214813" y="3786188"/>
          <p14:tracePt t="62479" x="4157663" y="3786188"/>
          <p14:tracePt t="62495" x="4129088" y="3794125"/>
          <p14:tracePt t="62513" x="4086225" y="3794125"/>
          <p14:tracePt t="62529" x="4051300" y="3794125"/>
          <p14:tracePt t="62547" x="4029075" y="3794125"/>
          <p14:tracePt t="62564" x="3994150" y="3786188"/>
          <p14:tracePt t="62581" x="3965575" y="3786188"/>
          <p14:tracePt t="62600" x="3943350" y="3779838"/>
          <p14:tracePt t="62617" x="3914775" y="3771900"/>
          <p14:tracePt t="62636" x="3843338" y="3743325"/>
          <p14:tracePt t="62651" x="3779838" y="3722688"/>
          <p14:tracePt t="62667" x="3714750" y="3708400"/>
          <p14:tracePt t="62684" x="3679825" y="3694113"/>
          <p14:tracePt t="62701" x="3657600" y="3686175"/>
          <p14:tracePt t="62718" x="3651250" y="3686175"/>
          <p14:tracePt t="62780" x="3651250" y="3671888"/>
          <p14:tracePt t="62793" x="3651250" y="3665538"/>
          <p14:tracePt t="62801" x="3651250" y="3651250"/>
          <p14:tracePt t="62807" x="3651250" y="3643313"/>
          <p14:tracePt t="62821" x="3651250" y="3636963"/>
          <p14:tracePt t="62838" x="3651250" y="3600450"/>
          <p14:tracePt t="62855" x="3671888" y="3586163"/>
          <p14:tracePt t="62872" x="3694113" y="3571875"/>
          <p14:tracePt t="62889" x="3722688" y="3557588"/>
          <p14:tracePt t="62907" x="3743325" y="3551238"/>
          <p14:tracePt t="62924" x="3765550" y="3536950"/>
          <p14:tracePt t="62941" x="3794125" y="3522663"/>
          <p14:tracePt t="62959" x="3836988" y="3494088"/>
          <p14:tracePt t="62975" x="3879850" y="3486150"/>
          <p14:tracePt t="62993" x="3914775" y="3486150"/>
          <p14:tracePt t="63010" x="3951288" y="3471863"/>
          <p14:tracePt t="63027" x="3986213" y="3465513"/>
          <p14:tracePt t="63044" x="4014788" y="3457575"/>
          <p14:tracePt t="63061" x="4057650" y="3451225"/>
          <p14:tracePt t="63078" x="4114800" y="3451225"/>
          <p14:tracePt t="63097" x="4200525" y="3429000"/>
          <p14:tracePt t="63114" x="4257675" y="3422650"/>
          <p14:tracePt t="63131" x="4300538" y="3422650"/>
          <p14:tracePt t="63149" x="4343400" y="3422650"/>
          <p14:tracePt t="63166" x="4371975" y="3429000"/>
          <p14:tracePt t="63183" x="4422775" y="3429000"/>
          <p14:tracePt t="63200" x="4457700" y="3429000"/>
          <p14:tracePt t="63215" x="4508500" y="3429000"/>
          <p14:tracePt t="63233" x="4565650" y="3436938"/>
          <p14:tracePt t="63249" x="4594225" y="3436938"/>
          <p14:tracePt t="63266" x="4637088" y="3443288"/>
          <p14:tracePt t="63285" x="4665663" y="3451225"/>
          <p14:tracePt t="63300" x="4694238" y="3457575"/>
          <p14:tracePt t="63318" x="4708525" y="3465513"/>
          <p14:tracePt t="63336" x="4714875" y="3465513"/>
          <p14:tracePt t="63354" x="4722813" y="3479800"/>
          <p14:tracePt t="63371" x="4743450" y="3494088"/>
          <p14:tracePt t="63388" x="4765675" y="3514725"/>
          <p14:tracePt t="63405" x="4779963" y="3536950"/>
          <p14:tracePt t="63421" x="4794250" y="3536950"/>
          <p14:tracePt t="63438" x="4794250" y="3543300"/>
          <p14:tracePt t="63455" x="4800600" y="3557588"/>
          <p14:tracePt t="63472" x="4808538" y="3565525"/>
          <p14:tracePt t="63489" x="4808538" y="3571875"/>
          <p14:tracePt t="63506" x="4808538" y="3594100"/>
          <p14:tracePt t="63523" x="4808538" y="3608388"/>
          <p14:tracePt t="63540" x="4808538" y="3643313"/>
          <p14:tracePt t="63558" x="4794250" y="3679825"/>
          <p14:tracePt t="63575" x="4779963" y="3694113"/>
          <p14:tracePt t="63594" x="4772025" y="3708400"/>
          <p14:tracePt t="63613" x="4757738" y="3714750"/>
          <p14:tracePt t="63627" x="4737100" y="3722688"/>
          <p14:tracePt t="63644" x="4708525" y="3729038"/>
          <p14:tracePt t="63661" x="4679950" y="3743325"/>
          <p14:tracePt t="63678" x="4637088" y="3757613"/>
          <p14:tracePt t="63695" x="4572000" y="3771900"/>
          <p14:tracePt t="63713" x="4522788" y="3779838"/>
          <p14:tracePt t="63729" x="4508500" y="3779838"/>
          <p14:tracePt t="63746" x="4494213" y="3779838"/>
          <p14:tracePt t="63763" x="4479925" y="3779838"/>
          <p14:tracePt t="63781" x="4465638" y="3779838"/>
          <p14:tracePt t="63785" x="4443413" y="3779838"/>
          <p14:tracePt t="63799" x="4422775" y="3771900"/>
          <p14:tracePt t="63816" x="4386263" y="3771900"/>
          <p14:tracePt t="63835" x="4343400" y="3757613"/>
          <p14:tracePt t="63849" x="4286250" y="3751263"/>
          <p14:tracePt t="63866" x="4243388" y="3736975"/>
          <p14:tracePt t="63883" x="4200525" y="3714750"/>
          <p14:tracePt t="63900" x="4151313" y="3686175"/>
          <p14:tracePt t="63918" x="4143375" y="3686175"/>
          <p14:tracePt t="63935" x="4137025" y="3679825"/>
          <p14:tracePt t="63952" x="4137025" y="3671888"/>
          <p14:tracePt t="63969" x="4129088" y="3665538"/>
          <p14:tracePt t="63986" x="4129088" y="3636963"/>
          <p14:tracePt t="64004" x="4137025" y="3614738"/>
          <p14:tracePt t="64021" x="4143375" y="3594100"/>
          <p14:tracePt t="64038" x="4151313" y="3557588"/>
          <p14:tracePt t="64055" x="4165600" y="3529013"/>
          <p14:tracePt t="64074" x="4194175" y="3500438"/>
          <p14:tracePt t="64090" x="4208463" y="3479800"/>
          <p14:tracePt t="64106" x="4222750" y="3465513"/>
          <p14:tracePt t="64123" x="4243388" y="3443288"/>
          <p14:tracePt t="64140" x="4257675" y="3436938"/>
          <p14:tracePt t="64157" x="4271963" y="3422650"/>
          <p14:tracePt t="64175" x="4300538" y="3414713"/>
          <p14:tracePt t="64192" x="4337050" y="3394075"/>
          <p14:tracePt t="64209" x="4351338" y="3394075"/>
          <p14:tracePt t="64229" x="4371975" y="3394075"/>
          <p14:tracePt t="64245" x="4386263" y="3386138"/>
          <p14:tracePt t="64263" x="4400550" y="3379788"/>
          <p14:tracePt t="64279" x="4429125" y="3379788"/>
          <p14:tracePt t="64297" x="4443413" y="3371850"/>
          <p14:tracePt t="64302" x="4457700" y="3371850"/>
          <p14:tracePt t="64317" x="4465638" y="3371850"/>
          <p14:tracePt t="64331" x="4479925" y="3371850"/>
          <p14:tracePt t="64348" x="4500563" y="3371850"/>
          <p14:tracePt t="64365" x="4514850" y="3371850"/>
          <p14:tracePt t="64384" x="4529138" y="3371850"/>
          <p14:tracePt t="64398" x="4543425" y="3386138"/>
          <p14:tracePt t="64417" x="4586288" y="3408363"/>
          <p14:tracePt t="64433" x="4600575" y="3414713"/>
          <p14:tracePt t="64449" x="4608513" y="3422650"/>
          <p14:tracePt t="64467" x="4622800" y="3429000"/>
          <p14:tracePt t="64484" x="4622800" y="3436938"/>
          <p14:tracePt t="64500" x="4629150" y="3443288"/>
          <p14:tracePt t="64519" x="4629150" y="3457575"/>
          <p14:tracePt t="64536" x="4637088" y="3457575"/>
          <p14:tracePt t="64552" x="4637088" y="3471863"/>
          <p14:tracePt t="64569" x="4643438" y="3486150"/>
          <p14:tracePt t="64586" x="4657725" y="3494088"/>
          <p14:tracePt t="64603" x="4657725" y="3514725"/>
          <p14:tracePt t="64620" x="4665663" y="3557588"/>
          <p14:tracePt t="64637" x="4672013" y="3571875"/>
          <p14:tracePt t="64654" x="4672013" y="3586163"/>
          <p14:tracePt t="64672" x="4672013" y="3594100"/>
          <p14:tracePt t="64689" x="4665663" y="3600450"/>
          <p14:tracePt t="64707" x="4657725" y="3614738"/>
          <p14:tracePt t="64742" x="4651375" y="3614738"/>
          <p14:tracePt t="64762" x="4643438" y="3614738"/>
          <p14:tracePt t="64775" x="4622800" y="3614738"/>
          <p14:tracePt t="64792" x="4614863" y="3622675"/>
          <p14:tracePt t="64826" x="4608513" y="3622675"/>
          <p14:tracePt t="64894" x="4600575" y="3629025"/>
          <p14:tracePt t="64918" x="4594225" y="3629025"/>
          <p14:tracePt t="64941" x="4594225" y="3636963"/>
          <p14:tracePt t="64972" x="4586288" y="3636963"/>
          <p14:tracePt t="65089" x="4586288" y="3643313"/>
          <p14:tracePt t="66215" x="4600575" y="3643313"/>
          <p14:tracePt t="66223" x="4608513" y="3636963"/>
          <p14:tracePt t="66240" x="4622800" y="3629025"/>
          <p14:tracePt t="66250" x="4629150" y="3614738"/>
          <p14:tracePt t="66267" x="4643438" y="3608388"/>
          <p14:tracePt t="66284" x="4686300" y="3551238"/>
          <p14:tracePt t="66302" x="4714875" y="3494088"/>
          <p14:tracePt t="66319" x="4786313" y="3314700"/>
          <p14:tracePt t="66336" x="4851400" y="3222625"/>
          <p14:tracePt t="66353" x="4937125" y="3122613"/>
          <p14:tracePt t="66368" x="4994275" y="3036888"/>
          <p14:tracePt t="66387" x="5043488" y="2994025"/>
          <p14:tracePt t="66404" x="5080000" y="2965450"/>
          <p14:tracePt t="66420" x="5129213" y="2900363"/>
          <p14:tracePt t="66437" x="5186363" y="2843213"/>
          <p14:tracePt t="66454" x="5229225" y="2786063"/>
          <p14:tracePt t="66471" x="5257800" y="2765425"/>
          <p14:tracePt t="66488" x="5257800" y="2757488"/>
          <p14:tracePt t="66505" x="5265738" y="2743200"/>
          <p14:tracePt t="66523" x="5286375" y="2722563"/>
          <p14:tracePt t="66540" x="5314950" y="2708275"/>
          <p14:tracePt t="66557" x="5329238" y="2700338"/>
          <p14:tracePt t="66574" x="5351463" y="2693988"/>
          <p14:tracePt t="66591" x="5380038" y="2679700"/>
          <p14:tracePt t="66608" x="5394325" y="2665413"/>
          <p14:tracePt t="66625" x="5414963" y="2643188"/>
          <p14:tracePt t="66643" x="5443538" y="2571750"/>
          <p14:tracePt t="66659" x="5457825" y="2571750"/>
          <p14:tracePt t="66677" x="5465763" y="2571750"/>
          <p14:tracePt t="66694" x="5472113" y="2571750"/>
          <p14:tracePt t="66764" x="5472113" y="2565400"/>
          <p14:tracePt t="66773" x="5480050" y="2565400"/>
          <p14:tracePt t="67222" x="5457825" y="2586038"/>
          <p14:tracePt t="67231" x="5443538" y="2608263"/>
          <p14:tracePt t="67244" x="5422900" y="2628900"/>
          <p14:tracePt t="67259" x="5372100" y="2665413"/>
          <p14:tracePt t="67277" x="5280025" y="2714625"/>
          <p14:tracePt t="67294" x="5214938" y="2779713"/>
          <p14:tracePt t="67311" x="5129213" y="2836863"/>
          <p14:tracePt t="67328" x="5008563" y="2908300"/>
          <p14:tracePt t="67347" x="4851400" y="3208338"/>
          <p14:tracePt t="67364" x="4814888" y="3336925"/>
          <p14:tracePt t="67381" x="4808538" y="3365500"/>
          <p14:tracePt t="67464" x="4843463" y="3365500"/>
          <p14:tracePt t="67472" x="4879975" y="3365500"/>
          <p14:tracePt t="67484" x="4914900" y="3336925"/>
          <p14:tracePt t="67501" x="4986338" y="3279775"/>
          <p14:tracePt t="67519" x="5143500" y="3171825"/>
          <p14:tracePt t="67535" x="5280025" y="3086100"/>
          <p14:tracePt t="67552" x="5408613" y="3014663"/>
          <p14:tracePt t="67569" x="5480050" y="2965450"/>
          <p14:tracePt t="67587" x="5508625" y="2951163"/>
          <p14:tracePt t="67604" x="5522913" y="2936875"/>
          <p14:tracePt t="67621" x="5522913" y="2928938"/>
          <p14:tracePt t="67637" x="5537200" y="2908300"/>
          <p14:tracePt t="67654" x="5551488" y="2886075"/>
          <p14:tracePt t="67671" x="5565775" y="2871788"/>
          <p14:tracePt t="67745" x="5572125" y="2871788"/>
          <p14:tracePt t="67754" x="5580063" y="2865438"/>
          <p14:tracePt t="67761" x="5586413" y="2857500"/>
          <p14:tracePt t="67778" x="5614988" y="2843213"/>
          <p14:tracePt t="67791" x="5637213" y="2814638"/>
          <p14:tracePt t="67808" x="5643563" y="2800350"/>
          <p14:tracePt t="67825" x="5651500" y="2794000"/>
          <p14:tracePt t="67917" x="5657850" y="2794000"/>
          <p14:tracePt t="67926" x="5715000" y="2794000"/>
          <p14:tracePt t="67934" x="5743575" y="2794000"/>
          <p14:tracePt t="67945" x="5815013" y="2794000"/>
          <p14:tracePt t="67962" x="6008688" y="2794000"/>
          <p14:tracePt t="67981" x="6057900" y="2786063"/>
          <p14:tracePt t="67998" x="6065838" y="2786063"/>
          <p14:tracePt t="68253" x="6057900" y="2786063"/>
          <p14:tracePt t="68261" x="6051550" y="2786063"/>
          <p14:tracePt t="68271" x="6037263" y="2786063"/>
          <p14:tracePt t="68288" x="6015038" y="2794000"/>
          <p14:tracePt t="68292" x="6000750" y="2794000"/>
          <p14:tracePt t="68305" x="5980113" y="2794000"/>
          <p14:tracePt t="68324" x="5894388" y="2794000"/>
          <p14:tracePt t="68341" x="5808663" y="2786063"/>
          <p14:tracePt t="68358" x="5722938" y="2786063"/>
          <p14:tracePt t="68375" x="5637213" y="2808288"/>
          <p14:tracePt t="68393" x="5514975" y="2814638"/>
          <p14:tracePt t="68409" x="5472113" y="2814638"/>
          <p14:tracePt t="68426" x="5443538" y="2814638"/>
          <p14:tracePt t="68442" x="5414963" y="2814638"/>
          <p14:tracePt t="68459" x="5365750" y="2800350"/>
          <p14:tracePt t="68476" x="5322888" y="2800350"/>
          <p14:tracePt t="68493" x="5300663" y="2794000"/>
          <p14:tracePt t="68510" x="5272088" y="2786063"/>
          <p14:tracePt t="68528" x="5272088" y="2779713"/>
          <p14:tracePt t="68545" x="5265738" y="2771775"/>
          <p14:tracePt t="68581" x="5265738" y="2765425"/>
          <p14:tracePt t="68598" x="5286375" y="2751138"/>
          <p14:tracePt t="68615" x="5314950" y="2728913"/>
          <p14:tracePt t="68631" x="5380038" y="2714625"/>
          <p14:tracePt t="68647" x="5429250" y="2686050"/>
          <p14:tracePt t="68664" x="5472113" y="2665413"/>
          <p14:tracePt t="68683" x="5537200" y="2651125"/>
          <p14:tracePt t="68700" x="5586413" y="2636838"/>
          <p14:tracePt t="68717" x="5622925" y="2636838"/>
          <p14:tracePt t="68733" x="5651500" y="2636838"/>
          <p14:tracePt t="68750" x="5700713" y="2636838"/>
          <p14:tracePt t="68768" x="5765800" y="2636838"/>
          <p14:tracePt t="68785" x="5815013" y="2628900"/>
          <p14:tracePt t="68802" x="5900738" y="2622550"/>
          <p14:tracePt t="68819" x="5951538" y="2614613"/>
          <p14:tracePt t="68837" x="6043613" y="2600325"/>
          <p14:tracePt t="68853" x="6072188" y="2593975"/>
          <p14:tracePt t="68870" x="6137275" y="2593975"/>
          <p14:tracePt t="68887" x="6172200" y="2593975"/>
          <p14:tracePt t="68905" x="6186488" y="2600325"/>
          <p14:tracePt t="68923" x="6200775" y="2628900"/>
          <p14:tracePt t="68940" x="6229350" y="2643188"/>
          <p14:tracePt t="68958" x="6229350" y="2651125"/>
          <p14:tracePt t="68973" x="6237288" y="2651125"/>
          <p14:tracePt t="68990" x="6237288" y="2657475"/>
          <p14:tracePt t="69008" x="6237288" y="2679700"/>
          <p14:tracePt t="69025" x="6237288" y="2743200"/>
          <p14:tracePt t="69041" x="6237288" y="2779713"/>
          <p14:tracePt t="69059" x="6229350" y="2800350"/>
          <p14:tracePt t="69077" x="6215063" y="2808288"/>
          <p14:tracePt t="69095" x="6172200" y="2814638"/>
          <p14:tracePt t="69129" x="6157913" y="2822575"/>
          <p14:tracePt t="69146" x="6143625" y="2822575"/>
          <p14:tracePt t="69181" x="6129338" y="2822575"/>
          <p14:tracePt t="69218" x="6122988" y="2822575"/>
          <p14:tracePt t="69230" x="6122988" y="2828925"/>
          <p14:tracePt t="69332" x="6129338" y="2843213"/>
          <p14:tracePt t="69339" x="6143625" y="2857500"/>
          <p14:tracePt t="69354" x="6151563" y="2857500"/>
          <p14:tracePt t="69369" x="6151563" y="2865438"/>
          <p14:tracePt t="69386" x="6157913" y="2871788"/>
          <p14:tracePt t="69403" x="6157913" y="2894013"/>
          <p14:tracePt t="69420" x="6157913" y="2908300"/>
          <p14:tracePt t="69436" x="6157913" y="2943225"/>
          <p14:tracePt t="69453" x="6157913" y="2965450"/>
          <p14:tracePt t="69470" x="6157913" y="2979738"/>
          <p14:tracePt t="69542" x="6157913" y="2986088"/>
          <p14:tracePt t="69551" x="6157913" y="2994025"/>
          <p14:tracePt t="69558" x="6157913" y="3000375"/>
          <p14:tracePt t="69573" x="6137275" y="3028950"/>
          <p14:tracePt t="69590" x="6122988" y="3036888"/>
          <p14:tracePt t="69607" x="6122988" y="3043238"/>
          <p14:tracePt t="69674" x="6115050" y="3043238"/>
          <p14:tracePt t="69697" x="6100763" y="3051175"/>
          <p14:tracePt t="69706" x="6094413" y="3051175"/>
          <p14:tracePt t="69722" x="6086475" y="3057525"/>
          <p14:tracePt t="69808" x="6080125" y="3057525"/>
          <p14:tracePt t="69918" x="6086475" y="3057525"/>
          <p14:tracePt t="69925" x="6086475" y="3051175"/>
          <p14:tracePt t="70112" x="6094413" y="3051175"/>
          <p14:tracePt t="70315" x="6086475" y="3051175"/>
          <p14:tracePt t="70331" x="6080125" y="3051175"/>
          <p14:tracePt t="70337" x="6065838" y="3051175"/>
          <p14:tracePt t="70472" x="6057900" y="3051175"/>
          <p14:tracePt t="70480" x="6051550" y="3051175"/>
          <p14:tracePt t="70487" x="6043613" y="3065463"/>
          <p14:tracePt t="70505" x="6037263" y="3065463"/>
          <p14:tracePt t="70738" x="6037263" y="3071813"/>
          <p14:tracePt t="70825" x="6029325" y="3086100"/>
          <p14:tracePt t="70894" x="6022975" y="3086100"/>
          <p14:tracePt t="70989" x="6015038" y="3086100"/>
          <p14:tracePt t="71003" x="6000750" y="3094038"/>
          <p14:tracePt t="71010" x="5986463" y="3094038"/>
          <p14:tracePt t="71017" x="5980113" y="3094038"/>
          <p14:tracePt t="71029" x="5951538" y="3094038"/>
          <p14:tracePt t="71049" x="5886450" y="3114675"/>
          <p14:tracePt t="71066" x="5837238" y="3122613"/>
          <p14:tracePt t="71082" x="5822950" y="3128963"/>
          <p14:tracePt t="71099" x="5808663" y="3128963"/>
          <p14:tracePt t="71116" x="5794375" y="3128963"/>
          <p14:tracePt t="71150" x="5786438" y="3136900"/>
          <p14:tracePt t="71167" x="5765800" y="3143250"/>
          <p14:tracePt t="71201" x="5757863" y="3151188"/>
          <p14:tracePt t="71218" x="5729288" y="3151188"/>
          <p14:tracePt t="71235" x="5694363" y="3151188"/>
          <p14:tracePt t="71252" x="5665788" y="3157538"/>
          <p14:tracePt t="71270" x="5657850" y="3165475"/>
          <p14:tracePt t="71286" x="5651500" y="3179763"/>
          <p14:tracePt t="71306" x="5651500" y="3186113"/>
          <p14:tracePt t="71323" x="5643563" y="3186113"/>
          <p14:tracePt t="71338" x="5608638" y="3186113"/>
          <p14:tracePt t="71355" x="5537200" y="3186113"/>
          <p14:tracePt t="71373" x="5480050" y="3194050"/>
          <p14:tracePt t="71389" x="5386388" y="3236913"/>
          <p14:tracePt t="71407" x="5272088" y="3394075"/>
          <p14:tracePt t="71424" x="5137150" y="3465513"/>
          <p14:tracePt t="71441" x="5094288" y="3479800"/>
          <p14:tracePt t="71458" x="5065713" y="3486150"/>
          <p14:tracePt t="71475" x="5051425" y="3486150"/>
          <p14:tracePt t="71492" x="5037138" y="3486150"/>
          <p14:tracePt t="71509" x="4943475" y="3486150"/>
          <p14:tracePt t="71527" x="4879975" y="3494088"/>
          <p14:tracePt t="71544" x="4800600" y="3522663"/>
          <p14:tracePt t="71562" x="4722813" y="3565525"/>
          <p14:tracePt t="71579" x="4679950" y="3579813"/>
          <p14:tracePt t="71596" x="4672013" y="3586163"/>
          <p14:tracePt t="71614" x="4657725" y="3594100"/>
          <p14:tracePt t="71631" x="4637088" y="3594100"/>
          <p14:tracePt t="71648" x="4614863" y="3614738"/>
          <p14:tracePt t="71665" x="4579938" y="3665538"/>
          <p14:tracePt t="71683" x="4579938" y="3700463"/>
          <p14:tracePt t="71700" x="4572000" y="3708400"/>
          <p14:tracePt t="71716" x="4557713" y="3708400"/>
          <p14:tracePt t="71732" x="4551363" y="3708400"/>
          <p14:tracePt t="71749" x="4537075" y="3714750"/>
          <p14:tracePt t="71766" x="4514850" y="3714750"/>
          <p14:tracePt t="71785" x="4508500" y="3722688"/>
          <p14:tracePt t="71932" x="4514850" y="3722688"/>
          <p14:tracePt t="71940" x="4529138" y="3714750"/>
          <p14:tracePt t="71948" x="4565650" y="3708400"/>
          <p14:tracePt t="71957" x="4579938" y="3694113"/>
          <p14:tracePt t="71974" x="4657725" y="3671888"/>
          <p14:tracePt t="71991" x="4679950" y="3657600"/>
          <p14:tracePt t="72008" x="4686300" y="3657600"/>
          <p14:tracePt t="72105" x="4694238" y="3657600"/>
          <p14:tracePt t="72113" x="4729163" y="3651250"/>
          <p14:tracePt t="72128" x="4786313" y="3608388"/>
          <p14:tracePt t="72145" x="4843463" y="3571875"/>
          <p14:tracePt t="72161" x="4914900" y="3536950"/>
          <p14:tracePt t="72178" x="4994275" y="3500438"/>
          <p14:tracePt t="72195" x="5051425" y="3500438"/>
          <p14:tracePt t="72213" x="5129213" y="3500438"/>
          <p14:tracePt t="72229" x="5214938" y="3494088"/>
          <p14:tracePt t="72248" x="5272088" y="3479800"/>
          <p14:tracePt t="72265" x="5322888" y="3457575"/>
          <p14:tracePt t="72281" x="5365750" y="3443288"/>
          <p14:tracePt t="72285" x="5372100" y="3436938"/>
          <p14:tracePt t="72298" x="5400675" y="3422650"/>
          <p14:tracePt t="72315" x="5414963" y="3414713"/>
          <p14:tracePt t="72332" x="5437188" y="3414713"/>
          <p14:tracePt t="72351" x="5457825" y="3408363"/>
          <p14:tracePt t="72370" x="5494338" y="3408363"/>
          <p14:tracePt t="72386" x="5543550" y="3394075"/>
          <p14:tracePt t="72403" x="5586413" y="3351213"/>
          <p14:tracePt t="72418" x="5629275" y="3300413"/>
          <p14:tracePt t="72435" x="5680075" y="3243263"/>
          <p14:tracePt t="72453" x="5715000" y="3228975"/>
          <p14:tracePt t="72471" x="5737225" y="3222625"/>
          <p14:tracePt t="72486" x="5743575" y="3222625"/>
          <p14:tracePt t="72503" x="5751513" y="3222625"/>
          <p14:tracePt t="72520" x="5772150" y="3222625"/>
          <p14:tracePt t="72538" x="5829300" y="3208338"/>
          <p14:tracePt t="72555" x="5851525" y="3194050"/>
          <p14:tracePt t="72605" x="5829300" y="3194050"/>
          <p14:tracePt t="72613" x="5786438" y="3194050"/>
          <p14:tracePt t="72625" x="5743575" y="3200400"/>
          <p14:tracePt t="72642" x="5651500" y="3257550"/>
          <p14:tracePt t="72658" x="5486400" y="3365500"/>
          <p14:tracePt t="72674" x="5422900" y="3400425"/>
          <p14:tracePt t="72692" x="5365750" y="3422650"/>
          <p14:tracePt t="72709" x="5314950" y="3429000"/>
          <p14:tracePt t="72726" x="5222875" y="3457575"/>
          <p14:tracePt t="72743" x="5080000" y="3500438"/>
          <p14:tracePt t="72761" x="4994275" y="3543300"/>
          <p14:tracePt t="72778" x="4922838" y="3565525"/>
          <p14:tracePt t="72795" x="4879975" y="3579813"/>
          <p14:tracePt t="72813" x="4808538" y="3594100"/>
          <p14:tracePt t="72829" x="4786313" y="3608388"/>
          <p14:tracePt t="72847" x="4765675" y="3614738"/>
          <p14:tracePt t="72864" x="4757738" y="3622675"/>
          <p14:tracePt t="72881" x="4729163" y="3622675"/>
          <p14:tracePt t="72899" x="4714875" y="3629025"/>
          <p14:tracePt t="72916" x="4657725" y="3629025"/>
          <p14:tracePt t="72933" x="4600575" y="3636963"/>
          <p14:tracePt t="72949" x="4551363" y="3643313"/>
          <p14:tracePt t="72966" x="4508500" y="3686175"/>
          <p14:tracePt t="73157" x="4500563" y="3686175"/>
          <p14:tracePt t="73174" x="4494213" y="3686175"/>
          <p14:tracePt t="73182" x="4486275" y="3686175"/>
          <p14:tracePt t="73190" x="4479925" y="3694113"/>
          <p14:tracePt t="73214" x="4471988" y="3694113"/>
          <p14:tracePt t="73244" x="4465638" y="3694113"/>
          <p14:tracePt t="73283" x="4457700" y="3694113"/>
          <p14:tracePt t="73291" x="4443413" y="3694113"/>
          <p14:tracePt t="73299" x="4422775" y="3694113"/>
          <p14:tracePt t="73309" x="4414838" y="3694113"/>
          <p14:tracePt t="73326" x="4394200" y="3700463"/>
          <p14:tracePt t="73344" x="4357688" y="3700463"/>
          <p14:tracePt t="73361" x="4351338" y="3708400"/>
          <p14:tracePt t="73424" x="4343400" y="3708400"/>
          <p14:tracePt t="73463" x="4337050" y="3708400"/>
          <p14:tracePt t="73472" x="4322763" y="3708400"/>
          <p14:tracePt t="73494" x="4314825" y="3708400"/>
          <p14:tracePt t="73723" x="4322763" y="3708400"/>
          <p14:tracePt t="73731" x="4329113" y="3708400"/>
          <p14:tracePt t="73793" x="4337050" y="3708400"/>
          <p14:tracePt t="73863" x="4343400" y="3708400"/>
          <p14:tracePt t="73887" x="4351338" y="3708400"/>
          <p14:tracePt t="73903" x="4357688" y="3708400"/>
          <p14:tracePt t="73940" x="4365625" y="3708400"/>
          <p14:tracePt t="74020" x="4371975" y="3708400"/>
          <p14:tracePt t="74043" x="4379913" y="3708400"/>
          <p14:tracePt t="74060" x="4386263" y="3708400"/>
          <p14:tracePt t="74361" x="4379913" y="3708400"/>
          <p14:tracePt t="74378" x="4371975" y="3708400"/>
          <p14:tracePt t="74394" x="4365625" y="3708400"/>
          <p14:tracePt t="74399" x="4357688" y="3708400"/>
          <p14:tracePt t="74415" x="4351338" y="3708400"/>
          <p14:tracePt t="74612" x="4357688" y="3708400"/>
          <p14:tracePt t="74628" x="4365625" y="3708400"/>
          <p14:tracePt t="74644" x="4371975" y="3708400"/>
          <p14:tracePt t="74650" x="4379913" y="3708400"/>
          <p14:tracePt t="74916" x="4371975" y="3708400"/>
          <p14:tracePt t="75261" x="4365625" y="3708400"/>
          <p14:tracePt t="75269" x="4357688" y="3708400"/>
          <p14:tracePt t="75300" x="4351338" y="3708400"/>
          <p14:tracePt t="75313" x="4343400" y="3708400"/>
          <p14:tracePt t="75536" x="4357688" y="3708400"/>
          <p14:tracePt t="75543" x="4365625" y="3708400"/>
          <p14:tracePt t="75557" x="4379913" y="3708400"/>
          <p14:tracePt t="75571" x="4394200" y="3708400"/>
          <p14:tracePt t="75589" x="4408488" y="3708400"/>
          <p14:tracePt t="75606" x="4429125" y="3708400"/>
          <p14:tracePt t="75622" x="4437063" y="3708400"/>
          <p14:tracePt t="75657" x="4451350" y="3708400"/>
          <p14:tracePt t="75674" x="4457700" y="3708400"/>
          <p14:tracePt t="75691" x="4465638" y="3708400"/>
          <p14:tracePt t="75709" x="4486275" y="3700463"/>
          <p14:tracePt t="75727" x="4500563" y="3700463"/>
          <p14:tracePt t="75744" x="4514850" y="3700463"/>
          <p14:tracePt t="75761" x="4514850" y="3694113"/>
          <p14:tracePt t="75779" x="4522788" y="3694113"/>
          <p14:tracePt t="75986" x="4529138" y="3694113"/>
          <p14:tracePt t="76002" x="4537075" y="3694113"/>
          <p14:tracePt t="76415" x="4537075" y="3686175"/>
          <p14:tracePt t="76423" x="4529138" y="3651250"/>
          <p14:tracePt t="76432" x="4522788" y="3600450"/>
          <p14:tracePt t="76445" x="4508500" y="3543300"/>
          <p14:tracePt t="76464" x="4337050" y="3308350"/>
          <p14:tracePt t="76481" x="4208463" y="3157538"/>
          <p14:tracePt t="76498" x="4100513" y="2986088"/>
          <p14:tracePt t="76515" x="3965575" y="2894013"/>
          <p14:tracePt t="76531" x="3871913" y="2851150"/>
          <p14:tracePt t="76548" x="3822700" y="2800350"/>
          <p14:tracePt t="76565" x="3751263" y="2736850"/>
          <p14:tracePt t="76582" x="3686175" y="2686050"/>
          <p14:tracePt t="76601" x="3622675" y="2579688"/>
          <p14:tracePt t="76619" x="3508375" y="2443163"/>
          <p14:tracePt t="76634" x="3457575" y="2400300"/>
          <p14:tracePt t="76650" x="3422650" y="2357438"/>
          <p14:tracePt t="76668" x="3371850" y="2314575"/>
          <p14:tracePt t="76685" x="3322638" y="2265363"/>
          <p14:tracePt t="76702" x="3271838" y="2222500"/>
          <p14:tracePt t="76719" x="3208338" y="2151063"/>
          <p14:tracePt t="76739" x="3086100" y="2008188"/>
          <p14:tracePt t="76755" x="3036888" y="1943100"/>
          <p14:tracePt t="76772" x="3000375" y="1885950"/>
          <p14:tracePt t="76788" x="2965450" y="1822450"/>
          <p14:tracePt t="76792" x="2951163" y="1785938"/>
          <p14:tracePt t="76805" x="2936875" y="1743075"/>
          <p14:tracePt t="76823" x="2922588" y="1736725"/>
          <p14:tracePt t="76839" x="2914650" y="1728788"/>
          <p14:tracePt t="76856" x="2908300" y="1722438"/>
          <p14:tracePt t="76873" x="2908300" y="1708150"/>
          <p14:tracePt t="76891" x="2894013" y="1657350"/>
          <p14:tracePt t="76909" x="2865438" y="1608138"/>
          <p14:tracePt t="76927" x="2865438" y="1600200"/>
          <p14:tracePt t="76942" x="2865438" y="1593850"/>
          <p14:tracePt t="76977" x="2857500" y="1593850"/>
          <p14:tracePt t="76994" x="2857500" y="1608138"/>
          <p14:tracePt t="77010" x="2857500" y="1622425"/>
          <p14:tracePt t="77028" x="2851150" y="1628775"/>
          <p14:tracePt t="77045" x="2843213" y="1628775"/>
          <p14:tracePt t="77063" x="2828925" y="1636713"/>
          <p14:tracePt t="77080" x="2814638" y="1657350"/>
          <p14:tracePt t="77097" x="2800350" y="1679575"/>
          <p14:tracePt t="77115" x="2794000" y="1708150"/>
          <p14:tracePt t="77132" x="2786063" y="1728788"/>
          <p14:tracePt t="77149" x="2779713" y="1751013"/>
          <p14:tracePt t="77166" x="2779713" y="1757363"/>
          <p14:tracePt t="77308" x="2779713" y="1765300"/>
          <p14:tracePt t="77447" x="2779713" y="1757363"/>
          <p14:tracePt t="77776" x="2771775" y="1757363"/>
          <p14:tracePt t="77784" x="2771775" y="1765300"/>
          <p14:tracePt t="77789" x="2771775" y="1771650"/>
          <p14:tracePt t="77822" x="2771775" y="1779588"/>
          <p14:tracePt t="77846" x="2771775" y="1785938"/>
          <p14:tracePt t="77861" x="2771775" y="1793875"/>
          <p14:tracePt t="77870" x="2771775" y="1800225"/>
          <p14:tracePt t="77878" x="2771775" y="1814513"/>
          <p14:tracePt t="77885" x="2771775" y="1822450"/>
          <p14:tracePt t="77902" x="2771775" y="1828800"/>
          <p14:tracePt t="77920" x="2771775" y="1836738"/>
          <p14:tracePt t="77996" x="2771775" y="1851025"/>
          <p14:tracePt t="78003" x="2771775" y="1857375"/>
          <p14:tracePt t="78011" x="2765425" y="1865313"/>
          <p14:tracePt t="78023" x="2765425" y="1871663"/>
          <p14:tracePt t="78039" x="2765425" y="1879600"/>
          <p14:tracePt t="78072" x="2765425" y="1885950"/>
          <p14:tracePt t="78134" x="2757488" y="1885950"/>
          <p14:tracePt t="78143" x="2751138" y="1885950"/>
          <p14:tracePt t="78183" x="2743200" y="1885950"/>
          <p14:tracePt t="78191" x="2736850" y="1885950"/>
          <p14:tracePt t="78213" x="2728913" y="1885950"/>
          <p14:tracePt t="78220" x="2722563" y="1879600"/>
          <p14:tracePt t="78284" x="2714625" y="1879600"/>
          <p14:tracePt t="78289" x="2714625" y="1871663"/>
          <p14:tracePt t="78298" x="2708275" y="1871663"/>
          <p14:tracePt t="78313" x="2700338" y="1857375"/>
          <p14:tracePt t="78330" x="2686050" y="1843088"/>
          <p14:tracePt t="78349" x="2679700" y="1836738"/>
          <p14:tracePt t="78367" x="2679700" y="1828800"/>
          <p14:tracePt t="78381" x="2671763" y="1822450"/>
          <p14:tracePt t="78399" x="2671763" y="1800225"/>
          <p14:tracePt t="78415" x="2671763" y="1779588"/>
          <p14:tracePt t="78433" x="2671763" y="1765300"/>
          <p14:tracePt t="78450" x="2686050" y="1765300"/>
          <p14:tracePt t="78467" x="2693988" y="1757363"/>
          <p14:tracePt t="78484" x="2700338" y="1757363"/>
          <p14:tracePt t="78502" x="2708275" y="1757363"/>
          <p14:tracePt t="78526" x="2714625" y="1757363"/>
          <p14:tracePt t="78690" x="2736850" y="1779588"/>
          <p14:tracePt t="78697" x="2736850" y="1793875"/>
          <p14:tracePt t="78707" x="2757488" y="1814513"/>
          <p14:tracePt t="78724" x="2800350" y="1851025"/>
          <p14:tracePt t="78741" x="2857500" y="1885950"/>
          <p14:tracePt t="78758" x="2914650" y="1914525"/>
          <p14:tracePt t="78776" x="2971800" y="1928813"/>
          <p14:tracePt t="78794" x="3028950" y="1965325"/>
          <p14:tracePt t="78800" x="3071813" y="1979613"/>
          <p14:tracePt t="78812" x="3179763" y="2036763"/>
          <p14:tracePt t="78827" x="3228975" y="2071688"/>
          <p14:tracePt t="78844" x="3436938" y="2236788"/>
          <p14:tracePt t="78861" x="3551238" y="2336800"/>
          <p14:tracePt t="78878" x="3694113" y="2443163"/>
          <p14:tracePt t="78896" x="3779838" y="2457450"/>
          <p14:tracePt t="78916" x="3865563" y="2500313"/>
          <p14:tracePt t="78930" x="3894138" y="2514600"/>
          <p14:tracePt t="78947" x="3994150" y="2571750"/>
          <p14:tracePt t="78964" x="4051300" y="2600325"/>
          <p14:tracePt t="78982" x="4100513" y="2636838"/>
          <p14:tracePt t="78999" x="4157663" y="2700338"/>
          <p14:tracePt t="79017" x="4186238" y="2757488"/>
          <p14:tracePt t="79034" x="4208463" y="2808288"/>
          <p14:tracePt t="79051" x="4214813" y="2865438"/>
          <p14:tracePt t="79068" x="4222750" y="2928938"/>
          <p14:tracePt t="79085" x="4222750" y="2986088"/>
          <p14:tracePt t="79103" x="4229100" y="3086100"/>
          <p14:tracePt t="79120" x="4222750" y="3151188"/>
          <p14:tracePt t="79137" x="4222750" y="3251200"/>
          <p14:tracePt t="79154" x="4214813" y="3351213"/>
          <p14:tracePt t="79171" x="4229100" y="3465513"/>
          <p14:tracePt t="79189" x="4251325" y="3565525"/>
          <p14:tracePt t="79205" x="4257675" y="3594100"/>
          <p14:tracePt t="79222" x="4257675" y="3600450"/>
          <p14:tracePt t="79255" x="4243388" y="3600450"/>
          <p14:tracePt t="79273" x="4229100" y="3600450"/>
          <p14:tracePt t="79291" x="4194175" y="3614738"/>
          <p14:tracePt t="79308" x="4186238" y="3622675"/>
          <p14:tracePt t="79326" x="4186238" y="3636963"/>
          <p14:tracePt t="79343" x="4186238" y="3643313"/>
          <p14:tracePt t="79532" x="4222750" y="3643313"/>
          <p14:tracePt t="79540" x="4294188" y="3629025"/>
          <p14:tracePt t="79548" x="4443413" y="3622675"/>
          <p14:tracePt t="79564" x="4622800" y="3571875"/>
          <p14:tracePt t="79581" x="4800600" y="3529013"/>
          <p14:tracePt t="79599" x="4979988" y="3514725"/>
          <p14:tracePt t="79616" x="5165725" y="3443288"/>
          <p14:tracePt t="79632" x="5372100" y="3343275"/>
          <p14:tracePt t="79650" x="5494338" y="3300413"/>
          <p14:tracePt t="79668" x="5565775" y="3279775"/>
          <p14:tracePt t="79685" x="5657850" y="3257550"/>
          <p14:tracePt t="79701" x="5715000" y="3251200"/>
          <p14:tracePt t="79718" x="5794375" y="3236913"/>
          <p14:tracePt t="79735" x="5837238" y="3214688"/>
          <p14:tracePt t="79753" x="5865813" y="3200400"/>
          <p14:tracePt t="79771" x="5900738" y="3179763"/>
          <p14:tracePt t="79786" x="5937250" y="3157538"/>
          <p14:tracePt t="79803" x="5957888" y="3151188"/>
          <p14:tracePt t="79821" x="6000750" y="3151188"/>
          <p14:tracePt t="79838" x="6015038" y="3136900"/>
          <p14:tracePt t="79855" x="6029325" y="3128963"/>
          <p14:tracePt t="79874" x="6043613" y="3122613"/>
          <p14:tracePt t="79891" x="6057900" y="3108325"/>
          <p14:tracePt t="79908" x="6057900" y="3100388"/>
          <p14:tracePt t="79924" x="6057900" y="3094038"/>
          <p14:tracePt t="79941" x="6065838" y="3086100"/>
          <p14:tracePt t="79959" x="6065838" y="3079750"/>
          <p14:tracePt t="79977" x="6080125" y="3071813"/>
          <p14:tracePt t="79993" x="6094413" y="3057525"/>
          <p14:tracePt t="80009" x="6108700" y="3057525"/>
          <p14:tracePt t="80027" x="6115050" y="3043238"/>
          <p14:tracePt t="80166" x="6122988" y="3043238"/>
          <p14:tracePt t="80604" x="6122988" y="3051175"/>
          <p14:tracePt t="80626" x="6129338" y="3051175"/>
          <p14:tracePt t="80689" x="6137275" y="3051175"/>
          <p14:tracePt t="80727" x="6143625" y="3051175"/>
          <p14:tracePt t="80752" x="6151563" y="3051175"/>
          <p14:tracePt t="80760" x="6157913" y="3051175"/>
          <p14:tracePt t="80773" x="6165850" y="3051175"/>
          <p14:tracePt t="80799" x="6172200" y="3051175"/>
          <p14:tracePt t="80963" x="6172200" y="3057525"/>
          <p14:tracePt t="80979" x="6180138" y="3057525"/>
          <p14:tracePt t="80988" x="6180138" y="3065463"/>
          <p14:tracePt t="80995" x="6186488" y="3071813"/>
          <p14:tracePt t="81005" x="6186488" y="3079750"/>
          <p14:tracePt t="81022" x="6186488" y="3100388"/>
          <p14:tracePt t="81040" x="6165850" y="3108325"/>
          <p14:tracePt t="81057" x="6129338" y="3114675"/>
          <p14:tracePt t="81074" x="6086475" y="3122613"/>
          <p14:tracePt t="81091" x="6080125" y="3122613"/>
          <p14:tracePt t="81108" x="6072188" y="3122613"/>
          <p14:tracePt t="81184" x="6065838" y="3122613"/>
          <p14:tracePt t="81191" x="6065838" y="3108325"/>
          <p14:tracePt t="81199" x="6051550" y="3094038"/>
          <p14:tracePt t="81211" x="6051550" y="3071813"/>
          <p14:tracePt t="81228" x="6029325" y="3028950"/>
          <p14:tracePt t="81245" x="6029325" y="3000375"/>
          <p14:tracePt t="81262" x="6029325" y="2979738"/>
          <p14:tracePt t="81279" x="6037263" y="2971800"/>
          <p14:tracePt t="81282" x="6051550" y="2971800"/>
          <p14:tracePt t="81297" x="6072188" y="2957513"/>
          <p14:tracePt t="81314" x="6094413" y="2936875"/>
          <p14:tracePt t="81331" x="6122988" y="2922588"/>
          <p14:tracePt t="81347" x="6143625" y="2914650"/>
          <p14:tracePt t="81363" x="6194425" y="2900363"/>
          <p14:tracePt t="81380" x="6215063" y="2894013"/>
          <p14:tracePt t="81399" x="6280150" y="2894013"/>
          <p14:tracePt t="81416" x="6357938" y="2900363"/>
          <p14:tracePt t="81432" x="6429375" y="2908300"/>
          <p14:tracePt t="81450" x="6480175" y="2908300"/>
          <p14:tracePt t="81466" x="6537325" y="2922588"/>
          <p14:tracePt t="81483" x="6572250" y="2922588"/>
          <p14:tracePt t="81500" x="6600825" y="2922588"/>
          <p14:tracePt t="81518" x="6608763" y="2922588"/>
          <p14:tracePt t="81535" x="6623050" y="2951163"/>
          <p14:tracePt t="81552" x="6629400" y="3000375"/>
          <p14:tracePt t="81569" x="6643688" y="3043238"/>
          <p14:tracePt t="81587" x="6643688" y="3086100"/>
          <p14:tracePt t="81605" x="6615113" y="3100388"/>
          <p14:tracePt t="81622" x="6594475" y="3108325"/>
          <p14:tracePt t="81638" x="6557963" y="3108325"/>
          <p14:tracePt t="81655" x="6523038" y="3108325"/>
          <p14:tracePt t="81673" x="6451600" y="3114675"/>
          <p14:tracePt t="81689" x="6400800" y="3114675"/>
          <p14:tracePt t="81706" x="6357938" y="3114675"/>
          <p14:tracePt t="81723" x="6286500" y="3108325"/>
          <p14:tracePt t="81740" x="6200775" y="3100388"/>
          <p14:tracePt t="81758" x="6143625" y="3094038"/>
          <p14:tracePt t="81775" x="6094413" y="3094038"/>
          <p14:tracePt t="81798" x="6094413" y="3086100"/>
          <p14:tracePt t="81809" x="6086475" y="3079750"/>
          <p14:tracePt t="81827" x="6086475" y="3071813"/>
          <p14:tracePt t="81844" x="6086475" y="3065463"/>
          <p14:tracePt t="81860" x="6086475" y="3057525"/>
          <p14:tracePt t="82994" x="6094413" y="3057525"/>
          <p14:tracePt t="83010" x="6100763" y="3051175"/>
          <p14:tracePt t="83018" x="6108700" y="3051175"/>
          <p14:tracePt t="83031" x="6108700" y="3043238"/>
          <p14:tracePt t="83048" x="6115050" y="3043238"/>
          <p14:tracePt t="83071" x="6115050" y="3036888"/>
          <p14:tracePt t="83079" x="6122988" y="3036888"/>
          <p14:tracePt t="83094" x="6129338" y="3036888"/>
          <p14:tracePt t="83111" x="6137275" y="3028950"/>
          <p14:tracePt t="83128" x="6143625" y="3028950"/>
          <p14:tracePt t="83146" x="6157913" y="3028950"/>
          <p14:tracePt t="83163" x="6165850" y="3028950"/>
          <p14:tracePt t="83180" x="6180138" y="3028950"/>
          <p14:tracePt t="83197" x="6194425" y="3028950"/>
          <p14:tracePt t="83216" x="6200775" y="3022600"/>
          <p14:tracePt t="83233" x="6215063" y="3022600"/>
          <p14:tracePt t="83251" x="6243638" y="3022600"/>
          <p14:tracePt t="83267" x="6257925" y="3014663"/>
          <p14:tracePt t="83284" x="6272213" y="3014663"/>
          <p14:tracePt t="83289" x="6286500" y="3014663"/>
          <p14:tracePt t="83301" x="6300788" y="3014663"/>
          <p14:tracePt t="83320" x="6323013" y="3014663"/>
          <p14:tracePt t="83336" x="6351588" y="3008313"/>
          <p14:tracePt t="83353" x="6380163" y="3008313"/>
          <p14:tracePt t="83369" x="6400800" y="3008313"/>
          <p14:tracePt t="83462" x="6408738" y="3008313"/>
          <p14:tracePt t="83470" x="6415088" y="3000375"/>
          <p14:tracePt t="83479" x="6423025" y="3000375"/>
          <p14:tracePt t="83490" x="6429375" y="3000375"/>
          <p14:tracePt t="83512" x="6443663" y="3000375"/>
          <p14:tracePt t="83533" x="6451600" y="3000375"/>
          <p14:tracePt t="86299" x="6457950" y="3000375"/>
          <p14:tracePt t="86314" x="6465888" y="3000375"/>
          <p14:tracePt t="86322" x="6465888" y="3008313"/>
          <p14:tracePt t="86336" x="6472238" y="3008313"/>
          <p14:tracePt t="86402" x="6480175" y="3008313"/>
          <p14:tracePt t="86409" x="6494463" y="3008313"/>
          <p14:tracePt t="86423" x="6500813" y="3008313"/>
          <p14:tracePt t="86438" x="6508750" y="3008313"/>
          <p14:tracePt t="86453" x="6515100" y="3008313"/>
          <p14:tracePt t="86582" x="6523038" y="3008313"/>
          <p14:tracePt t="86604" x="6529388" y="3008313"/>
          <p14:tracePt t="86610" x="6529388" y="3000375"/>
          <p14:tracePt t="86626" x="6543675" y="2986088"/>
          <p14:tracePt t="86651" x="6551613" y="2986088"/>
          <p14:tracePt t="86659" x="6551613" y="2979738"/>
          <p14:tracePt t="86784" x="6551613" y="2971800"/>
          <p14:tracePt t="86799" x="6551613" y="2965450"/>
          <p14:tracePt t="86817" x="6551613" y="2951163"/>
          <p14:tracePt t="86832" x="6557963" y="2951163"/>
          <p14:tracePt t="86883" x="6557963" y="2943225"/>
          <p14:tracePt t="86900" x="6565900" y="2943225"/>
          <p14:tracePt t="86907" x="6572250" y="2936875"/>
          <p14:tracePt t="86922" x="6580188" y="2936875"/>
          <p14:tracePt t="86933" x="6580188" y="2928938"/>
          <p14:tracePt t="86951" x="6580188" y="2922588"/>
          <p14:tracePt t="86970" x="6586538" y="2914650"/>
          <p14:tracePt t="87994" x="6594475" y="2914650"/>
          <p14:tracePt t="88015" x="6600825" y="2914650"/>
          <p14:tracePt t="89991" x="6594475" y="2914650"/>
          <p14:tracePt t="91641" x="6594475" y="2922588"/>
          <p14:tracePt t="91658" x="6594475" y="2928938"/>
          <p14:tracePt t="91666" x="6586538" y="2928938"/>
          <p14:tracePt t="91681" x="6586538" y="2951163"/>
          <p14:tracePt t="91699" x="6551613" y="2994025"/>
          <p14:tracePt t="91717" x="6515100" y="3014663"/>
          <p14:tracePt t="91733" x="6472238" y="3051175"/>
          <p14:tracePt t="91751" x="6408738" y="3079750"/>
          <p14:tracePt t="91767" x="6357938" y="3114675"/>
          <p14:tracePt t="91784" x="6286500" y="3151188"/>
          <p14:tracePt t="91803" x="6137275" y="3208338"/>
          <p14:tracePt t="91817" x="6100763" y="3214688"/>
          <p14:tracePt t="91835" x="6015038" y="3236913"/>
          <p14:tracePt t="91851" x="5972175" y="3271838"/>
          <p14:tracePt t="91868" x="5922963" y="3294063"/>
          <p14:tracePt t="91886" x="5880100" y="3314700"/>
          <p14:tracePt t="91903" x="5837238" y="3336925"/>
          <p14:tracePt t="91921" x="5765800" y="3379788"/>
          <p14:tracePt t="91937" x="5715000" y="3408363"/>
          <p14:tracePt t="91955" x="5686425" y="3422650"/>
          <p14:tracePt t="91972" x="5637213" y="3465513"/>
          <p14:tracePt t="91988" x="5586413" y="3522663"/>
          <p14:tracePt t="92005" x="5537200" y="3571875"/>
          <p14:tracePt t="92023" x="5472113" y="3622675"/>
          <p14:tracePt t="92040" x="5437188" y="3651250"/>
          <p14:tracePt t="92057" x="5408613" y="3665538"/>
          <p14:tracePt t="92075" x="5386388" y="3679825"/>
          <p14:tracePt t="92093" x="5343525" y="3686175"/>
          <p14:tracePt t="92111" x="5280025" y="3708400"/>
          <p14:tracePt t="92126" x="5237163" y="3714750"/>
          <p14:tracePt t="92142" x="5208588" y="3729038"/>
          <p14:tracePt t="92159" x="5165725" y="3729038"/>
          <p14:tracePt t="92177" x="5122863" y="3736975"/>
          <p14:tracePt t="92195" x="5057775" y="3751263"/>
          <p14:tracePt t="92211" x="5014913" y="3757613"/>
          <p14:tracePt t="92228" x="4986338" y="3765550"/>
          <p14:tracePt t="92245" x="4965700" y="3765550"/>
          <p14:tracePt t="92281" x="4957763" y="3765550"/>
          <p14:tracePt t="92353" x="4951413" y="3765550"/>
          <p14:tracePt t="92533" x="4951413" y="3714750"/>
          <p14:tracePt t="92541" x="4957763" y="3679825"/>
          <p14:tracePt t="92554" x="4965700" y="3600450"/>
          <p14:tracePt t="92571" x="4986338" y="3465513"/>
          <p14:tracePt t="92588" x="5022850" y="3365500"/>
          <p14:tracePt t="92605" x="5072063" y="3228975"/>
          <p14:tracePt t="92623" x="5151438" y="3094038"/>
          <p14:tracePt t="92640" x="5237163" y="2957513"/>
          <p14:tracePt t="92658" x="5294313" y="2865438"/>
          <p14:tracePt t="92676" x="5337175" y="2786063"/>
          <p14:tracePt t="92692" x="5372100" y="2693988"/>
          <p14:tracePt t="92708" x="5400675" y="2571750"/>
          <p14:tracePt t="92726" x="5437188" y="2400300"/>
          <p14:tracePt t="92743" x="5451475" y="2393950"/>
          <p14:tracePt t="92760" x="5465763" y="2379663"/>
          <p14:tracePt t="92777" x="5472113" y="2379663"/>
          <p14:tracePt t="92794" x="5514975" y="2379663"/>
          <p14:tracePt t="92811" x="5586413" y="2343150"/>
          <p14:tracePt t="92829" x="5643563" y="2300288"/>
          <p14:tracePt t="92847" x="5665788" y="2279650"/>
          <p14:tracePt t="92863" x="5686425" y="2265363"/>
          <p14:tracePt t="92880" x="5694363" y="2265363"/>
          <p14:tracePt t="92898" x="5700713" y="2257425"/>
          <p14:tracePt t="92915" x="5722938" y="2251075"/>
          <p14:tracePt t="92933" x="5737225" y="2251075"/>
          <p14:tracePt t="92950" x="5765800" y="2251075"/>
          <p14:tracePt t="92967" x="5786438" y="2251075"/>
          <p14:tracePt t="92984" x="5794375" y="2257425"/>
          <p14:tracePt t="93171" x="5808663" y="2257425"/>
          <p14:tracePt t="93179" x="5843588" y="2265363"/>
          <p14:tracePt t="93188" x="5894388" y="2279650"/>
          <p14:tracePt t="93205" x="5937250" y="2286000"/>
          <p14:tracePt t="93223" x="5965825" y="2300288"/>
          <p14:tracePt t="93239" x="5994400" y="2314575"/>
          <p14:tracePt t="93257" x="6080125" y="2436813"/>
          <p14:tracePt t="93274" x="6165850" y="2500313"/>
          <p14:tracePt t="93291" x="6251575" y="2528888"/>
          <p14:tracePt t="93309" x="6294438" y="2543175"/>
          <p14:tracePt t="93314" x="6308725" y="2551113"/>
          <p14:tracePt t="93325" x="6323013" y="2557463"/>
          <p14:tracePt t="93346" x="6357938" y="2586038"/>
          <p14:tracePt t="93361" x="6372225" y="2608263"/>
          <p14:tracePt t="93378" x="6394450" y="2651125"/>
          <p14:tracePt t="93395" x="6408738" y="2679700"/>
          <p14:tracePt t="93413" x="6415088" y="2686050"/>
          <p14:tracePt t="93430" x="6415088" y="2693988"/>
          <p14:tracePt t="93446" x="6415088" y="2700338"/>
          <p14:tracePt t="93463" x="6423025" y="2714625"/>
          <p14:tracePt t="93480" x="6451600" y="2728913"/>
          <p14:tracePt t="93496" x="6465888" y="2728913"/>
          <p14:tracePt t="93513" x="6486525" y="2728913"/>
          <p14:tracePt t="93531" x="6494463" y="2728913"/>
          <p14:tracePt t="93565" x="6500813" y="2728913"/>
          <p14:tracePt t="93595" x="6508750" y="2728913"/>
          <p14:tracePt t="93604" x="6515100" y="2728913"/>
          <p14:tracePt t="93620" x="6523038" y="2728913"/>
          <p14:tracePt t="93635" x="6529388" y="2728913"/>
          <p14:tracePt t="93711" x="6543675" y="2728913"/>
          <p14:tracePt t="93718" x="6557963" y="2728913"/>
          <p14:tracePt t="93727" x="6565900" y="2728913"/>
          <p14:tracePt t="93742" x="6572250" y="2728913"/>
          <p14:tracePt t="93758" x="6572250" y="2736850"/>
          <p14:tracePt t="93772" x="6572250" y="2743200"/>
          <p14:tracePt t="93789" x="6572250" y="2757488"/>
          <p14:tracePt t="93824" x="6572250" y="2765425"/>
          <p14:tracePt t="93907" x="6572250" y="2779713"/>
          <p14:tracePt t="93915" x="6565900" y="2786063"/>
          <p14:tracePt t="93926" x="6557963" y="2794000"/>
          <p14:tracePt t="94008" x="6557963" y="2800350"/>
          <p14:tracePt t="94133" x="6557963" y="2808288"/>
          <p14:tracePt t="94147" x="6557963" y="2814638"/>
          <p14:tracePt t="94164" x="6557963" y="2822575"/>
          <p14:tracePt t="94171" x="6557963" y="2836863"/>
          <p14:tracePt t="94182" x="6557963" y="2843213"/>
          <p14:tracePt t="94199" x="6557963" y="2857500"/>
          <p14:tracePt t="94216" x="6557963" y="2879725"/>
          <p14:tracePt t="94233" x="6543675" y="2894013"/>
          <p14:tracePt t="94250" x="6529388" y="2908300"/>
          <p14:tracePt t="94268" x="6508750" y="2922588"/>
          <p14:tracePt t="94285" x="6500813" y="2936875"/>
          <p14:tracePt t="94302" x="6480175" y="3000375"/>
          <p14:tracePt t="94320" x="6465888" y="3014663"/>
          <p14:tracePt t="94337" x="6457950" y="3022600"/>
          <p14:tracePt t="94353" x="6457950" y="3028950"/>
          <p14:tracePt t="94437" x="6451600" y="3028950"/>
          <p14:tracePt t="94460" x="6451600" y="3036888"/>
          <p14:tracePt t="94468" x="6451600" y="3043238"/>
          <p14:tracePt t="94878" x="6451600" y="3036888"/>
          <p14:tracePt t="94884" x="6457950" y="3022600"/>
          <p14:tracePt t="94891" x="6465888" y="3000375"/>
          <p14:tracePt t="94903" x="6480175" y="2965450"/>
          <p14:tracePt t="94921" x="6515100" y="2922588"/>
          <p14:tracePt t="94938" x="6543675" y="2914650"/>
          <p14:tracePt t="94955" x="6557963" y="2908300"/>
          <p14:tracePt t="94972" x="6565900" y="2908300"/>
          <p14:tracePt t="94989" x="6594475" y="2908300"/>
          <p14:tracePt t="95007" x="6623050" y="2886075"/>
          <p14:tracePt t="95023" x="6651625" y="2865438"/>
          <p14:tracePt t="95040" x="6672263" y="2843213"/>
          <p14:tracePt t="95056" x="6680200" y="2822575"/>
          <p14:tracePt t="95090" x="6680200" y="2814638"/>
          <p14:tracePt t="95210" x="6672263" y="2822575"/>
          <p14:tracePt t="95219" x="6665913" y="2836863"/>
          <p14:tracePt t="95229" x="6657975" y="2851150"/>
          <p14:tracePt t="95247" x="6623050" y="2879725"/>
          <p14:tracePt t="95264" x="6572250" y="2900363"/>
          <p14:tracePt t="95279" x="6543675" y="2928938"/>
          <p14:tracePt t="95296" x="6486525" y="2943225"/>
          <p14:tracePt t="95313" x="6472238" y="2951163"/>
          <p14:tracePt t="95332" x="6465888" y="2965450"/>
          <p14:tracePt t="95349" x="6451600" y="2979738"/>
          <p14:tracePt t="95366" x="6451600" y="2986088"/>
          <p14:tracePt t="95401" x="6443663" y="2994025"/>
          <p14:tracePt t="95418" x="6437313" y="3000375"/>
          <p14:tracePt t="95433" x="6429375" y="3022600"/>
          <p14:tracePt t="95450" x="6415088" y="3036888"/>
          <p14:tracePt t="95467" x="6408738" y="3051175"/>
          <p14:tracePt t="95484" x="6386513" y="3057525"/>
          <p14:tracePt t="95501" x="6372225" y="3065463"/>
          <p14:tracePt t="95519" x="6365875" y="3065463"/>
          <p14:tracePt t="96663" x="6357938" y="3065463"/>
          <p14:tracePt t="96686" x="6337300" y="3065463"/>
          <p14:tracePt t="96696" x="6308725" y="3065463"/>
          <p14:tracePt t="96704" x="6272213" y="3043238"/>
          <p14:tracePt t="96718" x="6237288" y="2994025"/>
          <p14:tracePt t="96735" x="6200775" y="2914650"/>
          <p14:tracePt t="96753" x="6172200" y="2814638"/>
          <p14:tracePt t="96771" x="6143625" y="2743200"/>
          <p14:tracePt t="96788" x="6080125" y="2665413"/>
          <p14:tracePt t="96806" x="6037263" y="2622550"/>
          <p14:tracePt t="96812" x="6008688" y="2600325"/>
          <p14:tracePt t="96823" x="5986463" y="2586038"/>
          <p14:tracePt t="96840" x="5915025" y="2536825"/>
          <p14:tracePt t="96857" x="5872163" y="2479675"/>
          <p14:tracePt t="96874" x="5843588" y="2436813"/>
          <p14:tracePt t="96891" x="5837238" y="2414588"/>
          <p14:tracePt t="96908" x="5843588" y="2393950"/>
          <p14:tracePt t="96925" x="5843588" y="2357438"/>
          <p14:tracePt t="96943" x="5857875" y="2328863"/>
          <p14:tracePt t="96960" x="5857875" y="2322513"/>
          <p14:tracePt t="96977" x="5857875" y="2314575"/>
          <p14:tracePt t="97781" x="5857875" y="2328863"/>
          <p14:tracePt t="97797" x="5857875" y="2336800"/>
          <p14:tracePt t="97808" x="5872163" y="2357438"/>
          <p14:tracePt t="97815" x="5880100" y="2371725"/>
          <p14:tracePt t="97834" x="5937250" y="2436813"/>
          <p14:tracePt t="97851" x="5994400" y="2500313"/>
          <p14:tracePt t="97869" x="6043613" y="2522538"/>
          <p14:tracePt t="97885" x="6122988" y="2593975"/>
          <p14:tracePt t="97902" x="6223000" y="2657475"/>
          <p14:tracePt t="97919" x="6365875" y="2743200"/>
          <p14:tracePt t="97937" x="6557963" y="2865438"/>
          <p14:tracePt t="97954" x="6680200" y="2922588"/>
          <p14:tracePt t="97971" x="6757988" y="2965450"/>
          <p14:tracePt t="97988" x="6815138" y="2979738"/>
          <p14:tracePt t="98108" x="6823075" y="2979738"/>
          <p14:tracePt t="98226" x="6823075" y="2986088"/>
          <p14:tracePt t="98234" x="6815138" y="3008313"/>
          <p14:tracePt t="98243" x="6780213" y="3022600"/>
          <p14:tracePt t="98261" x="6765925" y="3022600"/>
          <p14:tracePt t="98278" x="6700838" y="3036888"/>
          <p14:tracePt t="98295" x="6672263" y="3036888"/>
          <p14:tracePt t="98312" x="6651625" y="3036888"/>
          <p14:tracePt t="98329" x="6608763" y="3036888"/>
          <p14:tracePt t="98346" x="6580188" y="3036888"/>
          <p14:tracePt t="98363" x="6537325" y="3036888"/>
          <p14:tracePt t="98381" x="6508750" y="3051175"/>
          <p14:tracePt t="98501" x="6508750" y="3057525"/>
          <p14:tracePt t="98511" x="6500813" y="3057525"/>
          <p14:tracePt t="99381" x="6500813" y="3028950"/>
          <p14:tracePt t="99390" x="6500813" y="3000375"/>
          <p14:tracePt t="99398" x="6500813" y="2986088"/>
          <p14:tracePt t="99409" x="6500813" y="2965450"/>
          <p14:tracePt t="99426" x="6500813" y="2957513"/>
          <p14:tracePt t="99443" x="6500813" y="2943225"/>
          <p14:tracePt t="99665" x="6500813" y="2951163"/>
          <p14:tracePt t="99813" x="6457950" y="2951163"/>
          <p14:tracePt t="99819" x="6400800" y="2957513"/>
          <p14:tracePt t="99828" x="6337300" y="2957513"/>
          <p14:tracePt t="99837" x="6257925" y="2957513"/>
          <p14:tracePt t="99857" x="6029325" y="2957513"/>
          <p14:tracePt t="99873" x="5915025" y="2957513"/>
          <p14:tracePt t="99890" x="5751513" y="3028950"/>
          <p14:tracePt t="99907" x="5680075" y="3071813"/>
          <p14:tracePt t="99927" x="5551488" y="3186113"/>
          <p14:tracePt t="99940" x="5537200" y="3228975"/>
          <p14:tracePt t="99957" x="5522913" y="3257550"/>
          <p14:tracePt t="99974" x="5508625" y="3271838"/>
          <p14:tracePt t="99991" x="5486400" y="3271838"/>
          <p14:tracePt t="100009" x="5465763" y="3271838"/>
          <p14:tracePt t="100026" x="5414963" y="3286125"/>
          <p14:tracePt t="100044" x="5272088" y="3343275"/>
          <p14:tracePt t="100061" x="5137150" y="3436938"/>
          <p14:tracePt t="100077" x="5008563" y="3522663"/>
          <p14:tracePt t="100094" x="4865688" y="3586163"/>
          <p14:tracePt t="100111" x="4694238" y="3629025"/>
          <p14:tracePt t="100128" x="4537075" y="3636963"/>
          <p14:tracePt t="100148" x="4329113" y="3594100"/>
          <p14:tracePt t="100165" x="4179888" y="3571875"/>
          <p14:tracePt t="100182" x="4022725" y="3551238"/>
          <p14:tracePt t="100199" x="3886200" y="3551238"/>
          <p14:tracePt t="100216" x="3771900" y="3551238"/>
          <p14:tracePt t="100233" x="3565525" y="3551238"/>
          <p14:tracePt t="100250" x="3465513" y="3551238"/>
          <p14:tracePt t="100268" x="3394075" y="3543300"/>
          <p14:tracePt t="100283" x="3328988" y="3529013"/>
          <p14:tracePt t="100301" x="3271838" y="3500438"/>
          <p14:tracePt t="100318" x="3214688" y="3471863"/>
          <p14:tracePt t="100321" x="3171825" y="3451225"/>
          <p14:tracePt t="100334" x="3143250" y="3429000"/>
          <p14:tracePt t="100351" x="3100388" y="3422650"/>
          <p14:tracePt t="100368" x="3057525" y="3422650"/>
          <p14:tracePt t="100386" x="3008313" y="3451225"/>
          <p14:tracePt t="100403" x="2951163" y="3494088"/>
          <p14:tracePt t="100420" x="2865438" y="3529013"/>
          <p14:tracePt t="100437" x="2843213" y="3543300"/>
          <p14:tracePt t="100454" x="2828925" y="3543300"/>
          <p14:tracePt t="100513" x="2828925" y="3565525"/>
          <p14:tracePt t="100522" x="2814638" y="3594100"/>
          <p14:tracePt t="100529" x="2808288" y="3629025"/>
          <p14:tracePt t="100540" x="2800350" y="3657600"/>
          <p14:tracePt t="100558" x="2771775" y="3686175"/>
          <p14:tracePt t="100574" x="2743200" y="3694113"/>
          <p14:tracePt t="100591" x="2728913" y="3694113"/>
          <p14:tracePt t="100608" x="2722563" y="3694113"/>
          <p14:tracePt t="100627" x="2728913" y="3671888"/>
          <p14:tracePt t="100643" x="2743200" y="3651250"/>
          <p14:tracePt t="100661" x="2757488" y="3651250"/>
          <p14:tracePt t="100679" x="2765425" y="3651250"/>
          <p14:tracePt t="100713" x="2779713" y="3651250"/>
          <p14:tracePt t="100730" x="2786063" y="3651250"/>
          <p14:tracePt t="100747" x="2851150" y="3651250"/>
          <p14:tracePt t="100765" x="2900363" y="3651250"/>
          <p14:tracePt t="100780" x="2965450" y="3671888"/>
          <p14:tracePt t="100797" x="3071813" y="3686175"/>
          <p14:tracePt t="100815" x="3214688" y="3708400"/>
          <p14:tracePt t="100818" x="3294063" y="3708400"/>
          <p14:tracePt t="100832" x="3379788" y="3708400"/>
          <p14:tracePt t="100849" x="3657600" y="3722688"/>
          <p14:tracePt t="100867" x="3786188" y="3722688"/>
          <p14:tracePt t="100884" x="3894138" y="3722688"/>
          <p14:tracePt t="100901" x="3965575" y="3729038"/>
          <p14:tracePt t="100918" x="4029075" y="3736975"/>
          <p14:tracePt t="100936" x="4108450" y="3743325"/>
          <p14:tracePt t="100953" x="4137025" y="3743325"/>
          <p14:tracePt t="100970" x="4151313" y="3743325"/>
          <p14:tracePt t="100987" x="4186238" y="3743325"/>
          <p14:tracePt t="101005" x="4214813" y="3743325"/>
          <p14:tracePt t="101021" x="4243388" y="3743325"/>
          <p14:tracePt t="101039" x="4265613" y="3743325"/>
          <p14:tracePt t="101055" x="4279900" y="3743325"/>
          <p14:tracePt t="101073" x="4286250" y="3743325"/>
          <p14:tracePt t="101090" x="4294188" y="3743325"/>
          <p14:tracePt t="102741" x="4286250" y="3751263"/>
          <p14:tracePt t="102749" x="4279900" y="3751263"/>
          <p14:tracePt t="102757" x="4271963" y="3751263"/>
          <p14:tracePt t="102767" x="4257675" y="3751263"/>
          <p14:tracePt t="102787" x="4179888" y="3751263"/>
          <p14:tracePt t="102803" x="4100513" y="3765550"/>
          <p14:tracePt t="102821" x="4043363" y="3765550"/>
          <p14:tracePt t="102829" x="4029075" y="3765550"/>
          <p14:tracePt t="102837" x="4008438" y="3765550"/>
          <p14:tracePt t="102854" x="3965575" y="3765550"/>
          <p14:tracePt t="102873" x="3900488" y="3771900"/>
          <p14:tracePt t="102889" x="3865563" y="3779838"/>
          <p14:tracePt t="102905" x="3822700" y="3786188"/>
          <p14:tracePt t="102922" x="3786188" y="3794125"/>
          <p14:tracePt t="102940" x="3751263" y="3808413"/>
          <p14:tracePt t="102957" x="3722688" y="3814763"/>
          <p14:tracePt t="102975" x="3665538" y="3822700"/>
          <p14:tracePt t="102991" x="3608388" y="3843338"/>
          <p14:tracePt t="103009" x="3522663" y="3865563"/>
          <p14:tracePt t="103024" x="3436938" y="3894138"/>
          <p14:tracePt t="103042" x="3336925" y="3929063"/>
          <p14:tracePt t="103059" x="3265488" y="3943350"/>
          <p14:tracePt t="103076" x="3222625" y="3957638"/>
          <p14:tracePt t="103093" x="3200400" y="3957638"/>
          <p14:tracePt t="103111" x="3171825" y="3957638"/>
          <p14:tracePt t="103127" x="3143250" y="3957638"/>
          <p14:tracePt t="103145" x="3108325" y="3965575"/>
          <p14:tracePt t="103162" x="3065463" y="3971925"/>
          <p14:tracePt t="103179" x="3014663" y="4000500"/>
          <p14:tracePt t="103198" x="2965450" y="4022725"/>
          <p14:tracePt t="103215" x="2922588" y="4022725"/>
          <p14:tracePt t="103233" x="2879725" y="4029075"/>
          <p14:tracePt t="103248" x="2871788" y="4029075"/>
          <p14:tracePt t="103326" x="2857500" y="4029075"/>
          <p14:tracePt t="103335" x="2851150" y="4022725"/>
          <p14:tracePt t="103342" x="2843213" y="4014788"/>
          <p14:tracePt t="103350" x="2836863" y="4000500"/>
          <p14:tracePt t="103368" x="2822575" y="3994150"/>
          <p14:tracePt t="103451" x="2822575" y="3986213"/>
          <p14:tracePt t="103484" x="2828925" y="3986213"/>
          <p14:tracePt t="103498" x="2836863" y="3986213"/>
          <p14:tracePt t="103506" x="2843213" y="3986213"/>
          <p14:tracePt t="103522" x="2857500" y="3986213"/>
          <p14:tracePt t="103539" x="2865438" y="3986213"/>
          <p14:tracePt t="103556" x="2879725" y="3986213"/>
          <p14:tracePt t="103573" x="2894013" y="3986213"/>
          <p14:tracePt t="103591" x="2922588" y="3994150"/>
          <p14:tracePt t="103608" x="2951163" y="3994150"/>
          <p14:tracePt t="103625" x="2986088" y="4000500"/>
          <p14:tracePt t="103642" x="3028950" y="4000500"/>
          <p14:tracePt t="103660" x="3057525" y="4008438"/>
          <p14:tracePt t="103676" x="3128963" y="4014788"/>
          <p14:tracePt t="103695" x="3186113" y="4037013"/>
          <p14:tracePt t="103712" x="3257550" y="4051300"/>
          <p14:tracePt t="103729" x="3308350" y="4051300"/>
          <p14:tracePt t="103747" x="3322638" y="4051300"/>
          <p14:tracePt t="103875" x="3328988" y="4051300"/>
          <p14:tracePt t="103891" x="3336925" y="4051300"/>
          <p14:tracePt t="103913" x="3343275" y="4051300"/>
          <p14:tracePt t="103921" x="3351213" y="4051300"/>
          <p14:tracePt t="103938" x="3357563" y="4051300"/>
          <p14:tracePt t="104571" x="3365500" y="4043363"/>
          <p14:tracePt t="104712" x="3371850" y="4043363"/>
          <p14:tracePt t="104735" x="3371850" y="4037013"/>
          <p14:tracePt t="104991" x="3379788" y="4037013"/>
          <p14:tracePt t="104999" x="3436938" y="4029075"/>
          <p14:tracePt t="105013" x="3614738" y="3979863"/>
          <p14:tracePt t="105030" x="3771900" y="3943350"/>
          <p14:tracePt t="105047" x="3943350" y="3908425"/>
          <p14:tracePt t="105064" x="4065588" y="3851275"/>
          <p14:tracePt t="105081" x="4251325" y="3694113"/>
          <p14:tracePt t="105098" x="4494213" y="3486150"/>
          <p14:tracePt t="105115" x="4714875" y="3343275"/>
          <p14:tracePt t="105133" x="4829175" y="3257550"/>
          <p14:tracePt t="105150" x="4965700" y="3165475"/>
          <p14:tracePt t="105167" x="5065713" y="3086100"/>
          <p14:tracePt t="105184" x="5151438" y="2965450"/>
          <p14:tracePt t="105201" x="5172075" y="2914650"/>
          <p14:tracePt t="105218" x="5186363" y="2886075"/>
          <p14:tracePt t="105235" x="5200650" y="2843213"/>
          <p14:tracePt t="105253" x="5251450" y="2765425"/>
          <p14:tracePt t="105272" x="5322888" y="2628900"/>
          <p14:tracePt t="105289" x="5365750" y="2600325"/>
          <p14:tracePt t="105304" x="5400675" y="2586038"/>
          <p14:tracePt t="105321" x="5414963" y="2579688"/>
          <p14:tracePt t="105339" x="5422900" y="2579688"/>
          <p14:tracePt t="105343" x="5429250" y="2571750"/>
          <p14:tracePt t="105356" x="5437188" y="2571750"/>
          <p14:tracePt t="105373" x="5472113" y="2551113"/>
          <p14:tracePt t="105390" x="5514975" y="2528888"/>
          <p14:tracePt t="105406" x="5537200" y="2508250"/>
          <p14:tracePt t="105424" x="5572125" y="2493963"/>
          <p14:tracePt t="105441" x="5600700" y="2486025"/>
          <p14:tracePt t="105458" x="5629275" y="2486025"/>
          <p14:tracePt t="105475" x="5665788" y="2486025"/>
          <p14:tracePt t="105493" x="5680075" y="2479675"/>
          <p14:tracePt t="105510" x="5708650" y="2465388"/>
          <p14:tracePt t="105527" x="5722938" y="2436813"/>
          <p14:tracePt t="105544" x="5729288" y="2414588"/>
          <p14:tracePt t="105561" x="5729288" y="2400300"/>
          <p14:tracePt t="105578" x="5737225" y="2400300"/>
          <p14:tracePt t="105595" x="5765800" y="2400300"/>
          <p14:tracePt t="105613" x="5780088" y="2400300"/>
          <p14:tracePt t="105630" x="5808663" y="2393950"/>
          <p14:tracePt t="105647" x="5837238" y="2386013"/>
          <p14:tracePt t="105664" x="5837238" y="2379663"/>
          <p14:tracePt t="105702" x="5843588" y="2379663"/>
          <p14:tracePt t="105724" x="5851525" y="2371725"/>
          <p14:tracePt t="105732" x="5857875" y="2365375"/>
          <p14:tracePt t="105749" x="5872163" y="2357438"/>
          <p14:tracePt t="105767" x="5886450" y="2351088"/>
          <p14:tracePt t="105784" x="5886450" y="2343150"/>
          <p14:tracePt t="105883" x="5894388" y="2343150"/>
          <p14:tracePt t="105889" x="5894388" y="2336800"/>
          <p14:tracePt t="105904" x="5894388" y="2328863"/>
          <p14:tracePt t="105999" x="5894388" y="2322513"/>
          <p14:tracePt t="106023" x="5894388" y="2314575"/>
          <p14:tracePt t="106039" x="5900738" y="2308225"/>
          <p14:tracePt t="106075" x="5900738" y="2300288"/>
          <p14:tracePt t="106083" x="5900738" y="2293938"/>
          <p14:tracePt t="106092" x="5900738" y="2286000"/>
          <p14:tracePt t="106109" x="5908675" y="2286000"/>
          <p14:tracePt t="106127" x="5908675" y="2279650"/>
          <p14:tracePt t="106144" x="5908675" y="2271713"/>
          <p14:tracePt t="106242" x="5908675" y="2279650"/>
          <p14:tracePt t="106249" x="5908675" y="2286000"/>
          <p14:tracePt t="106265" x="5900738" y="2300288"/>
          <p14:tracePt t="106283" x="5880100" y="2314575"/>
          <p14:tracePt t="106299" x="5872163" y="2336800"/>
          <p14:tracePt t="106316" x="5865813" y="2365375"/>
          <p14:tracePt t="106332" x="5851525" y="2379663"/>
          <p14:tracePt t="106349" x="5843588" y="2393950"/>
          <p14:tracePt t="106443" x="5843588" y="2400300"/>
          <p14:tracePt t="106711" x="5837238" y="2436813"/>
          <p14:tracePt t="106718" x="5837238" y="2500313"/>
          <p14:tracePt t="106727" x="5843588" y="2579688"/>
          <p14:tracePt t="106744" x="5857875" y="2708275"/>
          <p14:tracePt t="106761" x="5886450" y="2808288"/>
          <p14:tracePt t="106777" x="5908675" y="2886075"/>
          <p14:tracePt t="106797" x="5957888" y="3036888"/>
          <p14:tracePt t="106814" x="5994400" y="3179763"/>
          <p14:tracePt t="106834" x="6022975" y="3336925"/>
          <p14:tracePt t="106846" x="6022975" y="3400425"/>
          <p14:tracePt t="106863" x="6051550" y="3500438"/>
          <p14:tracePt t="106882" x="6072188" y="3614738"/>
          <p14:tracePt t="106899" x="6080125" y="3636963"/>
          <p14:tracePt t="106916" x="6080125" y="3643313"/>
          <p14:tracePt t="106934" x="6086475" y="3651250"/>
          <p14:tracePt t="106951" x="6086475" y="3708400"/>
          <p14:tracePt t="106968" x="6086475" y="3771900"/>
          <p14:tracePt t="106985" x="6086475" y="3851275"/>
          <p14:tracePt t="107002" x="6086475" y="3879850"/>
          <p14:tracePt t="107093" x="6080125" y="3879850"/>
          <p14:tracePt t="107101" x="6065838" y="3865563"/>
          <p14:tracePt t="107109" x="6043613" y="3865563"/>
          <p14:tracePt t="107121" x="6029325" y="3851275"/>
          <p14:tracePt t="107138" x="6008688" y="3829050"/>
          <p14:tracePt t="107155" x="5980113" y="3829050"/>
          <p14:tracePt t="107173" x="5957888" y="3800475"/>
          <p14:tracePt t="107190" x="5929313" y="3779838"/>
          <p14:tracePt t="107207" x="5900738" y="3771900"/>
          <p14:tracePt t="107224" x="5886450" y="3757613"/>
          <p14:tracePt t="107328" x="5886450" y="3751263"/>
          <p14:tracePt t="107452" x="5894388" y="3743325"/>
          <p14:tracePt t="107460" x="5922963" y="3736975"/>
          <p14:tracePt t="107466" x="5937250" y="3736975"/>
          <p14:tracePt t="107480" x="6015038" y="3708400"/>
          <p14:tracePt t="107497" x="6143625" y="3643313"/>
          <p14:tracePt t="107515" x="6215063" y="3594100"/>
          <p14:tracePt t="107532" x="6286500" y="3551238"/>
          <p14:tracePt t="107551" x="6308725" y="3536950"/>
          <p14:tracePt t="107568" x="6323013" y="3536950"/>
          <p14:tracePt t="107586" x="6329363" y="3536950"/>
          <p14:tracePt t="107610" x="6337300" y="3536950"/>
          <p14:tracePt t="107617" x="6337300" y="3529013"/>
          <p14:tracePt t="107634" x="6337300" y="3522663"/>
          <p14:tracePt t="107661" x="6343650" y="3514725"/>
          <p14:tracePt t="107765" x="6329363" y="3514725"/>
          <p14:tracePt t="107781" x="6323013" y="3514725"/>
          <p14:tracePt t="107787" x="6315075" y="3514725"/>
          <p14:tracePt t="107796" x="6308725" y="3522663"/>
          <p14:tracePt t="107806" x="6294438" y="3529013"/>
          <p14:tracePt t="107823" x="6280150" y="3529013"/>
          <p14:tracePt t="107840" x="6243638" y="3536950"/>
          <p14:tracePt t="107857" x="6237288" y="3543300"/>
          <p14:tracePt t="107875" x="6229350" y="3543300"/>
          <p14:tracePt t="107932" x="6223000" y="3543300"/>
          <p14:tracePt t="107953" x="6208713" y="3543300"/>
          <p14:tracePt t="107961" x="6200775" y="3543300"/>
          <p14:tracePt t="107968" x="6194425" y="3543300"/>
          <p14:tracePt t="107981" x="6186488" y="3543300"/>
          <p14:tracePt t="108101" x="6186488" y="3536950"/>
          <p14:tracePt t="108107" x="6186488" y="3529013"/>
          <p14:tracePt t="108116" x="6180138" y="3529013"/>
          <p14:tracePt t="108272" x="6157913" y="3514725"/>
          <p14:tracePt t="108279" x="6115050" y="3486150"/>
          <p14:tracePt t="108288" x="6080125" y="3451225"/>
          <p14:tracePt t="108303" x="5929313" y="3357563"/>
          <p14:tracePt t="108320" x="5837238" y="3308350"/>
          <p14:tracePt t="108337" x="5737225" y="3236913"/>
          <p14:tracePt t="108341" x="5708650" y="3214688"/>
          <p14:tracePt t="108354" x="5672138" y="3194050"/>
          <p14:tracePt t="108372" x="5586413" y="3151188"/>
          <p14:tracePt t="108389" x="5580063" y="3143250"/>
          <p14:tracePt t="108435" x="5580063" y="3136900"/>
          <p14:tracePt t="108460" x="5565775" y="3128963"/>
          <p14:tracePt t="108468" x="5565775" y="3122613"/>
          <p14:tracePt t="108474" x="5557838" y="3114675"/>
          <p14:tracePt t="108544" x="5557838" y="3108325"/>
          <p14:tracePt t="108553" x="5557838" y="3100388"/>
          <p14:tracePt t="108562" x="5557838" y="3079750"/>
          <p14:tracePt t="108579" x="5551488" y="3057525"/>
          <p14:tracePt t="108677" x="5551488" y="3051175"/>
          <p14:tracePt t="108685" x="5565775" y="3051175"/>
          <p14:tracePt t="108697" x="5565775" y="3043238"/>
          <p14:tracePt t="108715" x="5586413" y="3036888"/>
          <p14:tracePt t="108732" x="5608638" y="3022600"/>
          <p14:tracePt t="108749" x="5622925" y="2994025"/>
          <p14:tracePt t="108765" x="5643563" y="2994025"/>
          <p14:tracePt t="108783" x="5651500" y="2994025"/>
          <p14:tracePt t="108801" x="5665788" y="2994025"/>
          <p14:tracePt t="108817" x="5708650" y="2994025"/>
          <p14:tracePt t="108836" x="5786438" y="2994025"/>
          <p14:tracePt t="108852" x="5951538" y="3000375"/>
          <p14:tracePt t="108869" x="6080125" y="3014663"/>
          <p14:tracePt t="108885" x="6200775" y="3022600"/>
          <p14:tracePt t="108903" x="6272213" y="3000375"/>
          <p14:tracePt t="108920" x="6280150" y="2994025"/>
          <p14:tracePt t="108982" x="6280150" y="2986088"/>
          <p14:tracePt t="109177" x="6280150" y="3000375"/>
          <p14:tracePt t="109186" x="6280150" y="3022600"/>
          <p14:tracePt t="109194" x="6280150" y="3065463"/>
          <p14:tracePt t="109211" x="6280150" y="3171825"/>
          <p14:tracePt t="109229" x="6280150" y="3222625"/>
          <p14:tracePt t="109246" x="6280150" y="3243263"/>
          <p14:tracePt t="109280" x="6280150" y="3251200"/>
          <p14:tracePt t="109298" x="6280150" y="3265488"/>
          <p14:tracePt t="109314" x="6280150" y="3308350"/>
          <p14:tracePt t="109331" x="6280150" y="3365500"/>
          <p14:tracePt t="109334" x="6280150" y="3394075"/>
          <p14:tracePt t="109350" x="6272213" y="3429000"/>
          <p14:tracePt t="109367" x="6272213" y="3457575"/>
          <p14:tracePt t="109506" x="6272213" y="3465513"/>
          <p14:tracePt t="109531" x="6265863" y="3471863"/>
          <p14:tracePt t="109594" x="6257925" y="3471863"/>
          <p14:tracePt t="109830" x="6251575" y="3471863"/>
          <p14:tracePt t="109889" x="6243638" y="3471863"/>
          <p14:tracePt t="109942" x="6237288" y="3471863"/>
          <p14:tracePt t="109952" x="6237288" y="3457575"/>
          <p14:tracePt t="109958" x="6237288" y="3436938"/>
          <p14:tracePt t="109966" x="6237288" y="3429000"/>
          <p14:tracePt t="109982" x="6237288" y="3371850"/>
          <p14:tracePt t="110000" x="6237288" y="3343275"/>
          <p14:tracePt t="110017" x="6229350" y="3328988"/>
          <p14:tracePt t="110036" x="6229350" y="3322638"/>
          <p14:tracePt t="110093" x="6237288" y="3308350"/>
          <p14:tracePt t="110101" x="6243638" y="3300413"/>
          <p14:tracePt t="110107" x="6251575" y="3294063"/>
          <p14:tracePt t="110119" x="6257925" y="3286125"/>
          <p14:tracePt t="110137" x="6294438" y="3257550"/>
          <p14:tracePt t="110153" x="6300788" y="3251200"/>
          <p14:tracePt t="110171" x="6300788" y="3243263"/>
          <p14:tracePt t="110205" x="6308725" y="3236913"/>
          <p14:tracePt t="110222" x="6308725" y="3222625"/>
          <p14:tracePt t="110264" x="6308725" y="3214688"/>
          <p14:tracePt t="112506" x="6308725" y="3228975"/>
          <p14:tracePt t="112515" x="6308725" y="3236913"/>
          <p14:tracePt t="112523" x="6294438" y="3243263"/>
          <p14:tracePt t="112536" x="6272213" y="3265488"/>
          <p14:tracePt t="112553" x="6257925" y="3286125"/>
          <p14:tracePt t="112570" x="6223000" y="3308350"/>
          <p14:tracePt t="112587" x="6143625" y="3357563"/>
          <p14:tracePt t="112604" x="6080125" y="3400425"/>
          <p14:tracePt t="112621" x="5957888" y="3457575"/>
          <p14:tracePt t="112639" x="5894388" y="3500438"/>
          <p14:tracePt t="112656" x="5794375" y="3529013"/>
          <p14:tracePt t="112673" x="5700713" y="3551238"/>
          <p14:tracePt t="112692" x="5594350" y="3557588"/>
          <p14:tracePt t="112709" x="5365750" y="3608388"/>
          <p14:tracePt t="112726" x="5172075" y="3651250"/>
          <p14:tracePt t="112743" x="4979988" y="3686175"/>
          <p14:tracePt t="112760" x="4786313" y="3694113"/>
          <p14:tracePt t="112777" x="4565650" y="3743325"/>
          <p14:tracePt t="112795" x="4414838" y="3794125"/>
          <p14:tracePt t="112812" x="4294188" y="3808413"/>
          <p14:tracePt t="112829" x="4165600" y="3814763"/>
          <p14:tracePt t="112846" x="4065588" y="3851275"/>
          <p14:tracePt t="112851" x="4029075" y="3851275"/>
          <p14:tracePt t="112863" x="4000500" y="3851275"/>
          <p14:tracePt t="112880" x="3900488" y="3865563"/>
          <p14:tracePt t="112897" x="3843338" y="3871913"/>
          <p14:tracePt t="112913" x="3771900" y="3894138"/>
          <p14:tracePt t="112930" x="3686175" y="3922713"/>
          <p14:tracePt t="112947" x="3600450" y="3965575"/>
          <p14:tracePt t="112966" x="3500438" y="3986213"/>
          <p14:tracePt t="112983" x="3408363" y="4008438"/>
          <p14:tracePt t="113000" x="3300413" y="4014788"/>
          <p14:tracePt t="113017" x="3208338" y="4022725"/>
          <p14:tracePt t="113035" x="3114675" y="4029075"/>
          <p14:tracePt t="113052" x="3036888" y="4051300"/>
          <p14:tracePt t="113068" x="2965450" y="4071938"/>
          <p14:tracePt t="113084" x="2908300" y="4086225"/>
          <p14:tracePt t="113101" x="2879725" y="4108450"/>
          <p14:tracePt t="113119" x="2865438" y="4114800"/>
          <p14:tracePt t="113136" x="2851150" y="4129088"/>
          <p14:tracePt t="113153" x="2851150" y="4137025"/>
          <p14:tracePt t="113311" x="2851150" y="4143375"/>
          <p14:tracePt t="113585" x="2857500" y="4143375"/>
          <p14:tracePt t="113592" x="2857500" y="4151313"/>
          <p14:tracePt t="113600" x="2871788" y="4151313"/>
          <p14:tracePt t="113616" x="2879725" y="4151313"/>
          <p14:tracePt t="113633" x="2894013" y="4151313"/>
          <p14:tracePt t="113650" x="2922588" y="4165600"/>
          <p14:tracePt t="113667" x="2943225" y="4165600"/>
          <p14:tracePt t="113685" x="3008313" y="4186238"/>
          <p14:tracePt t="113701" x="3086100" y="4222750"/>
          <p14:tracePt t="113718" x="3143250" y="4229100"/>
          <p14:tracePt t="113735" x="3171825" y="4229100"/>
          <p14:tracePt t="113753" x="3194050" y="4229100"/>
          <p14:tracePt t="113819" x="3200400" y="4229100"/>
          <p14:tracePt t="113952" x="3208338" y="4229100"/>
          <p14:tracePt t="114837" x="3208338" y="4222750"/>
          <p14:tracePt t="114841" x="3208338" y="4157663"/>
          <p14:tracePt t="114849" x="3208338" y="4022725"/>
          <p14:tracePt t="114867" x="3171825" y="3786188"/>
          <p14:tracePt t="114884" x="3114675" y="3500438"/>
          <p14:tracePt t="114901" x="3071813" y="3357563"/>
          <p14:tracePt t="114919" x="3043238" y="3208338"/>
          <p14:tracePt t="114935" x="3036888" y="3165475"/>
          <p14:tracePt t="114952" x="3014663" y="3071813"/>
          <p14:tracePt t="114969" x="3008313" y="2994025"/>
          <p14:tracePt t="114987" x="2971800" y="2908300"/>
          <p14:tracePt t="115003" x="2936875" y="2800350"/>
          <p14:tracePt t="115021" x="2908300" y="2608263"/>
          <p14:tracePt t="115038" x="2900363" y="2471738"/>
          <p14:tracePt t="115055" x="2879725" y="2371725"/>
          <p14:tracePt t="115072" x="2857500" y="2308225"/>
          <p14:tracePt t="115090" x="2851150" y="2271713"/>
          <p14:tracePt t="115107" x="2851150" y="2228850"/>
          <p14:tracePt t="115124" x="2843213" y="2157413"/>
          <p14:tracePt t="115141" x="2800350" y="2051050"/>
          <p14:tracePt t="115158" x="2794000" y="1979613"/>
          <p14:tracePt t="115176" x="2771775" y="1893888"/>
          <p14:tracePt t="115192" x="2765425" y="1865313"/>
          <p14:tracePt t="115209" x="2757488" y="1851025"/>
          <p14:tracePt t="115244" x="2757488" y="1836738"/>
          <p14:tracePt t="115261" x="2771775" y="1808163"/>
          <p14:tracePt t="115278" x="2786063" y="1785938"/>
          <p14:tracePt t="115295" x="2800350" y="1765300"/>
          <p14:tracePt t="115313" x="2814638" y="1743075"/>
          <p14:tracePt t="115331" x="2865438" y="1693863"/>
          <p14:tracePt t="115350" x="2894013" y="1651000"/>
          <p14:tracePt t="115365" x="2900363" y="1636713"/>
          <p14:tracePt t="115382" x="2900363" y="1628775"/>
          <p14:tracePt t="115441" x="2900363" y="1622425"/>
          <p14:tracePt t="115449" x="2908300" y="1622425"/>
          <p14:tracePt t="115457" x="2908300" y="1608138"/>
          <p14:tracePt t="115467" x="2908300" y="1600200"/>
          <p14:tracePt t="115484" x="2914650" y="1585913"/>
          <p14:tracePt t="115501" x="2914650" y="1565275"/>
          <p14:tracePt t="115518" x="2914650" y="1543050"/>
          <p14:tracePt t="115604" x="2922588" y="1543050"/>
          <p14:tracePt t="115614" x="2922588" y="1528763"/>
          <p14:tracePt t="115709" x="2922588" y="1536700"/>
          <p14:tracePt t="115717" x="2914650" y="1536700"/>
          <p14:tracePt t="115724" x="2908300" y="1536700"/>
          <p14:tracePt t="115740" x="2900363" y="1536700"/>
          <p14:tracePt t="115759" x="2894013" y="1536700"/>
          <p14:tracePt t="115775" x="2879725" y="1536700"/>
          <p14:tracePt t="115793" x="2851150" y="1536700"/>
          <p14:tracePt t="115811" x="2822575" y="1543050"/>
          <p14:tracePt t="115828" x="2794000" y="1550988"/>
          <p14:tracePt t="115845" x="2765425" y="1557338"/>
          <p14:tracePt t="115855" x="2765425" y="1565275"/>
          <p14:tracePt t="115968" x="2765425" y="1543050"/>
          <p14:tracePt t="115975" x="2765425" y="1536700"/>
          <p14:tracePt t="115986" x="2765425" y="1508125"/>
          <p14:tracePt t="115999" x="2771775" y="1479550"/>
          <p14:tracePt t="116016" x="2771775" y="1471613"/>
          <p14:tracePt t="116034" x="2779713" y="1471613"/>
          <p14:tracePt t="116077" x="2786063" y="1471613"/>
          <p14:tracePt t="116087" x="2800350" y="1479550"/>
          <p14:tracePt t="116100" x="2843213" y="1500188"/>
          <p14:tracePt t="116117" x="2886075" y="1528763"/>
          <p14:tracePt t="116135" x="2965450" y="1550988"/>
          <p14:tracePt t="116152" x="3114675" y="1565275"/>
          <p14:tracePt t="116169" x="3179763" y="1565275"/>
          <p14:tracePt t="116187" x="3208338" y="1565275"/>
          <p14:tracePt t="116276" x="3208338" y="1550988"/>
          <p14:tracePt t="116285" x="3214688" y="1536700"/>
          <p14:tracePt t="116294" x="3222625" y="1528763"/>
          <p14:tracePt t="116307" x="3236913" y="1500188"/>
          <p14:tracePt t="116325" x="3251200" y="1471613"/>
          <p14:tracePt t="116342" x="3257550" y="1465263"/>
          <p14:tracePt t="116357" x="3257550" y="1457325"/>
          <p14:tracePt t="116375" x="3257550" y="1450975"/>
          <p14:tracePt t="116411" x="3257550" y="1443038"/>
          <p14:tracePt t="116419" x="3251200" y="1443038"/>
          <p14:tracePt t="116429" x="3243263" y="1436688"/>
          <p14:tracePt t="116443" x="3243263" y="1414463"/>
          <p14:tracePt t="116460" x="3222625" y="1400175"/>
          <p14:tracePt t="116477" x="3214688" y="1385888"/>
          <p14:tracePt t="116495" x="3208338" y="1385888"/>
          <p14:tracePt t="116512" x="3208338" y="1371600"/>
          <p14:tracePt t="116548" x="3200400" y="1365250"/>
          <p14:tracePt t="116577" x="3194050" y="1365250"/>
          <p14:tracePt t="116586" x="3194050" y="1357313"/>
          <p14:tracePt t="116614" x="3186113" y="1357313"/>
          <p14:tracePt t="116755" x="3200400" y="1379538"/>
          <p14:tracePt t="116764" x="3214688" y="1393825"/>
          <p14:tracePt t="116770" x="3222625" y="1400175"/>
          <p14:tracePt t="116786" x="3257550" y="1422400"/>
          <p14:tracePt t="116804" x="3286125" y="1428750"/>
          <p14:tracePt t="116821" x="3314700" y="1436688"/>
          <p14:tracePt t="116837" x="3351213" y="1443038"/>
          <p14:tracePt t="116842" x="3357563" y="1443038"/>
          <p14:tracePt t="116854" x="3379788" y="1450975"/>
          <p14:tracePt t="116872" x="3400425" y="1465263"/>
          <p14:tracePt t="116889" x="3429000" y="1479550"/>
          <p14:tracePt t="116906" x="3465513" y="1493838"/>
          <p14:tracePt t="116924" x="3500438" y="1514475"/>
          <p14:tracePt t="116940" x="3557588" y="1528763"/>
          <p14:tracePt t="116957" x="3579813" y="1543050"/>
          <p14:tracePt t="116974" x="3586163" y="1543050"/>
          <p14:tracePt t="116992" x="3614738" y="1557338"/>
          <p14:tracePt t="117010" x="3636963" y="1565275"/>
          <p14:tracePt t="117028" x="3657600" y="1579563"/>
          <p14:tracePt t="117045" x="3671888" y="1585913"/>
          <p14:tracePt t="117062" x="3679825" y="1585913"/>
          <p14:tracePt t="117079" x="3700463" y="1600200"/>
          <p14:tracePt t="117097" x="3722688" y="1614488"/>
          <p14:tracePt t="117113" x="3743325" y="1622425"/>
          <p14:tracePt t="117130" x="3751263" y="1628775"/>
          <p14:tracePt t="117147" x="3765550" y="1628775"/>
          <p14:tracePt t="117840" x="3757613" y="1614488"/>
          <p14:tracePt t="117848" x="3743325" y="1608138"/>
          <p14:tracePt t="117856" x="3729038" y="1593850"/>
          <p14:tracePt t="117867" x="3722688" y="1571625"/>
          <p14:tracePt t="117884" x="3671888" y="1536700"/>
          <p14:tracePt t="117902" x="3622675" y="1493838"/>
          <p14:tracePt t="117919" x="3543300" y="1450975"/>
          <p14:tracePt t="117936" x="3529013" y="1422400"/>
          <p14:tracePt t="117953" x="3514725" y="1414463"/>
          <p14:tracePt t="117970" x="3508375" y="1408113"/>
          <p14:tracePt t="117987" x="3500438" y="1393825"/>
          <p14:tracePt t="118082" x="3494088" y="1393825"/>
          <p14:tracePt t="118256" x="3508375" y="1393825"/>
          <p14:tracePt t="118262" x="3536950" y="1393825"/>
          <p14:tracePt t="118276" x="3608388" y="1414463"/>
          <p14:tracePt t="118294" x="3679825" y="1428750"/>
          <p14:tracePt t="118311" x="3771900" y="1443038"/>
          <p14:tracePt t="118328" x="3829050" y="1450975"/>
          <p14:tracePt t="118346" x="3894138" y="1471613"/>
          <p14:tracePt t="118362" x="3979863" y="1485900"/>
          <p14:tracePt t="118379" x="4043363" y="1485900"/>
          <p14:tracePt t="118397" x="4108450" y="1493838"/>
          <p14:tracePt t="118414" x="4151313" y="1500188"/>
          <p14:tracePt t="118431" x="4157663" y="1508125"/>
          <p14:tracePt t="118545" x="4151313" y="1508125"/>
          <p14:tracePt t="118554" x="4137025" y="1508125"/>
          <p14:tracePt t="118561" x="4114800" y="1508125"/>
          <p14:tracePt t="118577" x="4094163" y="1508125"/>
          <p14:tracePt t="118587" x="4071938" y="1508125"/>
          <p14:tracePt t="118605" x="4000500" y="1500188"/>
          <p14:tracePt t="118623" x="3908425" y="1471613"/>
          <p14:tracePt t="118637" x="3794125" y="1457325"/>
          <p14:tracePt t="118654" x="3665538" y="1443038"/>
          <p14:tracePt t="118671" x="3543300" y="1436688"/>
          <p14:tracePt t="118688" x="3429000" y="1436688"/>
          <p14:tracePt t="118707" x="3343275" y="1428750"/>
          <p14:tracePt t="118723" x="3328988" y="1422400"/>
          <p14:tracePt t="118944" x="3322638" y="1422400"/>
          <p14:tracePt t="118982" x="3314700" y="1422400"/>
          <p14:tracePt t="118988" x="3308350" y="1422400"/>
          <p14:tracePt t="118996" x="3300413" y="1422400"/>
          <p14:tracePt t="119176" x="3300413" y="1428750"/>
          <p14:tracePt t="119269" x="3308350" y="1436688"/>
          <p14:tracePt t="119277" x="3322638" y="1443038"/>
          <p14:tracePt t="119288" x="3343275" y="1443038"/>
          <p14:tracePt t="119305" x="3379788" y="1465263"/>
          <p14:tracePt t="119322" x="3443288" y="1493838"/>
          <p14:tracePt t="119339" x="3486150" y="1528763"/>
          <p14:tracePt t="119357" x="3543300" y="1543050"/>
          <p14:tracePt t="119374" x="3557588" y="1550988"/>
          <p14:tracePt t="119391" x="3571875" y="1550988"/>
          <p14:tracePt t="119408" x="3579813" y="1557338"/>
          <p14:tracePt t="119457" x="3594100" y="1565275"/>
          <p14:tracePt t="119466" x="3600450" y="1571625"/>
          <p14:tracePt t="119478" x="3608388" y="1571625"/>
          <p14:tracePt t="119493" x="3636963" y="1579563"/>
          <p14:tracePt t="119512" x="3651250" y="1593850"/>
          <p14:tracePt t="119700" x="3636963" y="1593850"/>
          <p14:tracePt t="119708" x="3614738" y="1579563"/>
          <p14:tracePt t="119716" x="3600450" y="1579563"/>
          <p14:tracePt t="119734" x="3571875" y="1557338"/>
          <p14:tracePt t="119752" x="3522663" y="1543050"/>
          <p14:tracePt t="119769" x="3486150" y="1543050"/>
          <p14:tracePt t="119785" x="3443288" y="1522413"/>
          <p14:tracePt t="119802" x="3414713" y="1514475"/>
          <p14:tracePt t="119819" x="3357563" y="1500188"/>
          <p14:tracePt t="119838" x="3308350" y="1479550"/>
          <p14:tracePt t="119841" x="3271838" y="1465263"/>
          <p14:tracePt t="119853" x="3257550" y="1457325"/>
          <p14:tracePt t="119871" x="3186113" y="1450975"/>
          <p14:tracePt t="119888" x="3165475" y="1443038"/>
          <p14:tracePt t="119906" x="3151188" y="1443038"/>
          <p14:tracePt t="119923" x="3151188" y="1436688"/>
          <p14:tracePt t="119990" x="3143250" y="1436688"/>
          <p14:tracePt t="119997" x="3136900" y="1436688"/>
          <p14:tracePt t="120009" x="3128963" y="1428750"/>
          <p14:tracePt t="120027" x="3122613" y="1428750"/>
          <p14:tracePt t="120246" x="3122613" y="1436688"/>
          <p14:tracePt t="120279" x="3128963" y="1436688"/>
          <p14:tracePt t="120293" x="3136900" y="1436688"/>
          <p14:tracePt t="120309" x="3143250" y="1436688"/>
          <p14:tracePt t="120319" x="3151188" y="1443038"/>
          <p14:tracePt t="120333" x="3171825" y="1443038"/>
          <p14:tracePt t="120351" x="3194050" y="1457325"/>
          <p14:tracePt t="120368" x="3228975" y="1471613"/>
          <p14:tracePt t="120387" x="3265488" y="1493838"/>
          <p14:tracePt t="120404" x="3279775" y="1500188"/>
          <p14:tracePt t="120421" x="3286125" y="1500188"/>
          <p14:tracePt t="120437" x="3294063" y="1508125"/>
          <p14:tracePt t="120453" x="3308350" y="1508125"/>
          <p14:tracePt t="120470" x="3314700" y="1514475"/>
          <p14:tracePt t="120489" x="3357563" y="1528763"/>
          <p14:tracePt t="120507" x="3379788" y="1536700"/>
          <p14:tracePt t="120522" x="3400425" y="1543050"/>
          <p14:tracePt t="120539" x="3408363" y="1550988"/>
          <p14:tracePt t="120556" x="3414713" y="1550988"/>
          <p14:tracePt t="120573" x="3436938" y="1557338"/>
          <p14:tracePt t="120591" x="3443288" y="1557338"/>
          <p14:tracePt t="120608" x="3457575" y="1565275"/>
          <p14:tracePt t="120624" x="3486150" y="1571625"/>
          <p14:tracePt t="120642" x="3494088" y="1571625"/>
          <p14:tracePt t="120659" x="3500438" y="1571625"/>
          <p14:tracePt t="121167" x="3500438" y="1579563"/>
          <p14:tracePt t="121183" x="3508375" y="1579563"/>
          <p14:tracePt t="121199" x="3514725" y="1579563"/>
          <p14:tracePt t="121222" x="3522663" y="1579563"/>
          <p14:tracePt t="121229" x="3529013" y="1585913"/>
          <p14:tracePt t="121261" x="3536950" y="1585913"/>
          <p14:tracePt t="121269" x="3536950" y="1593850"/>
          <p14:tracePt t="121294" x="3543300" y="1593850"/>
          <p14:tracePt t="121301" x="3551238" y="1600200"/>
          <p14:tracePt t="121326" x="3565525" y="1600200"/>
          <p14:tracePt t="121343" x="3571875" y="1600200"/>
          <p14:tracePt t="124871" x="3571875" y="1614488"/>
          <p14:tracePt t="124878" x="3594100" y="1628775"/>
          <p14:tracePt t="124891" x="3600450" y="1643063"/>
          <p14:tracePt t="124909" x="3629025" y="1708150"/>
          <p14:tracePt t="124926" x="3636963" y="1722438"/>
          <p14:tracePt t="124945" x="3636963" y="1736725"/>
          <p14:tracePt t="124962" x="3651250" y="1757363"/>
          <p14:tracePt t="124979" x="3686175" y="1814513"/>
          <p14:tracePt t="124996" x="3714750" y="1879600"/>
          <p14:tracePt t="125012" x="3771900" y="1965325"/>
          <p14:tracePt t="125029" x="3822700" y="2036763"/>
          <p14:tracePt t="125046" x="3857625" y="2065338"/>
          <p14:tracePt t="125063" x="3914775" y="2100263"/>
          <p14:tracePt t="125080" x="4000500" y="2143125"/>
          <p14:tracePt t="125097" x="4057650" y="2200275"/>
          <p14:tracePt t="125115" x="4171950" y="2322513"/>
          <p14:tracePt t="125133" x="4279900" y="2493963"/>
          <p14:tracePt t="125149" x="4394200" y="2636838"/>
          <p14:tracePt t="125166" x="4579938" y="2771775"/>
          <p14:tracePt t="125183" x="4694238" y="2857500"/>
          <p14:tracePt t="125201" x="4822825" y="2957513"/>
          <p14:tracePt t="125218" x="4894263" y="3028950"/>
          <p14:tracePt t="125235" x="4951413" y="3094038"/>
          <p14:tracePt t="125252" x="5043488" y="3208338"/>
          <p14:tracePt t="125270" x="5108575" y="3294063"/>
          <p14:tracePt t="125286" x="5172075" y="3336925"/>
          <p14:tracePt t="125305" x="5214938" y="3379788"/>
          <p14:tracePt t="125323" x="5286375" y="3443288"/>
          <p14:tracePt t="125339" x="5337175" y="3494088"/>
          <p14:tracePt t="125356" x="5380038" y="3557588"/>
          <p14:tracePt t="125371" x="5451475" y="3622675"/>
          <p14:tracePt t="125389" x="5494338" y="3665538"/>
          <p14:tracePt t="125406" x="5529263" y="3708400"/>
          <p14:tracePt t="125423" x="5572125" y="3736975"/>
          <p14:tracePt t="125440" x="5614988" y="3757613"/>
          <p14:tracePt t="125457" x="5637213" y="3779838"/>
          <p14:tracePt t="125474" x="5657850" y="3808413"/>
          <p14:tracePt t="125492" x="5680075" y="3851275"/>
          <p14:tracePt t="125511" x="5757863" y="3943350"/>
          <p14:tracePt t="125527" x="5794375" y="3986213"/>
          <p14:tracePt t="125545" x="5829300" y="4022725"/>
          <p14:tracePt t="125562" x="5843588" y="4029075"/>
          <p14:tracePt t="125596" x="5851525" y="4043363"/>
          <p14:tracePt t="125630" x="5851525" y="4051300"/>
          <p14:tracePt t="125647" x="5851525" y="4065588"/>
          <p14:tracePt t="125663" x="5851525" y="4079875"/>
          <p14:tracePt t="125681" x="5829300" y="4094163"/>
          <p14:tracePt t="125698" x="5794375" y="4114800"/>
          <p14:tracePt t="125714" x="5772150" y="4114800"/>
          <p14:tracePt t="125731" x="5729288" y="4114800"/>
          <p14:tracePt t="125749" x="5694363" y="4114800"/>
          <p14:tracePt t="125766" x="5672138" y="4122738"/>
          <p14:tracePt t="125783" x="5614988" y="4143375"/>
          <p14:tracePt t="125800" x="5565775" y="4165600"/>
          <p14:tracePt t="125818" x="5537200" y="4179888"/>
          <p14:tracePt t="125836" x="5522913" y="4179888"/>
          <p14:tracePt t="125853" x="5486400" y="4186238"/>
          <p14:tracePt t="125860" x="5472113" y="4186238"/>
          <p14:tracePt t="125868" x="5451475" y="4179888"/>
          <p14:tracePt t="125886" x="5429250" y="4171950"/>
          <p14:tracePt t="125903" x="5400675" y="4171950"/>
          <p14:tracePt t="125920" x="5380038" y="4179888"/>
          <p14:tracePt t="125937" x="5357813" y="4194175"/>
          <p14:tracePt t="125954" x="5351463" y="4194175"/>
          <p14:tracePt t="126029" x="5343525" y="4194175"/>
          <p14:tracePt t="126036" x="5343525" y="4186238"/>
          <p14:tracePt t="126051" x="5343525" y="4171950"/>
          <p14:tracePt t="126060" x="5351463" y="4157663"/>
          <p14:tracePt t="126075" x="5365750" y="4114800"/>
          <p14:tracePt t="126092" x="5394325" y="4014788"/>
          <p14:tracePt t="126109" x="5394325" y="3937000"/>
          <p14:tracePt t="126126" x="5408613" y="3829050"/>
          <p14:tracePt t="126143" x="5414963" y="3657600"/>
          <p14:tracePt t="126160" x="5414963" y="3579813"/>
          <p14:tracePt t="126177" x="5422900" y="3536950"/>
          <p14:tracePt t="126194" x="5422900" y="3514725"/>
          <p14:tracePt t="126211" x="5422900" y="3486150"/>
          <p14:tracePt t="126229" x="5437188" y="3379788"/>
          <p14:tracePt t="126246" x="5451475" y="3336925"/>
          <p14:tracePt t="126263" x="5451475" y="3286125"/>
          <p14:tracePt t="126280" x="5451475" y="3251200"/>
          <p14:tracePt t="126297" x="5451475" y="3222625"/>
          <p14:tracePt t="126315" x="5451475" y="3179763"/>
          <p14:tracePt t="126332" x="5465763" y="3151188"/>
          <p14:tracePt t="126351" x="5486400" y="3108325"/>
          <p14:tracePt t="126354" x="5494338" y="3065463"/>
          <p14:tracePt t="126366" x="5508625" y="3028950"/>
          <p14:tracePt t="126383" x="5514975" y="2986088"/>
          <p14:tracePt t="126400" x="5522913" y="2943225"/>
          <p14:tracePt t="126417" x="5529263" y="2943225"/>
          <p14:tracePt t="126455" x="5529263" y="2936875"/>
          <p14:tracePt t="126472" x="5537200" y="2936875"/>
          <p14:tracePt t="126488" x="5557838" y="2936875"/>
          <p14:tracePt t="126505" x="5572125" y="2928938"/>
          <p14:tracePt t="126520" x="5586413" y="2914650"/>
          <p14:tracePt t="126538" x="5600700" y="2886075"/>
          <p14:tracePt t="126555" x="5614988" y="2857500"/>
          <p14:tracePt t="126573" x="5622925" y="2843213"/>
          <p14:tracePt t="126669" x="5600700" y="2828925"/>
          <p14:tracePt t="126678" x="5586413" y="2814638"/>
          <p14:tracePt t="126691" x="5543550" y="2794000"/>
          <p14:tracePt t="126709" x="5514975" y="2786063"/>
          <p14:tracePt t="126726" x="5457825" y="2779713"/>
          <p14:tracePt t="126743" x="5437188" y="2779713"/>
          <p14:tracePt t="126760" x="5400675" y="2779713"/>
          <p14:tracePt t="126778" x="5394325" y="2800350"/>
          <p14:tracePt t="126811" x="5386388" y="2808288"/>
          <p14:tracePt t="126828" x="5386388" y="2814638"/>
          <p14:tracePt t="126845" x="5386388" y="2822575"/>
          <p14:tracePt t="126863" x="5386388" y="2843213"/>
          <p14:tracePt t="126917" x="5394325" y="2843213"/>
          <p14:tracePt t="126934" x="5408613" y="2843213"/>
          <p14:tracePt t="126950" x="5429250" y="2843213"/>
          <p14:tracePt t="126955" x="5451475" y="2836863"/>
          <p14:tracePt t="126965" x="5472113" y="2836863"/>
          <p14:tracePt t="126982" x="5500688" y="2828925"/>
          <p14:tracePt t="127000" x="5551488" y="2822575"/>
          <p14:tracePt t="127017" x="5580063" y="2822575"/>
          <p14:tracePt t="127034" x="5608638" y="2822575"/>
          <p14:tracePt t="127051" x="5614988" y="2822575"/>
          <p14:tracePt t="127068" x="5629275" y="2822575"/>
          <p14:tracePt t="127087" x="5643563" y="2822575"/>
          <p14:tracePt t="127106" x="5686425" y="2822575"/>
          <p14:tracePt t="127121" x="5765800" y="2843213"/>
          <p14:tracePt t="127137" x="5837238" y="2879725"/>
          <p14:tracePt t="127154" x="5900738" y="2894013"/>
          <p14:tracePt t="127171" x="5951538" y="2900363"/>
          <p14:tracePt t="127188" x="5994400" y="2914650"/>
          <p14:tracePt t="127206" x="6022975" y="2928938"/>
          <p14:tracePt t="127222" x="6037263" y="2928938"/>
          <p14:tracePt t="127241" x="6043613" y="2928938"/>
          <p14:tracePt t="127258" x="6051550" y="2928938"/>
          <p14:tracePt t="127341" x="6080125" y="2936875"/>
          <p14:tracePt t="127349" x="6115050" y="2951163"/>
          <p14:tracePt t="127361" x="6137275" y="2951163"/>
          <p14:tracePt t="127377" x="6186488" y="2951163"/>
          <p14:tracePt t="127411" x="6194425" y="2943225"/>
          <p14:tracePt t="127428" x="6194425" y="2936875"/>
          <p14:tracePt t="127445" x="6194425" y="2928938"/>
          <p14:tracePt t="127583" x="6194425" y="2922588"/>
          <p14:tracePt t="127706" x="6194425" y="2936875"/>
          <p14:tracePt t="127714" x="6194425" y="2951163"/>
          <p14:tracePt t="127722" x="6194425" y="2971800"/>
          <p14:tracePt t="127737" x="6194425" y="3014663"/>
          <p14:tracePt t="127755" x="6194425" y="3071813"/>
          <p14:tracePt t="127772" x="6180138" y="3114675"/>
          <p14:tracePt t="127789" x="6180138" y="3143250"/>
          <p14:tracePt t="127806" x="6172200" y="3171825"/>
          <p14:tracePt t="127823" x="6143625" y="3265488"/>
          <p14:tracePt t="127839" x="6137275" y="3308350"/>
          <p14:tracePt t="127856" x="6122988" y="3343275"/>
          <p14:tracePt t="127878" x="6122988" y="3422650"/>
          <p14:tracePt t="127891" x="6122988" y="3457575"/>
          <p14:tracePt t="127909" x="6122988" y="3586163"/>
          <p14:tracePt t="127927" x="6122988" y="3594100"/>
          <p14:tracePt t="127944" x="6122988" y="3600450"/>
          <p14:tracePt t="127961" x="6122988" y="3614738"/>
          <p14:tracePt t="127979" x="6137275" y="3657600"/>
          <p14:tracePt t="127995" x="6151563" y="3679825"/>
          <p14:tracePt t="128012" x="6157913" y="3679825"/>
          <p14:tracePt t="128206" x="6165850" y="3671888"/>
          <p14:tracePt t="128220" x="6172200" y="3665538"/>
          <p14:tracePt t="128231" x="6172200" y="3657600"/>
          <p14:tracePt t="128247" x="6172200" y="3651250"/>
          <p14:tracePt t="128263" x="6172200" y="3643313"/>
          <p14:tracePt t="128325" x="6172200" y="3636963"/>
          <p14:tracePt t="128331" x="6172200" y="3600450"/>
          <p14:tracePt t="128340" x="6172200" y="3579813"/>
          <p14:tracePt t="128355" x="6180138" y="3522663"/>
          <p14:tracePt t="128372" x="6194425" y="3486150"/>
          <p14:tracePt t="128389" x="6208713" y="3422650"/>
          <p14:tracePt t="128405" x="6215063" y="3386138"/>
          <p14:tracePt t="128422" x="6223000" y="3371850"/>
          <p14:tracePt t="128440" x="6223000" y="3351213"/>
          <p14:tracePt t="128456" x="6229350" y="3322638"/>
          <p14:tracePt t="128473" x="6229350" y="3271838"/>
          <p14:tracePt t="128491" x="6237288" y="3222625"/>
          <p14:tracePt t="128511" x="6237288" y="3171825"/>
          <p14:tracePt t="128526" x="6237288" y="3157538"/>
          <p14:tracePt t="128542" x="6237288" y="3136900"/>
          <p14:tracePt t="128559" x="6237288" y="3128963"/>
          <p14:tracePt t="128577" x="6237288" y="3122613"/>
          <p14:tracePt t="128596" x="6237288" y="3114675"/>
          <p14:tracePt t="131283" x="6229350" y="3114675"/>
          <p14:tracePt t="131306" x="6223000" y="3114675"/>
          <p14:tracePt t="131314" x="6215063" y="3114675"/>
          <p14:tracePt t="131323" x="6200775" y="3122613"/>
          <p14:tracePt t="131335" x="6194425" y="3128963"/>
          <p14:tracePt t="131353" x="6100763" y="3143250"/>
          <p14:tracePt t="131370" x="5937250" y="3143250"/>
          <p14:tracePt t="131387" x="5786438" y="3151188"/>
          <p14:tracePt t="131406" x="5629275" y="3157538"/>
          <p14:tracePt t="131422" x="5422900" y="3157538"/>
          <p14:tracePt t="131438" x="5308600" y="3157538"/>
          <p14:tracePt t="131455" x="5214938" y="3136900"/>
          <p14:tracePt t="131473" x="5157788" y="3136900"/>
          <p14:tracePt t="131490" x="5094288" y="3128963"/>
          <p14:tracePt t="131507" x="5014913" y="3122613"/>
          <p14:tracePt t="131524" x="4929188" y="3122613"/>
          <p14:tracePt t="131541" x="4865688" y="3122613"/>
          <p14:tracePt t="131560" x="4800600" y="3136900"/>
          <p14:tracePt t="131577" x="4757738" y="3151188"/>
          <p14:tracePt t="131594" x="4714875" y="3157538"/>
          <p14:tracePt t="131611" x="4629150" y="3171825"/>
          <p14:tracePt t="131629" x="4586288" y="3171825"/>
          <p14:tracePt t="131646" x="4529138" y="3171825"/>
          <p14:tracePt t="131663" x="4471988" y="3171825"/>
          <p14:tracePt t="131681" x="4394200" y="3200400"/>
          <p14:tracePt t="131698" x="4300538" y="3228975"/>
          <p14:tracePt t="131714" x="4229100" y="3271838"/>
          <p14:tracePt t="131730" x="4165600" y="3336925"/>
          <p14:tracePt t="131747" x="4100513" y="3371850"/>
          <p14:tracePt t="131764" x="4037013" y="3386138"/>
          <p14:tracePt t="131781" x="3994150" y="3400425"/>
          <p14:tracePt t="131798" x="3957638" y="3422650"/>
          <p14:tracePt t="131815" x="3951288" y="3422650"/>
          <p14:tracePt t="131833" x="3929063" y="3422650"/>
          <p14:tracePt t="131850" x="3922713" y="3429000"/>
          <p14:tracePt t="131866" x="3886200" y="3443288"/>
          <p14:tracePt t="131869" x="3879850" y="3443288"/>
          <p14:tracePt t="131884" x="3843338" y="3465513"/>
          <p14:tracePt t="131901" x="3836988" y="3479800"/>
          <p14:tracePt t="131918" x="3829050" y="3494088"/>
          <p14:tracePt t="131935" x="3822700" y="3494088"/>
          <p14:tracePt t="131955" x="3808413" y="3494088"/>
          <p14:tracePt t="131971" x="3794125" y="3508375"/>
          <p14:tracePt t="131987" x="3765550" y="3529013"/>
          <p14:tracePt t="132004" x="3729038" y="3571875"/>
          <p14:tracePt t="132021" x="3694113" y="3600450"/>
          <p14:tracePt t="132038" x="3671888" y="3629025"/>
          <p14:tracePt t="132055" x="3671888" y="3651250"/>
          <p14:tracePt t="132072" x="3665538" y="3657600"/>
          <p14:tracePt t="132091" x="3665538" y="3665538"/>
          <p14:tracePt t="132108" x="3665538" y="3679825"/>
          <p14:tracePt t="132125" x="3665538" y="3694113"/>
          <p14:tracePt t="132143" x="3657600" y="3743325"/>
          <p14:tracePt t="132160" x="3636963" y="3779838"/>
          <p14:tracePt t="132176" x="3629025" y="3822700"/>
          <p14:tracePt t="132194" x="3629025" y="3843338"/>
          <p14:tracePt t="132211" x="3614738" y="3865563"/>
          <p14:tracePt t="132229" x="3600450" y="3871913"/>
          <p14:tracePt t="132278" x="3600450" y="3879850"/>
          <p14:tracePt t="132287" x="3594100" y="3879850"/>
          <p14:tracePt t="132295" x="3594100" y="3900488"/>
          <p14:tracePt t="132312" x="3586163" y="3922713"/>
          <p14:tracePt t="132330" x="3571875" y="3951288"/>
          <p14:tracePt t="132347" x="3557588" y="3971925"/>
          <p14:tracePt t="132364" x="3543300" y="3979863"/>
          <p14:tracePt t="132431" x="3543300" y="3986213"/>
          <p14:tracePt t="132455" x="3536950" y="3986213"/>
          <p14:tracePt t="132463" x="3529013" y="3994150"/>
          <p14:tracePt t="132479" x="3529013" y="4008438"/>
          <p14:tracePt t="132488" x="3522663" y="4008438"/>
          <p14:tracePt t="132501" x="3514725" y="4022725"/>
          <p14:tracePt t="132519" x="3508375" y="4029075"/>
          <p14:tracePt t="132537" x="3508375" y="4043363"/>
          <p14:tracePt t="132569" x="3508375" y="4051300"/>
          <p14:tracePt t="132588" x="3500438" y="4057650"/>
          <p14:tracePt t="132605" x="3500438" y="4065588"/>
          <p14:tracePt t="132622" x="3494088" y="4071938"/>
          <p14:tracePt t="132655" x="3494088" y="4079875"/>
          <p14:tracePt t="132672" x="3486150" y="4079875"/>
          <p14:tracePt t="132730" x="3486150" y="4086225"/>
          <p14:tracePt t="132737" x="3479800" y="4086225"/>
          <p14:tracePt t="132754" x="3479800" y="4094163"/>
          <p14:tracePt t="132768" x="3479800" y="4100513"/>
          <p14:tracePt t="132785" x="3471863" y="4100513"/>
          <p14:tracePt t="132792" x="3471863" y="4108450"/>
          <p14:tracePt t="132809" x="3465513" y="4108450"/>
          <p14:tracePt t="132830" x="3457575" y="4108450"/>
          <p14:tracePt t="132853" x="3457575" y="4114800"/>
          <p14:tracePt t="132863" x="3457575" y="4122738"/>
          <p14:tracePt t="132878" x="3443288" y="4129088"/>
          <p14:tracePt t="132896" x="3436938" y="4143375"/>
          <p14:tracePt t="132913" x="3429000" y="4143375"/>
          <p14:tracePt t="132930" x="3400425" y="4157663"/>
          <p14:tracePt t="132948" x="3386138" y="4157663"/>
          <p14:tracePt t="132963" x="3379788" y="4157663"/>
          <p14:tracePt t="132980" x="3371850" y="4157663"/>
          <p14:tracePt t="132998" x="3365500" y="4165600"/>
          <p14:tracePt t="133015" x="3357563" y="4165600"/>
          <p14:tracePt t="133034" x="3328988" y="4165600"/>
          <p14:tracePt t="133050" x="3322638" y="4165600"/>
          <p14:tracePt t="133066" x="3308350" y="4165600"/>
          <p14:tracePt t="133083" x="3300413" y="4165600"/>
          <p14:tracePt t="133103" x="3286125" y="4165600"/>
          <p14:tracePt t="133118" x="3279775" y="4171950"/>
          <p14:tracePt t="133135" x="3265488" y="4171950"/>
          <p14:tracePt t="133153" x="3257550" y="4171950"/>
          <p14:tracePt t="133169" x="3251200" y="4171950"/>
          <p14:tracePt t="133186" x="3236913" y="4171950"/>
          <p14:tracePt t="133203" x="3228975" y="4171950"/>
          <p14:tracePt t="133221" x="3222625" y="4179888"/>
          <p14:tracePt t="133237" x="3200400" y="4179888"/>
          <p14:tracePt t="133255" x="3194050" y="4179888"/>
          <p14:tracePt t="133272" x="3179763" y="4179888"/>
          <p14:tracePt t="133289" x="3171825" y="4179888"/>
          <p14:tracePt t="133306" x="3151188" y="4186238"/>
          <p14:tracePt t="133324" x="3136900" y="4186238"/>
          <p14:tracePt t="133341" x="3128963" y="4186238"/>
          <p14:tracePt t="133359" x="3114675" y="4186238"/>
          <p14:tracePt t="133363" x="3108325" y="4186238"/>
          <p14:tracePt t="133374" x="3100388" y="4186238"/>
          <p14:tracePt t="133392" x="3071813" y="4186238"/>
          <p14:tracePt t="133409" x="3057525" y="4186238"/>
          <p14:tracePt t="133426" x="3028950" y="4186238"/>
          <p14:tracePt t="133443" x="3014663" y="4186238"/>
          <p14:tracePt t="133460" x="2994025" y="4186238"/>
          <p14:tracePt t="133479" x="2943225" y="4194175"/>
          <p14:tracePt t="133496" x="2914650" y="4194175"/>
          <p14:tracePt t="133513" x="2894013" y="4194175"/>
          <p14:tracePt t="133531" x="2871788" y="4194175"/>
          <p14:tracePt t="133550" x="2851150" y="4194175"/>
          <p14:tracePt t="133565" x="2828925" y="4194175"/>
          <p14:tracePt t="133599" x="2808288" y="4194175"/>
          <p14:tracePt t="133615" x="2771775" y="4186238"/>
          <p14:tracePt t="133632" x="2751138" y="4186238"/>
          <p14:tracePt t="133650" x="2736850" y="4186238"/>
          <p14:tracePt t="133666" x="2714625" y="4186238"/>
          <p14:tracePt t="133683" x="2686050" y="4186238"/>
          <p14:tracePt t="133701" x="2671763" y="4186238"/>
          <p14:tracePt t="133718" x="2643188" y="4194175"/>
          <p14:tracePt t="133734" x="2628900" y="4194175"/>
          <p14:tracePt t="133754" x="2579688" y="4194175"/>
          <p14:tracePt t="133770" x="2551113" y="4200525"/>
          <p14:tracePt t="133787" x="2493963" y="4200525"/>
          <p14:tracePt t="133803" x="2443163" y="4194175"/>
          <p14:tracePt t="133820" x="2400300" y="4186238"/>
          <p14:tracePt t="133839" x="2365375" y="4171950"/>
          <p14:tracePt t="133855" x="2336800" y="4165600"/>
          <p14:tracePt t="133872" x="2314575" y="4151313"/>
          <p14:tracePt t="133889" x="2293938" y="4151313"/>
          <p14:tracePt t="133906" x="2265363" y="4137025"/>
          <p14:tracePt t="133923" x="2200275" y="4108450"/>
          <p14:tracePt t="133940" x="2122488" y="4079875"/>
          <p14:tracePt t="133957" x="2036763" y="4057650"/>
          <p14:tracePt t="133976" x="1985963" y="4029075"/>
          <p14:tracePt t="133993" x="1922463" y="4022725"/>
          <p14:tracePt t="134010" x="1879600" y="4014788"/>
          <p14:tracePt t="134028" x="1836738" y="4000500"/>
          <p14:tracePt t="134045" x="1800225" y="3986213"/>
          <p14:tracePt t="134062" x="1779588" y="3979863"/>
          <p14:tracePt t="134079" x="1736725" y="3965575"/>
          <p14:tracePt t="134096" x="1708150" y="3951288"/>
          <p14:tracePt t="134112" x="1685925" y="3937000"/>
          <p14:tracePt t="134129" x="1665288" y="3922713"/>
          <p14:tracePt t="134146" x="1636713" y="3908425"/>
          <p14:tracePt t="134163" x="1622425" y="3900488"/>
          <p14:tracePt t="134180" x="1614488" y="3879850"/>
          <p14:tracePt t="134199" x="1608138" y="3871913"/>
          <p14:tracePt t="134216" x="1600200" y="3857625"/>
          <p14:tracePt t="134233" x="1593850" y="3836988"/>
          <p14:tracePt t="134251" x="1585913" y="3779838"/>
          <p14:tracePt t="134268" x="1579563" y="3736975"/>
          <p14:tracePt t="134285" x="1579563" y="3686175"/>
          <p14:tracePt t="134301" x="1585913" y="3643313"/>
          <p14:tracePt t="134318" x="1593850" y="3600450"/>
          <p14:tracePt t="134335" x="1600200" y="3551238"/>
          <p14:tracePt t="134351" x="1614488" y="3486150"/>
          <p14:tracePt t="134355" x="1614488" y="3465513"/>
          <p14:tracePt t="134368" x="1622425" y="3443288"/>
          <p14:tracePt t="134386" x="1628775" y="3429000"/>
          <p14:tracePt t="134403" x="1628775" y="3408363"/>
          <p14:tracePt t="134420" x="1643063" y="3386138"/>
          <p14:tracePt t="134437" x="1643063" y="3371850"/>
          <p14:tracePt t="134455" x="1651000" y="3365500"/>
          <p14:tracePt t="134471" x="1657350" y="3357563"/>
          <p14:tracePt t="134490" x="1665288" y="3351213"/>
          <p14:tracePt t="134506" x="1671638" y="3336925"/>
          <p14:tracePt t="134525" x="1693863" y="3328988"/>
          <p14:tracePt t="134541" x="1700213" y="3322638"/>
          <p14:tracePt t="134559" x="1714500" y="3322638"/>
          <p14:tracePt t="134576" x="1736725" y="3314700"/>
          <p14:tracePt t="134592" x="1757363" y="3308350"/>
          <p14:tracePt t="134611" x="1814513" y="3308350"/>
          <p14:tracePt t="134628" x="1885950" y="3308350"/>
          <p14:tracePt t="134645" x="1943100" y="3308350"/>
          <p14:tracePt t="134661" x="1993900" y="3308350"/>
          <p14:tracePt t="134678" x="2051050" y="3322638"/>
          <p14:tracePt t="134694" x="2108200" y="3351213"/>
          <p14:tracePt t="134711" x="2208213" y="3379788"/>
          <p14:tracePt t="134728" x="2365375" y="3394075"/>
          <p14:tracePt t="134746" x="2451100" y="3394075"/>
          <p14:tracePt t="134763" x="2522538" y="3400425"/>
          <p14:tracePt t="134781" x="2557463" y="3408363"/>
          <p14:tracePt t="134799" x="2571750" y="3408363"/>
          <p14:tracePt t="134894" x="2579688" y="3408363"/>
          <p14:tracePt t="134908" x="2586038" y="3400425"/>
          <p14:tracePt t="134917" x="2593975" y="3400425"/>
          <p14:tracePt t="134932" x="2600325" y="3394075"/>
          <p14:tracePt t="134939" x="2608263" y="3394075"/>
          <p14:tracePt t="134955" x="2614613" y="3394075"/>
          <p14:tracePt t="134980" x="2622550" y="3394075"/>
          <p14:tracePt t="134986" x="2628900" y="3394075"/>
          <p14:tracePt t="135011" x="2636838" y="3394075"/>
          <p14:tracePt t="135022" x="2643188" y="3386138"/>
          <p14:tracePt t="135039" x="2643188" y="3379788"/>
          <p14:tracePt t="135056" x="2651125" y="3379788"/>
          <p14:tracePt t="135073" x="2657475" y="3371850"/>
          <p14:tracePt t="135090" x="2671763" y="3371850"/>
          <p14:tracePt t="135108" x="2679700" y="3365500"/>
          <p14:tracePt t="135141" x="2686050" y="3365500"/>
          <p14:tracePt t="135157" x="2700338" y="3365500"/>
          <p14:tracePt t="135174" x="2722563" y="3365500"/>
          <p14:tracePt t="135192" x="2765425" y="3357563"/>
          <p14:tracePt t="135208" x="2800350" y="3357563"/>
          <p14:tracePt t="135225" x="2857500" y="3357563"/>
          <p14:tracePt t="135244" x="3008313" y="3357563"/>
          <p14:tracePt t="135261" x="3100388" y="3357563"/>
          <p14:tracePt t="135279" x="3136900" y="3365500"/>
          <p14:tracePt t="135296" x="3171825" y="3379788"/>
          <p14:tracePt t="135311" x="3186113" y="3379788"/>
          <p14:tracePt t="135328" x="3200400" y="3379788"/>
          <p14:tracePt t="135345" x="3208338" y="3386138"/>
          <p14:tracePt t="135364" x="3214688" y="3386138"/>
          <p14:tracePt t="135381" x="3222625" y="3386138"/>
          <p14:tracePt t="135397" x="3236913" y="3386138"/>
          <p14:tracePt t="135414" x="3251200" y="3386138"/>
          <p14:tracePt t="135431" x="3271838" y="3379788"/>
          <p14:tracePt t="135448" x="3294063" y="3379788"/>
          <p14:tracePt t="135467" x="3308350" y="3379788"/>
          <p14:tracePt t="135485" x="3328988" y="3379788"/>
          <p14:tracePt t="135500" x="3336925" y="3379788"/>
          <p14:tracePt t="135517" x="3357563" y="3379788"/>
          <p14:tracePt t="135534" x="3371850" y="3379788"/>
          <p14:tracePt t="135552" x="3386138" y="3379788"/>
          <p14:tracePt t="135571" x="3422650" y="3371850"/>
          <p14:tracePt t="135587" x="3443288" y="3371850"/>
          <p14:tracePt t="135604" x="3457575" y="3365500"/>
          <p14:tracePt t="135621" x="3465513" y="3357563"/>
          <p14:tracePt t="135639" x="3471863" y="3351213"/>
          <p14:tracePt t="135656" x="3486150" y="3351213"/>
          <p14:tracePt t="135673" x="3508375" y="3351213"/>
          <p14:tracePt t="135688" x="3514725" y="3351213"/>
          <p14:tracePt t="135705" x="3529013" y="3343275"/>
          <p14:tracePt t="135723" x="3536950" y="3343275"/>
          <p14:tracePt t="135740" x="3551238" y="3343275"/>
          <p14:tracePt t="135757" x="3565525" y="3343275"/>
          <p14:tracePt t="135774" x="3579813" y="3343275"/>
          <p14:tracePt t="135792" x="3586163" y="3343275"/>
          <p14:tracePt t="135808" x="3594100" y="3343275"/>
          <p14:tracePt t="135842" x="3600450" y="3343275"/>
          <p14:tracePt t="135859" x="3608388" y="3343275"/>
          <p14:tracePt t="135877" x="3629025" y="3336925"/>
          <p14:tracePt t="135894" x="3636963" y="3336925"/>
          <p14:tracePt t="135911" x="3643313" y="3328988"/>
          <p14:tracePt t="135928" x="3651250" y="3328988"/>
          <p14:tracePt t="135945" x="3657600" y="3328988"/>
          <p14:tracePt t="139339" x="3665538" y="3314700"/>
          <p14:tracePt t="139350" x="3671888" y="3294063"/>
          <p14:tracePt t="139357" x="3686175" y="3236913"/>
          <p14:tracePt t="139374" x="3714750" y="3094038"/>
          <p14:tracePt t="139391" x="3757613" y="2794000"/>
          <p14:tracePt t="139407" x="3786188" y="2528888"/>
          <p14:tracePt t="139424" x="3800475" y="2243138"/>
          <p14:tracePt t="139441" x="3800475" y="2100263"/>
          <p14:tracePt t="139459" x="3800475" y="2051050"/>
          <p14:tracePt t="139476" x="3800475" y="2036763"/>
          <p14:tracePt t="139494" x="3800475" y="1985963"/>
          <p14:tracePt t="139511" x="3786188" y="1922463"/>
          <p14:tracePt t="139528" x="3765550" y="1800225"/>
          <p14:tracePt t="139546" x="3729038" y="1736725"/>
          <p14:tracePt t="139563" x="3714750" y="1685925"/>
          <p14:tracePt t="139580" x="3694113" y="1657350"/>
          <p14:tracePt t="139597" x="3671888" y="1636713"/>
          <p14:tracePt t="139615" x="3651250" y="1608138"/>
          <p14:tracePt t="139632" x="3622675" y="1585913"/>
          <p14:tracePt t="139649" x="3514725" y="1493838"/>
          <p14:tracePt t="139666" x="3457575" y="1457325"/>
          <p14:tracePt t="139683" x="3408363" y="1436688"/>
          <p14:tracePt t="139700" x="3365500" y="1414463"/>
          <p14:tracePt t="139716" x="3314700" y="1408113"/>
          <p14:tracePt t="139733" x="3300413" y="1393825"/>
          <p14:tracePt t="139751" x="3279775" y="1385888"/>
          <p14:tracePt t="139784" x="3271838" y="1385888"/>
          <p14:tracePt t="139801" x="3265488" y="1385888"/>
          <p14:tracePt t="139885" x="3265488" y="1400175"/>
          <p14:tracePt t="139892" x="3271838" y="1400175"/>
          <p14:tracePt t="139904" x="3271838" y="1414463"/>
          <p14:tracePt t="139921" x="3314700" y="1428750"/>
          <p14:tracePt t="139938" x="3365500" y="1443038"/>
          <p14:tracePt t="139956" x="3379788" y="1465263"/>
          <p14:tracePt t="139973" x="3436938" y="1500188"/>
          <p14:tracePt t="139989" x="3486150" y="1528763"/>
          <p14:tracePt t="140007" x="3543300" y="1565275"/>
          <p14:tracePt t="140025" x="3571875" y="1585913"/>
          <p14:tracePt t="140043" x="3586163" y="1600200"/>
          <p14:tracePt t="140060" x="3600450" y="1614488"/>
          <p14:tracePt t="140077" x="3600450" y="1622425"/>
          <p14:tracePt t="140093" x="3614738" y="1628775"/>
          <p14:tracePt t="140111" x="3622675" y="1628775"/>
          <p14:tracePt t="140127" x="3636963" y="1636713"/>
          <p14:tracePt t="140144" x="3651250" y="1643063"/>
          <p14:tracePt t="140180" x="3657600" y="1643063"/>
          <p14:tracePt t="140353" x="3665538" y="1643063"/>
          <p14:tracePt t="140362" x="3665538" y="1651000"/>
          <p14:tracePt t="140370" x="3671888" y="1651000"/>
          <p14:tracePt t="140384" x="3686175" y="1665288"/>
          <p14:tracePt t="140402" x="3700463" y="1679575"/>
          <p14:tracePt t="140418" x="3700463" y="1685925"/>
          <p14:tracePt t="140456" x="3700463" y="1693863"/>
          <p14:tracePt t="140744" x="3700463" y="1671638"/>
          <p14:tracePt t="140751" x="3686175" y="1657350"/>
          <p14:tracePt t="140760" x="3665538" y="1643063"/>
          <p14:tracePt t="140778" x="3608388" y="1593850"/>
          <p14:tracePt t="140795" x="3543300" y="1536700"/>
          <p14:tracePt t="140812" x="3443288" y="1471613"/>
          <p14:tracePt t="140831" x="3414713" y="1465263"/>
          <p14:tracePt t="140848" x="3386138" y="1457325"/>
          <p14:tracePt t="140866" x="3365500" y="1443038"/>
          <p14:tracePt t="140883" x="3351213" y="1436688"/>
          <p14:tracePt t="140898" x="3336925" y="1422400"/>
          <p14:tracePt t="140917" x="3308350" y="1408113"/>
          <p14:tracePt t="140935" x="3286125" y="1408113"/>
          <p14:tracePt t="140951" x="3279775" y="1400175"/>
          <p14:tracePt t="140968" x="3265488" y="1400175"/>
          <p14:tracePt t="141150" x="3279775" y="1408113"/>
          <p14:tracePt t="141159" x="3294063" y="1408113"/>
          <p14:tracePt t="141166" x="3300413" y="1408113"/>
          <p14:tracePt t="141175" x="3314700" y="1414463"/>
          <p14:tracePt t="141189" x="3322638" y="1414463"/>
          <p14:tracePt t="141206" x="3351213" y="1428750"/>
          <p14:tracePt t="141223" x="3365500" y="1436688"/>
          <p14:tracePt t="141241" x="3422650" y="1457325"/>
          <p14:tracePt t="141258" x="3514725" y="1479550"/>
          <p14:tracePt t="141275" x="3614738" y="1514475"/>
          <p14:tracePt t="141292" x="3657600" y="1550988"/>
          <p14:tracePt t="141311" x="3686175" y="1557338"/>
          <p14:tracePt t="141329" x="3722688" y="1585913"/>
          <p14:tracePt t="141345" x="3736975" y="1593850"/>
          <p14:tracePt t="141362" x="3743325" y="1600200"/>
          <p14:tracePt t="141393" x="3751263" y="1600200"/>
          <p14:tracePt t="141401" x="3757613" y="1608138"/>
          <p14:tracePt t="141412" x="3765550" y="1622425"/>
          <p14:tracePt t="141429" x="3779838" y="1636713"/>
          <p14:tracePt t="141446" x="3808413" y="1665288"/>
          <p14:tracePt t="141464" x="3814763" y="1665288"/>
          <p14:tracePt t="141510" x="3822700" y="1665288"/>
          <p14:tracePt t="141761" x="3822700" y="1671638"/>
          <p14:tracePt t="141853" x="3822700" y="1679575"/>
          <p14:tracePt t="142002" x="3814763" y="1679575"/>
          <p14:tracePt t="142018" x="3808413" y="1679575"/>
          <p14:tracePt t="142113" x="3794125" y="1679575"/>
          <p14:tracePt t="142119" x="3786188" y="1679575"/>
          <p14:tracePt t="142150" x="3786188" y="1671638"/>
          <p14:tracePt t="142261" x="3794125" y="1671638"/>
          <p14:tracePt t="142269" x="3800475" y="1671638"/>
          <p14:tracePt t="142277" x="3808413" y="1679575"/>
          <p14:tracePt t="142286" x="3851275" y="1708150"/>
          <p14:tracePt t="142303" x="3914775" y="1743075"/>
          <p14:tracePt t="142320" x="4000500" y="1779588"/>
          <p14:tracePt t="142339" x="4029075" y="1785938"/>
          <p14:tracePt t="142356" x="4043363" y="1800225"/>
          <p14:tracePt t="142386" x="4051300" y="1814513"/>
          <p14:tracePt t="142394" x="4051300" y="1822450"/>
          <p14:tracePt t="142408" x="4051300" y="1857375"/>
          <p14:tracePt t="142424" x="4051300" y="1900238"/>
          <p14:tracePt t="142440" x="4051300" y="2008188"/>
          <p14:tracePt t="142458" x="4051300" y="2093913"/>
          <p14:tracePt t="142475" x="4051300" y="2128838"/>
          <p14:tracePt t="142493" x="4051300" y="2171700"/>
          <p14:tracePt t="142509" x="4043363" y="2185988"/>
          <p14:tracePt t="142526" x="4029075" y="2200275"/>
          <p14:tracePt t="142543" x="4014788" y="2208213"/>
          <p14:tracePt t="142560" x="3994150" y="2214563"/>
          <p14:tracePt t="142577" x="3979863" y="2228850"/>
          <p14:tracePt t="142595" x="3865563" y="2257425"/>
          <p14:tracePt t="142612" x="3779838" y="2271713"/>
          <p14:tracePt t="142629" x="3679825" y="2279650"/>
          <p14:tracePt t="142646" x="3594100" y="2279650"/>
          <p14:tracePt t="142665" x="3529013" y="2279650"/>
          <p14:tracePt t="142681" x="3514725" y="2265363"/>
          <p14:tracePt t="142698" x="3500438" y="2251075"/>
          <p14:tracePt t="142714" x="3479800" y="2228850"/>
          <p14:tracePt t="142732" x="3443288" y="2193925"/>
          <p14:tracePt t="142751" x="3394075" y="2143125"/>
          <p14:tracePt t="142766" x="3357563" y="2100263"/>
          <p14:tracePt t="142786" x="3343275" y="2057400"/>
          <p14:tracePt t="142802" x="3328988" y="2028825"/>
          <p14:tracePt t="142819" x="3314700" y="1993900"/>
          <p14:tracePt t="142837" x="3308350" y="1943100"/>
          <p14:tracePt t="142853" x="3308350" y="1914525"/>
          <p14:tracePt t="142861" x="3308350" y="1893888"/>
          <p14:tracePt t="142869" x="3314700" y="1865313"/>
          <p14:tracePt t="142887" x="3328988" y="1822450"/>
          <p14:tracePt t="142904" x="3351213" y="1771650"/>
          <p14:tracePt t="142921" x="3365500" y="1722438"/>
          <p14:tracePt t="142939" x="3408363" y="1608138"/>
          <p14:tracePt t="142956" x="3436938" y="1557338"/>
          <p14:tracePt t="142974" x="3443288" y="1550988"/>
          <p14:tracePt t="142989" x="3457575" y="1550988"/>
          <p14:tracePt t="143005" x="3471863" y="1550988"/>
          <p14:tracePt t="143024" x="3508375" y="1550988"/>
          <p14:tracePt t="143040" x="3529013" y="1550988"/>
          <p14:tracePt t="143057" x="3557588" y="1550988"/>
          <p14:tracePt t="143074" x="3600450" y="1550988"/>
          <p14:tracePt t="143091" x="3643313" y="1550988"/>
          <p14:tracePt t="143109" x="3679825" y="1550988"/>
          <p14:tracePt t="143125" x="3736975" y="1550988"/>
          <p14:tracePt t="143143" x="3771900" y="1550988"/>
          <p14:tracePt t="143160" x="3800475" y="1557338"/>
          <p14:tracePt t="143179" x="3851275" y="1579563"/>
          <p14:tracePt t="143195" x="3908425" y="1593850"/>
          <p14:tracePt t="143213" x="3943350" y="1614488"/>
          <p14:tracePt t="143229" x="3971925" y="1628775"/>
          <p14:tracePt t="143246" x="4022725" y="1651000"/>
          <p14:tracePt t="143264" x="4043363" y="1665288"/>
          <p14:tracePt t="143282" x="4051300" y="1679575"/>
          <p14:tracePt t="143299" x="4065588" y="1708150"/>
          <p14:tracePt t="143316" x="4071938" y="1743075"/>
          <p14:tracePt t="143332" x="4071938" y="1771650"/>
          <p14:tracePt t="143348" x="4086225" y="1793875"/>
          <p14:tracePt t="143351" x="4086225" y="1808163"/>
          <p14:tracePt t="143366" x="4086225" y="1822450"/>
          <p14:tracePt t="143383" x="4086225" y="1857375"/>
          <p14:tracePt t="143402" x="4086225" y="1879600"/>
          <p14:tracePt t="143419" x="4086225" y="1908175"/>
          <p14:tracePt t="143435" x="4086225" y="1936750"/>
          <p14:tracePt t="143451" x="4079875" y="1957388"/>
          <p14:tracePt t="143468" x="4065588" y="1965325"/>
          <p14:tracePt t="143486" x="4057650" y="1971675"/>
          <p14:tracePt t="143503" x="4043363" y="1985963"/>
          <p14:tracePt t="143520" x="4037013" y="1985963"/>
          <p14:tracePt t="143537" x="4022725" y="1985963"/>
          <p14:tracePt t="143554" x="3994150" y="1993900"/>
          <p14:tracePt t="143572" x="3971925" y="1993900"/>
          <p14:tracePt t="143588" x="3951288" y="2000250"/>
          <p14:tracePt t="143605" x="3922713" y="2000250"/>
          <p14:tracePt t="143623" x="3908425" y="2000250"/>
          <p14:tracePt t="143640" x="3900488" y="2000250"/>
          <p14:tracePt t="143706" x="3894138" y="2000250"/>
          <p14:tracePt t="143729" x="3886200" y="2000250"/>
          <p14:tracePt t="143753" x="3879850" y="2008188"/>
          <p14:tracePt t="144042" x="3871913" y="1993900"/>
          <p14:tracePt t="144049" x="3857625" y="1971675"/>
          <p14:tracePt t="144055" x="3843338" y="1951038"/>
          <p14:tracePt t="144072" x="3829050" y="1928813"/>
          <p14:tracePt t="144087" x="3814763" y="1900238"/>
          <p14:tracePt t="144104" x="3800475" y="1885950"/>
          <p14:tracePt t="144121" x="3794125" y="1879600"/>
          <p14:tracePt t="144138" x="3794125" y="1871663"/>
          <p14:tracePt t="144253" x="3786188" y="1871663"/>
          <p14:tracePt t="144261" x="3786188" y="1865313"/>
          <p14:tracePt t="144276" x="3786188" y="1857375"/>
          <p14:tracePt t="144293" x="3786188" y="1851025"/>
          <p14:tracePt t="144308" x="3786188" y="1843088"/>
          <p14:tracePt t="144325" x="3786188" y="1836738"/>
          <p14:tracePt t="144343" x="3786188" y="1828800"/>
          <p14:tracePt t="144362" x="3786188" y="1822450"/>
          <p14:tracePt t="144384" x="3786188" y="1814513"/>
          <p14:tracePt t="144423" x="3794125" y="1800225"/>
          <p14:tracePt t="144746" x="3794125" y="1793875"/>
          <p14:tracePt t="145143" x="3800475" y="1793875"/>
          <p14:tracePt t="145151" x="3800475" y="1785938"/>
          <p14:tracePt t="145462" x="3800475" y="1779588"/>
          <p14:tracePt t="145679" x="3800475" y="1771650"/>
          <p14:tracePt t="145720" x="3800475" y="1765300"/>
          <p14:tracePt t="145760" x="3800475" y="1757363"/>
          <p14:tracePt t="146236" x="3808413" y="1765300"/>
          <p14:tracePt t="146243" x="3814763" y="1822450"/>
          <p14:tracePt t="146252" x="3822700" y="1885950"/>
          <p14:tracePt t="146264" x="3829050" y="1936750"/>
          <p14:tracePt t="146282" x="3857625" y="2051050"/>
          <p14:tracePt t="146298" x="3865563" y="2093913"/>
          <p14:tracePt t="146315" x="3871913" y="2165350"/>
          <p14:tracePt t="146332" x="3879850" y="2286000"/>
          <p14:tracePt t="146348" x="3879850" y="2422525"/>
          <p14:tracePt t="146351" x="3879850" y="2457450"/>
          <p14:tracePt t="146365" x="3879850" y="2508250"/>
          <p14:tracePt t="146382" x="3894138" y="2679700"/>
          <p14:tracePt t="146399" x="3908425" y="2771775"/>
          <p14:tracePt t="146417" x="3908425" y="2828925"/>
          <p14:tracePt t="146433" x="3922713" y="2886075"/>
          <p14:tracePt t="146450" x="3922713" y="2922588"/>
          <p14:tracePt t="146468" x="3922713" y="3008313"/>
          <p14:tracePt t="146485" x="3914775" y="3086100"/>
          <p14:tracePt t="146502" x="3914775" y="3143250"/>
          <p14:tracePt t="146520" x="3914775" y="3222625"/>
          <p14:tracePt t="146537" x="3908425" y="3336925"/>
          <p14:tracePt t="146554" x="3900488" y="3465513"/>
          <p14:tracePt t="146572" x="3900488" y="3508375"/>
          <p14:tracePt t="146589" x="3900488" y="3529013"/>
          <p14:tracePt t="146605" x="3900488" y="3551238"/>
          <p14:tracePt t="146622" x="3900488" y="3557588"/>
          <p14:tracePt t="146639" x="3886200" y="3579813"/>
          <p14:tracePt t="146656" x="3865563" y="3708400"/>
          <p14:tracePt t="146673" x="3857625" y="3757613"/>
          <p14:tracePt t="146691" x="3843338" y="3771900"/>
          <p14:tracePt t="146708" x="3843338" y="3786188"/>
          <p14:tracePt t="146910" x="3836988" y="3786188"/>
          <p14:tracePt t="146921" x="3836988" y="3779838"/>
          <p14:tracePt t="146931" x="3836988" y="3765550"/>
          <p14:tracePt t="146949" x="3836988" y="3751263"/>
          <p14:tracePt t="146964" x="3829050" y="3743325"/>
          <p14:tracePt t="146999" x="3822700" y="3743325"/>
          <p14:tracePt t="147017" x="3814763" y="3743325"/>
          <p14:tracePt t="147040" x="3808413" y="3736975"/>
          <p14:tracePt t="147056" x="3794125" y="3729038"/>
          <p14:tracePt t="147071" x="3779838" y="3729038"/>
          <p14:tracePt t="147084" x="3765550" y="3729038"/>
          <p14:tracePt t="147101" x="3714750" y="3729038"/>
          <p14:tracePt t="147120" x="3679825" y="3729038"/>
          <p14:tracePt t="147136" x="3651250" y="3729038"/>
          <p14:tracePt t="147153" x="3636963" y="3729038"/>
          <p14:tracePt t="147172" x="3614738" y="3736975"/>
          <p14:tracePt t="147205" x="3608388" y="3736975"/>
          <p14:tracePt t="147236" x="3600450" y="3736975"/>
          <p14:tracePt t="147244" x="3594100" y="3736975"/>
          <p14:tracePt t="147258" x="3586163" y="3736975"/>
          <p14:tracePt t="147401" x="3594100" y="3736975"/>
          <p14:tracePt t="147409" x="3600450" y="3736975"/>
          <p14:tracePt t="147425" x="3608388" y="3736975"/>
          <p14:tracePt t="147446" x="3614738" y="3736975"/>
          <p14:tracePt t="147453" x="3622675" y="3736975"/>
          <p14:tracePt t="147461" x="3629025" y="3736975"/>
          <p14:tracePt t="147479" x="3636963" y="3736975"/>
          <p14:tracePt t="147496" x="3665538" y="3751263"/>
          <p14:tracePt t="147513" x="3679825" y="3751263"/>
          <p14:tracePt t="147530" x="3722688" y="3751263"/>
          <p14:tracePt t="147547" x="3751263" y="3751263"/>
          <p14:tracePt t="147565" x="3794125" y="3751263"/>
          <p14:tracePt t="147582" x="3829050" y="3757613"/>
          <p14:tracePt t="147601" x="3871913" y="3765550"/>
          <p14:tracePt t="147618" x="3914775" y="3771900"/>
          <p14:tracePt t="147635" x="3951288" y="3779838"/>
          <p14:tracePt t="147651" x="3971925" y="3779838"/>
          <p14:tracePt t="147669" x="4008438" y="3779838"/>
          <p14:tracePt t="147686" x="4037013" y="3779838"/>
          <p14:tracePt t="147703" x="4071938" y="3771900"/>
          <p14:tracePt t="147720" x="4122738" y="3765550"/>
          <p14:tracePt t="147737" x="4151313" y="3757613"/>
          <p14:tracePt t="147754" x="4179888" y="3751263"/>
          <p14:tracePt t="147770" x="4200525" y="3743325"/>
          <p14:tracePt t="147787" x="4229100" y="3743325"/>
          <p14:tracePt t="147805" x="4279900" y="3736975"/>
          <p14:tracePt t="147821" x="4314825" y="3722688"/>
          <p14:tracePt t="147838" x="4337050" y="3722688"/>
          <p14:tracePt t="147855" x="4351338" y="3714750"/>
          <p14:tracePt t="147859" x="4357688" y="3708400"/>
          <p14:tracePt t="147873" x="4371975" y="3708400"/>
          <p14:tracePt t="147891" x="4386263" y="3694113"/>
          <p14:tracePt t="147909" x="4394200" y="3694113"/>
          <p14:tracePt t="147926" x="4408488" y="3694113"/>
          <p14:tracePt t="147943" x="4422775" y="3694113"/>
          <p14:tracePt t="147977" x="4429125" y="3686175"/>
          <p14:tracePt t="148204" x="4437063" y="3686175"/>
          <p14:tracePt t="148266" x="4443413" y="3686175"/>
          <p14:tracePt t="148323" x="4451350" y="3686175"/>
          <p14:tracePt t="148385" x="4457700" y="3694113"/>
          <p14:tracePt t="148401" x="4457700" y="3700463"/>
          <p14:tracePt t="148417" x="4451350" y="3708400"/>
          <p14:tracePt t="148425" x="4443413" y="3708400"/>
          <p14:tracePt t="148438" x="4429125" y="3708400"/>
          <p14:tracePt t="148455" x="4394200" y="3708400"/>
          <p14:tracePt t="148473" x="4365625" y="3722688"/>
          <p14:tracePt t="148490" x="4337050" y="3729038"/>
          <p14:tracePt t="148507" x="4300538" y="3729038"/>
          <p14:tracePt t="148524" x="4265613" y="3729038"/>
          <p14:tracePt t="148542" x="4194175" y="3729038"/>
          <p14:tracePt t="148558" x="4165600" y="3729038"/>
          <p14:tracePt t="148576" x="4094163" y="3729038"/>
          <p14:tracePt t="148594" x="4037013" y="3729038"/>
          <p14:tracePt t="148611" x="3994150" y="3729038"/>
          <p14:tracePt t="148628" x="3971925" y="3729038"/>
          <p14:tracePt t="148644" x="3943350" y="3729038"/>
          <p14:tracePt t="148661" x="3908425" y="3729038"/>
          <p14:tracePt t="148680" x="3857625" y="3729038"/>
          <p14:tracePt t="148698" x="3814763" y="3729038"/>
          <p14:tracePt t="148714" x="3779838" y="3729038"/>
          <p14:tracePt t="148731" x="3743325" y="3729038"/>
          <p14:tracePt t="148747" x="3722688" y="3729038"/>
          <p14:tracePt t="148764" x="3708400" y="3729038"/>
          <p14:tracePt t="148876" x="3714750" y="3729038"/>
          <p14:tracePt t="148884" x="3729038" y="3729038"/>
          <p14:tracePt t="148891" x="3743325" y="3729038"/>
          <p14:tracePt t="148901" x="3751263" y="3722688"/>
          <p14:tracePt t="148922" x="3779838" y="3714750"/>
          <p14:tracePt t="148935" x="3800475" y="3714750"/>
          <p14:tracePt t="148953" x="3857625" y="3708400"/>
          <p14:tracePt t="148969" x="3937000" y="3708400"/>
          <p14:tracePt t="148987" x="4014788" y="3708400"/>
          <p14:tracePt t="149004" x="4094163" y="3722688"/>
          <p14:tracePt t="149021" x="4129088" y="3722688"/>
          <p14:tracePt t="149038" x="4151313" y="3729038"/>
          <p14:tracePt t="149056" x="4157663" y="3729038"/>
          <p14:tracePt t="149143" x="4165600" y="3729038"/>
          <p14:tracePt t="149149" x="4171950" y="3729038"/>
          <p14:tracePt t="149158" x="4179888" y="3729038"/>
          <p14:tracePt t="149175" x="4208463" y="3736975"/>
          <p14:tracePt t="149192" x="4229100" y="3743325"/>
          <p14:tracePt t="149210" x="4237038" y="3743325"/>
          <p14:tracePt t="149281" x="4243388" y="3743325"/>
          <p14:tracePt t="149423" x="4251325" y="3736975"/>
          <p14:tracePt t="149437" x="4265613" y="3736975"/>
          <p14:tracePt t="149445" x="4279900" y="3736975"/>
          <p14:tracePt t="149454" x="4294188" y="3736975"/>
          <p14:tracePt t="149470" x="4308475" y="3736975"/>
          <p14:tracePt t="149484" x="4329113" y="3729038"/>
          <p14:tracePt t="149502" x="4379913" y="3729038"/>
          <p14:tracePt t="149520" x="4400550" y="3722688"/>
          <p14:tracePt t="149537" x="4437063" y="3722688"/>
          <p14:tracePt t="149556" x="4457700" y="3722688"/>
          <p14:tracePt t="149572" x="4486275" y="3722688"/>
          <p14:tracePt t="149588" x="4508500" y="3722688"/>
          <p14:tracePt t="149605" x="4551363" y="3722688"/>
          <p14:tracePt t="149623" x="4586288" y="3722688"/>
          <p14:tracePt t="149639" x="4608513" y="3722688"/>
          <p14:tracePt t="149657" x="4629150" y="3722688"/>
          <p14:tracePt t="150180" x="4637088" y="3722688"/>
          <p14:tracePt t="150188" x="4643438" y="3722688"/>
          <p14:tracePt t="150204" x="4651375" y="3722688"/>
          <p14:tracePt t="150290" x="4657725" y="3722688"/>
          <p14:tracePt t="150306" x="4665663" y="3722688"/>
          <p14:tracePt t="150322" x="4672013" y="3722688"/>
          <p14:tracePt t="150330" x="4686300" y="3722688"/>
          <p14:tracePt t="150340" x="4694238" y="3714750"/>
          <p14:tracePt t="150358" x="4722813" y="3714750"/>
          <p14:tracePt t="150376" x="4729163" y="3714750"/>
          <p14:tracePt t="150573" x="4722813" y="3714750"/>
          <p14:tracePt t="150587" x="4714875" y="3714750"/>
          <p14:tracePt t="150593" x="4708525" y="3714750"/>
          <p14:tracePt t="150703" x="4708525" y="3722688"/>
          <p14:tracePt t="150713" x="4694238" y="3722688"/>
          <p14:tracePt t="150722" x="4694238" y="3729038"/>
          <p14:tracePt t="150736" x="4665663" y="3736975"/>
          <p14:tracePt t="150752" x="4657725" y="3743325"/>
          <p14:tracePt t="150771" x="4643438" y="3751263"/>
          <p14:tracePt t="150788" x="4629150" y="3751263"/>
          <p14:tracePt t="150805" x="4594225" y="3751263"/>
          <p14:tracePt t="150823" x="4551363" y="3751263"/>
          <p14:tracePt t="150839" x="4479925" y="3743325"/>
          <p14:tracePt t="150857" x="4443413" y="3743325"/>
          <p14:tracePt t="150859" x="4400550" y="3736975"/>
          <p14:tracePt t="150874" x="4371975" y="3736975"/>
          <p14:tracePt t="150891" x="4322763" y="3729038"/>
          <p14:tracePt t="150907" x="4265613" y="3714750"/>
          <p14:tracePt t="150924" x="4243388" y="3708400"/>
          <p14:tracePt t="150940" x="4200525" y="3686175"/>
          <p14:tracePt t="150958" x="4179888" y="3657600"/>
          <p14:tracePt t="150975" x="4143375" y="3629025"/>
          <p14:tracePt t="150993" x="4137025" y="3622675"/>
          <p14:tracePt t="151009" x="4129088" y="3614738"/>
          <p14:tracePt t="151044" x="4129088" y="3608388"/>
          <p14:tracePt t="151060" x="4129088" y="3586163"/>
          <p14:tracePt t="151077" x="4143375" y="3551238"/>
          <p14:tracePt t="151095" x="4151313" y="3522663"/>
          <p14:tracePt t="151112" x="4165600" y="3486150"/>
          <p14:tracePt t="151130" x="4179888" y="3479800"/>
          <p14:tracePt t="151165" x="4214813" y="3471863"/>
          <p14:tracePt t="151182" x="4243388" y="3465513"/>
          <p14:tracePt t="151198" x="4271963" y="3465513"/>
          <p14:tracePt t="151215" x="4300538" y="3457575"/>
          <p14:tracePt t="151232" x="4343400" y="3457575"/>
          <p14:tracePt t="151249" x="4394200" y="3436938"/>
          <p14:tracePt t="151266" x="4429125" y="3436938"/>
          <p14:tracePt t="151283" x="4465638" y="3436938"/>
          <p14:tracePt t="151300" x="4508500" y="3429000"/>
          <p14:tracePt t="151317" x="4537075" y="3429000"/>
          <p14:tracePt t="151336" x="4586288" y="3465513"/>
          <p14:tracePt t="151353" x="4614863" y="3471863"/>
          <p14:tracePt t="151371" x="4643438" y="3486150"/>
          <p14:tracePt t="151375" x="4643438" y="3494088"/>
          <p14:tracePt t="151388" x="4657725" y="3500438"/>
          <p14:tracePt t="151405" x="4665663" y="3522663"/>
          <p14:tracePt t="151421" x="4665663" y="3543300"/>
          <p14:tracePt t="151437" x="4665663" y="3557588"/>
          <p14:tracePt t="151454" x="4665663" y="3571875"/>
          <p14:tracePt t="151472" x="4665663" y="3586163"/>
          <p14:tracePt t="151489" x="4657725" y="3608388"/>
          <p14:tracePt t="151508" x="4629150" y="3622675"/>
          <p14:tracePt t="151527" x="4579938" y="3643313"/>
          <p14:tracePt t="151542" x="4537075" y="3657600"/>
          <p14:tracePt t="151559" x="4465638" y="3679825"/>
          <p14:tracePt t="151577" x="4386263" y="3686175"/>
          <p14:tracePt t="151593" x="4329113" y="3694113"/>
          <p14:tracePt t="151611" x="4265613" y="3700463"/>
          <p14:tracePt t="151628" x="4208463" y="3714750"/>
          <p14:tracePt t="151646" x="4143375" y="3714750"/>
          <p14:tracePt t="151663" x="4086225" y="3714750"/>
          <p14:tracePt t="151679" x="4079875" y="3708400"/>
          <p14:tracePt t="151712" x="4079875" y="3686175"/>
          <p14:tracePt t="151729" x="4079875" y="3651250"/>
          <p14:tracePt t="151746" x="4079875" y="3614738"/>
          <p14:tracePt t="151763" x="4079875" y="3557588"/>
          <p14:tracePt t="151781" x="4086225" y="3543300"/>
          <p14:tracePt t="151797" x="4086225" y="3536950"/>
          <p14:tracePt t="151814" x="4100513" y="3536950"/>
          <p14:tracePt t="151831" x="4114800" y="3536950"/>
          <p14:tracePt t="151848" x="4157663" y="3536950"/>
          <p14:tracePt t="151867" x="4200525" y="3536950"/>
          <p14:tracePt t="151884" x="4229100" y="3536950"/>
          <p14:tracePt t="151902" x="4243388" y="3536950"/>
          <p14:tracePt t="151919" x="4257675" y="3536950"/>
          <p14:tracePt t="151937" x="4265613" y="3543300"/>
          <p14:tracePt t="151969" x="4265613" y="3551238"/>
          <p14:tracePt t="151986" x="4271963" y="3551238"/>
          <p14:tracePt t="152318" x="4300538" y="3565525"/>
          <p14:tracePt t="152327" x="4357688" y="3600450"/>
          <p14:tracePt t="152335" x="4422775" y="3643313"/>
          <p14:tracePt t="152346" x="4500563" y="3679825"/>
          <p14:tracePt t="152363" x="4651375" y="3765550"/>
          <p14:tracePt t="152367" x="4714875" y="3808413"/>
          <p14:tracePt t="152379" x="4772025" y="3879850"/>
          <p14:tracePt t="152397" x="4937125" y="4022725"/>
          <p14:tracePt t="152414" x="5065713" y="4143375"/>
          <p14:tracePt t="152431" x="5122863" y="4229100"/>
          <p14:tracePt t="152448" x="5165725" y="4286250"/>
          <p14:tracePt t="152466" x="5222875" y="4343400"/>
          <p14:tracePt t="152483" x="5286375" y="4394200"/>
          <p14:tracePt t="152500" x="5308600" y="4408488"/>
          <p14:tracePt t="152517" x="5329238" y="4408488"/>
          <p14:tracePt t="152535" x="5343525" y="4422775"/>
          <p14:tracePt t="152551" x="5357813" y="4437063"/>
          <p14:tracePt t="152568" x="5394325" y="4457700"/>
          <p14:tracePt t="152586" x="5414963" y="4471988"/>
          <p14:tracePt t="152603" x="5443538" y="4494213"/>
          <p14:tracePt t="152620" x="5457825" y="4508500"/>
          <p14:tracePt t="152637" x="5465763" y="4508500"/>
          <p14:tracePt t="152654" x="5480050" y="4508500"/>
          <p14:tracePt t="152689" x="5480050" y="4494213"/>
          <p14:tracePt t="152706" x="5486400" y="4486275"/>
          <p14:tracePt t="152723" x="5486400" y="4471988"/>
          <p14:tracePt t="152740" x="5486400" y="4465638"/>
          <p14:tracePt t="152814" x="5486400" y="4457700"/>
          <p14:tracePt t="152819" x="5500688" y="4451350"/>
          <p14:tracePt t="152837" x="5508625" y="4443413"/>
          <p14:tracePt t="152848" x="5522913" y="4437063"/>
          <p14:tracePt t="152861" x="5551488" y="4429125"/>
          <p14:tracePt t="152877" x="5629275" y="4429125"/>
          <p14:tracePt t="152894" x="5708650" y="4429125"/>
          <p14:tracePt t="152913" x="5857875" y="4429125"/>
          <p14:tracePt t="152931" x="5915025" y="4437063"/>
          <p14:tracePt t="152947" x="5937250" y="4437063"/>
          <p14:tracePt t="152964" x="5943600" y="4437063"/>
          <p14:tracePt t="153079" x="5951538" y="4451350"/>
          <p14:tracePt t="153103" x="5951538" y="4457700"/>
          <p14:tracePt t="153111" x="5957888" y="4465638"/>
          <p14:tracePt t="153173" x="5957888" y="4471988"/>
          <p14:tracePt t="153189" x="5957888" y="4479925"/>
          <p14:tracePt t="153227" x="5957888" y="4486275"/>
          <p14:tracePt t="153335" x="5957888" y="4479925"/>
          <p14:tracePt t="153343" x="5957888" y="4465638"/>
          <p14:tracePt t="153352" x="5957888" y="4457700"/>
          <p14:tracePt t="153360" x="5957888" y="4451350"/>
          <p14:tracePt t="153382" x="5957888" y="4443413"/>
          <p14:tracePt t="153398" x="5957888" y="4437063"/>
          <p14:tracePt t="153408" x="5965825" y="4437063"/>
          <p14:tracePt t="153759" x="5980113" y="4437063"/>
          <p14:tracePt t="153767" x="5980113" y="4443413"/>
          <p14:tracePt t="153775" x="5994400" y="4443413"/>
          <p14:tracePt t="153787" x="6008688" y="4451350"/>
          <p14:tracePt t="153804" x="6022975" y="4471988"/>
          <p14:tracePt t="153821" x="6037263" y="4486275"/>
          <p14:tracePt t="153928" x="6043613" y="4486275"/>
          <p14:tracePt t="153936" x="6043613" y="4494213"/>
          <p14:tracePt t="153944" x="6051550" y="4494213"/>
          <p14:tracePt t="153956" x="6057900" y="4500563"/>
          <p14:tracePt t="153973" x="6057900" y="4508500"/>
          <p14:tracePt t="153991" x="6065838" y="4508500"/>
          <p14:tracePt t="154040" x="6065838" y="4514850"/>
          <p14:tracePt t="154062" x="6080125" y="4514850"/>
          <p14:tracePt t="154069" x="6086475" y="4514850"/>
          <p14:tracePt t="154078" x="6108700" y="4514850"/>
          <p14:tracePt t="154094" x="6129338" y="4514850"/>
          <p14:tracePt t="154111" x="6157913" y="4514850"/>
          <p14:tracePt t="154128" x="6172200" y="4514850"/>
          <p14:tracePt t="154145" x="6186488" y="4514850"/>
          <p14:tracePt t="154163" x="6194425" y="4514850"/>
          <p14:tracePt t="154219" x="6200775" y="4514850"/>
          <p14:tracePt t="154337" x="6200775" y="4522788"/>
          <p14:tracePt t="154353" x="6200775" y="4529138"/>
          <p14:tracePt t="154359" x="6200775" y="4537075"/>
          <p14:tracePt t="154413" x="6200775" y="4543425"/>
          <p14:tracePt t="154476" x="6200775" y="4551363"/>
          <p14:tracePt t="154563" x="6194425" y="4551363"/>
          <p14:tracePt t="154571" x="6180138" y="4551363"/>
          <p14:tracePt t="154579" x="6165850" y="4543425"/>
          <p14:tracePt t="154590" x="6143625" y="4537075"/>
          <p14:tracePt t="154611" x="6051550" y="4514850"/>
          <p14:tracePt t="154626" x="5943600" y="4486275"/>
          <p14:tracePt t="154644" x="5857875" y="4465638"/>
          <p14:tracePt t="154661" x="5822950" y="4451350"/>
          <p14:tracePt t="154678" x="5815013" y="4451350"/>
          <p14:tracePt t="154712" x="5822950" y="4451350"/>
          <p14:tracePt t="154719" x="5865813" y="4465638"/>
          <p14:tracePt t="154727" x="5880100" y="4465638"/>
          <p14:tracePt t="154745" x="5929313" y="4486275"/>
          <p14:tracePt t="154762" x="6015038" y="4508500"/>
          <p14:tracePt t="154779" x="6094413" y="4529138"/>
          <p14:tracePt t="154796" x="6151563" y="4537075"/>
          <p14:tracePt t="154813" x="6186488" y="4551363"/>
          <p14:tracePt t="154833" x="6208713" y="4557713"/>
          <p14:tracePt t="154852" x="6251575" y="4572000"/>
          <p14:tracePt t="154865" x="6265863" y="4579938"/>
          <p14:tracePt t="154882" x="6300788" y="4586288"/>
          <p14:tracePt t="154901" x="6308725" y="4586288"/>
          <p14:tracePt t="154918" x="6323013" y="4586288"/>
          <p14:tracePt t="154935" x="6329363" y="4594225"/>
          <p14:tracePt t="154953" x="6386513" y="4622800"/>
          <p14:tracePt t="154969" x="6443663" y="4651375"/>
          <p14:tracePt t="154986" x="6486525" y="4686300"/>
          <p14:tracePt t="155003" x="6523038" y="4700588"/>
          <p14:tracePt t="155021" x="6600825" y="4729163"/>
          <p14:tracePt t="155037" x="6623050" y="4737100"/>
          <p14:tracePt t="155054" x="6637338" y="4743450"/>
          <p14:tracePt t="155117" x="6637338" y="4751388"/>
          <p14:tracePt t="155131" x="6637338" y="4765675"/>
          <p14:tracePt t="155139" x="6629400" y="4765675"/>
          <p14:tracePt t="155146" x="6623050" y="4772025"/>
          <p14:tracePt t="155157" x="6623050" y="4779963"/>
          <p14:tracePt t="155173" x="6600825" y="4786313"/>
          <p14:tracePt t="155190" x="6572250" y="4794250"/>
          <p14:tracePt t="155208" x="6515100" y="4794250"/>
          <p14:tracePt t="155225" x="6415088" y="4800600"/>
          <p14:tracePt t="155243" x="6315075" y="4800600"/>
          <p14:tracePt t="155261" x="6215063" y="4794250"/>
          <p14:tracePt t="155278" x="6157913" y="4786313"/>
          <p14:tracePt t="155295" x="6072188" y="4757738"/>
          <p14:tracePt t="155312" x="6022975" y="4729163"/>
          <p14:tracePt t="155329" x="5994400" y="4700588"/>
          <p14:tracePt t="155346" x="5986463" y="4679950"/>
          <p14:tracePt t="155362" x="5972175" y="4637088"/>
          <p14:tracePt t="155366" x="5965825" y="4614863"/>
          <p14:tracePt t="155379" x="5965825" y="4557713"/>
          <p14:tracePt t="155396" x="5965825" y="4451350"/>
          <p14:tracePt t="155413" x="5965825" y="4386263"/>
          <p14:tracePt t="155431" x="5972175" y="4351338"/>
          <p14:tracePt t="155447" x="5986463" y="4337050"/>
          <p14:tracePt t="155466" x="5994400" y="4337050"/>
          <p14:tracePt t="155483" x="6051550" y="4337050"/>
          <p14:tracePt t="155499" x="6137275" y="4322763"/>
          <p14:tracePt t="155516" x="6194425" y="4300538"/>
          <p14:tracePt t="155533" x="6286500" y="4279900"/>
          <p14:tracePt t="155550" x="6351588" y="4279900"/>
          <p14:tracePt t="155567" x="6408738" y="4279900"/>
          <p14:tracePt t="155584" x="6465888" y="4271963"/>
          <p14:tracePt t="155602" x="6494463" y="4271963"/>
          <p14:tracePt t="155621" x="6515100" y="4265613"/>
          <p14:tracePt t="155638" x="6543675" y="4271963"/>
          <p14:tracePt t="155655" x="6586538" y="4294188"/>
          <p14:tracePt t="155672" x="6615113" y="4308475"/>
          <p14:tracePt t="155689" x="6637338" y="4343400"/>
          <p14:tracePt t="155704" x="6643688" y="4371975"/>
          <p14:tracePt t="155722" x="6643688" y="4400550"/>
          <p14:tracePt t="155739" x="6629400" y="4422775"/>
          <p14:tracePt t="155756" x="6600825" y="4457700"/>
          <p14:tracePt t="155773" x="6586538" y="4486275"/>
          <p14:tracePt t="155791" x="6557963" y="4508500"/>
          <p14:tracePt t="155809" x="6523038" y="4514850"/>
          <p14:tracePt t="155827" x="6451600" y="4557713"/>
          <p14:tracePt t="155841" x="6423025" y="4557713"/>
          <p14:tracePt t="155859" x="6365875" y="4565650"/>
          <p14:tracePt t="155876" x="6329363" y="4579938"/>
          <p14:tracePt t="155893" x="6315075" y="4586288"/>
          <p14:tracePt t="156111" x="6323013" y="4586288"/>
          <p14:tracePt t="156291" x="6337300" y="4586288"/>
          <p14:tracePt t="156297" x="6357938" y="4586288"/>
          <p14:tracePt t="156304" x="6372225" y="4586288"/>
          <p14:tracePt t="156322" x="6400800" y="4586288"/>
          <p14:tracePt t="156338" x="6465888" y="4586288"/>
          <p14:tracePt t="156356" x="6494463" y="4586288"/>
          <p14:tracePt t="156359" x="6515100" y="4586288"/>
          <p14:tracePt t="156373" x="6551613" y="4594225"/>
          <p14:tracePt t="156390" x="6565900" y="4600575"/>
          <p14:tracePt t="156408" x="6572250" y="4600575"/>
          <p14:tracePt t="156425" x="6594475" y="4600575"/>
          <p14:tracePt t="156441" x="6615113" y="4600575"/>
          <p14:tracePt t="156460" x="6637338" y="4600575"/>
          <p14:tracePt t="156477" x="6657975" y="4594225"/>
          <p14:tracePt t="156494" x="6665913" y="4594225"/>
          <p14:tracePt t="156571" x="6672263" y="4594225"/>
          <p14:tracePt t="157600" x="6665913" y="4594225"/>
          <p14:tracePt t="157618" x="6657975" y="4594225"/>
          <p14:tracePt t="157623" x="6651625" y="4586288"/>
          <p14:tracePt t="157639" x="6637338" y="4579938"/>
          <p14:tracePt t="157655" x="6629400" y="4579938"/>
          <p14:tracePt t="157664" x="6623050" y="4579938"/>
          <p14:tracePt t="157676" x="6615113" y="4579938"/>
          <p14:tracePt t="157692" x="6608763" y="4579938"/>
          <p14:tracePt t="157709" x="6586538" y="4579938"/>
          <p14:tracePt t="157727" x="6565900" y="4586288"/>
          <p14:tracePt t="157744" x="6551613" y="4586288"/>
          <p14:tracePt t="157761" x="6543675" y="4586288"/>
          <p14:tracePt t="157779" x="6529388" y="4586288"/>
          <p14:tracePt t="157796" x="6515100" y="4586288"/>
          <p14:tracePt t="157814" x="6500813" y="4586288"/>
          <p14:tracePt t="157831" x="6494463" y="4586288"/>
          <p14:tracePt t="157848" x="6486525" y="4586288"/>
          <p14:tracePt t="159969" x="6480175" y="4586288"/>
          <p14:tracePt t="159977" x="6465888" y="4586288"/>
          <p14:tracePt t="159991" x="6408738" y="4586288"/>
          <p14:tracePt t="160009" x="6286500" y="4586288"/>
          <p14:tracePt t="160025" x="6165850" y="4586288"/>
          <p14:tracePt t="160042" x="6029325" y="4572000"/>
          <p14:tracePt t="160059" x="5937250" y="4543425"/>
          <p14:tracePt t="160077" x="5829300" y="4479925"/>
          <p14:tracePt t="160094" x="5751513" y="4437063"/>
          <p14:tracePt t="160111" x="5722938" y="4414838"/>
          <p14:tracePt t="160127" x="5651500" y="4371975"/>
          <p14:tracePt t="160145" x="5514975" y="4308475"/>
          <p14:tracePt t="160163" x="5272088" y="4208463"/>
          <p14:tracePt t="160179" x="5086350" y="4079875"/>
          <p14:tracePt t="160195" x="4879975" y="3957638"/>
          <p14:tracePt t="160212" x="4743450" y="3879850"/>
          <p14:tracePt t="160229" x="4537075" y="3736975"/>
          <p14:tracePt t="160247" x="4408488" y="3614738"/>
          <p14:tracePt t="160263" x="4300538" y="3551238"/>
          <p14:tracePt t="160280" x="4179888" y="3414713"/>
          <p14:tracePt t="160297" x="4094163" y="3314700"/>
          <p14:tracePt t="160315" x="4022725" y="3214688"/>
          <p14:tracePt t="160332" x="3971925" y="3128963"/>
          <p14:tracePt t="160349" x="3937000" y="2971800"/>
          <p14:tracePt t="160352" x="3922713" y="2914650"/>
          <p14:tracePt t="160366" x="3879850" y="2622550"/>
          <p14:tracePt t="160383" x="3808413" y="2251075"/>
          <p14:tracePt t="160400" x="3729038" y="2028825"/>
          <p14:tracePt t="160417" x="3651250" y="1914525"/>
          <p14:tracePt t="160434" x="3571875" y="1851025"/>
          <p14:tracePt t="160452" x="3479800" y="1765300"/>
          <p14:tracePt t="160469" x="3429000" y="1722438"/>
          <p14:tracePt t="160486" x="3386138" y="1700213"/>
          <p14:tracePt t="160503" x="3357563" y="1679575"/>
          <p14:tracePt t="160521" x="3351213" y="1671638"/>
          <p14:tracePt t="160537" x="3336925" y="1643063"/>
          <p14:tracePt t="160554" x="3336925" y="1628775"/>
          <p14:tracePt t="160572" x="3314700" y="1600200"/>
          <p14:tracePt t="160589" x="3314700" y="1593850"/>
          <p14:tracePt t="160606" x="3308350" y="1593850"/>
          <p14:tracePt t="160623" x="3300413" y="1585913"/>
          <p14:tracePt t="160640" x="3294063" y="1585913"/>
          <p14:tracePt t="160743" x="3294063" y="1593850"/>
          <p14:tracePt t="160750" x="3294063" y="1608138"/>
          <p14:tracePt t="160761" x="3308350" y="1622425"/>
          <p14:tracePt t="160777" x="3328988" y="1679575"/>
          <p14:tracePt t="160795" x="3379788" y="1708150"/>
          <p14:tracePt t="160811" x="3429000" y="1722438"/>
          <p14:tracePt t="160828" x="3443288" y="1722438"/>
          <p14:tracePt t="160846" x="3451225" y="1722438"/>
          <p14:tracePt t="160864" x="3451225" y="1728788"/>
          <p14:tracePt t="160923" x="3457575" y="1728788"/>
          <p14:tracePt t="160930" x="3465513" y="1736725"/>
          <p14:tracePt t="160937" x="3479800" y="1743075"/>
          <p14:tracePt t="160948" x="3494088" y="1757363"/>
          <p14:tracePt t="160966" x="3514725" y="1785938"/>
          <p14:tracePt t="160983" x="3571875" y="1808163"/>
          <p14:tracePt t="161000" x="3622675" y="1836738"/>
          <p14:tracePt t="161017" x="3665538" y="1836738"/>
          <p14:tracePt t="161034" x="3686175" y="1843088"/>
          <p14:tracePt t="161203" x="3694113" y="1843088"/>
          <p14:tracePt t="162312" x="3694113" y="1836738"/>
          <p14:tracePt t="162328" x="3686175" y="1828800"/>
          <p14:tracePt t="162359" x="3679825" y="1828800"/>
          <p14:tracePt t="162400" x="3679825" y="1822450"/>
          <p14:tracePt t="162413" x="3679825" y="1814513"/>
          <p14:tracePt t="162420" x="3679825" y="1808163"/>
          <p14:tracePt t="162427" x="3679825" y="1793875"/>
          <p14:tracePt t="162439" x="3679825" y="1785938"/>
          <p14:tracePt t="162457" x="3679825" y="1771650"/>
          <p14:tracePt t="162515" x="3686175" y="1771650"/>
          <p14:tracePt t="162521" x="3700463" y="1785938"/>
          <p14:tracePt t="162529" x="3714750" y="1793875"/>
          <p14:tracePt t="162542" x="3736975" y="1828800"/>
          <p14:tracePt t="162559" x="3771900" y="1836738"/>
          <p14:tracePt t="162577" x="3829050" y="1857375"/>
          <p14:tracePt t="162594" x="3851275" y="1857375"/>
          <p14:tracePt t="162612" x="3857625" y="1857375"/>
          <p14:tracePt t="163827" x="3857625" y="1865313"/>
          <p14:tracePt t="163841" x="3857625" y="1871663"/>
          <p14:tracePt t="163858" x="3857625" y="1879600"/>
          <p14:tracePt t="163866" x="3851275" y="1879600"/>
          <p14:tracePt t="163879" x="3851275" y="1885950"/>
          <p14:tracePt t="163896" x="3843338" y="1893888"/>
          <p14:tracePt t="163913" x="3843338" y="1900238"/>
          <p14:tracePt t="163930" x="3836988" y="1900238"/>
          <p14:tracePt t="163947" x="3836988" y="1908175"/>
          <p14:tracePt t="163983" x="3814763" y="1908175"/>
          <p14:tracePt t="163999" x="3808413" y="1914525"/>
          <p14:tracePt t="164125" x="3800475" y="1914525"/>
          <p14:tracePt t="164247" x="3786188" y="1914525"/>
          <p14:tracePt t="164263" x="3779838" y="1914525"/>
          <p14:tracePt t="164272" x="3757613" y="1914525"/>
          <p14:tracePt t="164279" x="3743325" y="1914525"/>
          <p14:tracePt t="164290" x="3729038" y="1914525"/>
          <p14:tracePt t="164307" x="3714750" y="1914525"/>
          <p14:tracePt t="164374" x="3708400" y="1914525"/>
          <p14:tracePt t="164390" x="3708400" y="1908175"/>
          <p14:tracePt t="164398" x="3694113" y="1900238"/>
          <p14:tracePt t="164410" x="3665538" y="1885950"/>
          <p14:tracePt t="164427" x="3657600" y="1871663"/>
          <p14:tracePt t="164444" x="3657600" y="1865313"/>
          <p14:tracePt t="164480" x="3651250" y="1865313"/>
          <p14:tracePt t="164496" x="3651250" y="1851025"/>
          <p14:tracePt t="164513" x="3651250" y="1843088"/>
          <p14:tracePt t="164530" x="3651250" y="1828800"/>
          <p14:tracePt t="164565" x="3651250" y="1822450"/>
          <p14:tracePt t="164671" x="3651250" y="1828800"/>
          <p14:tracePt t="164679" x="3657600" y="1836738"/>
          <p14:tracePt t="164686" x="3665538" y="1843088"/>
          <p14:tracePt t="164702" x="3665538" y="1851025"/>
          <p14:tracePt t="164721" x="3671888" y="1857375"/>
          <p14:tracePt t="164751" x="3671888" y="1865313"/>
          <p14:tracePt t="164764" x="3671888" y="1871663"/>
          <p14:tracePt t="164834" x="3671888" y="1879600"/>
          <p14:tracePt t="164860" x="3671888" y="1885950"/>
          <p14:tracePt t="165436" x="3679825" y="1885950"/>
          <p14:tracePt t="165600" x="3686175" y="1885950"/>
          <p14:tracePt t="165779" x="3694113" y="1900238"/>
          <p14:tracePt t="165788" x="3714750" y="1922463"/>
          <p14:tracePt t="165798" x="3729038" y="1936750"/>
          <p14:tracePt t="165815" x="3771900" y="1993900"/>
          <p14:tracePt t="165834" x="3843338" y="2065338"/>
          <p14:tracePt t="165851" x="3908425" y="2122488"/>
          <p14:tracePt t="165868" x="3971925" y="2193925"/>
          <p14:tracePt t="165872" x="4008438" y="2236788"/>
          <p14:tracePt t="165884" x="4057650" y="2279650"/>
          <p14:tracePt t="165901" x="4165600" y="2408238"/>
          <p14:tracePt t="165920" x="4365625" y="2786063"/>
          <p14:tracePt t="165937" x="4543425" y="3143250"/>
          <p14:tracePt t="165953" x="4708525" y="3300413"/>
          <p14:tracePt t="165970" x="4814888" y="3408363"/>
          <p14:tracePt t="165986" x="4937125" y="3471863"/>
          <p14:tracePt t="166005" x="5143500" y="3586163"/>
          <p14:tracePt t="166022" x="5300663" y="3686175"/>
          <p14:tracePt t="166039" x="5429250" y="3829050"/>
          <p14:tracePt t="166056" x="5565775" y="3937000"/>
          <p14:tracePt t="166073" x="5665788" y="4043363"/>
          <p14:tracePt t="166091" x="5843588" y="4257675"/>
          <p14:tracePt t="166107" x="5929313" y="4351338"/>
          <p14:tracePt t="166124" x="6008688" y="4414838"/>
          <p14:tracePt t="166141" x="6129338" y="4529138"/>
          <p14:tracePt t="166158" x="6215063" y="4586288"/>
          <p14:tracePt t="166176" x="6337300" y="4714875"/>
          <p14:tracePt t="166192" x="6415088" y="4786313"/>
          <p14:tracePt t="166210" x="6472238" y="4829175"/>
          <p14:tracePt t="166227" x="6494463" y="4851400"/>
          <p14:tracePt t="166244" x="6537325" y="4886325"/>
          <p14:tracePt t="166263" x="6557963" y="4908550"/>
          <p14:tracePt t="166281" x="6565900" y="4908550"/>
          <p14:tracePt t="166436" x="6565900" y="4894263"/>
          <p14:tracePt t="166444" x="6565900" y="4872038"/>
          <p14:tracePt t="166452" x="6557963" y="4851400"/>
          <p14:tracePt t="166470" x="6551613" y="4837113"/>
          <p14:tracePt t="166485" x="6543675" y="4829175"/>
          <p14:tracePt t="166502" x="6529388" y="4822825"/>
          <p14:tracePt t="166519" x="6515100" y="4822825"/>
          <p14:tracePt t="166537" x="6494463" y="4808538"/>
          <p14:tracePt t="166554" x="6472238" y="4794250"/>
          <p14:tracePt t="166571" x="6443663" y="4779963"/>
          <p14:tracePt t="166587" x="6429375" y="4757738"/>
          <p14:tracePt t="166604" x="6423025" y="4751388"/>
          <p14:tracePt t="166621" x="6423025" y="4743450"/>
          <p14:tracePt t="166638" x="6415088" y="4743450"/>
          <p14:tracePt t="166677" x="6415088" y="4737100"/>
          <p14:tracePt t="166718" x="6415088" y="4729163"/>
          <p14:tracePt t="166724" x="6408738" y="4729163"/>
          <p14:tracePt t="166733" x="6408738" y="4722813"/>
          <p14:tracePt t="166748" x="6408738" y="4714875"/>
          <p14:tracePt t="166867" x="6408738" y="4708525"/>
          <p14:tracePt t="168234" x="6408738" y="4700588"/>
          <p14:tracePt t="168298" x="6408738" y="4694238"/>
          <p14:tracePt t="168319" x="6408738" y="4686300"/>
          <p14:tracePt t="168404" x="6408738" y="4679950"/>
          <p14:tracePt t="168506" x="6408738" y="4672013"/>
          <p14:tracePt t="168547" x="6408738" y="4665663"/>
          <p14:tracePt t="168577" x="6400800" y="4651375"/>
          <p14:tracePt t="168592" x="6400800" y="4643438"/>
          <p14:tracePt t="168599" x="6394450" y="4629150"/>
          <p14:tracePt t="168608" x="6394450" y="4614863"/>
          <p14:tracePt t="168626" x="6386513" y="4594225"/>
          <p14:tracePt t="168644" x="6357938" y="4572000"/>
          <p14:tracePt t="168660" x="6337300" y="4537075"/>
          <p14:tracePt t="168678" x="6308725" y="4522788"/>
          <p14:tracePt t="168696" x="6272213" y="4500563"/>
          <p14:tracePt t="168714" x="6223000" y="4479925"/>
          <p14:tracePt t="168731" x="6180138" y="4457700"/>
          <p14:tracePt t="168747" x="6151563" y="4443413"/>
          <p14:tracePt t="168765" x="6129338" y="4437063"/>
          <p14:tracePt t="168782" x="6080125" y="4414838"/>
          <p14:tracePt t="168798" x="6037263" y="4400550"/>
          <p14:tracePt t="168815" x="5965825" y="4365625"/>
          <p14:tracePt t="168833" x="5922963" y="4351338"/>
          <p14:tracePt t="168849" x="5880100" y="4337050"/>
          <p14:tracePt t="168869" x="5843588" y="4308475"/>
          <p14:tracePt t="168876" x="5808663" y="4300538"/>
          <p14:tracePt t="168883" x="5780088" y="4279900"/>
          <p14:tracePt t="168900" x="5722938" y="4237038"/>
          <p14:tracePt t="168917" x="5629275" y="4186238"/>
          <p14:tracePt t="168934" x="5443538" y="4094163"/>
          <p14:tracePt t="168951" x="5322888" y="4043363"/>
          <p14:tracePt t="168968" x="5222875" y="4014788"/>
          <p14:tracePt t="168986" x="5157788" y="3986213"/>
          <p14:tracePt t="169005" x="5094288" y="3943350"/>
          <p14:tracePt t="169022" x="5065713" y="3922713"/>
          <p14:tracePt t="169037" x="5029200" y="3894138"/>
          <p14:tracePt t="169055" x="5022850" y="3871913"/>
          <p14:tracePt t="169073" x="4986338" y="3836988"/>
          <p14:tracePt t="169089" x="4972050" y="3808413"/>
          <p14:tracePt t="169106" x="4957763" y="3779838"/>
          <p14:tracePt t="169123" x="4957763" y="3765550"/>
          <p14:tracePt t="169141" x="4957763" y="3757613"/>
          <p14:tracePt t="169158" x="4957763" y="3751263"/>
          <p14:tracePt t="169175" x="4957763" y="3743325"/>
          <p14:tracePt t="169224" x="4972050" y="3736975"/>
          <p14:tracePt t="169231" x="4979988" y="3736975"/>
          <p14:tracePt t="169246" x="4986338" y="3729038"/>
          <p14:tracePt t="169261" x="5000625" y="3714750"/>
          <p14:tracePt t="169279" x="5014913" y="3694113"/>
          <p14:tracePt t="169314" x="5022850" y="3694113"/>
          <p14:tracePt t="169359" x="5029200" y="3694113"/>
          <p14:tracePt t="169375" x="5029200" y="3686175"/>
          <p14:tracePt t="169384" x="5037138" y="3686175"/>
          <p14:tracePt t="169399" x="5043488" y="3679825"/>
          <p14:tracePt t="169489" x="5051425" y="3679825"/>
          <p14:tracePt t="169577" x="5057775" y="3679825"/>
          <p14:tracePt t="169586" x="5065713" y="3679825"/>
          <p14:tracePt t="169695" x="5072063" y="3679825"/>
          <p14:tracePt t="169709" x="5072063" y="3671888"/>
          <p14:tracePt t="169975" x="5080000" y="3671888"/>
          <p14:tracePt t="170093" x="5086350" y="3671888"/>
          <p14:tracePt t="170109" x="5094288" y="3679825"/>
          <p14:tracePt t="170139" x="5100638" y="3679825"/>
          <p14:tracePt t="170256" x="5100638" y="3686175"/>
          <p14:tracePt t="170265" x="5100638" y="3708400"/>
          <p14:tracePt t="170271" x="5129213" y="3729038"/>
          <p14:tracePt t="170288" x="5200650" y="3800475"/>
          <p14:tracePt t="170305" x="5280025" y="3857625"/>
          <p14:tracePt t="170323" x="5372100" y="3929063"/>
          <p14:tracePt t="170340" x="5537200" y="4022725"/>
          <p14:tracePt t="170357" x="5629275" y="4114800"/>
          <p14:tracePt t="170374" x="5743575" y="4179888"/>
          <p14:tracePt t="170391" x="5829300" y="4237038"/>
          <p14:tracePt t="170408" x="5922963" y="4294188"/>
          <p14:tracePt t="170425" x="5994400" y="4322763"/>
          <p14:tracePt t="170442" x="6086475" y="4386263"/>
          <p14:tracePt t="170459" x="6157913" y="4408488"/>
          <p14:tracePt t="170477" x="6208713" y="4429125"/>
          <p14:tracePt t="170494" x="6229350" y="4429125"/>
          <p14:tracePt t="170511" x="6237288" y="4429125"/>
          <p14:tracePt t="170569" x="6251575" y="4437063"/>
          <p14:tracePt t="170575" x="6265863" y="4443413"/>
          <p14:tracePt t="170584" x="6272213" y="4443413"/>
          <p14:tracePt t="170739" x="6280150" y="4443413"/>
          <p14:tracePt t="170765" x="6286500" y="4443413"/>
          <p14:tracePt t="170781" x="6300788" y="4457700"/>
          <p14:tracePt t="170791" x="6308725" y="4457700"/>
          <p14:tracePt t="170802" x="6357938" y="4471988"/>
          <p14:tracePt t="170819" x="6415088" y="4494213"/>
          <p14:tracePt t="170837" x="6494463" y="4508500"/>
          <p14:tracePt t="170854" x="6565900" y="4514850"/>
          <p14:tracePt t="170873" x="6615113" y="4522788"/>
          <p14:tracePt t="170888" x="6623050" y="4522788"/>
          <p14:tracePt t="171099" x="6637338" y="4529138"/>
          <p14:tracePt t="171107" x="6643688" y="4529138"/>
          <p14:tracePt t="171116" x="6651625" y="4543425"/>
          <p14:tracePt t="171128" x="6672263" y="4551363"/>
          <p14:tracePt t="171145" x="6700838" y="4551363"/>
          <p14:tracePt t="171248" x="6708775" y="4551363"/>
          <p14:tracePt t="171264" x="6723063" y="4551363"/>
          <p14:tracePt t="172927" x="6723063" y="4537075"/>
          <p14:tracePt t="172935" x="6729413" y="4508500"/>
          <p14:tracePt t="172944" x="6743700" y="4494213"/>
          <p14:tracePt t="172962" x="6743700" y="4465638"/>
          <p14:tracePt t="172979" x="6743700" y="4429125"/>
          <p14:tracePt t="172996" x="6743700" y="4386263"/>
          <p14:tracePt t="173014" x="6743700" y="4371975"/>
          <p14:tracePt t="173031" x="6743700" y="4357688"/>
          <p14:tracePt t="173048" x="6743700" y="4351338"/>
          <p14:tracePt t="173064" x="6729413" y="4322763"/>
          <p14:tracePt t="173082" x="6723063" y="4294188"/>
          <p14:tracePt t="173099" x="6715125" y="4251325"/>
          <p14:tracePt t="173116" x="6708775" y="4237038"/>
          <p14:tracePt t="173133" x="6700838" y="4214813"/>
          <p14:tracePt t="173150" x="6686550" y="4171950"/>
          <p14:tracePt t="173167" x="6672263" y="4143375"/>
          <p14:tracePt t="173248" x="6665913" y="4137025"/>
          <p14:tracePt t="173263" x="6657975" y="4129088"/>
          <p14:tracePt t="173285" x="6651625" y="4122738"/>
          <p14:tracePt t="173293" x="6643688" y="4114800"/>
          <p14:tracePt t="173317" x="6637338" y="4108450"/>
          <p14:tracePt t="173326" x="6629400" y="4108450"/>
          <p14:tracePt t="173339" x="6623050" y="4100513"/>
          <p14:tracePt t="173365" x="6615113" y="4100513"/>
          <p14:tracePt t="173388" x="6608763" y="4100513"/>
          <p14:tracePt t="173395" x="6600825" y="4100513"/>
          <p14:tracePt t="173411" x="6594475" y="4100513"/>
          <p14:tracePt t="173425" x="6586538" y="4094163"/>
          <p14:tracePt t="173441" x="6572250" y="4094163"/>
          <p14:tracePt t="173459" x="6529388" y="4079875"/>
          <p14:tracePt t="173476" x="6494463" y="4071938"/>
          <p14:tracePt t="173493" x="6465888" y="4071938"/>
          <p14:tracePt t="173510" x="6429375" y="4071938"/>
          <p14:tracePt t="173527" x="6386513" y="4071938"/>
          <p14:tracePt t="173546" x="6308725" y="4037013"/>
          <p14:tracePt t="173563" x="6215063" y="3994150"/>
          <p14:tracePt t="173580" x="6143625" y="3943350"/>
          <p14:tracePt t="173597" x="6057900" y="3886200"/>
          <p14:tracePt t="173615" x="6008688" y="3857625"/>
          <p14:tracePt t="173632" x="6008688" y="3851275"/>
          <p14:tracePt t="173649" x="6008688" y="3843338"/>
          <p14:tracePt t="173666" x="6015038" y="3836988"/>
          <p14:tracePt t="173683" x="6015038" y="3829050"/>
          <p14:tracePt t="173700" x="6022975" y="3794125"/>
          <p14:tracePt t="173717" x="6022975" y="3743325"/>
          <p14:tracePt t="173734" x="6022975" y="3714750"/>
          <p14:tracePt t="173751" x="6022975" y="3708400"/>
          <p14:tracePt t="173768" x="6015038" y="3700463"/>
          <p14:tracePt t="173835" x="6022975" y="3694113"/>
          <p14:tracePt t="173851" x="6029325" y="3686175"/>
          <p14:tracePt t="173875" x="6037263" y="3679825"/>
          <p14:tracePt t="173879" x="6051550" y="3671888"/>
          <p14:tracePt t="173888" x="6072188" y="3665538"/>
          <p14:tracePt t="173904" x="6122988" y="3651250"/>
          <p14:tracePt t="173921" x="6143625" y="3614738"/>
          <p14:tracePt t="173939" x="6208713" y="3571875"/>
          <p14:tracePt t="173958" x="6286500" y="3529013"/>
          <p14:tracePt t="173974" x="6329363" y="3486150"/>
          <p14:tracePt t="173991" x="6351588" y="3479800"/>
          <p14:tracePt t="174009" x="6400800" y="3457575"/>
          <p14:tracePt t="174026" x="6423025" y="3443288"/>
          <p14:tracePt t="174042" x="6451600" y="3400425"/>
          <p14:tracePt t="174059" x="6494463" y="3371850"/>
          <p14:tracePt t="174076" x="6537325" y="3328988"/>
          <p14:tracePt t="174092" x="6537325" y="3314700"/>
          <p14:tracePt t="174110" x="6551613" y="3300413"/>
          <p14:tracePt t="174127" x="6551613" y="3271838"/>
          <p14:tracePt t="174145" x="6551613" y="3243263"/>
          <p14:tracePt t="174162" x="6551613" y="3222625"/>
          <p14:tracePt t="174179" x="6543675" y="3200400"/>
          <p14:tracePt t="174195" x="6543675" y="3179763"/>
          <p14:tracePt t="174213" x="6537325" y="3165475"/>
          <p14:tracePt t="174231" x="6529388" y="3143250"/>
          <p14:tracePt t="174247" x="6529388" y="3136900"/>
          <p14:tracePt t="174264" x="6529388" y="3128963"/>
          <p14:tracePt t="174373" x="6537325" y="3151188"/>
          <p14:tracePt t="174378" x="6537325" y="3165475"/>
          <p14:tracePt t="174387" x="6537325" y="3171825"/>
          <p14:tracePt t="174403" x="6537325" y="3179763"/>
          <p14:tracePt t="174420" x="6472238" y="3186113"/>
          <p14:tracePt t="174436" x="6380163" y="3186113"/>
          <p14:tracePt t="174453" x="6280150" y="3179763"/>
          <p14:tracePt t="174470" x="6200775" y="3171825"/>
          <p14:tracePt t="174487" x="6129338" y="3171825"/>
          <p14:tracePt t="174505" x="6029325" y="3165475"/>
          <p14:tracePt t="174521" x="5994400" y="3157538"/>
          <p14:tracePt t="174540" x="5957888" y="3143250"/>
          <p14:tracePt t="174557" x="5908675" y="3108325"/>
          <p14:tracePt t="174574" x="5837238" y="3065463"/>
          <p14:tracePt t="174591" x="5815013" y="3057525"/>
          <p14:tracePt t="174608" x="5800725" y="3043238"/>
          <p14:tracePt t="174627" x="5800725" y="3014663"/>
          <p14:tracePt t="174643" x="5800725" y="2971800"/>
          <p14:tracePt t="174660" x="5800725" y="2928938"/>
          <p14:tracePt t="174677" x="5829300" y="2886075"/>
          <p14:tracePt t="174695" x="5857875" y="2865438"/>
          <p14:tracePt t="174711" x="5908675" y="2836863"/>
          <p14:tracePt t="174729" x="6008688" y="2786063"/>
          <p14:tracePt t="174745" x="6094413" y="2757488"/>
          <p14:tracePt t="174748" x="6157913" y="2736850"/>
          <p14:tracePt t="174763" x="6272213" y="2671763"/>
          <p14:tracePt t="174779" x="6365875" y="2651125"/>
          <p14:tracePt t="174795" x="6480175" y="2622550"/>
          <p14:tracePt t="174812" x="6565900" y="2622550"/>
          <p14:tracePt t="174831" x="6657975" y="2614613"/>
          <p14:tracePt t="174849" x="6751638" y="2614613"/>
          <p14:tracePt t="174865" x="6808788" y="2636838"/>
          <p14:tracePt t="174870" x="6823075" y="2636838"/>
          <p14:tracePt t="174883" x="6851650" y="2665413"/>
          <p14:tracePt t="174899" x="6958013" y="2722563"/>
          <p14:tracePt t="174915" x="6994525" y="2736850"/>
          <p14:tracePt t="174933" x="7043738" y="2765425"/>
          <p14:tracePt t="174950" x="7051675" y="2786063"/>
          <p14:tracePt t="174967" x="7051675" y="2822575"/>
          <p14:tracePt t="174984" x="7029450" y="2843213"/>
          <p14:tracePt t="175001" x="6994525" y="2865438"/>
          <p14:tracePt t="175018" x="6915150" y="2886075"/>
          <p14:tracePt t="175037" x="6837363" y="2908300"/>
          <p14:tracePt t="175054" x="6808788" y="2914650"/>
          <p14:tracePt t="175071" x="6794500" y="2922588"/>
          <p14:tracePt t="175153" x="6786563" y="2943225"/>
          <p14:tracePt t="175161" x="6772275" y="3008313"/>
          <p14:tracePt t="175172" x="6765925" y="3100388"/>
          <p14:tracePt t="175191" x="6757988" y="3443288"/>
          <p14:tracePt t="175208" x="6737350" y="3708400"/>
          <p14:tracePt t="175225" x="6737350" y="3900488"/>
          <p14:tracePt t="175242" x="6737350" y="4029075"/>
          <p14:tracePt t="175259" x="6737350" y="4129088"/>
          <p14:tracePt t="175277" x="6723063" y="4257675"/>
          <p14:tracePt t="175294" x="6700838" y="4337050"/>
          <p14:tracePt t="175311" x="6686550" y="4408488"/>
          <p14:tracePt t="175329" x="6672263" y="4479925"/>
          <p14:tracePt t="175345" x="6672263" y="4543425"/>
          <p14:tracePt t="175363" x="6665913" y="4600575"/>
          <p14:tracePt t="175380" x="6665913" y="4614863"/>
          <p14:tracePt t="175395" x="6665913" y="4629150"/>
          <p14:tracePt t="175413" x="6665913" y="4651375"/>
          <p14:tracePt t="175431" x="6665913" y="4686300"/>
          <p14:tracePt t="175446" x="6672263" y="4737100"/>
          <p14:tracePt t="175464" x="6672263" y="4751388"/>
          <p14:tracePt t="175483" x="6680200" y="4757738"/>
          <p14:tracePt t="175560" x="6686550" y="4743450"/>
          <p14:tracePt t="175568" x="6700838" y="4722813"/>
          <p14:tracePt t="175576" x="6700838" y="4714875"/>
          <p14:tracePt t="175585" x="6723063" y="4694238"/>
          <p14:tracePt t="175602" x="6743700" y="4657725"/>
          <p14:tracePt t="175618" x="6751638" y="4637088"/>
          <p14:tracePt t="175635" x="6757988" y="4622800"/>
          <p14:tracePt t="175652" x="6765925" y="4608513"/>
          <p14:tracePt t="175835" x="6765925" y="4600575"/>
          <p14:tracePt t="175844" x="6765925" y="4579938"/>
          <p14:tracePt t="175851" x="6765925" y="4565650"/>
          <p14:tracePt t="175858" x="6765925" y="4529138"/>
          <p14:tracePt t="175875" x="6765925" y="4486275"/>
          <p14:tracePt t="175881" x="6751638" y="4437063"/>
          <p14:tracePt t="175892" x="6751638" y="4422775"/>
          <p14:tracePt t="175909" x="6743700" y="4365625"/>
          <p14:tracePt t="175926" x="6737350" y="4300538"/>
          <p14:tracePt t="175945" x="6729413" y="4265613"/>
          <p14:tracePt t="175962" x="6723063" y="4208463"/>
          <p14:tracePt t="175979" x="6715125" y="4151313"/>
          <p14:tracePt t="175995" x="6715125" y="4086225"/>
          <p14:tracePt t="175997" x="6715125" y="4022725"/>
          <p14:tracePt t="176013" x="6715125" y="3943350"/>
          <p14:tracePt t="176030" x="6715125" y="3886200"/>
          <p14:tracePt t="176046" x="6715125" y="3851275"/>
          <p14:tracePt t="176064" x="6715125" y="3808413"/>
          <p14:tracePt t="176084" x="6715125" y="3779838"/>
          <p14:tracePt t="176099" x="6715125" y="3757613"/>
          <p14:tracePt t="176116" x="6715125" y="3729038"/>
          <p14:tracePt t="176134" x="6715125" y="3694113"/>
          <p14:tracePt t="176150" x="6715125" y="3671888"/>
          <p14:tracePt t="176166" x="6715125" y="3643313"/>
          <p14:tracePt t="176183" x="6700838" y="3571875"/>
          <p14:tracePt t="176202" x="6694488" y="3536950"/>
          <p14:tracePt t="176219" x="6694488" y="3479800"/>
          <p14:tracePt t="176236" x="6686550" y="3443288"/>
          <p14:tracePt t="176253" x="6680200" y="3414713"/>
          <p14:tracePt t="176269" x="6680200" y="3365500"/>
          <p14:tracePt t="176287" x="6672263" y="3351213"/>
          <p14:tracePt t="176304" x="6672263" y="3336925"/>
          <p14:tracePt t="176322" x="6672263" y="3328988"/>
          <p14:tracePt t="176365" x="6665913" y="3322638"/>
          <p14:tracePt t="176379" x="6665913" y="3314700"/>
          <p14:tracePt t="176389" x="6665913" y="3294063"/>
          <p14:tracePt t="176406" x="6651625" y="3279775"/>
          <p14:tracePt t="176424" x="6651625" y="3251200"/>
          <p14:tracePt t="176441" x="6651625" y="3243263"/>
          <p14:tracePt t="179053" x="6643688" y="3243263"/>
          <p14:tracePt t="179061" x="6643688" y="3251200"/>
          <p14:tracePt t="179131" x="6643688" y="3257550"/>
          <p14:tracePt t="179163" x="6643688" y="3265488"/>
          <p14:tracePt t="179193" x="6637338" y="3265488"/>
          <p14:tracePt t="179242" x="6629400" y="3271838"/>
          <p14:tracePt t="179261" x="6629400" y="3279775"/>
          <p14:tracePt t="179270" x="6623050" y="3279775"/>
          <p14:tracePt t="179772" x="6623050" y="3271838"/>
          <p14:tracePt t="180124" x="6623050" y="3279775"/>
          <p14:tracePt t="182426" x="6623050" y="3294063"/>
          <p14:tracePt t="182441" x="6623050" y="3300413"/>
          <p14:tracePt t="182449" x="6615113" y="3308350"/>
          <p14:tracePt t="182459" x="6615113" y="3314700"/>
          <p14:tracePt t="182472" x="6608763" y="3328988"/>
          <p14:tracePt t="182597" x="6608763" y="3322638"/>
          <p14:tracePt t="182606" x="6608763" y="3314700"/>
          <p14:tracePt t="182630" x="6608763" y="3308350"/>
          <p14:tracePt t="182737" x="6608763" y="3300413"/>
          <p14:tracePt t="183176" x="6608763" y="3294063"/>
          <p14:tracePt t="183832" x="6608763" y="3286125"/>
          <p14:tracePt t="184839" x="6608763" y="3279775"/>
          <p14:tracePt t="184872" x="6608763" y="3286125"/>
          <p14:tracePt t="184879" x="6608763" y="3308350"/>
          <p14:tracePt t="184889" x="6615113" y="3328988"/>
          <p14:tracePt t="184907" x="6623050" y="3379788"/>
          <p14:tracePt t="184923" x="6623050" y="3429000"/>
          <p14:tracePt t="184940" x="6615113" y="3486150"/>
          <p14:tracePt t="184958" x="6594475" y="3557588"/>
          <p14:tracePt t="184976" x="6557963" y="3608388"/>
          <p14:tracePt t="184994" x="6523038" y="3651250"/>
          <p14:tracePt t="185011" x="6457950" y="3722688"/>
          <p14:tracePt t="185028" x="6408738" y="3765550"/>
          <p14:tracePt t="185045" x="6365875" y="3794125"/>
          <p14:tracePt t="185062" x="6329363" y="3808413"/>
          <p14:tracePt t="185078" x="6265863" y="3843338"/>
          <p14:tracePt t="185095" x="6194425" y="3871913"/>
          <p14:tracePt t="185113" x="6100763" y="3879850"/>
          <p14:tracePt t="185131" x="6022975" y="3886200"/>
          <p14:tracePt t="185149" x="5900738" y="3886200"/>
          <p14:tracePt t="185165" x="5757863" y="3879850"/>
          <p14:tracePt t="185182" x="5551488" y="3879850"/>
          <p14:tracePt t="185198" x="5465763" y="3879850"/>
          <p14:tracePt t="185216" x="5437188" y="3879850"/>
          <p14:tracePt t="185232" x="5429250" y="3879850"/>
          <p14:tracePt t="185249" x="5422900" y="3879850"/>
          <p14:tracePt t="185266" x="5380038" y="3857625"/>
          <p14:tracePt t="185283" x="5257800" y="3829050"/>
          <p14:tracePt t="185302" x="4951413" y="3800475"/>
          <p14:tracePt t="185319" x="4800600" y="3800475"/>
          <p14:tracePt t="185336" x="4572000" y="3829050"/>
          <p14:tracePt t="185352" x="4386263" y="3836988"/>
          <p14:tracePt t="185369" x="4186238" y="3857625"/>
          <p14:tracePt t="185372" x="4086225" y="3857625"/>
          <p14:tracePt t="185386" x="3943350" y="3843338"/>
          <p14:tracePt t="185404" x="3829050" y="3843338"/>
          <p14:tracePt t="185420" x="3708400" y="3851275"/>
          <p14:tracePt t="185438" x="3586163" y="3871913"/>
          <p14:tracePt t="185455" x="3443288" y="3908425"/>
          <p14:tracePt t="185473" x="3243263" y="3951288"/>
          <p14:tracePt t="185489" x="3136900" y="3965575"/>
          <p14:tracePt t="185508" x="3022600" y="3994150"/>
          <p14:tracePt t="185525" x="2894013" y="3994150"/>
          <p14:tracePt t="185543" x="2771775" y="3994150"/>
          <p14:tracePt t="185558" x="2708275" y="4000500"/>
          <p14:tracePt t="185575" x="2657475" y="4014788"/>
          <p14:tracePt t="185592" x="2614613" y="4022725"/>
          <p14:tracePt t="185609" x="2579688" y="4022725"/>
          <p14:tracePt t="185626" x="2571750" y="4022725"/>
          <p14:tracePt t="185786" x="2579688" y="4022725"/>
          <p14:tracePt t="185794" x="2579688" y="4014788"/>
          <p14:tracePt t="185801" x="2586038" y="4014788"/>
          <p14:tracePt t="185817" x="2608263" y="4008438"/>
          <p14:tracePt t="185833" x="2651125" y="4008438"/>
          <p14:tracePt t="185851" x="2722563" y="4008438"/>
          <p14:tracePt t="185866" x="2828925" y="4008438"/>
          <p14:tracePt t="185870" x="2879725" y="4000500"/>
          <p14:tracePt t="185883" x="2943225" y="4000500"/>
          <p14:tracePt t="185901" x="3114675" y="3994150"/>
          <p14:tracePt t="185919" x="3208338" y="3979863"/>
          <p14:tracePt t="185934" x="3257550" y="3979863"/>
          <p14:tracePt t="185952" x="3286125" y="3986213"/>
          <p14:tracePt t="185969" x="3343275" y="3986213"/>
          <p14:tracePt t="185986" x="3414713" y="3965575"/>
          <p14:tracePt t="186004" x="3471863" y="3965575"/>
          <p14:tracePt t="186021" x="3522663" y="3965575"/>
          <p14:tracePt t="186038" x="3551238" y="3965575"/>
          <p14:tracePt t="186057" x="3571875" y="3965575"/>
          <p14:tracePt t="186202" x="3586163" y="3965575"/>
          <p14:tracePt t="186209" x="3608388" y="3965575"/>
          <p14:tracePt t="186217" x="3671888" y="3971925"/>
          <p14:tracePt t="186227" x="3751263" y="3971925"/>
          <p14:tracePt t="186245" x="4186238" y="3965575"/>
          <p14:tracePt t="186262" x="4437063" y="3943350"/>
          <p14:tracePt t="186279" x="4865688" y="3937000"/>
          <p14:tracePt t="186297" x="5165725" y="3914775"/>
          <p14:tracePt t="186311" x="5343525" y="3914775"/>
          <p14:tracePt t="186329" x="5486400" y="3929063"/>
          <p14:tracePt t="186346" x="5629275" y="3937000"/>
          <p14:tracePt t="186363" x="5665788" y="3937000"/>
          <p14:tracePt t="186381" x="5686425" y="3937000"/>
          <p14:tracePt t="186397" x="5715000" y="3937000"/>
          <p14:tracePt t="186431" x="5729288" y="3922713"/>
          <p14:tracePt t="186449" x="5757863" y="3908425"/>
          <p14:tracePt t="186468" x="5800725" y="3908425"/>
          <p14:tracePt t="186483" x="5886450" y="3908425"/>
          <p14:tracePt t="186504" x="5994400" y="3886200"/>
          <p14:tracePt t="186519" x="6051550" y="3843338"/>
          <p14:tracePt t="186536" x="6072188" y="3829050"/>
          <p14:tracePt t="186553" x="6080125" y="3814763"/>
          <p14:tracePt t="186627" x="6100763" y="3800475"/>
          <p14:tracePt t="186635" x="6100763" y="3794125"/>
          <p14:tracePt t="186643" x="6115050" y="3786188"/>
          <p14:tracePt t="186655" x="6129338" y="3779838"/>
          <p14:tracePt t="186672" x="6151563" y="3765550"/>
          <p14:tracePt t="186688" x="6165850" y="3757613"/>
          <p14:tracePt t="186778" x="6165850" y="3751263"/>
          <p14:tracePt t="186785" x="6172200" y="3751263"/>
          <p14:tracePt t="186799" x="6172200" y="3743325"/>
          <p14:tracePt t="186808" x="6186488" y="3729038"/>
          <p14:tracePt t="186826" x="6208713" y="3694113"/>
          <p14:tracePt t="186844" x="6215063" y="3671888"/>
          <p14:tracePt t="186861" x="6229350" y="3651250"/>
          <p14:tracePt t="186877" x="6229350" y="3636963"/>
          <p14:tracePt t="186948" x="6229350" y="3629025"/>
          <p14:tracePt t="186969" x="6229350" y="3622675"/>
          <p14:tracePt t="186974" x="6229350" y="3614738"/>
          <p14:tracePt t="186980" x="6223000" y="3608388"/>
          <p14:tracePt t="186997" x="6223000" y="3594100"/>
          <p14:tracePt t="187152" x="6223000" y="3586163"/>
          <p14:tracePt t="187169" x="6215063" y="3586163"/>
          <p14:tracePt t="187202" x="6208713" y="3586163"/>
          <p14:tracePt t="187214" x="6200775" y="3586163"/>
          <p14:tracePt t="187224" x="6194425" y="3586163"/>
          <p14:tracePt t="187237" x="6186488" y="3586163"/>
          <p14:tracePt t="187254" x="6172200" y="3586163"/>
          <p14:tracePt t="187340" x="6172200" y="3579813"/>
          <p14:tracePt t="187349" x="6172200" y="3565525"/>
          <p14:tracePt t="187364" x="6172200" y="3543300"/>
          <p14:tracePt t="187374" x="6172200" y="3514725"/>
          <p14:tracePt t="187391" x="6172200" y="3465513"/>
          <p14:tracePt t="187408" x="6172200" y="3400425"/>
          <p14:tracePt t="187425" x="6172200" y="3357563"/>
          <p14:tracePt t="187443" x="6172200" y="3314700"/>
          <p14:tracePt t="187460" x="6172200" y="3265488"/>
          <p14:tracePt t="187477" x="6172200" y="3194050"/>
          <p14:tracePt t="187494" x="6180138" y="3151188"/>
          <p14:tracePt t="187511" x="6180138" y="3143250"/>
          <p14:tracePt t="187529" x="6186488" y="3128963"/>
          <p14:tracePt t="187547" x="6186488" y="3122613"/>
          <p14:tracePt t="187564" x="6194425" y="3114675"/>
          <p14:tracePt t="187581" x="6194425" y="3108325"/>
          <p14:tracePt t="187653" x="6200775" y="3100388"/>
          <p14:tracePt t="187737" x="6208713" y="3108325"/>
          <p14:tracePt t="187745" x="6208713" y="3136900"/>
          <p14:tracePt t="187754" x="6208713" y="3157538"/>
          <p14:tracePt t="187769" x="6208713" y="3214688"/>
          <p14:tracePt t="187785" x="6215063" y="3257550"/>
          <p14:tracePt t="187802" x="6229350" y="3286125"/>
          <p14:tracePt t="187820" x="6237288" y="3308350"/>
          <p14:tracePt t="187837" x="6243638" y="3322638"/>
          <p14:tracePt t="187855" x="6243638" y="3357563"/>
          <p14:tracePt t="187872" x="6229350" y="3386138"/>
          <p14:tracePt t="187888" x="6223000" y="3414713"/>
          <p14:tracePt t="187905" x="6208713" y="3465513"/>
          <p14:tracePt t="187923" x="6208713" y="3500438"/>
          <p14:tracePt t="187941" x="6200775" y="3514725"/>
          <p14:tracePt t="188019" x="6200775" y="3522663"/>
          <p14:tracePt t="188028" x="6194425" y="3522663"/>
          <p14:tracePt t="188035" x="6194425" y="3529013"/>
          <p14:tracePt t="188043" x="6186488" y="3529013"/>
          <p14:tracePt t="188059" x="6180138" y="3529013"/>
          <p14:tracePt t="188078" x="6180138" y="3536950"/>
          <p14:tracePt t="188099" x="6180138" y="3543300"/>
          <p14:tracePt t="188113" x="6172200" y="3543300"/>
          <p14:tracePt t="188130" x="6165850" y="3551238"/>
          <p14:tracePt t="188177" x="6165850" y="3557588"/>
          <p14:tracePt t="188191" x="6165850" y="3565525"/>
          <p14:tracePt t="188224" x="6165850" y="3571875"/>
          <p14:tracePt t="188598" x="6157913" y="3571875"/>
          <p14:tracePt t="188614" x="6157913" y="3579813"/>
          <p14:tracePt t="188630" x="6165850" y="3586163"/>
          <p14:tracePt t="188652" x="6165850" y="3594100"/>
          <p14:tracePt t="188659" x="6172200" y="3594100"/>
          <p14:tracePt t="188675" x="6172200" y="3600450"/>
          <p14:tracePt t="188692" x="6172200" y="3608388"/>
          <p14:tracePt t="188698" x="6180138" y="3614738"/>
          <p14:tracePt t="188711" x="6186488" y="3629025"/>
          <p14:tracePt t="188728" x="6200775" y="3657600"/>
          <p14:tracePt t="188746" x="6208713" y="3679825"/>
          <p14:tracePt t="188763" x="6223000" y="3694113"/>
          <p14:tracePt t="188779" x="6229350" y="3722688"/>
          <p14:tracePt t="188796" x="6237288" y="3757613"/>
          <p14:tracePt t="188813" x="6251575" y="3794125"/>
          <p14:tracePt t="188832" x="6257925" y="3843338"/>
          <p14:tracePt t="188849" x="6265863" y="3857625"/>
          <p14:tracePt t="188867" x="6272213" y="3879850"/>
          <p14:tracePt t="188884" x="6286500" y="3914775"/>
          <p14:tracePt t="188899" x="6286500" y="3922713"/>
          <p14:tracePt t="188918" x="6300788" y="3957638"/>
          <p14:tracePt t="188935" x="6300788" y="3979863"/>
          <p14:tracePt t="188953" x="6300788" y="3986213"/>
          <p14:tracePt t="188970" x="6300788" y="4000500"/>
          <p14:tracePt t="188987" x="6315075" y="4029075"/>
          <p14:tracePt t="189004" x="6337300" y="4057650"/>
          <p14:tracePt t="189020" x="6337300" y="4079875"/>
          <p14:tracePt t="189037" x="6337300" y="4108450"/>
          <p14:tracePt t="189053" x="6343650" y="4129088"/>
          <p14:tracePt t="189070" x="6351588" y="4151313"/>
          <p14:tracePt t="189089" x="6365875" y="4165600"/>
          <p14:tracePt t="189105" x="6365875" y="4179888"/>
          <p14:tracePt t="189122" x="6372225" y="4194175"/>
          <p14:tracePt t="189139" x="6372225" y="4200525"/>
          <p14:tracePt t="189156" x="6372225" y="4222750"/>
          <p14:tracePt t="189174" x="6394450" y="4265613"/>
          <p14:tracePt t="189191" x="6408738" y="4300538"/>
          <p14:tracePt t="189208" x="6423025" y="4329113"/>
          <p14:tracePt t="189226" x="6429375" y="4357688"/>
          <p14:tracePt t="189242" x="6429375" y="4386263"/>
          <p14:tracePt t="189259" x="6429375" y="4394200"/>
          <p14:tracePt t="189684" x="6415088" y="4357688"/>
          <p14:tracePt t="189691" x="6394450" y="4308475"/>
          <p14:tracePt t="189697" x="6351588" y="4251325"/>
          <p14:tracePt t="189706" x="6308725" y="4179888"/>
          <p14:tracePt t="189722" x="6286500" y="4094163"/>
          <p14:tracePt t="189739" x="6237288" y="4029075"/>
          <p14:tracePt t="189756" x="6208713" y="3979863"/>
          <p14:tracePt t="189774" x="6172200" y="3871913"/>
          <p14:tracePt t="189791" x="6165850" y="3829050"/>
          <p14:tracePt t="189808" x="6165850" y="3779838"/>
          <p14:tracePt t="189825" x="6157913" y="3736975"/>
          <p14:tracePt t="189842" x="6143625" y="3700463"/>
          <p14:tracePt t="189859" x="6143625" y="3679825"/>
          <p14:tracePt t="189877" x="6137275" y="3657600"/>
          <p14:tracePt t="189919" x="6137275" y="3651250"/>
          <p14:tracePt t="189934" x="6137275" y="3643313"/>
          <p14:tracePt t="189956" x="6143625" y="3636963"/>
          <p14:tracePt t="189971" x="6151563" y="3622675"/>
          <p14:tracePt t="189988" x="6151563" y="3614738"/>
          <p14:tracePt t="189996" x="6157913" y="3614738"/>
          <p14:tracePt t="190004" x="6165850" y="3614738"/>
          <p14:tracePt t="190034" x="6172200" y="3614738"/>
          <p14:tracePt t="190051" x="6180138" y="3614738"/>
          <p14:tracePt t="190059" x="6186488" y="3614738"/>
          <p14:tracePt t="190068" x="6194425" y="3614738"/>
          <p14:tracePt t="190146" x="6208713" y="3629025"/>
          <p14:tracePt t="190153" x="6215063" y="3651250"/>
          <p14:tracePt t="190169" x="6251575" y="3686175"/>
          <p14:tracePt t="190186" x="6286500" y="3722688"/>
          <p14:tracePt t="190203" x="6308725" y="3743325"/>
          <p14:tracePt t="190221" x="6337300" y="3786188"/>
          <p14:tracePt t="190237" x="6351588" y="3814763"/>
          <p14:tracePt t="190255" x="6351588" y="3857625"/>
          <p14:tracePt t="190272" x="6365875" y="3908425"/>
          <p14:tracePt t="190290" x="6400800" y="3979863"/>
          <p14:tracePt t="190305" x="6400800" y="4022725"/>
          <p14:tracePt t="190322" x="6415088" y="4079875"/>
          <p14:tracePt t="190339" x="6443663" y="4151313"/>
          <p14:tracePt t="190358" x="6451600" y="4179888"/>
          <p14:tracePt t="190377" x="6457950" y="4222750"/>
          <p14:tracePt t="190392" x="6465888" y="4237038"/>
          <p14:tracePt t="190409" x="6472238" y="4294188"/>
          <p14:tracePt t="190425" x="6472238" y="4329113"/>
          <p14:tracePt t="190441" x="6472238" y="4343400"/>
          <p14:tracePt t="190459" x="6472238" y="4357688"/>
          <p14:tracePt t="191628" x="6465888" y="4357688"/>
          <p14:tracePt t="191644" x="6451600" y="4357688"/>
          <p14:tracePt t="191651" x="6437313" y="4357688"/>
          <p14:tracePt t="191660" x="6408738" y="4357688"/>
          <p14:tracePt t="191678" x="6357938" y="4357688"/>
          <p14:tracePt t="191695" x="6308725" y="4357688"/>
          <p14:tracePt t="191710" x="6294438" y="4351338"/>
          <p14:tracePt t="191727" x="6286500" y="4351338"/>
          <p14:tracePt t="191744" x="6280150" y="4351338"/>
          <p14:tracePt t="191849" x="6272213" y="4351338"/>
          <p14:tracePt t="192059" x="6257925" y="4337050"/>
          <p14:tracePt t="192067" x="6243638" y="4308475"/>
          <p14:tracePt t="192075" x="6229350" y="4286250"/>
          <p14:tracePt t="192089" x="6208713" y="4257675"/>
          <p14:tracePt t="192105" x="6200775" y="4237038"/>
          <p14:tracePt t="192123" x="6194425" y="4208463"/>
          <p14:tracePt t="192138" x="6180138" y="4179888"/>
          <p14:tracePt t="192157" x="6157913" y="4143375"/>
          <p14:tracePt t="192175" x="6129338" y="4114800"/>
          <p14:tracePt t="192190" x="6108700" y="4100513"/>
          <p14:tracePt t="192206" x="6057900" y="4057650"/>
          <p14:tracePt t="192224" x="5980113" y="4029075"/>
          <p14:tracePt t="192241" x="5900738" y="3986213"/>
          <p14:tracePt t="192258" x="5822950" y="3951288"/>
          <p14:tracePt t="192275" x="5686425" y="3894138"/>
          <p14:tracePt t="192292" x="5580063" y="3836988"/>
          <p14:tracePt t="192310" x="5451475" y="3786188"/>
          <p14:tracePt t="192327" x="5322888" y="3757613"/>
          <p14:tracePt t="192344" x="5200650" y="3736975"/>
          <p14:tracePt t="192361" x="5022850" y="3736975"/>
          <p14:tracePt t="192379" x="4914900" y="3757613"/>
          <p14:tracePt t="192395" x="4737100" y="3757613"/>
          <p14:tracePt t="192412" x="4551363" y="3794125"/>
          <p14:tracePt t="192430" x="4265613" y="3836988"/>
          <p14:tracePt t="192446" x="4122738" y="3900488"/>
          <p14:tracePt t="192464" x="4029075" y="3908425"/>
          <p14:tracePt t="192481" x="3965575" y="3937000"/>
          <p14:tracePt t="192498" x="3908425" y="3965575"/>
          <p14:tracePt t="192515" x="3886200" y="3979863"/>
          <p14:tracePt t="192532" x="3886200" y="4000500"/>
          <p14:tracePt t="192575" x="3879850" y="4008438"/>
          <p14:tracePt t="192591" x="3865563" y="4008438"/>
          <p14:tracePt t="192601" x="3843338" y="4014788"/>
          <p14:tracePt t="192618" x="3779838" y="4065588"/>
          <p14:tracePt t="192635" x="3729038" y="4094163"/>
          <p14:tracePt t="192652" x="3700463" y="4108450"/>
          <p14:tracePt t="192669" x="3679825" y="4114800"/>
          <p14:tracePt t="192687" x="3671888" y="4114800"/>
          <p14:tracePt t="192847" x="3671888" y="4108450"/>
          <p14:tracePt t="192854" x="3686175" y="4094163"/>
          <p14:tracePt t="192862" x="3686175" y="4065588"/>
          <p14:tracePt t="192875" x="3686175" y="4014788"/>
          <p14:tracePt t="192892" x="3686175" y="3771900"/>
          <p14:tracePt t="192909" x="3665538" y="3543300"/>
          <p14:tracePt t="192927" x="3686175" y="3108325"/>
          <p14:tracePt t="192944" x="3686175" y="2679700"/>
          <p14:tracePt t="192961" x="3686175" y="2371725"/>
          <p14:tracePt t="192979" x="3671888" y="2157413"/>
          <p14:tracePt t="192996" x="3643313" y="2071688"/>
          <p14:tracePt t="193012" x="3636963" y="1957388"/>
          <p14:tracePt t="193029" x="3594100" y="1822450"/>
          <p14:tracePt t="193046" x="3565525" y="1651000"/>
          <p14:tracePt t="193065" x="3479800" y="1157288"/>
          <p14:tracePt t="193082" x="3422650" y="979488"/>
          <p14:tracePt t="193100" x="3394075" y="950913"/>
          <p14:tracePt t="193117" x="3394075" y="942975"/>
          <p14:tracePt t="193135" x="3386138" y="922338"/>
          <p14:tracePt t="193151" x="3386138" y="871538"/>
          <p14:tracePt t="193166" x="3386138" y="808038"/>
          <p14:tracePt t="193183" x="3379788" y="779463"/>
          <p14:tracePt t="193201" x="3365500" y="750888"/>
          <p14:tracePt t="193219" x="3351213" y="736600"/>
          <p14:tracePt t="193235" x="3328988" y="736600"/>
          <p14:tracePt t="193252" x="3286125" y="736600"/>
          <p14:tracePt t="193269" x="3265488" y="742950"/>
          <p14:tracePt t="193287" x="3236913" y="771525"/>
          <p14:tracePt t="193305" x="3208338" y="808038"/>
          <p14:tracePt t="193321" x="3179763" y="865188"/>
          <p14:tracePt t="193339" x="3143250" y="957263"/>
          <p14:tracePt t="193357" x="3122613" y="1000125"/>
          <p14:tracePt t="193374" x="3114675" y="1042988"/>
          <p14:tracePt t="193379" x="3108325" y="1114425"/>
          <p14:tracePt t="193389" x="3108325" y="1185863"/>
          <p14:tracePt t="193406" x="3100388" y="1265238"/>
          <p14:tracePt t="193424" x="3100388" y="1314450"/>
          <p14:tracePt t="193441" x="3100388" y="1336675"/>
          <p14:tracePt t="193458" x="3100388" y="1357313"/>
          <p14:tracePt t="193476" x="3100388" y="1371600"/>
          <p14:tracePt t="193494" x="3094038" y="1385888"/>
          <p14:tracePt t="193511" x="3094038" y="1393825"/>
          <p14:tracePt t="193526" x="3094038" y="1400175"/>
          <p14:tracePt t="193543" x="3086100" y="1400175"/>
          <p14:tracePt t="193561" x="3086100" y="1414463"/>
          <p14:tracePt t="193578" x="3086100" y="1428750"/>
          <p14:tracePt t="193661" x="3100388" y="1428750"/>
          <p14:tracePt t="193669" x="3143250" y="1428750"/>
          <p14:tracePt t="193682" x="3200400" y="1428750"/>
          <p14:tracePt t="193699" x="3300413" y="1428750"/>
          <p14:tracePt t="193717" x="3365500" y="1422400"/>
          <p14:tracePt t="193733" x="3400425" y="1422400"/>
          <p14:tracePt t="193750" x="3429000" y="1428750"/>
          <p14:tracePt t="193767" x="3500438" y="1479550"/>
          <p14:tracePt t="193785" x="3536950" y="1508125"/>
          <p14:tracePt t="193802" x="3608388" y="1522413"/>
          <p14:tracePt t="193820" x="3686175" y="1543050"/>
          <p14:tracePt t="193835" x="3786188" y="1543050"/>
          <p14:tracePt t="193853" x="3937000" y="1571625"/>
          <p14:tracePt t="193870" x="4043363" y="1585913"/>
          <p14:tracePt t="193888" x="4094163" y="1593850"/>
          <p14:tracePt t="193905" x="4137025" y="1608138"/>
          <p14:tracePt t="193923" x="4186238" y="1608138"/>
          <p14:tracePt t="193939" x="4222750" y="1614488"/>
          <p14:tracePt t="193956" x="4237038" y="1614488"/>
          <p14:tracePt t="193973" x="4257675" y="1614488"/>
          <p14:tracePt t="193990" x="4308475" y="1614488"/>
          <p14:tracePt t="194006" x="4337050" y="1622425"/>
          <p14:tracePt t="194024" x="4357688" y="1622425"/>
          <p14:tracePt t="194041" x="4408488" y="1636713"/>
          <p14:tracePt t="194058" x="4457700" y="1651000"/>
          <p14:tracePt t="194074" x="4486275" y="1657350"/>
          <p14:tracePt t="194093" x="4508500" y="1671638"/>
          <p14:tracePt t="194111" x="4543425" y="1671638"/>
          <p14:tracePt t="194128" x="4557713" y="1671638"/>
          <p14:tracePt t="194145" x="4572000" y="1671638"/>
          <p14:tracePt t="194162" x="4586288" y="1671638"/>
          <p14:tracePt t="194179" x="4600575" y="1671638"/>
          <p14:tracePt t="194213" x="4622800" y="1671638"/>
          <p14:tracePt t="194229" x="4629150" y="1671638"/>
          <p14:tracePt t="195168" x="4629150" y="1693863"/>
          <p14:tracePt t="195174" x="4629150" y="1708150"/>
          <p14:tracePt t="195189" x="4643438" y="1808163"/>
          <p14:tracePt t="195206" x="4686300" y="1885950"/>
          <p14:tracePt t="195223" x="4729163" y="1971675"/>
          <p14:tracePt t="195240" x="4765675" y="2057400"/>
          <p14:tracePt t="195257" x="4814888" y="2108200"/>
          <p14:tracePt t="195276" x="4865688" y="2171700"/>
          <p14:tracePt t="195293" x="4914900" y="2214563"/>
          <p14:tracePt t="195310" x="4943475" y="2300288"/>
          <p14:tracePt t="195327" x="4972050" y="2408238"/>
          <p14:tracePt t="195343" x="5000625" y="2500313"/>
          <p14:tracePt t="195361" x="5065713" y="2643188"/>
          <p14:tracePt t="195377" x="5108575" y="2714625"/>
          <p14:tracePt t="195395" x="5180013" y="2828925"/>
          <p14:tracePt t="195412" x="5251450" y="2943225"/>
          <p14:tracePt t="195428" x="5308600" y="3028950"/>
          <p14:tracePt t="195447" x="5400675" y="3122613"/>
          <p14:tracePt t="195463" x="5465763" y="3222625"/>
          <p14:tracePt t="195481" x="5529263" y="3286125"/>
          <p14:tracePt t="195499" x="5600700" y="3371850"/>
          <p14:tracePt t="195517" x="5700713" y="3536950"/>
          <p14:tracePt t="195533" x="5780088" y="3614738"/>
          <p14:tracePt t="195550" x="5800725" y="3665538"/>
          <p14:tracePt t="195567" x="5822950" y="3686175"/>
          <p14:tracePt t="195585" x="5851525" y="3700463"/>
          <p14:tracePt t="195602" x="5872163" y="3722688"/>
          <p14:tracePt t="195619" x="5894388" y="3771900"/>
          <p14:tracePt t="195636" x="5929313" y="3843338"/>
          <p14:tracePt t="195653" x="5994400" y="3914775"/>
          <p14:tracePt t="195671" x="6029325" y="3994150"/>
          <p14:tracePt t="195687" x="6065838" y="4065588"/>
          <p14:tracePt t="195705" x="6086475" y="4094163"/>
          <p14:tracePt t="195720" x="6094413" y="4100513"/>
          <p14:tracePt t="195737" x="6115050" y="4122738"/>
          <p14:tracePt t="195755" x="6137275" y="4143375"/>
          <p14:tracePt t="195772" x="6165850" y="4165600"/>
          <p14:tracePt t="195788" x="6186488" y="4186238"/>
          <p14:tracePt t="195807" x="6215063" y="4222750"/>
          <p14:tracePt t="195825" x="6229350" y="4257675"/>
          <p14:tracePt t="195841" x="6251575" y="4300538"/>
          <p14:tracePt t="195858" x="6272213" y="4351338"/>
          <p14:tracePt t="195877" x="6329363" y="4400550"/>
          <p14:tracePt t="195891" x="6343650" y="4400550"/>
          <p14:tracePt t="195908" x="6372225" y="4408488"/>
          <p14:tracePt t="195926" x="6394450" y="4422775"/>
          <p14:tracePt t="195942" x="6400800" y="4422775"/>
          <p14:tracePt t="195960" x="6415088" y="4437063"/>
          <p14:tracePt t="196049" x="6423025" y="4437063"/>
          <p14:tracePt t="196073" x="6429375" y="4437063"/>
          <p14:tracePt t="196079" x="6437313" y="4437063"/>
          <p14:tracePt t="196087" x="6443663" y="4437063"/>
          <p14:tracePt t="196096" x="6451600" y="4437063"/>
          <p14:tracePt t="196114" x="6457950" y="4437063"/>
          <p14:tracePt t="196131" x="6457950" y="4443413"/>
          <p14:tracePt t="197104" x="6457950" y="4437063"/>
          <p14:tracePt t="197120" x="6451600" y="4429125"/>
          <p14:tracePt t="197127" x="6443663" y="4429125"/>
          <p14:tracePt t="197136" x="6443663" y="4422775"/>
          <p14:tracePt t="197152" x="6443663" y="4414838"/>
          <p14:tracePt t="198081" x="6443663" y="4408488"/>
          <p14:tracePt t="198089" x="6443663" y="4400550"/>
          <p14:tracePt t="198106" x="6443663" y="4394200"/>
          <p14:tracePt t="198120" x="6443663" y="4386263"/>
          <p14:tracePt t="198138" x="6443663" y="4365625"/>
          <p14:tracePt t="198155" x="6443663" y="4357688"/>
          <p14:tracePt t="198172" x="6443663" y="4337050"/>
          <p14:tracePt t="198189" x="6443663" y="4329113"/>
          <p14:tracePt t="198207" x="6443663" y="4314825"/>
          <p14:tracePt t="198223" x="6443663" y="4300538"/>
          <p14:tracePt t="198240" x="6437313" y="4271963"/>
          <p14:tracePt t="198256" x="6429375" y="4229100"/>
          <p14:tracePt t="198273" x="6415088" y="4194175"/>
          <p14:tracePt t="198291" x="6400800" y="4165600"/>
          <p14:tracePt t="198307" x="6400800" y="4151313"/>
          <p14:tracePt t="198325" x="6400800" y="4143375"/>
          <p14:tracePt t="198342" x="6400800" y="4129088"/>
          <p14:tracePt t="198360" x="6394450" y="4114800"/>
          <p14:tracePt t="198376" x="6386513" y="4108450"/>
          <p14:tracePt t="198393" x="6372225" y="4079875"/>
          <p14:tracePt t="198410" x="6357938" y="4051300"/>
          <p14:tracePt t="198428" x="6343650" y="4022725"/>
          <p14:tracePt t="198444" x="6337300" y="4008438"/>
          <p14:tracePt t="198462" x="6329363" y="3971925"/>
          <p14:tracePt t="198479" x="6329363" y="3937000"/>
          <p14:tracePt t="198496" x="6329363" y="3914775"/>
          <p14:tracePt t="198513" x="6323013" y="3900488"/>
          <p14:tracePt t="198530" x="6315075" y="3886200"/>
          <p14:tracePt t="198548" x="6308725" y="3879850"/>
          <p14:tracePt t="198566" x="6300788" y="3857625"/>
          <p14:tracePt t="198583" x="6300788" y="3851275"/>
          <p14:tracePt t="198600" x="6300788" y="3843338"/>
          <p14:tracePt t="198618" x="6294438" y="3829050"/>
          <p14:tracePt t="198635" x="6286500" y="3786188"/>
          <p14:tracePt t="198652" x="6280150" y="3751263"/>
          <p14:tracePt t="198669" x="6265863" y="3736975"/>
          <p14:tracePt t="198686" x="6265863" y="3729038"/>
          <p14:tracePt t="198703" x="6265863" y="3722688"/>
          <p14:tracePt t="198721" x="6257925" y="3708400"/>
          <p14:tracePt t="198738" x="6257925" y="3700463"/>
          <p14:tracePt t="198755" x="6257925" y="3679825"/>
          <p14:tracePt t="198772" x="6257925" y="3665538"/>
          <p14:tracePt t="198789" x="6251575" y="3651250"/>
          <p14:tracePt t="198805" x="6243638" y="3622675"/>
          <p14:tracePt t="198822" x="6243638" y="3614738"/>
          <p14:tracePt t="198839" x="6243638" y="3608388"/>
          <p14:tracePt t="198875" x="6243638" y="3600450"/>
          <p14:tracePt t="198890" x="6237288" y="3600450"/>
          <p14:tracePt t="198932" x="6237288" y="3594100"/>
          <p14:tracePt t="198978" x="6237288" y="3586163"/>
          <p14:tracePt t="199002" x="6237288" y="3579813"/>
          <p14:tracePt t="199018" x="6237288" y="3571875"/>
          <p14:tracePt t="199073" x="6229350" y="3571875"/>
          <p14:tracePt t="199087" x="6229350" y="3565525"/>
          <p14:tracePt t="199103" x="6223000" y="3557588"/>
          <p14:tracePt t="199120" x="6223000" y="3551238"/>
          <p14:tracePt t="199330" x="6215063" y="3551238"/>
          <p14:tracePt t="199439" x="6208713" y="3551238"/>
          <p14:tracePt t="199455" x="6200775" y="3551238"/>
          <p14:tracePt t="199463" x="6200775" y="3557588"/>
          <p14:tracePt t="199792" x="6200775" y="3565525"/>
          <p14:tracePt t="199806" x="6200775" y="3579813"/>
          <p14:tracePt t="199813" x="6200775" y="3586163"/>
          <p14:tracePt t="199821" x="6200775" y="3594100"/>
          <p14:tracePt t="199835" x="6200775" y="3600450"/>
          <p14:tracePt t="199851" x="6200775" y="3614738"/>
          <p14:tracePt t="199869" x="6208713" y="3636963"/>
          <p14:tracePt t="199886" x="6215063" y="3651250"/>
          <p14:tracePt t="199903" x="6223000" y="3665538"/>
          <p14:tracePt t="199920" x="6229350" y="3679825"/>
          <p14:tracePt t="199937" x="6237288" y="3700463"/>
          <p14:tracePt t="199955" x="6243638" y="3708400"/>
          <p14:tracePt t="199971" x="6251575" y="3708400"/>
          <p14:tracePt t="199989" x="6251575" y="3722688"/>
          <p14:tracePt t="200006" x="6257925" y="3722688"/>
          <p14:tracePt t="200023" x="6257925" y="3729038"/>
          <p14:tracePt t="200039" x="6257925" y="3751263"/>
          <p14:tracePt t="200055" x="6272213" y="3771900"/>
          <p14:tracePt t="200073" x="6272213" y="3786188"/>
          <p14:tracePt t="200090" x="6280150" y="3800475"/>
          <p14:tracePt t="200125" x="6280150" y="3808413"/>
          <p14:tracePt t="200141" x="6294438" y="3822700"/>
          <p14:tracePt t="200158" x="6294438" y="3836988"/>
          <p14:tracePt t="200176" x="6294438" y="3843338"/>
          <p14:tracePt t="200193" x="6300788" y="3851275"/>
          <p14:tracePt t="200212" x="6300788" y="3865563"/>
          <p14:tracePt t="200229" x="6308725" y="3879850"/>
          <p14:tracePt t="200246" x="6308725" y="3894138"/>
          <p14:tracePt t="200265" x="6308725" y="3929063"/>
          <p14:tracePt t="200281" x="6308725" y="3943350"/>
          <p14:tracePt t="200298" x="6315075" y="3979863"/>
          <p14:tracePt t="200313" x="6315075" y="3994150"/>
          <p14:tracePt t="200330" x="6315075" y="4000500"/>
          <p14:tracePt t="200348" x="6315075" y="4014788"/>
          <p14:tracePt t="200364" x="6323013" y="4022725"/>
          <p14:tracePt t="200381" x="6323013" y="4037013"/>
          <p14:tracePt t="200398" x="6329363" y="4057650"/>
          <p14:tracePt t="200417" x="6329363" y="4079875"/>
          <p14:tracePt t="200434" x="6337300" y="4094163"/>
          <p14:tracePt t="200450" x="6337300" y="4114800"/>
          <p14:tracePt t="200467" x="6343650" y="4137025"/>
          <p14:tracePt t="200484" x="6351588" y="4186238"/>
          <p14:tracePt t="200501" x="6351588" y="4208463"/>
          <p14:tracePt t="200518" x="6365875" y="4237038"/>
          <p14:tracePt t="200536" x="6372225" y="4265613"/>
          <p14:tracePt t="200554" x="6386513" y="4294188"/>
          <p14:tracePt t="200571" x="6400800" y="4329113"/>
          <p14:tracePt t="200587" x="6400800" y="4337050"/>
          <p14:tracePt t="200784" x="6400800" y="4343400"/>
          <p14:tracePt t="200792" x="6415088" y="4351338"/>
          <p14:tracePt t="200798" x="6415088" y="4357688"/>
          <p14:tracePt t="200809" x="6423025" y="4379913"/>
          <p14:tracePt t="200827" x="6429375" y="4394200"/>
          <p14:tracePt t="200845" x="6443663" y="4429125"/>
          <p14:tracePt t="200861" x="6457950" y="4443413"/>
          <p14:tracePt t="200878" x="6465888" y="4451350"/>
          <p14:tracePt t="200896" x="6480175" y="4471988"/>
          <p14:tracePt t="200915" x="6500813" y="4500563"/>
          <p14:tracePt t="200931" x="6508750" y="4508500"/>
          <p14:tracePt t="201003" x="6515100" y="4514850"/>
          <p14:tracePt t="201035" x="6523038" y="4514850"/>
          <p14:tracePt t="201057" x="6523038" y="4522788"/>
          <p14:tracePt t="201151" x="6523038" y="4529138"/>
          <p14:tracePt t="201276" x="6515100" y="4529138"/>
          <p14:tracePt t="201283" x="6508750" y="4529138"/>
          <p14:tracePt t="201292" x="6508750" y="4537075"/>
          <p14:tracePt t="201307" x="6480175" y="4537075"/>
          <p14:tracePt t="201324" x="6457950" y="4543425"/>
          <p14:tracePt t="201341" x="6423025" y="4537075"/>
          <p14:tracePt t="201358" x="6372225" y="4537075"/>
          <p14:tracePt t="201377" x="6329363" y="4529138"/>
          <p14:tracePt t="201394" x="6280150" y="4529138"/>
          <p14:tracePt t="201410" x="6243638" y="4529138"/>
          <p14:tracePt t="201426" x="6229350" y="4529138"/>
          <p14:tracePt t="201443" x="6223000" y="4529138"/>
          <p14:tracePt t="201502" x="6215063" y="4537075"/>
          <p14:tracePt t="201629" x="6223000" y="4537075"/>
          <p14:tracePt t="201635" x="6229350" y="4537075"/>
          <p14:tracePt t="201650" x="6251575" y="4537075"/>
          <p14:tracePt t="201667" x="6265863" y="4529138"/>
          <p14:tracePt t="201684" x="6280150" y="4529138"/>
          <p14:tracePt t="201701" x="6286500" y="4522788"/>
          <p14:tracePt t="201718" x="6300788" y="4522788"/>
          <p14:tracePt t="201735" x="6315075" y="4514850"/>
          <p14:tracePt t="201754" x="6323013" y="4514850"/>
          <p14:tracePt t="201771" x="6329363" y="4514850"/>
          <p14:tracePt t="201788" x="6337300" y="4514850"/>
          <p14:tracePt t="201805" x="6343650" y="4514850"/>
          <p14:tracePt t="201821" x="6357938" y="4514850"/>
          <p14:tracePt t="201838" x="6372225" y="4514850"/>
          <p14:tracePt t="201855" x="6386513" y="4508500"/>
          <p14:tracePt t="201872" x="6408738" y="4508500"/>
          <p14:tracePt t="201890" x="6437313" y="4514850"/>
          <p14:tracePt t="201906" x="6494463" y="4522788"/>
          <p14:tracePt t="201924" x="6515100" y="4529138"/>
          <p14:tracePt t="201943" x="6529388" y="4529138"/>
          <p14:tracePt t="201960" x="6543675" y="4529138"/>
          <p14:tracePt t="201977" x="6565900" y="4529138"/>
          <p14:tracePt t="201994" x="6580188" y="4529138"/>
          <p14:tracePt t="202057" x="6586538" y="4529138"/>
          <p14:tracePt t="202081" x="6600825" y="4529138"/>
          <p14:tracePt t="202097" x="6608763" y="4529138"/>
          <p14:tracePt t="202113" x="6615113" y="4529138"/>
          <p14:tracePt t="202121" x="6623050" y="4529138"/>
          <p14:tracePt t="202131" x="6629400" y="4529138"/>
          <p14:tracePt t="202148" x="6665913" y="4529138"/>
          <p14:tracePt t="202165" x="6680200" y="4537075"/>
          <p14:tracePt t="202314" x="6686550" y="4537075"/>
          <p14:tracePt t="202605" x="6686550" y="4529138"/>
          <p14:tracePt t="202634" x="6686550" y="4522788"/>
          <p14:tracePt t="202641" x="6686550" y="4500563"/>
          <p14:tracePt t="202649" x="6686550" y="4494213"/>
          <p14:tracePt t="202660" x="6686550" y="4486275"/>
          <p14:tracePt t="202678" x="6686550" y="4457700"/>
          <p14:tracePt t="202695" x="6686550" y="4437063"/>
          <p14:tracePt t="202712" x="6680200" y="4400550"/>
          <p14:tracePt t="202729" x="6680200" y="4386263"/>
          <p14:tracePt t="202746" x="6665913" y="4379913"/>
          <p14:tracePt t="202763" x="6665913" y="4365625"/>
          <p14:tracePt t="202780" x="6665913" y="4357688"/>
          <p14:tracePt t="202799" x="6665913" y="4329113"/>
          <p14:tracePt t="202817" x="6651625" y="4314825"/>
          <p14:tracePt t="202833" x="6651625" y="4294188"/>
          <p14:tracePt t="202851" x="6637338" y="4271963"/>
          <p14:tracePt t="202866" x="6637338" y="4257675"/>
          <p14:tracePt t="202883" x="6637338" y="4229100"/>
          <p14:tracePt t="202900" x="6637338" y="4222750"/>
          <p14:tracePt t="202919" x="6637338" y="4194175"/>
          <p14:tracePt t="202936" x="6637338" y="4151313"/>
          <p14:tracePt t="202954" x="6637338" y="4114800"/>
          <p14:tracePt t="202971" x="6629400" y="4071938"/>
          <p14:tracePt t="202988" x="6623050" y="4043363"/>
          <p14:tracePt t="203005" x="6623050" y="4022725"/>
          <p14:tracePt t="203022" x="6623050" y="4008438"/>
          <p14:tracePt t="203041" x="6623050" y="3965575"/>
          <p14:tracePt t="203056" x="6623050" y="3957638"/>
          <p14:tracePt t="203073" x="6623050" y="3943350"/>
          <p14:tracePt t="203091" x="6623050" y="3914775"/>
          <p14:tracePt t="203108" x="6629400" y="3894138"/>
          <p14:tracePt t="203125" x="6629400" y="3865563"/>
          <p14:tracePt t="203143" x="6629400" y="3836988"/>
          <p14:tracePt t="203159" x="6629400" y="3808413"/>
          <p14:tracePt t="203176" x="6629400" y="3794125"/>
          <p14:tracePt t="203194" x="6629400" y="3771900"/>
          <p14:tracePt t="203211" x="6629400" y="3736975"/>
          <p14:tracePt t="203228" x="6629400" y="3708400"/>
          <p14:tracePt t="203245" x="6637338" y="3665538"/>
          <p14:tracePt t="203260" x="6637338" y="3622675"/>
          <p14:tracePt t="203277" x="6637338" y="3586163"/>
          <p14:tracePt t="203294" x="6643688" y="3557588"/>
          <p14:tracePt t="203312" x="6651625" y="3536950"/>
          <p14:tracePt t="203329" x="6651625" y="3500438"/>
          <p14:tracePt t="203346" x="6651625" y="3486150"/>
          <p14:tracePt t="203363" x="6651625" y="3465513"/>
          <p14:tracePt t="203382" x="6651625" y="3436938"/>
          <p14:tracePt t="203399" x="6651625" y="3400425"/>
          <p14:tracePt t="203415" x="6651625" y="3379788"/>
          <p14:tracePt t="203433" x="6651625" y="3357563"/>
          <p14:tracePt t="203448" x="6651625" y="3328988"/>
          <p14:tracePt t="203466" x="6651625" y="3308350"/>
          <p14:tracePt t="203483" x="6651625" y="3271838"/>
          <p14:tracePt t="203500" x="6651625" y="3251200"/>
          <p14:tracePt t="203517" x="6651625" y="3236913"/>
          <p14:tracePt t="203627" x="6651625" y="3228975"/>
          <p14:tracePt t="203651" x="6651625" y="3222625"/>
          <p14:tracePt t="203659" x="6651625" y="3214688"/>
          <p14:tracePt t="203674" x="6651625" y="3208338"/>
          <p14:tracePt t="204245" x="6651625" y="3214688"/>
          <p14:tracePt t="204252" x="6651625" y="3228975"/>
          <p14:tracePt t="204259" x="6651625" y="3251200"/>
          <p14:tracePt t="204272" x="6651625" y="3265488"/>
          <p14:tracePt t="204289" x="6657975" y="3322638"/>
          <p14:tracePt t="204305" x="6657975" y="3371850"/>
          <p14:tracePt t="204322" x="6657975" y="3422650"/>
          <p14:tracePt t="204340" x="6657975" y="3486150"/>
          <p14:tracePt t="204357" x="6657975" y="3557588"/>
          <p14:tracePt t="204376" x="6657975" y="3651250"/>
          <p14:tracePt t="204391" x="6651625" y="3722688"/>
          <p14:tracePt t="204408" x="6637338" y="3771900"/>
          <p14:tracePt t="204426" x="6623050" y="3808413"/>
          <p14:tracePt t="204443" x="6615113" y="3829050"/>
          <p14:tracePt t="204460" x="6594475" y="3871913"/>
          <p14:tracePt t="204477" x="6586538" y="3908425"/>
          <p14:tracePt t="204496" x="6586538" y="3957638"/>
          <p14:tracePt t="204513" x="6586538" y="3986213"/>
          <p14:tracePt t="204530" x="6586538" y="4086225"/>
          <p14:tracePt t="204546" x="6586538" y="4237038"/>
          <p14:tracePt t="204562" x="6586538" y="4365625"/>
          <p14:tracePt t="204580" x="6586538" y="4457700"/>
          <p14:tracePt t="204597" x="6594475" y="4543425"/>
          <p14:tracePt t="204616" x="6594475" y="4572000"/>
          <p14:tracePt t="204631" x="6600825" y="4572000"/>
          <p14:tracePt t="204648" x="6615113" y="4572000"/>
          <p14:tracePt t="204666" x="6637338" y="4579938"/>
          <p14:tracePt t="204684" x="6651625" y="4579938"/>
          <p14:tracePt t="204891" x="6651625" y="4594225"/>
          <p14:tracePt t="204900" x="6651625" y="4608513"/>
          <p14:tracePt t="204908" x="6643688" y="4614863"/>
          <p14:tracePt t="204922" x="6643688" y="4637088"/>
          <p14:tracePt t="204939" x="6637338" y="4665663"/>
          <p14:tracePt t="204957" x="6637338" y="4700588"/>
          <p14:tracePt t="204974" x="6637338" y="4722813"/>
          <p14:tracePt t="204991" x="6637338" y="4772025"/>
          <p14:tracePt t="205010" x="6637338" y="4879975"/>
          <p14:tracePt t="205027" x="6637338" y="4943475"/>
          <p14:tracePt t="205044" x="6637338" y="5022850"/>
          <p14:tracePt t="205061" x="6629400" y="5137150"/>
          <p14:tracePt t="205081" x="6608763" y="5186363"/>
          <p14:tracePt t="205095" x="6594475" y="5208588"/>
          <p14:tracePt t="205111" x="6565900" y="5243513"/>
          <p14:tracePt t="205128" x="6551613" y="5257800"/>
          <p14:tracePt t="205145" x="6537325" y="5280025"/>
          <p14:tracePt t="205165" x="6523038" y="5314950"/>
          <p14:tracePt t="205181" x="6523038" y="5322888"/>
          <p14:tracePt t="205199" x="6523038" y="5337175"/>
          <p14:tracePt t="205216" x="6543675" y="5357813"/>
          <p14:tracePt t="205233" x="6557963" y="5365750"/>
          <p14:tracePt t="205251" x="6643688" y="5386388"/>
          <p14:tracePt t="205267" x="6686550" y="5386388"/>
          <p14:tracePt t="205283" x="6737350" y="5400675"/>
          <p14:tracePt t="205300" x="6786563" y="5414963"/>
          <p14:tracePt t="205316" x="6823075" y="5429250"/>
          <p14:tracePt t="205334" x="6865938" y="5451475"/>
          <p14:tracePt t="205351" x="6923088" y="5465763"/>
          <p14:tracePt t="205368" x="7000875" y="5480050"/>
          <p14:tracePt t="205385" x="7029450" y="5486400"/>
          <p14:tracePt t="205403" x="7086600" y="5486400"/>
          <p14:tracePt t="205419" x="7129463" y="5486400"/>
          <p14:tracePt t="205437" x="7158038" y="5494338"/>
          <p14:tracePt t="205455" x="7172325" y="5500688"/>
          <p14:tracePt t="205472" x="7194550" y="5508625"/>
          <p14:tracePt t="205490" x="7223125" y="5529263"/>
          <p14:tracePt t="205507" x="7243763" y="5543550"/>
          <p14:tracePt t="205525" x="7294563" y="5565775"/>
          <p14:tracePt t="205540" x="7329488" y="5572125"/>
          <p14:tracePt t="205557" x="7380288" y="5580063"/>
          <p14:tracePt t="205574" x="7408863" y="5594350"/>
          <p14:tracePt t="205591" x="7415213" y="5594350"/>
          <p14:tracePt t="205608" x="7437438" y="5608638"/>
          <p14:tracePt t="205625" x="7443788" y="5608638"/>
          <p14:tracePt t="205644" x="7451725" y="5614988"/>
          <p14:tracePt t="205761" x="7451725" y="5629275"/>
          <p14:tracePt t="205767" x="7458075" y="5665788"/>
          <p14:tracePt t="205779" x="7458075" y="5686425"/>
          <p14:tracePt t="205797" x="7437438" y="5722938"/>
          <p14:tracePt t="205814" x="7429500" y="5729288"/>
          <p14:tracePt t="205831" x="7408863" y="5737225"/>
          <p14:tracePt t="205848" x="7394575" y="5743575"/>
          <p14:tracePt t="205866" x="7366000" y="5751513"/>
          <p14:tracePt t="205882" x="7343775" y="5751513"/>
          <p14:tracePt t="205899" x="7329488" y="5751513"/>
          <p14:tracePt t="205916" x="7286625" y="5808663"/>
          <p14:tracePt t="205934" x="7258050" y="5843588"/>
          <p14:tracePt t="205951" x="7194550" y="5865813"/>
          <p14:tracePt t="205968" x="7123113" y="5894388"/>
          <p14:tracePt t="205985" x="7100888" y="5894388"/>
          <p14:tracePt t="206003" x="7065963" y="5894388"/>
          <p14:tracePt t="206020" x="7029450" y="5894388"/>
          <p14:tracePt t="206039" x="6958013" y="5900738"/>
          <p14:tracePt t="206055" x="6851650" y="5900738"/>
          <p14:tracePt t="206073" x="6772275" y="5922963"/>
          <p14:tracePt t="206090" x="6700838" y="5943600"/>
          <p14:tracePt t="206108" x="6637338" y="5951538"/>
          <p14:tracePt t="206125" x="6594475" y="5957888"/>
          <p14:tracePt t="206141" x="6551613" y="5957888"/>
          <p14:tracePt t="206158" x="6508750" y="5951538"/>
          <p14:tracePt t="206177" x="6451600" y="5943600"/>
          <p14:tracePt t="206193" x="6351588" y="5929313"/>
          <p14:tracePt t="206210" x="6280150" y="5929313"/>
          <p14:tracePt t="206227" x="6157913" y="5937250"/>
          <p14:tracePt t="206244" x="6115050" y="5937250"/>
          <p14:tracePt t="206261" x="6057900" y="5937250"/>
          <p14:tracePt t="206278" x="6029325" y="5937250"/>
          <p14:tracePt t="206295" x="6008688" y="5922963"/>
          <p14:tracePt t="206313" x="5943600" y="5880100"/>
          <p14:tracePt t="206330" x="5865813" y="5857875"/>
          <p14:tracePt t="206348" x="5765800" y="5815013"/>
          <p14:tracePt t="206363" x="5643563" y="5780088"/>
          <p14:tracePt t="206380" x="5543550" y="5757863"/>
          <p14:tracePt t="206383" x="5514975" y="5757863"/>
          <p14:tracePt t="206399" x="5443538" y="5722938"/>
          <p14:tracePt t="206415" x="5422900" y="5722938"/>
          <p14:tracePt t="206431" x="5400675" y="5708650"/>
          <p14:tracePt t="206448" x="5386388" y="5680075"/>
          <p14:tracePt t="206465" x="5372100" y="5657850"/>
          <p14:tracePt t="206482" x="5337175" y="5629275"/>
          <p14:tracePt t="206499" x="5300663" y="5608638"/>
          <p14:tracePt t="206516" x="5265738" y="5565775"/>
          <p14:tracePt t="206535" x="5257800" y="5551488"/>
          <p14:tracePt t="206552" x="5257800" y="5543550"/>
          <p14:tracePt t="206569" x="5251450" y="5529263"/>
          <p14:tracePt t="206586" x="5251450" y="5522913"/>
          <p14:tracePt t="206603" x="5257800" y="5508625"/>
          <p14:tracePt t="206620" x="5265738" y="5486400"/>
          <p14:tracePt t="206637" x="5308600" y="5451475"/>
          <p14:tracePt t="206653" x="5337175" y="5422900"/>
          <p14:tracePt t="206671" x="5372100" y="5386388"/>
          <p14:tracePt t="206689" x="5429250" y="5365750"/>
          <p14:tracePt t="206706" x="5486400" y="5357813"/>
          <p14:tracePt t="206725" x="5537200" y="5343525"/>
          <p14:tracePt t="206740" x="5608638" y="5337175"/>
          <p14:tracePt t="206758" x="5686425" y="5300663"/>
          <p14:tracePt t="206774" x="5737225" y="5286375"/>
          <p14:tracePt t="206790" x="5772150" y="5280025"/>
          <p14:tracePt t="206808" x="5815013" y="5257800"/>
          <p14:tracePt t="206825" x="5886450" y="5243513"/>
          <p14:tracePt t="206842" x="5965825" y="5229225"/>
          <p14:tracePt t="206859" x="6051550" y="5222875"/>
          <p14:tracePt t="206877" x="6115050" y="5194300"/>
          <p14:tracePt t="206895" x="6143625" y="5194300"/>
          <p14:tracePt t="206912" x="6194425" y="5180013"/>
          <p14:tracePt t="206928" x="6243638" y="5165725"/>
          <p14:tracePt t="206945" x="6343650" y="5151438"/>
          <p14:tracePt t="206963" x="6423025" y="5143500"/>
          <p14:tracePt t="206979" x="6508750" y="5129213"/>
          <p14:tracePt t="206996" x="6600825" y="5129213"/>
          <p14:tracePt t="207013" x="6686550" y="5122863"/>
          <p14:tracePt t="207032" x="6800850" y="5108575"/>
          <p14:tracePt t="207049" x="6843713" y="5108575"/>
          <p14:tracePt t="207066" x="6923088" y="5108575"/>
          <p14:tracePt t="207083" x="6965950" y="5108575"/>
          <p14:tracePt t="207101" x="7023100" y="5108575"/>
          <p14:tracePt t="207118" x="7037388" y="5108575"/>
          <p14:tracePt t="207135" x="7058025" y="5108575"/>
          <p14:tracePt t="207152" x="7094538" y="5108575"/>
          <p14:tracePt t="207169" x="7123113" y="5108575"/>
          <p14:tracePt t="207186" x="7165975" y="5122863"/>
          <p14:tracePt t="207203" x="7265988" y="5122863"/>
          <p14:tracePt t="207221" x="7308850" y="5129213"/>
          <p14:tracePt t="207238" x="7351713" y="5129213"/>
          <p14:tracePt t="207255" x="7372350" y="5137150"/>
          <p14:tracePt t="207272" x="7437438" y="5143500"/>
          <p14:tracePt t="207289" x="7494588" y="5165725"/>
          <p14:tracePt t="207305" x="7523163" y="5172075"/>
          <p14:tracePt t="207322" x="7572375" y="5194300"/>
          <p14:tracePt t="207339" x="7615238" y="5208588"/>
          <p14:tracePt t="207356" x="7637463" y="5208588"/>
          <p14:tracePt t="207375" x="7672388" y="5229225"/>
          <p14:tracePt t="207390" x="7686675" y="5237163"/>
          <p14:tracePt t="207407" x="7694613" y="5251450"/>
          <p14:tracePt t="207425" x="7700963" y="5257800"/>
          <p14:tracePt t="207441" x="7715250" y="5280025"/>
          <p14:tracePt t="207459" x="7723188" y="5294313"/>
          <p14:tracePt t="207476" x="7743825" y="5343525"/>
          <p14:tracePt t="207493" x="7743825" y="5380038"/>
          <p14:tracePt t="207512" x="7743825" y="5414963"/>
          <p14:tracePt t="207527" x="7743825" y="5443538"/>
          <p14:tracePt t="207545" x="7743825" y="5480050"/>
          <p14:tracePt t="207562" x="7743825" y="5522913"/>
          <p14:tracePt t="207579" x="7743825" y="5557838"/>
          <p14:tracePt t="207596" x="7737475" y="5572125"/>
          <p14:tracePt t="207614" x="7723188" y="5580063"/>
          <p14:tracePt t="207631" x="7700963" y="5608638"/>
          <p14:tracePt t="207650" x="7680325" y="5629275"/>
          <p14:tracePt t="207666" x="7651750" y="5643563"/>
          <p14:tracePt t="207684" x="7608888" y="5665788"/>
          <p14:tracePt t="207699" x="7515225" y="5694363"/>
          <p14:tracePt t="207716" x="7443788" y="5722938"/>
          <p14:tracePt t="207733" x="7380288" y="5737225"/>
          <p14:tracePt t="207750" x="7280275" y="5751513"/>
          <p14:tracePt t="207767" x="7200900" y="5751513"/>
          <p14:tracePt t="207786" x="7158038" y="5757863"/>
          <p14:tracePt t="207803" x="7108825" y="5757863"/>
          <p14:tracePt t="207821" x="7065963" y="5757863"/>
          <p14:tracePt t="207837" x="7037388" y="5757863"/>
          <p14:tracePt t="207854" x="7008813" y="5751513"/>
          <p14:tracePt t="207872" x="6958013" y="5751513"/>
          <p14:tracePt t="207875" x="6937375" y="5751513"/>
          <p14:tracePt t="207887" x="6923088" y="5751513"/>
          <p14:tracePt t="207904" x="6872288" y="5751513"/>
          <p14:tracePt t="207923" x="6800850" y="5751513"/>
          <p14:tracePt t="207940" x="6743700" y="5757863"/>
          <p14:tracePt t="207956" x="6700838" y="5757863"/>
          <p14:tracePt t="207973" x="6651625" y="5757863"/>
          <p14:tracePt t="207990" x="6615113" y="5751513"/>
          <p14:tracePt t="208007" x="6572250" y="5751513"/>
          <p14:tracePt t="208024" x="6537325" y="5737225"/>
          <p14:tracePt t="208042" x="6523038" y="5729288"/>
          <p14:tracePt t="208058" x="6486525" y="5722938"/>
          <p14:tracePt t="208076" x="6457950" y="5722938"/>
          <p14:tracePt t="208093" x="6386513" y="5715000"/>
          <p14:tracePt t="208111" x="6343650" y="5715000"/>
          <p14:tracePt t="208128" x="6315075" y="5715000"/>
          <p14:tracePt t="208146" x="6294438" y="5715000"/>
          <p14:tracePt t="208166" x="6257925" y="5715000"/>
          <p14:tracePt t="208181" x="6215063" y="5715000"/>
          <p14:tracePt t="208198" x="6186488" y="5694363"/>
          <p14:tracePt t="208215" x="6151563" y="5680075"/>
          <p14:tracePt t="208232" x="6115050" y="5680075"/>
          <p14:tracePt t="208249" x="6072188" y="5665788"/>
          <p14:tracePt t="208266" x="6022975" y="5657850"/>
          <p14:tracePt t="208284" x="5972175" y="5637213"/>
          <p14:tracePt t="208300" x="5943600" y="5629275"/>
          <p14:tracePt t="208318" x="5915025" y="5622925"/>
          <p14:tracePt t="208336" x="5900738" y="5614988"/>
          <p14:tracePt t="208351" x="5894388" y="5608638"/>
          <p14:tracePt t="208367" x="5880100" y="5594350"/>
          <p14:tracePt t="208385" x="5872163" y="5586413"/>
          <p14:tracePt t="208402" x="5857875" y="5572125"/>
          <p14:tracePt t="208419" x="5851525" y="5557838"/>
          <p14:tracePt t="208436" x="5837238" y="5543550"/>
          <p14:tracePt t="208453" x="5837238" y="5537200"/>
          <p14:tracePt t="208470" x="5829300" y="5529263"/>
          <p14:tracePt t="208487" x="5829300" y="5522913"/>
          <p14:tracePt t="208504" x="5829300" y="5494338"/>
          <p14:tracePt t="208522" x="5829300" y="5480050"/>
          <p14:tracePt t="208539" x="5837238" y="5457825"/>
          <p14:tracePt t="208556" x="5837238" y="5443538"/>
          <p14:tracePt t="208573" x="5843588" y="5437188"/>
          <p14:tracePt t="208590" x="5851525" y="5414963"/>
          <p14:tracePt t="208607" x="5857875" y="5394325"/>
          <p14:tracePt t="208624" x="5894388" y="5351463"/>
          <p14:tracePt t="208641" x="5929313" y="5322888"/>
          <p14:tracePt t="208660" x="5980113" y="5314950"/>
          <p14:tracePt t="208677" x="6015038" y="5300663"/>
          <p14:tracePt t="208695" x="6072188" y="5294313"/>
          <p14:tracePt t="208712" x="6115050" y="5280025"/>
          <p14:tracePt t="208729" x="6157913" y="5280025"/>
          <p14:tracePt t="208746" x="6208713" y="5272088"/>
          <p14:tracePt t="208762" x="6257925" y="5272088"/>
          <p14:tracePt t="208779" x="6308725" y="5272088"/>
          <p14:tracePt t="208795" x="6380163" y="5257800"/>
          <p14:tracePt t="208812" x="6486525" y="5251450"/>
          <p14:tracePt t="208830" x="6537325" y="5243513"/>
          <p14:tracePt t="208847" x="6594475" y="5243513"/>
          <p14:tracePt t="208864" x="6643688" y="5243513"/>
          <p14:tracePt t="208883" x="6694488" y="5237163"/>
          <p14:tracePt t="208900" x="6715125" y="5237163"/>
          <p14:tracePt t="208917" x="6751638" y="5237163"/>
          <p14:tracePt t="208934" x="6794500" y="5229225"/>
          <p14:tracePt t="208952" x="6837363" y="5229225"/>
          <p14:tracePt t="208968" x="6908800" y="5222875"/>
          <p14:tracePt t="208984" x="6986588" y="5214938"/>
          <p14:tracePt t="209002" x="7029450" y="5214938"/>
          <p14:tracePt t="209019" x="7058025" y="5214938"/>
          <p14:tracePt t="209036" x="7100888" y="5222875"/>
          <p14:tracePt t="209052" x="7143750" y="5222875"/>
          <p14:tracePt t="209070" x="7194550" y="5229225"/>
          <p14:tracePt t="209088" x="7243763" y="5229225"/>
          <p14:tracePt t="209106" x="7286625" y="5237163"/>
          <p14:tracePt t="209123" x="7329488" y="5243513"/>
          <p14:tracePt t="209140" x="7386638" y="5243513"/>
          <p14:tracePt t="209157" x="7408863" y="5243513"/>
          <p14:tracePt t="209174" x="7437438" y="5251450"/>
          <p14:tracePt t="209191" x="7466013" y="5257800"/>
          <p14:tracePt t="209207" x="7494588" y="5265738"/>
          <p14:tracePt t="209224" x="7508875" y="5272088"/>
          <p14:tracePt t="209241" x="7572375" y="5294313"/>
          <p14:tracePt t="209260" x="7643813" y="5337175"/>
          <p14:tracePt t="209277" x="7666038" y="5351463"/>
          <p14:tracePt t="209294" x="7680325" y="5357813"/>
          <p14:tracePt t="209311" x="7708900" y="5372100"/>
          <p14:tracePt t="209327" x="7729538" y="5386388"/>
          <p14:tracePt t="209344" x="7737475" y="5414963"/>
          <p14:tracePt t="209361" x="7743825" y="5451475"/>
          <p14:tracePt t="209378" x="7751763" y="5480050"/>
          <p14:tracePt t="209399" x="7758113" y="5522913"/>
          <p14:tracePt t="209415" x="7766050" y="5557838"/>
          <p14:tracePt t="209431" x="7766050" y="5586413"/>
          <p14:tracePt t="209447" x="7766050" y="5614988"/>
          <p14:tracePt t="209464" x="7766050" y="5643563"/>
          <p14:tracePt t="209481" x="7766050" y="5657850"/>
          <p14:tracePt t="209498" x="7766050" y="5694363"/>
          <p14:tracePt t="209515" x="7766050" y="5722938"/>
          <p14:tracePt t="209533" x="7751763" y="5743575"/>
          <p14:tracePt t="209552" x="7751763" y="5765800"/>
          <p14:tracePt t="209570" x="7729538" y="5794375"/>
          <p14:tracePt t="209584" x="7715250" y="5808663"/>
          <p14:tracePt t="209601" x="7700963" y="5829300"/>
          <p14:tracePt t="209618" x="7680325" y="5829300"/>
          <p14:tracePt t="209635" x="7651750" y="5837238"/>
          <p14:tracePt t="209652" x="7615238" y="5857875"/>
          <p14:tracePt t="209671" x="7566025" y="5865813"/>
          <p14:tracePt t="209689" x="7529513" y="5872163"/>
          <p14:tracePt t="209706" x="7500938" y="5886450"/>
          <p14:tracePt t="209723" x="7443788" y="5894388"/>
          <p14:tracePt t="209740" x="7394575" y="5908675"/>
          <p14:tracePt t="209757" x="7343775" y="5908675"/>
          <p14:tracePt t="209774" x="7294563" y="5915025"/>
          <p14:tracePt t="209791" x="7251700" y="5915025"/>
          <p14:tracePt t="209809" x="7194550" y="5922963"/>
          <p14:tracePt t="209825" x="7151688" y="5929313"/>
          <p14:tracePt t="209841" x="7108825" y="5929313"/>
          <p14:tracePt t="209859" x="7037388" y="5929313"/>
          <p14:tracePt t="209875" x="6986588" y="5929313"/>
          <p14:tracePt t="209892" x="6958013" y="5929313"/>
          <p14:tracePt t="209909" x="6908800" y="5922963"/>
          <p14:tracePt t="209927" x="6837363" y="5915025"/>
          <p14:tracePt t="209944" x="6757988" y="5894388"/>
          <p14:tracePt t="209961" x="6694488" y="5880100"/>
          <p14:tracePt t="209978" x="6615113" y="5872163"/>
          <p14:tracePt t="209995" x="6543675" y="5865813"/>
          <p14:tracePt t="210015" x="6443663" y="5843588"/>
          <p14:tracePt t="210031" x="6386513" y="5822950"/>
          <p14:tracePt t="210047" x="6315075" y="5808663"/>
          <p14:tracePt t="210064" x="6286500" y="5786438"/>
          <p14:tracePt t="210081" x="6257925" y="5765800"/>
          <p14:tracePt t="210098" x="6194425" y="5751513"/>
          <p14:tracePt t="210115" x="6157913" y="5751513"/>
          <p14:tracePt t="210132" x="6086475" y="5722938"/>
          <p14:tracePt t="210149" x="6043613" y="5700713"/>
          <p14:tracePt t="210169" x="6008688" y="5686425"/>
          <p14:tracePt t="210185" x="5994400" y="5680075"/>
          <p14:tracePt t="210203" x="5980113" y="5665788"/>
          <p14:tracePt t="210220" x="5972175" y="5651500"/>
          <p14:tracePt t="210237" x="5957888" y="5629275"/>
          <p14:tracePt t="210252" x="5957888" y="5614988"/>
          <p14:tracePt t="210271" x="5951538" y="5608638"/>
          <p14:tracePt t="210289" x="5951538" y="5586413"/>
          <p14:tracePt t="210305" x="5951538" y="5572125"/>
          <p14:tracePt t="210323" x="5943600" y="5557838"/>
          <p14:tracePt t="210339" x="5943600" y="5543550"/>
          <p14:tracePt t="210355" x="5943600" y="5500688"/>
          <p14:tracePt t="210372" x="5951538" y="5472113"/>
          <p14:tracePt t="210375" x="5957888" y="5451475"/>
          <p14:tracePt t="210389" x="5965825" y="5437188"/>
          <p14:tracePt t="210406" x="5980113" y="5414963"/>
          <p14:tracePt t="210423" x="5994400" y="5400675"/>
          <p14:tracePt t="210440" x="6008688" y="5380038"/>
          <p14:tracePt t="210458" x="6043613" y="5357813"/>
          <p14:tracePt t="210475" x="6065838" y="5337175"/>
          <p14:tracePt t="210492" x="6094413" y="5322888"/>
          <p14:tracePt t="210509" x="6108700" y="5308600"/>
          <p14:tracePt t="210526" x="6122988" y="5300663"/>
          <p14:tracePt t="210544" x="6151563" y="5294313"/>
          <p14:tracePt t="210561" x="6186488" y="5280025"/>
          <p14:tracePt t="210578" x="6272213" y="5257800"/>
          <p14:tracePt t="210595" x="6315075" y="5251450"/>
          <p14:tracePt t="210612" x="6357938" y="5237163"/>
          <p14:tracePt t="210630" x="6394450" y="5229225"/>
          <p14:tracePt t="210647" x="6423025" y="5229225"/>
          <p14:tracePt t="210665" x="6500813" y="5229225"/>
          <p14:tracePt t="210683" x="6537325" y="5229225"/>
          <p14:tracePt t="210700" x="6586538" y="5229225"/>
          <p14:tracePt t="210717" x="6643688" y="5214938"/>
          <p14:tracePt t="210734" x="6672263" y="5208588"/>
          <p14:tracePt t="210751" x="6723063" y="5200650"/>
          <p14:tracePt t="210769" x="6737350" y="5194300"/>
          <p14:tracePt t="210787" x="6765925" y="5194300"/>
          <p14:tracePt t="210801" x="6794500" y="5194300"/>
          <p14:tracePt t="210817" x="6823075" y="5194300"/>
          <p14:tracePt t="210835" x="6872288" y="5194300"/>
          <p14:tracePt t="210853" x="6900863" y="5194300"/>
          <p14:tracePt t="210872" x="6951663" y="5194300"/>
          <p14:tracePt t="210879" x="6986588" y="5194300"/>
          <p14:tracePt t="210886" x="7008813" y="5194300"/>
          <p14:tracePt t="210904" x="7072313" y="5194300"/>
          <p14:tracePt t="210922" x="7143750" y="5194300"/>
          <p14:tracePt t="210939" x="7215188" y="5222875"/>
          <p14:tracePt t="210956" x="7272338" y="5243513"/>
          <p14:tracePt t="210973" x="7308850" y="5251450"/>
          <p14:tracePt t="210990" x="7329488" y="5265738"/>
          <p14:tracePt t="211007" x="7366000" y="5300663"/>
          <p14:tracePt t="211023" x="7394575" y="5329238"/>
          <p14:tracePt t="211040" x="7437438" y="5372100"/>
          <p14:tracePt t="211058" x="7458075" y="5400675"/>
          <p14:tracePt t="211075" x="7486650" y="5414963"/>
          <p14:tracePt t="211092" x="7500938" y="5443538"/>
          <p14:tracePt t="211111" x="7508875" y="5457825"/>
          <p14:tracePt t="211127" x="7515225" y="5486400"/>
          <p14:tracePt t="211143" x="7515225" y="5514975"/>
          <p14:tracePt t="211160" x="7515225" y="5543550"/>
          <p14:tracePt t="211178" x="7515225" y="5614988"/>
          <p14:tracePt t="211195" x="7515225" y="5643563"/>
          <p14:tracePt t="211212" x="7486650" y="5680075"/>
          <p14:tracePt t="211229" x="7466013" y="5715000"/>
          <p14:tracePt t="211246" x="7437438" y="5751513"/>
          <p14:tracePt t="211264" x="7400925" y="5794375"/>
          <p14:tracePt t="211280" x="7386638" y="5808663"/>
          <p14:tracePt t="211298" x="7358063" y="5822950"/>
          <p14:tracePt t="211315" x="7308850" y="5851525"/>
          <p14:tracePt t="211333" x="7258050" y="5872163"/>
          <p14:tracePt t="211349" x="7215188" y="5886450"/>
          <p14:tracePt t="211367" x="7123113" y="5900738"/>
          <p14:tracePt t="211383" x="7043738" y="5900738"/>
          <p14:tracePt t="211401" x="6986588" y="5900738"/>
          <p14:tracePt t="211418" x="6843713" y="5908675"/>
          <p14:tracePt t="211435" x="6743700" y="5908675"/>
          <p14:tracePt t="211452" x="6623050" y="5908675"/>
          <p14:tracePt t="211469" x="6551613" y="5900738"/>
          <p14:tracePt t="211486" x="6472238" y="5900738"/>
          <p14:tracePt t="211503" x="6386513" y="5900738"/>
          <p14:tracePt t="211523" x="6243638" y="5886450"/>
          <p14:tracePt t="211539" x="6137275" y="5880100"/>
          <p14:tracePt t="211556" x="6029325" y="5857875"/>
          <p14:tracePt t="211572" x="5929313" y="5843588"/>
          <p14:tracePt t="211589" x="5851525" y="5829300"/>
          <p14:tracePt t="211606" x="5765800" y="5822950"/>
          <p14:tracePt t="211623" x="5694363" y="5822950"/>
          <p14:tracePt t="211640" x="5614988" y="5800725"/>
          <p14:tracePt t="211658" x="5586413" y="5780088"/>
          <p14:tracePt t="211674" x="5565775" y="5765800"/>
          <p14:tracePt t="211692" x="5537200" y="5729288"/>
          <p14:tracePt t="211711" x="5494338" y="5680075"/>
          <p14:tracePt t="211728" x="5480050" y="5651500"/>
          <p14:tracePt t="211745" x="5465763" y="5637213"/>
          <p14:tracePt t="211760" x="5465763" y="5614988"/>
          <p14:tracePt t="211777" x="5451475" y="5594350"/>
          <p14:tracePt t="211795" x="5457825" y="5557838"/>
          <p14:tracePt t="211812" x="5465763" y="5514975"/>
          <p14:tracePt t="211831" x="5472113" y="5472113"/>
          <p14:tracePt t="211848" x="5486400" y="5451475"/>
          <p14:tracePt t="211864" x="5500688" y="5422900"/>
          <p14:tracePt t="211883" x="5537200" y="5386388"/>
          <p14:tracePt t="211899" x="5565775" y="5365750"/>
          <p14:tracePt t="211915" x="5600700" y="5351463"/>
          <p14:tracePt t="211932" x="5651500" y="5322888"/>
          <p14:tracePt t="211949" x="5708650" y="5294313"/>
          <p14:tracePt t="211966" x="5794375" y="5280025"/>
          <p14:tracePt t="211983" x="5837238" y="5257800"/>
          <p14:tracePt t="212000" x="5929313" y="5229225"/>
          <p14:tracePt t="212017" x="5986463" y="5186363"/>
          <p14:tracePt t="212034" x="6065838" y="5172075"/>
          <p14:tracePt t="212052" x="6122988" y="5165725"/>
          <p14:tracePt t="212069" x="6165850" y="5157788"/>
          <p14:tracePt t="212086" x="6229350" y="5143500"/>
          <p14:tracePt t="212103" x="6251575" y="5137150"/>
          <p14:tracePt t="212123" x="6286500" y="5122863"/>
          <p14:tracePt t="212139" x="6351588" y="5100638"/>
          <p14:tracePt t="212157" x="6437313" y="5065713"/>
          <p14:tracePt t="212173" x="6465888" y="5051425"/>
          <p14:tracePt t="212189" x="6494463" y="5043488"/>
          <p14:tracePt t="212206" x="6523038" y="5037138"/>
          <p14:tracePt t="212223" x="6557963" y="5037138"/>
          <p14:tracePt t="212240" x="6629400" y="5029200"/>
          <p14:tracePt t="212257" x="6672263" y="5029200"/>
          <p14:tracePt t="212274" x="6708775" y="5029200"/>
          <p14:tracePt t="212292" x="6751638" y="5029200"/>
          <p14:tracePt t="212309" x="6780213" y="5037138"/>
          <p14:tracePt t="212326" x="6851650" y="5051425"/>
          <p14:tracePt t="212343" x="6894513" y="5057775"/>
          <p14:tracePt t="212360" x="6915150" y="5072063"/>
          <p14:tracePt t="212377" x="6980238" y="5080000"/>
          <p14:tracePt t="212394" x="7000875" y="5094288"/>
          <p14:tracePt t="212412" x="7051675" y="5114925"/>
          <p14:tracePt t="212429" x="7108825" y="5143500"/>
          <p14:tracePt t="212446" x="7143750" y="5165725"/>
          <p14:tracePt t="212463" x="7223125" y="5208588"/>
          <p14:tracePt t="212480" x="7272338" y="5243513"/>
          <p14:tracePt t="212497" x="7294563" y="5257800"/>
          <p14:tracePt t="212514" x="7343775" y="5308600"/>
          <p14:tracePt t="212531" x="7366000" y="5337175"/>
          <p14:tracePt t="212549" x="7386638" y="5372100"/>
          <p14:tracePt t="212565" x="7400925" y="5394325"/>
          <p14:tracePt t="212583" x="7408863" y="5437188"/>
          <p14:tracePt t="212602" x="7423150" y="5480050"/>
          <p14:tracePt t="212619" x="7423150" y="5508625"/>
          <p14:tracePt t="212637" x="7423150" y="5543550"/>
          <p14:tracePt t="212653" x="7429500" y="5572125"/>
          <p14:tracePt t="212671" x="7429500" y="5622925"/>
          <p14:tracePt t="212688" x="7429500" y="5665788"/>
          <p14:tracePt t="212705" x="7429500" y="5708650"/>
          <p14:tracePt t="212722" x="7408863" y="5737225"/>
          <p14:tracePt t="212739" x="7394575" y="5757863"/>
          <p14:tracePt t="212757" x="7358063" y="5786438"/>
          <p14:tracePt t="212774" x="7337425" y="5794375"/>
          <p14:tracePt t="212789" x="7308850" y="5808663"/>
          <p14:tracePt t="212806" x="7272338" y="5829300"/>
          <p14:tracePt t="212823" x="7223125" y="5837238"/>
          <p14:tracePt t="212843" x="7094538" y="5865813"/>
          <p14:tracePt t="212860" x="6958013" y="5872163"/>
          <p14:tracePt t="212877" x="6851650" y="5880100"/>
          <p14:tracePt t="212884" x="6815138" y="5894388"/>
          <p14:tracePt t="212895" x="6772275" y="5900738"/>
          <p14:tracePt t="212908" x="6708775" y="5908675"/>
          <p14:tracePt t="212926" x="6665913" y="5915025"/>
          <p14:tracePt t="212943" x="6615113" y="5915025"/>
          <p14:tracePt t="212960" x="6515100" y="5915025"/>
          <p14:tracePt t="212977" x="6400800" y="5908675"/>
          <p14:tracePt t="212994" x="6300788" y="5894388"/>
          <p14:tracePt t="213011" x="6243638" y="5894388"/>
          <p14:tracePt t="213028" x="6143625" y="5872163"/>
          <p14:tracePt t="213046" x="6080125" y="5865813"/>
          <p14:tracePt t="213063" x="6065838" y="5865813"/>
          <p14:tracePt t="213080" x="6057900" y="5865813"/>
          <p14:tracePt t="213134" x="6057900" y="5857875"/>
          <p14:tracePt t="213161" x="6057900" y="5851525"/>
          <p14:tracePt t="213168" x="6057900" y="5837238"/>
          <p14:tracePt t="213184" x="6065838" y="5822950"/>
          <p14:tracePt t="213201" x="6072188" y="5808663"/>
          <p14:tracePt t="213329" x="6080125" y="5808663"/>
          <p14:tracePt t="213337" x="6094413" y="5808663"/>
          <p14:tracePt t="213345" x="6122988" y="5808663"/>
          <p14:tracePt t="213355" x="6151563" y="5794375"/>
          <p14:tracePt t="213372" x="6237288" y="5794375"/>
          <p14:tracePt t="213389" x="6394450" y="5794375"/>
          <p14:tracePt t="213392" x="6465888" y="5794375"/>
          <p14:tracePt t="213405" x="6594475" y="5800725"/>
          <p14:tracePt t="213423" x="6743700" y="5822950"/>
          <p14:tracePt t="213439" x="6823075" y="5822950"/>
          <p14:tracePt t="213457" x="6915150" y="5822950"/>
          <p14:tracePt t="213474" x="7015163" y="5829300"/>
          <p14:tracePt t="213491" x="7129463" y="5837238"/>
          <p14:tracePt t="213508" x="7180263" y="5843588"/>
          <p14:tracePt t="213527" x="7208838" y="5843588"/>
          <p14:tracePt t="215828" x="7215188" y="5837238"/>
          <p14:tracePt t="215835" x="7215188" y="5822950"/>
          <p14:tracePt t="215844" x="7223125" y="5800725"/>
          <p14:tracePt t="215857" x="7237413" y="5786438"/>
          <p14:tracePt t="215876" x="7243763" y="5737225"/>
          <p14:tracePt t="215890" x="7251700" y="5722938"/>
          <p14:tracePt t="215907" x="7258050" y="5643563"/>
          <p14:tracePt t="215925" x="7258050" y="5551488"/>
          <p14:tracePt t="215942" x="7258050" y="5443538"/>
          <p14:tracePt t="215959" x="7251700" y="5300663"/>
          <p14:tracePt t="215978" x="7143750" y="4708525"/>
          <p14:tracePt t="215995" x="7065963" y="4494213"/>
          <p14:tracePt t="216012" x="6994525" y="4394200"/>
          <p14:tracePt t="216029" x="6908800" y="4294188"/>
          <p14:tracePt t="216047" x="6715125" y="4079875"/>
          <p14:tracePt t="216063" x="6551613" y="3857625"/>
          <p14:tracePt t="216082" x="6415088" y="3686175"/>
          <p14:tracePt t="216098" x="6294438" y="3536950"/>
          <p14:tracePt t="216115" x="6157913" y="3328988"/>
          <p14:tracePt t="216131" x="6008688" y="3065463"/>
          <p14:tracePt t="216147" x="5780088" y="2765425"/>
          <p14:tracePt t="216164" x="5686425" y="2614613"/>
          <p14:tracePt t="216182" x="5557838" y="2479675"/>
          <p14:tracePt t="216199" x="5437188" y="2386013"/>
          <p14:tracePt t="216217" x="5186363" y="2193925"/>
          <p14:tracePt t="216235" x="5000625" y="2036763"/>
          <p14:tracePt t="216252" x="4857750" y="1908175"/>
          <p14:tracePt t="216269" x="4651375" y="1765300"/>
          <p14:tracePt t="216284" x="4451350" y="1628775"/>
          <p14:tracePt t="216302" x="4300538" y="1500188"/>
          <p14:tracePt t="216319" x="4086225" y="1322388"/>
          <p14:tracePt t="216338" x="3986213" y="1250950"/>
          <p14:tracePt t="216355" x="3900488" y="1185863"/>
          <p14:tracePt t="216372" x="3822700" y="1128713"/>
          <p14:tracePt t="216376" x="3771900" y="1100138"/>
          <p14:tracePt t="216388" x="3657600" y="1042988"/>
          <p14:tracePt t="216405" x="3551238" y="1014413"/>
          <p14:tracePt t="216422" x="3486150" y="985838"/>
          <p14:tracePt t="216438" x="3429000" y="979488"/>
          <p14:tracePt t="216456" x="3371850" y="922338"/>
          <p14:tracePt t="216475" x="3300413" y="879475"/>
          <p14:tracePt t="216491" x="3265488" y="871538"/>
          <p14:tracePt t="216509" x="3228975" y="871538"/>
          <p14:tracePt t="216526" x="3214688" y="871538"/>
          <p14:tracePt t="216543" x="3200400" y="871538"/>
          <p14:tracePt t="216561" x="3186113" y="885825"/>
          <p14:tracePt t="216594" x="3179763" y="893763"/>
          <p14:tracePt t="216612" x="3171825" y="900113"/>
          <p14:tracePt t="216630" x="3171825" y="908050"/>
          <p14:tracePt t="216663" x="3171825" y="914400"/>
          <p14:tracePt t="216680" x="3171825" y="928688"/>
          <p14:tracePt t="216696" x="3171825" y="936625"/>
          <p14:tracePt t="216713" x="3171825" y="971550"/>
          <p14:tracePt t="216730" x="3171825" y="985838"/>
          <p14:tracePt t="216750" x="3171825" y="993775"/>
          <p14:tracePt t="216791" x="3165475" y="1000125"/>
          <p14:tracePt t="216805" x="3157538" y="1000125"/>
          <p14:tracePt t="216821" x="3151188" y="1000125"/>
          <p14:tracePt t="216853" x="3143250" y="1000125"/>
          <p14:tracePt t="216861" x="3136900" y="1000125"/>
          <p14:tracePt t="216875" x="3128963" y="1000125"/>
          <p14:tracePt t="216886" x="3114675" y="1008063"/>
          <p14:tracePt t="216903" x="3108325" y="1014413"/>
          <p14:tracePt t="216920" x="3100388" y="1036638"/>
          <p14:tracePt t="216937" x="3094038" y="1036638"/>
          <p14:tracePt t="217063" x="3094038" y="1042988"/>
          <p14:tracePt t="217073" x="3086100" y="1050925"/>
          <p14:tracePt t="217095" x="3086100" y="1057275"/>
          <p14:tracePt t="217196" x="3079750" y="1057275"/>
          <p14:tracePt t="217203" x="3079750" y="1065213"/>
          <p14:tracePt t="217421" x="3071813" y="1065213"/>
          <p14:tracePt t="217453" x="3065463" y="1071563"/>
          <p14:tracePt t="217467" x="3057525" y="1079500"/>
          <p14:tracePt t="217482" x="3057525" y="1085850"/>
          <p14:tracePt t="217491" x="3057525" y="1093788"/>
          <p14:tracePt t="217501" x="3057525" y="1108075"/>
          <p14:tracePt t="217519" x="3057525" y="1128713"/>
          <p14:tracePt t="217535" x="3051175" y="1171575"/>
          <p14:tracePt t="217553" x="3051175" y="1228725"/>
          <p14:tracePt t="217572" x="3043238" y="1236663"/>
          <p14:tracePt t="217606" x="3043238" y="1243013"/>
          <p14:tracePt t="217627" x="3043238" y="1250950"/>
          <p14:tracePt t="217640" x="3043238" y="1271588"/>
          <p14:tracePt t="217656" x="3043238" y="1308100"/>
          <p14:tracePt t="217673" x="3043238" y="1322388"/>
          <p14:tracePt t="217784" x="3051175" y="1322388"/>
          <p14:tracePt t="217805" x="3065463" y="1328738"/>
          <p14:tracePt t="217812" x="3094038" y="1336675"/>
          <p14:tracePt t="217819" x="3114675" y="1336675"/>
          <p14:tracePt t="217828" x="3136900" y="1336675"/>
          <p14:tracePt t="217844" x="3186113" y="1336675"/>
          <p14:tracePt t="217861" x="3257550" y="1336675"/>
          <p14:tracePt t="217878" x="3308350" y="1328738"/>
          <p14:tracePt t="217882" x="3343275" y="1322388"/>
          <p14:tracePt t="217895" x="3351213" y="1322388"/>
          <p14:tracePt t="217912" x="3414713" y="1308100"/>
          <p14:tracePt t="217930" x="3436938" y="1308100"/>
          <p14:tracePt t="217947" x="3451225" y="1314450"/>
          <p14:tracePt t="217965" x="3479800" y="1314450"/>
          <p14:tracePt t="217983" x="3571875" y="1328738"/>
          <p14:tracePt t="217999" x="3651250" y="1350963"/>
          <p14:tracePt t="218018" x="3751263" y="1371600"/>
          <p14:tracePt t="218034" x="3865563" y="1393825"/>
          <p14:tracePt t="218051" x="3922713" y="1400175"/>
          <p14:tracePt t="218070" x="3979863" y="1400175"/>
          <p14:tracePt t="218086" x="4008438" y="1408113"/>
          <p14:tracePt t="218103" x="4051300" y="1422400"/>
          <p14:tracePt t="218120" x="4100513" y="1436688"/>
          <p14:tracePt t="218137" x="4143375" y="1450975"/>
          <p14:tracePt t="218154" x="4237038" y="1479550"/>
          <p14:tracePt t="218172" x="4300538" y="1493838"/>
          <p14:tracePt t="218188" x="4337050" y="1500188"/>
          <p14:tracePt t="218205" x="4379913" y="1522413"/>
          <p14:tracePt t="218223" x="4465638" y="1550988"/>
          <p14:tracePt t="218239" x="4537075" y="1557338"/>
          <p14:tracePt t="218255" x="4586288" y="1565275"/>
          <p14:tracePt t="218272" x="4629150" y="1579563"/>
          <p14:tracePt t="218290" x="4637088" y="1585913"/>
          <p14:tracePt t="218307" x="4643438" y="1585913"/>
          <p14:tracePt t="218324" x="4651375" y="1593850"/>
          <p14:tracePt t="218343" x="4657725" y="1593850"/>
          <p14:tracePt t="218360" x="4672013" y="1593850"/>
          <p14:tracePt t="218377" x="4686300" y="1593850"/>
          <p14:tracePt t="218710" x="4686300" y="1608138"/>
          <p14:tracePt t="218717" x="4700588" y="1636713"/>
          <p14:tracePt t="218726" x="4708525" y="1679575"/>
          <p14:tracePt t="218736" x="4722813" y="1751013"/>
          <p14:tracePt t="218754" x="4779963" y="1871663"/>
          <p14:tracePt t="218772" x="4865688" y="2093913"/>
          <p14:tracePt t="218789" x="4894263" y="2136775"/>
          <p14:tracePt t="218805" x="4929188" y="2157413"/>
          <p14:tracePt t="218822" x="4937125" y="2165350"/>
          <p14:tracePt t="218839" x="4937125" y="2157413"/>
          <p14:tracePt t="218857" x="4937125" y="2151063"/>
          <p14:tracePt t="218947" x="4929188" y="2151063"/>
          <p14:tracePt t="218961" x="4922838" y="2151063"/>
          <p14:tracePt t="218985" x="4908550" y="2151063"/>
          <p14:tracePt t="218993" x="4900613" y="2151063"/>
          <p14:tracePt t="219001" x="4886325" y="2151063"/>
          <p14:tracePt t="219016" x="4879975" y="2151063"/>
          <p14:tracePt t="219027" x="4865688" y="2151063"/>
          <p14:tracePt t="219045" x="4837113" y="2151063"/>
          <p14:tracePt t="219062" x="4814888" y="2151063"/>
          <p14:tracePt t="219079" x="4779963" y="2151063"/>
          <p14:tracePt t="219097" x="4743450" y="2122488"/>
          <p14:tracePt t="219114" x="4679950" y="2114550"/>
          <p14:tracePt t="219131" x="4579938" y="2065338"/>
          <p14:tracePt t="219147" x="4529138" y="2014538"/>
          <p14:tracePt t="219163" x="4494213" y="1971675"/>
          <p14:tracePt t="219181" x="4465638" y="1928813"/>
          <p14:tracePt t="219198" x="4451350" y="1893888"/>
          <p14:tracePt t="219217" x="4443413" y="1836738"/>
          <p14:tracePt t="219235" x="4443413" y="1779588"/>
          <p14:tracePt t="219251" x="4443413" y="1714500"/>
          <p14:tracePt t="219268" x="4443413" y="1622425"/>
          <p14:tracePt t="219285" x="4471988" y="1522413"/>
          <p14:tracePt t="219301" x="4486275" y="1450975"/>
          <p14:tracePt t="219319" x="4522788" y="1422400"/>
          <p14:tracePt t="219335" x="4529138" y="1422400"/>
          <p14:tracePt t="219352" x="4551363" y="1422400"/>
          <p14:tracePt t="219369" x="4579938" y="1422400"/>
          <p14:tracePt t="219386" x="4629150" y="1428750"/>
          <p14:tracePt t="219390" x="4651375" y="1443038"/>
          <p14:tracePt t="219406" x="4686300" y="1465263"/>
          <p14:tracePt t="219421" x="4729163" y="1493838"/>
          <p14:tracePt t="219438" x="4757738" y="1514475"/>
          <p14:tracePt t="219455" x="4779963" y="1536700"/>
          <p14:tracePt t="219473" x="4808538" y="1571625"/>
          <p14:tracePt t="219489" x="4814888" y="1600200"/>
          <p14:tracePt t="219508" x="4814888" y="1614488"/>
          <p14:tracePt t="219525" x="4808538" y="1622425"/>
          <p14:tracePt t="219541" x="4800600" y="1622425"/>
          <p14:tracePt t="219558" x="4779963" y="1643063"/>
          <p14:tracePt t="219575" x="4779963" y="1685925"/>
          <p14:tracePt t="219592" x="4765675" y="1943100"/>
          <p14:tracePt t="219609" x="4800600" y="2265363"/>
          <p14:tracePt t="219628" x="4886325" y="2651125"/>
          <p14:tracePt t="219645" x="5022850" y="3136900"/>
          <p14:tracePt t="219662" x="5151438" y="3328988"/>
          <p14:tracePt t="219680" x="5322888" y="3500438"/>
          <p14:tracePt t="219695" x="5500688" y="3651250"/>
          <p14:tracePt t="219712" x="5651500" y="3822700"/>
          <p14:tracePt t="219729" x="5822950" y="3957638"/>
          <p14:tracePt t="219749" x="6008688" y="4137025"/>
          <p14:tracePt t="219765" x="6137275" y="4265613"/>
          <p14:tracePt t="219782" x="6180138" y="4351338"/>
          <p14:tracePt t="219799" x="6215063" y="4408488"/>
          <p14:tracePt t="219816" x="6237288" y="4465638"/>
          <p14:tracePt t="219834" x="6237288" y="4494213"/>
          <p14:tracePt t="219851" x="6237288" y="4565650"/>
          <p14:tracePt t="219868" x="6237288" y="4643438"/>
          <p14:tracePt t="219885" x="6223000" y="4700588"/>
          <p14:tracePt t="219890" x="6223000" y="4722813"/>
          <p14:tracePt t="219902" x="6223000" y="4743450"/>
          <p14:tracePt t="219917" x="6223000" y="4822825"/>
          <p14:tracePt t="219934" x="6237288" y="4908550"/>
          <p14:tracePt t="219952" x="6280150" y="4979988"/>
          <p14:tracePt t="219969" x="6286500" y="4994275"/>
          <p14:tracePt t="220173" x="6280150" y="4994275"/>
          <p14:tracePt t="220189" x="6265863" y="4994275"/>
          <p14:tracePt t="220195" x="6257925" y="4994275"/>
          <p14:tracePt t="220210" x="6243638" y="4994275"/>
          <p14:tracePt t="220228" x="6229350" y="4994275"/>
          <p14:tracePt t="220245" x="6194425" y="4994275"/>
          <p14:tracePt t="220262" x="6165850" y="4986338"/>
          <p14:tracePt t="220279" x="6100763" y="4972050"/>
          <p14:tracePt t="220296" x="6051550" y="4965700"/>
          <p14:tracePt t="220313" x="6029325" y="4957763"/>
          <p14:tracePt t="220330" x="6015038" y="4957763"/>
          <p14:tracePt t="220346" x="6008688" y="4957763"/>
          <p14:tracePt t="220363" x="6000750" y="4957763"/>
          <p14:tracePt t="220438" x="6000750" y="4951413"/>
          <p14:tracePt t="220459" x="6000750" y="4937125"/>
          <p14:tracePt t="220478" x="6000750" y="4929188"/>
          <p14:tracePt t="220501" x="6000750" y="4922838"/>
          <p14:tracePt t="220555" x="6015038" y="4922838"/>
          <p14:tracePt t="220561" x="6022975" y="4922838"/>
          <p14:tracePt t="220570" x="6043613" y="4922838"/>
          <p14:tracePt t="220587" x="6080125" y="4922838"/>
          <p14:tracePt t="220604" x="6115050" y="4922838"/>
          <p14:tracePt t="220620" x="6172200" y="4914900"/>
          <p14:tracePt t="220638" x="6208713" y="4900613"/>
          <p14:tracePt t="220655" x="6223000" y="4900613"/>
          <p14:tracePt t="220742" x="6229350" y="4900613"/>
          <p14:tracePt t="220767" x="6237288" y="4900613"/>
          <p14:tracePt t="220780" x="6243638" y="4900613"/>
          <p14:tracePt t="221226" x="6251575" y="4900613"/>
          <p14:tracePt t="221249" x="6251575" y="4908550"/>
          <p14:tracePt t="221296" x="6251575" y="4914900"/>
          <p14:tracePt t="221337" x="6243638" y="4914900"/>
          <p14:tracePt t="221345" x="6237288" y="4914900"/>
          <p14:tracePt t="221359" x="6223000" y="4914900"/>
          <p14:tracePt t="221374" x="6215063" y="4914900"/>
          <p14:tracePt t="221409" x="6200775" y="4922838"/>
          <p14:tracePt t="221426" x="6180138" y="4922838"/>
          <p14:tracePt t="221443" x="6122988" y="4922838"/>
          <p14:tracePt t="221460" x="6072188" y="4922838"/>
          <p14:tracePt t="221479" x="6043613" y="4922838"/>
          <p14:tracePt t="221495" x="6015038" y="4922838"/>
          <p14:tracePt t="221511" x="6000750" y="4929188"/>
          <p14:tracePt t="221528" x="5986463" y="4937125"/>
          <p14:tracePt t="221547" x="5980113" y="4937125"/>
          <p14:tracePt t="221564" x="5965825" y="4937125"/>
          <p14:tracePt t="221581" x="5957888" y="4943475"/>
          <p14:tracePt t="221598" x="5951538" y="4943475"/>
          <p14:tracePt t="221615" x="5937250" y="4957763"/>
          <p14:tracePt t="221632" x="5922963" y="4957763"/>
          <p14:tracePt t="221649" x="5915025" y="4965700"/>
          <p14:tracePt t="221666" x="5915025" y="4972050"/>
          <p14:tracePt t="221683" x="5908675" y="4986338"/>
          <p14:tracePt t="221700" x="5900738" y="5014913"/>
          <p14:tracePt t="221717" x="5894388" y="5043488"/>
          <p14:tracePt t="221734" x="5894388" y="5057775"/>
          <p14:tracePt t="221751" x="5894388" y="5080000"/>
          <p14:tracePt t="221770" x="5894388" y="5094288"/>
          <p14:tracePt t="221787" x="5894388" y="5100638"/>
          <p14:tracePt t="221804" x="5894388" y="5108575"/>
          <p14:tracePt t="221821" x="5894388" y="5114925"/>
          <p14:tracePt t="221839" x="5894388" y="5129213"/>
          <p14:tracePt t="221856" x="5894388" y="5165725"/>
          <p14:tracePt t="221873" x="5894388" y="5186363"/>
          <p14:tracePt t="221890" x="5900738" y="5214938"/>
          <p14:tracePt t="221896" x="5900738" y="5229225"/>
          <p14:tracePt t="221905" x="5908675" y="5237163"/>
          <p14:tracePt t="221923" x="5908675" y="5243513"/>
          <p14:tracePt t="221968" x="5908675" y="5251450"/>
          <p14:tracePt t="222030" x="5915025" y="5265738"/>
          <p14:tracePt t="222045" x="5915025" y="5280025"/>
          <p14:tracePt t="222062" x="5922963" y="5286375"/>
          <p14:tracePt t="222078" x="5922963" y="5294313"/>
          <p14:tracePt t="222094" x="5922963" y="5300663"/>
          <p14:tracePt t="222099" x="5929313" y="5300663"/>
          <p14:tracePt t="222111" x="5937250" y="5308600"/>
          <p14:tracePt t="222132" x="5937250" y="5314950"/>
          <p14:tracePt t="222148" x="5937250" y="5322888"/>
          <p14:tracePt t="222163" x="5943600" y="5322888"/>
          <p14:tracePt t="222187" x="5951538" y="5322888"/>
          <p14:tracePt t="222203" x="5957888" y="5322888"/>
          <p14:tracePt t="222219" x="5965825" y="5322888"/>
          <p14:tracePt t="222399" x="5972175" y="5322888"/>
          <p14:tracePt t="222415" x="5980113" y="5322888"/>
          <p14:tracePt t="222423" x="5986463" y="5322888"/>
          <p14:tracePt t="222437" x="6000750" y="5322888"/>
          <p14:tracePt t="222454" x="6008688" y="5322888"/>
          <p14:tracePt t="222471" x="6015038" y="5322888"/>
          <p14:tracePt t="222601" x="6022975" y="5322888"/>
          <p14:tracePt t="222640" x="6022975" y="5314950"/>
          <p14:tracePt t="223017" x="6029325" y="5308600"/>
          <p14:tracePt t="223024" x="6029325" y="5300663"/>
          <p14:tracePt t="223038" x="6037263" y="5286375"/>
          <p14:tracePt t="223055" x="6051550" y="5265738"/>
          <p14:tracePt t="223072" x="6057900" y="5251450"/>
          <p14:tracePt t="223090" x="6065838" y="5222875"/>
          <p14:tracePt t="223107" x="6100763" y="5194300"/>
          <p14:tracePt t="223124" x="6115050" y="5180013"/>
          <p14:tracePt t="223165" x="6122988" y="5180013"/>
          <p14:tracePt t="223187" x="6122988" y="5172075"/>
          <p14:tracePt t="223203" x="6122988" y="5165725"/>
          <p14:tracePt t="223211" x="6122988" y="5157788"/>
          <p14:tracePt t="223226" x="6129338" y="5129213"/>
          <p14:tracePt t="223242" x="6129338" y="5094288"/>
          <p14:tracePt t="223260" x="6129338" y="5057775"/>
          <p14:tracePt t="223276" x="6137275" y="5022850"/>
          <p14:tracePt t="223294" x="6143625" y="4994275"/>
          <p14:tracePt t="223328" x="6143625" y="4986338"/>
          <p14:tracePt t="223345" x="6143625" y="4979988"/>
          <p14:tracePt t="223366" x="6151563" y="4972050"/>
          <p14:tracePt t="223406" x="6151563" y="4965700"/>
          <p14:tracePt t="223420" x="6157913" y="4965700"/>
          <p14:tracePt t="223537" x="6157913" y="4957763"/>
          <p14:tracePt t="226460" x="6151563" y="4957763"/>
          <p14:tracePt t="226476" x="6143625" y="4957763"/>
          <p14:tracePt t="226547" x="6129338" y="4957763"/>
          <p14:tracePt t="226553" x="6100763" y="4943475"/>
          <p14:tracePt t="226569" x="6022975" y="4929188"/>
          <p14:tracePt t="226584" x="5908675" y="4872038"/>
          <p14:tracePt t="226601" x="5772150" y="4822825"/>
          <p14:tracePt t="226619" x="5651500" y="4779963"/>
          <p14:tracePt t="226636" x="5508625" y="4729163"/>
          <p14:tracePt t="226653" x="5422900" y="4708525"/>
          <p14:tracePt t="226670" x="5329238" y="4657725"/>
          <p14:tracePt t="226688" x="5237163" y="4637088"/>
          <p14:tracePt t="226704" x="5122863" y="4586288"/>
          <p14:tracePt t="226722" x="4994275" y="4551363"/>
          <p14:tracePt t="226738" x="4794250" y="4522788"/>
          <p14:tracePt t="226756" x="4551363" y="4471988"/>
          <p14:tracePt t="226773" x="4437063" y="4422775"/>
          <p14:tracePt t="226790" x="4379913" y="4394200"/>
          <p14:tracePt t="226808" x="4286250" y="4357688"/>
          <p14:tracePt t="226824" x="4122738" y="4279900"/>
          <p14:tracePt t="226841" x="4037013" y="4194175"/>
          <p14:tracePt t="226858" x="3957638" y="4114800"/>
          <p14:tracePt t="226875" x="3851275" y="4022725"/>
          <p14:tracePt t="226892" x="3729038" y="3943350"/>
          <p14:tracePt t="226910" x="3622675" y="3908425"/>
          <p14:tracePt t="226927" x="3508375" y="3871913"/>
          <p14:tracePt t="226943" x="3443288" y="3851275"/>
          <p14:tracePt t="226962" x="3414713" y="3843338"/>
          <p14:tracePt t="226980" x="3386138" y="3843338"/>
          <p14:tracePt t="226997" x="3314700" y="3836988"/>
          <p14:tracePt t="227014" x="3271838" y="3822700"/>
          <p14:tracePt t="227031" x="3228975" y="3808413"/>
          <p14:tracePt t="227048" x="3171825" y="3794125"/>
          <p14:tracePt t="227066" x="3136900" y="3786188"/>
          <p14:tracePt t="227081" x="3086100" y="3779838"/>
          <p14:tracePt t="227098" x="3000375" y="3771900"/>
          <p14:tracePt t="227115" x="2971800" y="3765550"/>
          <p14:tracePt t="227132" x="2957513" y="3765550"/>
          <p14:tracePt t="227150" x="2951163" y="3757613"/>
          <p14:tracePt t="227288" x="2965450" y="3757613"/>
          <p14:tracePt t="227295" x="3000375" y="3743325"/>
          <p14:tracePt t="227304" x="3051175" y="3729038"/>
          <p14:tracePt t="227321" x="3165475" y="3686175"/>
          <p14:tracePt t="227338" x="3214688" y="3600450"/>
          <p14:tracePt t="227357" x="3243263" y="3443288"/>
          <p14:tracePt t="227374" x="3257550" y="3351213"/>
          <p14:tracePt t="227390" x="3271838" y="3271838"/>
          <p14:tracePt t="227407" x="3271838" y="3222625"/>
          <p14:tracePt t="227424" x="3308350" y="3151188"/>
          <p14:tracePt t="227440" x="3357563" y="3108325"/>
          <p14:tracePt t="227458" x="3479800" y="3043238"/>
          <p14:tracePt t="227475" x="3543300" y="2994025"/>
          <p14:tracePt t="227493" x="3579813" y="2908300"/>
          <p14:tracePt t="227509" x="3586163" y="2879725"/>
          <p14:tracePt t="227526" x="3586163" y="2871788"/>
          <p14:tracePt t="227544" x="3586163" y="2865438"/>
          <p14:tracePt t="227624" x="3565525" y="2871788"/>
          <p14:tracePt t="227632" x="3551238" y="2871788"/>
          <p14:tracePt t="227639" x="3508375" y="2871788"/>
          <p14:tracePt t="227648" x="3451225" y="2871788"/>
          <p14:tracePt t="227664" x="3371850" y="2871788"/>
          <p14:tracePt t="227681" x="3243263" y="2922588"/>
          <p14:tracePt t="227698" x="3094038" y="3114675"/>
          <p14:tracePt t="227716" x="3000375" y="3343275"/>
          <p14:tracePt t="227732" x="2957513" y="3514725"/>
          <p14:tracePt t="227750" x="2951163" y="3551238"/>
          <p14:tracePt t="227768" x="2951163" y="3565525"/>
          <p14:tracePt t="227801" x="2943225" y="3565525"/>
          <p14:tracePt t="227866" x="2936875" y="3565525"/>
          <p14:tracePt t="227874" x="2928938" y="3565525"/>
          <p14:tracePt t="227897" x="2914650" y="3571875"/>
          <p14:tracePt t="227921" x="2914650" y="3586163"/>
          <p14:tracePt t="227938" x="2914650" y="3600450"/>
          <p14:tracePt t="227955" x="2908300" y="3622675"/>
          <p14:tracePt t="228030" x="2900363" y="3622675"/>
          <p14:tracePt t="228038" x="2886075" y="3614738"/>
          <p14:tracePt t="228047" x="2879725" y="3594100"/>
          <p14:tracePt t="228059" x="2871788" y="3586163"/>
          <p14:tracePt t="228076" x="2857500" y="3571875"/>
          <p14:tracePt t="228093" x="2851150" y="3557588"/>
          <p14:tracePt t="228126" x="2836863" y="3543300"/>
          <p14:tracePt t="228143" x="2814638" y="3529013"/>
          <p14:tracePt t="228297" x="2828925" y="3529013"/>
          <p14:tracePt t="228305" x="2843213" y="3522663"/>
          <p14:tracePt t="228317" x="2879725" y="3522663"/>
          <p14:tracePt t="228334" x="2986088" y="3522663"/>
          <p14:tracePt t="228351" x="3108325" y="3522663"/>
          <p14:tracePt t="228368" x="3314700" y="3486150"/>
          <p14:tracePt t="228384" x="3522663" y="3457575"/>
          <p14:tracePt t="228401" x="3808413" y="3371850"/>
          <p14:tracePt t="228404" x="3943350" y="3322638"/>
          <p14:tracePt t="228417" x="4129088" y="3228975"/>
          <p14:tracePt t="228435" x="4665663" y="2900363"/>
          <p14:tracePt t="228452" x="5043488" y="2700338"/>
          <p14:tracePt t="228469" x="5422900" y="2479675"/>
          <p14:tracePt t="228486" x="5857875" y="2251075"/>
          <p14:tracePt t="228503" x="6208713" y="2071688"/>
          <p14:tracePt t="228520" x="6400800" y="2000250"/>
          <p14:tracePt t="228538" x="6500813" y="1985963"/>
          <p14:tracePt t="228555" x="6557963" y="1979613"/>
          <p14:tracePt t="228573" x="6643688" y="1951038"/>
          <p14:tracePt t="228591" x="6743700" y="1885950"/>
          <p14:tracePt t="228609" x="6808788" y="1843088"/>
          <p14:tracePt t="228625" x="6886575" y="1808163"/>
          <p14:tracePt t="228642" x="6943725" y="1771650"/>
          <p14:tracePt t="228659" x="6980238" y="1743075"/>
          <p14:tracePt t="228677" x="7043738" y="1708150"/>
          <p14:tracePt t="228694" x="7108825" y="1700213"/>
          <p14:tracePt t="228710" x="7208838" y="1665288"/>
          <p14:tracePt t="228728" x="7294563" y="1657350"/>
          <p14:tracePt t="228745" x="7308850" y="1643063"/>
          <p14:tracePt t="228826" x="7300913" y="1643063"/>
          <p14:tracePt t="228834" x="7300913" y="1651000"/>
          <p14:tracePt t="228846" x="7300913" y="1657350"/>
          <p14:tracePt t="228863" x="7300913" y="1671638"/>
          <p14:tracePt t="228880" x="7300913" y="1679575"/>
          <p14:tracePt t="228991" x="7300913" y="1685925"/>
          <p14:tracePt t="230366" x="7237413" y="1685925"/>
          <p14:tracePt t="230376" x="7180263" y="1693863"/>
          <p14:tracePt t="230384" x="7129463" y="1714500"/>
          <p14:tracePt t="230389" x="7080250" y="1728788"/>
          <p14:tracePt t="230406" x="6980238" y="1765300"/>
          <p14:tracePt t="230423" x="6858000" y="1851025"/>
          <p14:tracePt t="230440" x="6737350" y="1879600"/>
          <p14:tracePt t="230457" x="6600825" y="1885950"/>
          <p14:tracePt t="230475" x="6423025" y="1879600"/>
          <p14:tracePt t="230491" x="6294438" y="1879600"/>
          <p14:tracePt t="230508" x="6129338" y="1871663"/>
          <p14:tracePt t="230527" x="5994400" y="1851025"/>
          <p14:tracePt t="230545" x="5800725" y="1836738"/>
          <p14:tracePt t="230561" x="5722938" y="1828800"/>
          <p14:tracePt t="230578" x="5680075" y="1814513"/>
          <p14:tracePt t="230596" x="5600700" y="1808163"/>
          <p14:tracePt t="230613" x="5557838" y="1785938"/>
          <p14:tracePt t="230631" x="5500688" y="1771650"/>
          <p14:tracePt t="230647" x="5486400" y="1771650"/>
          <p14:tracePt t="230664" x="5480050" y="1771650"/>
          <p14:tracePt t="230773" x="5465763" y="1771650"/>
          <p14:tracePt t="230789" x="5457825" y="1771650"/>
          <p14:tracePt t="230797" x="5443538" y="1779588"/>
          <p14:tracePt t="230804" x="5422900" y="1785938"/>
          <p14:tracePt t="230819" x="5400675" y="1828800"/>
          <p14:tracePt t="230836" x="5380038" y="1871663"/>
          <p14:tracePt t="230852" x="5351463" y="1879600"/>
          <p14:tracePt t="230868" x="5300663" y="1885950"/>
          <p14:tracePt t="230885" x="5272088" y="1885950"/>
          <p14:tracePt t="230905" x="5243513" y="1885950"/>
          <p14:tracePt t="230910" x="5237163" y="1885950"/>
          <p14:tracePt t="231014" x="5257800" y="1885950"/>
          <p14:tracePt t="231021" x="5286375" y="1885950"/>
          <p14:tracePt t="231029" x="5308600" y="1879600"/>
          <p14:tracePt t="231039" x="5322888" y="1879600"/>
          <p14:tracePt t="231057" x="5357813" y="1865313"/>
          <p14:tracePt t="231074" x="5372100" y="1857375"/>
          <p14:tracePt t="231091" x="5386388" y="1857375"/>
          <p14:tracePt t="231108" x="5422900" y="1857375"/>
          <p14:tracePt t="231126" x="5486400" y="1865313"/>
          <p14:tracePt t="231142" x="5594350" y="1879600"/>
          <p14:tracePt t="231159" x="5708650" y="1871663"/>
          <p14:tracePt t="231177" x="5865813" y="1865313"/>
          <p14:tracePt t="231195" x="5915025" y="1851025"/>
          <p14:tracePt t="231213" x="5965825" y="1851025"/>
          <p14:tracePt t="231231" x="6072188" y="1851025"/>
          <p14:tracePt t="231247" x="6115050" y="1851025"/>
          <p14:tracePt t="231264" x="6194425" y="1851025"/>
          <p14:tracePt t="231281" x="6286500" y="1851025"/>
          <p14:tracePt t="231299" x="6386513" y="1851025"/>
          <p14:tracePt t="231316" x="6486525" y="1851025"/>
          <p14:tracePt t="231333" x="6629400" y="1836738"/>
          <p14:tracePt t="231350" x="6672263" y="1836738"/>
          <p14:tracePt t="231366" x="6729413" y="1836738"/>
          <p14:tracePt t="231382" x="6765925" y="1836738"/>
          <p14:tracePt t="231400" x="6800850" y="1836738"/>
          <p14:tracePt t="231404" x="6823075" y="1836738"/>
          <p14:tracePt t="231418" x="6880225" y="1836738"/>
          <p14:tracePt t="231434" x="6943725" y="1836738"/>
          <p14:tracePt t="231451" x="6994525" y="1843088"/>
          <p14:tracePt t="231468" x="7023100" y="1843088"/>
          <p14:tracePt t="231485" x="7043738" y="1843088"/>
          <p14:tracePt t="231502" x="7051675" y="1836738"/>
          <p14:tracePt t="231520" x="7058025" y="1836738"/>
          <p14:tracePt t="231544" x="7065963" y="1836738"/>
          <p14:tracePt t="231560" x="7086600" y="1836738"/>
          <p14:tracePt t="231571" x="7094538" y="1836738"/>
          <p14:tracePt t="231589" x="7108825" y="1836738"/>
          <p14:tracePt t="231607" x="7137400" y="1836738"/>
          <p14:tracePt t="231623" x="7151688" y="1828800"/>
          <p14:tracePt t="231662" x="7158038" y="1828800"/>
          <p14:tracePt t="231720" x="7165975" y="1828800"/>
          <p14:tracePt t="231723" x="7172325" y="1828800"/>
          <p14:tracePt t="231942" x="7180263" y="1828800"/>
          <p14:tracePt t="231966" x="7186613" y="1828800"/>
          <p14:tracePt t="231973" x="7208838" y="1828800"/>
          <p14:tracePt t="231982" x="7229475" y="1828800"/>
          <p14:tracePt t="232000" x="7294563" y="1828800"/>
          <p14:tracePt t="232016" x="7343775" y="1828800"/>
          <p14:tracePt t="232034" x="7380288" y="1836738"/>
          <p14:tracePt t="232052" x="7386638" y="1836738"/>
          <p14:tracePt t="232069" x="7394575" y="1836738"/>
          <p14:tracePt t="232161" x="7400925" y="1836738"/>
          <p14:tracePt t="232169" x="7400925" y="1879600"/>
          <p14:tracePt t="232177" x="7400925" y="1936750"/>
          <p14:tracePt t="232188" x="7408863" y="1993900"/>
          <p14:tracePt t="232205" x="7408863" y="2043113"/>
          <p14:tracePt t="232222" x="7386638" y="2165350"/>
          <p14:tracePt t="232241" x="7337425" y="2214563"/>
          <p14:tracePt t="232258" x="7286625" y="2286000"/>
          <p14:tracePt t="232275" x="7215188" y="2336800"/>
          <p14:tracePt t="232292" x="7172325" y="2422525"/>
          <p14:tracePt t="232309" x="7100888" y="2551113"/>
          <p14:tracePt t="232326" x="7072313" y="2593975"/>
          <p14:tracePt t="232343" x="7015163" y="2636838"/>
          <p14:tracePt t="232360" x="6980238" y="2657475"/>
          <p14:tracePt t="232377" x="6872288" y="2708275"/>
          <p14:tracePt t="232393" x="6772275" y="2765425"/>
          <p14:tracePt t="232395" x="6715125" y="2786063"/>
          <p14:tracePt t="232411" x="6594475" y="2828925"/>
          <p14:tracePt t="232427" x="6500813" y="2865438"/>
          <p14:tracePt t="232445" x="6400800" y="2886075"/>
          <p14:tracePt t="232462" x="6337300" y="2928938"/>
          <p14:tracePt t="232482" x="6157913" y="3036888"/>
          <p14:tracePt t="232498" x="6065838" y="3079750"/>
          <p14:tracePt t="232515" x="5929313" y="3122613"/>
          <p14:tracePt t="232533" x="5794375" y="3136900"/>
          <p14:tracePt t="232550" x="5614988" y="3165475"/>
          <p14:tracePt t="232567" x="5500688" y="3200400"/>
          <p14:tracePt t="232583" x="5386388" y="3257550"/>
          <p14:tracePt t="232602" x="5251450" y="3279775"/>
          <p14:tracePt t="232618" x="5137150" y="3294063"/>
          <p14:tracePt t="232635" x="5057775" y="3300413"/>
          <p14:tracePt t="232653" x="4879975" y="3336925"/>
          <p14:tracePt t="232668" x="4786313" y="3351213"/>
          <p14:tracePt t="232687" x="4508500" y="3394075"/>
          <p14:tracePt t="232705" x="4222750" y="3451225"/>
          <p14:tracePt t="232721" x="3922713" y="3551238"/>
          <p14:tracePt t="232739" x="3543300" y="3714750"/>
          <p14:tracePt t="232755" x="3386138" y="3794125"/>
          <p14:tracePt t="232772" x="3251200" y="3871913"/>
          <p14:tracePt t="232789" x="3157538" y="3929063"/>
          <p14:tracePt t="232807" x="3094038" y="3951288"/>
          <p14:tracePt t="232822" x="3071813" y="3965575"/>
          <p14:tracePt t="232839" x="3065463" y="3965575"/>
          <p14:tracePt t="232921" x="3051175" y="3994150"/>
          <p14:tracePt t="232928" x="3036888" y="4029075"/>
          <p14:tracePt t="232942" x="3014663" y="4057650"/>
          <p14:tracePt t="232959" x="2986088" y="4094163"/>
          <p14:tracePt t="232976" x="2965450" y="4129088"/>
          <p14:tracePt t="232993" x="2957513" y="4143375"/>
          <p14:tracePt t="233011" x="2957513" y="4151313"/>
          <p14:tracePt t="233028" x="2951163" y="4157663"/>
          <p14:tracePt t="233045" x="2951163" y="4171950"/>
          <p14:tracePt t="233062" x="2943225" y="4186238"/>
          <p14:tracePt t="233079" x="2922588" y="4214813"/>
          <p14:tracePt t="233096" x="2914650" y="4251325"/>
          <p14:tracePt t="233113" x="2886075" y="4308475"/>
          <p14:tracePt t="233130" x="2857500" y="4365625"/>
          <p14:tracePt t="233148" x="2851150" y="4379913"/>
          <p14:tracePt t="233166" x="2843213" y="4386263"/>
          <p14:tracePt t="233183" x="2836863" y="4386263"/>
          <p14:tracePt t="233272" x="2828925" y="4386263"/>
          <p14:tracePt t="233294" x="2822575" y="4386263"/>
          <p14:tracePt t="233301" x="2814638" y="4386263"/>
          <p14:tracePt t="233317" x="2800350" y="4386263"/>
          <p14:tracePt t="233326" x="2779713" y="4386263"/>
          <p14:tracePt t="233336" x="2765425" y="4386263"/>
          <p14:tracePt t="233353" x="2751138" y="4386263"/>
          <p14:tracePt t="233372" x="2708275" y="4386263"/>
          <p14:tracePt t="233388" x="2693988" y="4386263"/>
          <p14:tracePt t="233405" x="2686050" y="4386263"/>
          <p14:tracePt t="233423" x="2671763" y="4394200"/>
          <p14:tracePt t="233439" x="2665413" y="4394200"/>
          <p14:tracePt t="233456" x="2657475" y="4394200"/>
          <p14:tracePt t="233474" x="2651125" y="4394200"/>
          <p14:tracePt t="233490" x="2643188" y="4394200"/>
          <p14:tracePt t="233508" x="2628900" y="4394200"/>
          <p14:tracePt t="233524" x="2622550" y="4394200"/>
          <p14:tracePt t="233542" x="2614613" y="4394200"/>
          <p14:tracePt t="233617" x="2608263" y="4394200"/>
          <p14:tracePt t="233631" x="2600325" y="4394200"/>
          <p14:tracePt t="233646" x="2593975" y="4394200"/>
          <p14:tracePt t="233669" x="2586038" y="4394200"/>
          <p14:tracePt t="233732" x="2579688" y="4394200"/>
          <p14:tracePt t="233739" x="2579688" y="4386263"/>
          <p14:tracePt t="233748" x="2571750" y="4386263"/>
          <p14:tracePt t="233765" x="2557463" y="4386263"/>
          <p14:tracePt t="233783" x="2551113" y="4386263"/>
          <p14:tracePt t="233801" x="2522538" y="4386263"/>
          <p14:tracePt t="233817" x="2508250" y="4379913"/>
          <p14:tracePt t="233834" x="2479675" y="4379913"/>
          <p14:tracePt t="233851" x="2465388" y="4379913"/>
          <p14:tracePt t="233998" x="2457450" y="4379913"/>
          <p14:tracePt t="234015" x="2451100" y="4379913"/>
          <p14:tracePt t="234024" x="2443163" y="4379913"/>
          <p14:tracePt t="234038" x="2436813" y="4379913"/>
          <p14:tracePt t="234051" x="2428875" y="4379913"/>
          <p14:tracePt t="234084" x="2422525" y="4379913"/>
          <p14:tracePt t="234093" x="2414588" y="4379913"/>
          <p14:tracePt t="234101" x="2408238" y="4379913"/>
          <p14:tracePt t="234109" x="2400300" y="4379913"/>
          <p14:tracePt t="234126" x="2379663" y="4379913"/>
          <p14:tracePt t="234143" x="2365375" y="4379913"/>
          <p14:tracePt t="234159" x="2328863" y="4371975"/>
          <p14:tracePt t="234177" x="2271713" y="4365625"/>
          <p14:tracePt t="234193" x="2257425" y="4365625"/>
          <p14:tracePt t="234212" x="2251075" y="4365625"/>
          <p14:tracePt t="234229" x="2236788" y="4365625"/>
          <p14:tracePt t="234247" x="2228850" y="4365625"/>
          <p14:tracePt t="234263" x="2208213" y="4365625"/>
          <p14:tracePt t="234279" x="2171700" y="4379913"/>
          <p14:tracePt t="234295" x="2143125" y="4394200"/>
          <p14:tracePt t="234312" x="2128838" y="4394200"/>
          <p14:tracePt t="234332" x="2100263" y="4400550"/>
          <p14:tracePt t="234349" x="2079625" y="4400550"/>
          <p14:tracePt t="234481" x="2065338" y="4400550"/>
          <p14:tracePt t="234496" x="2057400" y="4400550"/>
          <p14:tracePt t="234544" x="2051050" y="4400550"/>
          <p14:tracePt t="234568" x="2043113" y="4408488"/>
          <p14:tracePt t="234623" x="2036763" y="4414838"/>
          <p14:tracePt t="234639" x="2036763" y="4422775"/>
          <p14:tracePt t="234647" x="2028825" y="4429125"/>
          <p14:tracePt t="234663" x="2022475" y="4429125"/>
          <p14:tracePt t="234679" x="2014538" y="4429125"/>
          <p14:tracePt t="234690" x="2008188" y="4437063"/>
          <p14:tracePt t="234707" x="2008188" y="4443413"/>
          <p14:tracePt t="234739" x="2000250" y="4443413"/>
          <p14:tracePt t="234765" x="2000250" y="4451350"/>
          <p14:tracePt t="234789" x="2000250" y="4457700"/>
          <p14:tracePt t="234793" x="2000250" y="4465638"/>
          <p14:tracePt t="235141" x="2000250" y="4471988"/>
          <p14:tracePt t="235187" x="2014538" y="4471988"/>
          <p14:tracePt t="235195" x="2028825" y="4471988"/>
          <p14:tracePt t="235203" x="2036763" y="4471988"/>
          <p14:tracePt t="235221" x="2051050" y="4479925"/>
          <p14:tracePt t="235239" x="2057400" y="4479925"/>
          <p14:tracePt t="235303" x="2065338" y="4479925"/>
          <p14:tracePt t="235317" x="2071688" y="4479925"/>
          <p14:tracePt t="235326" x="2079625" y="4479925"/>
          <p14:tracePt t="235333" x="2093913" y="4479925"/>
          <p14:tracePt t="235341" x="2108200" y="4479925"/>
          <p14:tracePt t="235358" x="2114550" y="4486275"/>
          <p14:tracePt t="235377" x="2143125" y="4494213"/>
          <p14:tracePt t="235394" x="2151063" y="4494213"/>
          <p14:tracePt t="235411" x="2157413" y="4494213"/>
          <p14:tracePt t="235592" x="2165350" y="4494213"/>
          <p14:tracePt t="235615" x="2171700" y="4494213"/>
          <p14:tracePt t="235631" x="2179638" y="4494213"/>
          <p14:tracePt t="235647" x="2193925" y="4494213"/>
          <p14:tracePt t="235655" x="2214563" y="4494213"/>
          <p14:tracePt t="235667" x="2222500" y="4494213"/>
          <p14:tracePt t="235684" x="2265363" y="4494213"/>
          <p14:tracePt t="235701" x="2279650" y="4500563"/>
          <p14:tracePt t="235718" x="2286000" y="4500563"/>
          <p14:tracePt t="236005" x="2293938" y="4500563"/>
          <p14:tracePt t="236013" x="2300288" y="4500563"/>
          <p14:tracePt t="236021" x="2308225" y="4500563"/>
          <p14:tracePt t="236036" x="2322513" y="4500563"/>
          <p14:tracePt t="236051" x="2328863" y="4500563"/>
          <p14:tracePt t="236060" x="2343150" y="4500563"/>
          <p14:tracePt t="236078" x="2357438" y="4500563"/>
          <p14:tracePt t="236096" x="2408238" y="4500563"/>
          <p14:tracePt t="236114" x="2493963" y="4508500"/>
          <p14:tracePt t="236130" x="2600325" y="4522788"/>
          <p14:tracePt t="236147" x="2700338" y="4543425"/>
          <p14:tracePt t="236163" x="2779713" y="4551363"/>
          <p14:tracePt t="236180" x="2886075" y="4586288"/>
          <p14:tracePt t="236198" x="2936875" y="4600575"/>
          <p14:tracePt t="236215" x="3008313" y="4614863"/>
          <p14:tracePt t="236232" x="3036888" y="4622800"/>
          <p14:tracePt t="236249" x="3051175" y="4622800"/>
          <p14:tracePt t="236267" x="3057525" y="4622800"/>
          <p14:tracePt t="236284" x="3065463" y="4622800"/>
          <p14:tracePt t="236301" x="3079750" y="4622800"/>
          <p14:tracePt t="236319" x="3086100" y="4622800"/>
          <p14:tracePt t="236336" x="3094038" y="4622800"/>
          <p14:tracePt t="236458" x="3100388" y="4622800"/>
          <p14:tracePt t="236686" x="3100388" y="4614863"/>
          <p14:tracePt t="236717" x="3122613" y="4637088"/>
          <p14:tracePt t="236725" x="3194050" y="4665663"/>
          <p14:tracePt t="236732" x="3265488" y="4694238"/>
          <p14:tracePt t="236746" x="3551238" y="4786313"/>
          <p14:tracePt t="236763" x="3922713" y="4886325"/>
          <p14:tracePt t="236781" x="4337050" y="5029200"/>
          <p14:tracePt t="236798" x="4637088" y="5086350"/>
          <p14:tracePt t="236815" x="4872038" y="5143500"/>
          <p14:tracePt t="236833" x="5114925" y="5186363"/>
          <p14:tracePt t="236850" x="5229225" y="5208588"/>
          <p14:tracePt t="236866" x="5337175" y="5243513"/>
          <p14:tracePt t="236883" x="5443538" y="5280025"/>
          <p14:tracePt t="236903" x="5594350" y="5329238"/>
          <p14:tracePt t="236918" x="5665788" y="5337175"/>
          <p14:tracePt t="236935" x="5708650" y="5337175"/>
          <p14:tracePt t="236953" x="5722938" y="5337175"/>
          <p14:tracePt t="237052" x="5715000" y="5337175"/>
          <p14:tracePt t="237060" x="5700713" y="5337175"/>
          <p14:tracePt t="237072" x="5680075" y="5337175"/>
          <p14:tracePt t="237092" x="5608638" y="5329238"/>
          <p14:tracePt t="237106" x="5543550" y="5308600"/>
          <p14:tracePt t="237125" x="5494338" y="5308600"/>
          <p14:tracePt t="237142" x="5457825" y="5300663"/>
          <p14:tracePt t="237160" x="5443538" y="5294313"/>
          <p14:tracePt t="237177" x="5437188" y="5294313"/>
          <p14:tracePt t="237239" x="5429250" y="5286375"/>
          <p14:tracePt t="237247" x="5422900" y="5280025"/>
          <p14:tracePt t="237255" x="5414963" y="5280025"/>
          <p14:tracePt t="237263" x="5414963" y="5272088"/>
          <p14:tracePt t="237414" x="5414963" y="5294313"/>
          <p14:tracePt t="237419" x="5422900" y="5329238"/>
          <p14:tracePt t="237432" x="5472113" y="5422900"/>
          <p14:tracePt t="237449" x="5543550" y="5514975"/>
          <p14:tracePt t="237466" x="5572125" y="5537200"/>
          <p14:tracePt t="237483" x="5622925" y="5580063"/>
          <p14:tracePt t="237500" x="5637213" y="5614988"/>
          <p14:tracePt t="237552" x="5637213" y="5637213"/>
          <p14:tracePt t="237559" x="5637213" y="5665788"/>
          <p14:tracePt t="237569" x="5651500" y="5708650"/>
          <p14:tracePt t="237586" x="5672138" y="5800725"/>
          <p14:tracePt t="237603" x="5680075" y="5851525"/>
          <p14:tracePt t="237622" x="5686425" y="5851525"/>
          <p14:tracePt t="237671" x="5686425" y="5843588"/>
          <p14:tracePt t="237680" x="5680075" y="5822950"/>
          <p14:tracePt t="237689" x="5672138" y="5808663"/>
          <p14:tracePt t="237706" x="5657850" y="5794375"/>
          <p14:tracePt t="237852" x="5680075" y="5794375"/>
          <p14:tracePt t="237855" x="5694363" y="5794375"/>
          <p14:tracePt t="237864" x="5708650" y="5786438"/>
          <p14:tracePt t="237877" x="5722938" y="5780088"/>
          <p14:tracePt t="237894" x="5822950" y="5780088"/>
          <p14:tracePt t="237912" x="5894388" y="5780088"/>
          <p14:tracePt t="237929" x="5957888" y="5786438"/>
          <p14:tracePt t="237932" x="5980113" y="5780088"/>
          <p14:tracePt t="237948" x="6000750" y="5780088"/>
          <p14:tracePt t="237966" x="6008688" y="5772150"/>
          <p14:tracePt t="237982" x="6015038" y="5765800"/>
          <p14:tracePt t="237999" x="6015038" y="5751513"/>
          <p14:tracePt t="238017" x="6015038" y="5737225"/>
          <p14:tracePt t="238132" x="6015038" y="5729288"/>
          <p14:tracePt t="238139" x="6022975" y="5729288"/>
          <p14:tracePt t="238151" x="6022975" y="5722938"/>
          <p14:tracePt t="238170" x="6022975" y="5715000"/>
          <p14:tracePt t="238193" x="6029325" y="5715000"/>
          <p14:tracePt t="238208" x="6029325" y="5708650"/>
          <p14:tracePt t="238232" x="6029325" y="5700713"/>
          <p14:tracePt t="238247" x="6029325" y="5694363"/>
          <p14:tracePt t="238256" x="6029325" y="5686425"/>
          <p14:tracePt t="238334" x="6037263" y="5680075"/>
          <p14:tracePt t="238342" x="6043613" y="5672138"/>
          <p14:tracePt t="238348" x="6057900" y="5657850"/>
          <p14:tracePt t="238850" x="6065838" y="5657850"/>
          <p14:tracePt t="238857" x="6080125" y="5657850"/>
          <p14:tracePt t="238873" x="6115050" y="5665788"/>
          <p14:tracePt t="238890" x="6157913" y="5665788"/>
          <p14:tracePt t="238907" x="6194425" y="5665788"/>
          <p14:tracePt t="238924" x="6215063" y="5657850"/>
          <p14:tracePt t="238930" x="6223000" y="5651500"/>
          <p14:tracePt t="238940" x="6237288" y="5629275"/>
          <p14:tracePt t="238957" x="6243638" y="5622925"/>
          <p14:tracePt t="238993" x="6243638" y="5614988"/>
          <p14:tracePt t="239010" x="6251575" y="5614988"/>
          <p14:tracePt t="239027" x="6251575" y="5608638"/>
          <p14:tracePt t="239045" x="6251575" y="5594350"/>
          <p14:tracePt t="239062" x="6251575" y="5572125"/>
          <p14:tracePt t="239077" x="6251575" y="5557838"/>
          <p14:tracePt t="239094" x="6251575" y="5551488"/>
          <p14:tracePt t="239128" x="6243638" y="5551488"/>
          <p14:tracePt t="239146" x="6237288" y="5551488"/>
          <p14:tracePt t="239165" x="6229350" y="5551488"/>
          <p14:tracePt t="239181" x="6223000" y="5551488"/>
          <p14:tracePt t="239198" x="6208713" y="5551488"/>
          <p14:tracePt t="239214" x="6172200" y="5551488"/>
          <p14:tracePt t="239231" x="6137275" y="5551488"/>
          <p14:tracePt t="239249" x="6108700" y="5551488"/>
          <p14:tracePt t="239266" x="6086475" y="5557838"/>
          <p14:tracePt t="239283" x="6072188" y="5557838"/>
          <p14:tracePt t="239300" x="6057900" y="5565775"/>
          <p14:tracePt t="239317" x="6051550" y="5565775"/>
          <p14:tracePt t="239342" x="6043613" y="5565775"/>
          <p14:tracePt t="239351" x="6037263" y="5565775"/>
          <p14:tracePt t="239368" x="6029325" y="5565775"/>
          <p14:tracePt t="239385" x="6022975" y="5565775"/>
          <p14:tracePt t="239404" x="6008688" y="5551488"/>
          <p14:tracePt t="239422" x="5986463" y="5537200"/>
          <p14:tracePt t="239426" x="5972175" y="5537200"/>
          <p14:tracePt t="239437" x="5943600" y="5514975"/>
          <p14:tracePt t="239454" x="5894388" y="5486400"/>
          <p14:tracePt t="239471" x="5794375" y="5443538"/>
          <p14:tracePt t="239488" x="5608638" y="5372100"/>
          <p14:tracePt t="239505" x="5543550" y="5322888"/>
          <p14:tracePt t="239523" x="5457825" y="5251450"/>
          <p14:tracePt t="239540" x="5357813" y="5186363"/>
          <p14:tracePt t="239557" x="5272088" y="5037138"/>
          <p14:tracePt t="239574" x="5086350" y="4729163"/>
          <p14:tracePt t="239591" x="4979988" y="4514850"/>
          <p14:tracePt t="239608" x="4857750" y="4371975"/>
          <p14:tracePt t="239625" x="4722813" y="4200525"/>
          <p14:tracePt t="239643" x="4594225" y="4051300"/>
          <p14:tracePt t="239660" x="4379913" y="3814763"/>
          <p14:tracePt t="239677" x="4265613" y="3700463"/>
          <p14:tracePt t="239694" x="4151313" y="3557588"/>
          <p14:tracePt t="239712" x="4037013" y="3300413"/>
          <p14:tracePt t="239728" x="3922713" y="3014663"/>
          <p14:tracePt t="239745" x="3800475" y="2714625"/>
          <p14:tracePt t="239762" x="3629025" y="2536825"/>
          <p14:tracePt t="239780" x="3571875" y="2493963"/>
          <p14:tracePt t="239797" x="3500438" y="2465388"/>
          <p14:tracePt t="239814" x="3394075" y="2422525"/>
          <p14:tracePt t="239831" x="3265488" y="2357438"/>
          <p14:tracePt t="239848" x="3094038" y="2300288"/>
          <p14:tracePt t="239866" x="3014663" y="2293938"/>
          <p14:tracePt t="239883" x="2971800" y="2265363"/>
          <p14:tracePt t="239900" x="2914650" y="2243138"/>
          <p14:tracePt t="239919" x="2879725" y="2208213"/>
          <p14:tracePt t="239927" x="2871788" y="2208213"/>
          <p14:tracePt t="239936" x="2871788" y="2200275"/>
          <p14:tracePt t="239952" x="2865438" y="2200275"/>
          <p14:tracePt t="240007" x="2865438" y="2193925"/>
          <p14:tracePt t="240012" x="2865438" y="2185988"/>
          <p14:tracePt t="240020" x="2865438" y="2171700"/>
          <p14:tracePt t="240037" x="2865438" y="2128838"/>
          <p14:tracePt t="240056" x="2857500" y="2093913"/>
          <p14:tracePt t="240073" x="2851150" y="2079625"/>
          <p14:tracePt t="240122" x="2851150" y="2071688"/>
          <p14:tracePt t="240177" x="2865438" y="2071688"/>
          <p14:tracePt t="240185" x="2922588" y="2057400"/>
          <p14:tracePt t="240195" x="2994025" y="2057400"/>
          <p14:tracePt t="240208" x="3108325" y="2057400"/>
          <p14:tracePt t="240225" x="3186113" y="2057400"/>
          <p14:tracePt t="240242" x="3243263" y="2065338"/>
          <p14:tracePt t="240259" x="3257550" y="2065338"/>
          <p14:tracePt t="240405" x="3265488" y="2085975"/>
          <p14:tracePt t="240413" x="3314700" y="2171700"/>
          <p14:tracePt t="240422" x="3422650" y="2343150"/>
          <p14:tracePt t="240432" x="3771900" y="2814638"/>
          <p14:tracePt t="240448" x="4222750" y="3386138"/>
          <p14:tracePt t="240465" x="4751388" y="3922713"/>
          <p14:tracePt t="240482" x="5222875" y="4271963"/>
          <p14:tracePt t="240499" x="5529263" y="4443413"/>
          <p14:tracePt t="240517" x="5757863" y="4594225"/>
          <p14:tracePt t="240534" x="6043613" y="4894263"/>
          <p14:tracePt t="240551" x="6280150" y="5243513"/>
          <p14:tracePt t="240570" x="6523038" y="5643563"/>
          <p14:tracePt t="240587" x="6780213" y="5957888"/>
          <p14:tracePt t="240602" x="6937375" y="6129338"/>
          <p14:tracePt t="240619" x="7058025" y="6229350"/>
          <p14:tracePt t="240637" x="7151688" y="6294438"/>
          <p14:tracePt t="240653" x="7180263" y="6337300"/>
          <p14:tracePt t="240671" x="7208838" y="6372225"/>
          <p14:tracePt t="240690" x="7258050" y="6451600"/>
          <p14:tracePt t="240707" x="7394575" y="6600825"/>
          <p14:tracePt t="240724" x="7466013" y="6723063"/>
          <p14:tracePt t="240741" x="7486650" y="6751638"/>
          <p14:tracePt t="240787" x="7486650" y="6743700"/>
          <p14:tracePt t="240796" x="7466013" y="6729413"/>
          <p14:tracePt t="240808" x="7408863" y="6680200"/>
          <p14:tracePt t="240825" x="7366000" y="6643688"/>
          <p14:tracePt t="240842" x="7308850" y="6600825"/>
          <p14:tracePt t="240860" x="7251700" y="6565900"/>
          <p14:tracePt t="240876" x="7180263" y="6500813"/>
          <p14:tracePt t="240893" x="7115175" y="6451600"/>
          <p14:tracePt t="240911" x="6958013" y="6337300"/>
          <p14:tracePt t="240928" x="6908800" y="6308725"/>
          <p14:tracePt t="240947" x="6872288" y="6280150"/>
          <p14:tracePt t="240965" x="6843713" y="6237288"/>
          <p14:tracePt t="240981" x="6837363" y="6200775"/>
          <p14:tracePt t="240998" x="6823075" y="6165850"/>
          <p14:tracePt t="241014" x="6808788" y="6129338"/>
          <p14:tracePt t="241030" x="6786563" y="6094413"/>
          <p14:tracePt t="241048" x="6743700" y="6051550"/>
          <p14:tracePt t="241065" x="6708775" y="6015038"/>
          <p14:tracePt t="241084" x="6686550" y="5972175"/>
          <p14:tracePt t="241101" x="6680200" y="5972175"/>
          <p14:tracePt t="241118" x="6665913" y="5957888"/>
          <p14:tracePt t="241134" x="6657975" y="5951538"/>
          <p14:tracePt t="241151" x="6615113" y="5922963"/>
          <p14:tracePt t="241170" x="6529388" y="5880100"/>
          <p14:tracePt t="241188" x="6486525" y="5857875"/>
          <p14:tracePt t="241204" x="6480175" y="5851525"/>
          <p14:tracePt t="241221" x="6465888" y="5843588"/>
          <p14:tracePt t="241240" x="6465888" y="5829300"/>
          <p14:tracePt t="241256" x="6472238" y="5815013"/>
          <p14:tracePt t="241272" x="6515100" y="5780088"/>
          <p14:tracePt t="241289" x="6557963" y="5757863"/>
          <p14:tracePt t="241307" x="6615113" y="5743575"/>
          <p14:tracePt t="241324" x="6665913" y="5729288"/>
          <p14:tracePt t="241341" x="6737350" y="5715000"/>
          <p14:tracePt t="241358" x="6786563" y="5708650"/>
          <p14:tracePt t="241375" x="6851650" y="5708650"/>
          <p14:tracePt t="241392" x="6894513" y="5700713"/>
          <p14:tracePt t="241409" x="6923088" y="5700713"/>
          <p14:tracePt t="241411" x="6937375" y="5700713"/>
          <p14:tracePt t="241433" x="6943725" y="5700713"/>
          <p14:tracePt t="241512" x="6951663" y="5700713"/>
          <p14:tracePt t="241519" x="6958013" y="5700713"/>
          <p14:tracePt t="241527" x="6965950" y="5700713"/>
          <p14:tracePt t="241544" x="6994525" y="5700713"/>
          <p14:tracePt t="241562" x="7029450" y="5700713"/>
          <p14:tracePt t="241579" x="7058025" y="5700713"/>
          <p14:tracePt t="241596" x="7086600" y="5686425"/>
          <p14:tracePt t="241613" x="7094538" y="5686425"/>
          <p14:tracePt t="242676" x="7065963" y="5665788"/>
          <p14:tracePt t="242684" x="7015163" y="5637213"/>
          <p14:tracePt t="242693" x="6951663" y="5586413"/>
          <p14:tracePt t="242710" x="6708775" y="5386388"/>
          <p14:tracePt t="242727" x="6394450" y="4994275"/>
          <p14:tracePt t="242745" x="5994400" y="4614863"/>
          <p14:tracePt t="242762" x="5800725" y="4465638"/>
          <p14:tracePt t="242779" x="5614988" y="4286250"/>
          <p14:tracePt t="242796" x="5408613" y="4094163"/>
          <p14:tracePt t="242813" x="5251450" y="3886200"/>
          <p14:tracePt t="242830" x="5043488" y="3551238"/>
          <p14:tracePt t="242847" x="4929188" y="3408363"/>
          <p14:tracePt t="242864" x="4865688" y="3328988"/>
          <p14:tracePt t="242881" x="4851400" y="3257550"/>
          <p14:tracePt t="242898" x="4837113" y="3214688"/>
          <p14:tracePt t="242916" x="4822825" y="3157538"/>
          <p14:tracePt t="242933" x="4822825" y="3151188"/>
          <p14:tracePt t="242973" x="4822825" y="3143250"/>
          <p14:tracePt t="242982" x="4822825" y="3136900"/>
          <p14:tracePt t="242989" x="4829175" y="3108325"/>
          <p14:tracePt t="243003" x="4808538" y="3028950"/>
          <p14:tracePt t="243020" x="4765675" y="2965450"/>
          <p14:tracePt t="243037" x="4700588" y="2908300"/>
          <p14:tracePt t="243054" x="4672013" y="2886075"/>
          <p14:tracePt t="243072" x="4657725" y="2879725"/>
          <p14:tracePt t="243089" x="4651375" y="2843213"/>
          <p14:tracePt t="243107" x="4651375" y="2794000"/>
          <p14:tracePt t="243123" x="4651375" y="2686050"/>
          <p14:tracePt t="243140" x="4608513" y="2593975"/>
          <p14:tracePt t="243156" x="4600575" y="2522538"/>
          <p14:tracePt t="243173" x="4579938" y="2465388"/>
          <p14:tracePt t="243190" x="4579938" y="2451100"/>
          <p14:tracePt t="243207" x="4572000" y="2451100"/>
          <p14:tracePt t="243263" x="4572000" y="2443163"/>
          <p14:tracePt t="243271" x="4572000" y="2422525"/>
          <p14:tracePt t="243279" x="4579938" y="2414588"/>
          <p14:tracePt t="243293" x="4586288" y="2379663"/>
          <p14:tracePt t="243310" x="4586288" y="2351088"/>
          <p14:tracePt t="243329" x="4586288" y="2343150"/>
          <p14:tracePt t="243426" x="4586288" y="2336800"/>
          <p14:tracePt t="243433" x="4565650" y="2322513"/>
          <p14:tracePt t="243447" x="4551363" y="2314575"/>
          <p14:tracePt t="243464" x="4465638" y="2279650"/>
          <p14:tracePt t="243482" x="4414838" y="2243138"/>
          <p14:tracePt t="243499" x="4386263" y="2179638"/>
          <p14:tracePt t="243515" x="4365625" y="2108200"/>
          <p14:tracePt t="243534" x="4308475" y="1871663"/>
          <p14:tracePt t="243552" x="4271963" y="1700213"/>
          <p14:tracePt t="243567" x="4243388" y="1579563"/>
          <p14:tracePt t="243584" x="4237038" y="1500188"/>
          <p14:tracePt t="243601" x="4237038" y="1422400"/>
          <p14:tracePt t="243618" x="4243388" y="1393825"/>
          <p14:tracePt t="243637" x="4279900" y="1350963"/>
          <p14:tracePt t="243653" x="4300538" y="1343025"/>
          <p14:tracePt t="243671" x="4337050" y="1343025"/>
          <p14:tracePt t="243688" x="4365625" y="1343025"/>
          <p14:tracePt t="243704" x="4408488" y="1343025"/>
          <p14:tracePt t="243721" x="4451350" y="1357313"/>
          <p14:tracePt t="243740" x="4479925" y="1371600"/>
          <p14:tracePt t="243756" x="4486275" y="1400175"/>
          <p14:tracePt t="243773" x="4494213" y="1479550"/>
          <p14:tracePt t="243790" x="4494213" y="1593850"/>
          <p14:tracePt t="243807" x="4486275" y="1728788"/>
          <p14:tracePt t="243825" x="4457700" y="1865313"/>
          <p14:tracePt t="243843" x="4451350" y="1871663"/>
          <p14:tracePt t="243860" x="4443413" y="1885950"/>
          <p14:tracePt t="243967" x="4443413" y="1928813"/>
          <p14:tracePt t="243976" x="4465638" y="1985963"/>
          <p14:tracePt t="243983" x="4486275" y="2057400"/>
          <p14:tracePt t="243995" x="4614863" y="2422525"/>
          <p14:tracePt t="244012" x="4879975" y="2779713"/>
          <p14:tracePt t="244029" x="5065713" y="3057525"/>
          <p14:tracePt t="244047" x="5294313" y="3279775"/>
          <p14:tracePt t="244065" x="5422900" y="3422650"/>
          <p14:tracePt t="244083" x="5608638" y="3679825"/>
          <p14:tracePt t="244100" x="5808663" y="3986213"/>
          <p14:tracePt t="244117" x="5922963" y="4208463"/>
          <p14:tracePt t="244134" x="6022975" y="4394200"/>
          <p14:tracePt t="244151" x="6108700" y="4565650"/>
          <p14:tracePt t="244168" x="6165850" y="4672013"/>
          <p14:tracePt t="244185" x="6180138" y="4722813"/>
          <p14:tracePt t="244201" x="6200775" y="4822825"/>
          <p14:tracePt t="244218" x="6251575" y="4937125"/>
          <p14:tracePt t="244235" x="6294438" y="5029200"/>
          <p14:tracePt t="244252" x="6372225" y="5137150"/>
          <p14:tracePt t="244269" x="6408738" y="5165725"/>
          <p14:tracePt t="244287" x="6423025" y="5194300"/>
          <p14:tracePt t="244304" x="6423025" y="5214938"/>
          <p14:tracePt t="244322" x="6423025" y="5243513"/>
          <p14:tracePt t="244339" x="6423025" y="5286375"/>
          <p14:tracePt t="244356" x="6415088" y="5337175"/>
          <p14:tracePt t="244374" x="6408738" y="5365750"/>
          <p14:tracePt t="244392" x="6408738" y="5380038"/>
          <p14:tracePt t="244424" x="6408738" y="5386388"/>
          <p14:tracePt t="244442" x="6408738" y="5400675"/>
          <p14:tracePt t="244460" x="6400800" y="5443538"/>
          <p14:tracePt t="244478" x="6386513" y="5500688"/>
          <p14:tracePt t="244492" x="6372225" y="5600700"/>
          <p14:tracePt t="244509" x="6365875" y="5715000"/>
          <p14:tracePt t="244527" x="6343650" y="5780088"/>
          <p14:tracePt t="244544" x="6337300" y="5780088"/>
          <p14:tracePt t="244562" x="6329363" y="5780088"/>
          <p14:tracePt t="244578" x="6315075" y="5780088"/>
          <p14:tracePt t="244595" x="6308725" y="5780088"/>
          <p14:tracePt t="244612" x="6286500" y="5786438"/>
          <p14:tracePt t="244630" x="6265863" y="5800725"/>
          <p14:tracePt t="244648" x="6243638" y="5822950"/>
          <p14:tracePt t="244665" x="6229350" y="5837238"/>
          <p14:tracePt t="244683" x="6215063" y="5843588"/>
          <p14:tracePt t="244700" x="6200775" y="5843588"/>
          <p14:tracePt t="244717" x="6186488" y="5843588"/>
          <p14:tracePt t="244734" x="6180138" y="5843588"/>
          <p14:tracePt t="244751" x="6165850" y="5843588"/>
          <p14:tracePt t="244768" x="6143625" y="5843588"/>
          <p14:tracePt t="244785" x="6137275" y="5843588"/>
          <p14:tracePt t="244803" x="6100763" y="5851525"/>
          <p14:tracePt t="244818" x="6065838" y="5851525"/>
          <p14:tracePt t="244835" x="6022975" y="5865813"/>
          <p14:tracePt t="244852" x="5994400" y="5865813"/>
          <p14:tracePt t="244869" x="5980113" y="5865813"/>
          <p14:tracePt t="244943" x="5972175" y="5865813"/>
          <p14:tracePt t="244951" x="5972175" y="5880100"/>
          <p14:tracePt t="244967" x="5965825" y="5894388"/>
          <p14:tracePt t="244975" x="5965825" y="5908675"/>
          <p14:tracePt t="244991" x="5965825" y="5943600"/>
          <p14:tracePt t="245008" x="5957888" y="5951538"/>
          <p14:tracePt t="245025" x="5957888" y="5957888"/>
          <p14:tracePt t="245185" x="5957888" y="5951538"/>
          <p14:tracePt t="245207" x="5957888" y="5943600"/>
          <p14:tracePt t="245216" x="5965825" y="5943600"/>
          <p14:tracePt t="245224" x="5980113" y="5943600"/>
          <p14:tracePt t="245230" x="6008688" y="5929313"/>
          <p14:tracePt t="245247" x="6051550" y="5915025"/>
          <p14:tracePt t="245263" x="6108700" y="5908675"/>
          <p14:tracePt t="245282" x="6129338" y="5908675"/>
          <p14:tracePt t="245299" x="6151563" y="5908675"/>
          <p14:tracePt t="245317" x="6180138" y="5915025"/>
          <p14:tracePt t="245334" x="6194425" y="5922963"/>
          <p14:tracePt t="245351" x="6223000" y="5943600"/>
          <p14:tracePt t="245368" x="6237288" y="5957888"/>
          <p14:tracePt t="245385" x="6286500" y="5980113"/>
          <p14:tracePt t="245402" x="6323013" y="5986463"/>
          <p14:tracePt t="245481" x="6315075" y="5980113"/>
          <p14:tracePt t="245487" x="6315075" y="5972175"/>
          <p14:tracePt t="245496" x="6300788" y="5965825"/>
          <p14:tracePt t="245513" x="6286500" y="5951538"/>
          <p14:tracePt t="245520" x="6272213" y="5929313"/>
          <p14:tracePt t="245537" x="6251575" y="5880100"/>
          <p14:tracePt t="245555" x="6194425" y="5837238"/>
          <p14:tracePt t="245572" x="6122988" y="5815013"/>
          <p14:tracePt t="245589" x="6094413" y="5815013"/>
          <p14:tracePt t="245607" x="6057900" y="5815013"/>
          <p14:tracePt t="245624" x="6043613" y="5815013"/>
          <p14:tracePt t="245641" x="6029325" y="5822950"/>
          <p14:tracePt t="245658" x="6015038" y="5822950"/>
          <p14:tracePt t="245808" x="6015038" y="5815013"/>
          <p14:tracePt t="245815" x="6015038" y="5794375"/>
          <p14:tracePt t="245823" x="6015038" y="5780088"/>
          <p14:tracePt t="245832" x="6015038" y="5757863"/>
          <p14:tracePt t="245846" x="6015038" y="5743575"/>
          <p14:tracePt t="245864" x="6015038" y="5729288"/>
          <p14:tracePt t="245881" x="6015038" y="5722938"/>
          <p14:tracePt t="245910" x="6022975" y="5715000"/>
          <p14:tracePt t="245925" x="6029325" y="5715000"/>
          <p14:tracePt t="245937" x="6029325" y="5700713"/>
          <p14:tracePt t="245949" x="6043613" y="5686425"/>
          <p14:tracePt t="245967" x="6043613" y="5657850"/>
          <p14:tracePt t="245983" x="6051550" y="5643563"/>
          <p14:tracePt t="246000" x="6057900" y="5637213"/>
          <p14:tracePt t="246333" x="6057900" y="5629275"/>
          <p14:tracePt t="246349" x="6051550" y="5629275"/>
          <p14:tracePt t="246355" x="6043613" y="5629275"/>
          <p14:tracePt t="246364" x="6037263" y="5629275"/>
          <p14:tracePt t="246377" x="6029325" y="5629275"/>
          <p14:tracePt t="246395" x="6022975" y="5629275"/>
          <p14:tracePt t="246413" x="5994400" y="5629275"/>
          <p14:tracePt t="246429" x="5972175" y="5608638"/>
          <p14:tracePt t="246446" x="5957888" y="5608638"/>
          <p14:tracePt t="246451" x="5951538" y="5600700"/>
          <p14:tracePt t="246465" x="5943600" y="5594350"/>
          <p14:tracePt t="246480" x="5937250" y="5586413"/>
          <p14:tracePt t="246497" x="5929313" y="5586413"/>
          <p14:tracePt t="246569" x="5922963" y="5586413"/>
          <p14:tracePt t="246591" x="5915025" y="5586413"/>
          <p14:tracePt t="246667" x="5915025" y="5594350"/>
          <p14:tracePt t="246675" x="5908675" y="5600700"/>
          <p14:tracePt t="246686" x="5908675" y="5614988"/>
          <p14:tracePt t="246704" x="5900738" y="5637213"/>
          <p14:tracePt t="246722" x="5872163" y="5643563"/>
          <p14:tracePt t="246756" x="5865813" y="5643563"/>
          <p14:tracePt t="246837" x="5857875" y="5637213"/>
          <p14:tracePt t="246842" x="5843588" y="5637213"/>
          <p14:tracePt t="246859" x="5822950" y="5622925"/>
          <p14:tracePt t="246876" x="5780088" y="5608638"/>
          <p14:tracePt t="246893" x="5751513" y="5586413"/>
          <p14:tracePt t="246910" x="5737225" y="5572125"/>
          <p14:tracePt t="246926" x="5729288" y="5557838"/>
          <p14:tracePt t="246965" x="5722938" y="5551488"/>
          <p14:tracePt t="246987" x="5715000" y="5551488"/>
          <p14:tracePt t="246996" x="5715000" y="5543550"/>
          <p14:tracePt t="247012" x="5686425" y="5522913"/>
          <p14:tracePt t="247029" x="5680075" y="5500688"/>
          <p14:tracePt t="247046" x="5665788" y="5486400"/>
          <p14:tracePt t="247063" x="5657850" y="5480050"/>
          <p14:tracePt t="247389" x="5657850" y="5486400"/>
          <p14:tracePt t="247403" x="5665788" y="5494338"/>
          <p14:tracePt t="247411" x="5672138" y="5500688"/>
          <p14:tracePt t="247424" x="5686425" y="5522913"/>
          <p14:tracePt t="247440" x="5694363" y="5529263"/>
          <p14:tracePt t="247465" x="5700713" y="5529263"/>
          <p14:tracePt t="247474" x="5708650" y="5529263"/>
          <p14:tracePt t="247894" x="5708650" y="5543550"/>
          <p14:tracePt t="247901" x="5715000" y="5543550"/>
          <p14:tracePt t="247909" x="5715000" y="5557838"/>
          <p14:tracePt t="247920" x="5715000" y="5572125"/>
          <p14:tracePt t="247940" x="5722938" y="5608638"/>
          <p14:tracePt t="247956" x="5722938" y="5622925"/>
          <p14:tracePt t="247972" x="5722938" y="5643563"/>
          <p14:tracePt t="247989" x="5722938" y="5657850"/>
          <p14:tracePt t="248005" x="5722938" y="5680075"/>
          <p14:tracePt t="248023" x="5722938" y="5722938"/>
          <p14:tracePt t="248042" x="5722938" y="5780088"/>
          <p14:tracePt t="248058" x="5722938" y="5822950"/>
          <p14:tracePt t="248076" x="5722938" y="5837238"/>
          <p14:tracePt t="248094" x="5722938" y="5851525"/>
          <p14:tracePt t="248209" x="5729288" y="5851525"/>
          <p14:tracePt t="248223" x="5743575" y="5851525"/>
          <p14:tracePt t="248232" x="5751513" y="5843588"/>
          <p14:tracePt t="248248" x="5765800" y="5837238"/>
          <p14:tracePt t="248263" x="5786438" y="5808663"/>
          <p14:tracePt t="248280" x="5822950" y="5794375"/>
          <p14:tracePt t="248297" x="5865813" y="5765800"/>
          <p14:tracePt t="248314" x="5915025" y="5751513"/>
          <p14:tracePt t="248331" x="5951538" y="5751513"/>
          <p14:tracePt t="248348" x="5972175" y="5751513"/>
          <p14:tracePt t="248366" x="6000750" y="5751513"/>
          <p14:tracePt t="248383" x="6008688" y="5751513"/>
          <p14:tracePt t="248472" x="6015038" y="5751513"/>
          <p14:tracePt t="248549" x="6037263" y="5751513"/>
          <p14:tracePt t="248557" x="6072188" y="5737225"/>
          <p14:tracePt t="248565" x="6108700" y="5737225"/>
          <p14:tracePt t="248574" x="6129338" y="5729288"/>
          <p14:tracePt t="248588" x="6229350" y="5722938"/>
          <p14:tracePt t="248605" x="6300788" y="5722938"/>
          <p14:tracePt t="248624" x="6400800" y="5722938"/>
          <p14:tracePt t="248642" x="6594475" y="5757863"/>
          <p14:tracePt t="248658" x="6751638" y="5786438"/>
          <p14:tracePt t="248675" x="6900863" y="5800725"/>
          <p14:tracePt t="248693" x="7000875" y="5822950"/>
          <p14:tracePt t="248710" x="7058025" y="5822950"/>
          <p14:tracePt t="248727" x="7086600" y="5822950"/>
          <p14:tracePt t="248745" x="7094538" y="5822950"/>
          <p14:tracePt t="249106" x="7094538" y="5808663"/>
          <p14:tracePt t="249114" x="7094538" y="5800725"/>
          <p14:tracePt t="249122" x="7086600" y="5786438"/>
          <p14:tracePt t="249136" x="7086600" y="5751513"/>
          <p14:tracePt t="249154" x="7080250" y="5715000"/>
          <p14:tracePt t="249171" x="7058025" y="5672138"/>
          <p14:tracePt t="249189" x="7043738" y="5657850"/>
          <p14:tracePt t="249207" x="7037388" y="5622925"/>
          <p14:tracePt t="249224" x="7037388" y="5594350"/>
          <p14:tracePt t="249239" x="7029450" y="5565775"/>
          <p14:tracePt t="249257" x="7029450" y="5508625"/>
          <p14:tracePt t="249274" x="7029450" y="5429250"/>
          <p14:tracePt t="249291" x="7029450" y="5343525"/>
          <p14:tracePt t="249310" x="7015163" y="5172075"/>
          <p14:tracePt t="249327" x="7008813" y="5051425"/>
          <p14:tracePt t="249345" x="7008813" y="4943475"/>
          <p14:tracePt t="249361" x="7008813" y="4872038"/>
          <p14:tracePt t="249378" x="7008813" y="4829175"/>
          <p14:tracePt t="249393" x="7008813" y="4800600"/>
          <p14:tracePt t="249410" x="7008813" y="4794250"/>
          <p14:tracePt t="249428" x="7015163" y="4786313"/>
          <p14:tracePt t="249445" x="7037388" y="4751388"/>
          <p14:tracePt t="249448" x="7043738" y="4729163"/>
          <p14:tracePt t="249462" x="7051675" y="4700588"/>
          <p14:tracePt t="249479" x="7058025" y="4537075"/>
          <p14:tracePt t="249496" x="7072313" y="4451350"/>
          <p14:tracePt t="249513" x="7080250" y="4414838"/>
          <p14:tracePt t="249531" x="7080250" y="4394200"/>
          <p14:tracePt t="249548" x="7080250" y="4386263"/>
          <p14:tracePt t="249615" x="7086600" y="4379913"/>
          <p14:tracePt t="249623" x="7094538" y="4365625"/>
          <p14:tracePt t="249633" x="7100888" y="4351338"/>
          <p14:tracePt t="249652" x="7129463" y="4300538"/>
          <p14:tracePt t="249669" x="7137400" y="4265613"/>
          <p14:tracePt t="249685" x="7158038" y="4251325"/>
          <p14:tracePt t="249702" x="7180263" y="4251325"/>
          <p14:tracePt t="249720" x="7200900" y="4243388"/>
          <p14:tracePt t="249736" x="7215188" y="4237038"/>
          <p14:tracePt t="249753" x="7237413" y="4237038"/>
          <p14:tracePt t="249770" x="7272338" y="4237038"/>
          <p14:tracePt t="249788" x="7308850" y="4237038"/>
          <p14:tracePt t="249805" x="7351713" y="4237038"/>
          <p14:tracePt t="249823" x="7394575" y="4237038"/>
          <p14:tracePt t="249839" x="7415213" y="4222750"/>
          <p14:tracePt t="249858" x="7429500" y="4222750"/>
          <p14:tracePt t="273623" x="7451725" y="4208463"/>
          <p14:tracePt t="273631" x="7480300" y="4200525"/>
          <p14:tracePt t="273643" x="7494588" y="4100513"/>
          <p14:tracePt t="274270" x="7486650" y="4100513"/>
          <p14:tracePt t="274278" x="7486650" y="4122738"/>
          <p14:tracePt t="274293" x="7480300" y="4122738"/>
          <p14:tracePt t="274302" x="7480300" y="4129088"/>
          <p14:tracePt t="274311" x="7480300" y="4137025"/>
          <p14:tracePt t="274340" x="7472363" y="4143375"/>
          <p14:tracePt t="274349" x="7466013" y="4143375"/>
          <p14:tracePt t="274366" x="7451725" y="4137025"/>
          <p14:tracePt t="274381" x="7437438" y="4122738"/>
          <p14:tracePt t="274398" x="7423150" y="4108450"/>
          <p14:tracePt t="274415" x="7386638" y="4094163"/>
          <p14:tracePt t="274431" x="7323138" y="4022725"/>
          <p14:tracePt t="274448" x="7280275" y="4000500"/>
          <p14:tracePt t="274465" x="7200900" y="3971925"/>
          <p14:tracePt t="274482" x="7123113" y="3908425"/>
          <p14:tracePt t="274499" x="7023100" y="3808413"/>
          <p14:tracePt t="274503" x="6980238" y="3771900"/>
          <p14:tracePt t="274517" x="6965950" y="3751263"/>
          <p14:tracePt t="274534" x="6858000" y="3636963"/>
          <p14:tracePt t="274551" x="6772275" y="3543300"/>
          <p14:tracePt t="274568" x="6686550" y="3479800"/>
          <p14:tracePt t="274585" x="6615113" y="3414713"/>
          <p14:tracePt t="274602" x="6508750" y="3314700"/>
          <p14:tracePt t="274620" x="6380163" y="3222625"/>
          <p14:tracePt t="274638" x="6194425" y="3136900"/>
          <p14:tracePt t="274655" x="6108700" y="3100388"/>
          <p14:tracePt t="274672" x="6037263" y="3051175"/>
          <p14:tracePt t="274690" x="5972175" y="2971800"/>
          <p14:tracePt t="274707" x="5915025" y="2922588"/>
          <p14:tracePt t="274723" x="5857875" y="2865438"/>
          <p14:tracePt t="274740" x="5815013" y="2836863"/>
          <p14:tracePt t="274756" x="5780088" y="2828925"/>
          <p14:tracePt t="274774" x="5757863" y="2822575"/>
          <p14:tracePt t="274792" x="5680075" y="2822575"/>
          <p14:tracePt t="274810" x="5614988" y="2828925"/>
          <p14:tracePt t="274825" x="5551488" y="2836863"/>
          <p14:tracePt t="274843" x="5486400" y="2836863"/>
          <p14:tracePt t="274860" x="5429250" y="2836863"/>
          <p14:tracePt t="274876" x="5357813" y="2822575"/>
          <p14:tracePt t="274894" x="5300663" y="2786063"/>
          <p14:tracePt t="274911" x="5272088" y="2765425"/>
          <p14:tracePt t="274929" x="5251450" y="2743200"/>
          <p14:tracePt t="274945" x="5237163" y="2714625"/>
          <p14:tracePt t="274962" x="5237163" y="2708275"/>
          <p14:tracePt t="275137" x="5237163" y="2736850"/>
          <p14:tracePt t="275147" x="5243513" y="2808288"/>
          <p14:tracePt t="275154" x="5243513" y="2851150"/>
          <p14:tracePt t="275169" x="5257800" y="2951163"/>
          <p14:tracePt t="275187" x="5280025" y="3000375"/>
          <p14:tracePt t="275204" x="5280025" y="3022600"/>
          <p14:tracePt t="275222" x="5294313" y="3057525"/>
          <p14:tracePt t="275237" x="5300663" y="3065463"/>
          <p14:tracePt t="275254" x="5300663" y="3079750"/>
          <p14:tracePt t="275270" x="5314950" y="3094038"/>
          <p14:tracePt t="275288" x="5322888" y="3100388"/>
          <p14:tracePt t="275305" x="5337175" y="3108325"/>
          <p14:tracePt t="275322" x="5365750" y="3128963"/>
          <p14:tracePt t="275339" x="5365750" y="3143250"/>
          <p14:tracePt t="275357" x="5372100" y="3143250"/>
          <p14:tracePt t="275433" x="5380038" y="3143250"/>
          <p14:tracePt t="275441" x="5394325" y="3143250"/>
          <p14:tracePt t="275449" x="5422900" y="3143250"/>
          <p14:tracePt t="275459" x="5457825" y="3143250"/>
          <p14:tracePt t="275476" x="5514975" y="3143250"/>
          <p14:tracePt t="275493" x="5565775" y="3136900"/>
          <p14:tracePt t="275511" x="5629275" y="3128963"/>
          <p14:tracePt t="275530" x="5643563" y="3122613"/>
          <p14:tracePt t="275547" x="5651500" y="3114675"/>
          <p14:tracePt t="275628" x="5665788" y="3114675"/>
          <p14:tracePt t="275635" x="5694363" y="3114675"/>
          <p14:tracePt t="275647" x="5700713" y="3114675"/>
          <p14:tracePt t="275665" x="5737225" y="3108325"/>
          <p14:tracePt t="275682" x="5743575" y="3100388"/>
          <p14:tracePt t="275795" x="5751513" y="3100388"/>
          <p14:tracePt t="275809" x="5757863" y="3100388"/>
          <p14:tracePt t="275818" x="5765800" y="3100388"/>
          <p14:tracePt t="275832" x="5772150" y="3100388"/>
          <p14:tracePt t="275839" x="5780088" y="3100388"/>
          <p14:tracePt t="275853" x="5794375" y="3108325"/>
          <p14:tracePt t="275871" x="5829300" y="3108325"/>
          <p14:tracePt t="275888" x="5843588" y="3114675"/>
          <p14:tracePt t="275905" x="5857875" y="3114675"/>
          <p14:tracePt t="275922" x="5865813" y="3122613"/>
          <p14:tracePt t="275940" x="5880100" y="3128963"/>
          <p14:tracePt t="275957" x="5880100" y="3136900"/>
          <p14:tracePt t="275975" x="5886450" y="3143250"/>
          <p14:tracePt t="276029" x="5886450" y="3151188"/>
          <p14:tracePt t="276058" x="5880100" y="3157538"/>
          <p14:tracePt t="276066" x="5872163" y="3157538"/>
          <p14:tracePt t="276077" x="5865813" y="3165475"/>
          <p14:tracePt t="276094" x="5851525" y="3171825"/>
          <p14:tracePt t="276111" x="5843588" y="3171825"/>
          <p14:tracePt t="276128" x="5808663" y="3186113"/>
          <p14:tracePt t="276145" x="5794375" y="3186113"/>
          <p14:tracePt t="276163" x="5786438" y="3194050"/>
          <p14:tracePt t="276179" x="5780088" y="3208338"/>
          <p14:tracePt t="276199" x="5757863" y="3222625"/>
          <p14:tracePt t="276215" x="5757863" y="3228975"/>
          <p14:tracePt t="276232" x="5757863" y="3236913"/>
          <p14:tracePt t="276248" x="5757863" y="3243263"/>
          <p14:tracePt t="276265" x="5757863" y="3251200"/>
          <p14:tracePt t="276282" x="5757863" y="3257550"/>
          <p14:tracePt t="276300" x="5757863" y="3271838"/>
          <p14:tracePt t="276316" x="5765800" y="3271838"/>
          <p14:tracePt t="276352" x="5765800" y="3279775"/>
          <p14:tracePt t="276368" x="5772150" y="3279775"/>
          <p14:tracePt t="276386" x="5786438" y="3279775"/>
          <p14:tracePt t="276403" x="5815013" y="3279775"/>
          <p14:tracePt t="276420" x="5865813" y="3265488"/>
          <p14:tracePt t="276436" x="5922963" y="3243263"/>
          <p14:tracePt t="276453" x="5986463" y="3228975"/>
          <p14:tracePt t="276470" x="6065838" y="3222625"/>
          <p14:tracePt t="276487" x="6100763" y="3208338"/>
          <p14:tracePt t="276505" x="6129338" y="3208338"/>
          <p14:tracePt t="276522" x="6143625" y="3200400"/>
          <p14:tracePt t="276621" x="6151563" y="3200400"/>
          <p14:tracePt t="276635" x="6157913" y="3200400"/>
          <p14:tracePt t="276644" x="6165850" y="3200400"/>
          <p14:tracePt t="276659" x="6180138" y="3208338"/>
          <p14:tracePt t="276676" x="6186488" y="3208338"/>
          <p14:tracePt t="276711" x="6186488" y="3228975"/>
          <p14:tracePt t="276728" x="6208713" y="3314700"/>
          <p14:tracePt t="276745" x="6215063" y="3408363"/>
          <p14:tracePt t="276763" x="6215063" y="3443288"/>
          <p14:tracePt t="276780" x="6223000" y="3457575"/>
          <p14:tracePt t="276797" x="6223000" y="3465513"/>
          <p14:tracePt t="276910" x="6229350" y="3471863"/>
          <p14:tracePt t="276920" x="6229350" y="3479800"/>
          <p14:tracePt t="276925" x="6229350" y="3494088"/>
          <p14:tracePt t="276935" x="6229350" y="3500438"/>
          <p14:tracePt t="276950" x="6229350" y="3522663"/>
          <p14:tracePt t="276967" x="6229350" y="3529013"/>
          <p14:tracePt t="276985" x="6237288" y="3536950"/>
          <p14:tracePt t="277057" x="6237288" y="3543300"/>
          <p14:tracePt t="277089" x="6237288" y="3551238"/>
          <p14:tracePt t="277098" x="6237288" y="3557588"/>
          <p14:tracePt t="277167" x="6229350" y="3557588"/>
          <p14:tracePt t="277184" x="6223000" y="3557588"/>
          <p14:tracePt t="277323" x="6223000" y="3551238"/>
          <p14:tracePt t="277339" x="6223000" y="3543300"/>
          <p14:tracePt t="277347" x="6223000" y="3529013"/>
          <p14:tracePt t="277355" x="6223000" y="3522663"/>
          <p14:tracePt t="277362" x="6223000" y="3508375"/>
          <p14:tracePt t="277378" x="6237288" y="3471863"/>
          <p14:tracePt t="277396" x="6237288" y="3451225"/>
          <p14:tracePt t="277412" x="6243638" y="3422650"/>
          <p14:tracePt t="277430" x="6257925" y="3408363"/>
          <p14:tracePt t="277447" x="6265863" y="3371850"/>
          <p14:tracePt t="277465" x="6308725" y="3314700"/>
          <p14:tracePt t="277481" x="6329363" y="3286125"/>
          <p14:tracePt t="277499" x="6343650" y="3243263"/>
          <p14:tracePt t="277502" x="6343650" y="3236913"/>
          <p14:tracePt t="277520" x="6351588" y="3228975"/>
          <p14:tracePt t="277533" x="6357938" y="3222625"/>
          <p14:tracePt t="277669" x="6357938" y="3228975"/>
          <p14:tracePt t="277675" x="6365875" y="3265488"/>
          <p14:tracePt t="277687" x="6365875" y="3279775"/>
          <p14:tracePt t="277704" x="6380163" y="3322638"/>
          <p14:tracePt t="277721" x="6386513" y="3357563"/>
          <p14:tracePt t="277740" x="6400800" y="3400425"/>
          <p14:tracePt t="277757" x="6429375" y="3436938"/>
          <p14:tracePt t="277775" x="6465888" y="3500438"/>
          <p14:tracePt t="277793" x="6486525" y="3571875"/>
          <p14:tracePt t="277809" x="6515100" y="3643313"/>
          <p14:tracePt t="277826" x="6515100" y="3694113"/>
          <p14:tracePt t="277843" x="6515100" y="3771900"/>
          <p14:tracePt t="277860" x="6523038" y="3800475"/>
          <p14:tracePt t="277876" x="6523038" y="3814763"/>
          <p14:tracePt t="277893" x="6523038" y="3829050"/>
          <p14:tracePt t="277910" x="6523038" y="3843338"/>
          <p14:tracePt t="277927" x="6523038" y="3879850"/>
          <p14:tracePt t="277944" x="6523038" y="3937000"/>
          <p14:tracePt t="277962" x="6523038" y="3994150"/>
          <p14:tracePt t="277979" x="6523038" y="4086225"/>
          <p14:tracePt t="277997" x="6529388" y="4129088"/>
          <p14:tracePt t="278002" x="6537325" y="4151313"/>
          <p14:tracePt t="278013" x="6537325" y="4157663"/>
          <p14:tracePt t="278030" x="6537325" y="4194175"/>
          <p14:tracePt t="278047" x="6537325" y="4222750"/>
          <p14:tracePt t="278064" x="6537325" y="4265613"/>
          <p14:tracePt t="278082" x="6537325" y="4279900"/>
          <p14:tracePt t="278100" x="6543675" y="4286250"/>
          <p14:tracePt t="278159" x="6551613" y="4286250"/>
          <p14:tracePt t="278183" x="6565900" y="4271963"/>
          <p14:tracePt t="278191" x="6565900" y="4257675"/>
          <p14:tracePt t="278201" x="6572250" y="4229100"/>
          <p14:tracePt t="278218" x="6600825" y="4151313"/>
          <p14:tracePt t="278236" x="6637338" y="4008438"/>
          <p14:tracePt t="278254" x="6637338" y="3929063"/>
          <p14:tracePt t="278271" x="6643688" y="3871913"/>
          <p14:tracePt t="278287" x="6643688" y="3814763"/>
          <p14:tracePt t="278305" x="6651625" y="3743325"/>
          <p14:tracePt t="278323" x="6651625" y="3679825"/>
          <p14:tracePt t="278340" x="6651625" y="3657600"/>
          <p14:tracePt t="278357" x="6651625" y="3636963"/>
          <p14:tracePt t="278391" x="6651625" y="3629025"/>
          <p14:tracePt t="279260" x="6651625" y="3643313"/>
          <p14:tracePt t="279268" x="6665913" y="3651250"/>
          <p14:tracePt t="279281" x="6665913" y="3657600"/>
          <p14:tracePt t="279299" x="6672263" y="3714750"/>
          <p14:tracePt t="279317" x="6694488" y="3751263"/>
          <p14:tracePt t="279334" x="6700838" y="3800475"/>
          <p14:tracePt t="279351" x="6708775" y="3843338"/>
          <p14:tracePt t="279369" x="6723063" y="3894138"/>
          <p14:tracePt t="279385" x="6723063" y="3908425"/>
          <p14:tracePt t="279402" x="6723063" y="3937000"/>
          <p14:tracePt t="279419" x="6723063" y="3979863"/>
          <p14:tracePt t="279435" x="6723063" y="4014788"/>
          <p14:tracePt t="279452" x="6729413" y="4079875"/>
          <p14:tracePt t="279471" x="6737350" y="4137025"/>
          <p14:tracePt t="279486" x="6737350" y="4157663"/>
          <p14:tracePt t="279503" x="6737350" y="4179888"/>
          <p14:tracePt t="279521" x="6737350" y="4200525"/>
          <p14:tracePt t="279525" x="6737350" y="4208463"/>
          <p14:tracePt t="279538" x="6743700" y="4222750"/>
          <p14:tracePt t="279557" x="6743700" y="4251325"/>
          <p14:tracePt t="279572" x="6743700" y="4265613"/>
          <p14:tracePt t="279589" x="6743700" y="4279900"/>
          <p14:tracePt t="279607" x="6743700" y="4300538"/>
          <p14:tracePt t="279624" x="6743700" y="4322763"/>
          <p14:tracePt t="279642" x="6743700" y="4351338"/>
          <p14:tracePt t="279659" x="6743700" y="4379913"/>
          <p14:tracePt t="279676" x="6743700" y="4408488"/>
          <p14:tracePt t="279693" x="6743700" y="4422775"/>
          <p14:tracePt t="279709" x="6743700" y="4429125"/>
          <p14:tracePt t="279816" x="6743700" y="4437063"/>
          <p14:tracePt t="279825" x="6743700" y="4443413"/>
          <p14:tracePt t="279841" x="6751638" y="4457700"/>
          <p14:tracePt t="279849" x="6751638" y="4465638"/>
          <p14:tracePt t="279865" x="6751638" y="4471988"/>
          <p14:tracePt t="279882" x="6757988" y="4486275"/>
          <p14:tracePt t="279899" x="6765925" y="4500563"/>
          <p14:tracePt t="279917" x="6772275" y="4543425"/>
          <p14:tracePt t="279932" x="6772275" y="4572000"/>
          <p14:tracePt t="279949" x="6780213" y="4586288"/>
          <p14:tracePt t="279966" x="6780213" y="4608513"/>
          <p14:tracePt t="279983" x="6780213" y="4629150"/>
          <p14:tracePt t="280001" x="6780213" y="4657725"/>
          <p14:tracePt t="280019" x="6780213" y="4686300"/>
          <p14:tracePt t="280025" x="6780213" y="4694238"/>
          <p14:tracePt t="280057" x="6772275" y="4694238"/>
          <p14:tracePt t="280069" x="6772275" y="4700588"/>
          <p14:tracePt t="280086" x="6765925" y="4708525"/>
          <p14:tracePt t="280103" x="6751638" y="4722813"/>
          <p14:tracePt t="280120" x="6737350" y="4737100"/>
          <p14:tracePt t="280138" x="6723063" y="4765675"/>
          <p14:tracePt t="280156" x="6700838" y="4772025"/>
          <p14:tracePt t="280172" x="6686550" y="4794250"/>
          <p14:tracePt t="280190" x="6680200" y="4800600"/>
          <p14:tracePt t="280206" x="6657975" y="4814888"/>
          <p14:tracePt t="280223" x="6651625" y="4822825"/>
          <p14:tracePt t="280241" x="6643688" y="4829175"/>
          <p14:tracePt t="280259" x="6637338" y="4829175"/>
          <p14:tracePt t="280276" x="6615113" y="4829175"/>
          <p14:tracePt t="280310" x="6594475" y="4837113"/>
          <p14:tracePt t="280326" x="6580188" y="4837113"/>
          <p14:tracePt t="280344" x="6551613" y="4837113"/>
          <p14:tracePt t="280361" x="6494463" y="4865688"/>
          <p14:tracePt t="280378" x="6451600" y="4929188"/>
          <p14:tracePt t="280396" x="6351588" y="4979988"/>
          <p14:tracePt t="280412" x="6308725" y="4979988"/>
          <p14:tracePt t="280429" x="6257925" y="4994275"/>
          <p14:tracePt t="280446" x="6172200" y="5086350"/>
          <p14:tracePt t="280463" x="6122988" y="5114925"/>
          <p14:tracePt t="280480" x="6086475" y="5114925"/>
          <p14:tracePt t="280498" x="6051550" y="5114925"/>
          <p14:tracePt t="280515" x="6029325" y="5114925"/>
          <p14:tracePt t="280518" x="6022975" y="5114925"/>
          <p14:tracePt t="280532" x="6008688" y="5114925"/>
          <p14:tracePt t="280549" x="5986463" y="5114925"/>
          <p14:tracePt t="280566" x="5957888" y="5114925"/>
          <p14:tracePt t="280583" x="5929313" y="5122863"/>
          <p14:tracePt t="280600" x="5894388" y="5122863"/>
          <p14:tracePt t="280619" x="5872163" y="5122863"/>
          <p14:tracePt t="280636" x="5822950" y="5186363"/>
          <p14:tracePt t="280653" x="5808663" y="5194300"/>
          <p14:tracePt t="280669" x="5794375" y="5200650"/>
          <p14:tracePt t="280686" x="5786438" y="5200650"/>
          <p14:tracePt t="280704" x="5772150" y="5208588"/>
          <p14:tracePt t="280720" x="5765800" y="5208588"/>
          <p14:tracePt t="280738" x="5757863" y="5208588"/>
          <p14:tracePt t="280756" x="5751513" y="5214938"/>
          <p14:tracePt t="280775" x="5743575" y="5214938"/>
          <p14:tracePt t="280880" x="5743575" y="5222875"/>
          <p14:tracePt t="280902" x="5737225" y="5222875"/>
          <p14:tracePt t="280918" x="5729288" y="5222875"/>
          <p14:tracePt t="280925" x="5729288" y="5229225"/>
          <p14:tracePt t="280947" x="5729288" y="5237163"/>
          <p14:tracePt t="280955" x="5722938" y="5237163"/>
          <p14:tracePt t="280971" x="5722938" y="5243513"/>
          <p14:tracePt t="280979" x="5715000" y="5243513"/>
          <p14:tracePt t="281004" x="5715000" y="5251450"/>
          <p14:tracePt t="281012" x="5708650" y="5251450"/>
          <p14:tracePt t="281033" x="5700713" y="5251450"/>
          <p14:tracePt t="281463" x="5708650" y="5251450"/>
          <p14:tracePt t="281496" x="5715000" y="5251450"/>
          <p14:tracePt t="281603" x="5722938" y="5251450"/>
          <p14:tracePt t="281651" x="5729288" y="5251450"/>
          <p14:tracePt t="281661" x="5737225" y="5251450"/>
          <p14:tracePt t="281677" x="5743575" y="5251450"/>
          <p14:tracePt t="281691" x="5757863" y="5251450"/>
          <p14:tracePt t="281723" x="5765800" y="5251450"/>
          <p14:tracePt t="281755" x="5772150" y="5251450"/>
          <p14:tracePt t="281794" x="5780088" y="5251450"/>
          <p14:tracePt t="281801" x="5786438" y="5251450"/>
          <p14:tracePt t="281817" x="5794375" y="5251450"/>
          <p14:tracePt t="281825" x="5800725" y="5251450"/>
          <p14:tracePt t="281836" x="5808663" y="5251450"/>
          <p14:tracePt t="281853" x="5815013" y="5243513"/>
          <p14:tracePt t="281871" x="5822950" y="5243513"/>
          <p14:tracePt t="281911" x="5829300" y="5243513"/>
          <p14:tracePt t="281918" x="5837238" y="5243513"/>
          <p14:tracePt t="281941" x="5843588" y="5243513"/>
          <p14:tracePt t="281956" x="5851525" y="5243513"/>
          <p14:tracePt t="281964" x="5851525" y="5237163"/>
          <p14:tracePt t="281972" x="5857875" y="5237163"/>
          <p14:tracePt t="281990" x="5872163" y="5237163"/>
          <p14:tracePt t="282008" x="5894388" y="5229225"/>
          <p14:tracePt t="282025" x="5915025" y="5208588"/>
          <p14:tracePt t="282040" x="5929313" y="5200650"/>
          <p14:tracePt t="282057" x="5929313" y="5194300"/>
          <p14:tracePt t="282076" x="5937250" y="5186363"/>
          <p14:tracePt t="282108" x="5943600" y="5186363"/>
          <p14:tracePt t="282152" x="5951538" y="5186363"/>
          <p14:tracePt t="282167" x="5957888" y="5186363"/>
          <p14:tracePt t="282174" x="5965825" y="5180013"/>
          <p14:tracePt t="282189" x="5965825" y="5172075"/>
          <p14:tracePt t="282198" x="5972175" y="5172075"/>
          <p14:tracePt t="282220" x="5980113" y="5165725"/>
          <p14:tracePt t="284362" x="5986463" y="5165725"/>
          <p14:tracePt t="284369" x="6000750" y="5165725"/>
          <p14:tracePt t="284379" x="6022975" y="5165725"/>
          <p14:tracePt t="284387" x="6043613" y="5165725"/>
          <p14:tracePt t="284405" x="6094413" y="5129213"/>
          <p14:tracePt t="284422" x="6172200" y="5000625"/>
          <p14:tracePt t="284439" x="6194425" y="4886325"/>
          <p14:tracePt t="284456" x="6194425" y="4808538"/>
          <p14:tracePt t="284475" x="6194425" y="4779963"/>
          <p14:tracePt t="284492" x="6165850" y="4757738"/>
          <p14:tracePt t="284508" x="6100763" y="4708525"/>
          <p14:tracePt t="284525" x="6057900" y="4686300"/>
          <p14:tracePt t="284542" x="6037263" y="4657725"/>
          <p14:tracePt t="284560" x="5986463" y="4622800"/>
          <p14:tracePt t="284577" x="5908675" y="4586288"/>
          <p14:tracePt t="284595" x="5829300" y="4537075"/>
          <p14:tracePt t="284612" x="5751513" y="4500563"/>
          <p14:tracePt t="284629" x="5637213" y="4471988"/>
          <p14:tracePt t="284645" x="5486400" y="4443413"/>
          <p14:tracePt t="284663" x="5365750" y="4414838"/>
          <p14:tracePt t="284681" x="5108575" y="4308475"/>
          <p14:tracePt t="284697" x="4965700" y="4265613"/>
          <p14:tracePt t="284714" x="4851400" y="4222750"/>
          <p14:tracePt t="284730" x="4737100" y="4151313"/>
          <p14:tracePt t="284748" x="4700588" y="4137025"/>
          <p14:tracePt t="284765" x="4665663" y="4114800"/>
          <p14:tracePt t="284782" x="4600575" y="4051300"/>
          <p14:tracePt t="284799" x="4514850" y="3986213"/>
          <p14:tracePt t="284816" x="4443413" y="3929063"/>
          <p14:tracePt t="284833" x="4429125" y="3914775"/>
          <p14:tracePt t="284850" x="4408488" y="3900488"/>
          <p14:tracePt t="284868" x="4371975" y="3894138"/>
          <p14:tracePt t="284886" x="4337050" y="3871913"/>
          <p14:tracePt t="284903" x="4300538" y="3851275"/>
          <p14:tracePt t="284920" x="4294188" y="3843338"/>
          <p14:tracePt t="284938" x="4286250" y="3843338"/>
          <p14:tracePt t="284997" x="4286250" y="3836988"/>
          <p14:tracePt t="285003" x="4279900" y="3829050"/>
          <p14:tracePt t="285011" x="4279900" y="3822700"/>
          <p14:tracePt t="285025" x="4265613" y="3808413"/>
          <p14:tracePt t="285041" x="4257675" y="3779838"/>
          <p14:tracePt t="285058" x="4257675" y="3765550"/>
          <p14:tracePt t="285075" x="4257675" y="3751263"/>
          <p14:tracePt t="285092" x="4257675" y="3736975"/>
          <p14:tracePt t="285109" x="4257675" y="3729038"/>
          <p14:tracePt t="285145" x="4257675" y="3722688"/>
          <p14:tracePt t="285161" x="4257675" y="3714750"/>
          <p14:tracePt t="285167" x="4257675" y="3708400"/>
          <p14:tracePt t="285177" x="4257675" y="3694113"/>
          <p14:tracePt t="285193" x="4257675" y="3665538"/>
          <p14:tracePt t="285210" x="4251325" y="3657600"/>
          <p14:tracePt t="285791" x="4251325" y="3665538"/>
          <p14:tracePt t="285799" x="4257675" y="3665538"/>
          <p14:tracePt t="285810" x="4271963" y="3671888"/>
          <p14:tracePt t="285827" x="4308475" y="3700463"/>
          <p14:tracePt t="285844" x="4379913" y="3743325"/>
          <p14:tracePt t="285863" x="4437063" y="3771900"/>
          <p14:tracePt t="285879" x="4500563" y="3800475"/>
          <p14:tracePt t="285896" x="4551363" y="3836988"/>
          <p14:tracePt t="285914" x="4594225" y="3851275"/>
          <p14:tracePt t="285930" x="4643438" y="3879850"/>
          <p14:tracePt t="285949" x="4737100" y="3914775"/>
          <p14:tracePt t="285966" x="4808538" y="3937000"/>
          <p14:tracePt t="285983" x="4951413" y="3971925"/>
          <p14:tracePt t="286001" x="5086350" y="4022725"/>
          <p14:tracePt t="286017" x="5157788" y="4071938"/>
          <p14:tracePt t="286034" x="5229225" y="4100513"/>
          <p14:tracePt t="286050" x="5300663" y="4171950"/>
          <p14:tracePt t="286067" x="5380038" y="4229100"/>
          <p14:tracePt t="286085" x="5457825" y="4294188"/>
          <p14:tracePt t="286101" x="5537200" y="4351338"/>
          <p14:tracePt t="286119" x="5651500" y="4379913"/>
          <p14:tracePt t="286136" x="5722938" y="4394200"/>
          <p14:tracePt t="286153" x="5786438" y="4429125"/>
          <p14:tracePt t="286171" x="5857875" y="4465638"/>
          <p14:tracePt t="286187" x="5937250" y="4486275"/>
          <p14:tracePt t="286204" x="6086475" y="4572000"/>
          <p14:tracePt t="286221" x="6180138" y="4600575"/>
          <p14:tracePt t="286238" x="6280150" y="4657725"/>
          <p14:tracePt t="286256" x="6365875" y="4714875"/>
          <p14:tracePt t="286273" x="6465888" y="4743450"/>
          <p14:tracePt t="286291" x="6557963" y="4765675"/>
          <p14:tracePt t="286307" x="6580188" y="4772025"/>
          <p14:tracePt t="286325" x="6600825" y="4779963"/>
          <p14:tracePt t="286627" x="6600825" y="4772025"/>
          <p14:tracePt t="286635" x="6600825" y="4765675"/>
          <p14:tracePt t="286648" x="6600825" y="4757738"/>
          <p14:tracePt t="286785" x="6600825" y="4751388"/>
          <p14:tracePt t="286815" x="6600825" y="4743450"/>
          <p14:tracePt t="286854" x="6608763" y="4743450"/>
          <p14:tracePt t="286861" x="6615113" y="4743450"/>
          <p14:tracePt t="286877" x="6623050" y="4743450"/>
          <p14:tracePt t="286893" x="6637338" y="4743450"/>
          <p14:tracePt t="286907" x="6651625" y="4743450"/>
          <p14:tracePt t="286924" x="6686550" y="4737100"/>
          <p14:tracePt t="286942" x="6715125" y="4737100"/>
          <p14:tracePt t="286958" x="6737350" y="4729163"/>
          <p14:tracePt t="286976" x="6751638" y="4722813"/>
          <p14:tracePt t="286993" x="6765925" y="4714875"/>
          <p14:tracePt t="287051" x="6772275" y="4708525"/>
          <p14:tracePt t="287059" x="6794500" y="4708525"/>
          <p14:tracePt t="287063" x="6800850" y="4700588"/>
          <p14:tracePt t="287078" x="6808788" y="4694238"/>
          <p14:tracePt t="287097" x="6823075" y="4679950"/>
          <p14:tracePt t="287114" x="6829425" y="4672013"/>
          <p14:tracePt t="287192" x="6837363" y="4672013"/>
          <p14:tracePt t="287213" x="6843713" y="4672013"/>
          <p14:tracePt t="287229" x="6851650" y="4672013"/>
          <p14:tracePt t="287239" x="6858000" y="4672013"/>
          <p14:tracePt t="287448" x="6865938" y="4665663"/>
          <p14:tracePt t="287613" x="6865938" y="4679950"/>
          <p14:tracePt t="287621" x="6865938" y="4694238"/>
          <p14:tracePt t="287630" x="6865938" y="4700588"/>
          <p14:tracePt t="287644" x="6872288" y="4729163"/>
          <p14:tracePt t="287661" x="6872288" y="4757738"/>
          <p14:tracePt t="287678" x="6880225" y="4779963"/>
          <p14:tracePt t="287695" x="6880225" y="4814888"/>
          <p14:tracePt t="287712" x="6886575" y="4894263"/>
          <p14:tracePt t="287729" x="6886575" y="4943475"/>
          <p14:tracePt t="287747" x="6886575" y="4957763"/>
          <p14:tracePt t="287764" x="6886575" y="4965700"/>
          <p14:tracePt t="287781" x="6886575" y="4972050"/>
          <p14:tracePt t="287798" x="6886575" y="4986338"/>
          <p14:tracePt t="287816" x="6886575" y="5022850"/>
          <p14:tracePt t="287834" x="6872288" y="5086350"/>
          <p14:tracePt t="287851" x="6858000" y="5137150"/>
          <p14:tracePt t="287868" x="6837363" y="5208588"/>
          <p14:tracePt t="287885" x="6837363" y="5214938"/>
          <p14:tracePt t="287902" x="6829425" y="5229225"/>
          <p14:tracePt t="287918" x="6823075" y="5237163"/>
          <p14:tracePt t="287935" x="6823075" y="5265738"/>
          <p14:tracePt t="287952" x="6808788" y="5314950"/>
          <p14:tracePt t="287969" x="6780213" y="5351463"/>
          <p14:tracePt t="287988" x="6751638" y="5451475"/>
          <p14:tracePt t="288006" x="6737350" y="5486400"/>
          <p14:tracePt t="288022" x="6737350" y="5508625"/>
          <p14:tracePt t="288081" x="6737350" y="5514975"/>
          <p14:tracePt t="288089" x="6737350" y="5522913"/>
          <p14:tracePt t="288097" x="6737350" y="5543550"/>
          <p14:tracePt t="288107" x="6737350" y="5565775"/>
          <p14:tracePt t="288124" x="6737350" y="5608638"/>
          <p14:tracePt t="288144" x="6723063" y="5722938"/>
          <p14:tracePt t="288160" x="6680200" y="5772150"/>
          <p14:tracePt t="288177" x="6651625" y="5822950"/>
          <p14:tracePt t="288194" x="6623050" y="5843588"/>
          <p14:tracePt t="288211" x="6594475" y="5857875"/>
          <p14:tracePt t="288228" x="6523038" y="5894388"/>
          <p14:tracePt t="288245" x="6486525" y="5894388"/>
          <p14:tracePt t="288261" x="6465888" y="5894388"/>
          <p14:tracePt t="288278" x="6457950" y="5894388"/>
          <p14:tracePt t="288295" x="6451600" y="5894388"/>
          <p14:tracePt t="288361" x="6457950" y="5894388"/>
          <p14:tracePt t="288370" x="6480175" y="5894388"/>
          <p14:tracePt t="288380" x="6500813" y="5894388"/>
          <p14:tracePt t="288398" x="6623050" y="5900738"/>
          <p14:tracePt t="288415" x="6694488" y="5900738"/>
          <p14:tracePt t="288432" x="6808788" y="5900738"/>
          <p14:tracePt t="288449" x="6894513" y="5908675"/>
          <p14:tracePt t="288466" x="6965950" y="5922963"/>
          <p14:tracePt t="288483" x="7023100" y="5957888"/>
          <p14:tracePt t="288501" x="7080250" y="5957888"/>
          <p14:tracePt t="310966" x="0" y="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76545" y="1493785"/>
            <a:ext cx="8289630" cy="47822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dirty="0"/>
              <a:t>노드 </a:t>
            </a:r>
            <a:r>
              <a:rPr lang="en-US" altLang="ko-KR" dirty="0"/>
              <a:t>(node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ko-KR" altLang="en-US" dirty="0"/>
              <a:t>데이터 필드</a:t>
            </a:r>
            <a:r>
              <a:rPr lang="en-US" altLang="ko-KR" dirty="0"/>
              <a:t>(data field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하나 </a:t>
            </a:r>
            <a:r>
              <a:rPr lang="ko-KR" altLang="en-US" dirty="0"/>
              <a:t>이상의 링크 필드</a:t>
            </a:r>
            <a:r>
              <a:rPr lang="en-US" altLang="ko-KR" dirty="0"/>
              <a:t>(link field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90000"/>
              </a:lnSpc>
            </a:pPr>
            <a:endParaRPr lang="en-US" altLang="ko-KR" dirty="0"/>
          </a:p>
          <a:p>
            <a:pPr lvl="1">
              <a:lnSpc>
                <a:spcPct val="90000"/>
              </a:lnSpc>
            </a:pPr>
            <a:endParaRPr lang="en-US" altLang="ko-KR" dirty="0" smtClean="0"/>
          </a:p>
          <a:p>
            <a:pPr lvl="1">
              <a:lnSpc>
                <a:spcPct val="90000"/>
              </a:lnSpc>
            </a:pPr>
            <a:endParaRPr lang="en-US" altLang="ko-KR" dirty="0"/>
          </a:p>
          <a:p>
            <a:pPr lvl="1"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r>
              <a:rPr lang="ko-KR" altLang="en-US" dirty="0"/>
              <a:t>헤드 포인터 </a:t>
            </a:r>
            <a:r>
              <a:rPr lang="en-US" altLang="ko-KR" dirty="0"/>
              <a:t>(head pointer</a:t>
            </a:r>
            <a:r>
              <a:rPr lang="en-US" altLang="ko-KR" dirty="0" smtClean="0"/>
              <a:t>)</a:t>
            </a:r>
          </a:p>
          <a:p>
            <a:pPr>
              <a:lnSpc>
                <a:spcPct val="90000"/>
              </a:lnSpc>
            </a:pPr>
            <a:endParaRPr lang="en-US" altLang="ko-KR" dirty="0" smtClean="0"/>
          </a:p>
          <a:p>
            <a:pPr>
              <a:lnSpc>
                <a:spcPct val="90000"/>
              </a:lnSpc>
            </a:pPr>
            <a:endParaRPr lang="en-US" altLang="ko-KR" sz="2000" dirty="0" smtClean="0"/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연결 리스트의 구조</a:t>
            </a:r>
            <a:endParaRPr lang="ko-KR" altLang="en-US" sz="32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715" y="2573905"/>
            <a:ext cx="4185465" cy="126641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625" y="4329100"/>
            <a:ext cx="63627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9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596"/>
    </mc:Choice>
    <mc:Fallback xmlns="">
      <p:transition spd="slow" advTm="104596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56937" x="6480175" y="3557588"/>
          <p14:tracePt t="57122" x="6480175" y="3543300"/>
          <p14:tracePt t="57131" x="6472238" y="3536950"/>
          <p14:tracePt t="57146" x="6472238" y="3522663"/>
          <p14:tracePt t="57162" x="6465888" y="3508375"/>
          <p14:tracePt t="57176" x="6451600" y="3494088"/>
          <p14:tracePt t="57193" x="6443663" y="3465513"/>
          <p14:tracePt t="57210" x="6437313" y="3451225"/>
          <p14:tracePt t="57226" x="6437313" y="3436938"/>
          <p14:tracePt t="57243" x="6423025" y="3436938"/>
          <p14:tracePt t="57260" x="6423025" y="3429000"/>
          <p14:tracePt t="57452" x="6415088" y="3436938"/>
          <p14:tracePt t="57472" x="6415088" y="3451225"/>
          <p14:tracePt t="57482" x="6408738" y="3451225"/>
          <p14:tracePt t="57489" x="6400800" y="3457575"/>
          <p14:tracePt t="57498" x="6400800" y="3471863"/>
          <p14:tracePt t="57512" x="6394450" y="3479800"/>
          <p14:tracePt t="57528" x="6372225" y="3508375"/>
          <p14:tracePt t="57545" x="6343650" y="3522663"/>
          <p14:tracePt t="57561" x="6315075" y="3543300"/>
          <p14:tracePt t="57581" x="6294438" y="3586163"/>
          <p14:tracePt t="57595" x="6272213" y="3608388"/>
          <p14:tracePt t="57597" x="6272213" y="3622675"/>
          <p14:tracePt t="57612" x="6251575" y="3651250"/>
          <p14:tracePt t="57629" x="6229350" y="3665538"/>
          <p14:tracePt t="57645" x="6200775" y="3686175"/>
          <p14:tracePt t="57662" x="6172200" y="3708400"/>
          <p14:tracePt t="57682" x="6143625" y="3729038"/>
          <p14:tracePt t="57697" x="6115050" y="3743325"/>
          <p14:tracePt t="57714" x="6080125" y="3765550"/>
          <p14:tracePt t="57729" x="6065838" y="3771900"/>
          <p14:tracePt t="57746" x="6008688" y="3786188"/>
          <p14:tracePt t="57762" x="5951538" y="3814763"/>
          <p14:tracePt t="57779" x="5915025" y="3843338"/>
          <p14:tracePt t="57796" x="5880100" y="3865563"/>
          <p14:tracePt t="57812" x="5865813" y="3871913"/>
          <p14:tracePt t="57830" x="5843588" y="3886200"/>
          <p14:tracePt t="57846" x="5800725" y="3894138"/>
          <p14:tracePt t="57863" x="5757863" y="3900488"/>
          <p14:tracePt t="57880" x="5722938" y="3908425"/>
          <p14:tracePt t="57898" x="5643563" y="3922713"/>
          <p14:tracePt t="57915" x="5580063" y="3929063"/>
          <p14:tracePt t="57930" x="5537200" y="3943350"/>
          <p14:tracePt t="57949" x="5422900" y="3951288"/>
          <p14:tracePt t="57965" x="5351463" y="3951288"/>
          <p14:tracePt t="57983" x="5294313" y="3951288"/>
          <p14:tracePt t="57999" x="5243513" y="3951288"/>
          <p14:tracePt t="58016" x="5194300" y="3943350"/>
          <p14:tracePt t="58031" x="5086350" y="3937000"/>
          <p14:tracePt t="58047" x="5000625" y="3937000"/>
          <p14:tracePt t="58064" x="4900613" y="3922713"/>
          <p14:tracePt t="58081" x="4772025" y="3900488"/>
          <p14:tracePt t="58098" x="4614863" y="3865563"/>
          <p14:tracePt t="58115" x="4514850" y="3829050"/>
          <p14:tracePt t="58132" x="4400550" y="3822700"/>
          <p14:tracePt t="58148" x="4279900" y="3786188"/>
          <p14:tracePt t="58165" x="4143375" y="3736975"/>
          <p14:tracePt t="58182" x="4043363" y="3714750"/>
          <p14:tracePt t="58198" x="3857625" y="3657600"/>
          <p14:tracePt t="58215" x="3794125" y="3622675"/>
          <p14:tracePt t="58232" x="3771900" y="3608388"/>
          <p14:tracePt t="58249" x="3714750" y="3579813"/>
          <p14:tracePt t="58265" x="3643313" y="3536950"/>
          <p14:tracePt t="58285" x="3557588" y="3471863"/>
          <p14:tracePt t="58301" x="3508375" y="3429000"/>
          <p14:tracePt t="58317" x="3494088" y="3400425"/>
          <p14:tracePt t="58332" x="3479800" y="3371850"/>
          <p14:tracePt t="58351" x="3471863" y="3343275"/>
          <p14:tracePt t="58369" x="3471863" y="3294063"/>
          <p14:tracePt t="58385" x="3471863" y="3251200"/>
          <p14:tracePt t="58401" x="3451225" y="3200400"/>
          <p14:tracePt t="58403" x="3436938" y="3171825"/>
          <p14:tracePt t="58418" x="3429000" y="3114675"/>
          <p14:tracePt t="58434" x="3414713" y="3065463"/>
          <p14:tracePt t="58450" x="3414713" y="3022600"/>
          <p14:tracePt t="58470" x="3414713" y="2986088"/>
          <p14:tracePt t="58485" x="3414713" y="2928938"/>
          <p14:tracePt t="58500" x="3422650" y="2879725"/>
          <p14:tracePt t="58517" x="3422650" y="2822575"/>
          <p14:tracePt t="58533" x="3429000" y="2771775"/>
          <p14:tracePt t="58534" x="3436938" y="2751138"/>
          <p14:tracePt t="58550" x="3443288" y="2714625"/>
          <p14:tracePt t="58567" x="3451225" y="2665413"/>
          <p14:tracePt t="58584" x="3465513" y="2586038"/>
          <p14:tracePt t="58600" x="3514725" y="2528888"/>
          <p14:tracePt t="58617" x="3536950" y="2486025"/>
          <p14:tracePt t="58635" x="3579813" y="2465388"/>
          <p14:tracePt t="58653" x="3608388" y="2443163"/>
          <p14:tracePt t="58669" x="3629025" y="2422525"/>
          <p14:tracePt t="58686" x="3686175" y="2379663"/>
          <p14:tracePt t="58701" x="3722688" y="2322513"/>
          <p14:tracePt t="58717" x="3786188" y="2293938"/>
          <p14:tracePt t="58736" x="3829050" y="2279650"/>
          <p14:tracePt t="58753" x="3865563" y="2265363"/>
          <p14:tracePt t="58769" x="3929063" y="2236788"/>
          <p14:tracePt t="58788" x="3986213" y="2222500"/>
          <p14:tracePt t="58803" x="4071938" y="2185988"/>
          <p14:tracePt t="58820" x="4129088" y="2151063"/>
          <p14:tracePt t="58827" x="4151313" y="2143125"/>
          <p14:tracePt t="58834" x="4200525" y="2128838"/>
          <p14:tracePt t="58852" x="4279900" y="2108200"/>
          <p14:tracePt t="58869" x="4351338" y="2093913"/>
          <p14:tracePt t="58887" x="4508500" y="2079625"/>
          <p14:tracePt t="58903" x="4565650" y="2079625"/>
          <p14:tracePt t="58920" x="4643438" y="2079625"/>
          <p14:tracePt t="58935" x="4722813" y="2079625"/>
          <p14:tracePt t="58952" x="4814888" y="2071688"/>
          <p14:tracePt t="58969" x="4894263" y="2071688"/>
          <p14:tracePt t="58987" x="4943475" y="2071688"/>
          <p14:tracePt t="59003" x="5008563" y="2079625"/>
          <p14:tracePt t="59004" x="5043488" y="2079625"/>
          <p14:tracePt t="59019" x="5114925" y="2085975"/>
          <p14:tracePt t="59039" x="5200650" y="2085975"/>
          <p14:tracePt t="59054" x="5300663" y="2085975"/>
          <p14:tracePt t="59070" x="5414963" y="2100263"/>
          <p14:tracePt t="59086" x="5529263" y="2122488"/>
          <p14:tracePt t="59103" x="5594350" y="2136775"/>
          <p14:tracePt t="59120" x="5715000" y="2143125"/>
          <p14:tracePt t="59136" x="5808663" y="2151063"/>
          <p14:tracePt t="59154" x="5900738" y="2151063"/>
          <p14:tracePt t="59170" x="6000750" y="2171700"/>
          <p14:tracePt t="59187" x="6108700" y="2193925"/>
          <p14:tracePt t="59205" x="6186488" y="2208213"/>
          <p14:tracePt t="59223" x="6294438" y="2243138"/>
          <p14:tracePt t="59237" x="6323013" y="2251075"/>
          <p14:tracePt t="59254" x="6415088" y="2265363"/>
          <p14:tracePt t="59270" x="6443663" y="2279650"/>
          <p14:tracePt t="59287" x="6480175" y="2308225"/>
          <p14:tracePt t="59304" x="6508750" y="2322513"/>
          <p14:tracePt t="59323" x="6537325" y="2343150"/>
          <p14:tracePt t="59328" x="6557963" y="2351088"/>
          <p14:tracePt t="59342" x="6600825" y="2371725"/>
          <p14:tracePt t="59355" x="6623050" y="2379663"/>
          <p14:tracePt t="59373" x="6637338" y="2400300"/>
          <p14:tracePt t="59390" x="6651625" y="2422525"/>
          <p14:tracePt t="59406" x="6665913" y="2443163"/>
          <p14:tracePt t="59424" x="6700838" y="2486025"/>
          <p14:tracePt t="59439" x="6708775" y="2500313"/>
          <p14:tracePt t="59456" x="6729413" y="2543175"/>
          <p14:tracePt t="59471" x="6729413" y="2551113"/>
          <p14:tracePt t="59488" x="6765925" y="2593975"/>
          <p14:tracePt t="59505" x="6772275" y="2622550"/>
          <p14:tracePt t="59522" x="6794500" y="2665413"/>
          <p14:tracePt t="59539" x="6800850" y="2708275"/>
          <p14:tracePt t="59555" x="6808788" y="2765425"/>
          <p14:tracePt t="59574" x="6815138" y="2808288"/>
          <p14:tracePt t="59590" x="6823075" y="2851150"/>
          <p14:tracePt t="59608" x="6823075" y="2865438"/>
          <p14:tracePt t="59624" x="6823075" y="2886075"/>
          <p14:tracePt t="59640" x="6823075" y="2914650"/>
          <p14:tracePt t="59656" x="6823075" y="2965450"/>
          <p14:tracePt t="59673" x="6823075" y="3000375"/>
          <p14:tracePt t="59689" x="6823075" y="3028950"/>
          <p14:tracePt t="59706" x="6823075" y="3079750"/>
          <p14:tracePt t="59723" x="6823075" y="3108325"/>
          <p14:tracePt t="59740" x="6823075" y="3157538"/>
          <p14:tracePt t="59757" x="6815138" y="3200400"/>
          <p14:tracePt t="59773" x="6815138" y="3222625"/>
          <p14:tracePt t="59791" x="6800850" y="3251200"/>
          <p14:tracePt t="59806" x="6800850" y="3271838"/>
          <p14:tracePt t="59825" x="6800850" y="3314700"/>
          <p14:tracePt t="59840" x="6794500" y="3336925"/>
          <p14:tracePt t="59857" x="6780213" y="3371850"/>
          <p14:tracePt t="59874" x="6765925" y="3422650"/>
          <p14:tracePt t="59890" x="6751638" y="3457575"/>
          <p14:tracePt t="59908" x="6737350" y="3500438"/>
          <p14:tracePt t="59925" x="6729413" y="3543300"/>
          <p14:tracePt t="59940" x="6715125" y="3579813"/>
          <p14:tracePt t="59957" x="6708775" y="3586163"/>
          <p14:tracePt t="59974" x="6700838" y="3608388"/>
          <p14:tracePt t="59991" x="6700838" y="3629025"/>
          <p14:tracePt t="60011" x="6665913" y="3665538"/>
          <p14:tracePt t="60024" x="6657975" y="3679825"/>
          <p14:tracePt t="60041" x="6643688" y="3694113"/>
          <p14:tracePt t="60060" x="6637338" y="3714750"/>
          <p14:tracePt t="60077" x="6637338" y="3729038"/>
          <p14:tracePt t="60093" x="6629400" y="3729038"/>
          <p14:tracePt t="60111" x="6615113" y="3736975"/>
          <p14:tracePt t="60127" x="6608763" y="3743325"/>
          <p14:tracePt t="60142" x="6594475" y="3765550"/>
          <p14:tracePt t="60160" x="6594475" y="3771900"/>
          <p14:tracePt t="60175" x="6572250" y="3779838"/>
          <p14:tracePt t="60192" x="6557963" y="3786188"/>
          <p14:tracePt t="60209" x="6551613" y="3800475"/>
          <p14:tracePt t="60226" x="6543675" y="3808413"/>
          <p14:tracePt t="60244" x="6523038" y="3822700"/>
          <p14:tracePt t="60261" x="6508750" y="3829050"/>
          <p14:tracePt t="60276" x="6500813" y="3836988"/>
          <p14:tracePt t="60293" x="6486525" y="3843338"/>
          <p14:tracePt t="60311" x="6486525" y="3851275"/>
          <p14:tracePt t="60326" x="6480175" y="3851275"/>
          <p14:tracePt t="60398" x="6480175" y="3857625"/>
          <p14:tracePt t="60405" x="6472238" y="3857625"/>
          <p14:tracePt t="60426" x="6465888" y="3865563"/>
          <p14:tracePt t="60433" x="6457950" y="3871913"/>
          <p14:tracePt t="60457" x="6451600" y="3871913"/>
          <p14:tracePt t="60473" x="6451600" y="3879850"/>
          <p14:tracePt t="60481" x="6451600" y="3886200"/>
          <p14:tracePt t="60493" x="6443663" y="3886200"/>
          <p14:tracePt t="60510" x="6429375" y="3886200"/>
          <p14:tracePt t="60527" x="6415088" y="3894138"/>
          <p14:tracePt t="60544" x="6400800" y="3900488"/>
          <p14:tracePt t="60561" x="6380163" y="3900488"/>
          <p14:tracePt t="60578" x="6372225" y="3900488"/>
          <p14:tracePt t="60594" x="6357938" y="3900488"/>
          <p14:tracePt t="60611" x="6351588" y="3900488"/>
          <p14:tracePt t="60628" x="6329363" y="3908425"/>
          <p14:tracePt t="60644" x="6294438" y="3908425"/>
          <p14:tracePt t="60663" x="6272213" y="3914775"/>
          <p14:tracePt t="60679" x="6251575" y="3914775"/>
          <p14:tracePt t="60695" x="6229350" y="3914775"/>
          <p14:tracePt t="60712" x="6208713" y="3914775"/>
          <p14:tracePt t="60728" x="6200775" y="3914775"/>
          <p14:tracePt t="60744" x="6172200" y="3914775"/>
          <p14:tracePt t="60763" x="6151563" y="3929063"/>
          <p14:tracePt t="60779" x="6137275" y="3929063"/>
          <p14:tracePt t="60796" x="6122988" y="3937000"/>
          <p14:tracePt t="60813" x="6115050" y="3943350"/>
          <p14:tracePt t="60817" x="6108700" y="3943350"/>
          <p14:tracePt t="60828" x="6108700" y="3951288"/>
          <p14:tracePt t="60845" x="6094413" y="3951288"/>
          <p14:tracePt t="60864" x="6086475" y="3957638"/>
          <p14:tracePt t="60880" x="6072188" y="3957638"/>
          <p14:tracePt t="60895" x="6057900" y="3965575"/>
          <p14:tracePt t="60912" x="6051550" y="3971925"/>
          <p14:tracePt t="60929" x="6043613" y="3971925"/>
          <p14:tracePt t="60965" x="6037263" y="3971925"/>
          <p14:tracePt t="61037" x="6029325" y="3971925"/>
          <p14:tracePt t="61045" x="6022975" y="3971925"/>
          <p14:tracePt t="61061" x="6008688" y="3971925"/>
          <p14:tracePt t="62356" x="6000750" y="3965575"/>
          <p14:tracePt t="62363" x="5994400" y="3951288"/>
          <p14:tracePt t="62372" x="5986463" y="3951288"/>
          <p14:tracePt t="62387" x="5980113" y="3937000"/>
          <p14:tracePt t="62404" x="5965825" y="3922713"/>
          <p14:tracePt t="62422" x="5957888" y="3914775"/>
          <p14:tracePt t="62438" x="5951538" y="3908425"/>
          <p14:tracePt t="64949" x="5943600" y="3908425"/>
          <p14:tracePt t="64971" x="5929313" y="3900488"/>
          <p14:tracePt t="64995" x="5922963" y="3900488"/>
          <p14:tracePt t="72722" x="5922963" y="3908425"/>
          <p14:tracePt t="72729" x="5929313" y="3908425"/>
          <p14:tracePt t="72741" x="5937250" y="3914775"/>
          <p14:tracePt t="72758" x="5957888" y="3943350"/>
          <p14:tracePt t="72774" x="5972175" y="3965575"/>
          <p14:tracePt t="72791" x="5986463" y="3986213"/>
          <p14:tracePt t="72808" x="6000750" y="4008438"/>
          <p14:tracePt t="72825" x="6008688" y="4022725"/>
          <p14:tracePt t="72841" x="6015038" y="4029075"/>
          <p14:tracePt t="72859" x="6015038" y="4043363"/>
          <p14:tracePt t="72875" x="6015038" y="4057650"/>
          <p14:tracePt t="72876" x="6022975" y="4065588"/>
          <p14:tracePt t="72892" x="6022975" y="4108450"/>
          <p14:tracePt t="72910" x="6022975" y="4151313"/>
          <p14:tracePt t="72927" x="6029325" y="4186238"/>
          <p14:tracePt t="72944" x="6029325" y="4200525"/>
          <p14:tracePt t="72959" x="6029325" y="4214813"/>
          <p14:tracePt t="72976" x="6029325" y="4229100"/>
          <p14:tracePt t="72992" x="6029325" y="4243388"/>
          <p14:tracePt t="73009" x="6029325" y="4265613"/>
          <p14:tracePt t="73026" x="6022975" y="4286250"/>
          <p14:tracePt t="73043" x="6015038" y="4322763"/>
          <p14:tracePt t="73059" x="6008688" y="4351338"/>
          <p14:tracePt t="73076" x="6008688" y="4371975"/>
          <p14:tracePt t="73093" x="6000750" y="4394200"/>
          <p14:tracePt t="73110" x="6000750" y="4429125"/>
          <p14:tracePt t="73127" x="5994400" y="4437063"/>
          <p14:tracePt t="73143" x="5994400" y="4443413"/>
          <p14:tracePt t="73161" x="5994400" y="4451350"/>
          <p14:tracePt t="73177" x="5994400" y="4457700"/>
          <p14:tracePt t="73193" x="5994400" y="4471988"/>
          <p14:tracePt t="73210" x="5994400" y="4479925"/>
          <p14:tracePt t="73227" x="5994400" y="4494213"/>
          <p14:tracePt t="73245" x="5980113" y="4522788"/>
          <p14:tracePt t="73262" x="5972175" y="4537075"/>
          <p14:tracePt t="73277" x="5972175" y="4551363"/>
          <p14:tracePt t="73294" x="5957888" y="4565650"/>
          <p14:tracePt t="73311" x="5957888" y="4586288"/>
          <p14:tracePt t="73327" x="5943600" y="4600575"/>
          <p14:tracePt t="73344" x="5937250" y="4629150"/>
          <p14:tracePt t="73361" x="5922963" y="4651375"/>
          <p14:tracePt t="73378" x="5886450" y="4686300"/>
          <p14:tracePt t="73395" x="5851525" y="4714875"/>
          <p14:tracePt t="73411" x="5800725" y="4743450"/>
          <p14:tracePt t="73428" x="5757863" y="4772025"/>
          <p14:tracePt t="73446" x="5722938" y="4779963"/>
          <p14:tracePt t="73461" x="5708650" y="4779963"/>
          <p14:tracePt t="73478" x="5651500" y="4808538"/>
          <p14:tracePt t="73494" x="5614988" y="4808538"/>
          <p14:tracePt t="73512" x="5537200" y="4829175"/>
          <p14:tracePt t="73528" x="5429250" y="4837113"/>
          <p14:tracePt t="73545" x="5314950" y="4857750"/>
          <p14:tracePt t="73562" x="5222875" y="4886325"/>
          <p14:tracePt t="73578" x="5108575" y="4908550"/>
          <p14:tracePt t="73595" x="5029200" y="4937125"/>
          <p14:tracePt t="73612" x="4829175" y="4965700"/>
          <p14:tracePt t="73629" x="4743450" y="4965700"/>
          <p14:tracePt t="73646" x="4665663" y="4972050"/>
          <p14:tracePt t="73664" x="4572000" y="4986338"/>
          <p14:tracePt t="73681" x="4386263" y="4994275"/>
          <p14:tracePt t="73698" x="4294188" y="4994275"/>
          <p14:tracePt t="73713" x="4214813" y="5008563"/>
          <p14:tracePt t="73731" x="4100513" y="5014913"/>
          <p14:tracePt t="73748" x="3994150" y="5029200"/>
          <p14:tracePt t="73764" x="3886200" y="5051425"/>
          <p14:tracePt t="73781" x="3794125" y="5065713"/>
          <p14:tracePt t="73796" x="3686175" y="5072063"/>
          <p14:tracePt t="73815" x="3479800" y="5086350"/>
          <p14:tracePt t="73830" x="3336925" y="5086350"/>
          <p14:tracePt t="73848" x="3222625" y="5086350"/>
          <p14:tracePt t="73865" x="3100388" y="5094288"/>
          <p14:tracePt t="73882" x="3008313" y="5094288"/>
          <p14:tracePt t="73899" x="2914650" y="5094288"/>
          <p14:tracePt t="73915" x="2828925" y="5094288"/>
          <p14:tracePt t="73931" x="2786063" y="5094288"/>
          <p14:tracePt t="73947" x="2665413" y="5100638"/>
          <p14:tracePt t="73964" x="2636838" y="5100638"/>
          <p14:tracePt t="73981" x="2600325" y="5100638"/>
          <p14:tracePt t="73997" x="2579688" y="5100638"/>
          <p14:tracePt t="74016" x="2522538" y="5100638"/>
          <p14:tracePt t="74033" x="2479675" y="5100638"/>
          <p14:tracePt t="74049" x="2436813" y="5086350"/>
          <p14:tracePt t="74066" x="2400300" y="5080000"/>
          <p14:tracePt t="74083" x="2365375" y="5080000"/>
          <p14:tracePt t="74100" x="2343150" y="5080000"/>
          <p14:tracePt t="74182" x="2336800" y="5080000"/>
          <p14:tracePt t="74199" x="2328863" y="5080000"/>
          <p14:tracePt t="74215" x="2322513" y="5080000"/>
          <p14:tracePt t="74479" x="2322513" y="5086350"/>
          <p14:tracePt t="74487" x="2322513" y="5094288"/>
          <p14:tracePt t="74496" x="2322513" y="5108575"/>
          <p14:tracePt t="74510" x="2322513" y="5114925"/>
          <p14:tracePt t="74518" x="2322513" y="5122863"/>
          <p14:tracePt t="74533" x="2322513" y="5137150"/>
          <p14:tracePt t="74551" x="2322513" y="5151438"/>
          <p14:tracePt t="74567" x="2328863" y="5157788"/>
          <p14:tracePt t="74585" x="2328863" y="5172075"/>
          <p14:tracePt t="74602" x="2328863" y="5208588"/>
          <p14:tracePt t="74618" x="2328863" y="5222875"/>
          <p14:tracePt t="74635" x="2328863" y="5237163"/>
          <p14:tracePt t="74651" x="2328863" y="5251450"/>
          <p14:tracePt t="74667" x="2328863" y="5265738"/>
          <p14:tracePt t="74684" x="2328863" y="5272088"/>
          <p14:tracePt t="74701" x="2328863" y="5280025"/>
          <p14:tracePt t="74718" x="2322513" y="5294313"/>
          <p14:tracePt t="74734" x="2322513" y="5300663"/>
          <p14:tracePt t="74752" x="2322513" y="5314950"/>
          <p14:tracePt t="74768" x="2314575" y="5329238"/>
          <p14:tracePt t="74785" x="2308225" y="5365750"/>
          <p14:tracePt t="74802" x="2300288" y="5400675"/>
          <p14:tracePt t="74818" x="2293938" y="5429250"/>
          <p14:tracePt t="74835" x="2279650" y="5451475"/>
          <p14:tracePt t="74852" x="2271713" y="5465763"/>
          <p14:tracePt t="74870" x="2271713" y="5472113"/>
          <p14:tracePt t="74885" x="2257425" y="5486400"/>
          <p14:tracePt t="74919" x="2251075" y="5486400"/>
          <p14:tracePt t="74936" x="2236788" y="5508625"/>
          <p14:tracePt t="74953" x="2228850" y="5514975"/>
          <p14:tracePt t="74970" x="2222500" y="5522913"/>
          <p14:tracePt t="75045" x="2214563" y="5522913"/>
          <p14:tracePt t="75049" x="2208213" y="5522913"/>
          <p14:tracePt t="75057" x="2200275" y="5522913"/>
          <p14:tracePt t="75069" x="2193925" y="5514975"/>
          <p14:tracePt t="75086" x="2165350" y="5472113"/>
          <p14:tracePt t="75103" x="2143125" y="5451475"/>
          <p14:tracePt t="75120" x="2122488" y="5437188"/>
          <p14:tracePt t="75137" x="2100263" y="5422900"/>
          <p14:tracePt t="75155" x="2093913" y="5408613"/>
          <p14:tracePt t="75170" x="2093913" y="5400675"/>
          <p14:tracePt t="75187" x="2093913" y="5394325"/>
          <p14:tracePt t="75204" x="2093913" y="5372100"/>
          <p14:tracePt t="75220" x="2093913" y="5351463"/>
          <p14:tracePt t="75237" x="2085975" y="5322888"/>
          <p14:tracePt t="75254" x="2079625" y="5286375"/>
          <p14:tracePt t="75271" x="2079625" y="5265738"/>
          <p14:tracePt t="75287" x="2065338" y="5257800"/>
          <p14:tracePt t="75304" x="2065338" y="5251450"/>
          <p14:tracePt t="75449" x="2065338" y="5257800"/>
          <p14:tracePt t="75466" x="2065338" y="5272088"/>
          <p14:tracePt t="75472" x="2065338" y="5280025"/>
          <p14:tracePt t="75479" x="2065338" y="5286375"/>
          <p14:tracePt t="75489" x="2065338" y="5294313"/>
          <p14:tracePt t="75505" x="2065338" y="5308600"/>
          <p14:tracePt t="75522" x="2065338" y="5337175"/>
          <p14:tracePt t="75540" x="2065338" y="5372100"/>
          <p14:tracePt t="75556" x="2065338" y="5437188"/>
          <p14:tracePt t="75572" x="2065338" y="5486400"/>
          <p14:tracePt t="75589" x="2065338" y="5522913"/>
          <p14:tracePt t="75606" x="2065338" y="5551488"/>
          <p14:tracePt t="75622" x="2065338" y="5572125"/>
          <p14:tracePt t="75839" x="2065338" y="5580063"/>
          <p14:tracePt t="75847" x="2065338" y="5586413"/>
          <p14:tracePt t="75863" x="2065338" y="5594350"/>
          <p14:tracePt t="75874" x="2065338" y="5600700"/>
          <p14:tracePt t="75981" x="2071688" y="5594350"/>
          <p14:tracePt t="75989" x="2079625" y="5580063"/>
          <p14:tracePt t="76004" x="2079625" y="5572125"/>
          <p14:tracePt t="76010" x="2079625" y="5551488"/>
          <p14:tracePt t="76025" x="2079625" y="5529263"/>
          <p14:tracePt t="76042" x="2079625" y="5508625"/>
          <p14:tracePt t="76058" x="2079625" y="5480050"/>
          <p14:tracePt t="76075" x="2079625" y="5465763"/>
          <p14:tracePt t="76092" x="2079625" y="5422900"/>
          <p14:tracePt t="76109" x="2079625" y="5394325"/>
          <p14:tracePt t="76125" x="2079625" y="5365750"/>
          <p14:tracePt t="76142" x="2085975" y="5329238"/>
          <p14:tracePt t="76159" x="2085975" y="5314950"/>
          <p14:tracePt t="76176" x="2085975" y="5294313"/>
          <p14:tracePt t="76192" x="2085975" y="5280025"/>
          <p14:tracePt t="76209" x="2085975" y="5251450"/>
          <p14:tracePt t="76226" x="2085975" y="5214938"/>
          <p14:tracePt t="76244" x="2093913" y="5214938"/>
          <p14:tracePt t="76261" x="2093913" y="5208588"/>
          <p14:tracePt t="76321" x="2093913" y="5194300"/>
          <p14:tracePt t="76338" x="2093913" y="5186363"/>
          <p14:tracePt t="76465" x="2093913" y="5194300"/>
          <p14:tracePt t="76474" x="2093913" y="5208588"/>
          <p14:tracePt t="76482" x="2093913" y="5214938"/>
          <p14:tracePt t="76494" x="2093913" y="5229225"/>
          <p14:tracePt t="76510" x="2085975" y="5243513"/>
          <p14:tracePt t="76527" x="2079625" y="5257800"/>
          <p14:tracePt t="76544" x="2079625" y="5272088"/>
          <p14:tracePt t="76561" x="2071688" y="5294313"/>
          <p14:tracePt t="76578" x="2071688" y="5308600"/>
          <p14:tracePt t="76594" x="2065338" y="5314950"/>
          <p14:tracePt t="76612" x="2065338" y="5337175"/>
          <p14:tracePt t="76628" x="2065338" y="5357813"/>
          <p14:tracePt t="76645" x="2057400" y="5372100"/>
          <p14:tracePt t="76663" x="2051050" y="5400675"/>
          <p14:tracePt t="76680" x="2051050" y="5414963"/>
          <p14:tracePt t="76697" x="2051050" y="5422900"/>
          <p14:tracePt t="76713" x="2051050" y="5429250"/>
          <p14:tracePt t="76731" x="2051050" y="5437188"/>
          <p14:tracePt t="76748" x="2051050" y="5443538"/>
          <p14:tracePt t="76764" x="2051050" y="5451475"/>
          <p14:tracePt t="76781" x="2051050" y="5465763"/>
          <p14:tracePt t="77095" x="2051050" y="5472113"/>
          <p14:tracePt t="77588" x="2057400" y="5465763"/>
          <p14:tracePt t="77595" x="2065338" y="5457825"/>
          <p14:tracePt t="77619" x="2079625" y="5457825"/>
          <p14:tracePt t="77642" x="2085975" y="5457825"/>
          <p14:tracePt t="77649" x="2085975" y="5451475"/>
          <p14:tracePt t="77665" x="2093913" y="5443538"/>
          <p14:tracePt t="77673" x="2100263" y="5437188"/>
          <p14:tracePt t="77683" x="2100263" y="5422900"/>
          <p14:tracePt t="77700" x="2114550" y="5386388"/>
          <p14:tracePt t="77719" x="2122488" y="5380038"/>
          <p14:tracePt t="77736" x="2143125" y="5365750"/>
          <p14:tracePt t="77751" x="2143125" y="5343525"/>
          <p14:tracePt t="77767" x="2151063" y="5337175"/>
          <p14:tracePt t="77784" x="2171700" y="5314950"/>
          <p14:tracePt t="77801" x="2185988" y="5300663"/>
          <p14:tracePt t="77818" x="2193925" y="5294313"/>
          <p14:tracePt t="77822" x="2200275" y="5294313"/>
          <p14:tracePt t="77835" x="2200275" y="5286375"/>
          <p14:tracePt t="77851" x="2214563" y="5286375"/>
          <p14:tracePt t="77868" x="2236788" y="5286375"/>
          <p14:tracePt t="77884" x="2251075" y="5280025"/>
          <p14:tracePt t="77918" x="2265363" y="5280025"/>
          <p14:tracePt t="77935" x="2271713" y="5272088"/>
          <p14:tracePt t="77952" x="2279650" y="5265738"/>
          <p14:tracePt t="77968" x="2286000" y="5265738"/>
          <p14:tracePt t="78003" x="2293938" y="5257800"/>
          <p14:tracePt t="78009" x="2293938" y="5251450"/>
          <p14:tracePt t="78019" x="2308225" y="5237163"/>
          <p14:tracePt t="78035" x="2322513" y="5194300"/>
          <p14:tracePt t="78052" x="2343150" y="5157788"/>
          <p14:tracePt t="78069" x="2351088" y="5137150"/>
          <p14:tracePt t="78087" x="2357438" y="5108575"/>
          <p14:tracePt t="78102" x="2357438" y="5094288"/>
          <p14:tracePt t="78119" x="2371725" y="5072063"/>
          <p14:tracePt t="78138" x="2371725" y="5057775"/>
          <p14:tracePt t="78154" x="2371725" y="5043488"/>
          <p14:tracePt t="78173" x="2371725" y="5037138"/>
          <p14:tracePt t="78331" x="2371725" y="5051425"/>
          <p14:tracePt t="78339" x="2371725" y="5065713"/>
          <p14:tracePt t="78348" x="2365375" y="5080000"/>
          <p14:tracePt t="78356" x="2357438" y="5086350"/>
          <p14:tracePt t="78373" x="2357438" y="5100638"/>
          <p14:tracePt t="78390" x="2343150" y="5129213"/>
          <p14:tracePt t="78406" x="2343150" y="5151438"/>
          <p14:tracePt t="78420" x="2328863" y="5180013"/>
          <p14:tracePt t="78437" x="2328863" y="5194300"/>
          <p14:tracePt t="78454" x="2322513" y="5214938"/>
          <p14:tracePt t="78472" x="2314575" y="5229225"/>
          <p14:tracePt t="78488" x="2314575" y="5237163"/>
          <p14:tracePt t="78504" x="2314575" y="5251450"/>
          <p14:tracePt t="78521" x="2308225" y="5265738"/>
          <p14:tracePt t="78538" x="2308225" y="5272088"/>
          <p14:tracePt t="78555" x="2300288" y="5280025"/>
          <p14:tracePt t="78572" x="2293938" y="5286375"/>
          <p14:tracePt t="78589" x="2293938" y="5294313"/>
          <p14:tracePt t="78644" x="2286000" y="5300663"/>
          <p14:tracePt t="78658" x="2286000" y="5308600"/>
          <p14:tracePt t="78689" x="2279650" y="5314950"/>
          <p14:tracePt t="78697" x="2271713" y="5314950"/>
          <p14:tracePt t="78735" x="2265363" y="5329238"/>
          <p14:tracePt t="78743" x="2257425" y="5329238"/>
          <p14:tracePt t="78752" x="2251075" y="5337175"/>
          <p14:tracePt t="78759" x="2251075" y="5343525"/>
          <p14:tracePt t="78775" x="2251075" y="5351463"/>
          <p14:tracePt t="78789" x="2243138" y="5351463"/>
          <p14:tracePt t="79017" x="2228850" y="5343525"/>
          <p14:tracePt t="79026" x="2214563" y="5343525"/>
          <p14:tracePt t="79033" x="2208213" y="5343525"/>
          <p14:tracePt t="79042" x="2200275" y="5337175"/>
          <p14:tracePt t="79059" x="2185988" y="5329238"/>
          <p14:tracePt t="79075" x="2171700" y="5329238"/>
          <p14:tracePt t="79092" x="2165350" y="5322888"/>
          <p14:tracePt t="79108" x="2157413" y="5308600"/>
          <p14:tracePt t="79124" x="2157413" y="5300663"/>
          <p14:tracePt t="79141" x="2157413" y="5280025"/>
          <p14:tracePt t="79157" x="2151063" y="5251450"/>
          <p14:tracePt t="79174" x="2143125" y="5237163"/>
          <p14:tracePt t="79191" x="2143125" y="5208588"/>
          <p14:tracePt t="79208" x="2143125" y="5186363"/>
          <p14:tracePt t="79347" x="2143125" y="5200650"/>
          <p14:tracePt t="79355" x="2143125" y="5208588"/>
          <p14:tracePt t="79363" x="2143125" y="5229225"/>
          <p14:tracePt t="79380" x="2143125" y="5237163"/>
          <p14:tracePt t="79393" x="2151063" y="5257800"/>
          <p14:tracePt t="79409" x="2151063" y="5265738"/>
          <p14:tracePt t="79426" x="2151063" y="5272088"/>
          <p14:tracePt t="79443" x="2151063" y="5286375"/>
          <p14:tracePt t="79461" x="2157413" y="5294313"/>
          <p14:tracePt t="79478" x="2157413" y="5300663"/>
          <p14:tracePt t="79493" x="2157413" y="5308600"/>
          <p14:tracePt t="79715" x="2214563" y="5314950"/>
          <p14:tracePt t="79721" x="2286000" y="5329238"/>
          <p14:tracePt t="79730" x="2357438" y="5343525"/>
          <p14:tracePt t="79744" x="2522538" y="5365750"/>
          <p14:tracePt t="79761" x="2600325" y="5365750"/>
          <p14:tracePt t="79777" x="2700338" y="5365750"/>
          <p14:tracePt t="79795" x="2765425" y="5365750"/>
          <p14:tracePt t="79811" x="2808288" y="5372100"/>
          <p14:tracePt t="79828" x="2865438" y="5372100"/>
          <p14:tracePt t="79845" x="2894013" y="5372100"/>
          <p14:tracePt t="79863" x="2914650" y="5372100"/>
          <p14:tracePt t="79880" x="2943225" y="5380038"/>
          <p14:tracePt t="79897" x="2979738" y="5386388"/>
          <p14:tracePt t="79915" x="3008313" y="5386388"/>
          <p14:tracePt t="79931" x="3036888" y="5380038"/>
          <p14:tracePt t="79947" x="3057525" y="5380038"/>
          <p14:tracePt t="79964" x="3065463" y="5380038"/>
          <p14:tracePt t="79979" x="3086100" y="5372100"/>
          <p14:tracePt t="79995" x="3108325" y="5365750"/>
          <p14:tracePt t="80012" x="3143250" y="5357813"/>
          <p14:tracePt t="80029" x="3179763" y="5351463"/>
          <p14:tracePt t="80047" x="3228975" y="5343525"/>
          <p14:tracePt t="80062" x="3286125" y="5337175"/>
          <p14:tracePt t="80081" x="3328988" y="5329238"/>
          <p14:tracePt t="80098" x="3371850" y="5329238"/>
          <p14:tracePt t="80115" x="3394075" y="5329238"/>
          <p14:tracePt t="80131" x="3422650" y="5329238"/>
          <p14:tracePt t="80148" x="3471863" y="5337175"/>
          <p14:tracePt t="80165" x="3508375" y="5337175"/>
          <p14:tracePt t="80182" x="3551238" y="5337175"/>
          <p14:tracePt t="80198" x="3586163" y="5337175"/>
          <p14:tracePt t="80215" x="3629025" y="5337175"/>
          <p14:tracePt t="80232" x="3657600" y="5337175"/>
          <p14:tracePt t="80249" x="3686175" y="5337175"/>
          <p14:tracePt t="80264" x="3714750" y="5337175"/>
          <p14:tracePt t="80283" x="3765550" y="5337175"/>
          <p14:tracePt t="80297" x="3800475" y="5337175"/>
          <p14:tracePt t="80314" x="3829050" y="5337175"/>
          <p14:tracePt t="80331" x="3879850" y="5337175"/>
          <p14:tracePt t="80347" x="3900488" y="5337175"/>
          <p14:tracePt t="80364" x="3943350" y="5337175"/>
          <p14:tracePt t="80383" x="3979863" y="5337175"/>
          <p14:tracePt t="80398" x="4037013" y="5322888"/>
          <p14:tracePt t="80416" x="4079875" y="5322888"/>
          <p14:tracePt t="80433" x="4114800" y="5314950"/>
          <p14:tracePt t="80450" x="4151313" y="5300663"/>
          <p14:tracePt t="80466" x="4186238" y="5294313"/>
          <p14:tracePt t="80483" x="4208463" y="5286375"/>
          <p14:tracePt t="80498" x="4237038" y="5280025"/>
          <p14:tracePt t="80515" x="4265613" y="5272088"/>
          <p14:tracePt t="80532" x="4308475" y="5265738"/>
          <p14:tracePt t="80549" x="4329113" y="5265738"/>
          <p14:tracePt t="80567" x="4357688" y="5257800"/>
          <p14:tracePt t="80583" x="4408488" y="5243513"/>
          <p14:tracePt t="80600" x="4457700" y="5229225"/>
          <p14:tracePt t="80616" x="4529138" y="5222875"/>
          <p14:tracePt t="80632" x="4579938" y="5208588"/>
          <p14:tracePt t="80651" x="4622800" y="5200650"/>
          <p14:tracePt t="80666" x="4672013" y="5200650"/>
          <p14:tracePt t="80683" x="4708525" y="5200650"/>
          <p14:tracePt t="80699" x="4751388" y="5200650"/>
          <p14:tracePt t="80716" x="4794250" y="5200650"/>
          <p14:tracePt t="80733" x="4843463" y="5200650"/>
          <p14:tracePt t="80750" x="4894263" y="5200650"/>
          <p14:tracePt t="80768" x="4937125" y="5200650"/>
          <p14:tracePt t="80785" x="4986338" y="5194300"/>
          <p14:tracePt t="80800" x="5037138" y="5194300"/>
          <p14:tracePt t="80817" x="5065713" y="5186363"/>
          <p14:tracePt t="80833" x="5094288" y="5186363"/>
          <p14:tracePt t="80836" x="5114925" y="5186363"/>
          <p14:tracePt t="80850" x="5129213" y="5186363"/>
          <p14:tracePt t="80867" x="5151438" y="5186363"/>
          <p14:tracePt t="80883" x="5180013" y="5186363"/>
          <p14:tracePt t="80885" x="5200650" y="5186363"/>
          <p14:tracePt t="80902" x="5208588" y="5186363"/>
          <p14:tracePt t="80919" x="5229225" y="5186363"/>
          <p14:tracePt t="80934" x="5251450" y="5186363"/>
          <p14:tracePt t="80951" x="5257800" y="5186363"/>
          <p14:tracePt t="80968" x="5272088" y="5186363"/>
          <p14:tracePt t="80984" x="5308600" y="5186363"/>
          <p14:tracePt t="81001" x="5337175" y="5180013"/>
          <p14:tracePt t="81018" x="5351463" y="5180013"/>
          <p14:tracePt t="81034" x="5357813" y="5180013"/>
          <p14:tracePt t="81051" x="5380038" y="5180013"/>
          <p14:tracePt t="81068" x="5414963" y="5180013"/>
          <p14:tracePt t="81087" x="5457825" y="5180013"/>
          <p14:tracePt t="81103" x="5472113" y="5180013"/>
          <p14:tracePt t="81120" x="5486400" y="5180013"/>
          <p14:tracePt t="81135" x="5508625" y="5186363"/>
          <p14:tracePt t="81152" x="5529263" y="5186363"/>
          <p14:tracePt t="81168" x="5543550" y="5186363"/>
          <p14:tracePt t="81187" x="5551488" y="5186363"/>
          <p14:tracePt t="81202" x="5572125" y="5194300"/>
          <p14:tracePt t="81219" x="5594350" y="5194300"/>
          <p14:tracePt t="81237" x="5608638" y="5194300"/>
          <p14:tracePt t="81253" x="5629275" y="5200650"/>
          <p14:tracePt t="81269" x="5651500" y="5200650"/>
          <p14:tracePt t="81285" x="5672138" y="5208588"/>
          <p14:tracePt t="81302" x="5686425" y="5208588"/>
          <p14:tracePt t="81319" x="5700713" y="5208588"/>
          <p14:tracePt t="81338" x="5729288" y="5214938"/>
          <p14:tracePt t="81355" x="5765800" y="5222875"/>
          <p14:tracePt t="81371" x="5786438" y="5222875"/>
          <p14:tracePt t="81388" x="5815013" y="5222875"/>
          <p14:tracePt t="81405" x="5837238" y="5222875"/>
          <p14:tracePt t="81420" x="5865813" y="5222875"/>
          <p14:tracePt t="81436" x="5894388" y="5222875"/>
          <p14:tracePt t="81453" x="5922963" y="5222875"/>
          <p14:tracePt t="81469" x="5957888" y="5222875"/>
          <p14:tracePt t="81487" x="5986463" y="5222875"/>
          <p14:tracePt t="81503" x="6022975" y="5229225"/>
          <p14:tracePt t="81520" x="6037263" y="5229225"/>
          <p14:tracePt t="81537" x="6065838" y="5229225"/>
          <p14:tracePt t="81555" x="6094413" y="5229225"/>
          <p14:tracePt t="81572" x="6137275" y="5237163"/>
          <p14:tracePt t="81588" x="6172200" y="5243513"/>
          <p14:tracePt t="81603" x="6194425" y="5257800"/>
          <p14:tracePt t="81621" x="6223000" y="5272088"/>
          <p14:tracePt t="81639" x="6237288" y="5280025"/>
          <p14:tracePt t="81656" x="6265863" y="5294313"/>
          <p14:tracePt t="81673" x="6315075" y="5314950"/>
          <p14:tracePt t="81690" x="6365875" y="5322888"/>
          <p14:tracePt t="81706" x="6429375" y="5343525"/>
          <p14:tracePt t="81721" x="6486525" y="5365750"/>
          <p14:tracePt t="81738" x="6523038" y="5380038"/>
          <p14:tracePt t="81755" x="6557963" y="5386388"/>
          <p14:tracePt t="81771" x="6572250" y="5400675"/>
          <p14:tracePt t="81788" x="6580188" y="5408613"/>
          <p14:tracePt t="81805" x="6600825" y="5422900"/>
          <p14:tracePt t="81823" x="6637338" y="5443538"/>
          <p14:tracePt t="81840" x="6657975" y="5465763"/>
          <p14:tracePt t="81847" x="6672263" y="5472113"/>
          <p14:tracePt t="81857" x="6680200" y="5486400"/>
          <p14:tracePt t="81872" x="6700838" y="5514975"/>
          <p14:tracePt t="81889" x="6708775" y="5551488"/>
          <p14:tracePt t="81906" x="6743700" y="5594350"/>
          <p14:tracePt t="81922" x="6751638" y="5608638"/>
          <p14:tracePt t="81939" x="6757988" y="5629275"/>
          <p14:tracePt t="81956" x="6757988" y="5637213"/>
          <p14:tracePt t="81973" x="6757988" y="5643563"/>
          <p14:tracePt t="81989" x="6757988" y="5657850"/>
          <p14:tracePt t="82006" x="6757988" y="5680075"/>
          <p14:tracePt t="82023" x="6757988" y="5700713"/>
          <p14:tracePt t="82039" x="6757988" y="5757863"/>
          <p14:tracePt t="82057" x="6757988" y="5780088"/>
          <p14:tracePt t="82073" x="6757988" y="5786438"/>
          <p14:tracePt t="82090" x="6757988" y="5794375"/>
          <p14:tracePt t="82107" x="6757988" y="5808663"/>
          <p14:tracePt t="82123" x="6757988" y="5829300"/>
          <p14:tracePt t="82140" x="6743700" y="5872163"/>
          <p14:tracePt t="82157" x="6737350" y="5894388"/>
          <p14:tracePt t="82174" x="6737350" y="5908675"/>
          <p14:tracePt t="82192" x="6729413" y="5915025"/>
          <p14:tracePt t="82209" x="6729413" y="5922963"/>
          <p14:tracePt t="82224" x="6723063" y="5929313"/>
          <p14:tracePt t="82240" x="6708775" y="5951538"/>
          <p14:tracePt t="82257" x="6708775" y="5965825"/>
          <p14:tracePt t="82274" x="6686550" y="5980113"/>
          <p14:tracePt t="82290" x="6680200" y="5986463"/>
          <p14:tracePt t="82308" x="6672263" y="6008688"/>
          <p14:tracePt t="82324" x="6665913" y="6015038"/>
          <p14:tracePt t="82341" x="6657975" y="6022975"/>
          <p14:tracePt t="82358" x="6637338" y="6037263"/>
          <p14:tracePt t="82375" x="6615113" y="6057900"/>
          <p14:tracePt t="82391" x="6586538" y="6072188"/>
          <p14:tracePt t="82410" x="6557963" y="6094413"/>
          <p14:tracePt t="82426" x="6537325" y="6108700"/>
          <p14:tracePt t="82443" x="6508750" y="6115050"/>
          <p14:tracePt t="82460" x="6480175" y="6129338"/>
          <p14:tracePt t="82475" x="6465888" y="6129338"/>
          <p14:tracePt t="82492" x="6429375" y="6137275"/>
          <p14:tracePt t="82509" x="6400800" y="6143625"/>
          <p14:tracePt t="82525" x="6372225" y="6143625"/>
          <p14:tracePt t="82542" x="6337300" y="6151563"/>
          <p14:tracePt t="82559" x="6308725" y="6157913"/>
          <p14:tracePt t="82576" x="6286500" y="6172200"/>
          <p14:tracePt t="82592" x="6265863" y="6186488"/>
          <p14:tracePt t="82609" x="6237288" y="6186488"/>
          <p14:tracePt t="82626" x="6186488" y="6194425"/>
          <p14:tracePt t="82643" x="6165850" y="6200775"/>
          <p14:tracePt t="82663" x="6143625" y="6200775"/>
          <p14:tracePt t="82676" x="6137275" y="6208713"/>
          <p14:tracePt t="82693" x="6115050" y="6215063"/>
          <p14:tracePt t="82712" x="6094413" y="6237288"/>
          <p14:tracePt t="82728" x="6080125" y="6243638"/>
          <p14:tracePt t="82743" x="6051550" y="6257925"/>
          <p14:tracePt t="82760" x="6037263" y="6257925"/>
          <p14:tracePt t="82777" x="6022975" y="6265863"/>
          <p14:tracePt t="82793" x="6000750" y="6272213"/>
          <p14:tracePt t="82810" x="5986463" y="6280150"/>
          <p14:tracePt t="82827" x="5965825" y="6286500"/>
          <p14:tracePt t="82830" x="5957888" y="6286500"/>
          <p14:tracePt t="82844" x="5943600" y="6286500"/>
          <p14:tracePt t="82860" x="5937250" y="6286500"/>
          <p14:tracePt t="82877" x="5900738" y="6286500"/>
          <p14:tracePt t="82895" x="5865813" y="6294438"/>
          <p14:tracePt t="82911" x="5822950" y="6300788"/>
          <p14:tracePt t="82928" x="5772150" y="6300788"/>
          <p14:tracePt t="82944" x="5743575" y="6300788"/>
          <p14:tracePt t="82961" x="5694363" y="6300788"/>
          <p14:tracePt t="82978" x="5665788" y="6300788"/>
          <p14:tracePt t="82995" x="5629275" y="6300788"/>
          <p14:tracePt t="83011" x="5608638" y="6300788"/>
          <p14:tracePt t="83028" x="5580063" y="6294438"/>
          <p14:tracePt t="83045" x="5537200" y="6286500"/>
          <p14:tracePt t="83062" x="5472113" y="6286500"/>
          <p14:tracePt t="83078" x="5429250" y="6294438"/>
          <p14:tracePt t="83095" x="5400675" y="6294438"/>
          <p14:tracePt t="83112" x="5357813" y="6294438"/>
          <p14:tracePt t="83129" x="5329238" y="6294438"/>
          <p14:tracePt t="83146" x="5300663" y="6294438"/>
          <p14:tracePt t="83162" x="5272088" y="6286500"/>
          <p14:tracePt t="83181" x="5257800" y="6286500"/>
          <p14:tracePt t="83197" x="5229225" y="6286500"/>
          <p14:tracePt t="83214" x="5208588" y="6286500"/>
          <p14:tracePt t="83231" x="5186363" y="6286500"/>
          <p14:tracePt t="83248" x="5157788" y="6286500"/>
          <p14:tracePt t="83267" x="5122863" y="6286500"/>
          <p14:tracePt t="83279" x="5114925" y="6286500"/>
          <p14:tracePt t="83296" x="5086350" y="6286500"/>
          <p14:tracePt t="83312" x="5072063" y="6286500"/>
          <p14:tracePt t="83331" x="5043488" y="6286500"/>
          <p14:tracePt t="83346" x="5022850" y="6286500"/>
          <p14:tracePt t="83363" x="4986338" y="6286500"/>
          <p14:tracePt t="83380" x="4957763" y="6286500"/>
          <p14:tracePt t="83397" x="4922838" y="6294438"/>
          <p14:tracePt t="83413" x="4886325" y="6294438"/>
          <p14:tracePt t="83430" x="4829175" y="6294438"/>
          <p14:tracePt t="83446" x="4794250" y="6294438"/>
          <p14:tracePt t="83465" x="4765675" y="6294438"/>
          <p14:tracePt t="83480" x="4737100" y="6294438"/>
          <p14:tracePt t="83497" x="4714875" y="6294438"/>
          <p14:tracePt t="83514" x="4694238" y="6294438"/>
          <p14:tracePt t="83530" x="4672013" y="6294438"/>
          <p14:tracePt t="83547" x="4643438" y="6294438"/>
          <p14:tracePt t="83564" x="4608513" y="6294438"/>
          <p14:tracePt t="83581" x="4579938" y="6300788"/>
          <p14:tracePt t="83598" x="4543425" y="6300788"/>
          <p14:tracePt t="83614" x="4522788" y="6294438"/>
          <p14:tracePt t="83631" x="4500563" y="6294438"/>
          <p14:tracePt t="83652" x="4471988" y="6294438"/>
          <p14:tracePt t="83667" x="4437063" y="6294438"/>
          <p14:tracePt t="83683" x="4400550" y="6294438"/>
          <p14:tracePt t="83700" x="4365625" y="6294438"/>
          <p14:tracePt t="83716" x="4329113" y="6294438"/>
          <p14:tracePt t="83732" x="4300538" y="6286500"/>
          <p14:tracePt t="83748" x="4271963" y="6286500"/>
          <p14:tracePt t="83765" x="4265613" y="6286500"/>
          <p14:tracePt t="83782" x="4251325" y="6286500"/>
          <p14:tracePt t="83798" x="4237038" y="6286500"/>
          <p14:tracePt t="83815" x="4222750" y="6280150"/>
          <p14:tracePt t="83832" x="4194175" y="6280150"/>
          <p14:tracePt t="83851" x="4165600" y="6280150"/>
          <p14:tracePt t="83868" x="4137025" y="6280150"/>
          <p14:tracePt t="83883" x="4114800" y="6280150"/>
          <p14:tracePt t="83901" x="4094163" y="6280150"/>
          <p14:tracePt t="83917" x="4079875" y="6280150"/>
          <p14:tracePt t="83933" x="4065588" y="6280150"/>
          <p14:tracePt t="83950" x="4029075" y="6280150"/>
          <p14:tracePt t="83967" x="4014788" y="6265863"/>
          <p14:tracePt t="83985" x="3957638" y="6257925"/>
          <p14:tracePt t="84001" x="3914775" y="6251575"/>
          <p14:tracePt t="84017" x="3894138" y="6243638"/>
          <p14:tracePt t="84034" x="3865563" y="6237288"/>
          <p14:tracePt t="84050" x="3851275" y="6237288"/>
          <p14:tracePt t="84066" x="3829050" y="6237288"/>
          <p14:tracePt t="84083" x="3800475" y="6237288"/>
          <p14:tracePt t="84100" x="3779838" y="6237288"/>
          <p14:tracePt t="84117" x="3743325" y="6223000"/>
          <p14:tracePt t="84134" x="3729038" y="6223000"/>
          <p14:tracePt t="84151" x="3714750" y="6223000"/>
          <p14:tracePt t="84167" x="3700463" y="6215063"/>
          <p14:tracePt t="84185" x="3694113" y="6215063"/>
          <p14:tracePt t="84202" x="3679825" y="6215063"/>
          <p14:tracePt t="84219" x="3665538" y="6215063"/>
          <p14:tracePt t="84236" x="3651250" y="6215063"/>
          <p14:tracePt t="84253" x="3636963" y="6208713"/>
          <p14:tracePt t="84269" x="3629025" y="6208713"/>
          <p14:tracePt t="84285" x="3614738" y="6200775"/>
          <p14:tracePt t="84301" x="3608388" y="6200775"/>
          <p14:tracePt t="84318" x="3600450" y="6200775"/>
          <p14:tracePt t="84335" x="3586163" y="6200775"/>
          <p14:tracePt t="84352" x="3579813" y="6200775"/>
          <p14:tracePt t="84368" x="3565525" y="6194425"/>
          <p14:tracePt t="84385" x="3551238" y="6194425"/>
          <p14:tracePt t="84403" x="3536950" y="6186488"/>
          <p14:tracePt t="84421" x="3529013" y="6186488"/>
          <p14:tracePt t="84437" x="3500438" y="6180138"/>
          <p14:tracePt t="84452" x="3494088" y="6180138"/>
          <p14:tracePt t="84469" x="3457575" y="6165850"/>
          <p14:tracePt t="84487" x="3414713" y="6157913"/>
          <p14:tracePt t="84503" x="3379788" y="6157913"/>
          <p14:tracePt t="84520" x="3357563" y="6151563"/>
          <p14:tracePt t="84536" x="3336925" y="6143625"/>
          <p14:tracePt t="84552" x="3300413" y="6143625"/>
          <p14:tracePt t="84570" x="3286125" y="6143625"/>
          <p14:tracePt t="84586" x="3279775" y="6143625"/>
          <p14:tracePt t="85102" x="3271838" y="6143625"/>
          <p14:tracePt t="85111" x="3271838" y="6137275"/>
          <p14:tracePt t="85122" x="3257550" y="6137275"/>
          <p14:tracePt t="85139" x="3251200" y="6129338"/>
          <p14:tracePt t="85157" x="3208338" y="6100763"/>
          <p14:tracePt t="85173" x="3157538" y="6065838"/>
          <p14:tracePt t="85189" x="3114675" y="6043613"/>
          <p14:tracePt t="85206" x="3014663" y="5994400"/>
          <p14:tracePt t="85223" x="2928938" y="5957888"/>
          <p14:tracePt t="85239" x="2822575" y="5929313"/>
          <p14:tracePt t="85256" x="2714625" y="5886450"/>
          <p14:tracePt t="85273" x="2636838" y="5851525"/>
          <p14:tracePt t="85292" x="2571750" y="5837238"/>
          <p14:tracePt t="85308" x="2551113" y="5822950"/>
          <p14:tracePt t="85324" x="2514600" y="5815013"/>
          <p14:tracePt t="85340" x="2500313" y="5800725"/>
          <p14:tracePt t="85358" x="2479675" y="5786438"/>
          <p14:tracePt t="85375" x="2436813" y="5765800"/>
          <p14:tracePt t="85392" x="2400300" y="5737225"/>
          <p14:tracePt t="85409" x="2379663" y="5708650"/>
          <p14:tracePt t="85425" x="2365375" y="5700713"/>
          <p14:tracePt t="85442" x="2357438" y="5694363"/>
          <p14:tracePt t="85534" x="2351088" y="5694363"/>
          <p14:tracePt t="85548" x="2343150" y="5686425"/>
          <p14:tracePt t="85572" x="2336800" y="5680075"/>
          <p14:tracePt t="85580" x="2322513" y="5672138"/>
          <p14:tracePt t="85591" x="2314575" y="5657850"/>
          <p14:tracePt t="85610" x="2265363" y="5629275"/>
          <p14:tracePt t="85626" x="2228850" y="5608638"/>
          <p14:tracePt t="85642" x="2208213" y="5594350"/>
          <p14:tracePt t="85659" x="2165350" y="5572125"/>
          <p14:tracePt t="85675" x="2151063" y="5557838"/>
          <p14:tracePt t="85692" x="2136775" y="5551488"/>
          <p14:tracePt t="85708" x="2128838" y="5543550"/>
          <p14:tracePt t="85725" x="2100263" y="5537200"/>
          <p14:tracePt t="85744" x="2079625" y="5529263"/>
          <p14:tracePt t="85761" x="2043113" y="5514975"/>
          <p14:tracePt t="85777" x="2022475" y="5514975"/>
          <p14:tracePt t="85793" x="1993900" y="5494338"/>
          <p14:tracePt t="85809" x="1965325" y="5486400"/>
          <p14:tracePt t="85826" x="1936750" y="5486400"/>
          <p14:tracePt t="85829" x="1928813" y="5480050"/>
          <p14:tracePt t="85843" x="1914525" y="5480050"/>
          <p14:tracePt t="85859" x="1900238" y="5465763"/>
          <p14:tracePt t="85877" x="1893888" y="5465763"/>
          <p14:tracePt t="85895" x="1885950" y="5465763"/>
          <p14:tracePt t="85910" x="1879600" y="5465763"/>
          <p14:tracePt t="85927" x="1871663" y="5457825"/>
          <p14:tracePt t="86096" x="1865313" y="5451475"/>
          <p14:tracePt t="86103" x="1857375" y="5443538"/>
          <p14:tracePt t="86111" x="1851025" y="5437188"/>
          <p14:tracePt t="86128" x="1836738" y="5429250"/>
          <p14:tracePt t="86144" x="1822450" y="5408613"/>
          <p14:tracePt t="86161" x="1814513" y="5400675"/>
          <p14:tracePt t="86178" x="1808163" y="5400675"/>
          <p14:tracePt t="88003" x="1808163" y="5394325"/>
          <p14:tracePt t="91322" x="1808163" y="5386388"/>
          <p14:tracePt t="91344" x="1808163" y="5380038"/>
          <p14:tracePt t="91353" x="1808163" y="5372100"/>
          <p14:tracePt t="91367" x="1808163" y="5365750"/>
          <p14:tracePt t="91383" x="1808163" y="5357813"/>
          <p14:tracePt t="91429" x="1808163" y="5343525"/>
          <p14:tracePt t="91437" x="1800225" y="5343525"/>
          <p14:tracePt t="91445" x="1800225" y="5337175"/>
          <p14:tracePt t="91455" x="1800225" y="5314950"/>
          <p14:tracePt t="91472" x="1800225" y="5308600"/>
          <p14:tracePt t="91488" x="1793875" y="5300663"/>
          <p14:tracePt t="91506" x="1793875" y="5286375"/>
          <p14:tracePt t="91522" x="1785938" y="5286375"/>
          <p14:tracePt t="91565" x="1785938" y="5280025"/>
          <p14:tracePt t="91689" x="1779588" y="5272088"/>
          <p14:tracePt t="91745" x="1779588" y="5265738"/>
          <p14:tracePt t="91808" x="1771650" y="5257800"/>
          <p14:tracePt t="91823" x="1765300" y="5251450"/>
          <p14:tracePt t="91838" x="1765300" y="5243513"/>
          <p14:tracePt t="91845" x="1765300" y="5237163"/>
          <p14:tracePt t="91861" x="1751013" y="5237163"/>
          <p14:tracePt t="91876" x="1751013" y="5229225"/>
          <p14:tracePt t="91891" x="1736725" y="5229225"/>
          <p14:tracePt t="91908" x="1728788" y="5229225"/>
          <p14:tracePt t="91924" x="1722438" y="5222875"/>
          <p14:tracePt t="91941" x="1708150" y="5222875"/>
          <p14:tracePt t="91958" x="1700213" y="5214938"/>
          <p14:tracePt t="93713" x="1700213" y="5208588"/>
          <p14:tracePt t="93741" x="1693863" y="5208588"/>
          <p14:tracePt t="93749" x="1685925" y="5208588"/>
          <p14:tracePt t="93757" x="1679575" y="5208588"/>
          <p14:tracePt t="93767" x="1671638" y="5208588"/>
          <p14:tracePt t="93789" x="1665288" y="5208588"/>
          <p14:tracePt t="93802" x="1657350" y="5208588"/>
          <p14:tracePt t="93819" x="1651000" y="5208588"/>
          <p14:tracePt t="93838" x="1636713" y="5208588"/>
          <p14:tracePt t="93853" x="1622425" y="5200650"/>
          <p14:tracePt t="93870" x="1608138" y="5194300"/>
          <p14:tracePt t="93886" x="1600200" y="5194300"/>
          <p14:tracePt t="93902" x="1593850" y="5194300"/>
          <p14:tracePt t="104221" x="0" y="0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00FF"/>
                </a:solidFill>
              </a:rPr>
              <a:t>실습문제</a:t>
            </a:r>
            <a:endParaRPr lang="ko-KR" altLang="en-US" sz="3600" dirty="0" smtClean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 err="1" smtClean="0">
                <a:solidFill>
                  <a:schemeClr val="tx2"/>
                </a:solidFill>
              </a:rPr>
              <a:t>요세푸스</a:t>
            </a:r>
            <a:r>
              <a:rPr lang="ko-KR" altLang="en-US" sz="2400" dirty="0" smtClean="0">
                <a:solidFill>
                  <a:schemeClr val="tx2"/>
                </a:solidFill>
              </a:rPr>
              <a:t> 문제 </a:t>
            </a:r>
            <a:r>
              <a:rPr lang="en-US" altLang="ko-KR" sz="2400" dirty="0" smtClean="0">
                <a:solidFill>
                  <a:schemeClr val="tx2"/>
                </a:solidFill>
              </a:rPr>
              <a:t>(Josephus Problem)</a:t>
            </a:r>
          </a:p>
          <a:p>
            <a:pPr>
              <a:defRPr/>
            </a:pPr>
            <a:endParaRPr lang="en-US" altLang="ko-KR" sz="2400" dirty="0">
              <a:solidFill>
                <a:schemeClr val="tx2"/>
              </a:solidFill>
            </a:endParaRPr>
          </a:p>
          <a:p>
            <a:r>
              <a:rPr lang="en-US" altLang="ko-KR" sz="2400" dirty="0" smtClean="0"/>
              <a:t>n </a:t>
            </a:r>
            <a:r>
              <a:rPr lang="ko-KR" altLang="ko-KR" sz="2400"/>
              <a:t>명의 사람 중에서 한 사람을 선택하려고 한다</a:t>
            </a:r>
            <a:r>
              <a:rPr lang="en-US" altLang="ko-KR" sz="2400" dirty="0"/>
              <a:t>. </a:t>
            </a:r>
            <a:r>
              <a:rPr lang="ko-KR" altLang="ko-KR" sz="2400"/>
              <a:t>선택 방법은</a:t>
            </a:r>
            <a:r>
              <a:rPr lang="en-US" altLang="ko-KR" sz="2400" dirty="0"/>
              <a:t> n </a:t>
            </a:r>
            <a:r>
              <a:rPr lang="ko-KR" altLang="ko-KR" sz="2400"/>
              <a:t>명의 사람이 삥 둘러 앉아 있을 때 임의의 숫자</a:t>
            </a:r>
            <a:r>
              <a:rPr lang="en-US" altLang="ko-KR" sz="2400" dirty="0"/>
              <a:t> k</a:t>
            </a:r>
            <a:r>
              <a:rPr lang="ko-KR" altLang="ko-KR" sz="2400"/>
              <a:t>가 주어지면 매번</a:t>
            </a:r>
            <a:r>
              <a:rPr lang="en-US" altLang="ko-KR" sz="2400" dirty="0"/>
              <a:t> k</a:t>
            </a:r>
            <a:r>
              <a:rPr lang="ko-KR" altLang="ko-KR" sz="2400"/>
              <a:t>번째 사람은 선택 후보 중에서 탈락을 시켜 최종 한 사람 남을 때까지 진행한다</a:t>
            </a:r>
            <a:r>
              <a:rPr lang="en-US" altLang="ko-KR" sz="2400" dirty="0"/>
              <a:t>. </a:t>
            </a:r>
            <a:r>
              <a:rPr lang="ko-KR" altLang="ko-KR" sz="2400"/>
              <a:t>마지막 남은 한 사람이 선택된다</a:t>
            </a:r>
            <a:r>
              <a:rPr lang="en-US" altLang="ko-KR" sz="2400" dirty="0"/>
              <a:t>. </a:t>
            </a:r>
            <a:endParaRPr lang="ko-KR" altLang="ko-KR" sz="2400"/>
          </a:p>
          <a:p>
            <a:pPr>
              <a:defRPr/>
            </a:pPr>
            <a:endParaRPr lang="ko-KR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25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611"/>
    </mc:Choice>
    <mc:Fallback xmlns="">
      <p:transition spd="slow" advTm="69611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00FF"/>
                </a:solidFill>
              </a:rPr>
              <a:t>실습문제 </a:t>
            </a:r>
            <a:r>
              <a:rPr lang="en-US" altLang="ko-KR" dirty="0" smtClean="0">
                <a:solidFill>
                  <a:srgbClr val="0000FF"/>
                </a:solidFill>
              </a:rPr>
              <a:t>– </a:t>
            </a:r>
            <a:r>
              <a:rPr lang="ko-KR" altLang="en-US" smtClean="0">
                <a:solidFill>
                  <a:srgbClr val="0000FF"/>
                </a:solidFill>
              </a:rPr>
              <a:t>요세푸스 문제</a:t>
            </a:r>
            <a:endParaRPr lang="ko-KR" altLang="en-US" sz="3600" dirty="0" smtClean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58770"/>
            <a:ext cx="8153400" cy="4781550"/>
          </a:xfrm>
        </p:spPr>
        <p:txBody>
          <a:bodyPr>
            <a:normAutofit/>
          </a:bodyPr>
          <a:lstStyle/>
          <a:p>
            <a:r>
              <a:rPr lang="ko-KR" altLang="ko-KR" sz="2400" dirty="0" smtClean="0"/>
              <a:t>예를 </a:t>
            </a:r>
            <a:r>
              <a:rPr lang="ko-KR" altLang="ko-KR" sz="2400" dirty="0"/>
              <a:t>들면</a:t>
            </a:r>
            <a:r>
              <a:rPr lang="en-US" altLang="ko-KR" sz="2400" dirty="0"/>
              <a:t> n = 10 (</a:t>
            </a:r>
            <a:r>
              <a:rPr lang="ko-KR" altLang="ko-KR" sz="2400"/>
              <a:t>번호는</a:t>
            </a:r>
            <a:r>
              <a:rPr lang="en-US" altLang="ko-KR" sz="2400" dirty="0"/>
              <a:t> 1</a:t>
            </a:r>
            <a:r>
              <a:rPr lang="ko-KR" altLang="ko-KR" sz="2400"/>
              <a:t>부터</a:t>
            </a:r>
            <a:r>
              <a:rPr lang="en-US" altLang="ko-KR" sz="2400" dirty="0"/>
              <a:t> 10</a:t>
            </a:r>
            <a:r>
              <a:rPr lang="ko-KR" altLang="ko-KR" sz="2400"/>
              <a:t>까지 가정</a:t>
            </a:r>
            <a:r>
              <a:rPr lang="en-US" altLang="ko-KR" sz="2400" dirty="0"/>
              <a:t>), k = 3 </a:t>
            </a:r>
            <a:r>
              <a:rPr lang="ko-KR" altLang="ko-KR" sz="2400"/>
              <a:t>일 때 다음과 같이 진행한다</a:t>
            </a:r>
            <a:r>
              <a:rPr lang="en-US" altLang="ko-KR" sz="2400" dirty="0"/>
              <a:t>. </a:t>
            </a:r>
            <a:r>
              <a:rPr lang="ko-KR" altLang="ko-KR" sz="2400"/>
              <a:t>괄호는 탈락</a:t>
            </a:r>
          </a:p>
          <a:p>
            <a:pPr marL="0" indent="0">
              <a:buNone/>
            </a:pPr>
            <a:r>
              <a:rPr lang="en-US" altLang="ko-KR" sz="2400" dirty="0"/>
              <a:t> </a:t>
            </a:r>
            <a:endParaRPr lang="ko-KR" altLang="ko-KR" sz="2400"/>
          </a:p>
          <a:p>
            <a:pPr marL="0" indent="0">
              <a:buNone/>
            </a:pPr>
            <a:r>
              <a:rPr lang="en-US" altLang="ko-KR" sz="2400" dirty="0"/>
              <a:t>1</a:t>
            </a:r>
            <a:r>
              <a:rPr lang="en-US" altLang="ko-KR" sz="2400" baseline="30000" dirty="0"/>
              <a:t>st</a:t>
            </a:r>
            <a:r>
              <a:rPr lang="en-US" altLang="ko-KR" sz="2400" dirty="0"/>
              <a:t> round: 1, 2, (3), 4, 5, (6), 7, 8, (9), 10</a:t>
            </a:r>
            <a:endParaRPr lang="ko-KR" altLang="ko-KR" sz="2400"/>
          </a:p>
          <a:p>
            <a:pPr marL="0" indent="0">
              <a:buNone/>
            </a:pPr>
            <a:r>
              <a:rPr lang="en-US" altLang="ko-KR" sz="2400" dirty="0"/>
              <a:t>2</a:t>
            </a:r>
            <a:r>
              <a:rPr lang="en-US" altLang="ko-KR" sz="2400" baseline="30000" dirty="0"/>
              <a:t>nd</a:t>
            </a:r>
            <a:r>
              <a:rPr lang="en-US" altLang="ko-KR" sz="2400" dirty="0"/>
              <a:t> round: 1, (2), 4, 5, (7), 8, 10 </a:t>
            </a:r>
            <a:endParaRPr lang="ko-KR" altLang="ko-KR" sz="2400"/>
          </a:p>
          <a:p>
            <a:pPr marL="0" indent="0">
              <a:buNone/>
            </a:pPr>
            <a:r>
              <a:rPr lang="en-US" altLang="ko-KR" sz="2400" dirty="0"/>
              <a:t>3</a:t>
            </a:r>
            <a:r>
              <a:rPr lang="en-US" altLang="ko-KR" sz="2400" baseline="30000" dirty="0"/>
              <a:t>rd</a:t>
            </a:r>
            <a:r>
              <a:rPr lang="en-US" altLang="ko-KR" sz="2400" dirty="0"/>
              <a:t> round: (1), 4, 5, (8), 10</a:t>
            </a:r>
            <a:endParaRPr lang="ko-KR" altLang="ko-KR" sz="2400"/>
          </a:p>
          <a:p>
            <a:pPr marL="0" indent="0">
              <a:buNone/>
            </a:pPr>
            <a:r>
              <a:rPr lang="en-US" altLang="ko-KR" sz="2400" dirty="0"/>
              <a:t>4</a:t>
            </a:r>
            <a:r>
              <a:rPr lang="en-US" altLang="ko-KR" sz="2400" baseline="30000" dirty="0"/>
              <a:t>th</a:t>
            </a:r>
            <a:r>
              <a:rPr lang="en-US" altLang="ko-KR" sz="2400" dirty="0"/>
              <a:t> round: 4, (5), 10</a:t>
            </a:r>
            <a:endParaRPr lang="ko-KR" altLang="ko-KR" sz="2400"/>
          </a:p>
          <a:p>
            <a:pPr marL="0" indent="0">
              <a:buNone/>
            </a:pPr>
            <a:r>
              <a:rPr lang="en-US" altLang="ko-KR" sz="2400" dirty="0"/>
              <a:t>5</a:t>
            </a:r>
            <a:r>
              <a:rPr lang="en-US" altLang="ko-KR" sz="2400" baseline="30000" dirty="0"/>
              <a:t>th</a:t>
            </a:r>
            <a:r>
              <a:rPr lang="en-US" altLang="ko-KR" sz="2400" dirty="0"/>
              <a:t> round: 4, (10)</a:t>
            </a:r>
            <a:endParaRPr lang="ko-KR" altLang="ko-KR" sz="2400"/>
          </a:p>
          <a:p>
            <a:pPr marL="0" indent="0">
              <a:buNone/>
            </a:pPr>
            <a:r>
              <a:rPr lang="en-US" altLang="ko-KR" sz="2400" dirty="0"/>
              <a:t> </a:t>
            </a:r>
            <a:endParaRPr lang="ko-KR" altLang="ko-KR" sz="2400"/>
          </a:p>
          <a:p>
            <a:pPr marL="0" indent="0">
              <a:buNone/>
            </a:pPr>
            <a:r>
              <a:rPr lang="ko-KR" altLang="ko-KR" sz="2400" dirty="0"/>
              <a:t>최종 선택은</a:t>
            </a:r>
            <a:r>
              <a:rPr lang="en-US" altLang="ko-KR" sz="2400" dirty="0"/>
              <a:t> 4</a:t>
            </a:r>
            <a:r>
              <a:rPr lang="ko-KR" altLang="ko-KR" sz="2400"/>
              <a:t>번째 사람이다</a:t>
            </a:r>
            <a:r>
              <a:rPr lang="en-US" altLang="ko-KR" sz="2400" dirty="0" smtClean="0"/>
              <a:t>.</a:t>
            </a:r>
            <a:r>
              <a:rPr lang="en-US" altLang="ko-KR" sz="2400" b="1" dirty="0"/>
              <a:t> </a:t>
            </a:r>
            <a:endParaRPr lang="ko-KR" altLang="ko-KR" sz="2400"/>
          </a:p>
          <a:p>
            <a:pPr>
              <a:defRPr/>
            </a:pPr>
            <a:endParaRPr lang="ko-KR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69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139"/>
    </mc:Choice>
    <mc:Fallback xmlns="">
      <p:transition spd="slow" advTm="78139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실습문제 </a:t>
            </a:r>
            <a:r>
              <a:rPr lang="en-US" altLang="ko-KR" dirty="0">
                <a:solidFill>
                  <a:srgbClr val="0000FF"/>
                </a:solidFill>
              </a:rPr>
              <a:t>– </a:t>
            </a:r>
            <a:r>
              <a:rPr lang="ko-KR" altLang="en-US">
                <a:solidFill>
                  <a:srgbClr val="0000FF"/>
                </a:solidFill>
              </a:rPr>
              <a:t>요세푸스 문제</a:t>
            </a:r>
            <a:endParaRPr lang="ko-KR" altLang="en-US" sz="3600" dirty="0" smtClean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58770"/>
            <a:ext cx="8153400" cy="478155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원형 이중 연결 리스트 사용</a:t>
            </a:r>
            <a:endParaRPr lang="en-US" altLang="ko-KR" sz="2400" dirty="0"/>
          </a:p>
          <a:p>
            <a:endParaRPr lang="en-US" altLang="ko-KR" sz="2400" b="1" dirty="0" smtClean="0"/>
          </a:p>
          <a:p>
            <a:r>
              <a:rPr lang="ko-KR" altLang="en-US" sz="2400" dirty="0" smtClean="0"/>
              <a:t>의사 알고리즘</a:t>
            </a:r>
            <a:r>
              <a:rPr lang="en-US" altLang="ko-KR" sz="2000" b="1" dirty="0"/>
              <a:t> 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pPr marL="457200" lvl="1" indent="0">
              <a:buNone/>
            </a:pPr>
            <a:r>
              <a:rPr lang="en-US" altLang="ko-KR" sz="1600" b="1" dirty="0" smtClean="0"/>
              <a:t>while (</a:t>
            </a:r>
            <a:r>
              <a:rPr lang="ko-KR" altLang="en-US" sz="1600" b="1" smtClean="0"/>
              <a:t>데이터 크기가 </a:t>
            </a:r>
            <a:r>
              <a:rPr lang="en-US" altLang="ko-KR" sz="1600" b="1" dirty="0" smtClean="0"/>
              <a:t>1 </a:t>
            </a:r>
            <a:r>
              <a:rPr lang="ko-KR" altLang="en-US" sz="1600" b="1" smtClean="0"/>
              <a:t>초과하면</a:t>
            </a:r>
            <a:r>
              <a:rPr lang="en-US" altLang="ko-KR" sz="1600" b="1" dirty="0" smtClean="0"/>
              <a:t>)</a:t>
            </a:r>
          </a:p>
          <a:p>
            <a:pPr marL="457200" lvl="1" indent="0">
              <a:buNone/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   </a:t>
            </a:r>
            <a:r>
              <a:rPr lang="ko-KR" altLang="en-US" sz="1600" b="1" smtClean="0"/>
              <a:t>헤드를 </a:t>
            </a:r>
            <a:r>
              <a:rPr lang="en-US" altLang="ko-KR" sz="1600" b="1" dirty="0" smtClean="0"/>
              <a:t>k</a:t>
            </a:r>
            <a:r>
              <a:rPr lang="ko-KR" altLang="en-US" sz="1600" b="1" smtClean="0"/>
              <a:t>번째로 이동</a:t>
            </a:r>
            <a:endParaRPr lang="en-US" altLang="ko-KR" sz="1600" b="1" dirty="0" smtClean="0"/>
          </a:p>
          <a:p>
            <a:pPr marL="457200" lvl="1" indent="0">
              <a:buNone/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   </a:t>
            </a:r>
            <a:r>
              <a:rPr lang="ko-KR" altLang="en-US" sz="1600" b="1" smtClean="0"/>
              <a:t>맨 앞 노드 삭제</a:t>
            </a:r>
            <a:endParaRPr lang="en-US" altLang="ko-KR" sz="1600" b="1" dirty="0" smtClean="0"/>
          </a:p>
          <a:p>
            <a:pPr marL="457200" lvl="1" indent="0">
              <a:buNone/>
            </a:pPr>
            <a:r>
              <a:rPr lang="ko-KR" altLang="en-US" sz="1600" b="1" dirty="0" smtClean="0"/>
              <a:t>하나 남은 </a:t>
            </a:r>
            <a:r>
              <a:rPr lang="ko-KR" altLang="en-US" sz="1600" b="1" dirty="0" err="1" smtClean="0"/>
              <a:t>노드의</a:t>
            </a:r>
            <a:r>
              <a:rPr lang="ko-KR" altLang="en-US" sz="1600" b="1" dirty="0" smtClean="0"/>
              <a:t> 데이터 반환</a:t>
            </a:r>
            <a:endParaRPr lang="ko-KR" altLang="ko-KR" sz="1600" dirty="0"/>
          </a:p>
          <a:p>
            <a:pPr>
              <a:defRPr/>
            </a:pPr>
            <a:endParaRPr lang="ko-KR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62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107"/>
    </mc:Choice>
    <mc:Fallback xmlns="">
      <p:transition spd="slow" advTm="112107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9055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66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indent="0" algn="ctr">
              <a:buNone/>
            </a:pPr>
            <a:endParaRPr lang="en-US" altLang="ko-KR" sz="66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indent="0" algn="ctr">
              <a:buNone/>
            </a:pPr>
            <a:endParaRPr lang="en-US" altLang="ko-KR" sz="66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indent="0" algn="ctr">
              <a:buNone/>
            </a:pPr>
            <a:r>
              <a:rPr lang="ko-KR" altLang="en-US" sz="48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감사합니다</a:t>
            </a:r>
            <a:r>
              <a:rPr lang="en-US" altLang="ko-KR" sz="48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!</a:t>
            </a:r>
          </a:p>
        </p:txBody>
      </p:sp>
      <p:pic>
        <p:nvPicPr>
          <p:cNvPr id="43012" name="Picture 4" descr="question clipart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00" y="1505930"/>
            <a:ext cx="4680520" cy="351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30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236"/>
    </mc:Choice>
    <mc:Fallback xmlns="">
      <p:transition spd="slow" advTm="7523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522350" y="1583795"/>
            <a:ext cx="8460139" cy="3735415"/>
          </a:xfrm>
        </p:spPr>
        <p:txBody>
          <a:bodyPr>
            <a:normAutofit/>
          </a:bodyPr>
          <a:lstStyle/>
          <a:p>
            <a:r>
              <a:rPr lang="ko-KR" altLang="en-US" dirty="0"/>
              <a:t>단순 연결 리스트</a:t>
            </a:r>
            <a:r>
              <a:rPr lang="en-US" altLang="ko-KR" dirty="0"/>
              <a:t>(singly linked list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원형 </a:t>
            </a:r>
            <a:r>
              <a:rPr lang="ko-KR" altLang="en-US" dirty="0"/>
              <a:t>연결 리스트</a:t>
            </a:r>
            <a:r>
              <a:rPr lang="en-US" altLang="ko-KR" dirty="0"/>
              <a:t>(circular linked list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이중 </a:t>
            </a:r>
            <a:r>
              <a:rPr lang="ko-KR" altLang="en-US" dirty="0"/>
              <a:t>연결 리스트</a:t>
            </a:r>
            <a:r>
              <a:rPr lang="en-US" altLang="ko-KR" dirty="0"/>
              <a:t>(doubly linked list)</a:t>
            </a: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연결 리스트의 종류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20" y="1943835"/>
            <a:ext cx="7953375" cy="6286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85" y="3203975"/>
            <a:ext cx="7324725" cy="1028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07" y="4795335"/>
            <a:ext cx="83058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8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951"/>
    </mc:Choice>
    <mc:Fallback xmlns="">
      <p:transition spd="slow" advTm="183951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7442" x="7100888" y="2671763"/>
          <p14:tracePt t="7606" x="7086600" y="2679700"/>
          <p14:tracePt t="7616" x="7072313" y="2679700"/>
          <p14:tracePt t="7628" x="7015163" y="2679700"/>
          <p14:tracePt t="7644" x="6937375" y="2679700"/>
          <p14:tracePt t="7660" x="6794500" y="2665413"/>
          <p14:tracePt t="7677" x="6586538" y="2628900"/>
          <p14:tracePt t="7693" x="6429375" y="2628900"/>
          <p14:tracePt t="7710" x="6280150" y="2614613"/>
          <p14:tracePt t="7728" x="6080125" y="2571750"/>
          <p14:tracePt t="7744" x="5994400" y="2565400"/>
          <p14:tracePt t="7763" x="5900738" y="2557463"/>
          <p14:tracePt t="7780" x="5822950" y="2536825"/>
          <p14:tracePt t="7797" x="5751513" y="2528888"/>
          <p14:tracePt t="7812" x="5680075" y="2528888"/>
          <p14:tracePt t="7814" x="5608638" y="2528888"/>
          <p14:tracePt t="7829" x="5551488" y="2514600"/>
          <p14:tracePt t="7846" x="5365750" y="2471738"/>
          <p14:tracePt t="7863" x="5222875" y="2451100"/>
          <p14:tracePt t="7880" x="5072063" y="2422525"/>
          <p14:tracePt t="7897" x="4937125" y="2400300"/>
          <p14:tracePt t="7914" x="4800600" y="2365375"/>
          <p14:tracePt t="7932" x="4629150" y="2357438"/>
          <p14:tracePt t="7948" x="4508500" y="2357438"/>
          <p14:tracePt t="7964" x="4386263" y="2357438"/>
          <p14:tracePt t="7981" x="4265613" y="2336800"/>
          <p14:tracePt t="7998" x="4171950" y="2314575"/>
          <p14:tracePt t="8015" x="4100513" y="2308225"/>
          <p14:tracePt t="8032" x="4008438" y="2279650"/>
          <p14:tracePt t="8050" x="3857625" y="2236788"/>
          <p14:tracePt t="8066" x="3757613" y="2193925"/>
          <p14:tracePt t="8083" x="3714750" y="2179638"/>
          <p14:tracePt t="8100" x="3679825" y="2179638"/>
          <p14:tracePt t="8119" x="3643313" y="2171700"/>
          <p14:tracePt t="8136" x="3579813" y="2151063"/>
          <p14:tracePt t="8153" x="3536950" y="2151063"/>
          <p14:tracePt t="8170" x="3508375" y="2143125"/>
          <p14:tracePt t="8187" x="3500438" y="2136775"/>
          <p14:tracePt t="8315" x="3508375" y="2136775"/>
          <p14:tracePt t="8324" x="3522663" y="2143125"/>
          <p14:tracePt t="8331" x="3557588" y="2151063"/>
          <p14:tracePt t="8340" x="3608388" y="2157413"/>
          <p14:tracePt t="8355" x="3708400" y="2179638"/>
          <p14:tracePt t="8373" x="3800475" y="2208213"/>
          <p14:tracePt t="8390" x="3900488" y="2236788"/>
          <p14:tracePt t="8407" x="3971925" y="2265363"/>
          <p14:tracePt t="8422" x="4029075" y="2286000"/>
          <p14:tracePt t="8440" x="4071938" y="2308225"/>
          <p14:tracePt t="8456" x="4129088" y="2314575"/>
          <p14:tracePt t="8473" x="4151313" y="2314575"/>
          <p14:tracePt t="8491" x="4186238" y="2314575"/>
          <p14:tracePt t="8508" x="4237038" y="2314575"/>
          <p14:tracePt t="8523" x="4286250" y="2314575"/>
          <p14:tracePt t="8541" x="4329113" y="2322513"/>
          <p14:tracePt t="8558" x="4379913" y="2336800"/>
          <p14:tracePt t="8575" x="4422775" y="2343150"/>
          <p14:tracePt t="8592" x="4451350" y="2343150"/>
          <p14:tracePt t="8608" x="4471988" y="2343150"/>
          <p14:tracePt t="8626" x="4494213" y="2343150"/>
          <p14:tracePt t="8642" x="4514850" y="2343150"/>
          <p14:tracePt t="8659" x="4529138" y="2343150"/>
          <p14:tracePt t="8676" x="4594225" y="2336800"/>
          <p14:tracePt t="8693" x="4614863" y="2336800"/>
          <p14:tracePt t="8710" x="4629150" y="2328863"/>
          <p14:tracePt t="8728" x="4665663" y="2328863"/>
          <p14:tracePt t="8744" x="4679950" y="2328863"/>
          <p14:tracePt t="8761" x="4708525" y="2328863"/>
          <p14:tracePt t="8777" x="4714875" y="2322513"/>
          <p14:tracePt t="8795" x="4729163" y="2322513"/>
          <p14:tracePt t="8814" x="4765675" y="2314575"/>
          <p14:tracePt t="8830" x="4779963" y="2314575"/>
          <p14:tracePt t="8847" x="4808538" y="2314575"/>
          <p14:tracePt t="8864" x="4843463" y="2314575"/>
          <p14:tracePt t="8881" x="4872038" y="2308225"/>
          <p14:tracePt t="8898" x="4894263" y="2308225"/>
          <p14:tracePt t="8915" x="4908550" y="2300288"/>
          <p14:tracePt t="8933" x="4922838" y="2300288"/>
          <p14:tracePt t="8948" x="4937125" y="2300288"/>
          <p14:tracePt t="8965" x="4957763" y="2300288"/>
          <p14:tracePt t="8981" x="4979988" y="2300288"/>
          <p14:tracePt t="8999" x="5029200" y="2300288"/>
          <p14:tracePt t="9015" x="5065713" y="2300288"/>
          <p14:tracePt t="9033" x="5100638" y="2308225"/>
          <p14:tracePt t="9050" x="5114925" y="2308225"/>
          <p14:tracePt t="9066" x="5129213" y="2308225"/>
          <p14:tracePt t="9082" x="5137150" y="2314575"/>
          <p14:tracePt t="9100" x="5143500" y="2314575"/>
          <p14:tracePt t="9117" x="5157788" y="2314575"/>
          <p14:tracePt t="9121" x="5165725" y="2314575"/>
          <p14:tracePt t="9134" x="5194300" y="2314575"/>
          <p14:tracePt t="9150" x="5229225" y="2314575"/>
          <p14:tracePt t="9168" x="5251450" y="2314575"/>
          <p14:tracePt t="9184" x="5272088" y="2314575"/>
          <p14:tracePt t="9202" x="5286375" y="2314575"/>
          <p14:tracePt t="9219" x="5294313" y="2314575"/>
          <p14:tracePt t="9307" x="5300663" y="2314575"/>
          <p14:tracePt t="9314" x="5322888" y="2314575"/>
          <p14:tracePt t="9323" x="5329238" y="2314575"/>
          <p14:tracePt t="9417" x="5337175" y="2314575"/>
          <p14:tracePt t="9424" x="5343525" y="2314575"/>
          <p14:tracePt t="9433" x="5351463" y="2314575"/>
          <p14:tracePt t="9442" x="5365750" y="2314575"/>
          <p14:tracePt t="9455" x="5372100" y="2308225"/>
          <p14:tracePt t="9474" x="5394325" y="2308225"/>
          <p14:tracePt t="9489" x="5422900" y="2308225"/>
          <p14:tracePt t="9506" x="5451475" y="2308225"/>
          <p14:tracePt t="9523" x="5465763" y="2308225"/>
          <p14:tracePt t="9540" x="5494338" y="2308225"/>
          <p14:tracePt t="9557" x="5537200" y="2308225"/>
          <p14:tracePt t="9574" x="5551488" y="2314575"/>
          <p14:tracePt t="9591" x="5572125" y="2314575"/>
          <p14:tracePt t="9608" x="5600700" y="2328863"/>
          <p14:tracePt t="9625" x="5637213" y="2336800"/>
          <p14:tracePt t="9628" x="5657850" y="2336800"/>
          <p14:tracePt t="9642" x="5686425" y="2336800"/>
          <p14:tracePt t="9659" x="5694363" y="2336800"/>
          <p14:tracePt t="9676" x="5715000" y="2336800"/>
          <p14:tracePt t="9692" x="5737225" y="2343150"/>
          <p14:tracePt t="9710" x="5757863" y="2343150"/>
          <p14:tracePt t="9728" x="5772150" y="2351088"/>
          <p14:tracePt t="9744" x="5794375" y="2351088"/>
          <p14:tracePt t="9761" x="5829300" y="2351088"/>
          <p14:tracePt t="9778" x="5843588" y="2351088"/>
          <p14:tracePt t="9795" x="5851525" y="2351088"/>
          <p14:tracePt t="9811" x="5880100" y="2351088"/>
          <p14:tracePt t="9828" x="5908675" y="2365375"/>
          <p14:tracePt t="9846" x="5943600" y="2365375"/>
          <p14:tracePt t="9862" x="5980113" y="2365375"/>
          <p14:tracePt t="9879" x="6008688" y="2365375"/>
          <p14:tracePt t="9896" x="6015038" y="2365375"/>
          <p14:tracePt t="9913" x="6051550" y="2357438"/>
          <p14:tracePt t="9930" x="6065838" y="2357438"/>
          <p14:tracePt t="9947" x="6100763" y="2357438"/>
          <p14:tracePt t="9948" x="6122988" y="2357438"/>
          <p14:tracePt t="9964" x="6137275" y="2357438"/>
          <p14:tracePt t="9980" x="6151563" y="2357438"/>
          <p14:tracePt t="9998" x="6180138" y="2357438"/>
          <p14:tracePt t="10015" x="6215063" y="2365375"/>
          <p14:tracePt t="10032" x="6243638" y="2365375"/>
          <p14:tracePt t="10049" x="6308725" y="2365375"/>
          <p14:tracePt t="10066" x="6343650" y="2371725"/>
          <p14:tracePt t="10082" x="6380163" y="2386013"/>
          <p14:tracePt t="10100" x="6408738" y="2386013"/>
          <p14:tracePt t="10119" x="6486525" y="2386013"/>
          <p14:tracePt t="10137" x="6529388" y="2386013"/>
          <p14:tracePt t="10152" x="6557963" y="2386013"/>
          <p14:tracePt t="10169" x="6600825" y="2386013"/>
          <p14:tracePt t="10186" x="6637338" y="2386013"/>
          <p14:tracePt t="10203" x="6680200" y="2386013"/>
          <p14:tracePt t="10221" x="6723063" y="2386013"/>
          <p14:tracePt t="10238" x="6765925" y="2386013"/>
          <p14:tracePt t="10253" x="6794500" y="2400300"/>
          <p14:tracePt t="10269" x="6829425" y="2400300"/>
          <p14:tracePt t="10286" x="6858000" y="2393950"/>
          <p14:tracePt t="10303" x="6872288" y="2393950"/>
          <p14:tracePt t="10320" x="6900863" y="2393950"/>
          <p14:tracePt t="10339" x="6943725" y="2400300"/>
          <p14:tracePt t="10355" x="6965950" y="2400300"/>
          <p14:tracePt t="10371" x="6986588" y="2400300"/>
          <p14:tracePt t="10389" x="7023100" y="2408238"/>
          <p14:tracePt t="10406" x="7072313" y="2408238"/>
          <p14:tracePt t="10424" x="7137400" y="2408238"/>
          <p14:tracePt t="10440" x="7180263" y="2408238"/>
          <p14:tracePt t="10458" x="7208838" y="2408238"/>
          <p14:tracePt t="10474" x="7223125" y="2408238"/>
          <p14:tracePt t="10491" x="7237413" y="2408238"/>
          <p14:tracePt t="10506" x="7258050" y="2408238"/>
          <p14:tracePt t="10526" x="7280275" y="2408238"/>
          <p14:tracePt t="10559" x="7286625" y="2408238"/>
          <p14:tracePt t="10644" x="7294563" y="2408238"/>
          <p14:tracePt t="10801" x="7300913" y="2408238"/>
          <p14:tracePt t="10832" x="7308850" y="2408238"/>
          <p14:tracePt t="10862" x="7315200" y="2408238"/>
          <p14:tracePt t="10909" x="7315200" y="2400300"/>
          <p14:tracePt t="11083" x="7323138" y="2400300"/>
          <p14:tracePt t="11192" x="7329488" y="2400300"/>
          <p14:tracePt t="11240" x="7337425" y="2400300"/>
          <p14:tracePt t="11331" x="7343775" y="2400300"/>
          <p14:tracePt t="11355" x="7351713" y="2400300"/>
          <p14:tracePt t="11363" x="7358063" y="2400300"/>
          <p14:tracePt t="11370" x="7358063" y="2393950"/>
          <p14:tracePt t="11387" x="7366000" y="2393950"/>
          <p14:tracePt t="11404" x="7372350" y="2393950"/>
          <p14:tracePt t="11421" x="7386638" y="2393950"/>
          <p14:tracePt t="11456" x="7415213" y="2393950"/>
          <p14:tracePt t="11472" x="7429500" y="2393950"/>
          <p14:tracePt t="11489" x="7451725" y="2393950"/>
          <p14:tracePt t="11506" x="7472363" y="2393950"/>
          <p14:tracePt t="11523" x="7486650" y="2393950"/>
          <p14:tracePt t="11540" x="7508875" y="2393950"/>
          <p14:tracePt t="11574" x="7515225" y="2393950"/>
          <p14:tracePt t="11675" x="7523163" y="2393950"/>
          <p14:tracePt t="12902" x="7523163" y="2386013"/>
          <p14:tracePt t="18629" x="7529513" y="2386013"/>
          <p14:tracePt t="18644" x="7537450" y="2386013"/>
          <p14:tracePt t="18653" x="7543800" y="2386013"/>
          <p14:tracePt t="18666" x="7543800" y="2393950"/>
          <p14:tracePt t="18675" x="7551738" y="2393950"/>
          <p14:tracePt t="18706" x="7558088" y="2393950"/>
          <p14:tracePt t="18714" x="7558088" y="2400300"/>
          <p14:tracePt t="18724" x="7558088" y="2408238"/>
          <p14:tracePt t="18742" x="7572375" y="2408238"/>
          <p14:tracePt t="18758" x="7580313" y="2414588"/>
          <p14:tracePt t="18776" x="7586663" y="2422525"/>
          <p14:tracePt t="18793" x="7594600" y="2422525"/>
          <p14:tracePt t="18809" x="7600950" y="2422525"/>
          <p14:tracePt t="18842" x="7615238" y="2422525"/>
          <p14:tracePt t="18861" x="7615238" y="2428875"/>
          <p14:tracePt t="18878" x="7623175" y="2436813"/>
          <p14:tracePt t="18893" x="7637463" y="2451100"/>
          <p14:tracePt t="18910" x="7643813" y="2451100"/>
          <p14:tracePt t="18944" x="7651750" y="2451100"/>
          <p14:tracePt t="18963" x="7658100" y="2457450"/>
          <p14:tracePt t="26945" x="7651750" y="2457450"/>
          <p14:tracePt t="26962" x="7643813" y="2465388"/>
          <p14:tracePt t="26972" x="7637463" y="2465388"/>
          <p14:tracePt t="26979" x="7623175" y="2471738"/>
          <p14:tracePt t="26997" x="7594600" y="2479675"/>
          <p14:tracePt t="27014" x="7543800" y="2500313"/>
          <p14:tracePt t="27032" x="7500938" y="2543175"/>
          <p14:tracePt t="27049" x="7451725" y="2565400"/>
          <p14:tracePt t="27066" x="7415213" y="2579688"/>
          <p14:tracePt t="27082" x="7372350" y="2579688"/>
          <p14:tracePt t="27098" x="7337425" y="2579688"/>
          <p14:tracePt t="27116" x="7300913" y="2586038"/>
          <p14:tracePt t="27133" x="7215188" y="2586038"/>
          <p14:tracePt t="27149" x="7115175" y="2586038"/>
          <p14:tracePt t="27167" x="7008813" y="2586038"/>
          <p14:tracePt t="27187" x="6900863" y="2622550"/>
          <p14:tracePt t="27202" x="6708775" y="2636838"/>
          <p14:tracePt t="27219" x="6623050" y="2643188"/>
          <p14:tracePt t="27236" x="6551613" y="2643188"/>
          <p14:tracePt t="27254" x="6515100" y="2657475"/>
          <p14:tracePt t="27270" x="6465888" y="2679700"/>
          <p14:tracePt t="27285" x="6429375" y="2679700"/>
          <p14:tracePt t="27302" x="6394450" y="2679700"/>
          <p14:tracePt t="27320" x="6272213" y="2700338"/>
          <p14:tracePt t="27336" x="6180138" y="2736850"/>
          <p14:tracePt t="27354" x="6080125" y="2757488"/>
          <p14:tracePt t="27370" x="6008688" y="2771775"/>
          <p14:tracePt t="27390" x="5943600" y="2800350"/>
          <p14:tracePt t="27407" x="5915025" y="2800350"/>
          <p14:tracePt t="27423" x="5880100" y="2808288"/>
          <p14:tracePt t="27440" x="5851525" y="2808288"/>
          <p14:tracePt t="27457" x="5815013" y="2808288"/>
          <p14:tracePt t="27474" x="5765800" y="2828925"/>
          <p14:tracePt t="27491" x="5672138" y="2843213"/>
          <p14:tracePt t="27506" x="5608638" y="2865438"/>
          <p14:tracePt t="27508" x="5572125" y="2871788"/>
          <p14:tracePt t="27524" x="5494338" y="2900363"/>
          <p14:tracePt t="27540" x="5457825" y="2908300"/>
          <p14:tracePt t="27557" x="5443538" y="2914650"/>
          <p14:tracePt t="27574" x="5429250" y="2914650"/>
          <p14:tracePt t="27591" x="5400675" y="2914650"/>
          <p14:tracePt t="27610" x="5343525" y="2908300"/>
          <p14:tracePt t="27627" x="5286375" y="2914650"/>
          <p14:tracePt t="27644" x="5243513" y="2936875"/>
          <p14:tracePt t="27661" x="5229225" y="2936875"/>
          <p14:tracePt t="27665" x="5214938" y="2936875"/>
          <p14:tracePt t="27710" x="5214938" y="2943225"/>
          <p14:tracePt t="27750" x="5208588" y="2943225"/>
          <p14:tracePt t="27774" x="5200650" y="2943225"/>
          <p14:tracePt t="28501" x="5208588" y="2943225"/>
          <p14:tracePt t="28517" x="5214938" y="2943225"/>
          <p14:tracePt t="28531" x="5222875" y="2943225"/>
          <p14:tracePt t="28539" x="5229225" y="2943225"/>
          <p14:tracePt t="28563" x="5237163" y="2943225"/>
          <p14:tracePt t="28571" x="5243513" y="2936875"/>
          <p14:tracePt t="28579" x="5251450" y="2928938"/>
          <p14:tracePt t="28594" x="5272088" y="2928938"/>
          <p14:tracePt t="28611" x="5300663" y="2928938"/>
          <p14:tracePt t="28627" x="5329238" y="2928938"/>
          <p14:tracePt t="28645" x="5351463" y="2928938"/>
          <p14:tracePt t="28662" x="5380038" y="2928938"/>
          <p14:tracePt t="28681" x="5386388" y="2928938"/>
          <p14:tracePt t="28765" x="5400675" y="2928938"/>
          <p14:tracePt t="28780" x="5408613" y="2928938"/>
          <p14:tracePt t="28788" x="5414963" y="2928938"/>
          <p14:tracePt t="28798" x="5422900" y="2928938"/>
          <p14:tracePt t="28815" x="5429250" y="2928938"/>
          <p14:tracePt t="28831" x="5437188" y="2928938"/>
          <p14:tracePt t="28867" x="5443538" y="2928938"/>
          <p14:tracePt t="28906" x="5451475" y="2928938"/>
          <p14:tracePt t="28922" x="5457825" y="2928938"/>
          <p14:tracePt t="28945" x="5465763" y="2928938"/>
          <p14:tracePt t="29057" x="5472113" y="2928938"/>
          <p14:tracePt t="29065" x="5480050" y="2928938"/>
          <p14:tracePt t="29080" x="5486400" y="2928938"/>
          <p14:tracePt t="29096" x="5500688" y="2928938"/>
          <p14:tracePt t="29104" x="5508625" y="2928938"/>
          <p14:tracePt t="29121" x="5537200" y="2951163"/>
          <p14:tracePt t="29140" x="5565775" y="2951163"/>
          <p14:tracePt t="29156" x="5586413" y="2951163"/>
          <p14:tracePt t="29175" x="5594350" y="2951163"/>
          <p14:tracePt t="29190" x="5600700" y="2951163"/>
          <p14:tracePt t="29290" x="5608638" y="2957513"/>
          <p14:tracePt t="29297" x="5614988" y="2957513"/>
          <p14:tracePt t="29312" x="5622925" y="2965450"/>
          <p14:tracePt t="29324" x="5629275" y="2965450"/>
          <p14:tracePt t="29341" x="5637213" y="2971800"/>
          <p14:tracePt t="29358" x="5665788" y="2994025"/>
          <p14:tracePt t="29375" x="5672138" y="3008313"/>
          <p14:tracePt t="29392" x="5700713" y="3014663"/>
          <p14:tracePt t="29409" x="5700713" y="3022600"/>
          <p14:tracePt t="29426" x="5708650" y="3022600"/>
          <p14:tracePt t="29443" x="5715000" y="3028950"/>
          <p14:tracePt t="29479" x="5722938" y="3028950"/>
          <p14:tracePt t="29502" x="5729288" y="3028950"/>
          <p14:tracePt t="29532" x="5729288" y="3036888"/>
          <p14:tracePt t="29541" x="5737225" y="3036888"/>
          <p14:tracePt t="29551" x="5743575" y="3036888"/>
          <p14:tracePt t="29562" x="5757863" y="3043238"/>
          <p14:tracePt t="29581" x="5780088" y="3057525"/>
          <p14:tracePt t="29598" x="5794375" y="3057525"/>
          <p14:tracePt t="29616" x="5808663" y="3057525"/>
          <p14:tracePt t="29712" x="5815013" y="3057525"/>
          <p14:tracePt t="29744" x="5822950" y="3057525"/>
          <p14:tracePt t="29773" x="5829300" y="3065463"/>
          <p14:tracePt t="29836" x="5837238" y="3065463"/>
          <p14:tracePt t="30157" x="5837238" y="3071813"/>
          <p14:tracePt t="30165" x="5829300" y="3079750"/>
          <p14:tracePt t="30174" x="5822950" y="3094038"/>
          <p14:tracePt t="30191" x="5794375" y="3128963"/>
          <p14:tracePt t="30208" x="5772150" y="3200400"/>
          <p14:tracePt t="30226" x="5729288" y="3286125"/>
          <p14:tracePt t="30242" x="5722938" y="3308350"/>
          <p14:tracePt t="30260" x="5715000" y="3308350"/>
          <p14:tracePt t="30277" x="5715000" y="3314700"/>
          <p14:tracePt t="30293" x="5694363" y="3314700"/>
          <p14:tracePt t="30310" x="5657850" y="3322638"/>
          <p14:tracePt t="30327" x="5622925" y="3336925"/>
          <p14:tracePt t="30344" x="5551488" y="3371850"/>
          <p14:tracePt t="30363" x="5500688" y="3394075"/>
          <p14:tracePt t="30380" x="5457825" y="3414713"/>
          <p14:tracePt t="30395" x="5437188" y="3414713"/>
          <p14:tracePt t="30414" x="5414963" y="3422650"/>
          <p14:tracePt t="30431" x="5394325" y="3429000"/>
          <p14:tracePt t="30447" x="5372100" y="3429000"/>
          <p14:tracePt t="30464" x="5286375" y="3436938"/>
          <p14:tracePt t="30480" x="5208588" y="3457575"/>
          <p14:tracePt t="30498" x="5108575" y="3479800"/>
          <p14:tracePt t="30514" x="5000625" y="3500438"/>
          <p14:tracePt t="30532" x="4894263" y="3508375"/>
          <p14:tracePt t="30548" x="4829175" y="3508375"/>
          <p14:tracePt t="30565" x="4786313" y="3494088"/>
          <p14:tracePt t="30582" x="4737100" y="3479800"/>
          <p14:tracePt t="30599" x="4686300" y="3471863"/>
          <p14:tracePt t="30616" x="4629150" y="3471863"/>
          <p14:tracePt t="30633" x="4579938" y="3486150"/>
          <p14:tracePt t="30650" x="4522788" y="3514725"/>
          <p14:tracePt t="30667" x="4486275" y="3522663"/>
          <p14:tracePt t="30670" x="4465638" y="3543300"/>
          <p14:tracePt t="30684" x="4457700" y="3543300"/>
          <p14:tracePt t="30702" x="4429125" y="3551238"/>
          <p14:tracePt t="30719" x="4394200" y="3551238"/>
          <p14:tracePt t="30736" x="4365625" y="3543300"/>
          <p14:tracePt t="30753" x="4337050" y="3543300"/>
          <p14:tracePt t="30770" x="4294188" y="3543300"/>
          <p14:tracePt t="30787" x="4257675" y="3536950"/>
          <p14:tracePt t="30803" x="4243388" y="3536950"/>
          <p14:tracePt t="30805" x="4229100" y="3536950"/>
          <p14:tracePt t="30820" x="4194175" y="3543300"/>
          <p14:tracePt t="30837" x="4171950" y="3543300"/>
          <p14:tracePt t="30854" x="4165600" y="3551238"/>
          <p14:tracePt t="30872" x="4151313" y="3551238"/>
          <p14:tracePt t="30889" x="4143375" y="3551238"/>
          <p14:tracePt t="30905" x="4137025" y="3551238"/>
          <p14:tracePt t="30925" x="4129088" y="3551238"/>
          <p14:tracePt t="30944" x="4122738" y="3551238"/>
          <p14:tracePt t="30961" x="4122738" y="3557588"/>
          <p14:tracePt t="31158" x="4129088" y="3557588"/>
          <p14:tracePt t="31165" x="4151313" y="3557588"/>
          <p14:tracePt t="31179" x="4222750" y="3565525"/>
          <p14:tracePt t="31196" x="4279900" y="3565525"/>
          <p14:tracePt t="31212" x="4379913" y="3565525"/>
          <p14:tracePt t="31229" x="4486275" y="3586163"/>
          <p14:tracePt t="31248" x="4622800" y="3586163"/>
          <p14:tracePt t="31264" x="4700588" y="3586163"/>
          <p14:tracePt t="31279" x="4729163" y="3586163"/>
          <p14:tracePt t="31296" x="4872038" y="3586163"/>
          <p14:tracePt t="31312" x="4929188" y="3586163"/>
          <p14:tracePt t="31329" x="5008563" y="3594100"/>
          <p14:tracePt t="31346" x="5100638" y="3600450"/>
          <p14:tracePt t="31365" x="5186363" y="3608388"/>
          <p14:tracePt t="31380" x="5286375" y="3608388"/>
          <p14:tracePt t="31382" x="5322888" y="3608388"/>
          <p14:tracePt t="31398" x="5465763" y="3608388"/>
          <p14:tracePt t="31416" x="5580063" y="3608388"/>
          <p14:tracePt t="31433" x="5694363" y="3614738"/>
          <p14:tracePt t="31450" x="5794375" y="3622675"/>
          <p14:tracePt t="31468" x="5929313" y="3636963"/>
          <p14:tracePt t="31484" x="5980113" y="3643313"/>
          <p14:tracePt t="31501" x="6051550" y="3651250"/>
          <p14:tracePt t="31518" x="6115050" y="3651250"/>
          <p14:tracePt t="31535" x="6172200" y="3657600"/>
          <p14:tracePt t="31552" x="6251575" y="3657600"/>
          <p14:tracePt t="31569" x="6337300" y="3665538"/>
          <p14:tracePt t="31584" x="6429375" y="3665538"/>
          <p14:tracePt t="31603" x="6500813" y="3665538"/>
          <p14:tracePt t="31620" x="6557963" y="3665538"/>
          <p14:tracePt t="31637" x="6615113" y="3671888"/>
          <p14:tracePt t="31654" x="6680200" y="3671888"/>
          <p14:tracePt t="31659" x="6729413" y="3671888"/>
          <p14:tracePt t="31669" x="6786563" y="3671888"/>
          <p14:tracePt t="31686" x="6915150" y="3657600"/>
          <p14:tracePt t="31703" x="6972300" y="3657600"/>
          <p14:tracePt t="31720" x="7015163" y="3657600"/>
          <p14:tracePt t="31737" x="7058025" y="3657600"/>
          <p14:tracePt t="31754" x="7100888" y="3657600"/>
          <p14:tracePt t="31771" x="7172325" y="3657600"/>
          <p14:tracePt t="31788" x="7265988" y="3657600"/>
          <p14:tracePt t="31805" x="7315200" y="3643313"/>
          <p14:tracePt t="31822" x="7343775" y="3629025"/>
          <p14:tracePt t="31839" x="7358063" y="3629025"/>
          <p14:tracePt t="31856" x="7380288" y="3629025"/>
          <p14:tracePt t="31874" x="7415213" y="3622675"/>
          <p14:tracePt t="31890" x="7429500" y="3622675"/>
          <p14:tracePt t="31907" x="7458075" y="3622675"/>
          <p14:tracePt t="31924" x="7472363" y="3622675"/>
          <p14:tracePt t="31941" x="7480300" y="3622675"/>
          <p14:tracePt t="31958" x="7486650" y="3622675"/>
          <p14:tracePt t="31975" x="7500938" y="3622675"/>
          <p14:tracePt t="32014" x="7508875" y="3622675"/>
          <p14:tracePt t="32110" x="7515225" y="3622675"/>
          <p14:tracePt t="32126" x="7523163" y="3622675"/>
          <p14:tracePt t="32136" x="7529513" y="3622675"/>
          <p14:tracePt t="32146" x="7537450" y="3622675"/>
          <p14:tracePt t="32162" x="7551738" y="3622675"/>
          <p14:tracePt t="32179" x="7572375" y="3622675"/>
          <p14:tracePt t="32196" x="7580313" y="3622675"/>
          <p14:tracePt t="32230" x="7600950" y="3622675"/>
          <p14:tracePt t="32247" x="7615238" y="3622675"/>
          <p14:tracePt t="32264" x="7623175" y="3622675"/>
          <p14:tracePt t="32282" x="7629525" y="3622675"/>
          <p14:tracePt t="32844" x="7637463" y="3622675"/>
          <p14:tracePt t="33150" x="7643813" y="3622675"/>
          <p14:tracePt t="33219" x="7643813" y="3614738"/>
          <p14:tracePt t="33289" x="7651750" y="3614738"/>
          <p14:tracePt t="33359" x="7658100" y="3614738"/>
          <p14:tracePt t="34039" x="7658100" y="3608388"/>
          <p14:tracePt t="34064" x="7658100" y="3600450"/>
          <p14:tracePt t="34092" x="7658100" y="3586163"/>
          <p14:tracePt t="34197" x="7658100" y="3579813"/>
          <p14:tracePt t="34406" x="7658100" y="3571875"/>
          <p14:tracePt t="34478" x="7666038" y="3571875"/>
          <p14:tracePt t="34586" x="7672388" y="3571875"/>
          <p14:tracePt t="34671" x="7680325" y="3571875"/>
          <p14:tracePt t="34706" x="7686675" y="3571875"/>
          <p14:tracePt t="34744" x="7694613" y="3571875"/>
          <p14:tracePt t="34765" x="7700963" y="3571875"/>
          <p14:tracePt t="34781" x="7708900" y="3571875"/>
          <p14:tracePt t="34813" x="7723188" y="3571875"/>
          <p14:tracePt t="34821" x="7729538" y="3571875"/>
          <p14:tracePt t="34829" x="7737475" y="3571875"/>
          <p14:tracePt t="34847" x="7758113" y="3571875"/>
          <p14:tracePt t="34864" x="7766050" y="3571875"/>
          <p14:tracePt t="34881" x="7780338" y="3571875"/>
          <p14:tracePt t="34915" x="7780338" y="3579813"/>
          <p14:tracePt t="34932" x="7786688" y="3579813"/>
          <p14:tracePt t="34961" x="7794625" y="3586163"/>
          <p14:tracePt t="34976" x="7800975" y="3586163"/>
          <p14:tracePt t="34993" x="7808913" y="3586163"/>
          <p14:tracePt t="35000" x="7815263" y="3586163"/>
          <p14:tracePt t="35018" x="7823200" y="3594100"/>
          <p14:tracePt t="35036" x="7829550" y="3600450"/>
          <p14:tracePt t="35052" x="7837488" y="3600450"/>
          <p14:tracePt t="35072" x="7843838" y="3608388"/>
          <p14:tracePt t="35103" x="7843838" y="3614738"/>
          <p14:tracePt t="35111" x="7851775" y="3614738"/>
          <p14:tracePt t="35154" x="7858125" y="3622675"/>
          <p14:tracePt t="35163" x="7858125" y="3629025"/>
          <p14:tracePt t="35172" x="7866063" y="3629025"/>
          <p14:tracePt t="35186" x="7866063" y="3636963"/>
          <p14:tracePt t="35204" x="7866063" y="3643313"/>
          <p14:tracePt t="35220" x="7872413" y="3651250"/>
          <p14:tracePt t="35255" x="7872413" y="3657600"/>
          <p14:tracePt t="35272" x="7880350" y="3665538"/>
          <p14:tracePt t="35289" x="7880350" y="3679825"/>
          <p14:tracePt t="35305" x="7880350" y="3694113"/>
          <p14:tracePt t="35341" x="7880350" y="3700463"/>
          <p14:tracePt t="35356" x="7886700" y="3700463"/>
          <p14:tracePt t="35375" x="7886700" y="3714750"/>
          <p14:tracePt t="35392" x="7886700" y="3722688"/>
          <p14:tracePt t="35408" x="7886700" y="3736975"/>
          <p14:tracePt t="35424" x="7880350" y="3751263"/>
          <p14:tracePt t="35441" x="7880350" y="3771900"/>
          <p14:tracePt t="35458" x="7872413" y="3786188"/>
          <p14:tracePt t="35476" x="7858125" y="3794125"/>
          <p14:tracePt t="35494" x="7858125" y="3800475"/>
          <p14:tracePt t="35511" x="7843838" y="3814763"/>
          <p14:tracePt t="35528" x="7837488" y="3829050"/>
          <p14:tracePt t="35545" x="7829550" y="3836988"/>
          <p14:tracePt t="35560" x="7815263" y="3851275"/>
          <p14:tracePt t="35562" x="7800975" y="3865563"/>
          <p14:tracePt t="35579" x="7780338" y="3894138"/>
          <p14:tracePt t="35596" x="7758113" y="3908425"/>
          <p14:tracePt t="35613" x="7743825" y="3929063"/>
          <p14:tracePt t="35630" x="7708900" y="3929063"/>
          <p14:tracePt t="35645" x="7686675" y="3929063"/>
          <p14:tracePt t="35662" x="7651750" y="3937000"/>
          <p14:tracePt t="35681" x="7623175" y="3943350"/>
          <p14:tracePt t="35686" x="7608888" y="3943350"/>
          <p14:tracePt t="35698" x="7594600" y="3951288"/>
          <p14:tracePt t="35715" x="7529513" y="3951288"/>
          <p14:tracePt t="35732" x="7423150" y="3994150"/>
          <p14:tracePt t="35749" x="7351713" y="4014788"/>
          <p14:tracePt t="35765" x="7308850" y="4037013"/>
          <p14:tracePt t="35781" x="7258050" y="4037013"/>
          <p14:tracePt t="35800" x="7200900" y="4043363"/>
          <p14:tracePt t="35817" x="7158038" y="4043363"/>
          <p14:tracePt t="35835" x="7023100" y="4065588"/>
          <p14:tracePt t="35851" x="6886575" y="4094163"/>
          <p14:tracePt t="35868" x="6751638" y="4129088"/>
          <p14:tracePt t="35885" x="6629400" y="4165600"/>
          <p14:tracePt t="35902" x="6465888" y="4194175"/>
          <p14:tracePt t="35919" x="6329363" y="4200525"/>
          <p14:tracePt t="35937" x="6143625" y="4214813"/>
          <p14:tracePt t="35953" x="6000750" y="4208463"/>
          <p14:tracePt t="35970" x="5829300" y="4208463"/>
          <p14:tracePt t="35987" x="5665788" y="4237038"/>
          <p14:tracePt t="36004" x="5486400" y="4251325"/>
          <p14:tracePt t="36023" x="5265738" y="4229100"/>
          <p14:tracePt t="36038" x="5137150" y="4229100"/>
          <p14:tracePt t="36055" x="5000625" y="4229100"/>
          <p14:tracePt t="36072" x="4837113" y="4265613"/>
          <p14:tracePt t="36089" x="4700588" y="4265613"/>
          <p14:tracePt t="36106" x="4579938" y="4265613"/>
          <p14:tracePt t="36122" x="4451350" y="4257675"/>
          <p14:tracePt t="36124" x="4400550" y="4243388"/>
          <p14:tracePt t="36140" x="4294188" y="4229100"/>
          <p14:tracePt t="36156" x="4179888" y="4229100"/>
          <p14:tracePt t="36174" x="4086225" y="4229100"/>
          <p14:tracePt t="36192" x="3994150" y="4222750"/>
          <p14:tracePt t="36206" x="3914775" y="4214813"/>
          <p14:tracePt t="36224" x="3822700" y="4208463"/>
          <p14:tracePt t="36241" x="3679825" y="4200525"/>
          <p14:tracePt t="36257" x="3557588" y="4186238"/>
          <p14:tracePt t="36274" x="3436938" y="4179888"/>
          <p14:tracePt t="36292" x="3328988" y="4171950"/>
          <p14:tracePt t="36308" x="3251200" y="4143375"/>
          <p14:tracePt t="36326" x="3114675" y="4100513"/>
          <p14:tracePt t="36344" x="3043238" y="4079875"/>
          <p14:tracePt t="36359" x="2965450" y="4051300"/>
          <p14:tracePt t="36377" x="2871788" y="4008438"/>
          <p14:tracePt t="36394" x="2808288" y="3986213"/>
          <p14:tracePt t="36410" x="2765425" y="3965575"/>
          <p14:tracePt t="36427" x="2751138" y="3943350"/>
          <p14:tracePt t="36444" x="2728913" y="3879850"/>
          <p14:tracePt t="36462" x="2714625" y="3836988"/>
          <p14:tracePt t="36478" x="2700338" y="3808413"/>
          <p14:tracePt t="36495" x="2693988" y="3765550"/>
          <p14:tracePt t="36512" x="2671763" y="3729038"/>
          <p14:tracePt t="36529" x="2671763" y="3708400"/>
          <p14:tracePt t="36546" x="2665413" y="3679825"/>
          <p14:tracePt t="36563" x="2665413" y="3651250"/>
          <p14:tracePt t="36579" x="2671763" y="3614738"/>
          <p14:tracePt t="36597" x="2708275" y="3586163"/>
          <p14:tracePt t="36614" x="2757488" y="3565525"/>
          <p14:tracePt t="36632" x="2836863" y="3565525"/>
          <p14:tracePt t="36649" x="2871788" y="3565525"/>
          <p14:tracePt t="36665" x="2894013" y="3565525"/>
          <p14:tracePt t="36681" x="2908300" y="3565525"/>
          <p14:tracePt t="37204" x="2914650" y="3565525"/>
          <p14:tracePt t="37212" x="2928938" y="3565525"/>
          <p14:tracePt t="37343" x="2936875" y="3571875"/>
          <p14:tracePt t="37351" x="2936875" y="3579813"/>
          <p14:tracePt t="37361" x="2951163" y="3579813"/>
          <p14:tracePt t="37378" x="2994025" y="3594100"/>
          <p14:tracePt t="37395" x="3051175" y="3608388"/>
          <p14:tracePt t="37412" x="3114675" y="3629025"/>
          <p14:tracePt t="37429" x="3186113" y="3643313"/>
          <p14:tracePt t="37446" x="3265488" y="3665538"/>
          <p14:tracePt t="37463" x="3314700" y="3665538"/>
          <p14:tracePt t="37482" x="3343275" y="3671888"/>
          <p14:tracePt t="37499" x="3351213" y="3671888"/>
          <p14:tracePt t="37843" x="3336925" y="3671888"/>
          <p14:tracePt t="37851" x="3328988" y="3671888"/>
          <p14:tracePt t="37859" x="3314700" y="3671888"/>
          <p14:tracePt t="37875" x="3308350" y="3671888"/>
          <p14:tracePt t="37971" x="3294063" y="3671888"/>
          <p14:tracePt t="37976" x="3286125" y="3671888"/>
          <p14:tracePt t="37991" x="3279775" y="3671888"/>
          <p14:tracePt t="38007" x="3257550" y="3671888"/>
          <p14:tracePt t="38024" x="3243263" y="3671888"/>
          <p14:tracePt t="38042" x="3228975" y="3671888"/>
          <p14:tracePt t="38058" x="3222625" y="3671888"/>
          <p14:tracePt t="38075" x="3208338" y="3671888"/>
          <p14:tracePt t="38092" x="3165475" y="3671888"/>
          <p14:tracePt t="38109" x="3128963" y="3671888"/>
          <p14:tracePt t="38127" x="3114675" y="3665538"/>
          <p14:tracePt t="38143" x="3108325" y="3665538"/>
          <p14:tracePt t="38467" x="3108325" y="3657600"/>
          <p14:tracePt t="38492" x="3108325" y="3651250"/>
          <p14:tracePt t="38501" x="3114675" y="3651250"/>
          <p14:tracePt t="38517" x="3122613" y="3651250"/>
          <p14:tracePt t="38524" x="3128963" y="3643313"/>
          <p14:tracePt t="38539" x="3136900" y="3643313"/>
          <p14:tracePt t="38561" x="3136900" y="3636963"/>
          <p14:tracePt t="38601" x="3143250" y="3636963"/>
          <p14:tracePt t="38664" x="3151188" y="3636963"/>
          <p14:tracePt t="39124" x="3157538" y="3636963"/>
          <p14:tracePt t="39140" x="3165475" y="3636963"/>
          <p14:tracePt t="39149" x="3171825" y="3636963"/>
          <p14:tracePt t="39164" x="3200400" y="3636963"/>
          <p14:tracePt t="39182" x="3222625" y="3636963"/>
          <p14:tracePt t="39187" x="3228975" y="3629025"/>
          <p14:tracePt t="39198" x="3236913" y="3629025"/>
          <p14:tracePt t="39213" x="3257550" y="3629025"/>
          <p14:tracePt t="39230" x="3294063" y="3629025"/>
          <p14:tracePt t="39249" x="3371850" y="3608388"/>
          <p14:tracePt t="39266" x="3414713" y="3600450"/>
          <p14:tracePt t="39282" x="3451225" y="3586163"/>
          <p14:tracePt t="39298" x="3494088" y="3586163"/>
          <p14:tracePt t="39316" x="3529013" y="3579813"/>
          <p14:tracePt t="39332" x="3579813" y="3571875"/>
          <p14:tracePt t="39349" x="3636963" y="3571875"/>
          <p14:tracePt t="39368" x="3679825" y="3557588"/>
          <p14:tracePt t="39385" x="3708400" y="3551238"/>
          <p14:tracePt t="39400" x="3757613" y="3543300"/>
          <p14:tracePt t="39418" x="3794125" y="3536950"/>
          <p14:tracePt t="39435" x="3822700" y="3536950"/>
          <p14:tracePt t="39452" x="3865563" y="3536950"/>
          <p14:tracePt t="39468" x="3900488" y="3514725"/>
          <p14:tracePt t="39485" x="3951288" y="3514725"/>
          <p14:tracePt t="39502" x="3994150" y="3494088"/>
          <p14:tracePt t="39520" x="4037013" y="3486150"/>
          <p14:tracePt t="39536" x="4100513" y="3486150"/>
          <p14:tracePt t="39553" x="4171950" y="3486150"/>
          <p14:tracePt t="39571" x="4222750" y="3486150"/>
          <p14:tracePt t="39587" x="4257675" y="3486150"/>
          <p14:tracePt t="39604" x="4308475" y="3486150"/>
          <p14:tracePt t="39623" x="4365625" y="3479800"/>
          <p14:tracePt t="39640" x="4429125" y="3471863"/>
          <p14:tracePt t="39657" x="4479925" y="3471863"/>
          <p14:tracePt t="39674" x="4514850" y="3465513"/>
          <p14:tracePt t="39689" x="4551363" y="3457575"/>
          <p14:tracePt t="39708" x="4594225" y="3457575"/>
          <p14:tracePt t="39725" x="4622800" y="3457575"/>
          <p14:tracePt t="39741" x="4657725" y="3457575"/>
          <p14:tracePt t="39758" x="4686300" y="3457575"/>
          <p14:tracePt t="39775" x="4722813" y="3457575"/>
          <p14:tracePt t="39793" x="4779963" y="3457575"/>
          <p14:tracePt t="39810" x="4822825" y="3457575"/>
          <p14:tracePt t="39826" x="4865688" y="3457575"/>
          <p14:tracePt t="39843" x="4908550" y="3465513"/>
          <p14:tracePt t="39860" x="4937125" y="3465513"/>
          <p14:tracePt t="39876" x="4979988" y="3465513"/>
          <p14:tracePt t="39893" x="5000625" y="3465513"/>
          <p14:tracePt t="39910" x="5022850" y="3457575"/>
          <p14:tracePt t="39928" x="5057775" y="3457575"/>
          <p14:tracePt t="39944" x="5086350" y="3457575"/>
          <p14:tracePt t="39961" x="5094288" y="3465513"/>
          <p14:tracePt t="39978" x="5122863" y="3471863"/>
          <p14:tracePt t="39999" x="5143500" y="3471863"/>
          <p14:tracePt t="40015" x="5157788" y="3471863"/>
          <p14:tracePt t="40030" x="5172075" y="3471863"/>
          <p14:tracePt t="40046" x="5186363" y="3471863"/>
          <p14:tracePt t="40063" x="5214938" y="3471863"/>
          <p14:tracePt t="40080" x="5222875" y="3471863"/>
          <p14:tracePt t="40098" x="5251450" y="3471863"/>
          <p14:tracePt t="40114" x="5272088" y="3471863"/>
          <p14:tracePt t="40131" x="5314950" y="3465513"/>
          <p14:tracePt t="40150" x="5343525" y="3465513"/>
          <p14:tracePt t="40167" x="5372100" y="3457575"/>
          <p14:tracePt t="40183" x="5394325" y="3457575"/>
          <p14:tracePt t="40201" x="5414963" y="3457575"/>
          <p14:tracePt t="40216" x="5457825" y="3457575"/>
          <p14:tracePt t="40235" x="5465763" y="3457575"/>
          <p14:tracePt t="40252" x="5480050" y="3457575"/>
          <p14:tracePt t="40269" x="5486400" y="3457575"/>
          <p14:tracePt t="40285" x="5500688" y="3457575"/>
          <p14:tracePt t="40302" x="5529263" y="3457575"/>
          <p14:tracePt t="40318" x="5557838" y="3457575"/>
          <p14:tracePt t="40335" x="5580063" y="3457575"/>
          <p14:tracePt t="40352" x="5600700" y="3465513"/>
          <p14:tracePt t="40369" x="5614988" y="3465513"/>
          <p14:tracePt t="40388" x="5643563" y="3465513"/>
          <p14:tracePt t="40404" x="5665788" y="3465513"/>
          <p14:tracePt t="40421" x="5686425" y="3465513"/>
          <p14:tracePt t="40438" x="5708650" y="3457575"/>
          <p14:tracePt t="40455" x="5722938" y="3457575"/>
          <p14:tracePt t="40472" x="5751513" y="3451225"/>
          <p14:tracePt t="40488" x="5772150" y="3451225"/>
          <p14:tracePt t="40506" x="5794375" y="3451225"/>
          <p14:tracePt t="40522" x="5808663" y="3451225"/>
          <p14:tracePt t="40539" x="5829300" y="3451225"/>
          <p14:tracePt t="40556" x="5857875" y="3451225"/>
          <p14:tracePt t="40573" x="5886450" y="3451225"/>
          <p14:tracePt t="40590" x="5908675" y="3451225"/>
          <p14:tracePt t="40607" x="5943600" y="3451225"/>
          <p14:tracePt t="40624" x="5994400" y="3451225"/>
          <p14:tracePt t="40641" x="6015038" y="3451225"/>
          <p14:tracePt t="40658" x="6043613" y="3465513"/>
          <p14:tracePt t="40675" x="6072188" y="3465513"/>
          <p14:tracePt t="40692" x="6100763" y="3479800"/>
          <p14:tracePt t="40695" x="6122988" y="3479800"/>
          <p14:tracePt t="40709" x="6165850" y="3486150"/>
          <p14:tracePt t="40726" x="6208713" y="3486150"/>
          <p14:tracePt t="40743" x="6257925" y="3494088"/>
          <p14:tracePt t="40760" x="6300788" y="3494088"/>
          <p14:tracePt t="40777" x="6337300" y="3494088"/>
          <p14:tracePt t="40794" x="6365875" y="3494088"/>
          <p14:tracePt t="40811" x="6408738" y="3500438"/>
          <p14:tracePt t="40828" x="6443663" y="3508375"/>
          <p14:tracePt t="40847" x="6465888" y="3508375"/>
          <p14:tracePt t="40864" x="6500813" y="3508375"/>
          <p14:tracePt t="40879" x="6523038" y="3508375"/>
          <p14:tracePt t="40882" x="6523038" y="3514725"/>
          <p14:tracePt t="40896" x="6537325" y="3514725"/>
          <p14:tracePt t="40913" x="6551613" y="3514725"/>
          <p14:tracePt t="40930" x="6557963" y="3514725"/>
          <p14:tracePt t="40947" x="6565900" y="3514725"/>
          <p14:tracePt t="40963" x="6580188" y="3514725"/>
          <p14:tracePt t="40981" x="6586538" y="3514725"/>
          <p14:tracePt t="40998" x="6594475" y="3522663"/>
          <p14:tracePt t="41014" x="6608763" y="3522663"/>
          <p14:tracePt t="41034" x="6615113" y="3522663"/>
          <p14:tracePt t="41049" x="6623050" y="3522663"/>
          <p14:tracePt t="41065" x="6629400" y="3529013"/>
          <p14:tracePt t="41082" x="6637338" y="3529013"/>
          <p14:tracePt t="41101" x="6672263" y="3529013"/>
          <p14:tracePt t="41117" x="6686550" y="3529013"/>
          <p14:tracePt t="41134" x="6700838" y="3529013"/>
          <p14:tracePt t="41150" x="6723063" y="3529013"/>
          <p14:tracePt t="41168" x="6729413" y="3529013"/>
          <p14:tracePt t="41186" x="6757988" y="3529013"/>
          <p14:tracePt t="41202" x="6772275" y="3529013"/>
          <p14:tracePt t="41219" x="6794500" y="3529013"/>
          <p14:tracePt t="41235" x="6815138" y="3529013"/>
          <p14:tracePt t="41252" x="6823075" y="3529013"/>
          <p14:tracePt t="41270" x="6858000" y="3529013"/>
          <p14:tracePt t="41286" x="6886575" y="3536950"/>
          <p14:tracePt t="41303" x="6915150" y="3543300"/>
          <p14:tracePt t="41320" x="6943725" y="3543300"/>
          <p14:tracePt t="41337" x="6972300" y="3543300"/>
          <p14:tracePt t="41354" x="6994525" y="3543300"/>
          <p14:tracePt t="41373" x="7080250" y="3551238"/>
          <p14:tracePt t="41389" x="7115175" y="3551238"/>
          <p14:tracePt t="41405" x="7158038" y="3557588"/>
          <p14:tracePt t="41424" x="7186613" y="3557588"/>
          <p14:tracePt t="41440" x="7208838" y="3557588"/>
          <p14:tracePt t="41456" x="7223125" y="3557588"/>
          <p14:tracePt t="41474" x="7258050" y="3565525"/>
          <p14:tracePt t="41490" x="7272338" y="3565525"/>
          <p14:tracePt t="41507" x="7286625" y="3565525"/>
          <p14:tracePt t="41525" x="7308850" y="3565525"/>
          <p14:tracePt t="41541" x="7329488" y="3565525"/>
          <p14:tracePt t="41559" x="7351713" y="3565525"/>
          <p14:tracePt t="41576" x="7366000" y="3565525"/>
          <p14:tracePt t="41592" x="7372350" y="3565525"/>
          <p14:tracePt t="41609" x="7386638" y="3565525"/>
          <p14:tracePt t="41626" x="7400925" y="3565525"/>
          <p14:tracePt t="41643" x="7408863" y="3565525"/>
          <p14:tracePt t="41661" x="7423150" y="3565525"/>
          <p14:tracePt t="41678" x="7451725" y="3571875"/>
          <p14:tracePt t="41695" x="7472363" y="3571875"/>
          <p14:tracePt t="41711" x="7486650" y="3571875"/>
          <p14:tracePt t="41728" x="7494588" y="3571875"/>
          <p14:tracePt t="41763" x="7500938" y="3571875"/>
          <p14:tracePt t="41780" x="7515225" y="3571875"/>
          <p14:tracePt t="41798" x="7515225" y="3579813"/>
          <p14:tracePt t="41815" x="7537450" y="3586163"/>
          <p14:tracePt t="41831" x="7543800" y="3586163"/>
          <p14:tracePt t="41847" x="7558088" y="3594100"/>
          <p14:tracePt t="41865" x="7566025" y="3594100"/>
          <p14:tracePt t="41881" x="7580313" y="3594100"/>
          <p14:tracePt t="41917" x="7586663" y="3594100"/>
          <p14:tracePt t="41934" x="7615238" y="3600450"/>
          <p14:tracePt t="41951" x="7672388" y="3608388"/>
          <p14:tracePt t="41968" x="7700963" y="3614738"/>
          <p14:tracePt t="41985" x="7743825" y="3614738"/>
          <p14:tracePt t="42002" x="7766050" y="3622675"/>
          <p14:tracePt t="42019" x="7780338" y="3629025"/>
          <p14:tracePt t="42036" x="7794625" y="3629025"/>
          <p14:tracePt t="42053" x="7808913" y="3643313"/>
          <p14:tracePt t="42070" x="7815263" y="3643313"/>
          <p14:tracePt t="42133" x="7823200" y="3643313"/>
          <p14:tracePt t="42148" x="7823200" y="3651250"/>
          <p14:tracePt t="42157" x="7837488" y="3651250"/>
          <p14:tracePt t="42172" x="7843838" y="3651250"/>
          <p14:tracePt t="42187" x="7866063" y="3651250"/>
          <p14:tracePt t="42191" x="7872413" y="3657600"/>
          <p14:tracePt t="42207" x="7880350" y="3657600"/>
          <p14:tracePt t="42221" x="7880350" y="3665538"/>
          <p14:tracePt t="42238" x="7886700" y="3665538"/>
          <p14:tracePt t="42255" x="7886700" y="3671888"/>
          <p14:tracePt t="42292" x="7894638" y="3671888"/>
          <p14:tracePt t="42306" x="7900988" y="3679825"/>
          <p14:tracePt t="42323" x="7908925" y="3686175"/>
          <p14:tracePt t="42340" x="7908925" y="3694113"/>
          <p14:tracePt t="42359" x="7915275" y="3694113"/>
          <p14:tracePt t="42397" x="7915275" y="3700463"/>
          <p14:tracePt t="42413" x="7915275" y="3714750"/>
          <p14:tracePt t="42437" x="7915275" y="3722688"/>
          <p14:tracePt t="42459" x="7923213" y="3729038"/>
          <p14:tracePt t="42468" x="7923213" y="3736975"/>
          <p14:tracePt t="42477" x="7923213" y="3743325"/>
          <p14:tracePt t="42494" x="7929563" y="3743325"/>
          <p14:tracePt t="42511" x="7929563" y="3751263"/>
          <p14:tracePt t="42600" x="7929563" y="3757613"/>
          <p14:tracePt t="42608" x="7929563" y="3771900"/>
          <p14:tracePt t="42614" x="7929563" y="3779838"/>
          <p14:tracePt t="42629" x="7929563" y="3794125"/>
          <p14:tracePt t="42645" x="7929563" y="3814763"/>
          <p14:tracePt t="42663" x="7929563" y="3843338"/>
          <p14:tracePt t="42681" x="7923213" y="3865563"/>
          <p14:tracePt t="42696" x="7923213" y="3894138"/>
          <p14:tracePt t="42699" x="7923213" y="3908425"/>
          <p14:tracePt t="42716" x="7923213" y="3922713"/>
          <p14:tracePt t="42732" x="7915275" y="3929063"/>
          <p14:tracePt t="42820" x="7915275" y="3937000"/>
          <p14:tracePt t="43181" x="7915275" y="3943350"/>
          <p14:tracePt t="43195" x="7908925" y="3943350"/>
          <p14:tracePt t="43218" x="7900988" y="3943350"/>
          <p14:tracePt t="43266" x="7894638" y="3943350"/>
          <p14:tracePt t="43273" x="7894638" y="3951288"/>
          <p14:tracePt t="43278" x="7886700" y="3951288"/>
          <p14:tracePt t="43295" x="7880350" y="3951288"/>
          <p14:tracePt t="43327" x="7880350" y="3957638"/>
          <p14:tracePt t="43343" x="7872413" y="3957638"/>
          <p14:tracePt t="43353" x="7872413" y="3971925"/>
          <p14:tracePt t="43361" x="7866063" y="3971925"/>
          <p14:tracePt t="43378" x="7851775" y="3979863"/>
          <p14:tracePt t="43411" x="7851775" y="3986213"/>
          <p14:tracePt t="43428" x="7837488" y="3994150"/>
          <p14:tracePt t="43446" x="7829550" y="3994150"/>
          <p14:tracePt t="43463" x="7823200" y="3994150"/>
          <p14:tracePt t="43480" x="7823200" y="4000500"/>
          <p14:tracePt t="43497" x="7823200" y="4008438"/>
          <p14:tracePt t="43514" x="7815263" y="4014788"/>
          <p14:tracePt t="43529" x="7808913" y="4022725"/>
          <p14:tracePt t="43547" x="7794625" y="4022725"/>
          <p14:tracePt t="43563" x="7780338" y="4029075"/>
          <p14:tracePt t="43580" x="7766050" y="4037013"/>
          <p14:tracePt t="43597" x="7743825" y="4037013"/>
          <p14:tracePt t="43614" x="7723188" y="4037013"/>
          <p14:tracePt t="43631" x="7708900" y="4043363"/>
          <p14:tracePt t="43649" x="7680325" y="4051300"/>
          <p14:tracePt t="43666" x="7643813" y="4071938"/>
          <p14:tracePt t="43682" x="7615238" y="4071938"/>
          <p14:tracePt t="43699" x="7566025" y="4094163"/>
          <p14:tracePt t="43716" x="7543800" y="4108450"/>
          <p14:tracePt t="43733" x="7523163" y="4108450"/>
          <p14:tracePt t="43751" x="7500938" y="4108450"/>
          <p14:tracePt t="43769" x="7494588" y="4108450"/>
          <p14:tracePt t="43784" x="7480300" y="4114800"/>
          <p14:tracePt t="43787" x="7472363" y="4114800"/>
          <p14:tracePt t="43801" x="7458075" y="4114800"/>
          <p14:tracePt t="43818" x="7437438" y="4122738"/>
          <p14:tracePt t="43835" x="7415213" y="4122738"/>
          <p14:tracePt t="43852" x="7400925" y="4122738"/>
          <p14:tracePt t="43869" x="7372350" y="4137025"/>
          <p14:tracePt t="43886" x="7351713" y="4137025"/>
          <p14:tracePt t="43904" x="7337425" y="4137025"/>
          <p14:tracePt t="43920" x="7323138" y="4137025"/>
          <p14:tracePt t="43937" x="7308850" y="4137025"/>
          <p14:tracePt t="43955" x="7294563" y="4137025"/>
          <p14:tracePt t="70147" x="7280275" y="4165600"/>
          <p14:tracePt t="70156" x="7272338" y="4243388"/>
          <p14:tracePt t="70164" x="7251700" y="4300538"/>
          <p14:tracePt t="70173" x="7208838" y="4379913"/>
          <p14:tracePt t="70191" x="7129463" y="4494213"/>
          <p14:tracePt t="70206" x="7043738" y="4579938"/>
          <p14:tracePt t="70208" x="7000875" y="4637088"/>
          <p14:tracePt t="70224" x="6915150" y="4722813"/>
          <p14:tracePt t="70240" x="6823075" y="4794250"/>
          <p14:tracePt t="70257" x="6743700" y="4879975"/>
          <p14:tracePt t="70274" x="6700838" y="4937125"/>
          <p14:tracePt t="70292" x="6629400" y="4994275"/>
          <p14:tracePt t="70308" x="6551613" y="5057775"/>
          <p14:tracePt t="70326" x="6457950" y="5114925"/>
          <p14:tracePt t="70342" x="6400800" y="5165725"/>
          <p14:tracePt t="70359" x="6329363" y="5180013"/>
          <p14:tracePt t="70376" x="6243638" y="5194300"/>
          <p14:tracePt t="70394" x="6151563" y="5208588"/>
          <p14:tracePt t="70412" x="6029325" y="5222875"/>
          <p14:tracePt t="70428" x="5957888" y="5222875"/>
          <p14:tracePt t="70444" x="5857875" y="5222875"/>
          <p14:tracePt t="70462" x="5751513" y="5208588"/>
          <p14:tracePt t="70480" x="5637213" y="5200650"/>
          <p14:tracePt t="70496" x="5414963" y="5208588"/>
          <p14:tracePt t="70514" x="5280025" y="5214938"/>
          <p14:tracePt t="70530" x="5157788" y="5214938"/>
          <p14:tracePt t="70548" x="5051425" y="5208588"/>
          <p14:tracePt t="70564" x="4972050" y="5208588"/>
          <p14:tracePt t="70581" x="4886325" y="5208588"/>
          <p14:tracePt t="70598" x="4757738" y="5208588"/>
          <p14:tracePt t="70616" x="4686300" y="5208588"/>
          <p14:tracePt t="70631" x="4622800" y="5200650"/>
          <p14:tracePt t="70649" x="4551363" y="5194300"/>
          <p14:tracePt t="70666" x="4514850" y="5186363"/>
          <p14:tracePt t="70684" x="4386263" y="5165725"/>
          <p14:tracePt t="70701" x="4286250" y="5151438"/>
          <p14:tracePt t="70716" x="4171950" y="5143500"/>
          <p14:tracePt t="70733" x="4071938" y="5129213"/>
          <p14:tracePt t="70750" x="4008438" y="5129213"/>
          <p14:tracePt t="70767" x="3937000" y="5114925"/>
          <p14:tracePt t="70786" x="3851275" y="5094288"/>
          <p14:tracePt t="70802" x="3779838" y="5072063"/>
          <p14:tracePt t="70819" x="3736975" y="5051425"/>
          <p14:tracePt t="70836" x="3714750" y="5043488"/>
          <p14:tracePt t="70853" x="3700463" y="5037138"/>
          <p14:tracePt t="70871" x="3694113" y="5037138"/>
          <p14:tracePt t="70944" x="3686175" y="5037138"/>
          <p14:tracePt t="70950" x="3679825" y="5022850"/>
          <p14:tracePt t="70959" x="3679825" y="5014913"/>
          <p14:tracePt t="70970" x="3671888" y="5008563"/>
          <p14:tracePt t="70988" x="3657600" y="4994275"/>
          <p14:tracePt t="71005" x="3651250" y="4979988"/>
          <p14:tracePt t="71022" x="3651250" y="4965700"/>
          <p14:tracePt t="71039" x="3651250" y="4937125"/>
          <p14:tracePt t="71056" x="3651250" y="4914900"/>
          <p14:tracePt t="71073" x="3657600" y="4908550"/>
          <p14:tracePt t="71092" x="3657600" y="4879975"/>
          <p14:tracePt t="71108" x="3657600" y="4857750"/>
          <p14:tracePt t="71126" x="3657600" y="4829175"/>
          <p14:tracePt t="71141" x="3665538" y="4794250"/>
          <p14:tracePt t="71158" x="3679825" y="4786313"/>
          <p14:tracePt t="71175" x="3686175" y="4772025"/>
          <p14:tracePt t="71191" x="3700463" y="4757738"/>
          <p14:tracePt t="71210" x="3700463" y="4743450"/>
          <p14:tracePt t="71227" x="3714750" y="4729163"/>
          <p14:tracePt t="71243" x="3722688" y="4722813"/>
          <p14:tracePt t="71260" x="3722688" y="4708525"/>
          <p14:tracePt t="71286" x="3729038" y="4708525"/>
          <p14:tracePt t="71350" x="3729038" y="4700588"/>
          <p14:tracePt t="71356" x="3743325" y="4700588"/>
          <p14:tracePt t="71372" x="3757613" y="4694238"/>
          <p14:tracePt t="71381" x="3771900" y="4694238"/>
          <p14:tracePt t="71396" x="3794125" y="4694238"/>
          <p14:tracePt t="71412" x="3814763" y="4694238"/>
          <p14:tracePt t="71429" x="3836988" y="4694238"/>
          <p14:tracePt t="71446" x="3851275" y="4686300"/>
          <p14:tracePt t="71464" x="3865563" y="4686300"/>
          <p14:tracePt t="71480" x="3879850" y="4686300"/>
          <p14:tracePt t="71499" x="3894138" y="4679950"/>
          <p14:tracePt t="71516" x="3908425" y="4679950"/>
          <p14:tracePt t="71533" x="3922713" y="4672013"/>
          <p14:tracePt t="71550" x="3929063" y="4672013"/>
          <p14:tracePt t="71578" x="3929063" y="4665663"/>
          <p14:tracePt t="71642" x="3937000" y="4665663"/>
          <p14:tracePt t="71685" x="3943350" y="4665663"/>
          <p14:tracePt t="71693" x="3951288" y="4665663"/>
          <p14:tracePt t="71701" x="3957638" y="4665663"/>
          <p14:tracePt t="71718" x="3971925" y="4665663"/>
          <p14:tracePt t="71753" x="3979863" y="4665663"/>
          <p14:tracePt t="71771" x="3986213" y="4665663"/>
          <p14:tracePt t="71797" x="3994150" y="4665663"/>
          <p14:tracePt t="71976" x="4000500" y="4665663"/>
          <p14:tracePt t="72053" x="4008438" y="4665663"/>
          <p14:tracePt t="72083" x="4014788" y="4665663"/>
          <p14:tracePt t="72092" x="4022725" y="4657725"/>
          <p14:tracePt t="72100" x="4029075" y="4657725"/>
          <p14:tracePt t="72115" x="4037013" y="4657725"/>
          <p14:tracePt t="72127" x="4043363" y="4651375"/>
          <p14:tracePt t="72143" x="4051300" y="4651375"/>
          <p14:tracePt t="72160" x="4057650" y="4651375"/>
          <p14:tracePt t="72177" x="4065588" y="4643438"/>
          <p14:tracePt t="72194" x="4071938" y="4643438"/>
          <p14:tracePt t="72212" x="4079875" y="4637088"/>
          <p14:tracePt t="72232" x="4086225" y="4637088"/>
          <p14:tracePt t="72255" x="4094163" y="4637088"/>
          <p14:tracePt t="72278" x="4100513" y="4637088"/>
          <p14:tracePt t="72294" x="4108450" y="4637088"/>
          <p14:tracePt t="72303" x="4108450" y="4629150"/>
          <p14:tracePt t="72313" x="4114800" y="4629150"/>
          <p14:tracePt t="72330" x="4122738" y="4622800"/>
          <p14:tracePt t="72348" x="4137025" y="4622800"/>
          <p14:tracePt t="72364" x="4143375" y="4614863"/>
          <p14:tracePt t="72381" x="4151313" y="4614863"/>
          <p14:tracePt t="72398" x="4165600" y="4614863"/>
          <p14:tracePt t="72417" x="4171950" y="4614863"/>
          <p14:tracePt t="72432" x="4194175" y="4614863"/>
          <p14:tracePt t="72433" x="4200525" y="4614863"/>
          <p14:tracePt t="72451" x="4222750" y="4614863"/>
          <p14:tracePt t="72466" x="4243388" y="4614863"/>
          <p14:tracePt t="72483" x="4265613" y="4608513"/>
          <p14:tracePt t="72502" x="4286250" y="4608513"/>
          <p14:tracePt t="72518" x="4308475" y="4608513"/>
          <p14:tracePt t="72536" x="4322763" y="4608513"/>
          <p14:tracePt t="72553" x="4343400" y="4600575"/>
          <p14:tracePt t="72568" x="4357688" y="4594225"/>
          <p14:tracePt t="72585" x="4371975" y="4594225"/>
          <p14:tracePt t="72602" x="4379913" y="4594225"/>
          <p14:tracePt t="72619" x="4394200" y="4594225"/>
          <p14:tracePt t="72638" x="4414838" y="4594225"/>
          <p14:tracePt t="72653" x="4422775" y="4594225"/>
          <p14:tracePt t="72670" x="4437063" y="4594225"/>
          <p14:tracePt t="72687" x="4443413" y="4594225"/>
          <p14:tracePt t="72704" x="4465638" y="4594225"/>
          <p14:tracePt t="72722" x="4486275" y="4594225"/>
          <p14:tracePt t="72738" x="4514850" y="4594225"/>
          <p14:tracePt t="72755" x="4557713" y="4600575"/>
          <p14:tracePt t="72771" x="4600575" y="4608513"/>
          <p14:tracePt t="72789" x="4629150" y="4608513"/>
          <p14:tracePt t="72806" x="4651375" y="4600575"/>
          <p14:tracePt t="72823" x="4686300" y="4600575"/>
          <p14:tracePt t="72840" x="4743450" y="4600575"/>
          <p14:tracePt t="72856" x="4794250" y="4600575"/>
          <p14:tracePt t="72874" x="4822825" y="4600575"/>
          <p14:tracePt t="72891" x="4865688" y="4600575"/>
          <p14:tracePt t="72908" x="4894263" y="4600575"/>
          <p14:tracePt t="72925" x="4922838" y="4600575"/>
          <p14:tracePt t="72942" x="4951413" y="4600575"/>
          <p14:tracePt t="72959" x="4957763" y="4600575"/>
          <p14:tracePt t="72976" x="4972050" y="4600575"/>
          <p14:tracePt t="72993" x="4986338" y="4600575"/>
          <p14:tracePt t="73302" x="4986338" y="4608513"/>
          <p14:tracePt t="73309" x="4986338" y="4614863"/>
          <p14:tracePt t="73325" x="4986338" y="4629150"/>
          <p14:tracePt t="73334" x="4986338" y="4637088"/>
          <p14:tracePt t="73349" x="4986338" y="4672013"/>
          <p14:tracePt t="73366" x="4986338" y="4708525"/>
          <p14:tracePt t="73384" x="4986338" y="4765675"/>
          <p14:tracePt t="73401" x="4986338" y="4786313"/>
          <p14:tracePt t="73417" x="4986338" y="4837113"/>
          <p14:tracePt t="73435" x="4986338" y="4857750"/>
          <p14:tracePt t="73452" x="4986338" y="4894263"/>
          <p14:tracePt t="73469" x="4986338" y="4914900"/>
          <p14:tracePt t="73485" x="4986338" y="4957763"/>
          <p14:tracePt t="73503" x="4986338" y="4994275"/>
          <p14:tracePt t="73519" x="4986338" y="5072063"/>
          <p14:tracePt t="73538" x="4986338" y="5108575"/>
          <p14:tracePt t="73555" x="4986338" y="5122863"/>
          <p14:tracePt t="73572" x="4986338" y="5137150"/>
          <p14:tracePt t="73590" x="4986338" y="5180013"/>
          <p14:tracePt t="73606" x="4986338" y="5200650"/>
          <p14:tracePt t="73623" x="4986338" y="5222875"/>
          <p14:tracePt t="73640" x="4986338" y="5237163"/>
          <p14:tracePt t="73657" x="4986338" y="5251450"/>
          <p14:tracePt t="73672" x="4979988" y="5257800"/>
          <p14:tracePt t="73692" x="4979988" y="5265738"/>
          <p14:tracePt t="73708" x="4972050" y="5286375"/>
          <p14:tracePt t="73725" x="4972050" y="5300663"/>
          <p14:tracePt t="73740" x="4972050" y="5308600"/>
          <p14:tracePt t="73757" x="4972050" y="5314950"/>
          <p14:tracePt t="73774" x="4972050" y="5322888"/>
          <p14:tracePt t="73791" x="4965700" y="5337175"/>
          <p14:tracePt t="73808" x="4957763" y="5351463"/>
          <p14:tracePt t="73825" x="4957763" y="5357813"/>
          <p14:tracePt t="73842" x="4957763" y="5372100"/>
          <p14:tracePt t="73876" x="4951413" y="5380038"/>
          <p14:tracePt t="73895" x="4943475" y="5386388"/>
          <p14:tracePt t="73910" x="4943475" y="5400675"/>
          <p14:tracePt t="73927" x="4943475" y="5408613"/>
          <p14:tracePt t="73944" x="4937125" y="5422900"/>
          <p14:tracePt t="73979" x="4937125" y="5429250"/>
          <p14:tracePt t="74014" x="4922838" y="5437188"/>
          <p14:tracePt t="74030" x="4922838" y="5443538"/>
          <p14:tracePt t="74047" x="4914900" y="5443538"/>
          <p14:tracePt t="74054" x="4914900" y="5451475"/>
          <p14:tracePt t="74071" x="4908550" y="5457825"/>
          <p14:tracePt t="74080" x="4900613" y="5457825"/>
          <p14:tracePt t="74097" x="4894263" y="5465763"/>
          <p14:tracePt t="74114" x="4886325" y="5465763"/>
          <p14:tracePt t="74150" x="4872038" y="5465763"/>
          <p14:tracePt t="74167" x="4865688" y="5472113"/>
          <p14:tracePt t="74182" x="4857750" y="5480050"/>
          <p14:tracePt t="74184" x="4851400" y="5486400"/>
          <p14:tracePt t="74200" x="4843463" y="5486400"/>
          <p14:tracePt t="74216" x="4837113" y="5494338"/>
          <p14:tracePt t="74235" x="4822825" y="5494338"/>
          <p14:tracePt t="74252" x="4814888" y="5500688"/>
          <p14:tracePt t="74268" x="4808538" y="5500688"/>
          <p14:tracePt t="74284" x="4794250" y="5508625"/>
          <p14:tracePt t="74302" x="4779963" y="5508625"/>
          <p14:tracePt t="74318" x="4757738" y="5508625"/>
          <p14:tracePt t="74337" x="4737100" y="5508625"/>
          <p14:tracePt t="74353" x="4708525" y="5514975"/>
          <p14:tracePt t="74369" x="4679950" y="5522913"/>
          <p14:tracePt t="74388" x="4657725" y="5522913"/>
          <p14:tracePt t="74404" x="4629150" y="5529263"/>
          <p14:tracePt t="74422" x="4614863" y="5529263"/>
          <p14:tracePt t="74439" x="4600575" y="5537200"/>
          <p14:tracePt t="74456" x="4579938" y="5543550"/>
          <p14:tracePt t="74472" x="4557713" y="5557838"/>
          <p14:tracePt t="74488" x="4529138" y="5565775"/>
          <p14:tracePt t="74505" x="4508500" y="5572125"/>
          <p14:tracePt t="74522" x="4486275" y="5580063"/>
          <p14:tracePt t="74539" x="4471988" y="5580063"/>
          <p14:tracePt t="74556" x="4457700" y="5580063"/>
          <p14:tracePt t="74575" x="4451350" y="5580063"/>
          <p14:tracePt t="74644" x="4443413" y="5580063"/>
          <p14:tracePt t="74654" x="4422775" y="5580063"/>
          <p14:tracePt t="74661" x="4414838" y="5580063"/>
          <p14:tracePt t="74675" x="4400550" y="5580063"/>
          <p14:tracePt t="74694" x="4379913" y="5580063"/>
          <p14:tracePt t="74710" x="4371975" y="5580063"/>
          <p14:tracePt t="74727" x="4357688" y="5580063"/>
          <p14:tracePt t="74743" x="4329113" y="5580063"/>
          <p14:tracePt t="74760" x="4322763" y="5580063"/>
          <p14:tracePt t="74764" x="4308475" y="5580063"/>
          <p14:tracePt t="74779" x="4279900" y="5580063"/>
          <p14:tracePt t="74796" x="4265613" y="5580063"/>
          <p14:tracePt t="74813" x="4251325" y="5580063"/>
          <p14:tracePt t="74830" x="4243388" y="5580063"/>
          <p14:tracePt t="74847" x="4229100" y="5580063"/>
          <p14:tracePt t="74861" x="4222750" y="5572125"/>
          <p14:tracePt t="74880" x="4179888" y="5572125"/>
          <p14:tracePt t="74896" x="4165600" y="5565775"/>
          <p14:tracePt t="74913" x="4137025" y="5565775"/>
          <p14:tracePt t="74930" x="4114800" y="5557838"/>
          <p14:tracePt t="74947" x="4086225" y="5557838"/>
          <p14:tracePt t="74964" x="4057650" y="5557838"/>
          <p14:tracePt t="74982" x="4037013" y="5543550"/>
          <p14:tracePt t="74999" x="4022725" y="5543550"/>
          <p14:tracePt t="75016" x="4008438" y="5543550"/>
          <p14:tracePt t="75032" x="3994150" y="5543550"/>
          <p14:tracePt t="75049" x="3979863" y="5543550"/>
          <p14:tracePt t="75068" x="3965575" y="5529263"/>
          <p14:tracePt t="75084" x="3951288" y="5529263"/>
          <p14:tracePt t="75102" x="3943350" y="5522913"/>
          <p14:tracePt t="75119" x="3937000" y="5522913"/>
          <p14:tracePt t="75136" x="3922713" y="5522913"/>
          <p14:tracePt t="75150" x="3900488" y="5522913"/>
          <p14:tracePt t="75168" x="3894138" y="5514975"/>
          <p14:tracePt t="75184" x="3857625" y="5508625"/>
          <p14:tracePt t="75204" x="3851275" y="5500688"/>
          <p14:tracePt t="75221" x="3829050" y="5500688"/>
          <p14:tracePt t="75238" x="3814763" y="5494338"/>
          <p14:tracePt t="75254" x="3800475" y="5486400"/>
          <p14:tracePt t="75341" x="3794125" y="5486400"/>
          <p14:tracePt t="75356" x="3794125" y="5480050"/>
          <p14:tracePt t="75364" x="3779838" y="5472113"/>
          <p14:tracePt t="75373" x="3771900" y="5472113"/>
          <p14:tracePt t="75389" x="3765550" y="5465763"/>
          <p14:tracePt t="75406" x="3729038" y="5465763"/>
          <p14:tracePt t="75423" x="3714750" y="5457825"/>
          <p14:tracePt t="75440" x="3694113" y="5451475"/>
          <p14:tracePt t="75457" x="3686175" y="5443538"/>
          <p14:tracePt t="75473" x="3679825" y="5437188"/>
          <p14:tracePt t="75513" x="3679825" y="5429250"/>
          <p14:tracePt t="75524" x="3671888" y="5429250"/>
          <p14:tracePt t="75541" x="3665538" y="5422900"/>
          <p14:tracePt t="75558" x="3657600" y="5422900"/>
          <p14:tracePt t="75575" x="3651250" y="5408613"/>
          <p14:tracePt t="75641" x="3643313" y="5408613"/>
          <p14:tracePt t="75654" x="3643313" y="5400675"/>
          <p14:tracePt t="75686" x="3636963" y="5400675"/>
          <p14:tracePt t="75732" x="3636963" y="5394325"/>
          <p14:tracePt t="75750" x="3629025" y="5394325"/>
          <p14:tracePt t="75764" x="3622675" y="5386388"/>
          <p14:tracePt t="75772" x="3614738" y="5380038"/>
          <p14:tracePt t="75789" x="3608388" y="5372100"/>
          <p14:tracePt t="75798" x="3600450" y="5372100"/>
          <p14:tracePt t="75815" x="3594100" y="5365750"/>
          <p14:tracePt t="75837" x="3594100" y="5357813"/>
          <p14:tracePt t="75852" x="3586163" y="5357813"/>
          <p14:tracePt t="75896" x="3586163" y="5351463"/>
          <p14:tracePt t="75937" x="3586163" y="5343525"/>
          <p14:tracePt t="75961" x="3586163" y="5337175"/>
          <p14:tracePt t="75966" x="3579813" y="5337175"/>
          <p14:tracePt t="75999" x="3579813" y="5329238"/>
          <p14:tracePt t="76013" x="3579813" y="5322888"/>
          <p14:tracePt t="76021" x="3571875" y="5322888"/>
          <p14:tracePt t="76045" x="3571875" y="5314950"/>
          <p14:tracePt t="76054" x="3565525" y="5314950"/>
          <p14:tracePt t="76083" x="3565525" y="5308600"/>
          <p14:tracePt t="76146" x="3557588" y="5300663"/>
          <p14:tracePt t="76162" x="3557588" y="5294313"/>
          <p14:tracePt t="76231" x="3557588" y="5286375"/>
          <p14:tracePt t="76264" x="3551238" y="5286375"/>
          <p14:tracePt t="76271" x="3551238" y="5280025"/>
          <p14:tracePt t="76398" x="3551238" y="5272088"/>
          <p14:tracePt t="76412" x="3551238" y="5265738"/>
          <p14:tracePt t="76436" x="3551238" y="5257800"/>
          <p14:tracePt t="76474" x="3551238" y="5251450"/>
          <p14:tracePt t="76529" x="3551238" y="5243513"/>
          <p14:tracePt t="76545" x="3551238" y="5237163"/>
          <p14:tracePt t="76640" x="3551238" y="5229225"/>
          <p14:tracePt t="76920" x="3543300" y="5229225"/>
          <p14:tracePt t="76928" x="3536950" y="5229225"/>
          <p14:tracePt t="76935" x="3522663" y="5229225"/>
          <p14:tracePt t="76952" x="3514725" y="5229225"/>
          <p14:tracePt t="76969" x="3508375" y="5229225"/>
          <p14:tracePt t="76986" x="3486150" y="5229225"/>
          <p14:tracePt t="77003" x="3465513" y="5229225"/>
          <p14:tracePt t="77022" x="3436938" y="5214938"/>
          <p14:tracePt t="77040" x="3429000" y="5214938"/>
          <p14:tracePt t="77054" x="3414713" y="5214938"/>
          <p14:tracePt t="77071" x="3408363" y="5214938"/>
          <p14:tracePt t="77087" x="3394075" y="5208588"/>
          <p14:tracePt t="77106" x="3371850" y="5208588"/>
          <p14:tracePt t="77122" x="3357563" y="5200650"/>
          <p14:tracePt t="77139" x="3343275" y="5200650"/>
          <p14:tracePt t="77156" x="3336925" y="5200650"/>
          <p14:tracePt t="77173" x="3328988" y="5200650"/>
          <p14:tracePt t="77190" x="3322638" y="5200650"/>
          <p14:tracePt t="77208" x="3314700" y="5200650"/>
          <p14:tracePt t="77225" x="3300413" y="5200650"/>
          <p14:tracePt t="77242" x="3286125" y="5194300"/>
          <p14:tracePt t="77259" x="3279775" y="5194300"/>
          <p14:tracePt t="77267" x="3271838" y="5194300"/>
          <p14:tracePt t="77280" x="3265488" y="5194300"/>
          <p14:tracePt t="77520" x="3257550" y="5194300"/>
          <p14:tracePt t="77550" x="3257550" y="5200650"/>
          <p14:tracePt t="77574" x="3251200" y="5200650"/>
          <p14:tracePt t="77583" x="3251200" y="5208588"/>
          <p14:tracePt t="77599" x="3243263" y="5214938"/>
          <p14:tracePt t="77615" x="3236913" y="5214938"/>
          <p14:tracePt t="77623" x="3236913" y="5222875"/>
          <p14:tracePt t="77631" x="3228975" y="5222875"/>
          <p14:tracePt t="77648" x="3214688" y="5222875"/>
          <p14:tracePt t="77667" x="3208338" y="5222875"/>
          <p14:tracePt t="77682" x="3194050" y="5222875"/>
          <p14:tracePt t="77684" x="3186113" y="5222875"/>
          <p14:tracePt t="77718" x="3171825" y="5222875"/>
          <p14:tracePt t="77735" x="3165475" y="5222875"/>
          <p14:tracePt t="77797" x="3157538" y="5222875"/>
          <p14:tracePt t="77801" x="3151188" y="5222875"/>
          <p14:tracePt t="77819" x="3136900" y="5222875"/>
          <p14:tracePt t="77827" x="3128963" y="5222875"/>
          <p14:tracePt t="77843" x="3128963" y="5214938"/>
          <p14:tracePt t="77854" x="3122613" y="5214938"/>
          <p14:tracePt t="77872" x="3122613" y="5208588"/>
          <p14:tracePt t="77888" x="3114675" y="5194300"/>
          <p14:tracePt t="77905" x="3100388" y="5180013"/>
          <p14:tracePt t="77922" x="3094038" y="5165725"/>
          <p14:tracePt t="77939" x="3094038" y="5157788"/>
          <p14:tracePt t="77955" x="3086100" y="5143500"/>
          <p14:tracePt t="77972" x="3086100" y="5129213"/>
          <p14:tracePt t="77990" x="3086100" y="5114925"/>
          <p14:tracePt t="78007" x="3086100" y="5094288"/>
          <p14:tracePt t="78024" x="3086100" y="5080000"/>
          <p14:tracePt t="78041" x="3086100" y="5057775"/>
          <p14:tracePt t="78058" x="3086100" y="5029200"/>
          <p14:tracePt t="78074" x="3086100" y="5022850"/>
          <p14:tracePt t="78091" x="3086100" y="5014913"/>
          <p14:tracePt t="78108" x="3086100" y="5000625"/>
          <p14:tracePt t="78125" x="3086100" y="4994275"/>
          <p14:tracePt t="78142" x="3100388" y="4986338"/>
          <p14:tracePt t="78160" x="3122613" y="4979988"/>
          <p14:tracePt t="78177" x="3128963" y="4972050"/>
          <p14:tracePt t="78194" x="3151188" y="4965700"/>
          <p14:tracePt t="78210" x="3171825" y="4965700"/>
          <p14:tracePt t="78226" x="3179763" y="4965700"/>
          <p14:tracePt t="78243" x="3200400" y="4965700"/>
          <p14:tracePt t="78260" x="3208338" y="4965700"/>
          <p14:tracePt t="78277" x="3214688" y="4965700"/>
          <p14:tracePt t="78325" x="3222625" y="4965700"/>
          <p14:tracePt t="78341" x="3228975" y="4972050"/>
          <p14:tracePt t="78349" x="3236913" y="4979988"/>
          <p14:tracePt t="78367" x="3243263" y="4986338"/>
          <p14:tracePt t="78387" x="3251200" y="4994275"/>
          <p14:tracePt t="78396" x="3251200" y="5000625"/>
          <p14:tracePt t="78414" x="3251200" y="5008563"/>
          <p14:tracePt t="78431" x="3251200" y="5014913"/>
          <p14:tracePt t="78448" x="3243263" y="5029200"/>
          <p14:tracePt t="78467" x="3243263" y="5051425"/>
          <p14:tracePt t="78481" x="3236913" y="5057775"/>
          <p14:tracePt t="78516" x="3236913" y="5065713"/>
          <p14:tracePt t="78533" x="3228975" y="5080000"/>
          <p14:tracePt t="78549" x="3222625" y="5100638"/>
          <p14:tracePt t="78566" x="3200400" y="5108575"/>
          <p14:tracePt t="78583" x="3200400" y="5122863"/>
          <p14:tracePt t="78601" x="3186113" y="5137150"/>
          <p14:tracePt t="78617" x="3179763" y="5143500"/>
          <p14:tracePt t="78914" x="3194050" y="5143500"/>
          <p14:tracePt t="78921" x="3200400" y="5151438"/>
          <p14:tracePt t="78927" x="3222625" y="5151438"/>
          <p14:tracePt t="78940" x="3243263" y="5151438"/>
          <p14:tracePt t="78957" x="3279775" y="5165725"/>
          <p14:tracePt t="78975" x="3322638" y="5165725"/>
          <p14:tracePt t="78992" x="3343275" y="5172075"/>
          <p14:tracePt t="79009" x="3357563" y="5172075"/>
          <p14:tracePt t="79025" x="3371850" y="5172075"/>
          <p14:tracePt t="79042" x="3394075" y="5172075"/>
          <p14:tracePt t="79059" x="3422650" y="5172075"/>
          <p14:tracePt t="79076" x="3436938" y="5172075"/>
          <p14:tracePt t="79093" x="3451225" y="5172075"/>
          <p14:tracePt t="79110" x="3465513" y="5172075"/>
          <p14:tracePt t="79127" x="3479800" y="5172075"/>
          <p14:tracePt t="79144" x="3508375" y="5165725"/>
          <p14:tracePt t="79161" x="3522663" y="5165725"/>
          <p14:tracePt t="79178" x="3529013" y="5165725"/>
          <p14:tracePt t="79195" x="3536950" y="5165725"/>
          <p14:tracePt t="79231" x="3551238" y="5165725"/>
          <p14:tracePt t="79247" x="3557588" y="5165725"/>
          <p14:tracePt t="79263" x="3565525" y="5165725"/>
          <p14:tracePt t="79280" x="3571875" y="5165725"/>
          <p14:tracePt t="79300" x="3579813" y="5165725"/>
          <p14:tracePt t="79357" x="3586163" y="5165725"/>
          <p14:tracePt t="79601" x="3586163" y="5157788"/>
          <p14:tracePt t="88613" x="3594100" y="5157788"/>
          <p14:tracePt t="88621" x="3600450" y="5157788"/>
          <p14:tracePt t="88629" x="3608388" y="5157788"/>
          <p14:tracePt t="88642" x="3614738" y="5157788"/>
          <p14:tracePt t="88660" x="3629025" y="5172075"/>
          <p14:tracePt t="88676" x="3643313" y="5180013"/>
          <p14:tracePt t="88693" x="3651250" y="5194300"/>
          <p14:tracePt t="88711" x="3657600" y="5208588"/>
          <p14:tracePt t="88728" x="3665538" y="5214938"/>
          <p14:tracePt t="88744" x="3671888" y="5229225"/>
          <p14:tracePt t="88761" x="3686175" y="5243513"/>
          <p14:tracePt t="88778" x="3700463" y="5257800"/>
          <p14:tracePt t="88795" x="3714750" y="5286375"/>
          <p14:tracePt t="88812" x="3722688" y="5300663"/>
          <p14:tracePt t="88829" x="3729038" y="5308600"/>
          <p14:tracePt t="88849" x="3743325" y="5322888"/>
          <p14:tracePt t="88865" x="3757613" y="5337175"/>
          <p14:tracePt t="88881" x="3771900" y="5351463"/>
          <p14:tracePt t="88898" x="3808413" y="5365750"/>
          <p14:tracePt t="88914" x="3836988" y="5380038"/>
          <p14:tracePt t="88934" x="3886200" y="5394325"/>
          <p14:tracePt t="88949" x="3908425" y="5394325"/>
          <p14:tracePt t="88965" x="3929063" y="5400675"/>
          <p14:tracePt t="88982" x="3957638" y="5408613"/>
          <p14:tracePt t="88999" x="4000500" y="5408613"/>
          <p14:tracePt t="89016" x="4037013" y="5408613"/>
          <p14:tracePt t="89034" x="4079875" y="5408613"/>
          <p14:tracePt t="89050" x="4137025" y="5408613"/>
          <p14:tracePt t="89067" x="4237038" y="5408613"/>
          <p14:tracePt t="89084" x="4343400" y="5400675"/>
          <p14:tracePt t="89101" x="4400550" y="5400675"/>
          <p14:tracePt t="89119" x="4471988" y="5386388"/>
          <p14:tracePt t="89135" x="4551363" y="5380038"/>
          <p14:tracePt t="89152" x="4579938" y="5372100"/>
          <p14:tracePt t="89169" x="4608513" y="5372100"/>
          <p14:tracePt t="89187" x="4657725" y="5365750"/>
          <p14:tracePt t="89203" x="4708525" y="5365750"/>
          <p14:tracePt t="89220" x="4794250" y="5357813"/>
          <p14:tracePt t="89237" x="4879975" y="5351463"/>
          <p14:tracePt t="89254" x="4986338" y="5337175"/>
          <p14:tracePt t="89271" x="5008563" y="5329238"/>
          <p14:tracePt t="89330" x="5014913" y="5329238"/>
          <p14:tracePt t="89338" x="5043488" y="5329238"/>
          <p14:tracePt t="89346" x="5072063" y="5329238"/>
          <p14:tracePt t="89356" x="5114925" y="5329238"/>
          <p14:tracePt t="89373" x="5157788" y="5329238"/>
          <p14:tracePt t="89390" x="5165725" y="5329238"/>
          <p14:tracePt t="89431" x="5151438" y="5329238"/>
          <p14:tracePt t="89441" x="5129213" y="5337175"/>
          <p14:tracePt t="89458" x="5080000" y="5365750"/>
          <p14:tracePt t="89474" x="5037138" y="5372100"/>
          <p14:tracePt t="89492" x="4986338" y="5380038"/>
          <p14:tracePt t="89509" x="4900613" y="5380038"/>
          <p14:tracePt t="89526" x="4722813" y="5400675"/>
          <p14:tracePt t="89544" x="4579938" y="5400675"/>
          <p14:tracePt t="89560" x="4486275" y="5408613"/>
          <p14:tracePt t="89577" x="4371975" y="5408613"/>
          <p14:tracePt t="89594" x="4279900" y="5400675"/>
          <p14:tracePt t="89611" x="4251325" y="5386388"/>
          <p14:tracePt t="89629" x="4229100" y="5380038"/>
          <p14:tracePt t="89652" x="4229100" y="5365750"/>
          <p14:tracePt t="89662" x="4229100" y="5351463"/>
          <p14:tracePt t="89679" x="4229100" y="5300663"/>
          <p14:tracePt t="89696" x="4229100" y="5214938"/>
          <p14:tracePt t="89712" x="4229100" y="5157788"/>
          <p14:tracePt t="89730" x="4229100" y="5129213"/>
          <p14:tracePt t="89747" x="4229100" y="5122863"/>
          <p14:tracePt t="89764" x="4229100" y="5114925"/>
          <p14:tracePt t="89781" x="4229100" y="5100638"/>
          <p14:tracePt t="89798" x="4229100" y="5086350"/>
          <p14:tracePt t="89814" x="4251325" y="5043488"/>
          <p14:tracePt t="89831" x="4286250" y="4972050"/>
          <p14:tracePt t="89848" x="4308475" y="4943475"/>
          <p14:tracePt t="89865" x="4329113" y="4914900"/>
          <p14:tracePt t="89883" x="4371975" y="4900613"/>
          <p14:tracePt t="89901" x="4422775" y="4886325"/>
          <p14:tracePt t="89917" x="4479925" y="4865688"/>
          <p14:tracePt t="89934" x="4500563" y="4857750"/>
          <p14:tracePt t="89951" x="4537075" y="4851400"/>
          <p14:tracePt t="89968" x="4579938" y="4851400"/>
          <p14:tracePt t="89985" x="4608513" y="4851400"/>
          <p14:tracePt t="90002" x="4679950" y="4851400"/>
          <p14:tracePt t="90018" x="4714875" y="4843463"/>
          <p14:tracePt t="90035" x="4765675" y="4843463"/>
          <p14:tracePt t="90052" x="4822825" y="4851400"/>
          <p14:tracePt t="90069" x="4857750" y="4857750"/>
          <p14:tracePt t="90087" x="4872038" y="4865688"/>
          <p14:tracePt t="90104" x="4914900" y="4886325"/>
          <p14:tracePt t="90121" x="4951413" y="4914900"/>
          <p14:tracePt t="90138" x="4957763" y="4929188"/>
          <p14:tracePt t="90155" x="4972050" y="4943475"/>
          <p14:tracePt t="90172" x="4979988" y="4951413"/>
          <p14:tracePt t="90189" x="4986338" y="4957763"/>
          <p14:tracePt t="90207" x="5000625" y="4994275"/>
          <p14:tracePt t="90223" x="5014913" y="5029200"/>
          <p14:tracePt t="90241" x="5029200" y="5057775"/>
          <p14:tracePt t="90257" x="5037138" y="5122863"/>
          <p14:tracePt t="90273" x="5043488" y="5165725"/>
          <p14:tracePt t="90291" x="5043488" y="5214938"/>
          <p14:tracePt t="90294" x="5043488" y="5237163"/>
          <p14:tracePt t="90308" x="5043488" y="5286375"/>
          <p14:tracePt t="90325" x="5043488" y="5308600"/>
          <p14:tracePt t="90342" x="5043488" y="5343525"/>
          <p14:tracePt t="90359" x="5043488" y="5365750"/>
          <p14:tracePt t="90376" x="5043488" y="5380038"/>
          <p14:tracePt t="90392" x="5029200" y="5386388"/>
          <p14:tracePt t="90409" x="5014913" y="5408613"/>
          <p14:tracePt t="90426" x="5008563" y="5408613"/>
          <p14:tracePt t="90444" x="4994275" y="5414963"/>
          <p14:tracePt t="90461" x="4957763" y="5429250"/>
          <p14:tracePt t="90478" x="4929188" y="5443538"/>
          <p14:tracePt t="90494" x="4894263" y="5457825"/>
          <p14:tracePt t="90512" x="4851400" y="5480050"/>
          <p14:tracePt t="90529" x="4808538" y="5486400"/>
          <p14:tracePt t="90545" x="4800600" y="5494338"/>
          <p14:tracePt t="90562" x="4786313" y="5494338"/>
          <p14:tracePt t="90579" x="4737100" y="5494338"/>
          <p14:tracePt t="90596" x="4714875" y="5472113"/>
          <p14:tracePt t="90613" x="4679950" y="5472113"/>
          <p14:tracePt t="90630" x="4637088" y="5457825"/>
          <p14:tracePt t="90648" x="4600575" y="5451475"/>
          <p14:tracePt t="90665" x="4594225" y="5451475"/>
          <p14:tracePt t="90736" x="4594225" y="5443538"/>
          <p14:tracePt t="90760" x="4594225" y="5437188"/>
          <p14:tracePt t="90768" x="4594225" y="5429250"/>
          <p14:tracePt t="90776" x="4594225" y="5422900"/>
          <p14:tracePt t="90785" x="4594225" y="5408613"/>
          <p14:tracePt t="90801" x="4594225" y="5400675"/>
          <p14:tracePt t="90817" x="4594225" y="5386388"/>
          <p14:tracePt t="90838" x="4600575" y="5386388"/>
          <p14:tracePt t="90851" x="4600575" y="5380038"/>
          <p14:tracePt t="90868" x="4608513" y="5380038"/>
          <p14:tracePt t="90886" x="4614863" y="5372100"/>
          <p14:tracePt t="90902" x="4629150" y="5357813"/>
          <p14:tracePt t="90919" x="4637088" y="5329238"/>
          <p14:tracePt t="90936" x="4651375" y="5300663"/>
          <p14:tracePt t="90953" x="4651375" y="5294313"/>
          <p14:tracePt t="91056" x="4651375" y="5280025"/>
          <p14:tracePt t="91072" x="4651375" y="5272088"/>
          <p14:tracePt t="91088" x="4651375" y="5265738"/>
          <p14:tracePt t="91104" x="4651375" y="5251450"/>
          <p14:tracePt t="91112" x="4651375" y="5243513"/>
          <p14:tracePt t="91123" x="4651375" y="5237163"/>
          <p14:tracePt t="91141" x="4651375" y="5229225"/>
          <p14:tracePt t="91158" x="4657725" y="5222875"/>
          <p14:tracePt t="91206" x="4657725" y="5214938"/>
          <p14:tracePt t="91228" x="4672013" y="5214938"/>
          <p14:tracePt t="91236" x="4686300" y="5208588"/>
          <p14:tracePt t="91244" x="4700588" y="5208588"/>
          <p14:tracePt t="91258" x="4708525" y="5200650"/>
          <p14:tracePt t="91276" x="4779963" y="5172075"/>
          <p14:tracePt t="91293" x="4794250" y="5165725"/>
          <p14:tracePt t="91729" x="4786313" y="5157788"/>
          <p14:tracePt t="91738" x="4772025" y="5157788"/>
          <p14:tracePt t="91745" x="4743450" y="5151438"/>
          <p14:tracePt t="91755" x="4714875" y="5151438"/>
          <p14:tracePt t="91770" x="4665663" y="5143500"/>
          <p14:tracePt t="91787" x="4572000" y="5143500"/>
          <p14:tracePt t="91802" x="4514850" y="5137150"/>
          <p14:tracePt t="91806" x="4508500" y="5137150"/>
          <p14:tracePt t="91823" x="4500563" y="5137150"/>
          <p14:tracePt t="92122" x="4508500" y="5137150"/>
          <p14:tracePt t="92147" x="4514850" y="5137150"/>
          <p14:tracePt t="92151" x="4522788" y="5137150"/>
          <p14:tracePt t="92159" x="4529138" y="5137150"/>
          <p14:tracePt t="92176" x="4565650" y="5137150"/>
          <p14:tracePt t="92193" x="4608513" y="5137150"/>
          <p14:tracePt t="92210" x="4643438" y="5143500"/>
          <p14:tracePt t="92228" x="4672013" y="5143500"/>
          <p14:tracePt t="92246" x="4686300" y="5143500"/>
          <p14:tracePt t="92263" x="4694238" y="5143500"/>
          <p14:tracePt t="92307" x="4708525" y="5143500"/>
          <p14:tracePt t="92316" x="4729163" y="5143500"/>
          <p14:tracePt t="92333" x="4743450" y="5143500"/>
          <p14:tracePt t="92355" x="4751388" y="5151438"/>
          <p14:tracePt t="92371" x="4765675" y="5151438"/>
          <p14:tracePt t="92400" x="4772025" y="5151438"/>
          <p14:tracePt t="92712" x="4757738" y="5151438"/>
          <p14:tracePt t="92722" x="4751388" y="5151438"/>
          <p14:tracePt t="92728" x="4743450" y="5151438"/>
          <p14:tracePt t="92737" x="4737100" y="5151438"/>
          <p14:tracePt t="92754" x="4729163" y="5151438"/>
          <p14:tracePt t="92771" x="4722813" y="5151438"/>
          <p14:tracePt t="92793" x="4714875" y="5151438"/>
          <p14:tracePt t="92848" x="4708525" y="5151438"/>
          <p14:tracePt t="92855" x="4694238" y="5143500"/>
          <p14:tracePt t="92862" x="4686300" y="5143500"/>
          <p14:tracePt t="92873" x="4679950" y="5143500"/>
          <p14:tracePt t="92891" x="4665663" y="5143500"/>
          <p14:tracePt t="93012" x="4665663" y="5137150"/>
          <p14:tracePt t="93030" x="4672013" y="5137150"/>
          <p14:tracePt t="93049" x="4679950" y="5137150"/>
          <p14:tracePt t="93057" x="4694238" y="5137150"/>
          <p14:tracePt t="93073" x="4708525" y="5137150"/>
          <p14:tracePt t="93082" x="4722813" y="5137150"/>
          <p14:tracePt t="93096" x="4757738" y="5137150"/>
          <p14:tracePt t="93112" x="4786313" y="5137150"/>
          <p14:tracePt t="93128" x="4814888" y="5137150"/>
          <p14:tracePt t="93145" x="4829175" y="5137150"/>
          <p14:tracePt t="93162" x="4851400" y="5137150"/>
          <p14:tracePt t="93179" x="4879975" y="5129213"/>
          <p14:tracePt t="93195" x="4894263" y="5129213"/>
          <p14:tracePt t="93213" x="4937125" y="5129213"/>
          <p14:tracePt t="93231" x="4943475" y="5129213"/>
          <p14:tracePt t="93248" x="4951413" y="5122863"/>
          <p14:tracePt t="93265" x="4957763" y="5114925"/>
          <p14:tracePt t="93281" x="4957763" y="5108575"/>
          <p14:tracePt t="93298" x="4965700" y="5108575"/>
          <p14:tracePt t="93434" x="4965700" y="5100638"/>
          <p14:tracePt t="93666" x="4965700" y="5094288"/>
          <p14:tracePt t="93676" x="4965700" y="5086350"/>
          <p14:tracePt t="93778" x="4965700" y="5080000"/>
          <p14:tracePt t="93794" x="4965700" y="5072063"/>
          <p14:tracePt t="93815" x="4965700" y="5065713"/>
          <p14:tracePt t="93831" x="4957763" y="5057775"/>
          <p14:tracePt t="93987" x="4957763" y="5051425"/>
          <p14:tracePt t="94049" x="4957763" y="5043488"/>
          <p14:tracePt t="94098" x="4957763" y="5037138"/>
          <p14:tracePt t="94182" x="4957763" y="5029200"/>
          <p14:tracePt t="94293" x="4965700" y="5029200"/>
          <p14:tracePt t="94315" x="4972050" y="5029200"/>
          <p14:tracePt t="94401" x="4979988" y="5029200"/>
          <p14:tracePt t="94425" x="4986338" y="5029200"/>
          <p14:tracePt t="94450" x="4994275" y="5029200"/>
          <p14:tracePt t="94456" x="5000625" y="5029200"/>
          <p14:tracePt t="94474" x="5008563" y="5029200"/>
          <p14:tracePt t="94497" x="5014913" y="5029200"/>
          <p14:tracePt t="94518" x="5022850" y="5029200"/>
          <p14:tracePt t="94543" x="5029200" y="5029200"/>
          <p14:tracePt t="94563" x="5037138" y="5029200"/>
          <p14:tracePt t="94598" x="5043488" y="5029200"/>
          <p14:tracePt t="94627" x="5051425" y="5029200"/>
          <p14:tracePt t="94643" x="5057775" y="5029200"/>
          <p14:tracePt t="94667" x="5065713" y="5029200"/>
          <p14:tracePt t="94683" x="5072063" y="5037138"/>
          <p14:tracePt t="94699" x="5080000" y="5037138"/>
          <p14:tracePt t="94714" x="5086350" y="5037138"/>
          <p14:tracePt t="94722" x="5094288" y="5037138"/>
          <p14:tracePt t="94753" x="5100638" y="5037138"/>
          <p14:tracePt t="94769" x="5108575" y="5037138"/>
          <p14:tracePt t="94779" x="5114925" y="5037138"/>
          <p14:tracePt t="94788" x="5122863" y="5037138"/>
          <p14:tracePt t="94800" x="5129213" y="5037138"/>
          <p14:tracePt t="94817" x="5137150" y="5037138"/>
          <p14:tracePt t="94841" x="5143500" y="5037138"/>
          <p14:tracePt t="94849" x="5151438" y="5037138"/>
          <p14:tracePt t="94863" x="5165725" y="5037138"/>
          <p14:tracePt t="94879" x="5180013" y="5037138"/>
          <p14:tracePt t="94895" x="5200650" y="5037138"/>
          <p14:tracePt t="94912" x="5208588" y="5037138"/>
          <p14:tracePt t="94929" x="5214938" y="5037138"/>
          <p14:tracePt t="94946" x="5222875" y="5037138"/>
          <p14:tracePt t="94963" x="5237163" y="5037138"/>
          <p14:tracePt t="94980" x="5243513" y="5037138"/>
          <p14:tracePt t="94997" x="5251450" y="5037138"/>
          <p14:tracePt t="95033" x="5257800" y="5037138"/>
          <p14:tracePt t="95050" x="5272088" y="5037138"/>
          <p14:tracePt t="95066" x="5280025" y="5037138"/>
          <p14:tracePt t="95083" x="5286375" y="5029200"/>
          <p14:tracePt t="95102" x="5294313" y="5029200"/>
          <p14:tracePt t="95118" x="5300663" y="5029200"/>
          <p14:tracePt t="95150" x="5308600" y="5029200"/>
          <p14:tracePt t="95167" x="5314950" y="5029200"/>
          <p14:tracePt t="95191" x="5329238" y="5022850"/>
          <p14:tracePt t="95202" x="5337175" y="5014913"/>
          <p14:tracePt t="95219" x="5343525" y="5014913"/>
          <p14:tracePt t="95236" x="5351463" y="5008563"/>
          <p14:tracePt t="95253" x="5365750" y="5008563"/>
          <p14:tracePt t="95286" x="5372100" y="5000625"/>
          <p14:tracePt t="95303" x="5380038" y="5000625"/>
          <p14:tracePt t="95305" x="5386388" y="5000625"/>
          <p14:tracePt t="95336" x="5394325" y="5000625"/>
          <p14:tracePt t="95363" x="5394325" y="4994275"/>
          <p14:tracePt t="95371" x="5400675" y="4994275"/>
          <p14:tracePt t="95442" x="5400675" y="4986338"/>
          <p14:tracePt t="95657" x="5408613" y="4986338"/>
          <p14:tracePt t="96409" x="5394325" y="4986338"/>
          <p14:tracePt t="96417" x="5394325" y="4979988"/>
          <p14:tracePt t="96425" x="5386388" y="4979988"/>
          <p14:tracePt t="96532" x="5380038" y="4979988"/>
          <p14:tracePt t="96549" x="5380038" y="4972050"/>
          <p14:tracePt t="96832" x="5386388" y="4972050"/>
          <p14:tracePt t="96841" x="5394325" y="4979988"/>
          <p14:tracePt t="96856" x="5400675" y="4979988"/>
          <p14:tracePt t="96868" x="5408613" y="4979988"/>
          <p14:tracePt t="96884" x="5414963" y="4986338"/>
          <p14:tracePt t="96901" x="5422900" y="4986338"/>
          <p14:tracePt t="96918" x="5422900" y="4994275"/>
          <p14:tracePt t="96934" x="5429250" y="4994275"/>
          <p14:tracePt t="96951" x="5437188" y="5000625"/>
          <p14:tracePt t="96969" x="5443538" y="5000625"/>
          <p14:tracePt t="96995" x="5451475" y="5008563"/>
          <p14:tracePt t="97151" x="5451475" y="5014913"/>
          <p14:tracePt t="97192" x="5443538" y="5014913"/>
          <p14:tracePt t="97207" x="5437188" y="5014913"/>
          <p14:tracePt t="97215" x="5429250" y="5014913"/>
          <p14:tracePt t="97229" x="5422900" y="5014913"/>
          <p14:tracePt t="97240" x="5414963" y="5014913"/>
          <p14:tracePt t="97299" x="5408613" y="5014913"/>
          <p14:tracePt t="97331" x="5394325" y="5014913"/>
          <p14:tracePt t="97347" x="5386388" y="5014913"/>
          <p14:tracePt t="97361" x="5380038" y="5014913"/>
          <p14:tracePt t="97426" x="5372100" y="5014913"/>
          <p14:tracePt t="97454" x="5372100" y="5008563"/>
          <p14:tracePt t="97495" x="5365750" y="5008563"/>
          <p14:tracePt t="97503" x="5365750" y="5000625"/>
          <p14:tracePt t="97512" x="5365750" y="4986338"/>
          <p14:tracePt t="97530" x="5365750" y="4965700"/>
          <p14:tracePt t="97547" x="5357813" y="4943475"/>
          <p14:tracePt t="97564" x="5357813" y="4937125"/>
          <p14:tracePt t="97579" x="5351463" y="4929188"/>
          <p14:tracePt t="97597" x="5351463" y="4922838"/>
          <p14:tracePt t="97660" x="5351463" y="4914900"/>
          <p14:tracePt t="97720" x="5357813" y="4914900"/>
          <p14:tracePt t="97728" x="5386388" y="4929188"/>
          <p14:tracePt t="97736" x="5400675" y="4929188"/>
          <p14:tracePt t="97750" x="5414963" y="4943475"/>
          <p14:tracePt t="97766" x="5443538" y="4951413"/>
          <p14:tracePt t="97783" x="5457825" y="4957763"/>
          <p14:tracePt t="97802" x="5465763" y="4957763"/>
          <p14:tracePt t="97871" x="5465763" y="4965700"/>
          <p14:tracePt t="97911" x="5451475" y="4965700"/>
          <p14:tracePt t="97927" x="5437188" y="4972050"/>
          <p14:tracePt t="97934" x="5429250" y="4972050"/>
          <p14:tracePt t="97955" x="5422900" y="4972050"/>
          <p14:tracePt t="98267" x="5422900" y="4979988"/>
          <p14:tracePt t="98378" x="5422900" y="4986338"/>
          <p14:tracePt t="98386" x="5414963" y="4986338"/>
          <p14:tracePt t="98419" x="5414963" y="5000625"/>
          <p14:tracePt t="98449" x="5414963" y="5008563"/>
          <p14:tracePt t="98480" x="5414963" y="5014913"/>
          <p14:tracePt t="98495" x="5414963" y="5022850"/>
          <p14:tracePt t="98511" x="5422900" y="5029200"/>
          <p14:tracePt t="98526" x="5429250" y="5037138"/>
          <p14:tracePt t="98541" x="5429250" y="5051425"/>
          <p14:tracePt t="98550" x="5437188" y="5051425"/>
          <p14:tracePt t="98565" x="5443538" y="5057775"/>
          <p14:tracePt t="98600" x="5443538" y="5065713"/>
          <p14:tracePt t="98648" x="5443538" y="5072063"/>
          <p14:tracePt t="98651" x="5451475" y="5072063"/>
          <p14:tracePt t="98667" x="5465763" y="5086350"/>
          <p14:tracePt t="98684" x="5472113" y="5100638"/>
          <p14:tracePt t="98701" x="5494338" y="5108575"/>
          <p14:tracePt t="98735" x="5508625" y="5122863"/>
          <p14:tracePt t="98771" x="5514975" y="5122863"/>
          <p14:tracePt t="98786" x="5514975" y="5129213"/>
          <p14:tracePt t="98803" x="5522913" y="5137150"/>
          <p14:tracePt t="98823" x="5529263" y="5143500"/>
          <p14:tracePt t="98837" x="5537200" y="5151438"/>
          <p14:tracePt t="98853" x="5537200" y="5157788"/>
          <p14:tracePt t="98871" x="5543550" y="5157788"/>
          <p14:tracePt t="98888" x="5551488" y="5165725"/>
          <p14:tracePt t="98905" x="5565775" y="5172075"/>
          <p14:tracePt t="98922" x="5572125" y="5180013"/>
          <p14:tracePt t="98939" x="5586413" y="5186363"/>
          <p14:tracePt t="99059" x="5594350" y="5186363"/>
          <p14:tracePt t="99184" x="5608638" y="5186363"/>
          <p14:tracePt t="99191" x="5614988" y="5186363"/>
          <p14:tracePt t="99489" x="5608638" y="5186363"/>
          <p14:tracePt t="99525" x="5600700" y="5186363"/>
          <p14:tracePt t="99543" x="5594350" y="5194300"/>
          <p14:tracePt t="99575" x="5586413" y="5194300"/>
          <p14:tracePt t="99791" x="5608638" y="5200650"/>
          <p14:tracePt t="99801" x="5622925" y="5200650"/>
          <p14:tracePt t="99810" x="5637213" y="5200650"/>
          <p14:tracePt t="99823" x="5665788" y="5214938"/>
          <p14:tracePt t="99839" x="5694363" y="5222875"/>
          <p14:tracePt t="99856" x="5708650" y="5222875"/>
          <p14:tracePt t="100104" x="5700713" y="5222875"/>
          <p14:tracePt t="100111" x="5694363" y="5222875"/>
          <p14:tracePt t="100127" x="5680075" y="5222875"/>
          <p14:tracePt t="100151" x="5665788" y="5222875"/>
          <p14:tracePt t="100159" x="5657850" y="5222875"/>
          <p14:tracePt t="100167" x="5643563" y="5222875"/>
          <p14:tracePt t="100185" x="5629275" y="5222875"/>
          <p14:tracePt t="100198" x="5600700" y="5222875"/>
          <p14:tracePt t="100232" x="5586413" y="5222875"/>
          <p14:tracePt t="100249" x="5572125" y="5222875"/>
          <p14:tracePt t="100266" x="5551488" y="5222875"/>
          <p14:tracePt t="100281" x="5537200" y="5222875"/>
          <p14:tracePt t="100299" x="5522913" y="5222875"/>
          <p14:tracePt t="100315" x="5494338" y="5222875"/>
          <p14:tracePt t="100334" x="5480050" y="5222875"/>
          <p14:tracePt t="100351" x="5437188" y="5222875"/>
          <p14:tracePt t="100366" x="5386388" y="5222875"/>
          <p14:tracePt t="100384" x="5322888" y="5222875"/>
          <p14:tracePt t="100400" x="5300663" y="5222875"/>
          <p14:tracePt t="100417" x="5286375" y="5229225"/>
          <p14:tracePt t="100434" x="5265738" y="5229225"/>
          <p14:tracePt t="100451" x="5186363" y="5229225"/>
          <p14:tracePt t="100468" x="5080000" y="5214938"/>
          <p14:tracePt t="100486" x="4914900" y="5194300"/>
          <p14:tracePt t="100504" x="4822825" y="5186363"/>
          <p14:tracePt t="100520" x="4737100" y="5165725"/>
          <p14:tracePt t="100536" x="4694238" y="5157788"/>
          <p14:tracePt t="100553" x="4657725" y="5157788"/>
          <p14:tracePt t="100722" x="4651375" y="5157788"/>
          <p14:tracePt t="100737" x="4643438" y="5157788"/>
          <p14:tracePt t="100753" x="4637088" y="5157788"/>
          <p14:tracePt t="100759" x="4629150" y="5157788"/>
          <p14:tracePt t="100848" x="4614863" y="5157788"/>
          <p14:tracePt t="100854" x="4608513" y="5157788"/>
          <p14:tracePt t="100863" x="4608513" y="5165725"/>
          <p14:tracePt t="100878" x="4594225" y="5165725"/>
          <p14:tracePt t="100894" x="4586288" y="5172075"/>
          <p14:tracePt t="100910" x="4579938" y="5172075"/>
          <p14:tracePt t="100927" x="4579938" y="5180013"/>
          <p14:tracePt t="100970" x="4572000" y="5180013"/>
          <p14:tracePt t="100987" x="4557713" y="5180013"/>
          <p14:tracePt t="100995" x="4551363" y="5180013"/>
          <p14:tracePt t="101012" x="4508500" y="5194300"/>
          <p14:tracePt t="101029" x="4479925" y="5200650"/>
          <p14:tracePt t="101046" x="4457700" y="5208588"/>
          <p14:tracePt t="101064" x="4437063" y="5214938"/>
          <p14:tracePt t="101097" x="4429125" y="5222875"/>
          <p14:tracePt t="101114" x="4422775" y="5222875"/>
          <p14:tracePt t="101133" x="4408488" y="5222875"/>
          <p14:tracePt t="101148" x="4379913" y="5222875"/>
          <p14:tracePt t="101150" x="4357688" y="5222875"/>
          <p14:tracePt t="101166" x="4337050" y="5222875"/>
          <p14:tracePt t="101183" x="4314825" y="5222875"/>
          <p14:tracePt t="101199" x="4300538" y="5222875"/>
          <p14:tracePt t="101283" x="4294188" y="5222875"/>
          <p14:tracePt t="101306" x="4286250" y="5222875"/>
          <p14:tracePt t="101331" x="4279900" y="5222875"/>
          <p14:tracePt t="101395" x="4271963" y="5222875"/>
          <p14:tracePt t="101409" x="4265613" y="5222875"/>
          <p14:tracePt t="101424" x="4257675" y="5222875"/>
          <p14:tracePt t="101566" x="4251325" y="5222875"/>
          <p14:tracePt t="101596" x="4243388" y="5222875"/>
          <p14:tracePt t="101870" x="4237038" y="5222875"/>
          <p14:tracePt t="101878" x="4229100" y="5222875"/>
          <p14:tracePt t="104627" x="4222750" y="5222875"/>
          <p14:tracePt t="104643" x="4214813" y="5222875"/>
          <p14:tracePt t="104714" x="4208463" y="5222875"/>
          <p14:tracePt t="104729" x="4194175" y="5222875"/>
          <p14:tracePt t="104743" x="4186238" y="5214938"/>
          <p14:tracePt t="104752" x="4179888" y="5214938"/>
          <p14:tracePt t="104784" x="4165600" y="5214938"/>
          <p14:tracePt t="104792" x="4165600" y="5208588"/>
          <p14:tracePt t="104801" x="4151313" y="5208588"/>
          <p14:tracePt t="104821" x="4143375" y="5208588"/>
          <p14:tracePt t="104835" x="4137025" y="5194300"/>
          <p14:tracePt t="104852" x="4122738" y="5194300"/>
          <p14:tracePt t="104869" x="4114800" y="5194300"/>
          <p14:tracePt t="104886" x="4100513" y="5186363"/>
          <p14:tracePt t="104903" x="4094163" y="5186363"/>
          <p14:tracePt t="104920" x="4071938" y="5186363"/>
          <p14:tracePt t="105071" x="4065588" y="5186363"/>
          <p14:tracePt t="105103" x="4057650" y="5186363"/>
          <p14:tracePt t="105136" x="4051300" y="5186363"/>
          <p14:tracePt t="105150" x="4043363" y="5186363"/>
          <p14:tracePt t="105156" x="4043363" y="5180013"/>
          <p14:tracePt t="105164" x="4037013" y="5180013"/>
          <p14:tracePt t="105175" x="4029075" y="5180013"/>
          <p14:tracePt t="105204" x="4022725" y="5180013"/>
          <p14:tracePt t="105267" x="4014788" y="5180013"/>
          <p14:tracePt t="105290" x="4008438" y="5180013"/>
          <p14:tracePt t="105307" x="4000500" y="5180013"/>
          <p14:tracePt t="105346" x="3986213" y="5180013"/>
          <p14:tracePt t="105353" x="3979863" y="5180013"/>
          <p14:tracePt t="105361" x="3957638" y="5180013"/>
          <p14:tracePt t="105378" x="3951288" y="5180013"/>
          <p14:tracePt t="105395" x="3943350" y="5180013"/>
          <p14:tracePt t="105573" x="3937000" y="5180013"/>
          <p14:tracePt t="105580" x="3929063" y="5180013"/>
          <p14:tracePt t="105588" x="3922713" y="5180013"/>
          <p14:tracePt t="105599" x="3914775" y="5180013"/>
          <p14:tracePt t="105616" x="3879850" y="5180013"/>
          <p14:tracePt t="105633" x="3786188" y="5180013"/>
          <p14:tracePt t="105652" x="3722688" y="5237163"/>
          <p14:tracePt t="105670" x="3686175" y="5294313"/>
          <p14:tracePt t="105686" x="3657600" y="5314950"/>
          <p14:tracePt t="105715" x="3657600" y="5322888"/>
          <p14:tracePt t="105778" x="3651250" y="5322888"/>
          <p14:tracePt t="105784" x="3614738" y="5322888"/>
          <p14:tracePt t="105794" x="3586163" y="5322888"/>
          <p14:tracePt t="105803" x="3557588" y="5322888"/>
          <p14:tracePt t="105821" x="3479800" y="5294313"/>
          <p14:tracePt t="105837" x="3436938" y="5294313"/>
          <p14:tracePt t="105854" x="3414713" y="5280025"/>
          <p14:tracePt t="105871" x="3408363" y="5280025"/>
          <p14:tracePt t="105888" x="3400425" y="5265738"/>
          <p14:tracePt t="105907" x="3394075" y="5265738"/>
          <p14:tracePt t="105924" x="3379788" y="5243513"/>
          <p14:tracePt t="105941" x="3357563" y="5214938"/>
          <p14:tracePt t="105958" x="3351213" y="5200650"/>
          <p14:tracePt t="105974" x="3351213" y="5194300"/>
          <p14:tracePt t="105991" x="3357563" y="5194300"/>
          <p14:tracePt t="106007" x="3522663" y="5194300"/>
          <p14:tracePt t="106026" x="3694113" y="5194300"/>
          <p14:tracePt t="106043" x="3836988" y="5214938"/>
          <p14:tracePt t="106060" x="4000500" y="5229225"/>
          <p14:tracePt t="106076" x="4065588" y="5229225"/>
          <p14:tracePt t="106078" x="4086225" y="5229225"/>
          <p14:tracePt t="106158" x="4100513" y="5229225"/>
          <p14:tracePt t="106166" x="4114800" y="5229225"/>
          <p14:tracePt t="106179" x="4137025" y="5237163"/>
          <p14:tracePt t="106196" x="4165600" y="5243513"/>
          <p14:tracePt t="106214" x="4179888" y="5243513"/>
          <p14:tracePt t="106250" x="4186238" y="5243513"/>
          <p14:tracePt t="106401" x="4179888" y="5243513"/>
          <p14:tracePt t="106416" x="4171950" y="5243513"/>
          <p14:tracePt t="106435" x="4165600" y="5243513"/>
          <p14:tracePt t="106439" x="4157663" y="5243513"/>
          <p14:tracePt t="106449" x="4151313" y="5243513"/>
          <p14:tracePt t="106611" x="4143375" y="5243513"/>
          <p14:tracePt t="106657" x="4137025" y="5243513"/>
          <p14:tracePt t="106665" x="4129088" y="5237163"/>
          <p14:tracePt t="106673" x="4114800" y="5237163"/>
          <p14:tracePt t="106689" x="4094163" y="5237163"/>
          <p14:tracePt t="106704" x="4051300" y="5229225"/>
          <p14:tracePt t="106721" x="3979863" y="5208588"/>
          <p14:tracePt t="106738" x="3965575" y="5208588"/>
          <p14:tracePt t="106755" x="3957638" y="5200650"/>
          <p14:tracePt t="106863" x="3951288" y="5200650"/>
          <p14:tracePt t="106881" x="3937000" y="5200650"/>
          <p14:tracePt t="106887" x="3929063" y="5200650"/>
          <p14:tracePt t="106894" x="3914775" y="5200650"/>
          <p14:tracePt t="106908" x="3908425" y="5200650"/>
          <p14:tracePt t="107306" x="3900488" y="5200650"/>
          <p14:tracePt t="108369" x="3929063" y="5200650"/>
          <p14:tracePt t="108377" x="3957638" y="5194300"/>
          <p14:tracePt t="108386" x="4008438" y="5186363"/>
          <p14:tracePt t="108403" x="4071938" y="5186363"/>
          <p14:tracePt t="108420" x="4122738" y="5186363"/>
          <p14:tracePt t="108437" x="4194175" y="5186363"/>
          <p14:tracePt t="108456" x="4200525" y="5186363"/>
          <p14:tracePt t="108472" x="4237038" y="5186363"/>
          <p14:tracePt t="108493" x="4294188" y="5194300"/>
          <p14:tracePt t="108507" x="4322763" y="5194300"/>
          <p14:tracePt t="108522" x="4329113" y="5194300"/>
          <p14:tracePt t="108539" x="4365625" y="5172075"/>
          <p14:tracePt t="108556" x="4365625" y="5165725"/>
          <p14:tracePt t="108575" x="4371975" y="5157788"/>
          <p14:tracePt t="108592" x="4371975" y="5151438"/>
          <p14:tracePt t="108613" x="4379913" y="5151438"/>
          <p14:tracePt t="108629" x="4386263" y="5151438"/>
          <p14:tracePt t="108641" x="4394200" y="5143500"/>
          <p14:tracePt t="108658" x="4394200" y="5114925"/>
          <p14:tracePt t="108675" x="4408488" y="5100638"/>
          <p14:tracePt t="108692" x="4414838" y="5094288"/>
          <p14:tracePt t="108709" x="4443413" y="5094288"/>
          <p14:tracePt t="108726" x="4451350" y="5094288"/>
          <p14:tracePt t="108743" x="4457700" y="5094288"/>
          <p14:tracePt t="108761" x="4465638" y="5094288"/>
          <p14:tracePt t="108779" x="4471988" y="5094288"/>
          <p14:tracePt t="108812" x="4479925" y="5086350"/>
          <p14:tracePt t="108830" x="4486275" y="5086350"/>
          <p14:tracePt t="108846" x="4500563" y="5086350"/>
          <p14:tracePt t="108956" x="4508500" y="5086350"/>
          <p14:tracePt t="131244" x="4529138" y="5086350"/>
          <p14:tracePt t="131252" x="4557713" y="5086350"/>
          <p14:tracePt t="131259" x="4579938" y="5094288"/>
          <p14:tracePt t="131274" x="4614863" y="5094288"/>
          <p14:tracePt t="131291" x="4637088" y="5100638"/>
          <p14:tracePt t="131309" x="4651375" y="5100638"/>
          <p14:tracePt t="131326" x="4657725" y="5100638"/>
          <p14:tracePt t="131342" x="4672013" y="5100638"/>
          <p14:tracePt t="131361" x="4686300" y="5100638"/>
          <p14:tracePt t="131376" x="4714875" y="5100638"/>
          <p14:tracePt t="131393" x="4743450" y="5108575"/>
          <p14:tracePt t="131411" x="4757738" y="5108575"/>
          <p14:tracePt t="131430" x="4779963" y="5108575"/>
          <p14:tracePt t="131444" x="4786313" y="5108575"/>
          <p14:tracePt t="131461" x="4800600" y="5108575"/>
          <p14:tracePt t="131478" x="4814888" y="5114925"/>
          <p14:tracePt t="131497" x="4829175" y="5114925"/>
          <p14:tracePt t="131513" x="4851400" y="5114925"/>
          <p14:tracePt t="131528" x="4865688" y="5114925"/>
          <p14:tracePt t="131546" x="4879975" y="5114925"/>
          <p14:tracePt t="131563" x="4886325" y="5114925"/>
          <p14:tracePt t="131580" x="4894263" y="5114925"/>
          <p14:tracePt t="131596" x="4900613" y="5122863"/>
          <p14:tracePt t="131614" x="4900613" y="5129213"/>
          <p14:tracePt t="131630" x="4908550" y="5129213"/>
          <p14:tracePt t="131689" x="4914900" y="5129213"/>
          <p14:tracePt t="131721" x="4914900" y="5137150"/>
          <p14:tracePt t="131728" x="4922838" y="5151438"/>
          <p14:tracePt t="131737" x="4929188" y="5151438"/>
          <p14:tracePt t="131750" x="4937125" y="5172075"/>
          <p14:tracePt t="131766" x="4951413" y="5194300"/>
          <p14:tracePt t="131783" x="4965700" y="5200650"/>
          <p14:tracePt t="131800" x="4965700" y="5214938"/>
          <p14:tracePt t="131817" x="4972050" y="5214938"/>
          <p14:tracePt t="131835" x="4972050" y="5229225"/>
          <p14:tracePt t="131853" x="4972050" y="5251450"/>
          <p14:tracePt t="131870" x="4979988" y="5265738"/>
          <p14:tracePt t="131885" x="4979988" y="5280025"/>
          <p14:tracePt t="131902" x="4979988" y="5294313"/>
          <p14:tracePt t="131919" x="4979988" y="5308600"/>
          <p14:tracePt t="131938" x="4979988" y="5337175"/>
          <p14:tracePt t="131955" x="4979988" y="5365750"/>
          <p14:tracePt t="131972" x="4972050" y="5380038"/>
          <p14:tracePt t="131989" x="4972050" y="5394325"/>
          <p14:tracePt t="132006" x="4972050" y="5408613"/>
          <p14:tracePt t="132023" x="4965700" y="5414963"/>
          <p14:tracePt t="132040" x="4951413" y="5429250"/>
          <p14:tracePt t="132057" x="4943475" y="5437188"/>
          <p14:tracePt t="132072" x="4929188" y="5443538"/>
          <p14:tracePt t="132089" x="4922838" y="5451475"/>
          <p14:tracePt t="132106" x="4908550" y="5451475"/>
          <p14:tracePt t="132123" x="4908550" y="5457825"/>
          <p14:tracePt t="132141" x="4900613" y="5465763"/>
          <p14:tracePt t="132158" x="4879975" y="5472113"/>
          <p14:tracePt t="132174" x="4865688" y="5486400"/>
          <p14:tracePt t="132193" x="4851400" y="5494338"/>
          <p14:tracePt t="132209" x="4843463" y="5500688"/>
          <p14:tracePt t="132225" x="4837113" y="5500688"/>
          <p14:tracePt t="132242" x="4822825" y="5508625"/>
          <p14:tracePt t="132259" x="4814888" y="5508625"/>
          <p14:tracePt t="132293" x="4808538" y="5514975"/>
          <p14:tracePt t="132310" x="4800600" y="5514975"/>
          <p14:tracePt t="132329" x="4779963" y="5514975"/>
          <p14:tracePt t="132346" x="4772025" y="5514975"/>
          <p14:tracePt t="132363" x="4757738" y="5514975"/>
          <p14:tracePt t="132369" x="4751388" y="5514975"/>
          <p14:tracePt t="132380" x="4743450" y="5514975"/>
          <p14:tracePt t="132398" x="4737100" y="5514975"/>
          <p14:tracePt t="132412" x="4722813" y="5514975"/>
          <p14:tracePt t="132430" x="4694238" y="5514975"/>
          <p14:tracePt t="132446" x="4665663" y="5508625"/>
          <p14:tracePt t="132463" x="4629150" y="5500688"/>
          <p14:tracePt t="132480" x="4608513" y="5494338"/>
          <p14:tracePt t="132497" x="4600575" y="5494338"/>
          <p14:tracePt t="132514" x="4594225" y="5494338"/>
          <p14:tracePt t="132604" x="4586288" y="5494338"/>
          <p14:tracePt t="132629" x="4579938" y="5494338"/>
          <p14:tracePt t="132637" x="4572000" y="5494338"/>
          <p14:tracePt t="132691" x="4565650" y="5486400"/>
          <p14:tracePt t="132700" x="4557713" y="5486400"/>
          <p14:tracePt t="132713" x="4551363" y="5486400"/>
          <p14:tracePt t="132729" x="4551363" y="5480050"/>
          <p14:tracePt t="132737" x="4543425" y="5480050"/>
          <p14:tracePt t="133042" x="4543425" y="5472113"/>
          <p14:tracePt t="133103" x="4537075" y="5472113"/>
          <p14:tracePt t="133127" x="4537075" y="5465763"/>
          <p14:tracePt t="133141" x="4529138" y="5465763"/>
          <p14:tracePt t="133228" x="4522788" y="5465763"/>
          <p14:tracePt t="133252" x="4514850" y="5465763"/>
          <p14:tracePt t="133587" x="4508500" y="5465763"/>
          <p14:tracePt t="133596" x="4508500" y="5457825"/>
          <p14:tracePt t="133628" x="4494213" y="5457825"/>
          <p14:tracePt t="133636" x="4479925" y="5457825"/>
          <p14:tracePt t="133652" x="4471988" y="5457825"/>
          <p14:tracePt t="133656" x="4465638" y="5451475"/>
          <p14:tracePt t="133670" x="4465638" y="5443538"/>
          <p14:tracePt t="133719" x="4457700" y="5443538"/>
          <p14:tracePt t="133734" x="4451350" y="5443538"/>
          <p14:tracePt t="134313" x="4451350" y="5437188"/>
          <p14:tracePt t="134329" x="4443413" y="5437188"/>
          <p14:tracePt t="134433" x="4437063" y="5429250"/>
          <p14:tracePt t="134735" x="4429125" y="5429250"/>
          <p14:tracePt t="134836" x="4429125" y="5422900"/>
          <p14:tracePt t="134852" x="4422775" y="5414963"/>
          <p14:tracePt t="134922" x="4422775" y="5408613"/>
          <p14:tracePt t="134938" x="4422775" y="5400675"/>
          <p14:tracePt t="134962" x="4422775" y="5394325"/>
          <p14:tracePt t="134977" x="4422775" y="5386388"/>
          <p14:tracePt t="134985" x="4429125" y="5380038"/>
          <p14:tracePt t="135001" x="4437063" y="5380038"/>
          <p14:tracePt t="135012" x="4437063" y="5365750"/>
          <p14:tracePt t="135029" x="4443413" y="5351463"/>
          <p14:tracePt t="135046" x="4443413" y="5343525"/>
          <p14:tracePt t="135174" x="4443413" y="5337175"/>
          <p14:tracePt t="136134" x="4443413" y="5329238"/>
          <p14:tracePt t="136142" x="4443413" y="5322888"/>
          <p14:tracePt t="136157" x="4451350" y="5314950"/>
          <p14:tracePt t="136168" x="4451350" y="5300663"/>
          <p14:tracePt t="136185" x="4451350" y="5294313"/>
          <p14:tracePt t="136202" x="4451350" y="5286375"/>
          <p14:tracePt t="136218" x="4451350" y="5280025"/>
          <p14:tracePt t="136275" x="4451350" y="5272088"/>
          <p14:tracePt t="136289" x="4451350" y="5265738"/>
          <p14:tracePt t="136305" x="4451350" y="5257800"/>
          <p14:tracePt t="136312" x="4451350" y="5251450"/>
          <p14:tracePt t="136556" x="4451350" y="5243513"/>
          <p14:tracePt t="136909" x="4443413" y="5243513"/>
          <p14:tracePt t="136914" x="4443413" y="5237163"/>
          <p14:tracePt t="136953" x="4437063" y="5237163"/>
          <p14:tracePt t="136978" x="4429125" y="5237163"/>
          <p14:tracePt t="137010" x="4422775" y="5237163"/>
          <p14:tracePt t="137017" x="4422775" y="5229225"/>
          <p14:tracePt t="137033" x="4414838" y="5229225"/>
          <p14:tracePt t="137054" x="4408488" y="5229225"/>
          <p14:tracePt t="137070" x="4400550" y="5222875"/>
          <p14:tracePt t="137077" x="4394200" y="5222875"/>
          <p14:tracePt t="137103" x="4379913" y="5222875"/>
          <p14:tracePt t="137111" x="4371975" y="5222875"/>
          <p14:tracePt t="137119" x="4365625" y="5222875"/>
          <p14:tracePt t="137137" x="4337050" y="5214938"/>
          <p14:tracePt t="137142" x="4322763" y="5208588"/>
          <p14:tracePt t="137158" x="4308475" y="5208588"/>
          <p14:tracePt t="137172" x="4294188" y="5208588"/>
          <p14:tracePt t="137188" x="4265613" y="5208588"/>
          <p14:tracePt t="137206" x="4251325" y="5200650"/>
          <p14:tracePt t="137223" x="4243388" y="5186363"/>
          <p14:tracePt t="137240" x="4229100" y="5186363"/>
          <p14:tracePt t="137255" x="4208463" y="5172075"/>
          <p14:tracePt t="137271" x="4179888" y="5165725"/>
          <p14:tracePt t="137288" x="4129088" y="5165725"/>
          <p14:tracePt t="137307" x="4108450" y="5157788"/>
          <p14:tracePt t="137324" x="4094163" y="5151438"/>
          <p14:tracePt t="137340" x="4094163" y="5143500"/>
          <p14:tracePt t="137357" x="4079875" y="5137150"/>
          <p14:tracePt t="137374" x="4037013" y="5108575"/>
          <p14:tracePt t="137391" x="3994150" y="5094288"/>
          <p14:tracePt t="137408" x="3957638" y="5057775"/>
          <p14:tracePt t="137426" x="3922713" y="5051425"/>
          <p14:tracePt t="137442" x="3894138" y="5022850"/>
          <p14:tracePt t="137458" x="3879850" y="5008563"/>
          <p14:tracePt t="137475" x="3857625" y="4979988"/>
          <p14:tracePt t="137493" x="3851275" y="4951413"/>
          <p14:tracePt t="137510" x="3851275" y="4908550"/>
          <p14:tracePt t="137527" x="3822700" y="4865688"/>
          <p14:tracePt t="137546" x="3808413" y="4800600"/>
          <p14:tracePt t="137563" x="3808413" y="4772025"/>
          <p14:tracePt t="137578" x="3800475" y="4737100"/>
          <p14:tracePt t="137595" x="3800475" y="4700588"/>
          <p14:tracePt t="137612" x="3800475" y="4686300"/>
          <p14:tracePt t="137628" x="3800475" y="4665663"/>
          <p14:tracePt t="137645" x="3800475" y="4651375"/>
          <p14:tracePt t="137821" x="3800475" y="4657725"/>
          <p14:tracePt t="137829" x="3800475" y="4665663"/>
          <p14:tracePt t="137837" x="3800475" y="4672013"/>
          <p14:tracePt t="137849" x="3800475" y="4679950"/>
          <p14:tracePt t="137866" x="3800475" y="4700588"/>
          <p14:tracePt t="137885" x="3800475" y="4737100"/>
          <p14:tracePt t="137889" x="3800475" y="4743450"/>
          <p14:tracePt t="137900" x="3800475" y="4751388"/>
          <p14:tracePt t="137917" x="3800475" y="4779963"/>
          <p14:tracePt t="137935" x="3800475" y="4794250"/>
          <p14:tracePt t="137952" x="3808413" y="4837113"/>
          <p14:tracePt t="137969" x="3808413" y="4857750"/>
          <p14:tracePt t="137985" x="3814763" y="4900613"/>
          <p14:tracePt t="138002" x="3814763" y="4914900"/>
          <p14:tracePt t="138019" x="3814763" y="4929188"/>
          <p14:tracePt t="138037" x="3814763" y="4943475"/>
          <p14:tracePt t="138053" x="3829050" y="4957763"/>
          <p14:tracePt t="138070" x="3829050" y="4965700"/>
          <p14:tracePt t="138088" x="3829050" y="4979988"/>
          <p14:tracePt t="138105" x="3829050" y="4986338"/>
          <p14:tracePt t="138122" x="3829050" y="5000625"/>
          <p14:tracePt t="138138" x="3836988" y="5000625"/>
          <p14:tracePt t="138155" x="3836988" y="5008563"/>
          <p14:tracePt t="140845" x="3836988" y="5014913"/>
          <p14:tracePt t="140861" x="3843338" y="5014913"/>
          <p14:tracePt t="140890" x="3843338" y="5022850"/>
          <p14:tracePt t="140907" x="3843338" y="5029200"/>
          <p14:tracePt t="140923" x="3851275" y="5029200"/>
          <p14:tracePt t="140953" x="3857625" y="5029200"/>
          <p14:tracePt t="141031" x="3865563" y="5037138"/>
          <p14:tracePt t="141080" x="3865563" y="5043488"/>
          <p14:tracePt t="141109" x="3871913" y="5043488"/>
          <p14:tracePt t="141117" x="3871913" y="5051425"/>
          <p14:tracePt t="141151" x="3871913" y="5057775"/>
          <p14:tracePt t="141182" x="3879850" y="5057775"/>
          <p14:tracePt t="141273" x="3886200" y="5065713"/>
          <p14:tracePt t="141320" x="3886200" y="5072063"/>
          <p14:tracePt t="141438" x="3886200" y="5080000"/>
          <p14:tracePt t="141454" x="3894138" y="5080000"/>
          <p14:tracePt t="141463" x="3894138" y="5086350"/>
          <p14:tracePt t="142048" x="3886200" y="5086350"/>
          <p14:tracePt t="142080" x="3879850" y="5086350"/>
          <p14:tracePt t="142228" x="3871913" y="5086350"/>
          <p14:tracePt t="142245" x="3865563" y="5086350"/>
          <p14:tracePt t="142272" x="3857625" y="5086350"/>
          <p14:tracePt t="142280" x="3851275" y="5086350"/>
          <p14:tracePt t="142288" x="3851275" y="5080000"/>
          <p14:tracePt t="142301" x="3843338" y="5080000"/>
          <p14:tracePt t="142318" x="3836988" y="5080000"/>
          <p14:tracePt t="142337" x="3822700" y="5072063"/>
          <p14:tracePt t="142354" x="3814763" y="5072063"/>
          <p14:tracePt t="142370" x="3808413" y="5072063"/>
          <p14:tracePt t="142406" x="3800475" y="5072063"/>
          <p14:tracePt t="142423" x="3794125" y="5072063"/>
          <p14:tracePt t="142437" x="3779838" y="5072063"/>
          <p14:tracePt t="142454" x="3757613" y="5057775"/>
          <p14:tracePt t="142473" x="3751263" y="5057775"/>
          <p14:tracePt t="142488" x="3743325" y="5051425"/>
          <p14:tracePt t="142588" x="3736975" y="5051425"/>
          <p14:tracePt t="142594" x="3729038" y="5051425"/>
          <p14:tracePt t="142609" x="3714750" y="5051425"/>
          <p14:tracePt t="142626" x="3700463" y="5043488"/>
          <p14:tracePt t="142643" x="3694113" y="5043488"/>
          <p14:tracePt t="142660" x="3679825" y="5043488"/>
          <p14:tracePt t="142694" x="3671888" y="5043488"/>
          <p14:tracePt t="142711" x="3657600" y="5043488"/>
          <p14:tracePt t="142745" x="3651250" y="5043488"/>
          <p14:tracePt t="142760" x="3643313" y="5043488"/>
          <p14:tracePt t="142781" x="3636963" y="5043488"/>
          <p14:tracePt t="142794" x="3629025" y="5043488"/>
          <p14:tracePt t="142811" x="3622675" y="5043488"/>
          <p14:tracePt t="142830" x="3608388" y="5043488"/>
          <p14:tracePt t="142894" x="3600450" y="5043488"/>
          <p14:tracePt t="142908" x="3594100" y="5043488"/>
          <p14:tracePt t="142932" x="3586163" y="5043488"/>
          <p14:tracePt t="142938" x="3579813" y="5043488"/>
          <p14:tracePt t="142954" x="3571875" y="5043488"/>
          <p14:tracePt t="142972" x="3565525" y="5043488"/>
          <p14:tracePt t="142985" x="3551238" y="5043488"/>
          <p14:tracePt t="143001" x="3543300" y="5043488"/>
          <p14:tracePt t="143015" x="3536950" y="5043488"/>
          <p14:tracePt t="143032" x="3529013" y="5043488"/>
          <p14:tracePt t="143050" x="3522663" y="5043488"/>
          <p14:tracePt t="143068" x="3514725" y="5051425"/>
          <p14:tracePt t="143084" x="3508375" y="5051425"/>
          <p14:tracePt t="143100" x="3494088" y="5051425"/>
          <p14:tracePt t="143117" x="3486150" y="5057775"/>
          <p14:tracePt t="143134" x="3471863" y="5065713"/>
          <p14:tracePt t="143151" x="3457575" y="5072063"/>
          <p14:tracePt t="143168" x="3443288" y="5072063"/>
          <p14:tracePt t="143187" x="3422650" y="5072063"/>
          <p14:tracePt t="143202" x="3408363" y="5072063"/>
          <p14:tracePt t="143221" x="3400425" y="5072063"/>
          <p14:tracePt t="143255" x="3394075" y="5072063"/>
          <p14:tracePt t="143270" x="3386138" y="5072063"/>
          <p14:tracePt t="143288" x="3379788" y="5072063"/>
          <p14:tracePt t="143303" x="3371850" y="5072063"/>
          <p14:tracePt t="143320" x="3357563" y="5072063"/>
          <p14:tracePt t="143338" x="3343275" y="5072063"/>
          <p14:tracePt t="143355" x="3336925" y="5072063"/>
          <p14:tracePt t="143373" x="3328988" y="5072063"/>
          <p14:tracePt t="143399" x="3322638" y="5072063"/>
          <p14:tracePt t="143452" x="3314700" y="5072063"/>
          <p14:tracePt t="143468" x="3308350" y="5072063"/>
          <p14:tracePt t="143476" x="3300413" y="5072063"/>
          <p14:tracePt t="143494" x="3294063" y="5072063"/>
          <p14:tracePt t="143517" x="3286125" y="5072063"/>
          <p14:tracePt t="143657" x="3279775" y="5072063"/>
          <p14:tracePt t="144117" x="3286125" y="5072063"/>
          <p14:tracePt t="144141" x="3294063" y="5072063"/>
          <p14:tracePt t="144164" x="3308350" y="5072063"/>
          <p14:tracePt t="144195" x="3314700" y="5072063"/>
          <p14:tracePt t="144203" x="3322638" y="5072063"/>
          <p14:tracePt t="144211" x="3328988" y="5072063"/>
          <p14:tracePt t="144221" x="3343275" y="5072063"/>
          <p14:tracePt t="144239" x="3351213" y="5072063"/>
          <p14:tracePt t="144257" x="3365500" y="5072063"/>
          <p14:tracePt t="144273" x="3371850" y="5072063"/>
          <p14:tracePt t="144290" x="3379788" y="5072063"/>
          <p14:tracePt t="144323" x="3400425" y="5072063"/>
          <p14:tracePt t="144341" x="3414713" y="5072063"/>
          <p14:tracePt t="144358" x="3443288" y="5072063"/>
          <p14:tracePt t="144374" x="3457575" y="5072063"/>
          <p14:tracePt t="144391" x="3486150" y="5072063"/>
          <p14:tracePt t="144408" x="3522663" y="5072063"/>
          <p14:tracePt t="144425" x="3543300" y="5065713"/>
          <p14:tracePt t="144442" x="3579813" y="5065713"/>
          <p14:tracePt t="144459" x="3600450" y="5065713"/>
          <p14:tracePt t="144476" x="3614738" y="5065713"/>
          <p14:tracePt t="144493" x="3629025" y="5065713"/>
          <p14:tracePt t="144527" x="3636963" y="5065713"/>
          <p14:tracePt t="144634" x="3643313" y="5065713"/>
          <p14:tracePt t="144659" x="3657600" y="5065713"/>
          <p14:tracePt t="144673" x="3665538" y="5065713"/>
          <p14:tracePt t="144687" x="3679825" y="5065713"/>
          <p14:tracePt t="144711" x="3686175" y="5065713"/>
          <p14:tracePt t="144727" x="3694113" y="5065713"/>
          <p14:tracePt t="144735" x="3708400" y="5065713"/>
          <p14:tracePt t="144749" x="3722688" y="5065713"/>
          <p14:tracePt t="144765" x="3729038" y="5065713"/>
          <p14:tracePt t="144782" x="3743325" y="5065713"/>
          <p14:tracePt t="144799" x="3751263" y="5065713"/>
          <p14:tracePt t="144816" x="3757613" y="5065713"/>
          <p14:tracePt t="144852" x="3765550" y="5065713"/>
          <p14:tracePt t="144868" x="3771900" y="5065713"/>
          <p14:tracePt t="145009" x="3779838" y="5065713"/>
          <p14:tracePt t="145048" x="3786188" y="5065713"/>
          <p14:tracePt t="145142" x="3794125" y="5065713"/>
          <p14:tracePt t="145170" x="3800475" y="5065713"/>
          <p14:tracePt t="145203" x="3808413" y="5065713"/>
          <p14:tracePt t="145313" x="3808413" y="5072063"/>
          <p14:tracePt t="145409" x="3800475" y="5080000"/>
          <p14:tracePt t="145429" x="3794125" y="5080000"/>
          <p14:tracePt t="145437" x="3786188" y="5080000"/>
          <p14:tracePt t="145445" x="3786188" y="5086350"/>
          <p14:tracePt t="145462" x="3771900" y="5086350"/>
          <p14:tracePt t="145479" x="3765550" y="5094288"/>
          <p14:tracePt t="145498" x="3751263" y="5094288"/>
          <p14:tracePt t="145514" x="3743325" y="5094288"/>
          <p14:tracePt t="145532" x="3729038" y="5094288"/>
          <p14:tracePt t="145547" x="3714750" y="5094288"/>
          <p14:tracePt t="145564" x="3694113" y="5100638"/>
          <p14:tracePt t="145581" x="3657600" y="5108575"/>
          <p14:tracePt t="145615" x="3651250" y="5108575"/>
          <p14:tracePt t="145631" x="3636963" y="5108575"/>
          <p14:tracePt t="145650" x="3629025" y="5108575"/>
          <p14:tracePt t="145666" x="3608388" y="5108575"/>
          <p14:tracePt t="145683" x="3579813" y="5100638"/>
          <p14:tracePt t="145699" x="3565525" y="5100638"/>
          <p14:tracePt t="145718" x="3557588" y="5100638"/>
          <p14:tracePt t="145735" x="3551238" y="5100638"/>
          <p14:tracePt t="145783" x="3543300" y="5100638"/>
          <p14:tracePt t="145788" x="3536950" y="5100638"/>
          <p14:tracePt t="145801" x="3522663" y="5100638"/>
          <p14:tracePt t="145818" x="3508375" y="5100638"/>
          <p14:tracePt t="145835" x="3479800" y="5094288"/>
          <p14:tracePt t="145853" x="3471863" y="5094288"/>
          <p14:tracePt t="145961" x="3465513" y="5094288"/>
          <p14:tracePt t="145977" x="3457575" y="5094288"/>
          <p14:tracePt t="145985" x="3451225" y="5094288"/>
          <p14:tracePt t="146064" x="3451225" y="5086350"/>
          <p14:tracePt t="146073" x="3436938" y="5080000"/>
          <p14:tracePt t="146078" x="3429000" y="5080000"/>
          <p14:tracePt t="146090" x="3408363" y="5065713"/>
          <p14:tracePt t="146108" x="3386138" y="5057775"/>
          <p14:tracePt t="146125" x="3379788" y="5057775"/>
          <p14:tracePt t="146358" x="3394075" y="5057775"/>
          <p14:tracePt t="146367" x="3400425" y="5057775"/>
          <p14:tracePt t="146393" x="3414713" y="5057775"/>
          <p14:tracePt t="146402" x="3429000" y="5057775"/>
          <p14:tracePt t="146414" x="3457575" y="5065713"/>
          <p14:tracePt t="146430" x="3479800" y="5065713"/>
          <p14:tracePt t="146447" x="3514725" y="5065713"/>
          <p14:tracePt t="146464" x="3536950" y="5072063"/>
          <p14:tracePt t="146483" x="3579813" y="5072063"/>
          <p14:tracePt t="146500" x="3608388" y="5080000"/>
          <p14:tracePt t="146517" x="3629025" y="5080000"/>
          <p14:tracePt t="146534" x="3643313" y="5080000"/>
          <p14:tracePt t="146551" x="3651250" y="5080000"/>
          <p14:tracePt t="146610" x="3657600" y="5080000"/>
          <p14:tracePt t="146632" x="3665538" y="5080000"/>
          <p14:tracePt t="146640" x="3679825" y="5080000"/>
          <p14:tracePt t="146651" x="3686175" y="5080000"/>
          <p14:tracePt t="146668" x="3694113" y="5080000"/>
          <p14:tracePt t="146686" x="3743325" y="5065713"/>
          <p14:tracePt t="146702" x="3765550" y="5057775"/>
          <p14:tracePt t="146719" x="3786188" y="5057775"/>
          <p14:tracePt t="146736" x="3808413" y="5051425"/>
          <p14:tracePt t="146753" x="3829050" y="5051425"/>
          <p14:tracePt t="146770" x="3857625" y="5051425"/>
          <p14:tracePt t="146787" x="3908425" y="5051425"/>
          <p14:tracePt t="146806" x="3937000" y="5051425"/>
          <p14:tracePt t="146823" x="3979863" y="5029200"/>
          <p14:tracePt t="146840" x="4029075" y="5014913"/>
          <p14:tracePt t="146857" x="4043363" y="5000625"/>
          <p14:tracePt t="146875" x="4071938" y="4986338"/>
          <p14:tracePt t="146890" x="4086225" y="4979988"/>
          <p14:tracePt t="146908" x="4094163" y="4979988"/>
          <p14:tracePt t="146931" x="4100513" y="4979988"/>
          <p14:tracePt t="146948" x="4100513" y="4972050"/>
          <p14:tracePt t="146957" x="4108450" y="4951413"/>
          <p14:tracePt t="146974" x="4108450" y="4929188"/>
          <p14:tracePt t="146991" x="4114800" y="4914900"/>
          <p14:tracePt t="147008" x="4122738" y="4900613"/>
          <p14:tracePt t="147027" x="4122738" y="4886325"/>
          <p14:tracePt t="147094" x="4122738" y="4879975"/>
          <p14:tracePt t="147117" x="4122738" y="4872038"/>
          <p14:tracePt t="147163" x="4122738" y="4865688"/>
          <p14:tracePt t="147179" x="4122738" y="4857750"/>
          <p14:tracePt t="147194" x="4122738" y="4851400"/>
          <p14:tracePt t="147202" x="4122738" y="4843463"/>
          <p14:tracePt t="147219" x="4122738" y="4829175"/>
          <p14:tracePt t="147229" x="4122738" y="4822825"/>
          <p14:tracePt t="147247" x="4114800" y="4808538"/>
          <p14:tracePt t="147263" x="4108450" y="4786313"/>
          <p14:tracePt t="147280" x="4108450" y="4765675"/>
          <p14:tracePt t="147297" x="4108450" y="4743450"/>
          <p14:tracePt t="147314" x="4100513" y="4729163"/>
          <p14:tracePt t="147331" x="4100513" y="4722813"/>
          <p14:tracePt t="147350" x="4094163" y="4700588"/>
          <p14:tracePt t="147367" x="4086225" y="4672013"/>
          <p14:tracePt t="147384" x="4086225" y="4657725"/>
          <p14:tracePt t="147401" x="4086225" y="4651375"/>
          <p14:tracePt t="147555" x="4079875" y="4651375"/>
          <p14:tracePt t="147569" x="4079875" y="4657725"/>
          <p14:tracePt t="147593" x="4065588" y="4657725"/>
          <p14:tracePt t="147601" x="4065588" y="4665663"/>
          <p14:tracePt t="147633" x="4057650" y="4665663"/>
          <p14:tracePt t="147641" x="4043363" y="4665663"/>
          <p14:tracePt t="147648" x="4037013" y="4672013"/>
          <p14:tracePt t="147655" x="4029075" y="4672013"/>
          <p14:tracePt t="147670" x="4022725" y="4679950"/>
          <p14:tracePt t="147765" x="4014788" y="4679950"/>
          <p14:tracePt t="147781" x="4008438" y="4679950"/>
          <p14:tracePt t="147806" x="4000500" y="4679950"/>
          <p14:tracePt t="147815" x="3994150" y="4679950"/>
          <p14:tracePt t="147823" x="3986213" y="4679950"/>
          <p14:tracePt t="147840" x="3965575" y="4679950"/>
          <p14:tracePt t="147858" x="3914775" y="4686300"/>
          <p14:tracePt t="147874" x="3900488" y="4694238"/>
          <p14:tracePt t="147893" x="3886200" y="4694238"/>
          <p14:tracePt t="147910" x="3871913" y="4694238"/>
          <p14:tracePt t="147928" x="3851275" y="4694238"/>
          <p14:tracePt t="147944" x="3843338" y="4700588"/>
          <p14:tracePt t="147961" x="3814763" y="4700588"/>
          <p14:tracePt t="147978" x="3800475" y="4700588"/>
          <p14:tracePt t="147993" x="3794125" y="4708525"/>
          <p14:tracePt t="148010" x="3786188" y="4708525"/>
          <p14:tracePt t="151869" x="3794125" y="4708525"/>
          <p14:tracePt t="151883" x="3800475" y="4708525"/>
          <p14:tracePt t="151891" x="3808413" y="4708525"/>
          <p14:tracePt t="151912" x="3814763" y="4708525"/>
          <p14:tracePt t="152117" x="3814763" y="4714875"/>
          <p14:tracePt t="152139" x="3822700" y="4714875"/>
          <p14:tracePt t="152734" x="3857625" y="4729163"/>
          <p14:tracePt t="152742" x="3908425" y="4743450"/>
          <p14:tracePt t="152752" x="3965575" y="4751388"/>
          <p14:tracePt t="152771" x="4071938" y="4765675"/>
          <p14:tracePt t="152788" x="4229100" y="4800600"/>
          <p14:tracePt t="152802" x="4351338" y="4814888"/>
          <p14:tracePt t="152819" x="4408488" y="4843463"/>
          <p14:tracePt t="152836" x="4471988" y="4872038"/>
          <p14:tracePt t="152853" x="4537075" y="4908550"/>
          <p14:tracePt t="152871" x="4672013" y="5022850"/>
          <p14:tracePt t="152888" x="4914900" y="5129213"/>
          <p14:tracePt t="152906" x="5251450" y="5208588"/>
          <p14:tracePt t="152923" x="5565775" y="5272088"/>
          <p14:tracePt t="152940" x="5857875" y="5286375"/>
          <p14:tracePt t="152956" x="6057900" y="5294313"/>
          <p14:tracePt t="152972" x="6200775" y="5329238"/>
          <p14:tracePt t="152989" x="6300788" y="5337175"/>
          <p14:tracePt t="153006" x="6351588" y="5357813"/>
          <p14:tracePt t="153023" x="6437313" y="5365750"/>
          <p14:tracePt t="153040" x="6543675" y="5400675"/>
          <p14:tracePt t="153058" x="6672263" y="5414963"/>
          <p14:tracePt t="153074" x="6837363" y="5429250"/>
          <p14:tracePt t="153076" x="6915150" y="5443538"/>
          <p14:tracePt t="153092" x="7051675" y="5457825"/>
          <p14:tracePt t="153109" x="7165975" y="5465763"/>
          <p14:tracePt t="153125" x="7280275" y="5465763"/>
          <p14:tracePt t="153142" x="7351713" y="5486400"/>
          <p14:tracePt t="153160" x="7443788" y="5494338"/>
          <p14:tracePt t="153178" x="7566025" y="5494338"/>
          <p14:tracePt t="153194" x="7637463" y="5494338"/>
          <p14:tracePt t="153212" x="7651750" y="5494338"/>
          <p14:tracePt t="153228" x="7666038" y="5486400"/>
          <p14:tracePt t="153262" x="7666038" y="5480050"/>
          <p14:tracePt t="153278" x="7672388" y="5472113"/>
          <p14:tracePt t="153295" x="7680325" y="5465763"/>
          <p14:tracePt t="153312" x="7729538" y="5465763"/>
          <p14:tracePt t="153329" x="7780338" y="5465763"/>
          <p14:tracePt t="153345" x="7800975" y="5465763"/>
          <p14:tracePt t="153363" x="7815263" y="5457825"/>
          <p14:tracePt t="153380" x="7815263" y="5443538"/>
          <p14:tracePt t="153397" x="7815263" y="5437188"/>
          <p14:tracePt t="153414" x="7815263" y="5422900"/>
          <p14:tracePt t="153431" x="7829550" y="5408613"/>
          <p14:tracePt t="153448" x="7843838" y="5394325"/>
          <p14:tracePt t="153466" x="7858125" y="5357813"/>
          <p14:tracePt t="153483" x="7872413" y="5329238"/>
          <p14:tracePt t="153499" x="7886700" y="5314950"/>
          <p14:tracePt t="153516" x="7886700" y="5300663"/>
          <p14:tracePt t="153533" x="7894638" y="5300663"/>
          <p14:tracePt t="153551" x="7894638" y="5294313"/>
          <p14:tracePt t="153567" x="7900988" y="5280025"/>
          <p14:tracePt t="153584" x="7908925" y="5237163"/>
          <p14:tracePt t="153600" x="7908925" y="5200650"/>
          <p14:tracePt t="153618" x="7923213" y="5180013"/>
          <p14:tracePt t="153636" x="7923213" y="5165725"/>
          <p14:tracePt t="153652" x="7929563" y="5157788"/>
          <p14:tracePt t="153669" x="7937500" y="5137150"/>
          <p14:tracePt t="153686" x="7937500" y="5122863"/>
          <p14:tracePt t="153703" x="7937500" y="5114925"/>
          <p14:tracePt t="153738" x="7937500" y="5108575"/>
          <p14:tracePt t="153754" x="7937500" y="5094288"/>
          <p14:tracePt t="153770" x="7937500" y="5057775"/>
          <p14:tracePt t="153788" x="7937500" y="5029200"/>
          <p14:tracePt t="153805" x="7937500" y="5000625"/>
          <p14:tracePt t="153823" x="7937500" y="4986338"/>
          <p14:tracePt t="153855" x="7937500" y="4979988"/>
          <p14:tracePt t="154001" x="7937500" y="4972050"/>
          <p14:tracePt t="154147" x="7929563" y="4972050"/>
          <p14:tracePt t="154156" x="7923213" y="4972050"/>
          <p14:tracePt t="154180" x="7915275" y="4972050"/>
          <p14:tracePt t="154210" x="7908925" y="4972050"/>
          <p14:tracePt t="154225" x="7900988" y="4972050"/>
          <p14:tracePt t="154233" x="7894638" y="4972050"/>
          <p14:tracePt t="154246" x="7886700" y="4972050"/>
          <p14:tracePt t="154263" x="7866063" y="4972050"/>
          <p14:tracePt t="154280" x="7858125" y="4972050"/>
          <p14:tracePt t="154297" x="7829550" y="4972050"/>
          <p14:tracePt t="154314" x="7823200" y="4972050"/>
          <p14:tracePt t="154331" x="7808913" y="4972050"/>
          <p14:tracePt t="154961" x="7815263" y="4972050"/>
          <p14:tracePt t="154983" x="7823200" y="4972050"/>
          <p14:tracePt t="155015" x="7829550" y="4972050"/>
          <p14:tracePt t="155054" x="7837488" y="4972050"/>
          <p14:tracePt t="155064" x="7843838" y="4972050"/>
          <p14:tracePt t="155084" x="7851775" y="4972050"/>
          <p14:tracePt t="155108" x="7858125" y="4972050"/>
          <p14:tracePt t="155137" x="7866063" y="4972050"/>
          <p14:tracePt t="155171" x="7872413" y="4972050"/>
          <p14:tracePt t="155266" x="7880350" y="4972050"/>
          <p14:tracePt t="155274" x="7886700" y="4972050"/>
          <p14:tracePt t="155287" x="7894638" y="4972050"/>
          <p14:tracePt t="155300" x="7900988" y="4972050"/>
          <p14:tracePt t="155319" x="7908925" y="4972050"/>
          <p14:tracePt t="155351" x="7915275" y="4972050"/>
          <p14:tracePt t="155381" x="7923213" y="4972050"/>
          <p14:tracePt t="155407" x="7929563" y="4972050"/>
          <p14:tracePt t="155413" x="7937500" y="4972050"/>
          <p14:tracePt t="155435" x="7943850" y="4972050"/>
          <p14:tracePt t="155445" x="7951788" y="4972050"/>
          <p14:tracePt t="155453" x="7958138" y="4972050"/>
          <p14:tracePt t="155484" x="7966075" y="4972050"/>
          <p14:tracePt t="155493" x="7972425" y="4972050"/>
          <p14:tracePt t="155508" x="7980363" y="4972050"/>
          <p14:tracePt t="155528" x="7986713" y="4972050"/>
          <p14:tracePt t="155569" x="7994650" y="4972050"/>
          <p14:tracePt t="155585" x="8001000" y="4972050"/>
          <p14:tracePt t="155600" x="8008938" y="4972050"/>
          <p14:tracePt t="155615" x="8023225" y="4972050"/>
          <p14:tracePt t="156184" x="8015288" y="4972050"/>
          <p14:tracePt t="156195" x="8008938" y="4972050"/>
          <p14:tracePt t="156217" x="8001000" y="4972050"/>
          <p14:tracePt t="156234" x="7994650" y="4972050"/>
          <p14:tracePt t="156250" x="7980363" y="4972050"/>
          <p14:tracePt t="156257" x="7972425" y="4972050"/>
          <p14:tracePt t="156272" x="7966075" y="4972050"/>
          <p14:tracePt t="156285" x="7958138" y="4972050"/>
          <p14:tracePt t="156302" x="7951788" y="4972050"/>
          <p14:tracePt t="156319" x="7937500" y="4972050"/>
          <p14:tracePt t="156336" x="7929563" y="4972050"/>
          <p14:tracePt t="156353" x="7923213" y="4972050"/>
          <p14:tracePt t="156382" x="7915275" y="4972050"/>
          <p14:tracePt t="156389" x="7908925" y="4972050"/>
          <p14:tracePt t="156405" x="7900988" y="4972050"/>
          <p14:tracePt t="156423" x="7894638" y="4972050"/>
          <p14:tracePt t="156438" x="7886700" y="4972050"/>
          <p14:tracePt t="156455" x="7880350" y="4972050"/>
          <p14:tracePt t="156475" x="7872413" y="4972050"/>
          <p14:tracePt t="156492" x="7866063" y="4972050"/>
          <p14:tracePt t="156506" x="7851775" y="4972050"/>
          <p14:tracePt t="156523" x="7843838" y="4972050"/>
          <p14:tracePt t="156541" x="7829550" y="4972050"/>
          <p14:tracePt t="157685" x="7837488" y="4972050"/>
          <p14:tracePt t="157787" x="7843838" y="4972050"/>
          <p14:tracePt t="157905" x="7851775" y="4972050"/>
          <p14:tracePt t="159993" x="7858125" y="4972050"/>
          <p14:tracePt t="160009" x="7866063" y="4972050"/>
          <p14:tracePt t="160023" x="7872413" y="4972050"/>
          <p14:tracePt t="160194" x="7880350" y="4972050"/>
          <p14:tracePt t="160234" x="7880350" y="4979988"/>
          <p14:tracePt t="160263" x="7886700" y="4979988"/>
          <p14:tracePt t="160287" x="7894638" y="4979988"/>
          <p14:tracePt t="160295" x="7900988" y="4979988"/>
          <p14:tracePt t="160313" x="7908925" y="4979988"/>
          <p14:tracePt t="160320" x="7915275" y="4979988"/>
          <p14:tracePt t="160333" x="7923213" y="4979988"/>
          <p14:tracePt t="160348" x="7929563" y="4979988"/>
          <p14:tracePt t="160365" x="7943850" y="4986338"/>
          <p14:tracePt t="160383" x="7958138" y="4986338"/>
          <p14:tracePt t="160397" x="7966075" y="4986338"/>
          <p14:tracePt t="160415" x="7980363" y="4986338"/>
          <p14:tracePt t="160431" x="7986713" y="4994275"/>
          <p14:tracePt t="160448" x="7994650" y="4994275"/>
          <p14:tracePt t="160466" x="8008938" y="5008563"/>
          <p14:tracePt t="160482" x="8015288" y="5014913"/>
          <p14:tracePt t="160501" x="8023225" y="5022850"/>
          <p14:tracePt t="160518" x="8037513" y="5029200"/>
          <p14:tracePt t="160533" x="8043863" y="5029200"/>
          <p14:tracePt t="160552" x="8051800" y="5037138"/>
          <p14:tracePt t="160569" x="8066088" y="5065713"/>
          <p14:tracePt t="160586" x="8080375" y="5080000"/>
          <p14:tracePt t="160603" x="8094663" y="5108575"/>
          <p14:tracePt t="160620" x="8115300" y="5137150"/>
          <p14:tracePt t="160637" x="8123238" y="5165725"/>
          <p14:tracePt t="160652" x="8137525" y="5186363"/>
          <p14:tracePt t="160654" x="8143875" y="5194300"/>
          <p14:tracePt t="160669" x="8143875" y="5208588"/>
          <p14:tracePt t="160686" x="8151813" y="5222875"/>
          <p14:tracePt t="160703" x="8158163" y="5251450"/>
          <p14:tracePt t="160720" x="8166100" y="5272088"/>
          <p14:tracePt t="160737" x="8172450" y="5286375"/>
          <p14:tracePt t="160754" x="8172450" y="5300663"/>
          <p14:tracePt t="160772" x="8172450" y="5337175"/>
          <p14:tracePt t="160788" x="8172450" y="5357813"/>
          <p14:tracePt t="160805" x="8172450" y="5372100"/>
          <p14:tracePt t="160822" x="8172450" y="5400675"/>
          <p14:tracePt t="160840" x="8166100" y="5429250"/>
          <p14:tracePt t="160856" x="8158163" y="5451475"/>
          <p14:tracePt t="160873" x="8151813" y="5480050"/>
          <p14:tracePt t="160890" x="8143875" y="5508625"/>
          <p14:tracePt t="160907" x="8137525" y="5522913"/>
          <p14:tracePt t="160924" x="8115300" y="5543550"/>
          <p14:tracePt t="160928" x="8108950" y="5557838"/>
          <p14:tracePt t="160942" x="8094663" y="5572125"/>
          <p14:tracePt t="160960" x="8080375" y="5580063"/>
          <p14:tracePt t="160977" x="8058150" y="5594350"/>
          <p14:tracePt t="160993" x="8037513" y="5608638"/>
          <p14:tracePt t="161011" x="8015288" y="5614988"/>
          <p14:tracePt t="161026" x="7994650" y="5637213"/>
          <p14:tracePt t="161027" x="7986713" y="5643563"/>
          <p14:tracePt t="161043" x="7937500" y="5672138"/>
          <p14:tracePt t="161062" x="7872413" y="5694363"/>
          <p14:tracePt t="161078" x="7823200" y="5722938"/>
          <p14:tracePt t="161094" x="7758113" y="5757863"/>
          <p14:tracePt t="161111" x="7686675" y="5786438"/>
          <p14:tracePt t="161128" x="7586663" y="5800725"/>
          <p14:tracePt t="161145" x="7472363" y="5822950"/>
          <p14:tracePt t="161162" x="7386638" y="5829300"/>
          <p14:tracePt t="161179" x="7315200" y="5837238"/>
          <p14:tracePt t="161196" x="7237413" y="5857875"/>
          <p14:tracePt t="161213" x="7165975" y="5880100"/>
          <p14:tracePt t="161232" x="7080250" y="5894388"/>
          <p14:tracePt t="161248" x="6994525" y="5915025"/>
          <p14:tracePt t="161265" x="6915150" y="5922963"/>
          <p14:tracePt t="161281" x="6823075" y="5929313"/>
          <p14:tracePt t="161298" x="6694488" y="5937250"/>
          <p14:tracePt t="161315" x="6580188" y="5937250"/>
          <p14:tracePt t="161332" x="6372225" y="5972175"/>
          <p14:tracePt t="161349" x="6323013" y="5980113"/>
          <p14:tracePt t="161366" x="6251575" y="5994400"/>
          <p14:tracePt t="161383" x="6137275" y="5994400"/>
          <p14:tracePt t="161400" x="6051550" y="5994400"/>
          <p14:tracePt t="161418" x="5857875" y="5980113"/>
          <p14:tracePt t="161434" x="5772150" y="5972175"/>
          <p14:tracePt t="161452" x="5651500" y="5957888"/>
          <p14:tracePt t="161468" x="5537200" y="5937250"/>
          <p14:tracePt t="161485" x="5400675" y="5915025"/>
          <p14:tracePt t="161502" x="5265738" y="5894388"/>
          <p14:tracePt t="161519" x="5151438" y="5894388"/>
          <p14:tracePt t="161535" x="4994275" y="5894388"/>
          <p14:tracePt t="161553" x="4908550" y="5886450"/>
          <p14:tracePt t="161570" x="4837113" y="5886450"/>
          <p14:tracePt t="161587" x="4757738" y="5880100"/>
          <p14:tracePt t="161604" x="4694238" y="5872163"/>
          <p14:tracePt t="161622" x="4551363" y="5865813"/>
          <p14:tracePt t="161639" x="4457700" y="5857875"/>
          <p14:tracePt t="161655" x="4357688" y="5851525"/>
          <p14:tracePt t="161672" x="4251325" y="5851525"/>
          <p14:tracePt t="161689" x="4157663" y="5857875"/>
          <p14:tracePt t="161706" x="4114800" y="5857875"/>
          <p14:tracePt t="161723" x="4051300" y="5857875"/>
          <p14:tracePt t="161740" x="3986213" y="5851525"/>
          <p14:tracePt t="161757" x="3937000" y="5843588"/>
          <p14:tracePt t="161774" x="3879850" y="5837238"/>
          <p14:tracePt t="161792" x="3794125" y="5822950"/>
          <p14:tracePt t="161808" x="3736975" y="5815013"/>
          <p14:tracePt t="161824" x="3614738" y="5808663"/>
          <p14:tracePt t="161842" x="3600450" y="5800725"/>
          <p14:tracePt t="161859" x="3571875" y="5800725"/>
          <p14:tracePt t="161875" x="3529013" y="5794375"/>
          <p14:tracePt t="161893" x="3486150" y="5786438"/>
          <p14:tracePt t="161911" x="3400425" y="5772150"/>
          <p14:tracePt t="161929" x="3365500" y="5772150"/>
          <p14:tracePt t="161945" x="3300413" y="5772150"/>
          <p14:tracePt t="161962" x="3271838" y="5772150"/>
          <p14:tracePt t="161979" x="3208338" y="5751513"/>
          <p14:tracePt t="161996" x="3157538" y="5743575"/>
          <p14:tracePt t="162013" x="3136900" y="5737225"/>
          <p14:tracePt t="162030" x="3071813" y="5729288"/>
          <p14:tracePt t="162047" x="3043238" y="5715000"/>
          <p14:tracePt t="162064" x="3022600" y="5708650"/>
          <p14:tracePt t="162081" x="2951163" y="5700713"/>
          <p14:tracePt t="162098" x="2908300" y="5672138"/>
          <p14:tracePt t="162113" x="2871788" y="5665788"/>
          <p14:tracePt t="162132" x="2828925" y="5651500"/>
          <p14:tracePt t="162149" x="2757488" y="5637213"/>
          <p14:tracePt t="162166" x="2679700" y="5629275"/>
          <p14:tracePt t="162184" x="2571750" y="5594350"/>
          <p14:tracePt t="162200" x="2514600" y="5586413"/>
          <p14:tracePt t="162217" x="2443163" y="5586413"/>
          <p14:tracePt t="162234" x="2400300" y="5586413"/>
          <p14:tracePt t="162251" x="2365375" y="5572125"/>
          <p14:tracePt t="162268" x="2336800" y="5557838"/>
          <p14:tracePt t="162283" x="2314575" y="5557838"/>
          <p14:tracePt t="162300" x="2279650" y="5551488"/>
          <p14:tracePt t="162317" x="2200275" y="5537200"/>
          <p14:tracePt t="162334" x="2136775" y="5529263"/>
          <p14:tracePt t="162351" x="2085975" y="5529263"/>
          <p14:tracePt t="162368" x="2051050" y="5522913"/>
          <p14:tracePt t="162385" x="2036763" y="5514975"/>
          <p14:tracePt t="162402" x="2028825" y="5514975"/>
          <p14:tracePt t="162438" x="2022475" y="5514975"/>
          <p14:tracePt t="162505" x="2022475" y="5508625"/>
          <p14:tracePt t="162513" x="2022475" y="5494338"/>
          <p14:tracePt t="162529" x="2022475" y="5486400"/>
          <p14:tracePt t="162538" x="2028825" y="5480050"/>
          <p14:tracePt t="162566" x="2028825" y="5472113"/>
          <p14:tracePt t="162575" x="2043113" y="5465763"/>
          <p14:tracePt t="162589" x="2051050" y="5457825"/>
          <p14:tracePt t="162606" x="2079625" y="5443538"/>
          <p14:tracePt t="162623" x="2093913" y="5429250"/>
          <p14:tracePt t="162640" x="2108200" y="5429250"/>
          <p14:tracePt t="162657" x="2122488" y="5422900"/>
          <p14:tracePt t="162674" x="2128838" y="5422900"/>
          <p14:tracePt t="162692" x="2165350" y="5414963"/>
          <p14:tracePt t="162708" x="2179638" y="5408613"/>
          <p14:tracePt t="162725" x="2200275" y="5394325"/>
          <p14:tracePt t="162742" x="2208213" y="5394325"/>
          <p14:tracePt t="162759" x="2228850" y="5386388"/>
          <p14:tracePt t="162777" x="2271713" y="5380038"/>
          <p14:tracePt t="162794" x="2343150" y="5380038"/>
          <p14:tracePt t="162810" x="2365375" y="5372100"/>
          <p14:tracePt t="162827" x="2371725" y="5365750"/>
          <p14:tracePt t="162844" x="2379663" y="5365750"/>
          <p14:tracePt t="162878" x="2386013" y="5365750"/>
          <p14:tracePt t="162896" x="2400300" y="5357813"/>
          <p14:tracePt t="162912" x="2428875" y="5343525"/>
          <p14:tracePt t="162929" x="2443163" y="5343525"/>
          <p14:tracePt t="162947" x="2465388" y="5337175"/>
          <p14:tracePt t="162963" x="2486025" y="5329238"/>
          <p14:tracePt t="162982" x="2508250" y="5322888"/>
          <p14:tracePt t="162998" x="2536825" y="5314950"/>
          <p14:tracePt t="163016" x="2557463" y="5308600"/>
          <p14:tracePt t="163032" x="2571750" y="5308600"/>
          <p14:tracePt t="163050" x="2586038" y="5300663"/>
          <p14:tracePt t="163066" x="2622550" y="5294313"/>
          <p14:tracePt t="163082" x="2651125" y="5294313"/>
          <p14:tracePt t="163099" x="2671763" y="5294313"/>
          <p14:tracePt t="163116" x="2714625" y="5280025"/>
          <p14:tracePt t="163133" x="2743200" y="5272088"/>
          <p14:tracePt t="163150" x="2757488" y="5265738"/>
          <p14:tracePt t="163167" x="2771775" y="5265738"/>
          <p14:tracePt t="163184" x="2779713" y="5265738"/>
          <p14:tracePt t="163201" x="2786063" y="5265738"/>
          <p14:tracePt t="163218" x="2794000" y="5257800"/>
          <p14:tracePt t="164303" x="2794000" y="5251450"/>
          <p14:tracePt t="164308" x="2800350" y="5251450"/>
          <p14:tracePt t="164322" x="2808288" y="5229225"/>
          <p14:tracePt t="164340" x="2828925" y="5137150"/>
          <p14:tracePt t="164356" x="2836863" y="5122863"/>
          <p14:tracePt t="164373" x="2857500" y="5108575"/>
          <p14:tracePt t="164392" x="2879725" y="5094288"/>
          <p14:tracePt t="164407" x="2914650" y="5086350"/>
          <p14:tracePt t="164424" x="2943225" y="5072063"/>
          <p14:tracePt t="164442" x="2971800" y="5043488"/>
          <p14:tracePt t="164458" x="2986088" y="5022850"/>
          <p14:tracePt t="164475" x="2994025" y="5022850"/>
          <p14:tracePt t="164510" x="2994025" y="5014913"/>
          <p14:tracePt t="164526" x="3008313" y="5008563"/>
          <p14:tracePt t="164544" x="3022600" y="5000625"/>
          <p14:tracePt t="164560" x="3036888" y="4994275"/>
          <p14:tracePt t="164577" x="3051175" y="4979988"/>
          <p14:tracePt t="164810" x="3057525" y="4979988"/>
          <p14:tracePt t="164920" x="3065463" y="4979988"/>
          <p14:tracePt t="164927" x="3079750" y="4986338"/>
          <p14:tracePt t="164936" x="3100388" y="4986338"/>
          <p14:tracePt t="164952" x="3122613" y="5000625"/>
          <p14:tracePt t="164968" x="3151188" y="5008563"/>
          <p14:tracePt t="165002" x="3157538" y="5008563"/>
          <p14:tracePt t="165091" x="3165475" y="5008563"/>
          <p14:tracePt t="165754" x="3157538" y="5008563"/>
          <p14:tracePt t="165763" x="3151188" y="5008563"/>
          <p14:tracePt t="165865" x="3143250" y="5008563"/>
          <p14:tracePt t="165872" x="3136900" y="5008563"/>
          <p14:tracePt t="165880" x="3128963" y="5008563"/>
          <p14:tracePt t="165888" x="3114675" y="5008563"/>
          <p14:tracePt t="165902" x="3100388" y="5008563"/>
          <p14:tracePt t="165919" x="3079750" y="5008563"/>
          <p14:tracePt t="165936" x="3057525" y="5008563"/>
          <p14:tracePt t="165955" x="3036888" y="5000625"/>
          <p14:tracePt t="165972" x="3028950" y="5000625"/>
          <p14:tracePt t="165989" x="3022600" y="5000625"/>
          <p14:tracePt t="166006" x="3014663" y="5000625"/>
          <p14:tracePt t="166023" x="2986088" y="5000625"/>
          <p14:tracePt t="166040" x="2971800" y="5000625"/>
          <p14:tracePt t="166058" x="2922588" y="5014913"/>
          <p14:tracePt t="166074" x="2871788" y="5022850"/>
          <p14:tracePt t="166091" x="2851150" y="5029200"/>
          <p14:tracePt t="166107" x="2836863" y="5029200"/>
          <p14:tracePt t="166161" x="2836863" y="5037138"/>
          <p14:tracePt t="166178" x="2828925" y="5037138"/>
          <p14:tracePt t="166185" x="2822575" y="5037138"/>
          <p14:tracePt t="166194" x="2814638" y="5043488"/>
          <p14:tracePt t="166210" x="2808288" y="5051425"/>
          <p14:tracePt t="166227" x="2786063" y="5072063"/>
          <p14:tracePt t="166244" x="2765425" y="5086350"/>
          <p14:tracePt t="166260" x="2751138" y="5100638"/>
          <p14:tracePt t="166276" x="2736850" y="5100638"/>
          <p14:tracePt t="166278" x="2728913" y="5108575"/>
          <p14:tracePt t="166293" x="2722563" y="5108575"/>
          <p14:tracePt t="166310" x="2714625" y="5108575"/>
          <p14:tracePt t="166327" x="2693988" y="5114925"/>
          <p14:tracePt t="166344" x="2679700" y="5137150"/>
          <p14:tracePt t="166364" x="2665413" y="5165725"/>
          <p14:tracePt t="166380" x="2657475" y="5180013"/>
          <p14:tracePt t="166657" x="2657475" y="5186363"/>
          <p14:tracePt t="167178" x="2665413" y="5186363"/>
          <p14:tracePt t="167186" x="2736850" y="5186363"/>
          <p14:tracePt t="167195" x="2779713" y="5186363"/>
          <p14:tracePt t="167212" x="2908300" y="5165725"/>
          <p14:tracePt t="167228" x="2979738" y="5143500"/>
          <p14:tracePt t="167229" x="3022600" y="5122863"/>
          <p14:tracePt t="167246" x="3043238" y="5108575"/>
          <p14:tracePt t="167263" x="3043238" y="5100638"/>
          <p14:tracePt t="167334" x="3043238" y="5086350"/>
          <p14:tracePt t="167349" x="3043238" y="5080000"/>
          <p14:tracePt t="167356" x="3043238" y="5072063"/>
          <p14:tracePt t="167365" x="3036888" y="5065713"/>
          <p14:tracePt t="167381" x="3036888" y="5051425"/>
          <p14:tracePt t="167417" x="3036888" y="5043488"/>
          <p14:tracePt t="167445" x="3028950" y="5043488"/>
          <p14:tracePt t="167462" x="3028950" y="5037138"/>
          <p14:tracePt t="167467" x="3028950" y="5029200"/>
          <p14:tracePt t="167484" x="3028950" y="5014913"/>
          <p14:tracePt t="167501" x="3028950" y="5008563"/>
          <p14:tracePt t="167519" x="3028950" y="5000625"/>
          <p14:tracePt t="167546" x="3028950" y="4994275"/>
          <p14:tracePt t="167562" x="3022600" y="4994275"/>
          <p14:tracePt t="167608" x="3014663" y="4986338"/>
          <p14:tracePt t="167623" x="3008313" y="4986338"/>
          <p14:tracePt t="167645" x="3000375" y="4979988"/>
          <p14:tracePt t="167653" x="2994025" y="4979988"/>
          <p14:tracePt t="167660" x="2994025" y="4972050"/>
          <p14:tracePt t="167670" x="2986088" y="4972050"/>
          <p14:tracePt t="167687" x="2986088" y="4965700"/>
          <p14:tracePt t="167704" x="2979738" y="4957763"/>
          <p14:tracePt t="167720" x="2979738" y="4951413"/>
          <p14:tracePt t="167739" x="2965450" y="4937125"/>
          <p14:tracePt t="167757" x="2965450" y="4929188"/>
          <p14:tracePt t="167772" x="2957513" y="4914900"/>
          <p14:tracePt t="167790" x="2951163" y="4914900"/>
          <p14:tracePt t="167807" x="2951163" y="4908550"/>
          <p14:tracePt t="168107" x="2943225" y="4908550"/>
          <p14:tracePt t="168114" x="2936875" y="4908550"/>
          <p14:tracePt t="168120" x="2936875" y="4914900"/>
          <p14:tracePt t="168129" x="2936875" y="4922838"/>
          <p14:tracePt t="168147" x="2936875" y="4929188"/>
          <p14:tracePt t="168164" x="2928938" y="4929188"/>
          <p14:tracePt t="168186" x="2922588" y="4937125"/>
          <p14:tracePt t="168216" x="2908300" y="4943475"/>
          <p14:tracePt t="168226" x="2908300" y="4951413"/>
          <p14:tracePt t="168262" x="2908300" y="4957763"/>
          <p14:tracePt t="168279" x="2900363" y="4957763"/>
          <p14:tracePt t="168293" x="2900363" y="4965700"/>
          <p14:tracePt t="168309" x="2894013" y="4965700"/>
          <p14:tracePt t="168318" x="2886075" y="4965700"/>
          <p14:tracePt t="168334" x="2879725" y="4972050"/>
          <p14:tracePt t="168359" x="2879725" y="4979988"/>
          <p14:tracePt t="168373" x="2871788" y="4979988"/>
          <p14:tracePt t="168385" x="2871788" y="4986338"/>
          <p14:tracePt t="168402" x="2857500" y="4994275"/>
          <p14:tracePt t="168419" x="2843213" y="5000625"/>
          <p14:tracePt t="168436" x="2843213" y="5008563"/>
          <p14:tracePt t="168453" x="2836863" y="5014913"/>
          <p14:tracePt t="168460" x="2828925" y="5022850"/>
          <p14:tracePt t="168482" x="2822575" y="5022850"/>
          <p14:tracePt t="168514" x="2822575" y="5029200"/>
          <p14:tracePt t="168523" x="2814638" y="5029200"/>
          <p14:tracePt t="168531" x="2800350" y="5029200"/>
          <p14:tracePt t="168536" x="2800350" y="5043488"/>
          <p14:tracePt t="168553" x="2779713" y="5065713"/>
          <p14:tracePt t="168571" x="2765425" y="5080000"/>
          <p14:tracePt t="168587" x="2751138" y="5114925"/>
          <p14:tracePt t="168605" x="2736850" y="5129213"/>
          <p14:tracePt t="168621" x="2722563" y="5137150"/>
          <p14:tracePt t="168638" x="2708275" y="5151438"/>
          <p14:tracePt t="168655" x="2693988" y="5172075"/>
          <p14:tracePt t="168672" x="2671763" y="5194300"/>
          <p14:tracePt t="168689" x="2657475" y="5208588"/>
          <p14:tracePt t="168706" x="2657475" y="5214938"/>
          <p14:tracePt t="168801" x="2651125" y="5214938"/>
          <p14:tracePt t="168817" x="2651125" y="5222875"/>
          <p14:tracePt t="169029" x="2665413" y="5222875"/>
          <p14:tracePt t="169037" x="2665413" y="5214938"/>
          <p14:tracePt t="169046" x="2693988" y="5208588"/>
          <p14:tracePt t="169063" x="2714625" y="5194300"/>
          <p14:tracePt t="169082" x="2751138" y="5165725"/>
          <p14:tracePt t="169098" x="2765425" y="5151438"/>
          <p14:tracePt t="169116" x="2771775" y="5137150"/>
          <p14:tracePt t="169131" x="2771775" y="5129213"/>
          <p14:tracePt t="169185" x="2779713" y="5122863"/>
          <p14:tracePt t="169193" x="2786063" y="5122863"/>
          <p14:tracePt t="169200" x="2786063" y="5108575"/>
          <p14:tracePt t="169216" x="2800350" y="5094288"/>
          <p14:tracePt t="169233" x="2814638" y="5057775"/>
          <p14:tracePt t="169250" x="2828925" y="5043488"/>
          <p14:tracePt t="169317" x="2828925" y="5037138"/>
          <p14:tracePt t="169349" x="2828925" y="5022850"/>
          <p14:tracePt t="169357" x="2828925" y="5014913"/>
          <p14:tracePt t="169369" x="2828925" y="5008563"/>
          <p14:tracePt t="169577" x="2836863" y="5008563"/>
          <p14:tracePt t="169662" x="2836863" y="5014913"/>
          <p14:tracePt t="169782" x="2836863" y="5022850"/>
          <p14:tracePt t="171285" x="2828925" y="5022850"/>
          <p14:tracePt t="171292" x="2822575" y="5022850"/>
          <p14:tracePt t="171301" x="2814638" y="5022850"/>
          <p14:tracePt t="171309" x="2794000" y="5022850"/>
          <p14:tracePt t="171325" x="2771775" y="5022850"/>
          <p14:tracePt t="171340" x="2751138" y="5014913"/>
          <p14:tracePt t="171358" x="2728913" y="5008563"/>
          <p14:tracePt t="171375" x="2722563" y="5008563"/>
          <p14:tracePt t="171392" x="2693988" y="5008563"/>
          <p14:tracePt t="171410" x="2657475" y="5008563"/>
          <p14:tracePt t="171426" x="2643188" y="4994275"/>
          <p14:tracePt t="171443" x="2608263" y="4979988"/>
          <p14:tracePt t="171459" x="2586038" y="4979988"/>
          <p14:tracePt t="171476" x="2551113" y="4972050"/>
          <p14:tracePt t="171494" x="2528888" y="4972050"/>
          <p14:tracePt t="171511" x="2508250" y="4965700"/>
          <p14:tracePt t="171529" x="2500313" y="4965700"/>
          <p14:tracePt t="171599" x="2500313" y="4957763"/>
          <p14:tracePt t="171617" x="2486025" y="4957763"/>
          <p14:tracePt t="171630" x="2486025" y="4951413"/>
          <p14:tracePt t="171637" x="2471738" y="4943475"/>
          <p14:tracePt t="171647" x="2471738" y="4937125"/>
          <p14:tracePt t="171662" x="2465388" y="4937125"/>
          <p14:tracePt t="171680" x="2457450" y="4922838"/>
          <p14:tracePt t="171697" x="2451100" y="4914900"/>
          <p14:tracePt t="171714" x="2451100" y="4908550"/>
          <p14:tracePt t="171731" x="2443163" y="4894263"/>
          <p14:tracePt t="171748" x="2436813" y="4879975"/>
          <p14:tracePt t="171769" x="2428875" y="4851400"/>
          <p14:tracePt t="171785" x="2422525" y="4829175"/>
          <p14:tracePt t="171800" x="2414588" y="4808538"/>
          <p14:tracePt t="171817" x="2414588" y="4779963"/>
          <p14:tracePt t="171834" x="2400300" y="4751388"/>
          <p14:tracePt t="171852" x="2393950" y="4743450"/>
          <p14:tracePt t="171869" x="2393950" y="4722813"/>
          <p14:tracePt t="171883" x="2393950" y="4714875"/>
          <p14:tracePt t="171902" x="2393950" y="4686300"/>
          <p14:tracePt t="171920" x="2393950" y="4665663"/>
          <p14:tracePt t="171935" x="2393950" y="4637088"/>
          <p14:tracePt t="171952" x="2393950" y="4622800"/>
          <p14:tracePt t="171968" x="2393950" y="4614863"/>
          <p14:tracePt t="171985" x="2393950" y="4600575"/>
          <p14:tracePt t="172003" x="2400300" y="4579938"/>
          <p14:tracePt t="172019" x="2408238" y="4565650"/>
          <p14:tracePt t="172037" x="2414588" y="4565650"/>
          <p14:tracePt t="172053" x="2414588" y="4551363"/>
          <p14:tracePt t="172070" x="2428875" y="4543425"/>
          <p14:tracePt t="172087" x="2457450" y="4522788"/>
          <p14:tracePt t="172105" x="2471738" y="4514850"/>
          <p14:tracePt t="172122" x="2514600" y="4494213"/>
          <p14:tracePt t="172139" x="2522538" y="4494213"/>
          <p14:tracePt t="172156" x="2543175" y="4479925"/>
          <p14:tracePt t="172173" x="2571750" y="4479925"/>
          <p14:tracePt t="172190" x="2622550" y="4479925"/>
          <p14:tracePt t="172206" x="2671763" y="4479925"/>
          <p14:tracePt t="172225" x="2728913" y="4479925"/>
          <p14:tracePt t="172242" x="2794000" y="4479925"/>
          <p14:tracePt t="172260" x="2900363" y="4479925"/>
          <p14:tracePt t="172275" x="2957513" y="4471988"/>
          <p14:tracePt t="172292" x="3014663" y="4471988"/>
          <p14:tracePt t="172309" x="3065463" y="4471988"/>
          <p14:tracePt t="172325" x="3114675" y="4471988"/>
          <p14:tracePt t="172342" x="3171825" y="4465638"/>
          <p14:tracePt t="172359" x="3243263" y="4443413"/>
          <p14:tracePt t="172377" x="3351213" y="4429125"/>
          <p14:tracePt t="172395" x="3494088" y="4408488"/>
          <p14:tracePt t="172412" x="3600450" y="4394200"/>
          <p14:tracePt t="172429" x="3686175" y="4379913"/>
          <p14:tracePt t="172446" x="3786188" y="4365625"/>
          <p14:tracePt t="172463" x="3843338" y="4357688"/>
          <p14:tracePt t="172468" x="3857625" y="4343400"/>
          <p14:tracePt t="172478" x="3894138" y="4343400"/>
          <p14:tracePt t="172495" x="4057650" y="4308475"/>
          <p14:tracePt t="172514" x="4129088" y="4294188"/>
          <p14:tracePt t="172532" x="4179888" y="4294188"/>
          <p14:tracePt t="172546" x="4208463" y="4286250"/>
          <p14:tracePt t="172565" x="4286250" y="4271963"/>
          <p14:tracePt t="172580" x="4371975" y="4229100"/>
          <p14:tracePt t="172582" x="4422775" y="4214813"/>
          <p14:tracePt t="172597" x="4537075" y="4194175"/>
          <p14:tracePt t="172615" x="4614863" y="4186238"/>
          <p14:tracePt t="172631" x="4714875" y="4151313"/>
          <p14:tracePt t="172648" x="4837113" y="4122738"/>
          <p14:tracePt t="172665" x="5000625" y="4094163"/>
          <p14:tracePt t="172684" x="5200650" y="4071938"/>
          <p14:tracePt t="172701" x="5343525" y="4071938"/>
          <p14:tracePt t="172716" x="5480050" y="4065588"/>
          <p14:tracePt t="172733" x="5600700" y="4065588"/>
          <p14:tracePt t="172750" x="5700713" y="4051300"/>
          <p14:tracePt t="172768" x="5886450" y="4043363"/>
          <p14:tracePt t="172784" x="5986463" y="4029075"/>
          <p14:tracePt t="172801" x="6051550" y="4022725"/>
          <p14:tracePt t="172818" x="6172200" y="4000500"/>
          <p14:tracePt t="172837" x="6257925" y="4000500"/>
          <p14:tracePt t="172855" x="6443663" y="4000500"/>
          <p14:tracePt t="172873" x="6543675" y="4000500"/>
          <p14:tracePt t="172886" x="6637338" y="4000500"/>
          <p14:tracePt t="172903" x="6723063" y="4000500"/>
          <p14:tracePt t="172920" x="6772275" y="4000500"/>
          <p14:tracePt t="172939" x="6823075" y="4008438"/>
          <p14:tracePt t="172954" x="6908800" y="4008438"/>
          <p14:tracePt t="172955" x="6943725" y="4008438"/>
          <p14:tracePt t="172972" x="7000875" y="4014788"/>
          <p14:tracePt t="172988" x="7100888" y="4022725"/>
          <p14:tracePt t="173005" x="7186613" y="4022725"/>
          <p14:tracePt t="173022" x="7265988" y="4029075"/>
          <p14:tracePt t="173041" x="7315200" y="4029075"/>
          <p14:tracePt t="173056" x="7380288" y="4037013"/>
          <p14:tracePt t="173058" x="7415213" y="4051300"/>
          <p14:tracePt t="173075" x="7480300" y="4065588"/>
          <p14:tracePt t="173092" x="7566025" y="4100513"/>
          <p14:tracePt t="173108" x="7651750" y="4122738"/>
          <p14:tracePt t="173126" x="7729538" y="4137025"/>
          <p14:tracePt t="173141" x="7815263" y="4171950"/>
          <p14:tracePt t="173159" x="7872413" y="4179888"/>
          <p14:tracePt t="173159" x="7908925" y="4194175"/>
          <p14:tracePt t="173176" x="7943850" y="4208463"/>
          <p14:tracePt t="173192" x="7972425" y="4214813"/>
          <p14:tracePt t="173226" x="7980363" y="4222750"/>
          <p14:tracePt t="173243" x="8001000" y="4243388"/>
          <p14:tracePt t="173261" x="8043863" y="4279900"/>
          <p14:tracePt t="173277" x="8072438" y="4294188"/>
          <p14:tracePt t="173294" x="8086725" y="4300538"/>
          <p14:tracePt t="173311" x="8108950" y="4322763"/>
          <p14:tracePt t="173328" x="8137525" y="4337050"/>
          <p14:tracePt t="173345" x="8143875" y="4357688"/>
          <p14:tracePt t="173362" x="8180388" y="4408488"/>
          <p14:tracePt t="173379" x="8215313" y="4437063"/>
          <p14:tracePt t="173396" x="8223250" y="4451350"/>
          <p14:tracePt t="173413" x="8237538" y="4465638"/>
          <p14:tracePt t="173433" x="8251825" y="4514850"/>
          <p14:tracePt t="173449" x="8266113" y="4543425"/>
          <p14:tracePt t="173466" x="8280400" y="4572000"/>
          <p14:tracePt t="173472" x="8280400" y="4579938"/>
          <p14:tracePt t="173481" x="8286750" y="4594225"/>
          <p14:tracePt t="173499" x="8286750" y="4608513"/>
          <p14:tracePt t="173516" x="8294688" y="4622800"/>
          <p14:tracePt t="173535" x="8294688" y="4643438"/>
          <p14:tracePt t="173548" x="8294688" y="4657725"/>
          <p14:tracePt t="173566" x="8294688" y="4686300"/>
          <p14:tracePt t="173583" x="8294688" y="4700588"/>
          <p14:tracePt t="173600" x="8294688" y="4743450"/>
          <p14:tracePt t="173618" x="8294688" y="4786313"/>
          <p14:tracePt t="173635" x="8294688" y="4814888"/>
          <p14:tracePt t="173651" x="8294688" y="4829175"/>
          <p14:tracePt t="173667" x="8294688" y="4837113"/>
          <p14:tracePt t="173684" x="8286750" y="4865688"/>
          <p14:tracePt t="173702" x="8272463" y="4879975"/>
          <p14:tracePt t="173720" x="8266113" y="4914900"/>
          <p14:tracePt t="173736" x="8266113" y="4929188"/>
          <p14:tracePt t="173785" x="8258175" y="4929188"/>
          <p14:tracePt t="173818" x="8258175" y="4937125"/>
          <p14:tracePt t="173825" x="8251825" y="4937125"/>
          <p14:tracePt t="173839" x="8237538" y="4937125"/>
          <p14:tracePt t="173856" x="8223250" y="4943475"/>
          <p14:tracePt t="173871" x="8172450" y="4943475"/>
          <p14:tracePt t="173889" x="8051800" y="4951413"/>
          <p14:tracePt t="173905" x="7843838" y="4951413"/>
          <p14:tracePt t="173923" x="7643813" y="4951413"/>
          <p14:tracePt t="173942" x="7451725" y="4965700"/>
          <p14:tracePt t="173957" x="7394575" y="4972050"/>
          <p14:tracePt t="173974" x="7372350" y="4972050"/>
          <p14:tracePt t="176193" x="7366000" y="4972050"/>
          <p14:tracePt t="176200" x="7351713" y="4972050"/>
          <p14:tracePt t="176208" x="7343775" y="4972050"/>
          <p14:tracePt t="176218" x="7337425" y="4972050"/>
          <p14:tracePt t="176236" x="7294563" y="4965700"/>
          <p14:tracePt t="176252" x="7251700" y="4957763"/>
          <p14:tracePt t="176269" x="7215188" y="4951413"/>
          <p14:tracePt t="176285" x="7180263" y="4943475"/>
          <p14:tracePt t="176301" x="7115175" y="4929188"/>
          <p14:tracePt t="176318" x="7080250" y="4929188"/>
          <p14:tracePt t="176335" x="7051675" y="4922838"/>
          <p14:tracePt t="176353" x="7000875" y="4908550"/>
          <p14:tracePt t="176369" x="6908800" y="4886325"/>
          <p14:tracePt t="176386" x="6786563" y="4879975"/>
          <p14:tracePt t="176404" x="6672263" y="4857750"/>
          <p14:tracePt t="176421" x="6580188" y="4837113"/>
          <p14:tracePt t="176438" x="6537325" y="4829175"/>
          <p14:tracePt t="176454" x="6508750" y="4822825"/>
          <p14:tracePt t="176586" x="6500813" y="4822825"/>
          <p14:tracePt t="176607" x="6486525" y="4822825"/>
          <p14:tracePt t="176614" x="6472238" y="4822825"/>
          <p14:tracePt t="176624" x="6451600" y="4814888"/>
          <p14:tracePt t="176641" x="6400800" y="4800600"/>
          <p14:tracePt t="176661" x="6308725" y="4794250"/>
          <p14:tracePt t="176677" x="6257925" y="4779963"/>
          <p14:tracePt t="176692" x="6223000" y="4765675"/>
          <p14:tracePt t="176709" x="6180138" y="4751388"/>
          <p14:tracePt t="176728" x="6108700" y="4714875"/>
          <p14:tracePt t="176745" x="6015038" y="4700588"/>
          <p14:tracePt t="176761" x="5894388" y="4665663"/>
          <p14:tracePt t="176777" x="5851525" y="4665663"/>
          <p14:tracePt t="176796" x="5786438" y="4665663"/>
          <p14:tracePt t="176813" x="5772150" y="4657725"/>
          <p14:tracePt t="176830" x="5757863" y="4657725"/>
          <p14:tracePt t="180254" x="5772150" y="4657725"/>
          <p14:tracePt t="180262" x="5780088" y="4657725"/>
          <p14:tracePt t="180269" x="5815013" y="4657725"/>
          <p14:tracePt t="180277" x="5829300" y="4657725"/>
          <p14:tracePt t="180294" x="5908675" y="4665663"/>
          <p14:tracePt t="180311" x="5965825" y="4679950"/>
          <p14:tracePt t="180328" x="6029325" y="4686300"/>
          <p14:tracePt t="180345" x="6086475" y="4694238"/>
          <p14:tracePt t="180362" x="6115050" y="4700588"/>
          <p14:tracePt t="180379" x="6129338" y="4700588"/>
          <p14:tracePt t="183533" x="0" y="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연결 리스트의 종류</a:t>
            </a:r>
          </a:p>
        </p:txBody>
      </p:sp>
      <p:sp>
        <p:nvSpPr>
          <p:cNvPr id="10" name="내용 개체 틀 3"/>
          <p:cNvSpPr txBox="1">
            <a:spLocks/>
          </p:cNvSpPr>
          <p:nvPr/>
        </p:nvSpPr>
        <p:spPr>
          <a:xfrm>
            <a:off x="467823" y="1538790"/>
            <a:ext cx="8100100" cy="562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ko-KR" altLang="en-US" dirty="0" smtClean="0"/>
              <a:t>원형 이중 연결 리스트 </a:t>
            </a:r>
            <a:r>
              <a:rPr kumimoji="0" lang="en-US" altLang="ko-KR" dirty="0" smtClean="0"/>
              <a:t>(circular doubly linked list)</a:t>
            </a:r>
          </a:p>
          <a:p>
            <a:pPr fontAlgn="auto">
              <a:spcAft>
                <a:spcPts val="0"/>
              </a:spcAft>
            </a:pPr>
            <a:endParaRPr kumimoji="0" lang="en-US" altLang="ko-KR" dirty="0" smtClean="0"/>
          </a:p>
          <a:p>
            <a:pPr fontAlgn="auto">
              <a:spcAft>
                <a:spcPts val="0"/>
              </a:spcAft>
            </a:pPr>
            <a:endParaRPr kumimoji="0" lang="en-US" altLang="ko-KR" dirty="0" smtClean="0"/>
          </a:p>
          <a:p>
            <a:pPr fontAlgn="auto">
              <a:spcAft>
                <a:spcPts val="0"/>
              </a:spcAft>
            </a:pPr>
            <a:endParaRPr kumimoji="0" lang="en-US" altLang="ko-KR" dirty="0" smtClean="0"/>
          </a:p>
        </p:txBody>
      </p:sp>
      <p:grpSp>
        <p:nvGrpSpPr>
          <p:cNvPr id="38" name="그룹 37"/>
          <p:cNvGrpSpPr/>
          <p:nvPr/>
        </p:nvGrpSpPr>
        <p:grpSpPr>
          <a:xfrm>
            <a:off x="815718" y="2798930"/>
            <a:ext cx="6722259" cy="874712"/>
            <a:chOff x="761216" y="5751513"/>
            <a:chExt cx="6722259" cy="874712"/>
          </a:xfrm>
        </p:grpSpPr>
        <p:sp>
          <p:nvSpPr>
            <p:cNvPr id="13" name="직사각형 52"/>
            <p:cNvSpPr>
              <a:spLocks noChangeArrowheads="1"/>
            </p:cNvSpPr>
            <p:nvPr/>
          </p:nvSpPr>
          <p:spPr bwMode="auto">
            <a:xfrm>
              <a:off x="2560638" y="5972175"/>
              <a:ext cx="1143000" cy="428625"/>
            </a:xfrm>
            <a:prstGeom prst="rect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ko-KR" altLang="en-US" sz="2400" b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14" name="직선 연결선 53"/>
            <p:cNvCxnSpPr>
              <a:cxnSpLocks noChangeShapeType="1"/>
            </p:cNvCxnSpPr>
            <p:nvPr/>
          </p:nvCxnSpPr>
          <p:spPr bwMode="auto">
            <a:xfrm rot="5400000">
              <a:off x="3247231" y="6176169"/>
              <a:ext cx="428625" cy="1588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직선 연결선 54"/>
            <p:cNvCxnSpPr>
              <a:cxnSpLocks noChangeShapeType="1"/>
            </p:cNvCxnSpPr>
            <p:nvPr/>
          </p:nvCxnSpPr>
          <p:spPr bwMode="auto">
            <a:xfrm rot="5400000">
              <a:off x="2632869" y="6185694"/>
              <a:ext cx="428625" cy="1587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TextBox 40"/>
            <p:cNvSpPr txBox="1">
              <a:spLocks noChangeArrowheads="1"/>
            </p:cNvSpPr>
            <p:nvPr/>
          </p:nvSpPr>
          <p:spPr bwMode="auto">
            <a:xfrm>
              <a:off x="2936875" y="6008688"/>
              <a:ext cx="41275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1600" b="0">
                  <a:ea typeface="굴림" panose="020B0600000101010101" pitchFamily="50" charset="-127"/>
                </a:rPr>
                <a:t>23</a:t>
              </a:r>
              <a:endParaRPr lang="ko-KR" altLang="en-US" sz="1600" b="0">
                <a:ea typeface="굴림" panose="020B0600000101010101" pitchFamily="50" charset="-127"/>
              </a:endParaRPr>
            </a:p>
          </p:txBody>
        </p:sp>
        <p:sp>
          <p:nvSpPr>
            <p:cNvPr id="17" name="직사각형 56"/>
            <p:cNvSpPr>
              <a:spLocks noChangeArrowheads="1"/>
            </p:cNvSpPr>
            <p:nvPr/>
          </p:nvSpPr>
          <p:spPr bwMode="auto">
            <a:xfrm>
              <a:off x="4216400" y="5972175"/>
              <a:ext cx="1143000" cy="428625"/>
            </a:xfrm>
            <a:prstGeom prst="rect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ko-KR" altLang="en-US" sz="2400" b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18" name="직선 연결선 57"/>
            <p:cNvCxnSpPr>
              <a:cxnSpLocks noChangeShapeType="1"/>
            </p:cNvCxnSpPr>
            <p:nvPr/>
          </p:nvCxnSpPr>
          <p:spPr bwMode="auto">
            <a:xfrm rot="5400000">
              <a:off x="4902994" y="6176169"/>
              <a:ext cx="428625" cy="1587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직선 연결선 58"/>
            <p:cNvCxnSpPr>
              <a:cxnSpLocks noChangeShapeType="1"/>
            </p:cNvCxnSpPr>
            <p:nvPr/>
          </p:nvCxnSpPr>
          <p:spPr bwMode="auto">
            <a:xfrm rot="5400000">
              <a:off x="4288631" y="6185694"/>
              <a:ext cx="428625" cy="1588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Box 40"/>
            <p:cNvSpPr txBox="1">
              <a:spLocks noChangeArrowheads="1"/>
            </p:cNvSpPr>
            <p:nvPr/>
          </p:nvSpPr>
          <p:spPr bwMode="auto">
            <a:xfrm>
              <a:off x="4591050" y="6008688"/>
              <a:ext cx="41275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1600" b="0">
                  <a:ea typeface="굴림" panose="020B0600000101010101" pitchFamily="50" charset="-127"/>
                </a:rPr>
                <a:t>42</a:t>
              </a:r>
              <a:endParaRPr lang="ko-KR" altLang="en-US" sz="1600" b="0">
                <a:ea typeface="굴림" panose="020B0600000101010101" pitchFamily="50" charset="-127"/>
              </a:endParaRPr>
            </a:p>
          </p:txBody>
        </p:sp>
        <p:sp>
          <p:nvSpPr>
            <p:cNvPr id="21" name="직사각형 60"/>
            <p:cNvSpPr>
              <a:spLocks noChangeArrowheads="1"/>
            </p:cNvSpPr>
            <p:nvPr/>
          </p:nvSpPr>
          <p:spPr bwMode="auto">
            <a:xfrm>
              <a:off x="5883275" y="5972175"/>
              <a:ext cx="1143000" cy="428625"/>
            </a:xfrm>
            <a:prstGeom prst="rect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ko-KR" altLang="en-US" sz="2400" b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22" name="직선 연결선 61"/>
            <p:cNvCxnSpPr>
              <a:cxnSpLocks noChangeShapeType="1"/>
            </p:cNvCxnSpPr>
            <p:nvPr/>
          </p:nvCxnSpPr>
          <p:spPr bwMode="auto">
            <a:xfrm rot="5400000">
              <a:off x="6542881" y="6176169"/>
              <a:ext cx="428625" cy="1588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직선 연결선 62"/>
            <p:cNvCxnSpPr>
              <a:cxnSpLocks noChangeShapeType="1"/>
            </p:cNvCxnSpPr>
            <p:nvPr/>
          </p:nvCxnSpPr>
          <p:spPr bwMode="auto">
            <a:xfrm rot="5400000">
              <a:off x="5955506" y="6185694"/>
              <a:ext cx="428625" cy="1588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TextBox 40"/>
            <p:cNvSpPr txBox="1">
              <a:spLocks noChangeArrowheads="1"/>
            </p:cNvSpPr>
            <p:nvPr/>
          </p:nvSpPr>
          <p:spPr bwMode="auto">
            <a:xfrm>
              <a:off x="6259513" y="6008688"/>
              <a:ext cx="41275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1600" b="0">
                  <a:ea typeface="굴림" panose="020B0600000101010101" pitchFamily="50" charset="-127"/>
                </a:rPr>
                <a:t>57</a:t>
              </a:r>
              <a:endParaRPr lang="ko-KR" altLang="en-US" sz="1600" b="0">
                <a:ea typeface="굴림" panose="020B0600000101010101" pitchFamily="50" charset="-127"/>
              </a:endParaRPr>
            </a:p>
          </p:txBody>
        </p:sp>
        <p:cxnSp>
          <p:nvCxnSpPr>
            <p:cNvPr id="25" name="직선 화살표 연결선 64"/>
            <p:cNvCxnSpPr>
              <a:cxnSpLocks noChangeShapeType="1"/>
            </p:cNvCxnSpPr>
            <p:nvPr/>
          </p:nvCxnSpPr>
          <p:spPr bwMode="auto">
            <a:xfrm>
              <a:off x="3579813" y="6124575"/>
              <a:ext cx="642937" cy="1588"/>
            </a:xfrm>
            <a:prstGeom prst="straightConnector1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직선 화살표 연결선 65"/>
            <p:cNvCxnSpPr>
              <a:cxnSpLocks noChangeShapeType="1"/>
            </p:cNvCxnSpPr>
            <p:nvPr/>
          </p:nvCxnSpPr>
          <p:spPr bwMode="auto">
            <a:xfrm>
              <a:off x="5249863" y="6115050"/>
              <a:ext cx="642937" cy="1588"/>
            </a:xfrm>
            <a:prstGeom prst="straightConnector1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직선 화살표 연결선 66"/>
            <p:cNvCxnSpPr>
              <a:cxnSpLocks noChangeShapeType="1"/>
            </p:cNvCxnSpPr>
            <p:nvPr/>
          </p:nvCxnSpPr>
          <p:spPr bwMode="auto">
            <a:xfrm rot="10800000">
              <a:off x="3694113" y="6273800"/>
              <a:ext cx="642937" cy="1588"/>
            </a:xfrm>
            <a:prstGeom prst="straightConnector1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직선 화살표 연결선 67"/>
            <p:cNvCxnSpPr>
              <a:cxnSpLocks noChangeShapeType="1"/>
            </p:cNvCxnSpPr>
            <p:nvPr/>
          </p:nvCxnSpPr>
          <p:spPr bwMode="auto">
            <a:xfrm rot="10800000">
              <a:off x="5345113" y="6248400"/>
              <a:ext cx="642937" cy="1588"/>
            </a:xfrm>
            <a:prstGeom prst="straightConnector1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TextBox 70"/>
            <p:cNvSpPr txBox="1">
              <a:spLocks noChangeArrowheads="1"/>
            </p:cNvSpPr>
            <p:nvPr/>
          </p:nvSpPr>
          <p:spPr bwMode="auto">
            <a:xfrm>
              <a:off x="761216" y="5979318"/>
              <a:ext cx="112553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2400" b="0" dirty="0">
                  <a:ea typeface="굴림" panose="020B0600000101010101" pitchFamily="50" charset="-127"/>
                </a:rPr>
                <a:t>   head</a:t>
              </a:r>
              <a:endParaRPr lang="ko-KR" altLang="en-US" sz="2400" b="0">
                <a:ea typeface="굴림" panose="020B0600000101010101" pitchFamily="50" charset="-127"/>
              </a:endParaRPr>
            </a:p>
          </p:txBody>
        </p:sp>
        <p:sp>
          <p:nvSpPr>
            <p:cNvPr id="30" name="직사각형 71"/>
            <p:cNvSpPr>
              <a:spLocks noChangeArrowheads="1"/>
            </p:cNvSpPr>
            <p:nvPr/>
          </p:nvSpPr>
          <p:spPr bwMode="auto">
            <a:xfrm>
              <a:off x="1846263" y="6065838"/>
              <a:ext cx="214312" cy="285750"/>
            </a:xfrm>
            <a:prstGeom prst="rect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ko-KR" altLang="en-US" sz="2400" b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31" name="직선 화살표 연결선 72"/>
            <p:cNvCxnSpPr>
              <a:cxnSpLocks noChangeShapeType="1"/>
            </p:cNvCxnSpPr>
            <p:nvPr/>
          </p:nvCxnSpPr>
          <p:spPr bwMode="auto">
            <a:xfrm>
              <a:off x="1933575" y="6202363"/>
              <a:ext cx="642938" cy="1587"/>
            </a:xfrm>
            <a:prstGeom prst="straightConnector1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꺾인 연결선 80"/>
            <p:cNvCxnSpPr>
              <a:cxnSpLocks noChangeShapeType="1"/>
            </p:cNvCxnSpPr>
            <p:nvPr/>
          </p:nvCxnSpPr>
          <p:spPr bwMode="auto">
            <a:xfrm rot="10800000" flipH="1" flipV="1">
              <a:off x="2686050" y="6300788"/>
              <a:ext cx="4795838" cy="315912"/>
            </a:xfrm>
            <a:prstGeom prst="bentConnector3">
              <a:avLst>
                <a:gd name="adj1" fmla="val -4764"/>
              </a:avLst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직선 화살표 연결선 94"/>
            <p:cNvCxnSpPr>
              <a:cxnSpLocks noChangeShapeType="1"/>
            </p:cNvCxnSpPr>
            <p:nvPr/>
          </p:nvCxnSpPr>
          <p:spPr bwMode="auto">
            <a:xfrm rot="10800000">
              <a:off x="7050088" y="6210300"/>
              <a:ext cx="428625" cy="1588"/>
            </a:xfrm>
            <a:prstGeom prst="straightConnector1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직선 연결선 96"/>
            <p:cNvCxnSpPr>
              <a:cxnSpLocks noChangeShapeType="1"/>
            </p:cNvCxnSpPr>
            <p:nvPr/>
          </p:nvCxnSpPr>
          <p:spPr bwMode="auto">
            <a:xfrm rot="5400000">
              <a:off x="7268369" y="6411119"/>
              <a:ext cx="428625" cy="1587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꺾인 연결선 102"/>
            <p:cNvCxnSpPr>
              <a:cxnSpLocks noChangeShapeType="1"/>
            </p:cNvCxnSpPr>
            <p:nvPr/>
          </p:nvCxnSpPr>
          <p:spPr bwMode="auto">
            <a:xfrm rot="10800000" flipH="1">
              <a:off x="2560638" y="5757863"/>
              <a:ext cx="4797425" cy="327025"/>
            </a:xfrm>
            <a:prstGeom prst="bentConnector3">
              <a:avLst>
                <a:gd name="adj1" fmla="val -4764"/>
              </a:avLst>
            </a:prstGeom>
            <a:noFill/>
            <a:ln w="1587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직선 연결선 107"/>
            <p:cNvCxnSpPr>
              <a:cxnSpLocks noChangeShapeType="1"/>
            </p:cNvCxnSpPr>
            <p:nvPr/>
          </p:nvCxnSpPr>
          <p:spPr bwMode="auto">
            <a:xfrm>
              <a:off x="6929438" y="6045200"/>
              <a:ext cx="428625" cy="1588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직선 연결선 112"/>
            <p:cNvCxnSpPr>
              <a:cxnSpLocks noChangeShapeType="1"/>
            </p:cNvCxnSpPr>
            <p:nvPr/>
          </p:nvCxnSpPr>
          <p:spPr bwMode="auto">
            <a:xfrm rot="5400000" flipH="1" flipV="1">
              <a:off x="7206457" y="5893594"/>
              <a:ext cx="285750" cy="1587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1939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083"/>
    </mc:Choice>
    <mc:Fallback xmlns="">
      <p:transition spd="slow" advTm="53083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4856" x="6451600" y="5565775"/>
          <p14:tracePt t="5034" x="6451600" y="5551488"/>
          <p14:tracePt t="5045" x="6443663" y="5522913"/>
          <p14:tracePt t="5049" x="6437313" y="5500688"/>
          <p14:tracePt t="5062" x="6400800" y="5422900"/>
          <p14:tracePt t="5079" x="6357938" y="5351463"/>
          <p14:tracePt t="5098" x="6286500" y="5272088"/>
          <p14:tracePt t="5115" x="6229350" y="5222875"/>
          <p14:tracePt t="5131" x="6186488" y="5172075"/>
          <p14:tracePt t="5148" x="6100763" y="5114925"/>
          <p14:tracePt t="5164" x="6057900" y="5080000"/>
          <p14:tracePt t="5183" x="6000750" y="5029200"/>
          <p14:tracePt t="5188" x="5957888" y="5014913"/>
          <p14:tracePt t="5198" x="5922963" y="5008563"/>
          <p14:tracePt t="5215" x="5857875" y="4951413"/>
          <p14:tracePt t="5232" x="5751513" y="4879975"/>
          <p14:tracePt t="5249" x="5657850" y="4808538"/>
          <p14:tracePt t="5266" x="5537200" y="4714875"/>
          <p14:tracePt t="5283" x="5472113" y="4686300"/>
          <p14:tracePt t="5300" x="5365750" y="4657725"/>
          <p14:tracePt t="5317" x="5265738" y="4637088"/>
          <p14:tracePt t="5334" x="5180013" y="4600575"/>
          <p14:tracePt t="5351" x="5080000" y="4551363"/>
          <p14:tracePt t="5368" x="4908550" y="4486275"/>
          <p14:tracePt t="5385" x="4822825" y="4437063"/>
          <p14:tracePt t="5403" x="4729163" y="4386263"/>
          <p14:tracePt t="5419" x="4643438" y="4322763"/>
          <p14:tracePt t="5436" x="4551363" y="4271963"/>
          <p14:tracePt t="5455" x="4465638" y="4214813"/>
          <p14:tracePt t="5473" x="4414838" y="4194175"/>
          <p14:tracePt t="5489" x="4379913" y="4165600"/>
          <p14:tracePt t="5505" x="4286250" y="4137025"/>
          <p14:tracePt t="5523" x="4200525" y="4094163"/>
          <p14:tracePt t="5540" x="4157663" y="4065588"/>
          <p14:tracePt t="5557" x="4094163" y="4014788"/>
          <p14:tracePt t="5574" x="4029075" y="3994150"/>
          <p14:tracePt t="5590" x="3979863" y="3971925"/>
          <p14:tracePt t="5607" x="3957638" y="3957638"/>
          <p14:tracePt t="5627" x="3929063" y="3943350"/>
          <p14:tracePt t="5641" x="3894138" y="3900488"/>
          <p14:tracePt t="5657" x="3857625" y="3871913"/>
          <p14:tracePt t="5674" x="3822700" y="3851275"/>
          <p14:tracePt t="5691" x="3800475" y="3829050"/>
          <p14:tracePt t="5708" x="3757613" y="3786188"/>
          <p14:tracePt t="5725" x="3729038" y="3757613"/>
          <p14:tracePt t="5745" x="3643313" y="3686175"/>
          <p14:tracePt t="5760" x="3586163" y="3643313"/>
          <p14:tracePt t="5777" x="3529013" y="3608388"/>
          <p14:tracePt t="5794" x="3508375" y="3586163"/>
          <p14:tracePt t="5810" x="3486150" y="3571875"/>
          <p14:tracePt t="5827" x="3465513" y="3551238"/>
          <p14:tracePt t="5847" x="3451225" y="3543300"/>
          <p14:tracePt t="5863" x="3443288" y="3529013"/>
          <p14:tracePt t="5878" x="3436938" y="3529013"/>
          <p14:tracePt t="5895" x="3429000" y="3522663"/>
          <p14:tracePt t="5913" x="3414713" y="3508375"/>
          <p14:tracePt t="5930" x="3394075" y="3486150"/>
          <p14:tracePt t="5947" x="3314700" y="3429000"/>
          <p14:tracePt t="5964" x="3243263" y="3394075"/>
          <p14:tracePt t="5980" x="3171825" y="3351213"/>
          <p14:tracePt t="5997" x="3136900" y="3328988"/>
          <p14:tracePt t="6030" x="3136900" y="3322638"/>
          <p14:tracePt t="6268" x="3143250" y="3322638"/>
          <p14:tracePt t="6299" x="3151188" y="3322638"/>
          <p14:tracePt t="6329" x="3157538" y="3322638"/>
          <p14:tracePt t="6346" x="3165475" y="3322638"/>
          <p14:tracePt t="6449" x="3171825" y="3322638"/>
          <p14:tracePt t="6469" x="3179763" y="3322638"/>
          <p14:tracePt t="6485" x="3194050" y="3322638"/>
          <p14:tracePt t="6509" x="3208338" y="3322638"/>
          <p14:tracePt t="6517" x="3222625" y="3328988"/>
          <p14:tracePt t="6527" x="3236913" y="3328988"/>
          <p14:tracePt t="6540" x="3279775" y="3328988"/>
          <p14:tracePt t="6559" x="3314700" y="3336925"/>
          <p14:tracePt t="6574" x="3336925" y="3336925"/>
          <p14:tracePt t="6591" x="3351213" y="3336925"/>
          <p14:tracePt t="6625" x="3357563" y="3336925"/>
          <p14:tracePt t="6643" x="3371850" y="3336925"/>
          <p14:tracePt t="6659" x="3400425" y="3336925"/>
          <p14:tracePt t="6676" x="3422650" y="3328988"/>
          <p14:tracePt t="6693" x="3465513" y="3322638"/>
          <p14:tracePt t="6710" x="3486150" y="3322638"/>
          <p14:tracePt t="6728" x="3500438" y="3322638"/>
          <p14:tracePt t="6744" x="3508375" y="3322638"/>
          <p14:tracePt t="6779" x="3514725" y="3322638"/>
          <p14:tracePt t="6797" x="3522663" y="3322638"/>
          <p14:tracePt t="6814" x="3529013" y="3322638"/>
          <p14:tracePt t="6838" x="3536950" y="3322638"/>
          <p14:tracePt t="6846" x="3536950" y="3314700"/>
          <p14:tracePt t="6863" x="3551238" y="3314700"/>
          <p14:tracePt t="6880" x="3557588" y="3314700"/>
          <p14:tracePt t="6897" x="3579813" y="3314700"/>
          <p14:tracePt t="6915" x="3594100" y="3314700"/>
          <p14:tracePt t="6931" x="3608388" y="3314700"/>
          <p14:tracePt t="6948" x="3608388" y="3308350"/>
          <p14:tracePt t="6966" x="3614738" y="3308350"/>
          <p14:tracePt t="7008" x="3622675" y="3308350"/>
          <p14:tracePt t="7024" x="3629025" y="3308350"/>
          <p14:tracePt t="7040" x="3636963" y="3308350"/>
          <p14:tracePt t="7355" x="3636963" y="3300413"/>
          <p14:tracePt t="7463" x="3636963" y="3294063"/>
          <p14:tracePt t="7543" x="3643313" y="3294063"/>
          <p14:tracePt t="7589" x="3643313" y="3286125"/>
          <p14:tracePt t="7614" x="3643313" y="3279775"/>
          <p14:tracePt t="7651" x="3643313" y="3271838"/>
          <p14:tracePt t="7659" x="3643313" y="3265488"/>
          <p14:tracePt t="7674" x="3643313" y="3257550"/>
          <p14:tracePt t="7683" x="3643313" y="3251200"/>
          <p14:tracePt t="7696" x="3643313" y="3236913"/>
          <p14:tracePt t="7714" x="3643313" y="3222625"/>
          <p14:tracePt t="7732" x="3643313" y="3214688"/>
          <p14:tracePt t="7747" x="3643313" y="3200400"/>
          <p14:tracePt t="7764" x="3643313" y="3179763"/>
          <p14:tracePt t="7781" x="3651250" y="3165475"/>
          <p14:tracePt t="7798" x="3651250" y="3157538"/>
          <p14:tracePt t="7815" x="3651250" y="3143250"/>
          <p14:tracePt t="8204" x="3651250" y="3151188"/>
          <p14:tracePt t="8228" x="3651250" y="3157538"/>
          <p14:tracePt t="8860" x="3657600" y="3157538"/>
          <p14:tracePt t="8883" x="3665538" y="3157538"/>
          <p14:tracePt t="8900" x="3671888" y="3157538"/>
          <p14:tracePt t="8941" x="3679825" y="3157538"/>
          <p14:tracePt t="8962" x="3686175" y="3157538"/>
          <p14:tracePt t="8969" x="3694113" y="3157538"/>
          <p14:tracePt t="8985" x="3700463" y="3165475"/>
          <p14:tracePt t="9010" x="3708400" y="3165475"/>
          <p14:tracePt t="9024" x="3714750" y="3165475"/>
          <p14:tracePt t="9034" x="3722688" y="3165475"/>
          <p14:tracePt t="9166" x="3729038" y="3165475"/>
          <p14:tracePt t="9174" x="3736975" y="3165475"/>
          <p14:tracePt t="9189" x="3743325" y="3165475"/>
          <p14:tracePt t="9197" x="3751263" y="3165475"/>
          <p14:tracePt t="9213" x="3757613" y="3165475"/>
          <p14:tracePt t="9251" x="3765550" y="3165475"/>
          <p14:tracePt t="9258" x="3771900" y="3165475"/>
          <p14:tracePt t="9267" x="3779838" y="3165475"/>
          <p14:tracePt t="9276" x="3786188" y="3165475"/>
          <p14:tracePt t="9294" x="3794125" y="3165475"/>
          <p14:tracePt t="9310" x="3814763" y="3165475"/>
          <p14:tracePt t="9327" x="3836988" y="3165475"/>
          <p14:tracePt t="9344" x="3857625" y="3171825"/>
          <p14:tracePt t="9361" x="3886200" y="3171825"/>
          <p14:tracePt t="9378" x="3900488" y="3171825"/>
          <p14:tracePt t="9395" x="3922713" y="3171825"/>
          <p14:tracePt t="9413" x="3929063" y="3171825"/>
          <p14:tracePt t="9430" x="3943350" y="3171825"/>
          <p14:tracePt t="9463" x="3951288" y="3171825"/>
          <p14:tracePt t="9502" x="3957638" y="3171825"/>
          <p14:tracePt t="9535" x="3965575" y="3171825"/>
          <p14:tracePt t="9541" x="3971925" y="3171825"/>
          <p14:tracePt t="9557" x="3979863" y="3171825"/>
          <p14:tracePt t="9565" x="3986213" y="3171825"/>
          <p14:tracePt t="9582" x="3994150" y="3171825"/>
          <p14:tracePt t="9599" x="4000500" y="3171825"/>
          <p14:tracePt t="9616" x="4014788" y="3171825"/>
          <p14:tracePt t="9633" x="4022725" y="3171825"/>
          <p14:tracePt t="9650" x="4029075" y="3171825"/>
          <p14:tracePt t="9674" x="4037013" y="3171825"/>
          <p14:tracePt t="9696" x="4043363" y="3171825"/>
          <p14:tracePt t="9729" x="4051300" y="3171825"/>
          <p14:tracePt t="9760" x="4057650" y="3171825"/>
          <p14:tracePt t="9774" x="4065588" y="3171825"/>
          <p14:tracePt t="9823" x="4071938" y="3171825"/>
          <p14:tracePt t="9901" x="4079875" y="3179763"/>
          <p14:tracePt t="9907" x="4086225" y="3179763"/>
          <p14:tracePt t="9915" x="4094163" y="3186113"/>
          <p14:tracePt t="9924" x="4114800" y="3186113"/>
          <p14:tracePt t="9940" x="4122738" y="3186113"/>
          <p14:tracePt t="9955" x="4129088" y="3186113"/>
          <p14:tracePt t="9973" x="4151313" y="3186113"/>
          <p14:tracePt t="9990" x="4179888" y="3194050"/>
          <p14:tracePt t="10007" x="4194175" y="3194050"/>
          <p14:tracePt t="10024" x="4222750" y="3200400"/>
          <p14:tracePt t="10041" x="4237038" y="3200400"/>
          <p14:tracePt t="10060" x="4243388" y="3200400"/>
          <p14:tracePt t="10077" x="4265613" y="3200400"/>
          <p14:tracePt t="10093" x="4271963" y="3200400"/>
          <p14:tracePt t="10111" x="4300538" y="3208338"/>
          <p14:tracePt t="10127" x="4308475" y="3208338"/>
          <p14:tracePt t="10150" x="4314825" y="3208338"/>
          <p14:tracePt t="10173" x="4322763" y="3208338"/>
          <p14:tracePt t="11210" x="4322763" y="3214688"/>
          <p14:tracePt t="11226" x="4322763" y="3222625"/>
          <p14:tracePt t="11265" x="4322763" y="3228975"/>
          <p14:tracePt t="11273" x="4314825" y="3228975"/>
          <p14:tracePt t="11509" x="4314825" y="3236913"/>
          <p14:tracePt t="11555" x="4314825" y="3243263"/>
          <p14:tracePt t="11563" x="4314825" y="3251200"/>
          <p14:tracePt t="11604" x="4314825" y="3257550"/>
          <p14:tracePt t="11674" x="4314825" y="3265488"/>
          <p14:tracePt t="11680" x="4322763" y="3265488"/>
          <p14:tracePt t="11690" x="4322763" y="3271838"/>
          <p14:tracePt t="11706" x="4322763" y="3279775"/>
          <p14:tracePt t="11754" x="4329113" y="3286125"/>
          <p14:tracePt t="11767" x="4343400" y="3286125"/>
          <p14:tracePt t="11783" x="4351338" y="3294063"/>
          <p14:tracePt t="11799" x="4357688" y="3294063"/>
          <p14:tracePt t="11809" x="4365625" y="3294063"/>
          <p14:tracePt t="11826" x="4371975" y="3300413"/>
          <p14:tracePt t="11843" x="4386263" y="3300413"/>
          <p14:tracePt t="11860" x="4394200" y="3300413"/>
          <p14:tracePt t="11877" x="4414838" y="3308350"/>
          <p14:tracePt t="11893" x="4429125" y="3308350"/>
          <p14:tracePt t="11911" x="4451350" y="3308350"/>
          <p14:tracePt t="11927" x="4457700" y="3308350"/>
          <p14:tracePt t="12056" x="4471988" y="3308350"/>
          <p14:tracePt t="12065" x="4479925" y="3308350"/>
          <p14:tracePt t="12073" x="4494213" y="3308350"/>
          <p14:tracePt t="12096" x="4500563" y="3308350"/>
          <p14:tracePt t="12103" x="4514850" y="3308350"/>
          <p14:tracePt t="12114" x="4514850" y="3314700"/>
          <p14:tracePt t="12132" x="4543425" y="3322638"/>
          <p14:tracePt t="12149" x="4565650" y="3322638"/>
          <p14:tracePt t="12164" x="4600575" y="3328988"/>
          <p14:tracePt t="12183" x="4614863" y="3328988"/>
          <p14:tracePt t="12189" x="4614863" y="3336925"/>
          <p14:tracePt t="12200" x="4622800" y="3336925"/>
          <p14:tracePt t="12384" x="4622800" y="3343275"/>
          <p14:tracePt t="12456" x="4614863" y="3343275"/>
          <p14:tracePt t="12464" x="4614863" y="3351213"/>
          <p14:tracePt t="12470" x="4608513" y="3351213"/>
          <p14:tracePt t="12488" x="4600575" y="3351213"/>
          <p14:tracePt t="12504" x="4594225" y="3351213"/>
          <p14:tracePt t="12521" x="4586288" y="3351213"/>
          <p14:tracePt t="12611" x="4551363" y="3351213"/>
          <p14:tracePt t="12619" x="4529138" y="3351213"/>
          <p14:tracePt t="12629" x="4508500" y="3351213"/>
          <p14:tracePt t="12641" x="4479925" y="3351213"/>
          <p14:tracePt t="12657" x="4457700" y="3351213"/>
          <p14:tracePt t="13367" x="4451350" y="3351213"/>
          <p14:tracePt t="13720" x="4443413" y="3351213"/>
          <p14:tracePt t="13808" x="4443413" y="3357563"/>
          <p14:tracePt t="14033" x="4437063" y="3357563"/>
          <p14:tracePt t="14081" x="4429125" y="3357563"/>
          <p14:tracePt t="14195" x="4422775" y="3357563"/>
          <p14:tracePt t="14203" x="4422775" y="3365500"/>
          <p14:tracePt t="14211" x="4414838" y="3365500"/>
          <p14:tracePt t="14766" x="4394200" y="3365500"/>
          <p14:tracePt t="14773" x="4386263" y="3365500"/>
          <p14:tracePt t="14783" x="4371975" y="3357563"/>
          <p14:tracePt t="14798" x="4351338" y="3351213"/>
          <p14:tracePt t="14815" x="4329113" y="3343275"/>
          <p14:tracePt t="14833" x="4314825" y="3343275"/>
          <p14:tracePt t="14851" x="4300538" y="3336925"/>
          <p14:tracePt t="14868" x="4279900" y="3336925"/>
          <p14:tracePt t="14883" x="4265613" y="3336925"/>
          <p14:tracePt t="14900" x="4237038" y="3336925"/>
          <p14:tracePt t="14917" x="4208463" y="3328988"/>
          <p14:tracePt t="14934" x="4194175" y="3328988"/>
          <p14:tracePt t="14951" x="4171950" y="3322638"/>
          <p14:tracePt t="14996" x="4165600" y="3322638"/>
          <p14:tracePt t="15017" x="4151313" y="3322638"/>
          <p14:tracePt t="15034" x="4143375" y="3322638"/>
          <p14:tracePt t="15041" x="4129088" y="3322638"/>
          <p14:tracePt t="15055" x="4114800" y="3328988"/>
          <p14:tracePt t="15072" x="4100513" y="3328988"/>
          <p14:tracePt t="15089" x="4086225" y="3328988"/>
          <p14:tracePt t="15105" x="4071938" y="3328988"/>
          <p14:tracePt t="15121" x="4057650" y="3328988"/>
          <p14:tracePt t="15138" x="4022725" y="3328988"/>
          <p14:tracePt t="15155" x="3986213" y="3336925"/>
          <p14:tracePt t="15172" x="3957638" y="3336925"/>
          <p14:tracePt t="15191" x="3951288" y="3336925"/>
          <p14:tracePt t="15197" x="3937000" y="3336925"/>
          <p14:tracePt t="15219" x="3929063" y="3336925"/>
          <p14:tracePt t="15533" x="3922713" y="3336925"/>
          <p14:tracePt t="15573" x="3922713" y="3343275"/>
          <p14:tracePt t="15713" x="3914775" y="3343275"/>
          <p14:tracePt t="15729" x="3908425" y="3343275"/>
          <p14:tracePt t="16057" x="3900488" y="3343275"/>
          <p14:tracePt t="16071" x="3894138" y="3343275"/>
          <p14:tracePt t="16085" x="3886200" y="3336925"/>
          <p14:tracePt t="16101" x="3879850" y="3336925"/>
          <p14:tracePt t="16282" x="3871913" y="3336925"/>
          <p14:tracePt t="16354" x="3865563" y="3336925"/>
          <p14:tracePt t="18033" x="3871913" y="3336925"/>
          <p14:tracePt t="18041" x="3894138" y="3336925"/>
          <p14:tracePt t="18049" x="3894138" y="3343275"/>
          <p14:tracePt t="18062" x="3914775" y="3343275"/>
          <p14:tracePt t="18149" x="3922713" y="3343275"/>
          <p14:tracePt t="18165" x="3929063" y="3343275"/>
          <p14:tracePt t="18179" x="3937000" y="3343275"/>
          <p14:tracePt t="18188" x="3943350" y="3343275"/>
          <p14:tracePt t="18203" x="3951288" y="3343275"/>
          <p14:tracePt t="18407" x="3951288" y="3336925"/>
          <p14:tracePt t="18423" x="3951288" y="3328988"/>
          <p14:tracePt t="18430" x="3951288" y="3314700"/>
          <p14:tracePt t="18446" x="3951288" y="3308350"/>
          <p14:tracePt t="18461" x="3951288" y="3300413"/>
          <p14:tracePt t="18476" x="3951288" y="3294063"/>
          <p14:tracePt t="18517" x="3951288" y="3286125"/>
          <p14:tracePt t="18585" x="3957638" y="3286125"/>
          <p14:tracePt t="18600" x="3965575" y="3294063"/>
          <p14:tracePt t="18609" x="3971925" y="3294063"/>
          <p14:tracePt t="18621" x="3971925" y="3300413"/>
          <p14:tracePt t="18681" x="3971925" y="3314700"/>
          <p14:tracePt t="18689" x="3971925" y="3322638"/>
          <p14:tracePt t="18697" x="3971925" y="3328988"/>
          <p14:tracePt t="18706" x="3971925" y="3336925"/>
          <p14:tracePt t="18725" x="3971925" y="3351213"/>
          <p14:tracePt t="18742" x="3971925" y="3365500"/>
          <p14:tracePt t="18777" x="3971925" y="3371850"/>
          <p14:tracePt t="18797" x="3971925" y="3379788"/>
          <p14:tracePt t="19557" x="3971925" y="3386138"/>
          <p14:tracePt t="19671" x="3971925" y="3394075"/>
          <p14:tracePt t="19687" x="3971925" y="3400425"/>
          <p14:tracePt t="19711" x="3965575" y="3400425"/>
          <p14:tracePt t="19719" x="3965575" y="3408363"/>
          <p14:tracePt t="19726" x="3957638" y="3408363"/>
          <p14:tracePt t="19790" x="3951288" y="3414713"/>
          <p14:tracePt t="19798" x="3943350" y="3422650"/>
          <p14:tracePt t="19804" x="3937000" y="3436938"/>
          <p14:tracePt t="19813" x="3929063" y="3443288"/>
          <p14:tracePt t="19829" x="3908425" y="3443288"/>
          <p14:tracePt t="19846" x="3894138" y="3451225"/>
          <p14:tracePt t="19862" x="3886200" y="3451225"/>
          <p14:tracePt t="19879" x="3886200" y="3457575"/>
          <p14:tracePt t="19947" x="3886200" y="3465513"/>
          <p14:tracePt t="19963" x="3871913" y="3465513"/>
          <p14:tracePt t="19969" x="3865563" y="3471863"/>
          <p14:tracePt t="19982" x="3851275" y="3479800"/>
          <p14:tracePt t="19999" x="3836988" y="3494088"/>
          <p14:tracePt t="20016" x="3829050" y="3494088"/>
          <p14:tracePt t="20033" x="3822700" y="3500438"/>
          <p14:tracePt t="20050" x="3814763" y="3500438"/>
          <p14:tracePt t="20067" x="3808413" y="3500438"/>
          <p14:tracePt t="20085" x="3786188" y="3500438"/>
          <p14:tracePt t="20101" x="3771900" y="3500438"/>
          <p14:tracePt t="20119" x="3751263" y="3508375"/>
          <p14:tracePt t="20135" x="3743325" y="3508375"/>
          <p14:tracePt t="20233" x="3729038" y="3514725"/>
          <p14:tracePt t="20241" x="3722688" y="3514725"/>
          <p14:tracePt t="20252" x="3714750" y="3514725"/>
          <p14:tracePt t="20305" x="3757613" y="3514725"/>
          <p14:tracePt t="20312" x="3814763" y="3522663"/>
          <p14:tracePt t="20321" x="3937000" y="3543300"/>
          <p14:tracePt t="20338" x="4079875" y="3571875"/>
          <p14:tracePt t="20355" x="4265613" y="3579813"/>
          <p14:tracePt t="20373" x="4408488" y="3600450"/>
          <p14:tracePt t="20390" x="4594225" y="3636963"/>
          <p14:tracePt t="20407" x="4672013" y="3636963"/>
          <p14:tracePt t="20424" x="4751388" y="3657600"/>
          <p14:tracePt t="20441" x="4857750" y="3665538"/>
          <p14:tracePt t="20459" x="4943475" y="3665538"/>
          <p14:tracePt t="20474" x="5108575" y="3686175"/>
          <p14:tracePt t="20490" x="5229225" y="3679825"/>
          <p14:tracePt t="20507" x="5322888" y="3671888"/>
          <p14:tracePt t="20526" x="5437188" y="3671888"/>
          <p14:tracePt t="20543" x="5586413" y="3629025"/>
          <p14:tracePt t="20560" x="5786438" y="3600450"/>
          <p14:tracePt t="20577" x="5929313" y="3600450"/>
          <p14:tracePt t="20594" x="6072188" y="3594100"/>
          <p14:tracePt t="20611" x="6180138" y="3586163"/>
          <p14:tracePt t="20628" x="6280150" y="3579813"/>
          <p14:tracePt t="20645" x="6380163" y="3586163"/>
          <p14:tracePt t="20662" x="6537325" y="3608388"/>
          <p14:tracePt t="20679" x="6600825" y="3614738"/>
          <p14:tracePt t="20694" x="6665913" y="3608388"/>
          <p14:tracePt t="20711" x="6772275" y="3594100"/>
          <p14:tracePt t="20728" x="6851650" y="3579813"/>
          <p14:tracePt t="20746" x="6923088" y="3557588"/>
          <p14:tracePt t="20763" x="6980238" y="3543300"/>
          <p14:tracePt t="20780" x="7058025" y="3514725"/>
          <p14:tracePt t="20796" x="7143750" y="3486150"/>
          <p14:tracePt t="20814" x="7172325" y="3471863"/>
          <p14:tracePt t="20830" x="7208838" y="3443288"/>
          <p14:tracePt t="20847" x="7223125" y="3422650"/>
          <p14:tracePt t="20866" x="7243763" y="3379788"/>
          <p14:tracePt t="20882" x="7243763" y="3357563"/>
          <p14:tracePt t="20898" x="7243763" y="3336925"/>
          <p14:tracePt t="20915" x="7243763" y="3328988"/>
          <p14:tracePt t="20932" x="7243763" y="3322638"/>
          <p14:tracePt t="20949" x="7237413" y="3300413"/>
          <p14:tracePt t="20966" x="7223125" y="3279775"/>
          <p14:tracePt t="20983" x="7215188" y="3271838"/>
          <p14:tracePt t="21001" x="7208838" y="3265488"/>
          <p14:tracePt t="21017" x="7200900" y="3265488"/>
          <p14:tracePt t="21034" x="7194550" y="3265488"/>
          <p14:tracePt t="21051" x="7180263" y="3257550"/>
          <p14:tracePt t="21068" x="7129463" y="3243263"/>
          <p14:tracePt t="21085" x="7100888" y="3228975"/>
          <p14:tracePt t="21102" x="7080250" y="3222625"/>
          <p14:tracePt t="21120" x="7065963" y="3214688"/>
          <p14:tracePt t="21137" x="7058025" y="3214688"/>
          <p14:tracePt t="21155" x="7051675" y="3208338"/>
          <p14:tracePt t="21188" x="7043738" y="3200400"/>
          <p14:tracePt t="21204" x="7043738" y="3194050"/>
          <p14:tracePt t="21313" x="7037388" y="3194050"/>
          <p14:tracePt t="21423" x="7037388" y="3186113"/>
          <p14:tracePt t="22303" x="7037388" y="3179763"/>
          <p14:tracePt t="22311" x="7029450" y="3179763"/>
          <p14:tracePt t="22594" x="7029450" y="3171825"/>
          <p14:tracePt t="22602" x="7029450" y="3165475"/>
          <p14:tracePt t="22626" x="7029450" y="3157538"/>
          <p14:tracePt t="22658" x="7029450" y="3151188"/>
          <p14:tracePt t="22804" x="7037388" y="3151188"/>
          <p14:tracePt t="22834" x="7043738" y="3151188"/>
          <p14:tracePt t="22851" x="7051675" y="3151188"/>
          <p14:tracePt t="22859" x="7058025" y="3151188"/>
          <p14:tracePt t="22869" x="7065963" y="3151188"/>
          <p14:tracePt t="22886" x="7080250" y="3151188"/>
          <p14:tracePt t="22903" x="7115175" y="3151188"/>
          <p14:tracePt t="22920" x="7151688" y="3157538"/>
          <p14:tracePt t="22937" x="7172325" y="3157538"/>
          <p14:tracePt t="22954" x="7186613" y="3157538"/>
          <p14:tracePt t="22971" x="7194550" y="3165475"/>
          <p14:tracePt t="22988" x="7200900" y="3165475"/>
          <p14:tracePt t="23005" x="7208838" y="3165475"/>
          <p14:tracePt t="23022" x="7229475" y="3165475"/>
          <p14:tracePt t="23039" x="7237413" y="3165475"/>
          <p14:tracePt t="23056" x="7272338" y="3165475"/>
          <p14:tracePt t="23073" x="7300913" y="3157538"/>
          <p14:tracePt t="23090" x="7323138" y="3143250"/>
          <p14:tracePt t="23108" x="7337425" y="3143250"/>
          <p14:tracePt t="23126" x="7351713" y="3136900"/>
          <p14:tracePt t="23141" x="7366000" y="3136900"/>
          <p14:tracePt t="23159" x="7372350" y="3136900"/>
          <p14:tracePt t="23177" x="7386638" y="3122613"/>
          <p14:tracePt t="23193" x="7394575" y="3108325"/>
          <p14:tracePt t="23209" x="7408863" y="3100388"/>
          <p14:tracePt t="23226" x="7415213" y="3086100"/>
          <p14:tracePt t="23243" x="7423150" y="3071813"/>
          <p14:tracePt t="23260" x="7429500" y="3065463"/>
          <p14:tracePt t="23277" x="7437438" y="3057525"/>
          <p14:tracePt t="23296" x="7437438" y="3043238"/>
          <p14:tracePt t="23313" x="7437438" y="3028950"/>
          <p14:tracePt t="23330" x="7437438" y="3000375"/>
          <p14:tracePt t="23347" x="7437438" y="2965450"/>
          <p14:tracePt t="23364" x="7443788" y="2951163"/>
          <p14:tracePt t="23381" x="7443788" y="2936875"/>
          <p14:tracePt t="23476" x="7443788" y="2928938"/>
          <p14:tracePt t="23556" x="7443788" y="2922588"/>
          <p14:tracePt t="23603" x="7443788" y="2914650"/>
          <p14:tracePt t="23612" x="7443788" y="2908300"/>
          <p14:tracePt t="23617" x="7437438" y="2900363"/>
          <p14:tracePt t="23634" x="7429500" y="2894013"/>
          <p14:tracePt t="23651" x="7423150" y="2894013"/>
          <p14:tracePt t="23781" x="7423150" y="2886075"/>
          <p14:tracePt t="23921" x="7423150" y="2879725"/>
          <p14:tracePt t="23952" x="7415213" y="2879725"/>
          <p14:tracePt t="23967" x="7415213" y="2871788"/>
          <p14:tracePt t="24053" x="7415213" y="2865438"/>
          <p14:tracePt t="24069" x="7408863" y="2865438"/>
          <p14:tracePt t="24094" x="7408863" y="2857500"/>
          <p14:tracePt t="24101" x="7394575" y="2843213"/>
          <p14:tracePt t="24118" x="7386638" y="2843213"/>
          <p14:tracePt t="24131" x="7380288" y="2828925"/>
          <p14:tracePt t="24144" x="7372350" y="2828925"/>
          <p14:tracePt t="24163" x="7366000" y="2828925"/>
          <p14:tracePt t="24181" x="7366000" y="2822575"/>
          <p14:tracePt t="24258" x="7358063" y="2822575"/>
          <p14:tracePt t="24271" x="7351713" y="2822575"/>
          <p14:tracePt t="24287" x="7343775" y="2822575"/>
          <p14:tracePt t="24304" x="7329488" y="2814638"/>
          <p14:tracePt t="24312" x="7323138" y="2814638"/>
          <p14:tracePt t="24319" x="7315200" y="2814638"/>
          <p14:tracePt t="24330" x="7308850" y="2814638"/>
          <p14:tracePt t="24348" x="7308850" y="2808288"/>
          <p14:tracePt t="24365" x="7300913" y="2808288"/>
          <p14:tracePt t="24381" x="7286625" y="2808288"/>
          <p14:tracePt t="24399" x="7286625" y="2800350"/>
          <p14:tracePt t="24460" x="7280275" y="2800350"/>
          <p14:tracePt t="25015" x="7272338" y="2800350"/>
          <p14:tracePt t="25037" x="7272338" y="2808288"/>
          <p14:tracePt t="25053" x="7272338" y="2814638"/>
          <p14:tracePt t="25062" x="7265988" y="2814638"/>
          <p14:tracePt t="25069" x="7265988" y="2822575"/>
          <p14:tracePt t="25085" x="7265988" y="2828925"/>
          <p14:tracePt t="25095" x="7258050" y="2836863"/>
          <p14:tracePt t="25114" x="7251700" y="2871788"/>
          <p14:tracePt t="25129" x="7229475" y="2928938"/>
          <p14:tracePt t="25147" x="7200900" y="2979738"/>
          <p14:tracePt t="25163" x="7186613" y="2994025"/>
          <p14:tracePt t="25180" x="7180263" y="2994025"/>
          <p14:tracePt t="25198" x="7158038" y="2994025"/>
          <p14:tracePt t="25214" x="7129463" y="3008313"/>
          <p14:tracePt t="25231" x="7100888" y="3014663"/>
          <p14:tracePt t="25248" x="7058025" y="3051175"/>
          <p14:tracePt t="25265" x="7023100" y="3079750"/>
          <p14:tracePt t="25282" x="7008813" y="3079750"/>
          <p14:tracePt t="25299" x="7000875" y="3079750"/>
          <p14:tracePt t="25316" x="6994525" y="3086100"/>
          <p14:tracePt t="25333" x="6965950" y="3086100"/>
          <p14:tracePt t="25350" x="6900863" y="3086100"/>
          <p14:tracePt t="25368" x="6872288" y="3086100"/>
          <p14:tracePt t="25641" x="6886575" y="3086100"/>
          <p14:tracePt t="25649" x="6894513" y="3086100"/>
          <p14:tracePt t="25657" x="6908800" y="3086100"/>
          <p14:tracePt t="25673" x="6923088" y="3086100"/>
          <p14:tracePt t="25690" x="6929438" y="3086100"/>
          <p14:tracePt t="25693" x="6937375" y="3086100"/>
          <p14:tracePt t="25734" x="6943725" y="3086100"/>
          <p14:tracePt t="25751" x="6951663" y="3086100"/>
          <p14:tracePt t="25765" x="6958013" y="3086100"/>
          <p14:tracePt t="25774" x="6972300" y="3086100"/>
          <p14:tracePt t="25789" x="6994525" y="3086100"/>
          <p14:tracePt t="25797" x="7008813" y="3086100"/>
          <p14:tracePt t="25808" x="7015163" y="3086100"/>
          <p14:tracePt t="25826" x="7065963" y="3086100"/>
          <p14:tracePt t="25843" x="7080250" y="3094038"/>
          <p14:tracePt t="25860" x="7086600" y="3100388"/>
          <p14:tracePt t="25986" x="7094538" y="3100388"/>
          <p14:tracePt t="26016" x="7100888" y="3100388"/>
          <p14:tracePt t="26203" x="7094538" y="3100388"/>
          <p14:tracePt t="26219" x="7094538" y="3108325"/>
          <p14:tracePt t="26453" x="7094538" y="3114675"/>
          <p14:tracePt t="26532" x="7086600" y="3122613"/>
          <p14:tracePt t="26546" x="7080250" y="3122613"/>
          <p14:tracePt t="26820" x="7086600" y="3122613"/>
          <p14:tracePt t="26836" x="7094538" y="3122613"/>
          <p14:tracePt t="26849" x="7100888" y="3122613"/>
          <p14:tracePt t="26866" x="7108825" y="3122613"/>
          <p14:tracePt t="26873" x="7115175" y="3122613"/>
          <p14:tracePt t="26882" x="7123113" y="3122613"/>
          <p14:tracePt t="26896" x="7143750" y="3122613"/>
          <p14:tracePt t="26915" x="7172325" y="3122613"/>
          <p14:tracePt t="26932" x="7200900" y="3122613"/>
          <p14:tracePt t="26948" x="7223125" y="3122613"/>
          <p14:tracePt t="26964" x="7237413" y="3128963"/>
          <p14:tracePt t="26983" x="7251700" y="3128963"/>
          <p14:tracePt t="27000" x="7272338" y="3128963"/>
          <p14:tracePt t="27034" x="7294563" y="3128963"/>
          <p14:tracePt t="27050" x="7308850" y="3128963"/>
          <p14:tracePt t="27067" x="7323138" y="3128963"/>
          <p14:tracePt t="27083" x="7329488" y="3128963"/>
          <p14:tracePt t="27101" x="7337425" y="3128963"/>
          <p14:tracePt t="27155" x="7343775" y="3128963"/>
          <p14:tracePt t="27319" x="7329488" y="3128963"/>
          <p14:tracePt t="27327" x="7315200" y="3128963"/>
          <p14:tracePt t="27339" x="7300913" y="3128963"/>
          <p14:tracePt t="27356" x="7280275" y="3128963"/>
          <p14:tracePt t="27372" x="7223125" y="3128963"/>
          <p14:tracePt t="27389" x="7200900" y="3136900"/>
          <p14:tracePt t="27406" x="7172325" y="3136900"/>
          <p14:tracePt t="27423" x="7123113" y="3122613"/>
          <p14:tracePt t="27440" x="7072313" y="3122613"/>
          <p14:tracePt t="27457" x="7051675" y="3122613"/>
          <p14:tracePt t="27703" x="7065963" y="3122613"/>
          <p14:tracePt t="27711" x="7072313" y="3122613"/>
          <p14:tracePt t="27719" x="7086600" y="3122613"/>
          <p14:tracePt t="27729" x="7094538" y="3122613"/>
          <p14:tracePt t="27746" x="7129463" y="3122613"/>
          <p14:tracePt t="27763" x="7151688" y="3122613"/>
          <p14:tracePt t="27781" x="7208838" y="3114675"/>
          <p14:tracePt t="27798" x="7223125" y="3114675"/>
          <p14:tracePt t="27815" x="7229475" y="3114675"/>
          <p14:tracePt t="27831" x="7251700" y="3114675"/>
          <p14:tracePt t="27849" x="7258050" y="3114675"/>
          <p14:tracePt t="27866" x="7286625" y="3108325"/>
          <p14:tracePt t="27883" x="7315200" y="3108325"/>
          <p14:tracePt t="27900" x="7329488" y="3100388"/>
          <p14:tracePt t="27918" x="7343775" y="3086100"/>
          <p14:tracePt t="27935" x="7351713" y="3079750"/>
          <p14:tracePt t="27950" x="7358063" y="3071813"/>
          <p14:tracePt t="27967" x="7372350" y="3057525"/>
          <p14:tracePt t="27984" x="7380288" y="3051175"/>
          <p14:tracePt t="28003" x="7386638" y="3028950"/>
          <p14:tracePt t="28018" x="7394575" y="2994025"/>
          <p14:tracePt t="28035" x="7394575" y="2957513"/>
          <p14:tracePt t="28052" x="7394575" y="2922588"/>
          <p14:tracePt t="28088" x="7394575" y="2908300"/>
          <p14:tracePt t="28121" x="7386638" y="2886075"/>
          <p14:tracePt t="28139" x="7366000" y="2857500"/>
          <p14:tracePt t="28155" x="7337425" y="2857500"/>
          <p14:tracePt t="28172" x="7308850" y="2857500"/>
          <p14:tracePt t="28189" x="7258050" y="2851150"/>
          <p14:tracePt t="28205" x="7165975" y="2836863"/>
          <p14:tracePt t="28222" x="7072313" y="2814638"/>
          <p14:tracePt t="28239" x="6986588" y="2800350"/>
          <p14:tracePt t="28256" x="6886575" y="2786063"/>
          <p14:tracePt t="28273" x="6786563" y="2786063"/>
          <p14:tracePt t="28289" x="6686550" y="2751138"/>
          <p14:tracePt t="28306" x="6600825" y="2743200"/>
          <p14:tracePt t="28326" x="6515100" y="2736850"/>
          <p14:tracePt t="28340" x="6400800" y="2728913"/>
          <p14:tracePt t="28357" x="6294438" y="2700338"/>
          <p14:tracePt t="28376" x="6151563" y="2657475"/>
          <p14:tracePt t="28393" x="6029325" y="2651125"/>
          <p14:tracePt t="28410" x="5886450" y="2636838"/>
          <p14:tracePt t="28427" x="5708650" y="2628900"/>
          <p14:tracePt t="28444" x="5600700" y="2614613"/>
          <p14:tracePt t="28461" x="5443538" y="2614613"/>
          <p14:tracePt t="28478" x="5308600" y="2622550"/>
          <p14:tracePt t="28495" x="5194300" y="2622550"/>
          <p14:tracePt t="28510" x="5043488" y="2614613"/>
          <p14:tracePt t="28528" x="4857750" y="2622550"/>
          <p14:tracePt t="28546" x="4657725" y="2614613"/>
          <p14:tracePt t="28563" x="4494213" y="2622550"/>
          <p14:tracePt t="28580" x="4300538" y="2628900"/>
          <p14:tracePt t="28596" x="4129088" y="2643188"/>
          <p14:tracePt t="28613" x="3979863" y="2657475"/>
          <p14:tracePt t="28629" x="3829050" y="2657475"/>
          <p14:tracePt t="28632" x="3771900" y="2657475"/>
          <p14:tracePt t="28646" x="3636963" y="2657475"/>
          <p14:tracePt t="28663" x="3529013" y="2671763"/>
          <p14:tracePt t="28680" x="3436938" y="2679700"/>
          <p14:tracePt t="28697" x="3351213" y="2679700"/>
          <p14:tracePt t="28714" x="3294063" y="2671763"/>
          <p14:tracePt t="28731" x="3214688" y="2665413"/>
          <p14:tracePt t="28748" x="3094038" y="2665413"/>
          <p14:tracePt t="28765" x="3028950" y="2665413"/>
          <p14:tracePt t="28782" x="2971800" y="2665413"/>
          <p14:tracePt t="28800" x="2951163" y="2665413"/>
          <p14:tracePt t="28818" x="2928938" y="2665413"/>
          <p14:tracePt t="28833" x="2922588" y="2671763"/>
          <p14:tracePt t="28850" x="2894013" y="2693988"/>
          <p14:tracePt t="28867" x="2871788" y="2708275"/>
          <p14:tracePt t="28884" x="2857500" y="2728913"/>
          <p14:tracePt t="28901" x="2814638" y="2757488"/>
          <p14:tracePt t="28918" x="2800350" y="2786063"/>
          <p14:tracePt t="28935" x="2765425" y="2814638"/>
          <p14:tracePt t="28952" x="2743200" y="2857500"/>
          <p14:tracePt t="28969" x="2722563" y="2894013"/>
          <p14:tracePt t="28987" x="2700338" y="2951163"/>
          <p14:tracePt t="29005" x="2671763" y="3000375"/>
          <p14:tracePt t="29022" x="2665413" y="3022600"/>
          <p14:tracePt t="29039" x="2651125" y="3057525"/>
          <p14:tracePt t="29055" x="2643188" y="3079750"/>
          <p14:tracePt t="29071" x="2643188" y="3094038"/>
          <p14:tracePt t="29089" x="2651125" y="3108325"/>
          <p14:tracePt t="29105" x="2679700" y="3122613"/>
          <p14:tracePt t="29122" x="2786063" y="3128963"/>
          <p14:tracePt t="29141" x="2894013" y="3143250"/>
          <p14:tracePt t="29158" x="2971800" y="3157538"/>
          <p14:tracePt t="29175" x="3000375" y="3165475"/>
          <p14:tracePt t="29193" x="3008313" y="3165475"/>
          <p14:tracePt t="29406" x="3008313" y="3179763"/>
          <p14:tracePt t="29413" x="3008313" y="3228975"/>
          <p14:tracePt t="29419" x="3000375" y="3243263"/>
          <p14:tracePt t="29428" x="2994025" y="3257550"/>
          <p14:tracePt t="29445" x="2994025" y="3300413"/>
          <p14:tracePt t="29462" x="2994025" y="3328988"/>
          <p14:tracePt t="29479" x="2994025" y="3357563"/>
          <p14:tracePt t="29496" x="2986088" y="3386138"/>
          <p14:tracePt t="29513" x="2965450" y="3429000"/>
          <p14:tracePt t="29530" x="2928938" y="3451225"/>
          <p14:tracePt t="29547" x="2900363" y="3465513"/>
          <p14:tracePt t="29565" x="2894013" y="3465513"/>
          <p14:tracePt t="29583" x="2886075" y="3465513"/>
          <p14:tracePt t="29600" x="2879725" y="3471863"/>
          <p14:tracePt t="29719" x="2871788" y="3471863"/>
          <p14:tracePt t="29743" x="2871788" y="3465513"/>
          <p14:tracePt t="29813" x="2865438" y="3465513"/>
          <p14:tracePt t="29838" x="2857500" y="3465513"/>
          <p14:tracePt t="29866" x="2857500" y="3457575"/>
          <p14:tracePt t="29890" x="2857500" y="3451225"/>
          <p14:tracePt t="29897" x="2851150" y="3451225"/>
          <p14:tracePt t="29912" x="2843213" y="3443288"/>
          <p14:tracePt t="29921" x="2843213" y="3436938"/>
          <p14:tracePt t="29938" x="2828925" y="3436938"/>
          <p14:tracePt t="30015" x="2822575" y="3436938"/>
          <p14:tracePt t="30023" x="2822575" y="3429000"/>
          <p14:tracePt t="30047" x="2814638" y="3422650"/>
          <p14:tracePt t="30056" x="2814638" y="3414713"/>
          <p14:tracePt t="30063" x="2808288" y="3414713"/>
          <p14:tracePt t="30085" x="2808288" y="3408363"/>
          <p14:tracePt t="30117" x="2800350" y="3400425"/>
          <p14:tracePt t="30132" x="2794000" y="3400425"/>
          <p14:tracePt t="30310" x="2794000" y="3394075"/>
          <p14:tracePt t="30366" x="2786063" y="3394075"/>
          <p14:tracePt t="30373" x="2765425" y="3386138"/>
          <p14:tracePt t="30383" x="2751138" y="3386138"/>
          <p14:tracePt t="30398" x="2736850" y="3379788"/>
          <p14:tracePt t="30415" x="2700338" y="3365500"/>
          <p14:tracePt t="30432" x="2686050" y="3365500"/>
          <p14:tracePt t="30515" x="2679700" y="3365500"/>
          <p14:tracePt t="30523" x="2671763" y="3365500"/>
          <p14:tracePt t="30534" x="2665413" y="3365500"/>
          <p14:tracePt t="30549" x="2636838" y="3365500"/>
          <p14:tracePt t="30566" x="2622550" y="3365500"/>
          <p14:tracePt t="30584" x="2614613" y="3365500"/>
          <p14:tracePt t="30601" x="2608263" y="3365500"/>
          <p14:tracePt t="30624" x="2600325" y="3365500"/>
          <p14:tracePt t="30648" x="2600325" y="3379788"/>
          <p14:tracePt t="30656" x="2593975" y="3394075"/>
          <p14:tracePt t="30670" x="2579688" y="3400425"/>
          <p14:tracePt t="30687" x="2579688" y="3414713"/>
          <p14:tracePt t="30704" x="2579688" y="3422650"/>
          <p14:tracePt t="30721" x="2571750" y="3443288"/>
          <p14:tracePt t="30738" x="2565400" y="3465513"/>
          <p14:tracePt t="30755" x="2565400" y="3500438"/>
          <p14:tracePt t="30772" x="2557463" y="3514725"/>
          <p14:tracePt t="30787" x="2557463" y="3543300"/>
          <p14:tracePt t="30806" x="2557463" y="3557588"/>
          <p14:tracePt t="30823" x="2557463" y="3594100"/>
          <p14:tracePt t="30841" x="2557463" y="3671888"/>
          <p14:tracePt t="30858" x="2557463" y="3708400"/>
          <p14:tracePt t="30873" x="2565400" y="3743325"/>
          <p14:tracePt t="30891" x="2571750" y="3765550"/>
          <p14:tracePt t="30908" x="2579688" y="3779838"/>
          <p14:tracePt t="30924" x="2593975" y="3800475"/>
          <p14:tracePt t="30940" x="2628900" y="3829050"/>
          <p14:tracePt t="30957" x="2665413" y="3851275"/>
          <p14:tracePt t="30974" x="2736850" y="3929063"/>
          <p14:tracePt t="30991" x="2794000" y="3951288"/>
          <p14:tracePt t="31008" x="2857500" y="3986213"/>
          <p14:tracePt t="31026" x="2914650" y="4014788"/>
          <p14:tracePt t="31042" x="3043238" y="4057650"/>
          <p14:tracePt t="31060" x="3171825" y="4100513"/>
          <p14:tracePt t="31076" x="3414713" y="4200525"/>
          <p14:tracePt t="31093" x="3586163" y="4237038"/>
          <p14:tracePt t="31111" x="3679825" y="4279900"/>
          <p14:tracePt t="31131" x="3857625" y="4343400"/>
          <p14:tracePt t="31147" x="3937000" y="4365625"/>
          <p14:tracePt t="31163" x="4022725" y="4394200"/>
          <p14:tracePt t="31180" x="4100513" y="4429125"/>
          <p14:tracePt t="31186" x="4186238" y="4457700"/>
          <p14:tracePt t="31197" x="4243388" y="4486275"/>
          <p14:tracePt t="31213" x="4429125" y="4529138"/>
          <p14:tracePt t="31229" x="4572000" y="4579938"/>
          <p14:tracePt t="31246" x="4872038" y="4608513"/>
          <p14:tracePt t="31264" x="5043488" y="4608513"/>
          <p14:tracePt t="31280" x="5222875" y="4651375"/>
          <p14:tracePt t="31297" x="5422900" y="4700588"/>
          <p14:tracePt t="31314" x="5600700" y="4751388"/>
          <p14:tracePt t="31331" x="5708650" y="4765675"/>
          <p14:tracePt t="31348" x="5951538" y="4779963"/>
          <p14:tracePt t="31365" x="6122988" y="4794250"/>
          <p14:tracePt t="31382" x="6286500" y="4808538"/>
          <p14:tracePt t="31399" x="6465888" y="4829175"/>
          <p14:tracePt t="31416" x="6615113" y="4814888"/>
          <p14:tracePt t="31433" x="6743700" y="4800600"/>
          <p14:tracePt t="31450" x="6937375" y="4729163"/>
          <p14:tracePt t="31468" x="7051675" y="4672013"/>
          <p14:tracePt t="31485" x="7143750" y="4629150"/>
          <p14:tracePt t="31503" x="7229475" y="4586288"/>
          <p14:tracePt t="31520" x="7366000" y="4522788"/>
          <p14:tracePt t="31535" x="7394575" y="4508500"/>
          <p14:tracePt t="31554" x="7537450" y="4400550"/>
          <p14:tracePt t="31571" x="7629525" y="4329113"/>
          <p14:tracePt t="31588" x="7686675" y="4257675"/>
          <p14:tracePt t="31603" x="7751763" y="4179888"/>
          <p14:tracePt t="31620" x="7794625" y="4100513"/>
          <p14:tracePt t="31639" x="7823200" y="4037013"/>
          <p14:tracePt t="31654" x="7843838" y="4000500"/>
          <p14:tracePt t="31671" x="7858125" y="3957638"/>
          <p14:tracePt t="31688" x="7866063" y="3908425"/>
          <p14:tracePt t="31705" x="7866063" y="3843338"/>
          <p14:tracePt t="31722" x="7866063" y="3808413"/>
          <p14:tracePt t="31739" x="7866063" y="3757613"/>
          <p14:tracePt t="31756" x="7858125" y="3679825"/>
          <p14:tracePt t="31773" x="7851775" y="3657600"/>
          <p14:tracePt t="31790" x="7843838" y="3643313"/>
          <p14:tracePt t="31807" x="7843838" y="3636963"/>
          <p14:tracePt t="31824" x="7815263" y="3586163"/>
          <p14:tracePt t="31841" x="7758113" y="3522663"/>
          <p14:tracePt t="31859" x="7715250" y="3486150"/>
          <p14:tracePt t="31875" x="7666038" y="3465513"/>
          <p14:tracePt t="31892" x="7637463" y="3443288"/>
          <p14:tracePt t="31909" x="7600950" y="3422650"/>
          <p14:tracePt t="31926" x="7580313" y="3414713"/>
          <p14:tracePt t="31943" x="7558088" y="3400425"/>
          <p14:tracePt t="31960" x="7515225" y="3394075"/>
          <p14:tracePt t="31977" x="7466013" y="3379788"/>
          <p14:tracePt t="31996" x="7423150" y="3365500"/>
          <p14:tracePt t="32011" x="7351713" y="3343275"/>
          <p14:tracePt t="32028" x="7251700" y="3328988"/>
          <p14:tracePt t="32045" x="7229475" y="3314700"/>
          <p14:tracePt t="32343" x="7237413" y="3314700"/>
          <p14:tracePt t="32718" x="7243763" y="3314700"/>
          <p14:tracePt t="32727" x="7251700" y="3314700"/>
          <p14:tracePt t="32743" x="7258050" y="3314700"/>
          <p14:tracePt t="32757" x="7265988" y="3314700"/>
          <p14:tracePt t="32765" x="7272338" y="3314700"/>
          <p14:tracePt t="32780" x="7280275" y="3314700"/>
          <p14:tracePt t="32797" x="7286625" y="3314700"/>
          <p14:tracePt t="32811" x="7315200" y="3314700"/>
          <p14:tracePt t="32828" x="7358063" y="3314700"/>
          <p14:tracePt t="32845" x="7386638" y="3314700"/>
          <p14:tracePt t="32862" x="7423150" y="3308350"/>
          <p14:tracePt t="32879" x="7458075" y="3300413"/>
          <p14:tracePt t="32896" x="7480300" y="3271838"/>
          <p14:tracePt t="32912" x="7494588" y="3271838"/>
          <p14:tracePt t="32929" x="7494588" y="3265488"/>
          <p14:tracePt t="32946" x="7500938" y="3265488"/>
          <p14:tracePt t="32962" x="7508875" y="3265488"/>
          <p14:tracePt t="32981" x="7523163" y="3265488"/>
          <p14:tracePt t="32998" x="7537450" y="3251200"/>
          <p14:tracePt t="33013" x="7558088" y="3243263"/>
          <p14:tracePt t="33031" x="7566025" y="3222625"/>
          <p14:tracePt t="33047" x="7600950" y="3194050"/>
          <p14:tracePt t="33064" x="7615238" y="3171825"/>
          <p14:tracePt t="33082" x="7637463" y="3143250"/>
          <p14:tracePt t="33100" x="7643813" y="3128963"/>
          <p14:tracePt t="33115" x="7658100" y="3122613"/>
          <p14:tracePt t="33133" x="7666038" y="3114675"/>
          <p14:tracePt t="33149" x="7666038" y="3108325"/>
          <p14:tracePt t="33166" x="7680325" y="3100388"/>
          <p14:tracePt t="33183" x="7686675" y="3086100"/>
          <p14:tracePt t="33186" x="7694613" y="3065463"/>
          <p14:tracePt t="33202" x="7700963" y="3057525"/>
          <p14:tracePt t="33218" x="7708900" y="3051175"/>
          <p14:tracePt t="33234" x="7715250" y="3043238"/>
          <p14:tracePt t="33251" x="7723188" y="3022600"/>
          <p14:tracePt t="33268" x="7751763" y="2965450"/>
          <p14:tracePt t="33287" x="7786688" y="2894013"/>
          <p14:tracePt t="33303" x="7808913" y="2836863"/>
          <p14:tracePt t="33319" x="7837488" y="2800350"/>
          <p14:tracePt t="33337" x="7858125" y="2771775"/>
          <p14:tracePt t="33353" x="7866063" y="2757488"/>
          <p14:tracePt t="33370" x="7880350" y="2751138"/>
          <p14:tracePt t="33387" x="7886700" y="2728913"/>
          <p14:tracePt t="33404" x="7908925" y="2708275"/>
          <p14:tracePt t="33421" x="7908925" y="2700338"/>
          <p14:tracePt t="33438" x="7915275" y="2686050"/>
          <p14:tracePt t="33455" x="7915275" y="2679700"/>
          <p14:tracePt t="33473" x="7929563" y="2657475"/>
          <p14:tracePt t="33506" x="7929563" y="2651125"/>
          <p14:tracePt t="33546" x="7937500" y="2651125"/>
          <p14:tracePt t="33553" x="7937500" y="2643188"/>
          <p14:tracePt t="33561" x="7937500" y="2628900"/>
          <p14:tracePt t="33574" x="7943850" y="2622550"/>
          <p14:tracePt t="33592" x="7943850" y="2614613"/>
          <p14:tracePt t="33896" x="7943850" y="2608263"/>
          <p14:tracePt t="34047" x="7943850" y="2600325"/>
          <p14:tracePt t="52686" x="0" y="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6.5 </a:t>
            </a:r>
            <a:r>
              <a:rPr lang="ko-KR" altLang="en-US" dirty="0">
                <a:solidFill>
                  <a:srgbClr val="0000FF"/>
                </a:solidFill>
              </a:rPr>
              <a:t>이중연결리스트의 응용</a:t>
            </a:r>
            <a:r>
              <a:rPr lang="en-US" altLang="ko-KR" dirty="0">
                <a:solidFill>
                  <a:srgbClr val="0000FF"/>
                </a:solidFill>
              </a:rPr>
              <a:t>: </a:t>
            </a:r>
            <a:r>
              <a:rPr lang="ko-KR" altLang="en-US" dirty="0">
                <a:solidFill>
                  <a:srgbClr val="0000FF"/>
                </a:solidFill>
              </a:rPr>
              <a:t>연결된 </a:t>
            </a:r>
            <a:r>
              <a:rPr lang="ko-KR" altLang="en-US" dirty="0" err="1">
                <a:solidFill>
                  <a:srgbClr val="0000FF"/>
                </a:solidFill>
              </a:rPr>
              <a:t>덱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kern="0" dirty="0" smtClean="0">
                <a:solidFill>
                  <a:schemeClr val="tx2"/>
                </a:solidFill>
              </a:rPr>
              <a:t>연결된 </a:t>
            </a:r>
            <a:r>
              <a:rPr lang="ko-KR" altLang="en-US" sz="2400" kern="0" dirty="0" err="1" smtClean="0">
                <a:solidFill>
                  <a:schemeClr val="tx2"/>
                </a:solidFill>
              </a:rPr>
              <a:t>덱을</a:t>
            </a:r>
            <a:r>
              <a:rPr lang="ko-KR" altLang="en-US" sz="2400" kern="0" dirty="0" smtClean="0">
                <a:solidFill>
                  <a:schemeClr val="tx2"/>
                </a:solidFill>
              </a:rPr>
              <a:t> 이중연결리스트로 구현하는 이유</a:t>
            </a:r>
            <a:r>
              <a:rPr lang="en-US" altLang="ko-KR" sz="2400" kern="0" dirty="0" smtClean="0">
                <a:solidFill>
                  <a:schemeClr val="tx2"/>
                </a:solidFill>
              </a:rPr>
              <a:t>?</a:t>
            </a:r>
          </a:p>
          <a:p>
            <a:pPr>
              <a:defRPr/>
            </a:pPr>
            <a:endParaRPr lang="en-US" altLang="ko-KR" sz="2400" kern="0" dirty="0" smtClean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kern="0" dirty="0" smtClean="0">
                <a:solidFill>
                  <a:schemeClr val="tx2"/>
                </a:solidFill>
              </a:rPr>
              <a:t>이중연결리스트를 위한 노드 클래스</a:t>
            </a:r>
            <a:endParaRPr lang="en-US" altLang="ko-KR" sz="2400" kern="0" dirty="0" smtClean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400" kern="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kern="0" dirty="0" smtClean="0">
                <a:solidFill>
                  <a:schemeClr val="tx2"/>
                </a:solidFill>
              </a:rPr>
              <a:t>연산들의 구현</a:t>
            </a:r>
            <a:endParaRPr lang="en-US" altLang="ko-KR" sz="2400" kern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76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85"/>
    </mc:Choice>
    <mc:Fallback xmlns="">
      <p:transition spd="slow" advTm="50085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4190" x="7623175" y="5029200"/>
          <p14:tracePt t="4333" x="7637463" y="4972050"/>
          <p14:tracePt t="4341" x="7658100" y="4894263"/>
          <p14:tracePt t="4349" x="7672388" y="4822825"/>
          <p14:tracePt t="4366" x="7680325" y="4629150"/>
          <p14:tracePt t="4383" x="7672388" y="4451350"/>
          <p14:tracePt t="4400" x="7666038" y="4279900"/>
          <p14:tracePt t="4403" x="7672388" y="4208463"/>
          <p14:tracePt t="4417" x="7672388" y="4157663"/>
          <p14:tracePt t="4434" x="7672388" y="4000500"/>
          <p14:tracePt t="4451" x="7680325" y="3694113"/>
          <p14:tracePt t="4469" x="7708900" y="3457575"/>
          <p14:tracePt t="4485" x="7708900" y="3194050"/>
          <p14:tracePt t="4502" x="7715250" y="2994025"/>
          <p14:tracePt t="4520" x="7715250" y="2736850"/>
          <p14:tracePt t="4536" x="7723188" y="2586038"/>
          <p14:tracePt t="4555" x="7723188" y="2443163"/>
          <p14:tracePt t="4570" x="7723188" y="2314575"/>
          <p14:tracePt t="4587" x="7723188" y="2214563"/>
          <p14:tracePt t="4605" x="7715250" y="2071688"/>
          <p14:tracePt t="4622" x="7715250" y="2008188"/>
          <p14:tracePt t="4638" x="7708900" y="1928813"/>
          <p14:tracePt t="4657" x="7700963" y="1822450"/>
          <p14:tracePt t="4674" x="7686675" y="1714500"/>
          <p14:tracePt t="4690" x="7672388" y="1557338"/>
          <p14:tracePt t="4691" x="7658100" y="1493838"/>
          <p14:tracePt t="4707" x="7629525" y="1365250"/>
          <p14:tracePt t="4725" x="7629525" y="1285875"/>
          <p14:tracePt t="4741" x="7623175" y="1265238"/>
          <p14:tracePt t="4759" x="7623175" y="1257300"/>
          <p14:tracePt t="4778" x="7623175" y="1250950"/>
          <p14:tracePt t="4792" x="7623175" y="1236663"/>
          <p14:tracePt t="4810" x="7623175" y="1185863"/>
          <p14:tracePt t="4826" x="7623175" y="1150938"/>
          <p14:tracePt t="4843" x="7623175" y="1143000"/>
          <p14:tracePt t="4862" x="7623175" y="1136650"/>
          <p14:tracePt t="4913" x="7623175" y="1128713"/>
          <p14:tracePt t="4920" x="7629525" y="1128713"/>
          <p14:tracePt t="5419" x="7629525" y="1122363"/>
          <p14:tracePt t="5433" x="7643813" y="1122363"/>
          <p14:tracePt t="5442" x="7658100" y="1122363"/>
          <p14:tracePt t="5457" x="7694613" y="1122363"/>
          <p14:tracePt t="5475" x="7715250" y="1122363"/>
          <p14:tracePt t="5490" x="7743825" y="1114425"/>
          <p14:tracePt t="5508" x="7758113" y="1108075"/>
          <p14:tracePt t="5570" x="7766050" y="1108075"/>
          <p14:tracePt t="5602" x="7772400" y="1108075"/>
          <p14:tracePt t="5616" x="7786688" y="1108075"/>
          <p14:tracePt t="5624" x="7786688" y="1100138"/>
          <p14:tracePt t="5632" x="7794625" y="1100138"/>
          <p14:tracePt t="5646" x="7800975" y="1100138"/>
          <p14:tracePt t="5758" x="7808913" y="1100138"/>
          <p14:tracePt t="5819" x="7815263" y="1093788"/>
          <p14:tracePt t="5834" x="7823200" y="1093788"/>
          <p14:tracePt t="5842" x="7829550" y="1093788"/>
          <p14:tracePt t="5848" x="7837488" y="1093788"/>
          <p14:tracePt t="5866" x="7843838" y="1093788"/>
          <p14:tracePt t="5891" x="7851775" y="1093788"/>
          <p14:tracePt t="5899" x="7858125" y="1093788"/>
          <p14:tracePt t="5943" x="7866063" y="1093788"/>
          <p14:tracePt t="5959" x="7872413" y="1093788"/>
          <p14:tracePt t="5976" x="7886700" y="1093788"/>
          <p14:tracePt t="6010" x="7900988" y="1093788"/>
          <p14:tracePt t="6016" x="7915275" y="1093788"/>
          <p14:tracePt t="6021" x="7923213" y="1093788"/>
          <p14:tracePt t="6036" x="7937500" y="1100138"/>
          <p14:tracePt t="6053" x="7951788" y="1100138"/>
          <p14:tracePt t="6071" x="7972425" y="1100138"/>
          <p14:tracePt t="6088" x="7994650" y="1100138"/>
          <p14:tracePt t="6123" x="8023225" y="1100138"/>
          <p14:tracePt t="6139" x="8043863" y="1100138"/>
          <p14:tracePt t="6156" x="8058150" y="1100138"/>
          <p14:tracePt t="6173" x="8072438" y="1100138"/>
          <p14:tracePt t="6189" x="8080375" y="1100138"/>
          <p14:tracePt t="6206" x="8094663" y="1100138"/>
          <p14:tracePt t="6226" x="8108950" y="1100138"/>
          <p14:tracePt t="6242" x="8123238" y="1100138"/>
          <p14:tracePt t="6261" x="8143875" y="1100138"/>
          <p14:tracePt t="6275" x="8158163" y="1100138"/>
          <p14:tracePt t="7016" x="8158163" y="1114425"/>
          <p14:tracePt t="7023" x="8158163" y="1128713"/>
          <p14:tracePt t="7028" x="8158163" y="1136650"/>
          <p14:tracePt t="7041" x="8158163" y="1143000"/>
          <p14:tracePt t="7059" x="8158163" y="1171575"/>
          <p14:tracePt t="7077" x="8158163" y="1179513"/>
          <p14:tracePt t="7094" x="8158163" y="1193800"/>
          <p14:tracePt t="7130" x="8158163" y="1208088"/>
          <p14:tracePt t="7161" x="8166100" y="1214438"/>
          <p14:tracePt t="7177" x="8166100" y="1222375"/>
          <p14:tracePt t="7212" x="8166100" y="1236663"/>
          <p14:tracePt t="7229" x="8166100" y="1243013"/>
          <p14:tracePt t="7247" x="8166100" y="1257300"/>
          <p14:tracePt t="7263" x="8158163" y="1285875"/>
          <p14:tracePt t="7280" x="8158163" y="1308100"/>
          <p14:tracePt t="7299" x="8158163" y="1328738"/>
          <p14:tracePt t="7314" x="8158163" y="1350963"/>
          <p14:tracePt t="7331" x="8143875" y="1371600"/>
          <p14:tracePt t="7348" x="8129588" y="1414463"/>
          <p14:tracePt t="7367" x="8123238" y="1450975"/>
          <p14:tracePt t="7383" x="8115300" y="1485900"/>
          <p14:tracePt t="7399" x="8094663" y="1522413"/>
          <p14:tracePt t="7416" x="8080375" y="1550988"/>
          <p14:tracePt t="7433" x="8058150" y="1636713"/>
          <p14:tracePt t="7450" x="8043863" y="1657350"/>
          <p14:tracePt t="7467" x="8029575" y="1708150"/>
          <p14:tracePt t="7485" x="8008938" y="1757363"/>
          <p14:tracePt t="7502" x="7972425" y="1800225"/>
          <p14:tracePt t="7519" x="7923213" y="1865313"/>
          <p14:tracePt t="7535" x="7880350" y="1908175"/>
          <p14:tracePt t="7552" x="7858125" y="1957388"/>
          <p14:tracePt t="7569" x="7837488" y="2000250"/>
          <p14:tracePt t="7586" x="7800975" y="2051050"/>
          <p14:tracePt t="7604" x="7780338" y="2079625"/>
          <p14:tracePt t="7622" x="7737475" y="2128838"/>
          <p14:tracePt t="7639" x="7708900" y="2171700"/>
          <p14:tracePt t="7655" x="7694613" y="2208213"/>
          <p14:tracePt t="7672" x="7680325" y="2243138"/>
          <p14:tracePt t="7692" x="7651750" y="2271713"/>
          <p14:tracePt t="7708" x="7637463" y="2279650"/>
          <p14:tracePt t="7725" x="7623175" y="2293938"/>
          <p14:tracePt t="7741" x="7608888" y="2308225"/>
          <p14:tracePt t="7747" x="7608888" y="2314575"/>
          <p14:tracePt t="7757" x="7608888" y="2322513"/>
          <p14:tracePt t="7774" x="7600950" y="2328863"/>
          <p14:tracePt t="7791" x="7594600" y="2336800"/>
          <p14:tracePt t="7808" x="7594600" y="2343150"/>
          <p14:tracePt t="7904" x="7586663" y="2351088"/>
          <p14:tracePt t="7918" x="7580313" y="2357438"/>
          <p14:tracePt t="7942" x="7572375" y="2365375"/>
          <p14:tracePt t="7950" x="7566025" y="2371725"/>
          <p14:tracePt t="7961" x="7558088" y="2371725"/>
          <p14:tracePt t="7980" x="7515225" y="2408238"/>
          <p14:tracePt t="7996" x="7458075" y="2465388"/>
          <p14:tracePt t="8013" x="7408863" y="2508250"/>
          <p14:tracePt t="8029" x="7351713" y="2571750"/>
          <p14:tracePt t="8048" x="7286625" y="2651125"/>
          <p14:tracePt t="8065" x="7237413" y="2700338"/>
          <p14:tracePt t="8082" x="7180263" y="2751138"/>
          <p14:tracePt t="8100" x="7072313" y="2828925"/>
          <p14:tracePt t="8117" x="7000875" y="2871788"/>
          <p14:tracePt t="8133" x="6937375" y="2936875"/>
          <p14:tracePt t="8149" x="6894513" y="2979738"/>
          <p14:tracePt t="8166" x="6858000" y="3000375"/>
          <p14:tracePt t="8183" x="6808788" y="3043238"/>
          <p14:tracePt t="8200" x="6780213" y="3071813"/>
          <p14:tracePt t="8217" x="6743700" y="3094038"/>
          <p14:tracePt t="8234" x="6686550" y="3128963"/>
          <p14:tracePt t="8251" x="6629400" y="3171825"/>
          <p14:tracePt t="8268" x="6586538" y="3194050"/>
          <p14:tracePt t="8285" x="6465888" y="3243263"/>
          <p14:tracePt t="8302" x="6408738" y="3257550"/>
          <p14:tracePt t="8319" x="6351588" y="3279775"/>
          <p14:tracePt t="8337" x="6272213" y="3286125"/>
          <p14:tracePt t="8355" x="6200775" y="3294063"/>
          <p14:tracePt t="8372" x="6172200" y="3314700"/>
          <p14:tracePt t="8389" x="6151563" y="3314700"/>
          <p14:tracePt t="8405" x="6129338" y="3322638"/>
          <p14:tracePt t="48912" x="0" y="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82860" y="1493785"/>
            <a:ext cx="8229600" cy="4905545"/>
          </a:xfrm>
        </p:spPr>
        <p:txBody>
          <a:bodyPr>
            <a:normAutofit/>
          </a:bodyPr>
          <a:lstStyle/>
          <a:p>
            <a:r>
              <a:rPr lang="ko-KR" altLang="en-US" dirty="0"/>
              <a:t>단순연결리스트로 구현한 </a:t>
            </a:r>
            <a:r>
              <a:rPr lang="ko-KR" altLang="en-US" dirty="0" err="1" smtClean="0"/>
              <a:t>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해결 방안은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이중연결리스트 사용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이중연결리스트의 </a:t>
            </a:r>
            <a:r>
              <a:rPr lang="ko-KR" altLang="en-US" dirty="0"/>
              <a:t>응용</a:t>
            </a:r>
            <a:r>
              <a:rPr lang="en-US" altLang="ko-KR" dirty="0"/>
              <a:t>: </a:t>
            </a:r>
            <a:r>
              <a:rPr lang="ko-KR" altLang="en-US" dirty="0"/>
              <a:t>연결된 </a:t>
            </a:r>
            <a:r>
              <a:rPr lang="ko-KR" altLang="en-US" dirty="0" err="1"/>
              <a:t>덱</a:t>
            </a:r>
            <a:endParaRPr lang="ko-KR" altLang="en-US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75" y="2078850"/>
            <a:ext cx="7560839" cy="253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3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430"/>
    </mc:Choice>
    <mc:Fallback xmlns="">
      <p:transition spd="slow" advTm="142430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5831" x="7072313" y="3300413"/>
          <p14:tracePt t="16103" x="7065963" y="3322638"/>
          <p14:tracePt t="16112" x="7037388" y="3357563"/>
          <p14:tracePt t="16118" x="7015163" y="3379788"/>
          <p14:tracePt t="16127" x="6972300" y="3394075"/>
          <p14:tracePt t="16143" x="6915150" y="3414713"/>
          <p14:tracePt t="16160" x="6886575" y="3436938"/>
          <p14:tracePt t="16177" x="6829425" y="3436938"/>
          <p14:tracePt t="16193" x="6757988" y="3451225"/>
          <p14:tracePt t="16196" x="6715125" y="3457575"/>
          <p14:tracePt t="16209" x="6680200" y="3457575"/>
          <p14:tracePt t="16227" x="6515100" y="3465513"/>
          <p14:tracePt t="16243" x="6372225" y="3465513"/>
          <p14:tracePt t="16260" x="6243638" y="3471863"/>
          <p14:tracePt t="16277" x="6115050" y="3486150"/>
          <p14:tracePt t="16297" x="5972175" y="3486150"/>
          <p14:tracePt t="16314" x="5765800" y="3486150"/>
          <p14:tracePt t="16329" x="5594350" y="3479800"/>
          <p14:tracePt t="16345" x="5400675" y="3451225"/>
          <p14:tracePt t="16363" x="5237163" y="3443288"/>
          <p14:tracePt t="16382" x="5108575" y="3443288"/>
          <p14:tracePt t="16398" x="4937125" y="3451225"/>
          <p14:tracePt t="16400" x="4857750" y="3457575"/>
          <p14:tracePt t="16415" x="4743450" y="3465513"/>
          <p14:tracePt t="16430" x="4600575" y="3465513"/>
          <p14:tracePt t="16447" x="4451350" y="3465513"/>
          <p14:tracePt t="16464" x="4314825" y="3465513"/>
          <p14:tracePt t="16484" x="4100513" y="3457575"/>
          <p14:tracePt t="16500" x="3971925" y="3457575"/>
          <p14:tracePt t="16517" x="3829050" y="3457575"/>
          <p14:tracePt t="16533" x="3686175" y="3457575"/>
          <p14:tracePt t="16550" x="3551238" y="3457575"/>
          <p14:tracePt t="16567" x="3414713" y="3457575"/>
          <p14:tracePt t="16586" x="3200400" y="3422650"/>
          <p14:tracePt t="16603" x="3043238" y="3422650"/>
          <p14:tracePt t="16618" x="2879725" y="3408363"/>
          <p14:tracePt t="16634" x="2728913" y="3408363"/>
          <p14:tracePt t="16651" x="2636838" y="3394075"/>
          <p14:tracePt t="16668" x="2586038" y="3394075"/>
          <p14:tracePt t="16686" x="2500313" y="3394075"/>
          <p14:tracePt t="16703" x="2428875" y="3379788"/>
          <p14:tracePt t="16719" x="2408238" y="3379788"/>
          <p14:tracePt t="16736" x="2400300" y="3379788"/>
          <p14:tracePt t="16753" x="2393950" y="3379788"/>
          <p14:tracePt t="16811" x="2379663" y="3379788"/>
          <p14:tracePt t="16822" x="2371725" y="3379788"/>
          <p14:tracePt t="16836" x="2357438" y="3371850"/>
          <p14:tracePt t="16852" x="2357438" y="3365500"/>
          <p14:tracePt t="18922" x="2357438" y="3357563"/>
          <p14:tracePt t="18954" x="2357438" y="3351213"/>
          <p14:tracePt t="18985" x="2357438" y="3343275"/>
          <p14:tracePt t="19056" x="2357438" y="3336925"/>
          <p14:tracePt t="19082" x="2357438" y="3328988"/>
          <p14:tracePt t="19095" x="2357438" y="3322638"/>
          <p14:tracePt t="19102" x="2357438" y="3314700"/>
          <p14:tracePt t="19126" x="2357438" y="3308350"/>
          <p14:tracePt t="19225" x="2357438" y="3300413"/>
          <p14:tracePt t="19266" x="2357438" y="3294063"/>
          <p14:tracePt t="19290" x="2357438" y="3286125"/>
          <p14:tracePt t="19617" x="2357438" y="3279775"/>
          <p14:tracePt t="20048" x="2351088" y="3279775"/>
          <p14:tracePt t="20056" x="2351088" y="3271838"/>
          <p14:tracePt t="20071" x="2336800" y="3271838"/>
          <p14:tracePt t="20083" x="2336800" y="3265488"/>
          <p14:tracePt t="20101" x="2328863" y="3265488"/>
          <p14:tracePt t="20191" x="2328863" y="3257550"/>
          <p14:tracePt t="20206" x="2322513" y="3257550"/>
          <p14:tracePt t="20213" x="2314575" y="3251200"/>
          <p14:tracePt t="20227" x="2308225" y="3251200"/>
          <p14:tracePt t="20238" x="2308225" y="3236913"/>
          <p14:tracePt t="20255" x="2293938" y="3236913"/>
          <p14:tracePt t="20273" x="2271713" y="3228975"/>
          <p14:tracePt t="20287" x="2265363" y="3222625"/>
          <p14:tracePt t="20305" x="2265363" y="3214688"/>
          <p14:tracePt t="20321" x="2257425" y="3194050"/>
          <p14:tracePt t="20339" x="2228850" y="3186113"/>
          <p14:tracePt t="20356" x="2222500" y="3171825"/>
          <p14:tracePt t="20373" x="2200275" y="3157538"/>
          <p14:tracePt t="20390" x="2193925" y="3151188"/>
          <p14:tracePt t="20407" x="2193925" y="3136900"/>
          <p14:tracePt t="20423" x="2185988" y="3128963"/>
          <p14:tracePt t="20440" x="2179638" y="3114675"/>
          <p14:tracePt t="20459" x="2171700" y="3100388"/>
          <p14:tracePt t="20476" x="2143125" y="3094038"/>
          <p14:tracePt t="20494" x="2122488" y="3086100"/>
          <p14:tracePt t="20511" x="2108200" y="3079750"/>
          <p14:tracePt t="20527" x="2100263" y="3071813"/>
          <p14:tracePt t="20544" x="2093913" y="3065463"/>
          <p14:tracePt t="20561" x="2051050" y="3043238"/>
          <p14:tracePt t="20578" x="2022475" y="3022600"/>
          <p14:tracePt t="20595" x="1993900" y="3000375"/>
          <p14:tracePt t="20611" x="1965325" y="2979738"/>
          <p14:tracePt t="20627" x="1928813" y="2957513"/>
          <p14:tracePt t="20644" x="1922463" y="2957513"/>
          <p14:tracePt t="20661" x="1922463" y="2951163"/>
          <p14:tracePt t="20782" x="1914525" y="2951163"/>
          <p14:tracePt t="20788" x="1914525" y="2957513"/>
          <p14:tracePt t="20798" x="1914525" y="2986088"/>
          <p14:tracePt t="20815" x="1928813" y="3051175"/>
          <p14:tracePt t="20832" x="1936750" y="3100388"/>
          <p14:tracePt t="20849" x="1936750" y="3122613"/>
          <p14:tracePt t="20867" x="1936750" y="3171825"/>
          <p14:tracePt t="20884" x="1936750" y="3200400"/>
          <p14:tracePt t="20899" x="1936750" y="3236913"/>
          <p14:tracePt t="20916" x="1936750" y="3271838"/>
          <p14:tracePt t="20933" x="1936750" y="3322638"/>
          <p14:tracePt t="20951" x="1936750" y="3365500"/>
          <p14:tracePt t="20967" x="1936750" y="3371850"/>
          <p14:tracePt t="21141" x="1957388" y="3386138"/>
          <p14:tracePt t="21148" x="1993900" y="3400425"/>
          <p14:tracePt t="21157" x="2028825" y="3408363"/>
          <p14:tracePt t="21171" x="2165350" y="3451225"/>
          <p14:tracePt t="21188" x="2328863" y="3471863"/>
          <p14:tracePt t="21205" x="2557463" y="3486150"/>
          <p14:tracePt t="21223" x="2771775" y="3508375"/>
          <p14:tracePt t="21239" x="2928938" y="3522663"/>
          <p14:tracePt t="21257" x="3194050" y="3514725"/>
          <p14:tracePt t="21273" x="3265488" y="3508375"/>
          <p14:tracePt t="21290" x="3379788" y="3486150"/>
          <p14:tracePt t="21307" x="3486150" y="3479800"/>
          <p14:tracePt t="21324" x="3614738" y="3486150"/>
          <p14:tracePt t="21341" x="3771900" y="3494088"/>
          <p14:tracePt t="21358" x="3994150" y="3500438"/>
          <p14:tracePt t="21375" x="4329113" y="3508375"/>
          <p14:tracePt t="21393" x="4537075" y="3529013"/>
          <p14:tracePt t="21409" x="4714875" y="3543300"/>
          <p14:tracePt t="21426" x="4957763" y="3579813"/>
          <p14:tracePt t="21446" x="5243513" y="3579813"/>
          <p14:tracePt t="21463" x="5408613" y="3571875"/>
          <p14:tracePt t="21477" x="5637213" y="3557588"/>
          <p14:tracePt t="21494" x="5857875" y="3536950"/>
          <p14:tracePt t="21511" x="6065838" y="3514725"/>
          <p14:tracePt t="21529" x="6180138" y="3486150"/>
          <p14:tracePt t="21545" x="6300788" y="3451225"/>
          <p14:tracePt t="21562" x="6323013" y="3451225"/>
          <p14:tracePt t="21579" x="6329363" y="3443288"/>
          <p14:tracePt t="21596" x="6337300" y="3429000"/>
          <p14:tracePt t="21613" x="6343650" y="3422650"/>
          <p14:tracePt t="21630" x="6372225" y="3414713"/>
          <p14:tracePt t="21648" x="6408738" y="3371850"/>
          <p14:tracePt t="21665" x="6443663" y="3328988"/>
          <p14:tracePt t="21682" x="6465888" y="3314700"/>
          <p14:tracePt t="21699" x="6480175" y="3294063"/>
          <p14:tracePt t="21717" x="6500813" y="3271838"/>
          <p14:tracePt t="21733" x="6523038" y="3265488"/>
          <p14:tracePt t="21749" x="6537325" y="3257550"/>
          <p14:tracePt t="21767" x="6551613" y="3236913"/>
          <p14:tracePt t="21784" x="6580188" y="3214688"/>
          <p14:tracePt t="21801" x="6594475" y="3214688"/>
          <p14:tracePt t="21818" x="6594475" y="3208338"/>
          <p14:tracePt t="21924" x="6600825" y="3228975"/>
          <p14:tracePt t="21932" x="6608763" y="3251200"/>
          <p14:tracePt t="21941" x="6608763" y="3265488"/>
          <p14:tracePt t="21954" x="6623050" y="3300413"/>
          <p14:tracePt t="21970" x="6629400" y="3343275"/>
          <p14:tracePt t="21987" x="6629400" y="3365500"/>
          <p14:tracePt t="22004" x="6637338" y="3386138"/>
          <p14:tracePt t="22007" x="6637338" y="3394075"/>
          <p14:tracePt t="22020" x="6643688" y="3408363"/>
          <p14:tracePt t="22037" x="6643688" y="3443288"/>
          <p14:tracePt t="22055" x="6651625" y="3465513"/>
          <p14:tracePt t="22072" x="6657975" y="3479800"/>
          <p14:tracePt t="22089" x="6657975" y="3494088"/>
          <p14:tracePt t="22106" x="6657975" y="3500438"/>
          <p14:tracePt t="22125" x="6657975" y="3508375"/>
          <p14:tracePt t="22246" x="6657975" y="3514725"/>
          <p14:tracePt t="22836" x="6651625" y="3522663"/>
          <p14:tracePt t="22844" x="6629400" y="3536950"/>
          <p14:tracePt t="22854" x="6608763" y="3536950"/>
          <p14:tracePt t="22870" x="6572250" y="3543300"/>
          <p14:tracePt t="22887" x="6529388" y="3557588"/>
          <p14:tracePt t="22905" x="6486525" y="3557588"/>
          <p14:tracePt t="22921" x="6457950" y="3557588"/>
          <p14:tracePt t="22938" x="6415088" y="3557588"/>
          <p14:tracePt t="22955" x="6365875" y="3557588"/>
          <p14:tracePt t="22972" x="6294438" y="3557588"/>
          <p14:tracePt t="22989" x="6237288" y="3557588"/>
          <p14:tracePt t="23006" x="6172200" y="3557588"/>
          <p14:tracePt t="23023" x="6143625" y="3557588"/>
          <p14:tracePt t="23042" x="6122988" y="3557588"/>
          <p14:tracePt t="23059" x="6100763" y="3557588"/>
          <p14:tracePt t="23076" x="6072188" y="3551238"/>
          <p14:tracePt t="23093" x="6015038" y="3543300"/>
          <p14:tracePt t="23110" x="5980113" y="3543300"/>
          <p14:tracePt t="23127" x="5943600" y="3529013"/>
          <p14:tracePt t="23144" x="5908675" y="3522663"/>
          <p14:tracePt t="23161" x="5872163" y="3514725"/>
          <p14:tracePt t="23178" x="5851525" y="3508375"/>
          <p14:tracePt t="23195" x="5786438" y="3494088"/>
          <p14:tracePt t="23211" x="5737225" y="3486150"/>
          <p14:tracePt t="23228" x="5686425" y="3486150"/>
          <p14:tracePt t="23245" x="5622925" y="3486150"/>
          <p14:tracePt t="23263" x="5565775" y="3494088"/>
          <p14:tracePt t="23279" x="5514975" y="3494088"/>
          <p14:tracePt t="23295" x="5451475" y="3508375"/>
          <p14:tracePt t="23312" x="5414963" y="3514725"/>
          <p14:tracePt t="23329" x="5380038" y="3514725"/>
          <p14:tracePt t="23346" x="5351463" y="3514725"/>
          <p14:tracePt t="23364" x="5322888" y="3522663"/>
          <p14:tracePt t="23380" x="5286375" y="3529013"/>
          <p14:tracePt t="23397" x="5251450" y="3543300"/>
          <p14:tracePt t="23414" x="5222875" y="3551238"/>
          <p14:tracePt t="23431" x="5186363" y="3551238"/>
          <p14:tracePt t="23448" x="5151438" y="3557588"/>
          <p14:tracePt t="23465" x="5122863" y="3557588"/>
          <p14:tracePt t="23484" x="5065713" y="3565525"/>
          <p14:tracePt t="23499" x="5022850" y="3565525"/>
          <p14:tracePt t="23516" x="4965700" y="3565525"/>
          <p14:tracePt t="23533" x="4914900" y="3565525"/>
          <p14:tracePt t="23550" x="4872038" y="3565525"/>
          <p14:tracePt t="23567" x="4829175" y="3557588"/>
          <p14:tracePt t="23584" x="4808538" y="3557588"/>
          <p14:tracePt t="23600" x="4737100" y="3557588"/>
          <p14:tracePt t="23618" x="4708525" y="3557588"/>
          <p14:tracePt t="23635" x="4665663" y="3557588"/>
          <p14:tracePt t="23653" x="4614863" y="3557588"/>
          <p14:tracePt t="23669" x="4594225" y="3557588"/>
          <p14:tracePt t="23686" x="4579938" y="3557588"/>
          <p14:tracePt t="23703" x="4557713" y="3557588"/>
          <p14:tracePt t="23726" x="4551363" y="3557588"/>
          <p14:tracePt t="23751" x="4543425" y="3557588"/>
          <p14:tracePt t="23767" x="4537075" y="3557588"/>
          <p14:tracePt t="23788" x="4529138" y="3557588"/>
          <p14:tracePt t="23804" x="4522788" y="3557588"/>
          <p14:tracePt t="23812" x="4514850" y="3557588"/>
          <p14:tracePt t="23822" x="4508500" y="3557588"/>
          <p14:tracePt t="23839" x="4494213" y="3557588"/>
          <p14:tracePt t="23858" x="4486275" y="3557588"/>
          <p14:tracePt t="23873" x="4479925" y="3557588"/>
          <p14:tracePt t="23889" x="4465638" y="3557588"/>
          <p14:tracePt t="23925" x="4457700" y="3557588"/>
          <p14:tracePt t="23944" x="4451350" y="3557588"/>
          <p14:tracePt t="23960" x="4443413" y="3557588"/>
          <p14:tracePt t="24079" x="4437063" y="3557588"/>
          <p14:tracePt t="24101" x="4429125" y="3557588"/>
          <p14:tracePt t="24117" x="4422775" y="3557588"/>
          <p14:tracePt t="24124" x="4414838" y="3557588"/>
          <p14:tracePt t="24133" x="4408488" y="3557588"/>
          <p14:tracePt t="24149" x="4400550" y="3557588"/>
          <p14:tracePt t="24166" x="4394200" y="3557588"/>
          <p14:tracePt t="24180" x="4379913" y="3557588"/>
          <p14:tracePt t="24214" x="4357688" y="3557588"/>
          <p14:tracePt t="24234" x="4343400" y="3557588"/>
          <p14:tracePt t="24247" x="4329113" y="3557588"/>
          <p14:tracePt t="24263" x="4314825" y="3557588"/>
          <p14:tracePt t="24281" x="4294188" y="3557588"/>
          <p14:tracePt t="24300" x="4257675" y="3557588"/>
          <p14:tracePt t="24317" x="4237038" y="3565525"/>
          <p14:tracePt t="24335" x="4200525" y="3571875"/>
          <p14:tracePt t="24351" x="4194175" y="3571875"/>
          <p14:tracePt t="24366" x="4171950" y="3571875"/>
          <p14:tracePt t="24382" x="4165600" y="3571875"/>
          <p14:tracePt t="24400" x="4157663" y="3571875"/>
          <p14:tracePt t="24416" x="4151313" y="3571875"/>
          <p14:tracePt t="24433" x="4129088" y="3571875"/>
          <p14:tracePt t="24451" x="4100513" y="3557588"/>
          <p14:tracePt t="24467" x="4071938" y="3551238"/>
          <p14:tracePt t="24484" x="4057650" y="3551238"/>
          <p14:tracePt t="24501" x="4051300" y="3543300"/>
          <p14:tracePt t="24518" x="4043363" y="3543300"/>
          <p14:tracePt t="24536" x="4037013" y="3543300"/>
          <p14:tracePt t="24552" x="4000500" y="3543300"/>
          <p14:tracePt t="24569" x="3971925" y="3543300"/>
          <p14:tracePt t="24588" x="3922713" y="3529013"/>
          <p14:tracePt t="24605" x="3894138" y="3522663"/>
          <p14:tracePt t="24621" x="3857625" y="3514725"/>
          <p14:tracePt t="24637" x="3829050" y="3508375"/>
          <p14:tracePt t="24655" x="3794125" y="3508375"/>
          <p14:tracePt t="24671" x="3779838" y="3500438"/>
          <p14:tracePt t="24688" x="3765550" y="3494088"/>
          <p14:tracePt t="24705" x="3751263" y="3494088"/>
          <p14:tracePt t="24724" x="3736975" y="3494088"/>
          <p14:tracePt t="24741" x="3714750" y="3479800"/>
          <p14:tracePt t="24758" x="3700463" y="3479800"/>
          <p14:tracePt t="24775" x="3679825" y="3479800"/>
          <p14:tracePt t="24792" x="3665538" y="3479800"/>
          <p14:tracePt t="24809" x="3643313" y="3479800"/>
          <p14:tracePt t="24826" x="3614738" y="3471863"/>
          <p14:tracePt t="24841" x="3600450" y="3471863"/>
          <p14:tracePt t="24843" x="3586163" y="3471863"/>
          <p14:tracePt t="24858" x="3571875" y="3465513"/>
          <p14:tracePt t="24877" x="3543300" y="3457575"/>
          <p14:tracePt t="24894" x="3514725" y="3451225"/>
          <p14:tracePt t="24911" x="3494088" y="3443288"/>
          <p14:tracePt t="24928" x="3471863" y="3436938"/>
          <p14:tracePt t="24962" x="3465513" y="3436938"/>
          <p14:tracePt t="24979" x="3451225" y="3436938"/>
          <p14:tracePt t="24995" x="3443288" y="3429000"/>
          <p14:tracePt t="25011" x="3436938" y="3429000"/>
          <p14:tracePt t="25029" x="3414713" y="3414713"/>
          <p14:tracePt t="25045" x="3386138" y="3414713"/>
          <p14:tracePt t="25062" x="3357563" y="3408363"/>
          <p14:tracePt t="25079" x="3322638" y="3400425"/>
          <p14:tracePt t="25096" x="3294063" y="3394075"/>
          <p14:tracePt t="25115" x="3257550" y="3394075"/>
          <p14:tracePt t="25132" x="3222625" y="3386138"/>
          <p14:tracePt t="25149" x="3200400" y="3379788"/>
          <p14:tracePt t="25166" x="3179763" y="3371850"/>
          <p14:tracePt t="25183" x="3151188" y="3365500"/>
          <p14:tracePt t="25200" x="3136900" y="3357563"/>
          <p14:tracePt t="25217" x="3122613" y="3357563"/>
          <p14:tracePt t="25233" x="3108325" y="3357563"/>
          <p14:tracePt t="25251" x="3100388" y="3351213"/>
          <p14:tracePt t="25272" x="3094038" y="3351213"/>
          <p14:tracePt t="25289" x="3079750" y="3351213"/>
          <p14:tracePt t="25311" x="3071813" y="3351213"/>
          <p14:tracePt t="25344" x="3065463" y="3351213"/>
          <p14:tracePt t="25390" x="3057525" y="3351213"/>
          <p14:tracePt t="25397" x="3051175" y="3343275"/>
          <p14:tracePt t="25406" x="3043238" y="3343275"/>
          <p14:tracePt t="25419" x="3036888" y="3343275"/>
          <p14:tracePt t="25436" x="3008313" y="3336925"/>
          <p14:tracePt t="25454" x="2979738" y="3336925"/>
          <p14:tracePt t="25472" x="2971800" y="3336925"/>
          <p14:tracePt t="25488" x="2965450" y="3336925"/>
          <p14:tracePt t="25508" x="2957513" y="3336925"/>
          <p14:tracePt t="25532" x="2951163" y="3336925"/>
          <p14:tracePt t="25541" x="2951163" y="3328988"/>
          <p14:tracePt t="25555" x="2936875" y="3328988"/>
          <p14:tracePt t="25589" x="2928938" y="3322638"/>
          <p14:tracePt t="25608" x="2922588" y="3322638"/>
          <p14:tracePt t="25624" x="2908300" y="3322638"/>
          <p14:tracePt t="25640" x="2879725" y="3322638"/>
          <p14:tracePt t="25657" x="2857500" y="3314700"/>
          <p14:tracePt t="25674" x="2836863" y="3308350"/>
          <p14:tracePt t="25691" x="2822575" y="3308350"/>
          <p14:tracePt t="25708" x="2808288" y="3308350"/>
          <p14:tracePt t="25725" x="2800350" y="3300413"/>
          <p14:tracePt t="25743" x="2779713" y="3300413"/>
          <p14:tracePt t="25760" x="2765425" y="3300413"/>
          <p14:tracePt t="25777" x="2757488" y="3294063"/>
          <p14:tracePt t="25795" x="2751138" y="3294063"/>
          <p14:tracePt t="25827" x="2743200" y="3286125"/>
          <p14:tracePt t="25860" x="2728913" y="3279775"/>
          <p14:tracePt t="25880" x="2728913" y="3271838"/>
          <p14:tracePt t="25897" x="2722563" y="3265488"/>
          <p14:tracePt t="25914" x="2708275" y="3257550"/>
          <p14:tracePt t="25931" x="2693988" y="3251200"/>
          <p14:tracePt t="25947" x="2665413" y="3243263"/>
          <p14:tracePt t="25965" x="2643188" y="3228975"/>
          <p14:tracePt t="25980" x="2628900" y="3214688"/>
          <p14:tracePt t="25997" x="2608263" y="3200400"/>
          <p14:tracePt t="26000" x="2600325" y="3200400"/>
          <p14:tracePt t="26013" x="2593975" y="3186113"/>
          <p14:tracePt t="26031" x="2579688" y="3179763"/>
          <p14:tracePt t="26048" x="2565400" y="3171825"/>
          <p14:tracePt t="26065" x="2565400" y="3165475"/>
          <p14:tracePt t="26082" x="2557463" y="3165475"/>
          <p14:tracePt t="26502" x="2557463" y="3157538"/>
          <p14:tracePt t="26556" x="2557463" y="3151188"/>
          <p14:tracePt t="26615" x="2557463" y="3143250"/>
          <p14:tracePt t="26640" x="2551113" y="3143250"/>
          <p14:tracePt t="26657" x="2543175" y="3143250"/>
          <p14:tracePt t="26672" x="2536825" y="3128963"/>
          <p14:tracePt t="26830" x="2528888" y="3128963"/>
          <p14:tracePt t="27012" x="2522538" y="3128963"/>
          <p14:tracePt t="27039" x="2522538" y="3122613"/>
          <p14:tracePt t="27203" x="2514600" y="3122613"/>
          <p14:tracePt t="27718" x="2508250" y="3122613"/>
          <p14:tracePt t="27796" x="2508250" y="3128963"/>
          <p14:tracePt t="27804" x="2500313" y="3128963"/>
          <p14:tracePt t="27820" x="2500313" y="3136900"/>
          <p14:tracePt t="27843" x="2500313" y="3143250"/>
          <p14:tracePt t="27860" x="2493963" y="3143250"/>
          <p14:tracePt t="28710" x="2486025" y="3143250"/>
          <p14:tracePt t="28718" x="2471738" y="3143250"/>
          <p14:tracePt t="28726" x="2465388" y="3143250"/>
          <p14:tracePt t="28734" x="2451100" y="3143250"/>
          <p14:tracePt t="28749" x="2436813" y="3143250"/>
          <p14:tracePt t="28766" x="2428875" y="3143250"/>
          <p14:tracePt t="28841" x="2422525" y="3143250"/>
          <p14:tracePt t="28850" x="2414588" y="3136900"/>
          <p14:tracePt t="28858" x="2400300" y="3128963"/>
          <p14:tracePt t="28868" x="2386013" y="3122613"/>
          <p14:tracePt t="28885" x="2371725" y="3122613"/>
          <p14:tracePt t="28902" x="2357438" y="3122613"/>
          <p14:tracePt t="28919" x="2343150" y="3114675"/>
          <p14:tracePt t="28936" x="2336800" y="3108325"/>
          <p14:tracePt t="28953" x="2328863" y="3108325"/>
          <p14:tracePt t="28970" x="2322513" y="3100388"/>
          <p14:tracePt t="28988" x="2314575" y="3100388"/>
          <p14:tracePt t="29006" x="2286000" y="3100388"/>
          <p14:tracePt t="29021" x="2271713" y="3100388"/>
          <p14:tracePt t="29038" x="2265363" y="3100388"/>
          <p14:tracePt t="29055" x="2257425" y="3094038"/>
          <p14:tracePt t="29072" x="2251075" y="3094038"/>
          <p14:tracePt t="29092" x="2243138" y="3094038"/>
          <p14:tracePt t="29212" x="2236788" y="3086100"/>
          <p14:tracePt t="29242" x="2228850" y="3086100"/>
          <p14:tracePt t="29263" x="2214563" y="3079750"/>
          <p14:tracePt t="29279" x="2208213" y="3079750"/>
          <p14:tracePt t="29288" x="2185988" y="3071813"/>
          <p14:tracePt t="29296" x="2157413" y="3065463"/>
          <p14:tracePt t="29310" x="2122488" y="3057525"/>
          <p14:tracePt t="29327" x="2008188" y="3028950"/>
          <p14:tracePt t="29344" x="1951038" y="3022600"/>
          <p14:tracePt t="29361" x="1893888" y="3000375"/>
          <p14:tracePt t="29378" x="1851025" y="2986088"/>
          <p14:tracePt t="29395" x="1828800" y="2965450"/>
          <p14:tracePt t="29413" x="1779588" y="2936875"/>
          <p14:tracePt t="29429" x="1736725" y="2914650"/>
          <p14:tracePt t="29446" x="1693863" y="2894013"/>
          <p14:tracePt t="29463" x="1643063" y="2879725"/>
          <p14:tracePt t="29480" x="1608138" y="2865438"/>
          <p14:tracePt t="29497" x="1585913" y="2851150"/>
          <p14:tracePt t="29514" x="1571625" y="2851150"/>
          <p14:tracePt t="29790" x="1571625" y="2865438"/>
          <p14:tracePt t="29797" x="1571625" y="2879725"/>
          <p14:tracePt t="29805" x="1571625" y="2894013"/>
          <p14:tracePt t="29821" x="1571625" y="2922588"/>
          <p14:tracePt t="29838" x="1571625" y="2936875"/>
          <p14:tracePt t="29855" x="1571625" y="2971800"/>
          <p14:tracePt t="29871" x="1571625" y="3014663"/>
          <p14:tracePt t="29889" x="1571625" y="3100388"/>
          <p14:tracePt t="29905" x="1585913" y="3143250"/>
          <p14:tracePt t="29922" x="1593850" y="3179763"/>
          <p14:tracePt t="29939" x="1593850" y="3214688"/>
          <p14:tracePt t="29956" x="1593850" y="3236913"/>
          <p14:tracePt t="29973" x="1593850" y="3243263"/>
          <p14:tracePt t="29992" x="1593850" y="3257550"/>
          <p14:tracePt t="30008" x="1593850" y="3286125"/>
          <p14:tracePt t="30025" x="1600200" y="3328988"/>
          <p14:tracePt t="30029" x="1600200" y="3365500"/>
          <p14:tracePt t="30041" x="1608138" y="3386138"/>
          <p14:tracePt t="30058" x="1608138" y="3429000"/>
          <p14:tracePt t="30075" x="1608138" y="3479800"/>
          <p14:tracePt t="30092" x="1608138" y="3500438"/>
          <p14:tracePt t="30108" x="1614488" y="3522663"/>
          <p14:tracePt t="30126" x="1614488" y="3551238"/>
          <p14:tracePt t="30143" x="1622425" y="3571875"/>
          <p14:tracePt t="30160" x="1622425" y="3600450"/>
          <p14:tracePt t="30177" x="1628775" y="3636963"/>
          <p14:tracePt t="30194" x="1636713" y="3665538"/>
          <p14:tracePt t="30210" x="1636713" y="3679825"/>
          <p14:tracePt t="30227" x="1636713" y="3686175"/>
          <p14:tracePt t="30244" x="1636713" y="3694113"/>
          <p14:tracePt t="30288" x="1636713" y="3700463"/>
          <p14:tracePt t="30296" x="1643063" y="3708400"/>
          <p14:tracePt t="30314" x="1643063" y="3722688"/>
          <p14:tracePt t="30330" x="1643063" y="3736975"/>
          <p14:tracePt t="30346" x="1643063" y="3751263"/>
          <p14:tracePt t="30363" x="1651000" y="3751263"/>
          <p14:tracePt t="30381" x="1651000" y="3779838"/>
          <p14:tracePt t="30397" x="1651000" y="3794125"/>
          <p14:tracePt t="30415" x="1657350" y="3814763"/>
          <p14:tracePt t="30431" x="1665288" y="3851275"/>
          <p14:tracePt t="30449" x="1665288" y="3865563"/>
          <p14:tracePt t="30466" x="1665288" y="3871913"/>
          <p14:tracePt t="30844" x="1665288" y="3865563"/>
          <p14:tracePt t="30936" x="1671638" y="3865563"/>
          <p14:tracePt t="31064" x="1679575" y="3857625"/>
          <p14:tracePt t="31077" x="1685925" y="3857625"/>
          <p14:tracePt t="31093" x="1685925" y="3851275"/>
          <p14:tracePt t="31110" x="1693863" y="3843338"/>
          <p14:tracePt t="31132" x="1693863" y="3836988"/>
          <p14:tracePt t="31141" x="1700213" y="3836988"/>
          <p14:tracePt t="31149" x="1700213" y="3822700"/>
          <p14:tracePt t="31164" x="1708150" y="3814763"/>
          <p14:tracePt t="31179" x="1714500" y="3800475"/>
          <p14:tracePt t="31196" x="1714500" y="3771900"/>
          <p14:tracePt t="31213" x="1722438" y="3757613"/>
          <p14:tracePt t="31231" x="1728788" y="3736975"/>
          <p14:tracePt t="31248" x="1728788" y="3700463"/>
          <p14:tracePt t="31265" x="1736725" y="3686175"/>
          <p14:tracePt t="31281" x="1736725" y="3671888"/>
          <p14:tracePt t="31298" x="1736725" y="3657600"/>
          <p14:tracePt t="31315" x="1736725" y="3636963"/>
          <p14:tracePt t="31332" x="1736725" y="3622675"/>
          <p14:tracePt t="31349" x="1736725" y="3600450"/>
          <p14:tracePt t="31366" x="1743075" y="3600450"/>
          <p14:tracePt t="31383" x="1743075" y="3594100"/>
          <p14:tracePt t="31420" x="1743075" y="3586163"/>
          <p14:tracePt t="31434" x="1743075" y="3579813"/>
          <p14:tracePt t="31453" x="1743075" y="3571875"/>
          <p14:tracePt t="31491" x="1743075" y="3565525"/>
          <p14:tracePt t="31498" x="1743075" y="3557588"/>
          <p14:tracePt t="31506" x="1743075" y="3551238"/>
          <p14:tracePt t="31519" x="1751013" y="3551238"/>
          <p14:tracePt t="31536" x="1757363" y="3543300"/>
          <p14:tracePt t="31553" x="1765300" y="3529013"/>
          <p14:tracePt t="31570" x="1765300" y="3522663"/>
          <p14:tracePt t="31587" x="1771650" y="3500438"/>
          <p14:tracePt t="31604" x="1779588" y="3457575"/>
          <p14:tracePt t="31621" x="1779588" y="3436938"/>
          <p14:tracePt t="31638" x="1779588" y="3414713"/>
          <p14:tracePt t="31655" x="1779588" y="3400425"/>
          <p14:tracePt t="31672" x="1779588" y="3394075"/>
          <p14:tracePt t="31689" x="1785938" y="3371850"/>
          <p14:tracePt t="31706" x="1785938" y="3351213"/>
          <p14:tracePt t="31723" x="1785938" y="3328988"/>
          <p14:tracePt t="31740" x="1785938" y="3322638"/>
          <p14:tracePt t="31774" x="1785938" y="3314700"/>
          <p14:tracePt t="31798" x="1785938" y="3308350"/>
          <p14:tracePt t="36186" x="1793875" y="3308350"/>
          <p14:tracePt t="36194" x="1800225" y="3308350"/>
          <p14:tracePt t="36201" x="1800225" y="3300413"/>
          <p14:tracePt t="36210" x="1808163" y="3300413"/>
          <p14:tracePt t="36227" x="1822450" y="3300413"/>
          <p14:tracePt t="36244" x="1828800" y="3300413"/>
          <p14:tracePt t="36265" x="1836738" y="3300413"/>
          <p14:tracePt t="36280" x="1843088" y="3300413"/>
          <p14:tracePt t="36302" x="1851025" y="3300413"/>
          <p14:tracePt t="36311" x="1857375" y="3300413"/>
          <p14:tracePt t="36328" x="1871663" y="3308350"/>
          <p14:tracePt t="36345" x="1900238" y="3328988"/>
          <p14:tracePt t="36361" x="1914525" y="3343275"/>
          <p14:tracePt t="36379" x="1922463" y="3351213"/>
          <p14:tracePt t="36395" x="1928813" y="3351213"/>
          <p14:tracePt t="36413" x="1936750" y="3357563"/>
          <p14:tracePt t="36429" x="1943100" y="3365500"/>
          <p14:tracePt t="36446" x="1951038" y="3379788"/>
          <p14:tracePt t="36463" x="1957388" y="3394075"/>
          <p14:tracePt t="36481" x="1971675" y="3400425"/>
          <p14:tracePt t="36499" x="1979613" y="3408363"/>
          <p14:tracePt t="36540" x="1985963" y="3408363"/>
          <p14:tracePt t="36569" x="1985963" y="3414713"/>
          <p14:tracePt t="36577" x="1985963" y="3422650"/>
          <p14:tracePt t="36599" x="1993900" y="3422650"/>
          <p14:tracePt t="36607" x="1993900" y="3429000"/>
          <p14:tracePt t="36616" x="2000250" y="3429000"/>
          <p14:tracePt t="36633" x="2014538" y="3436938"/>
          <p14:tracePt t="36650" x="2028825" y="3436938"/>
          <p14:tracePt t="36667" x="2036763" y="3443288"/>
          <p14:tracePt t="36685" x="2065338" y="3443288"/>
          <p14:tracePt t="36703" x="2071688" y="3451225"/>
          <p14:tracePt t="36720" x="2085975" y="3451225"/>
          <p14:tracePt t="36737" x="2100263" y="3457575"/>
          <p14:tracePt t="36755" x="2114550" y="3465513"/>
          <p14:tracePt t="36771" x="2128838" y="3465513"/>
          <p14:tracePt t="36788" x="2128838" y="3471863"/>
          <p14:tracePt t="36805" x="2143125" y="3471863"/>
          <p14:tracePt t="36821" x="2151063" y="3471863"/>
          <p14:tracePt t="36838" x="2157413" y="3471863"/>
          <p14:tracePt t="36854" x="2165350" y="3471863"/>
          <p14:tracePt t="36871" x="2222500" y="3479800"/>
          <p14:tracePt t="36888" x="2251075" y="3486150"/>
          <p14:tracePt t="36905" x="2293938" y="3494088"/>
          <p14:tracePt t="36923" x="2351088" y="3500438"/>
          <p14:tracePt t="36939" x="2408238" y="3514725"/>
          <p14:tracePt t="36956" x="2457450" y="3529013"/>
          <p14:tracePt t="36973" x="2514600" y="3536950"/>
          <p14:tracePt t="36992" x="2579688" y="3551238"/>
          <p14:tracePt t="37009" x="2608263" y="3551238"/>
          <p14:tracePt t="37027" x="2651125" y="3557588"/>
          <p14:tracePt t="37031" x="2657475" y="3557588"/>
          <p14:tracePt t="37041" x="2671763" y="3565525"/>
          <p14:tracePt t="37058" x="2679700" y="3565525"/>
          <p14:tracePt t="52953" x="2722563" y="3557588"/>
          <p14:tracePt t="52961" x="2779713" y="3529013"/>
          <p14:tracePt t="52970" x="2800350" y="3500438"/>
          <p14:tracePt t="52981" x="2836863" y="3479800"/>
          <p14:tracePt t="52998" x="2957513" y="3357563"/>
          <p14:tracePt t="53014" x="3022600" y="3236913"/>
          <p14:tracePt t="53031" x="3079750" y="3165475"/>
          <p14:tracePt t="53048" x="3128963" y="3086100"/>
          <p14:tracePt t="53064" x="3208338" y="3000375"/>
          <p14:tracePt t="53068" x="3236913" y="2951163"/>
          <p14:tracePt t="53081" x="3279775" y="2908300"/>
          <p14:tracePt t="53099" x="3357563" y="2800350"/>
          <p14:tracePt t="53115" x="3414713" y="2708275"/>
          <p14:tracePt t="53132" x="3486150" y="2643188"/>
          <p14:tracePt t="53151" x="3529013" y="2586038"/>
          <p14:tracePt t="53166" x="3586163" y="2543175"/>
          <p14:tracePt t="53183" x="3643313" y="2471738"/>
          <p14:tracePt t="53202" x="3743325" y="2414588"/>
          <p14:tracePt t="53219" x="3800475" y="2393950"/>
          <p14:tracePt t="53236" x="3871913" y="2365375"/>
          <p14:tracePt t="53253" x="3951288" y="2365375"/>
          <p14:tracePt t="53270" x="4008438" y="2351088"/>
          <p14:tracePt t="53286" x="4108450" y="2328863"/>
          <p14:tracePt t="53288" x="4151313" y="2322513"/>
          <p14:tracePt t="53302" x="4222750" y="2322513"/>
          <p14:tracePt t="53321" x="4371975" y="2286000"/>
          <p14:tracePt t="53338" x="4486275" y="2286000"/>
          <p14:tracePt t="53354" x="4651375" y="2265363"/>
          <p14:tracePt t="53370" x="4800600" y="2265363"/>
          <p14:tracePt t="53387" x="4943475" y="2265363"/>
          <p14:tracePt t="53404" x="5151438" y="2286000"/>
          <p14:tracePt t="53421" x="5243513" y="2293938"/>
          <p14:tracePt t="53438" x="5322888" y="2308225"/>
          <p14:tracePt t="53455" x="5386388" y="2322513"/>
          <p14:tracePt t="53472" x="5472113" y="2322513"/>
          <p14:tracePt t="53490" x="5586413" y="2336800"/>
          <p14:tracePt t="53507" x="5651500" y="2351088"/>
          <p14:tracePt t="53523" x="5751513" y="2379663"/>
          <p14:tracePt t="53541" x="5865813" y="2400300"/>
          <p14:tracePt t="53559" x="6022975" y="2436813"/>
          <p14:tracePt t="53575" x="6100763" y="2451100"/>
          <p14:tracePt t="53593" x="6180138" y="2479675"/>
          <p14:tracePt t="53609" x="6243638" y="2500313"/>
          <p14:tracePt t="53625" x="6308725" y="2508250"/>
          <p14:tracePt t="53642" x="6357938" y="2522538"/>
          <p14:tracePt t="53659" x="6423025" y="2536825"/>
          <p14:tracePt t="53676" x="6486525" y="2551113"/>
          <p14:tracePt t="53693" x="6594475" y="2579688"/>
          <p14:tracePt t="53710" x="6651625" y="2593975"/>
          <p14:tracePt t="53727" x="6715125" y="2622550"/>
          <p14:tracePt t="53744" x="6780213" y="2651125"/>
          <p14:tracePt t="53761" x="6865938" y="2679700"/>
          <p14:tracePt t="53779" x="6943725" y="2700338"/>
          <p14:tracePt t="53796" x="7008813" y="2714625"/>
          <p14:tracePt t="53813" x="7080250" y="2736850"/>
          <p14:tracePt t="53830" x="7123113" y="2736850"/>
          <p14:tracePt t="53846" x="7172325" y="2743200"/>
          <p14:tracePt t="53863" x="7215188" y="2743200"/>
          <p14:tracePt t="53881" x="7286625" y="2779713"/>
          <p14:tracePt t="53898" x="7343775" y="2779713"/>
          <p14:tracePt t="53915" x="7423150" y="2794000"/>
          <p14:tracePt t="53931" x="7466013" y="2808288"/>
          <p14:tracePt t="53948" x="7515225" y="2822575"/>
          <p14:tracePt t="53965" x="7551738" y="2822575"/>
          <p14:tracePt t="53983" x="7558088" y="2822575"/>
          <p14:tracePt t="54053" x="7566025" y="2814638"/>
          <p14:tracePt t="54078" x="7572375" y="2808288"/>
          <p14:tracePt t="54109" x="7580313" y="2800350"/>
          <p14:tracePt t="54117" x="7586663" y="2800350"/>
          <p14:tracePt t="54133" x="7586663" y="2794000"/>
          <p14:tracePt t="54178" x="7586663" y="2786063"/>
          <p14:tracePt t="54202" x="7586663" y="2779713"/>
          <p14:tracePt t="54218" x="7586663" y="2771775"/>
          <p14:tracePt t="54233" x="7586663" y="2765425"/>
          <p14:tracePt t="54248" x="7586663" y="2757488"/>
          <p14:tracePt t="54272" x="7586663" y="2751138"/>
          <p14:tracePt t="54289" x="7586663" y="2743200"/>
          <p14:tracePt t="54335" x="7586663" y="2736850"/>
          <p14:tracePt t="54352" x="7586663" y="2728913"/>
          <p14:tracePt t="54390" x="7586663" y="2722563"/>
          <p14:tracePt t="54420" x="7580313" y="2714625"/>
          <p14:tracePt t="54444" x="7580313" y="2708275"/>
          <p14:tracePt t="54679" x="7572375" y="2700338"/>
          <p14:tracePt t="54719" x="7566025" y="2700338"/>
          <p14:tracePt t="54733" x="7558088" y="2700338"/>
          <p14:tracePt t="54749" x="7551738" y="2700338"/>
          <p14:tracePt t="54790" x="7543800" y="2700338"/>
          <p14:tracePt t="54803" x="7537450" y="2700338"/>
          <p14:tracePt t="54818" x="7523163" y="2700338"/>
          <p14:tracePt t="54825" x="7515225" y="2700338"/>
          <p14:tracePt t="54842" x="7508875" y="2700338"/>
          <p14:tracePt t="54858" x="7500938" y="2700338"/>
          <p14:tracePt t="54875" x="7494588" y="2700338"/>
          <p14:tracePt t="55281" x="7486650" y="2700338"/>
          <p14:tracePt t="55311" x="7472363" y="2700338"/>
          <p14:tracePt t="55351" x="7466013" y="2700338"/>
          <p14:tracePt t="55460" x="7458075" y="2700338"/>
          <p14:tracePt t="55465" x="7451725" y="2700338"/>
          <p14:tracePt t="55489" x="7443788" y="2700338"/>
          <p14:tracePt t="56498" x="7437438" y="2700338"/>
          <p14:tracePt t="56982" x="7429500" y="2700338"/>
          <p14:tracePt t="56999" x="7423150" y="2700338"/>
          <p14:tracePt t="57023" x="7415213" y="2700338"/>
          <p14:tracePt t="57070" x="7408863" y="2708275"/>
          <p14:tracePt t="57084" x="7400925" y="2708275"/>
          <p14:tracePt t="57115" x="7394575" y="2714625"/>
          <p14:tracePt t="57123" x="7386638" y="2714625"/>
          <p14:tracePt t="57139" x="7380288" y="2722563"/>
          <p14:tracePt t="57162" x="7372350" y="2722563"/>
          <p14:tracePt t="57187" x="7366000" y="2722563"/>
          <p14:tracePt t="57661" x="7366000" y="2714625"/>
          <p14:tracePt t="57740" x="7372350" y="2714625"/>
          <p14:tracePt t="57748" x="7380288" y="2714625"/>
          <p14:tracePt t="57756" x="7386638" y="2714625"/>
          <p14:tracePt t="57771" x="7415213" y="2714625"/>
          <p14:tracePt t="57788" x="7429500" y="2714625"/>
          <p14:tracePt t="57806" x="7451725" y="2714625"/>
          <p14:tracePt t="57822" x="7458075" y="2714625"/>
          <p14:tracePt t="57839" x="7466013" y="2714625"/>
          <p14:tracePt t="57952" x="7472363" y="2714625"/>
          <p14:tracePt t="57976" x="7480300" y="2714625"/>
          <p14:tracePt t="63840" x="7472363" y="2714625"/>
          <p14:tracePt t="63848" x="7466013" y="2714625"/>
          <p14:tracePt t="63856" x="7458075" y="2714625"/>
          <p14:tracePt t="63871" x="7429500" y="2736850"/>
          <p14:tracePt t="63888" x="7415213" y="2736850"/>
          <p14:tracePt t="63905" x="7394575" y="2743200"/>
          <p14:tracePt t="63922" x="7386638" y="2751138"/>
          <p14:tracePt t="63939" x="7372350" y="2771775"/>
          <p14:tracePt t="63957" x="7308850" y="2836863"/>
          <p14:tracePt t="63973" x="7243763" y="2908300"/>
          <p14:tracePt t="63990" x="7186613" y="2957513"/>
          <p14:tracePt t="64007" x="7165975" y="2965450"/>
          <p14:tracePt t="64024" x="7143750" y="2979738"/>
          <p14:tracePt t="64041" x="7108825" y="2986088"/>
          <p14:tracePt t="64059" x="7043738" y="3008313"/>
          <p14:tracePt t="64076" x="7000875" y="3036888"/>
          <p14:tracePt t="64093" x="6965950" y="3065463"/>
          <p14:tracePt t="64096" x="6929438" y="3079750"/>
          <p14:tracePt t="64109" x="6880225" y="3108325"/>
          <p14:tracePt t="64125" x="6786563" y="3136900"/>
          <p14:tracePt t="64143" x="6657975" y="3165475"/>
          <p14:tracePt t="64161" x="6529388" y="3186113"/>
          <p14:tracePt t="64177" x="6480175" y="3186113"/>
          <p14:tracePt t="64195" x="6429375" y="3186113"/>
          <p14:tracePt t="64212" x="6400800" y="3186113"/>
          <p14:tracePt t="64230" x="6357938" y="3186113"/>
          <p14:tracePt t="64246" x="6300788" y="3186113"/>
          <p14:tracePt t="64263" x="6257925" y="3179763"/>
          <p14:tracePt t="64280" x="6223000" y="3179763"/>
          <p14:tracePt t="64297" x="6194425" y="3179763"/>
          <p14:tracePt t="64315" x="6172200" y="3179763"/>
          <p14:tracePt t="64329" x="6157913" y="3179763"/>
          <p14:tracePt t="64347" x="6122988" y="3179763"/>
          <p14:tracePt t="64363" x="6080125" y="3171825"/>
          <p14:tracePt t="64382" x="6037263" y="3171825"/>
          <p14:tracePt t="64399" x="5994400" y="3179763"/>
          <p14:tracePt t="64414" x="5965825" y="3179763"/>
          <p14:tracePt t="64431" x="5965825" y="3186113"/>
          <p14:tracePt t="64638" x="5972175" y="3186113"/>
          <p14:tracePt t="64645" x="5986463" y="3186113"/>
          <p14:tracePt t="64656" x="6008688" y="3186113"/>
          <p14:tracePt t="64671" x="6051550" y="3186113"/>
          <p14:tracePt t="64688" x="6094413" y="3179763"/>
          <p14:tracePt t="64705" x="6129338" y="3179763"/>
          <p14:tracePt t="64722" x="6208713" y="3179763"/>
          <p14:tracePt t="64739" x="6257925" y="3165475"/>
          <p14:tracePt t="64756" x="6315075" y="3136900"/>
          <p14:tracePt t="64773" x="6357938" y="3128963"/>
          <p14:tracePt t="64790" x="6380163" y="3114675"/>
          <p14:tracePt t="64805" x="6408738" y="3100388"/>
          <p14:tracePt t="64823" x="6451600" y="3079750"/>
          <p14:tracePt t="64839" x="6465888" y="3079750"/>
          <p14:tracePt t="64856" x="6472238" y="3079750"/>
          <p14:tracePt t="64873" x="6480175" y="3079750"/>
          <p14:tracePt t="65004" x="6494463" y="3079750"/>
          <p14:tracePt t="65233" x="6480175" y="3065463"/>
          <p14:tracePt t="65241" x="6437313" y="3057525"/>
          <p14:tracePt t="65250" x="6372225" y="3057525"/>
          <p14:tracePt t="65265" x="6280150" y="3051175"/>
          <p14:tracePt t="65281" x="6186488" y="3051175"/>
          <p14:tracePt t="65298" x="6137275" y="3057525"/>
          <p14:tracePt t="65316" x="6129338" y="3065463"/>
          <p14:tracePt t="65428" x="6129338" y="3071813"/>
          <p14:tracePt t="65443" x="6143625" y="3071813"/>
          <p14:tracePt t="65451" x="6157913" y="3071813"/>
          <p14:tracePt t="65468" x="6180138" y="3079750"/>
          <p14:tracePt t="65475" x="6194425" y="3079750"/>
          <p14:tracePt t="65487" x="6215063" y="3079750"/>
          <p14:tracePt t="65503" x="6272213" y="3079750"/>
          <p14:tracePt t="65519" x="6323013" y="3079750"/>
          <p14:tracePt t="65536" x="6415088" y="3079750"/>
          <p14:tracePt t="65553" x="6515100" y="3079750"/>
          <p14:tracePt t="65571" x="6615113" y="3079750"/>
          <p14:tracePt t="65587" x="6700838" y="3071813"/>
          <p14:tracePt t="65589" x="6715125" y="3071813"/>
          <p14:tracePt t="65605" x="6751638" y="3065463"/>
          <p14:tracePt t="65621" x="6765925" y="3065463"/>
          <p14:tracePt t="65638" x="6780213" y="3065463"/>
          <p14:tracePt t="65655" x="6786563" y="3065463"/>
          <p14:tracePt t="68090" x="6786563" y="3071813"/>
          <p14:tracePt t="68098" x="6786563" y="3114675"/>
          <p14:tracePt t="68106" x="6786563" y="3151188"/>
          <p14:tracePt t="68119" x="6780213" y="3179763"/>
          <p14:tracePt t="68136" x="6772275" y="3251200"/>
          <p14:tracePt t="68153" x="6772275" y="3271838"/>
          <p14:tracePt t="68170" x="6765925" y="3286125"/>
          <p14:tracePt t="68187" x="6765925" y="3294063"/>
          <p14:tracePt t="68205" x="6765925" y="3300413"/>
          <p14:tracePt t="68223" x="6765925" y="3314700"/>
          <p14:tracePt t="68239" x="6757988" y="3336925"/>
          <p14:tracePt t="68256" x="6743700" y="3371850"/>
          <p14:tracePt t="68273" x="6737350" y="3408363"/>
          <p14:tracePt t="68291" x="6737350" y="3436938"/>
          <p14:tracePt t="68307" x="6729413" y="3443288"/>
          <p14:tracePt t="68323" x="6723063" y="3457575"/>
          <p14:tracePt t="68389" x="6715125" y="3457575"/>
          <p14:tracePt t="68399" x="6715125" y="3465513"/>
          <p14:tracePt t="68419" x="6708775" y="3465513"/>
          <p14:tracePt t="68427" x="6708775" y="3471863"/>
          <p14:tracePt t="68652" x="6708775" y="3479800"/>
          <p14:tracePt t="68675" x="6708775" y="3514725"/>
          <p14:tracePt t="68684" x="6723063" y="3536950"/>
          <p14:tracePt t="68691" x="6729413" y="3551238"/>
          <p14:tracePt t="68700" x="6743700" y="3586163"/>
          <p14:tracePt t="68713" x="6743700" y="3608388"/>
          <p14:tracePt t="68732" x="6772275" y="3651250"/>
          <p14:tracePt t="68749" x="6800850" y="3665538"/>
          <p14:tracePt t="68765" x="6808788" y="3665538"/>
          <p14:tracePt t="68840" x="6815138" y="3679825"/>
          <p14:tracePt t="68848" x="6823075" y="3700463"/>
          <p14:tracePt t="68855" x="6837363" y="3722688"/>
          <p14:tracePt t="68868" x="6851650" y="3751263"/>
          <p14:tracePt t="68885" x="6886575" y="3771900"/>
          <p14:tracePt t="68902" x="6937375" y="3808413"/>
          <p14:tracePt t="68918" x="6951663" y="3822700"/>
          <p14:tracePt t="68934" x="6972300" y="3843338"/>
          <p14:tracePt t="68951" x="7008813" y="3871913"/>
          <p14:tracePt t="68968" x="7037388" y="3894138"/>
          <p14:tracePt t="68985" x="7072313" y="3914775"/>
          <p14:tracePt t="69003" x="7115175" y="3937000"/>
          <p14:tracePt t="69019" x="7137400" y="3951288"/>
          <p14:tracePt t="69036" x="7158038" y="3951288"/>
          <p14:tracePt t="69053" x="7165975" y="3957638"/>
          <p14:tracePt t="69108" x="7172325" y="3957638"/>
          <p14:tracePt t="69115" x="7180263" y="3957638"/>
          <p14:tracePt t="69123" x="7186613" y="3957638"/>
          <p14:tracePt t="69138" x="7223125" y="3965575"/>
          <p14:tracePt t="69156" x="7265988" y="3971925"/>
          <p14:tracePt t="69172" x="7308850" y="3979863"/>
          <p14:tracePt t="69191" x="7372350" y="3986213"/>
          <p14:tracePt t="69208" x="7400925" y="3986213"/>
          <p14:tracePt t="69224" x="7415213" y="3994150"/>
          <p14:tracePt t="69317" x="7415213" y="4000500"/>
          <p14:tracePt t="69333" x="7423150" y="4008438"/>
          <p14:tracePt t="69358" x="7429500" y="4008438"/>
          <p14:tracePt t="69481" x="7429500" y="4014788"/>
          <p14:tracePt t="69552" x="7429500" y="4022725"/>
          <p14:tracePt t="69567" x="7429500" y="4037013"/>
          <p14:tracePt t="69575" x="7423150" y="4051300"/>
          <p14:tracePt t="69584" x="7415213" y="4079875"/>
          <p14:tracePt t="69599" x="7394575" y="4114800"/>
          <p14:tracePt t="69614" x="7372350" y="4143375"/>
          <p14:tracePt t="69631" x="7358063" y="4151313"/>
          <p14:tracePt t="69665" x="7351713" y="4151313"/>
          <p14:tracePt t="69682" x="7294563" y="4137025"/>
          <p14:tracePt t="69699" x="7180263" y="4094163"/>
          <p14:tracePt t="69716" x="7100888" y="4057650"/>
          <p14:tracePt t="69733" x="7000875" y="4008438"/>
          <p14:tracePt t="69750" x="6865938" y="3943350"/>
          <p14:tracePt t="69767" x="6786563" y="3879850"/>
          <p14:tracePt t="69784" x="6700838" y="3829050"/>
          <p14:tracePt t="69801" x="6651625" y="3800475"/>
          <p14:tracePt t="69818" x="6637338" y="3786188"/>
          <p14:tracePt t="69835" x="6608763" y="3757613"/>
          <p14:tracePt t="69852" x="6572250" y="3714750"/>
          <p14:tracePt t="69871" x="6500813" y="3665538"/>
          <p14:tracePt t="69887" x="6451600" y="3657600"/>
          <p14:tracePt t="69904" x="6415088" y="3636963"/>
          <p14:tracePt t="69921" x="6372225" y="3608388"/>
          <p14:tracePt t="69937" x="6337300" y="3594100"/>
          <p14:tracePt t="69955" x="6315075" y="3571875"/>
          <p14:tracePt t="69973" x="6308725" y="3557588"/>
          <p14:tracePt t="69989" x="6300788" y="3551238"/>
          <p14:tracePt t="70006" x="6294438" y="3543300"/>
          <p14:tracePt t="70023" x="6280150" y="3529013"/>
          <p14:tracePt t="70041" x="6251575" y="3522663"/>
          <p14:tracePt t="70058" x="6143625" y="3494088"/>
          <p14:tracePt t="70074" x="6072188" y="3465513"/>
          <p14:tracePt t="70091" x="6000750" y="3451225"/>
          <p14:tracePt t="70108" x="5943600" y="3429000"/>
          <p14:tracePt t="70114" x="5929313" y="3422650"/>
          <p14:tracePt t="70125" x="5922963" y="3414713"/>
          <p14:tracePt t="70144" x="5915025" y="3408363"/>
          <p14:tracePt t="70177" x="5908675" y="3408363"/>
          <p14:tracePt t="70200" x="5894388" y="3394075"/>
          <p14:tracePt t="70208" x="5872163" y="3394075"/>
          <p14:tracePt t="70222" x="5843588" y="3394075"/>
          <p14:tracePt t="70238" x="5837238" y="3386138"/>
          <p14:tracePt t="70246" x="5815013" y="3386138"/>
          <p14:tracePt t="70260" x="5800725" y="3386138"/>
          <p14:tracePt t="70277" x="5794375" y="3386138"/>
          <p14:tracePt t="70294" x="5786438" y="3386138"/>
          <p14:tracePt t="70364" x="5786438" y="3379788"/>
          <p14:tracePt t="70442" x="5786438" y="3371850"/>
          <p14:tracePt t="70488" x="5794375" y="3365500"/>
          <p14:tracePt t="70496" x="5808663" y="3365500"/>
          <p14:tracePt t="70504" x="5815013" y="3365500"/>
          <p14:tracePt t="70514" x="5822950" y="3365500"/>
          <p14:tracePt t="70532" x="5837238" y="3365500"/>
          <p14:tracePt t="70549" x="5851525" y="3365500"/>
          <p14:tracePt t="70575" x="5851525" y="3371850"/>
          <p14:tracePt t="70583" x="5851525" y="3379788"/>
          <p14:tracePt t="70600" x="5851525" y="3394075"/>
          <p14:tracePt t="70617" x="5851525" y="3422650"/>
          <p14:tracePt t="70633" x="5851525" y="3429000"/>
          <p14:tracePt t="70651" x="5837238" y="3443288"/>
          <p14:tracePt t="70667" x="5829300" y="3451225"/>
          <p14:tracePt t="70684" x="5794375" y="3457575"/>
          <p14:tracePt t="70701" x="5786438" y="3457575"/>
          <p14:tracePt t="70719" x="5743575" y="3457575"/>
          <p14:tracePt t="70735" x="5708650" y="3457575"/>
          <p14:tracePt t="70753" x="5665788" y="3443288"/>
          <p14:tracePt t="70769" x="5651500" y="3429000"/>
          <p14:tracePt t="70786" x="5643563" y="3414713"/>
          <p14:tracePt t="70803" x="5622925" y="3386138"/>
          <p14:tracePt t="70820" x="5614988" y="3351213"/>
          <p14:tracePt t="70837" x="5608638" y="3322638"/>
          <p14:tracePt t="70854" x="5586413" y="3279775"/>
          <p14:tracePt t="70871" x="5572125" y="3236913"/>
          <p14:tracePt t="70889" x="5572125" y="3208338"/>
          <p14:tracePt t="70905" x="5557838" y="3186113"/>
          <p14:tracePt t="70922" x="5557838" y="3157538"/>
          <p14:tracePt t="70939" x="5557838" y="3114675"/>
          <p14:tracePt t="70956" x="5572125" y="3043238"/>
          <p14:tracePt t="70973" x="5608638" y="3000375"/>
          <p14:tracePt t="70990" x="5622925" y="2986088"/>
          <p14:tracePt t="71007" x="5637213" y="2971800"/>
          <p14:tracePt t="71026" x="5651500" y="2957513"/>
          <p14:tracePt t="71043" x="5672138" y="2943225"/>
          <p14:tracePt t="71059" x="5708650" y="2936875"/>
          <p14:tracePt t="71075" x="5737225" y="2928938"/>
          <p14:tracePt t="71092" x="5772150" y="2922588"/>
          <p14:tracePt t="71097" x="5794375" y="2922588"/>
          <p14:tracePt t="71109" x="5815013" y="2914650"/>
          <p14:tracePt t="71126" x="5843588" y="2914650"/>
          <p14:tracePt t="71143" x="5886450" y="2914650"/>
          <p14:tracePt t="71160" x="5922963" y="2914650"/>
          <p14:tracePt t="71178" x="5943600" y="2914650"/>
          <p14:tracePt t="71194" x="5980113" y="2928938"/>
          <p14:tracePt t="71211" x="6000750" y="2936875"/>
          <p14:tracePt t="71229" x="6051550" y="2957513"/>
          <p14:tracePt t="71245" x="6057900" y="2957513"/>
          <p14:tracePt t="71279" x="6057900" y="2965450"/>
          <p14:tracePt t="71296" x="6065838" y="2979738"/>
          <p14:tracePt t="71314" x="6072188" y="2994025"/>
          <p14:tracePt t="71331" x="6072188" y="3028950"/>
          <p14:tracePt t="71347" x="6072188" y="3036888"/>
          <p14:tracePt t="71366" x="6072188" y="3043238"/>
          <p14:tracePt t="71383" x="6072188" y="3051175"/>
          <p14:tracePt t="71399" x="6072188" y="3065463"/>
          <p14:tracePt t="71417" x="6072188" y="3108325"/>
          <p14:tracePt t="71433" x="6065838" y="3128963"/>
          <p14:tracePt t="71450" x="6065838" y="3151188"/>
          <p14:tracePt t="71466" x="6057900" y="3165475"/>
          <p14:tracePt t="71483" x="6051550" y="3186113"/>
          <p14:tracePt t="71503" x="6043613" y="3194050"/>
          <p14:tracePt t="71519" x="6037263" y="3208338"/>
          <p14:tracePt t="71536" x="6037263" y="3222625"/>
          <p14:tracePt t="71553" x="6037263" y="3236913"/>
          <p14:tracePt t="71570" x="6022975" y="3243263"/>
          <p14:tracePt t="71587" x="6008688" y="3251200"/>
          <p14:tracePt t="71591" x="5994400" y="3257550"/>
          <p14:tracePt t="71602" x="5980113" y="3265488"/>
          <p14:tracePt t="71619" x="5965825" y="3279775"/>
          <p14:tracePt t="71636" x="5943600" y="3279775"/>
          <p14:tracePt t="71653" x="5937250" y="3279775"/>
          <p14:tracePt t="71671" x="5929313" y="3279775"/>
          <p14:tracePt t="71688" x="5922963" y="3279775"/>
          <p14:tracePt t="71709" x="5915025" y="3279775"/>
          <p14:tracePt t="71756" x="5908675" y="3279775"/>
          <p14:tracePt t="71764" x="5900738" y="3279775"/>
          <p14:tracePt t="71789" x="5894388" y="3279775"/>
          <p14:tracePt t="73099" x="5886450" y="3279775"/>
          <p14:tracePt t="73124" x="5880100" y="3279775"/>
          <p14:tracePt t="73136" x="5872163" y="3279775"/>
          <p14:tracePt t="73152" x="5865813" y="3279775"/>
          <p14:tracePt t="73168" x="5857875" y="3279775"/>
          <p14:tracePt t="73192" x="5851525" y="3279775"/>
          <p14:tracePt t="73200" x="5843588" y="3279775"/>
          <p14:tracePt t="73214" x="5837238" y="3279775"/>
          <p14:tracePt t="73239" x="5822950" y="3279775"/>
          <p14:tracePt t="73253" x="5808663" y="3279775"/>
          <p14:tracePt t="73262" x="5800725" y="3279775"/>
          <p14:tracePt t="73270" x="5794375" y="3279775"/>
          <p14:tracePt t="73284" x="5772150" y="3279775"/>
          <p14:tracePt t="73302" x="5765800" y="3279775"/>
          <p14:tracePt t="73319" x="5729288" y="3279775"/>
          <p14:tracePt t="73337" x="5715000" y="3279775"/>
          <p14:tracePt t="73352" x="5700713" y="3279775"/>
          <p14:tracePt t="73369" x="5680075" y="3271838"/>
          <p14:tracePt t="73386" x="5651500" y="3271838"/>
          <p14:tracePt t="73403" x="5637213" y="3271838"/>
          <p14:tracePt t="73421" x="5614988" y="3271838"/>
          <p14:tracePt t="73438" x="5586413" y="3271838"/>
          <p14:tracePt t="73454" x="5565775" y="3271838"/>
          <p14:tracePt t="73471" x="5557838" y="3279775"/>
          <p14:tracePt t="73488" x="5543550" y="3286125"/>
          <p14:tracePt t="73506" x="5500688" y="3286125"/>
          <p14:tracePt t="73522" x="5457825" y="3286125"/>
          <p14:tracePt t="73541" x="5394325" y="3286125"/>
          <p14:tracePt t="73558" x="5343525" y="3294063"/>
          <p14:tracePt t="73575" x="5294313" y="3294063"/>
          <p14:tracePt t="73591" x="5272088" y="3294063"/>
          <p14:tracePt t="73608" x="5251450" y="3300413"/>
          <p14:tracePt t="73613" x="5243513" y="3300413"/>
          <p14:tracePt t="73624" x="5237163" y="3300413"/>
          <p14:tracePt t="73641" x="5214938" y="3300413"/>
          <p14:tracePt t="73659" x="5180013" y="3300413"/>
          <p14:tracePt t="73675" x="5151438" y="3308350"/>
          <p14:tracePt t="73692" x="5114925" y="3308350"/>
          <p14:tracePt t="73709" x="5094288" y="3308350"/>
          <p14:tracePt t="73726" x="5086350" y="3308350"/>
          <p14:tracePt t="73743" x="5080000" y="3308350"/>
          <p14:tracePt t="73824" x="5072063" y="3308350"/>
          <p14:tracePt t="73956" x="5065713" y="3308350"/>
          <p14:tracePt t="74307" x="5057775" y="3308350"/>
          <p14:tracePt t="74316" x="5057775" y="3300413"/>
          <p14:tracePt t="74324" x="5043488" y="3300413"/>
          <p14:tracePt t="74339" x="5029200" y="3294063"/>
          <p14:tracePt t="74354" x="4994275" y="3286125"/>
          <p14:tracePt t="74372" x="4951413" y="3279775"/>
          <p14:tracePt t="74389" x="4922838" y="3279775"/>
          <p14:tracePt t="74407" x="4894263" y="3265488"/>
          <p14:tracePt t="74423" x="4886325" y="3265488"/>
          <p14:tracePt t="74519" x="4879975" y="3265488"/>
          <p14:tracePt t="74566" x="4872038" y="3265488"/>
          <p14:tracePt t="74583" x="4865688" y="3265488"/>
          <p14:tracePt t="74592" x="4857750" y="3265488"/>
          <p14:tracePt t="74599" x="4851400" y="3257550"/>
          <p14:tracePt t="74611" x="4822825" y="3257550"/>
          <p14:tracePt t="74627" x="4808538" y="3251200"/>
          <p14:tracePt t="74643" x="4779963" y="3251200"/>
          <p14:tracePt t="74660" x="4765675" y="3251200"/>
          <p14:tracePt t="74773" x="4765675" y="3243263"/>
          <p14:tracePt t="77834" x="4765675" y="3236913"/>
          <p14:tracePt t="77847" x="4772025" y="3236913"/>
          <p14:tracePt t="77863" x="4779963" y="3236913"/>
          <p14:tracePt t="77880" x="4786313" y="3228975"/>
          <p14:tracePt t="77887" x="4794250" y="3228975"/>
          <p14:tracePt t="77894" x="4800600" y="3228975"/>
          <p14:tracePt t="77906" x="4808538" y="3228975"/>
          <p14:tracePt t="77924" x="4814888" y="3222625"/>
          <p14:tracePt t="77941" x="4822825" y="3222625"/>
          <p14:tracePt t="77980" x="4829175" y="3214688"/>
          <p14:tracePt t="77996" x="4837113" y="3214688"/>
          <p14:tracePt t="78004" x="4851400" y="3214688"/>
          <p14:tracePt t="78018" x="4857750" y="3208338"/>
          <p14:tracePt t="78051" x="4865688" y="3208338"/>
          <p14:tracePt t="78067" x="4872038" y="3208338"/>
          <p14:tracePt t="78143" x="4879975" y="3208338"/>
          <p14:tracePt t="78200" x="4886325" y="3200400"/>
          <p14:tracePt t="78205" x="4894263" y="3200400"/>
          <p14:tracePt t="78222" x="4900613" y="3200400"/>
          <p14:tracePt t="78230" x="4908550" y="3200400"/>
          <p14:tracePt t="78246" x="4922838" y="3200400"/>
          <p14:tracePt t="78263" x="4929188" y="3200400"/>
          <p14:tracePt t="78410" x="4943475" y="3200400"/>
          <p14:tracePt t="78418" x="4951413" y="3200400"/>
          <p14:tracePt t="78424" x="4965700" y="3200400"/>
          <p14:tracePt t="78432" x="4979988" y="3200400"/>
          <p14:tracePt t="78450" x="4994275" y="3200400"/>
          <p14:tracePt t="78467" x="5008563" y="3200400"/>
          <p14:tracePt t="78483" x="5014913" y="3200400"/>
          <p14:tracePt t="78502" x="5043488" y="3208338"/>
          <p14:tracePt t="78518" x="5057775" y="3214688"/>
          <p14:tracePt t="78534" x="5080000" y="3214688"/>
          <p14:tracePt t="78552" x="5122863" y="3214688"/>
          <p14:tracePt t="78569" x="5157788" y="3214688"/>
          <p14:tracePt t="78586" x="5180013" y="3214688"/>
          <p14:tracePt t="78603" x="5272088" y="3214688"/>
          <p14:tracePt t="78619" x="5372100" y="3194050"/>
          <p14:tracePt t="78636" x="5437188" y="3194050"/>
          <p14:tracePt t="78653" x="5537200" y="3186113"/>
          <p14:tracePt t="78671" x="5622925" y="3186113"/>
          <p14:tracePt t="78688" x="5665788" y="3179763"/>
          <p14:tracePt t="78705" x="5743575" y="3200400"/>
          <p14:tracePt t="78721" x="5829300" y="3208338"/>
          <p14:tracePt t="78738" x="5929313" y="3243263"/>
          <p14:tracePt t="78755" x="6022975" y="3286125"/>
          <p14:tracePt t="78772" x="6108700" y="3300413"/>
          <p14:tracePt t="78790" x="6157913" y="3300413"/>
          <p14:tracePt t="78807" x="6186488" y="3314700"/>
          <p14:tracePt t="78878" x="6180138" y="3314700"/>
          <p14:tracePt t="78886" x="6172200" y="3314700"/>
          <p14:tracePt t="78894" x="6172200" y="3322638"/>
          <p14:tracePt t="78908" x="6143625" y="3322638"/>
          <p14:tracePt t="78925" x="6122988" y="3328988"/>
          <p14:tracePt t="78944" x="6094413" y="3328988"/>
          <p14:tracePt t="78960" x="6051550" y="3336925"/>
          <p14:tracePt t="78976" x="5965825" y="3336925"/>
          <p14:tracePt t="78995" x="5872163" y="3336925"/>
          <p14:tracePt t="79012" x="5808663" y="3336925"/>
          <p14:tracePt t="79029" x="5757863" y="3328988"/>
          <p14:tracePt t="79045" x="5729288" y="3314700"/>
          <p14:tracePt t="79061" x="5722938" y="3314700"/>
          <p14:tracePt t="79078" x="5722938" y="3308350"/>
          <p14:tracePt t="79095" x="5708650" y="3308350"/>
          <p14:tracePt t="79113" x="5680075" y="3300413"/>
          <p14:tracePt t="79130" x="5629275" y="3286125"/>
          <p14:tracePt t="79146" x="5557838" y="3257550"/>
          <p14:tracePt t="79163" x="5508625" y="3236913"/>
          <p14:tracePt t="79181" x="5480050" y="3228975"/>
          <p14:tracePt t="79197" x="5472113" y="3228975"/>
          <p14:tracePt t="79214" x="5472113" y="3222625"/>
          <p14:tracePt t="79232" x="5465763" y="3222625"/>
          <p14:tracePt t="79253" x="5457825" y="3208338"/>
          <p14:tracePt t="79265" x="5451475" y="3200400"/>
          <p14:tracePt t="79283" x="5429250" y="3179763"/>
          <p14:tracePt t="79299" x="5429250" y="3165475"/>
          <p14:tracePt t="79316" x="5422900" y="3128963"/>
          <p14:tracePt t="79333" x="5429250" y="3065463"/>
          <p14:tracePt t="79352" x="5437188" y="3014663"/>
          <p14:tracePt t="79369" x="5457825" y="2971800"/>
          <p14:tracePt t="79386" x="5465763" y="2965450"/>
          <p14:tracePt t="79402" x="5486400" y="2965450"/>
          <p14:tracePt t="79418" x="5508625" y="2951163"/>
          <p14:tracePt t="79435" x="5522913" y="2936875"/>
          <p14:tracePt t="79452" x="5551488" y="2922588"/>
          <p14:tracePt t="79469" x="5580063" y="2914650"/>
          <p14:tracePt t="79486" x="5637213" y="2900363"/>
          <p14:tracePt t="79503" x="5665788" y="2900363"/>
          <p14:tracePt t="79520" x="5708650" y="2894013"/>
          <p14:tracePt t="79537" x="5737225" y="2894013"/>
          <p14:tracePt t="79554" x="5757863" y="2900363"/>
          <p14:tracePt t="79571" x="5765800" y="2900363"/>
          <p14:tracePt t="79668" x="5772150" y="2900363"/>
          <p14:tracePt t="79776" x="5772150" y="2908300"/>
          <p14:tracePt t="79792" x="5772150" y="2914650"/>
          <p14:tracePt t="79800" x="5780088" y="2922588"/>
          <p14:tracePt t="79809" x="5780088" y="2928938"/>
          <p14:tracePt t="79825" x="5786438" y="2928938"/>
          <p14:tracePt t="79843" x="5786438" y="2965450"/>
          <p14:tracePt t="79860" x="5800725" y="3000375"/>
          <p14:tracePt t="79877" x="5815013" y="3043238"/>
          <p14:tracePt t="79894" x="5815013" y="3051175"/>
          <p14:tracePt t="79911" x="5822950" y="3065463"/>
          <p14:tracePt t="79928" x="5822950" y="3079750"/>
          <p14:tracePt t="79945" x="5829300" y="3086100"/>
          <p14:tracePt t="79962" x="5829300" y="3108325"/>
          <p14:tracePt t="79981" x="5822950" y="3136900"/>
          <p14:tracePt t="79997" x="5822950" y="3143250"/>
          <p14:tracePt t="80014" x="5822950" y="3151188"/>
          <p14:tracePt t="80033" x="5808663" y="3165475"/>
          <p14:tracePt t="80049" x="5800725" y="3165475"/>
          <p14:tracePt t="80066" x="5794375" y="3165475"/>
          <p14:tracePt t="80081" x="5780088" y="3171825"/>
          <p14:tracePt t="80117" x="5772150" y="3171825"/>
          <p14:tracePt t="80133" x="5757863" y="3171825"/>
          <p14:tracePt t="80148" x="5743575" y="3171825"/>
          <p14:tracePt t="80166" x="5600700" y="3171825"/>
          <p14:tracePt t="80183" x="5457825" y="3165475"/>
          <p14:tracePt t="80201" x="5343525" y="3165475"/>
          <p14:tracePt t="80219" x="5157788" y="3179763"/>
          <p14:tracePt t="80235" x="5072063" y="3186113"/>
          <p14:tracePt t="80251" x="5022850" y="3186113"/>
          <p14:tracePt t="80267" x="5014913" y="3186113"/>
          <p14:tracePt t="80285" x="5000625" y="3186113"/>
          <p14:tracePt t="80301" x="4979988" y="3186113"/>
          <p14:tracePt t="80320" x="4922838" y="3186113"/>
          <p14:tracePt t="80337" x="4822825" y="3179763"/>
          <p14:tracePt t="80354" x="4737100" y="3151188"/>
          <p14:tracePt t="80369" x="4665663" y="3151188"/>
          <p14:tracePt t="80388" x="4637088" y="3151188"/>
          <p14:tracePt t="80404" x="4629150" y="3151188"/>
          <p14:tracePt t="81378" x="4651375" y="3151188"/>
          <p14:tracePt t="81385" x="4665663" y="3157538"/>
          <p14:tracePt t="81401" x="4679950" y="3157538"/>
          <p14:tracePt t="81410" x="4686300" y="3157538"/>
          <p14:tracePt t="81522" x="4700588" y="3171825"/>
          <p14:tracePt t="81535" x="4714875" y="3179763"/>
          <p14:tracePt t="81542" x="4722813" y="3179763"/>
          <p14:tracePt t="81666" x="4722813" y="3186113"/>
          <p14:tracePt t="81714" x="4722813" y="3194050"/>
          <p14:tracePt t="81722" x="4708525" y="3194050"/>
          <p14:tracePt t="81730" x="4700588" y="3194050"/>
          <p14:tracePt t="81746" x="4686300" y="3200400"/>
          <p14:tracePt t="81763" x="4672013" y="3200400"/>
          <p14:tracePt t="81781" x="4657725" y="3200400"/>
          <p14:tracePt t="81797" x="4651375" y="3200400"/>
          <p14:tracePt t="82027" x="4651375" y="3194050"/>
          <p14:tracePt t="83423" x="4657725" y="3194050"/>
          <p14:tracePt t="83537" x="4665663" y="3194050"/>
          <p14:tracePt t="83572" x="4672013" y="3194050"/>
          <p14:tracePt t="83628" x="4679950" y="3194050"/>
          <p14:tracePt t="83666" x="4686300" y="3194050"/>
          <p14:tracePt t="83745" x="4700588" y="3194050"/>
          <p14:tracePt t="83753" x="4722813" y="3194050"/>
          <p14:tracePt t="83762" x="4737100" y="3194050"/>
          <p14:tracePt t="83770" x="4757738" y="3194050"/>
          <p14:tracePt t="83786" x="4772025" y="3194050"/>
          <p14:tracePt t="83804" x="4794250" y="3194050"/>
          <p14:tracePt t="83819" x="4814888" y="3194050"/>
          <p14:tracePt t="83836" x="4822825" y="3194050"/>
          <p14:tracePt t="83853" x="4829175" y="3194050"/>
          <p14:tracePt t="83870" x="4843463" y="3194050"/>
          <p14:tracePt t="83887" x="4851400" y="3194050"/>
          <p14:tracePt t="83904" x="4857750" y="3194050"/>
          <p14:tracePt t="83940" x="4872038" y="3194050"/>
          <p14:tracePt t="84051" x="4879975" y="3194050"/>
          <p14:tracePt t="84072" x="4886325" y="3194050"/>
          <p14:tracePt t="84080" x="4894263" y="3194050"/>
          <p14:tracePt t="84096" x="4900613" y="3194050"/>
          <p14:tracePt t="84108" x="4908550" y="3194050"/>
          <p14:tracePt t="84167" x="4914900" y="3194050"/>
          <p14:tracePt t="84316" x="4908550" y="3194050"/>
          <p14:tracePt t="84331" x="4894263" y="3194050"/>
          <p14:tracePt t="84339" x="4886325" y="3194050"/>
          <p14:tracePt t="84357" x="4872038" y="3194050"/>
          <p14:tracePt t="84363" x="4865688" y="3194050"/>
          <p14:tracePt t="84380" x="4851400" y="3194050"/>
          <p14:tracePt t="84397" x="4843463" y="3194050"/>
          <p14:tracePt t="84511" x="4837113" y="3194050"/>
          <p14:tracePt t="84526" x="4837113" y="3200400"/>
          <p14:tracePt t="84542" x="4829175" y="3200400"/>
          <p14:tracePt t="84573" x="4822825" y="3200400"/>
          <p14:tracePt t="84612" x="4814888" y="3200400"/>
          <p14:tracePt t="84620" x="4800600" y="3200400"/>
          <p14:tracePt t="84628" x="4794250" y="3200400"/>
          <p14:tracePt t="84635" x="4779963" y="3200400"/>
          <p14:tracePt t="84651" x="4751388" y="3200400"/>
          <p14:tracePt t="84669" x="4743450" y="3200400"/>
          <p14:tracePt t="84686" x="4729163" y="3200400"/>
          <p14:tracePt t="86002" x="4737100" y="3200400"/>
          <p14:tracePt t="86010" x="4743450" y="3200400"/>
          <p14:tracePt t="86033" x="4751388" y="3200400"/>
          <p14:tracePt t="86041" x="4751388" y="3194050"/>
          <p14:tracePt t="86055" x="4757738" y="3194050"/>
          <p14:tracePt t="86065" x="4765675" y="3194050"/>
          <p14:tracePt t="86078" x="4772025" y="3194050"/>
          <p14:tracePt t="86096" x="4786313" y="3194050"/>
          <p14:tracePt t="86113" x="4808538" y="3186113"/>
          <p14:tracePt t="86130" x="4837113" y="3179763"/>
          <p14:tracePt t="86134" x="4851400" y="3179763"/>
          <p14:tracePt t="86147" x="4872038" y="3179763"/>
          <p14:tracePt t="86164" x="4886325" y="3179763"/>
          <p14:tracePt t="86181" x="4908550" y="3165475"/>
          <p14:tracePt t="86198" x="4914900" y="3165475"/>
          <p14:tracePt t="86216" x="4922838" y="3165475"/>
          <p14:tracePt t="86232" x="4929188" y="3165475"/>
          <p14:tracePt t="86251" x="4951413" y="3165475"/>
          <p14:tracePt t="86267" x="4965700" y="3157538"/>
          <p14:tracePt t="86301" x="4979988" y="3151188"/>
          <p14:tracePt t="86318" x="4986338" y="3151188"/>
          <p14:tracePt t="86333" x="4994275" y="3143250"/>
          <p14:tracePt t="86351" x="5008563" y="3143250"/>
          <p14:tracePt t="86368" x="5029200" y="3136900"/>
          <p14:tracePt t="86385" x="5043488" y="3128963"/>
          <p14:tracePt t="86402" x="5057775" y="3128963"/>
          <p14:tracePt t="86419" x="5065713" y="3128963"/>
          <p14:tracePt t="86435" x="5072063" y="3128963"/>
          <p14:tracePt t="86453" x="5086350" y="3128963"/>
          <p14:tracePt t="86470" x="5094288" y="3128963"/>
          <p14:tracePt t="86487" x="5108575" y="3122613"/>
          <p14:tracePt t="86503" x="5114925" y="3122613"/>
          <p14:tracePt t="86520" x="5122863" y="3122613"/>
          <p14:tracePt t="86538" x="5122863" y="3108325"/>
          <p14:tracePt t="86555" x="5129213" y="3108325"/>
          <p14:tracePt t="86571" x="5137150" y="3100388"/>
          <p14:tracePt t="86589" x="5151438" y="3100388"/>
          <p14:tracePt t="86622" x="5157788" y="3094038"/>
          <p14:tracePt t="86639" x="5165725" y="3094038"/>
          <p14:tracePt t="86752" x="5172075" y="3094038"/>
          <p14:tracePt t="89364" x="5172075" y="3086100"/>
          <p14:tracePt t="89378" x="5180013" y="3086100"/>
          <p14:tracePt t="89386" x="5186363" y="3079750"/>
          <p14:tracePt t="89401" x="5186363" y="3071813"/>
          <p14:tracePt t="89418" x="5194300" y="3071813"/>
          <p14:tracePt t="89754" x="5194300" y="3065463"/>
          <p14:tracePt t="89761" x="5200650" y="3065463"/>
          <p14:tracePt t="93542" x="5186363" y="3065463"/>
          <p14:tracePt t="93548" x="5180013" y="3065463"/>
          <p14:tracePt t="93572" x="5165725" y="3065463"/>
          <p14:tracePt t="93580" x="5151438" y="3057525"/>
          <p14:tracePt t="93589" x="5143500" y="3051175"/>
          <p14:tracePt t="93606" x="5129213" y="3043238"/>
          <p14:tracePt t="93623" x="5080000" y="3022600"/>
          <p14:tracePt t="93642" x="5000625" y="2986088"/>
          <p14:tracePt t="93657" x="4951413" y="2965450"/>
          <p14:tracePt t="93674" x="4922838" y="2943225"/>
          <p14:tracePt t="93691" x="4886325" y="2922588"/>
          <p14:tracePt t="93708" x="4872038" y="2908300"/>
          <p14:tracePt t="93725" x="4857750" y="2900363"/>
          <p14:tracePt t="93742" x="4851400" y="2894013"/>
          <p14:tracePt t="93760" x="4843463" y="2886075"/>
          <p14:tracePt t="93793" x="4837113" y="2871788"/>
          <p14:tracePt t="93810" x="4822825" y="2843213"/>
          <p14:tracePt t="93827" x="4808538" y="2836863"/>
          <p14:tracePt t="93844" x="4794250" y="2822575"/>
          <p14:tracePt t="93861" x="4786313" y="2822575"/>
          <p14:tracePt t="93878" x="4786313" y="2814638"/>
          <p14:tracePt t="93895" x="4779963" y="2794000"/>
          <p14:tracePt t="93912" x="4757738" y="2728913"/>
          <p14:tracePt t="93930" x="4722813" y="2679700"/>
          <p14:tracePt t="93946" x="4700588" y="2665413"/>
          <p14:tracePt t="93963" x="4694238" y="2657475"/>
          <p14:tracePt t="94073" x="4686300" y="2657475"/>
          <p14:tracePt t="94094" x="4686300" y="2665413"/>
          <p14:tracePt t="94101" x="4686300" y="2686050"/>
          <p14:tracePt t="94109" x="4686300" y="2693988"/>
          <p14:tracePt t="94118" x="4686300" y="2714625"/>
          <p14:tracePt t="94133" x="4679950" y="2757488"/>
          <p14:tracePt t="94149" x="4679950" y="2808288"/>
          <p14:tracePt t="94167" x="4679950" y="2843213"/>
          <p14:tracePt t="94184" x="4679950" y="2879725"/>
          <p14:tracePt t="94201" x="4679950" y="2894013"/>
          <p14:tracePt t="94251" x="4679950" y="2900363"/>
          <p14:tracePt t="94408" x="4679950" y="2908300"/>
          <p14:tracePt t="94516" x="4679950" y="2894013"/>
          <p14:tracePt t="94524" x="4679950" y="2857500"/>
          <p14:tracePt t="94540" x="4679950" y="2836863"/>
          <p14:tracePt t="94547" x="4679950" y="2808288"/>
          <p14:tracePt t="94558" x="4679950" y="2800350"/>
          <p14:tracePt t="94575" x="4679950" y="2751138"/>
          <p14:tracePt t="94592" x="4679950" y="2708275"/>
          <p14:tracePt t="94610" x="4694238" y="2636838"/>
          <p14:tracePt t="94625" x="4694238" y="2608263"/>
          <p14:tracePt t="94643" x="4694238" y="2600325"/>
          <p14:tracePt t="94776" x="4694238" y="2614613"/>
          <p14:tracePt t="94783" x="4694238" y="2636838"/>
          <p14:tracePt t="94795" x="4694238" y="2651125"/>
          <p14:tracePt t="94813" x="4694238" y="2736850"/>
          <p14:tracePt t="94829" x="4694238" y="2808288"/>
          <p14:tracePt t="94846" x="4694238" y="2843213"/>
          <p14:tracePt t="94863" x="4694238" y="2865438"/>
          <p14:tracePt t="94880" x="4694238" y="2879725"/>
          <p14:tracePt t="94898" x="4694238" y="2886075"/>
          <p14:tracePt t="94915" x="4694238" y="2908300"/>
          <p14:tracePt t="94931" x="4694238" y="2922588"/>
          <p14:tracePt t="94948" x="4694238" y="2943225"/>
          <p14:tracePt t="94965" x="4694238" y="2951163"/>
          <p14:tracePt t="95066" x="4694238" y="2957513"/>
          <p14:tracePt t="95268" x="4694238" y="2943225"/>
          <p14:tracePt t="95276" x="4694238" y="2928938"/>
          <p14:tracePt t="95290" x="4694238" y="2908300"/>
          <p14:tracePt t="95308" x="4694238" y="2894013"/>
          <p14:tracePt t="95324" x="4694238" y="2886075"/>
          <p14:tracePt t="95493" x="4694238" y="2894013"/>
          <p14:tracePt t="95502" x="4694238" y="2900363"/>
          <p14:tracePt t="95510" x="4694238" y="2914650"/>
          <p14:tracePt t="95527" x="4694238" y="2922588"/>
          <p14:tracePt t="95546" x="4694238" y="2943225"/>
          <p14:tracePt t="97736" x="4700588" y="2943225"/>
          <p14:tracePt t="98370" x="4700588" y="2936875"/>
          <p14:tracePt t="98385" x="4700588" y="2928938"/>
          <p14:tracePt t="98401" x="4700588" y="2922588"/>
          <p14:tracePt t="98407" x="4708525" y="2914650"/>
          <p14:tracePt t="98415" x="4714875" y="2908300"/>
          <p14:tracePt t="98433" x="4714875" y="2894013"/>
          <p14:tracePt t="98450" x="4714875" y="2879725"/>
          <p14:tracePt t="98469" x="4729163" y="2843213"/>
          <p14:tracePt t="98484" x="4729163" y="2814638"/>
          <p14:tracePt t="98500" x="4729163" y="2800350"/>
          <p14:tracePt t="98518" x="4729163" y="2786063"/>
          <p14:tracePt t="98534" x="4729163" y="2779713"/>
          <p14:tracePt t="98551" x="4729163" y="2765425"/>
          <p14:tracePt t="98568" x="4737100" y="2757488"/>
          <p14:tracePt t="98734" x="4737100" y="2765425"/>
          <p14:tracePt t="98742" x="4737100" y="2779713"/>
          <p14:tracePt t="98750" x="4737100" y="2786063"/>
          <p14:tracePt t="98766" x="4737100" y="2794000"/>
          <p14:tracePt t="98789" x="4737100" y="2800350"/>
          <p14:tracePt t="98838" x="4737100" y="2808288"/>
          <p14:tracePt t="98862" x="4737100" y="2814638"/>
          <p14:tracePt t="98869" x="4737100" y="2822575"/>
          <p14:tracePt t="98878" x="4737100" y="2828925"/>
          <p14:tracePt t="98892" x="4737100" y="2836863"/>
          <p14:tracePt t="98907" x="4737100" y="2843213"/>
          <p14:tracePt t="98925" x="4737100" y="2857500"/>
          <p14:tracePt t="98941" x="4737100" y="2865438"/>
          <p14:tracePt t="98958" x="4737100" y="2879725"/>
          <p14:tracePt t="98975" x="4729163" y="2894013"/>
          <p14:tracePt t="98993" x="4722813" y="2900363"/>
          <p14:tracePt t="99010" x="4722813" y="2914650"/>
          <p14:tracePt t="99027" x="4722813" y="2922588"/>
          <p14:tracePt t="99049" x="4722813" y="2928938"/>
          <p14:tracePt t="99063" x="4722813" y="2936875"/>
          <p14:tracePt t="99086" x="4722813" y="2943225"/>
          <p14:tracePt t="99103" x="4722813" y="2951163"/>
          <p14:tracePt t="99119" x="4722813" y="2957513"/>
          <p14:tracePt t="99129" x="4722813" y="2965450"/>
          <p14:tracePt t="99145" x="4722813" y="2994025"/>
          <p14:tracePt t="99162" x="4722813" y="3000375"/>
          <p14:tracePt t="100171" x="4722813" y="2994025"/>
          <p14:tracePt t="100313" x="4722813" y="2986088"/>
          <p14:tracePt t="100321" x="4722813" y="2979738"/>
          <p14:tracePt t="101509" x="4722813" y="2971800"/>
          <p14:tracePt t="108789" x="4729163" y="2979738"/>
          <p14:tracePt t="108797" x="4729163" y="2986088"/>
          <p14:tracePt t="108804" x="4729163" y="3008313"/>
          <p14:tracePt t="108813" x="4737100" y="3022600"/>
          <p14:tracePt t="108831" x="4751388" y="3051175"/>
          <p14:tracePt t="108848" x="4765675" y="3057525"/>
          <p14:tracePt t="108864" x="4779963" y="3079750"/>
          <p14:tracePt t="108881" x="4786313" y="3094038"/>
          <p14:tracePt t="108898" x="4786313" y="3108325"/>
          <p14:tracePt t="108917" x="4800600" y="3136900"/>
          <p14:tracePt t="108933" x="4808538" y="3171825"/>
          <p14:tracePt t="108949" x="4822825" y="3214688"/>
          <p14:tracePt t="108951" x="4829175" y="3228975"/>
          <p14:tracePt t="108968" x="4843463" y="3257550"/>
          <p14:tracePt t="108986" x="4851400" y="3271838"/>
          <p14:tracePt t="109002" x="4851400" y="3279775"/>
          <p14:tracePt t="109038" x="4851400" y="3286125"/>
          <p14:tracePt t="109695" x="4829175" y="3286125"/>
          <p14:tracePt t="109703" x="4800600" y="3279775"/>
          <p14:tracePt t="109714" x="4765675" y="3279775"/>
          <p14:tracePt t="109731" x="4679950" y="3279775"/>
          <p14:tracePt t="109748" x="4537075" y="3300413"/>
          <p14:tracePt t="109765" x="4457700" y="3308350"/>
          <p14:tracePt t="109782" x="4400550" y="3308350"/>
          <p14:tracePt t="109799" x="4343400" y="3308350"/>
          <p14:tracePt t="109817" x="4251325" y="3314700"/>
          <p14:tracePt t="109833" x="4057650" y="3328988"/>
          <p14:tracePt t="109850" x="3871913" y="3328988"/>
          <p14:tracePt t="109867" x="3729038" y="3328988"/>
          <p14:tracePt t="109886" x="3614738" y="3328988"/>
          <p14:tracePt t="109903" x="3500438" y="3328988"/>
          <p14:tracePt t="109919" x="3408363" y="3328988"/>
          <p14:tracePt t="109935" x="3300413" y="3328988"/>
          <p14:tracePt t="109952" x="3200400" y="3322638"/>
          <p14:tracePt t="109970" x="3094038" y="3314700"/>
          <p14:tracePt t="109988" x="2986088" y="3308350"/>
          <p14:tracePt t="110003" x="2900363" y="3294063"/>
          <p14:tracePt t="110021" x="2800350" y="3279775"/>
          <p14:tracePt t="110037" x="2757488" y="3279775"/>
          <p14:tracePt t="110054" x="2736850" y="3279775"/>
          <p14:tracePt t="110073" x="2714625" y="3279775"/>
          <p14:tracePt t="110089" x="2665413" y="3279775"/>
          <p14:tracePt t="110107" x="2614613" y="3279775"/>
          <p14:tracePt t="110124" x="2579688" y="3286125"/>
          <p14:tracePt t="110139" x="2528888" y="3286125"/>
          <p14:tracePt t="110156" x="2514600" y="3286125"/>
          <p14:tracePt t="110173" x="2500313" y="3286125"/>
          <p14:tracePt t="110190" x="2486025" y="3286125"/>
          <p14:tracePt t="110207" x="2479675" y="3286125"/>
          <p14:tracePt t="110224" x="2471738" y="3286125"/>
          <p14:tracePt t="110425" x="2471738" y="3294063"/>
          <p14:tracePt t="110437" x="2479675" y="3294063"/>
          <p14:tracePt t="110461" x="2486025" y="3294063"/>
          <p14:tracePt t="110469" x="2508250" y="3300413"/>
          <p14:tracePt t="110480" x="2522538" y="3300413"/>
          <p14:tracePt t="110497" x="2543175" y="3308350"/>
          <p14:tracePt t="110514" x="2628900" y="3328988"/>
          <p14:tracePt t="110531" x="2657475" y="3328988"/>
          <p14:tracePt t="110550" x="2693988" y="3328988"/>
          <p14:tracePt t="110565" x="2736850" y="3336925"/>
          <p14:tracePt t="110583" x="2779713" y="3336925"/>
          <p14:tracePt t="110599" x="2800350" y="3351213"/>
          <p14:tracePt t="110616" x="2822575" y="3351213"/>
          <p14:tracePt t="110631" x="2843213" y="3357563"/>
          <p14:tracePt t="110649" x="2865438" y="3357563"/>
          <p14:tracePt t="110665" x="2894013" y="3357563"/>
          <p14:tracePt t="110683" x="2908300" y="3357563"/>
          <p14:tracePt t="110687" x="2914650" y="3357563"/>
          <p14:tracePt t="110700" x="2922588" y="3357563"/>
          <p14:tracePt t="110717" x="2957513" y="3351213"/>
          <p14:tracePt t="110734" x="2979738" y="3351213"/>
          <p14:tracePt t="110751" x="3000375" y="3351213"/>
          <p14:tracePt t="110767" x="3022600" y="3343275"/>
          <p14:tracePt t="110788" x="3065463" y="3336925"/>
          <p14:tracePt t="110804" x="3079750" y="3336925"/>
          <p14:tracePt t="110821" x="3108325" y="3336925"/>
          <p14:tracePt t="110837" x="3136900" y="3328988"/>
          <p14:tracePt t="110853" x="3143250" y="3322638"/>
          <p14:tracePt t="110869" x="3157538" y="3322638"/>
          <p14:tracePt t="110886" x="3165475" y="3322638"/>
          <p14:tracePt t="110904" x="3165475" y="3314700"/>
          <p14:tracePt t="110928" x="3171825" y="3314700"/>
          <p14:tracePt t="110938" x="3179763" y="3314700"/>
          <p14:tracePt t="110955" x="3200400" y="3314700"/>
          <p14:tracePt t="110971" x="3214688" y="3314700"/>
          <p14:tracePt t="110989" x="3228975" y="3314700"/>
          <p14:tracePt t="111005" x="3257550" y="3314700"/>
          <p14:tracePt t="111023" x="3271838" y="3314700"/>
          <p14:tracePt t="111040" x="3294063" y="3314700"/>
          <p14:tracePt t="111057" x="3308350" y="3314700"/>
          <p14:tracePt t="111074" x="3322638" y="3314700"/>
          <p14:tracePt t="111093" x="3351213" y="3314700"/>
          <p14:tracePt t="111109" x="3379788" y="3314700"/>
          <p14:tracePt t="111126" x="3400425" y="3314700"/>
          <p14:tracePt t="111143" x="3422650" y="3314700"/>
          <p14:tracePt t="111160" x="3443288" y="3314700"/>
          <p14:tracePt t="111177" x="3465513" y="3308350"/>
          <p14:tracePt t="111193" x="3479800" y="3308350"/>
          <p14:tracePt t="111210" x="3494088" y="3308350"/>
          <p14:tracePt t="111226" x="3514725" y="3308350"/>
          <p14:tracePt t="111245" x="3529013" y="3308350"/>
          <p14:tracePt t="111262" x="3551238" y="3308350"/>
          <p14:tracePt t="111277" x="3571875" y="3308350"/>
          <p14:tracePt t="111295" x="3586163" y="3308350"/>
          <p14:tracePt t="111313" x="3600450" y="3308350"/>
          <p14:tracePt t="111330" x="3614738" y="3300413"/>
          <p14:tracePt t="111347" x="3629025" y="3300413"/>
          <p14:tracePt t="111364" x="3636963" y="3300413"/>
          <p14:tracePt t="111379" x="3657600" y="3300413"/>
          <p14:tracePt t="111381" x="3665538" y="3300413"/>
          <p14:tracePt t="111397" x="3694113" y="3300413"/>
          <p14:tracePt t="111413" x="3700463" y="3300413"/>
          <p14:tracePt t="111430" x="3714750" y="3294063"/>
          <p14:tracePt t="111447" x="3722688" y="3294063"/>
          <p14:tracePt t="111466" x="3729038" y="3294063"/>
          <p14:tracePt t="111483" x="3751263" y="3286125"/>
          <p14:tracePt t="111500" x="3757613" y="3286125"/>
          <p14:tracePt t="111517" x="3771900" y="3286125"/>
          <p14:tracePt t="111534" x="3779838" y="3286125"/>
          <p14:tracePt t="111550" x="3786188" y="3286125"/>
          <p14:tracePt t="111566" x="3800475" y="3286125"/>
          <p14:tracePt t="111583" x="3814763" y="3286125"/>
          <p14:tracePt t="111600" x="3829050" y="3286125"/>
          <p14:tracePt t="111617" x="3843338" y="3286125"/>
          <p14:tracePt t="111634" x="3865563" y="3286125"/>
          <p14:tracePt t="111652" x="3879850" y="3286125"/>
          <p14:tracePt t="111669" x="3900488" y="3286125"/>
          <p14:tracePt t="111685" x="3929063" y="3286125"/>
          <p14:tracePt t="111702" x="3957638" y="3279775"/>
          <p14:tracePt t="111719" x="3971925" y="3279775"/>
          <p14:tracePt t="111737" x="3994150" y="3271838"/>
          <p14:tracePt t="111755" x="4008438" y="3271838"/>
          <p14:tracePt t="111770" x="4014788" y="3271838"/>
          <p14:tracePt t="111789" x="4029075" y="3271838"/>
          <p14:tracePt t="111823" x="4043363" y="3271838"/>
          <p14:tracePt t="111856" x="4057650" y="3271838"/>
          <p14:tracePt t="111872" x="4065588" y="3271838"/>
          <p14:tracePt t="111889" x="4086225" y="3271838"/>
          <p14:tracePt t="111906" x="4094163" y="3271838"/>
          <p14:tracePt t="111923" x="4108450" y="3271838"/>
          <p14:tracePt t="111941" x="4129088" y="3271838"/>
          <p14:tracePt t="111959" x="4143375" y="3271838"/>
          <p14:tracePt t="111975" x="4151313" y="3271838"/>
          <p14:tracePt t="112010" x="4165600" y="3271838"/>
          <p14:tracePt t="112027" x="4171950" y="3271838"/>
          <p14:tracePt t="112044" x="4179888" y="3271838"/>
          <p14:tracePt t="112061" x="4186238" y="3271838"/>
          <p14:tracePt t="112079" x="4194175" y="3271838"/>
          <p14:tracePt t="112093" x="4200525" y="3271838"/>
          <p14:tracePt t="112110" x="4214813" y="3271838"/>
          <p14:tracePt t="112127" x="4222750" y="3271838"/>
          <p14:tracePt t="112144" x="4229100" y="3271838"/>
          <p14:tracePt t="112163" x="4251325" y="3271838"/>
          <p14:tracePt t="112169" x="4257675" y="3271838"/>
          <p14:tracePt t="112177" x="4271963" y="3271838"/>
          <p14:tracePt t="112195" x="4279900" y="3271838"/>
          <p14:tracePt t="112212" x="4286250" y="3271838"/>
          <p14:tracePt t="112229" x="4300538" y="3271838"/>
          <p14:tracePt t="112247" x="4308475" y="3271838"/>
          <p14:tracePt t="112263" x="4322763" y="3271838"/>
          <p14:tracePt t="112280" x="4329113" y="3271838"/>
          <p14:tracePt t="112297" x="4337050" y="3271838"/>
          <p14:tracePt t="112314" x="4357688" y="3271838"/>
          <p14:tracePt t="112331" x="4365625" y="3271838"/>
          <p14:tracePt t="112365" x="4371975" y="3271838"/>
          <p14:tracePt t="112382" x="4379913" y="3271838"/>
          <p14:tracePt t="112438" x="4386263" y="3271838"/>
          <p14:tracePt t="112454" x="4394200" y="3271838"/>
          <p14:tracePt t="112461" x="4394200" y="3279775"/>
          <p14:tracePt t="112478" x="4400550" y="3279775"/>
          <p14:tracePt t="112500" x="4408488" y="3279775"/>
          <p14:tracePt t="112524" x="4414838" y="3279775"/>
          <p14:tracePt t="112531" x="4422775" y="3286125"/>
          <p14:tracePt t="112547" x="4429125" y="3286125"/>
          <p14:tracePt t="112577" x="4437063" y="3286125"/>
          <p14:tracePt t="112639" x="4443413" y="3286125"/>
          <p14:tracePt t="112647" x="4443413" y="3294063"/>
          <p14:tracePt t="112661" x="4451350" y="3294063"/>
          <p14:tracePt t="112702" x="4457700" y="3294063"/>
          <p14:tracePt t="112740" x="4465638" y="3294063"/>
          <p14:tracePt t="112749" x="4471988" y="3294063"/>
          <p14:tracePt t="112763" x="4479925" y="3294063"/>
          <p14:tracePt t="112772" x="4486275" y="3294063"/>
          <p14:tracePt t="112790" x="4494213" y="3294063"/>
          <p14:tracePt t="112812" x="4500563" y="3294063"/>
          <p14:tracePt t="112898" x="4508500" y="3294063"/>
          <p14:tracePt t="112914" x="4514850" y="3294063"/>
          <p14:tracePt t="112929" x="4522788" y="3294063"/>
          <p14:tracePt t="112953" x="4529138" y="3294063"/>
          <p14:tracePt t="112970" x="4537075" y="3294063"/>
          <p14:tracePt t="113024" x="4543425" y="3294063"/>
          <p14:tracePt t="113040" x="4551363" y="3294063"/>
          <p14:tracePt t="113056" x="4557713" y="3294063"/>
          <p14:tracePt t="113094" x="4565650" y="3294063"/>
          <p14:tracePt t="114219" x="4565650" y="3286125"/>
          <p14:tracePt t="114249" x="4572000" y="3286125"/>
          <p14:tracePt t="114273" x="4579938" y="3286125"/>
          <p14:tracePt t="114289" x="4586288" y="3286125"/>
          <p14:tracePt t="114305" x="4594225" y="3286125"/>
          <p14:tracePt t="114334" x="4600575" y="3286125"/>
          <p14:tracePt t="114350" x="4608513" y="3286125"/>
          <p14:tracePt t="114374" x="4614863" y="3286125"/>
          <p14:tracePt t="114390" x="4622800" y="3286125"/>
          <p14:tracePt t="114404" x="4629150" y="3286125"/>
          <p14:tracePt t="114412" x="4643438" y="3286125"/>
          <p14:tracePt t="114420" x="4657725" y="3286125"/>
          <p14:tracePt t="114438" x="4708525" y="3294063"/>
          <p14:tracePt t="114455" x="4751388" y="3294063"/>
          <p14:tracePt t="114473" x="4786313" y="3294063"/>
          <p14:tracePt t="114489" x="4794250" y="3300413"/>
          <p14:tracePt t="114593" x="4808538" y="3300413"/>
          <p14:tracePt t="114601" x="4822825" y="3300413"/>
          <p14:tracePt t="114609" x="4822825" y="3294063"/>
          <p14:tracePt t="114624" x="4837113" y="3286125"/>
          <p14:tracePt t="114641" x="4857750" y="3279775"/>
          <p14:tracePt t="114658" x="4872038" y="3279775"/>
          <p14:tracePt t="114675" x="4879975" y="3279775"/>
          <p14:tracePt t="114692" x="4908550" y="3279775"/>
          <p14:tracePt t="114709" x="4943475" y="3265488"/>
          <p14:tracePt t="114727" x="5000625" y="3257550"/>
          <p14:tracePt t="114744" x="5029200" y="3251200"/>
          <p14:tracePt t="114761" x="5065713" y="3243263"/>
          <p14:tracePt t="114777" x="5094288" y="3236913"/>
          <p14:tracePt t="114795" x="5100638" y="3228975"/>
          <p14:tracePt t="114811" x="5108575" y="3228975"/>
          <p14:tracePt t="114829" x="5114925" y="3228975"/>
          <p14:tracePt t="114848" x="5137150" y="3228975"/>
          <p14:tracePt t="114865" x="5172075" y="3228975"/>
          <p14:tracePt t="114881" x="5186363" y="3228975"/>
          <p14:tracePt t="114897" x="5194300" y="3228975"/>
          <p14:tracePt t="114914" x="5208588" y="3228975"/>
          <p14:tracePt t="114931" x="5214938" y="3228975"/>
          <p14:tracePt t="115179" x="5208588" y="3228975"/>
          <p14:tracePt t="115188" x="5200650" y="3228975"/>
          <p14:tracePt t="115195" x="5186363" y="3236913"/>
          <p14:tracePt t="115204" x="5180013" y="3236913"/>
          <p14:tracePt t="115221" x="5157788" y="3236913"/>
          <p14:tracePt t="115238" x="5137150" y="3236913"/>
          <p14:tracePt t="115255" x="5114925" y="3251200"/>
          <p14:tracePt t="115272" x="5100638" y="3251200"/>
          <p14:tracePt t="115288" x="5080000" y="3257550"/>
          <p14:tracePt t="115304" x="5057775" y="3265488"/>
          <p14:tracePt t="115321" x="5043488" y="3265488"/>
          <p14:tracePt t="115338" x="5008563" y="3265488"/>
          <p14:tracePt t="115355" x="4979988" y="3271838"/>
          <p14:tracePt t="115372" x="4951413" y="3279775"/>
          <p14:tracePt t="115391" x="4929188" y="3286125"/>
          <p14:tracePt t="115435" x="4922838" y="3286125"/>
          <p14:tracePt t="115443" x="4908550" y="3286125"/>
          <p14:tracePt t="115460" x="4900613" y="3286125"/>
          <p14:tracePt t="115474" x="4865688" y="3294063"/>
          <p14:tracePt t="115491" x="4843463" y="3300413"/>
          <p14:tracePt t="115508" x="4829175" y="3300413"/>
          <p14:tracePt t="115525" x="4814888" y="3300413"/>
          <p14:tracePt t="115542" x="4808538" y="3300413"/>
          <p14:tracePt t="116093" x="4814888" y="3300413"/>
          <p14:tracePt t="116249" x="4822825" y="3300413"/>
          <p14:tracePt t="116274" x="4829175" y="3300413"/>
          <p14:tracePt t="116281" x="4837113" y="3300413"/>
          <p14:tracePt t="116291" x="4843463" y="3300413"/>
          <p14:tracePt t="116307" x="4851400" y="3294063"/>
          <p14:tracePt t="116325" x="4865688" y="3294063"/>
          <p14:tracePt t="116341" x="4886325" y="3286125"/>
          <p14:tracePt t="116358" x="4914900" y="3286125"/>
          <p14:tracePt t="116375" x="5022850" y="3294063"/>
          <p14:tracePt t="116392" x="5129213" y="3308350"/>
          <p14:tracePt t="116409" x="5300663" y="3343275"/>
          <p14:tracePt t="116426" x="5451475" y="3357563"/>
          <p14:tracePt t="116444" x="5551488" y="3365500"/>
          <p14:tracePt t="116461" x="5557838" y="3365500"/>
          <p14:tracePt t="116782" x="5551488" y="3365500"/>
          <p14:tracePt t="116789" x="5514975" y="3365500"/>
          <p14:tracePt t="116803" x="5451475" y="3365500"/>
          <p14:tracePt t="116817" x="5372100" y="3365500"/>
          <p14:tracePt t="116836" x="5337175" y="3365500"/>
          <p14:tracePt t="116853" x="5280025" y="3357563"/>
          <p14:tracePt t="116868" x="5251450" y="3351213"/>
          <p14:tracePt t="116885" x="5208588" y="3343275"/>
          <p14:tracePt t="116902" x="5129213" y="3328988"/>
          <p14:tracePt t="116920" x="5086350" y="3328988"/>
          <p14:tracePt t="116937" x="5051425" y="3328988"/>
          <p14:tracePt t="116953" x="5014913" y="3328988"/>
          <p14:tracePt t="116969" x="5000625" y="3328988"/>
          <p14:tracePt t="116988" x="4994275" y="3328988"/>
          <p14:tracePt t="117124" x="5000625" y="3328988"/>
          <p14:tracePt t="117132" x="5014913" y="3328988"/>
          <p14:tracePt t="117139" x="5022850" y="3322638"/>
          <p14:tracePt t="117158" x="5029200" y="3314700"/>
          <p14:tracePt t="117224" x="5043488" y="3314700"/>
          <p14:tracePt t="117232" x="5072063" y="3314700"/>
          <p14:tracePt t="117241" x="5114925" y="3314700"/>
          <p14:tracePt t="117258" x="5172075" y="3314700"/>
          <p14:tracePt t="117276" x="5186363" y="3314700"/>
          <p14:tracePt t="117293" x="5194300" y="3314700"/>
          <p14:tracePt t="117309" x="5214938" y="3314700"/>
          <p14:tracePt t="117326" x="5222875" y="3314700"/>
          <p14:tracePt t="117344" x="5229225" y="3314700"/>
          <p14:tracePt t="117360" x="5237163" y="3308350"/>
          <p14:tracePt t="117377" x="5243513" y="3308350"/>
          <p14:tracePt t="117394" x="5257800" y="3308350"/>
          <p14:tracePt t="117411" x="5272088" y="3308350"/>
          <p14:tracePt t="117430" x="5286375" y="3308350"/>
          <p14:tracePt t="117447" x="5308600" y="3308350"/>
          <p14:tracePt t="117463" x="5329238" y="3300413"/>
          <p14:tracePt t="117479" x="5365750" y="3300413"/>
          <p14:tracePt t="117480" x="5372100" y="3300413"/>
          <p14:tracePt t="117497" x="5394325" y="3279775"/>
          <p14:tracePt t="117513" x="5408613" y="3265488"/>
          <p14:tracePt t="117531" x="5414963" y="3265488"/>
          <p14:tracePt t="117564" x="5422900" y="3265488"/>
          <p14:tracePt t="117607" x="5429250" y="3265488"/>
          <p14:tracePt t="117912" x="5414963" y="3265488"/>
          <p14:tracePt t="117920" x="5394325" y="3265488"/>
          <p14:tracePt t="117928" x="5380038" y="3265488"/>
          <p14:tracePt t="117938" x="5357813" y="3265488"/>
          <p14:tracePt t="117955" x="5314950" y="3257550"/>
          <p14:tracePt t="117974" x="5280025" y="3257550"/>
          <p14:tracePt t="117991" x="5251450" y="3257550"/>
          <p14:tracePt t="118008" x="5243513" y="3257550"/>
          <p14:tracePt t="118046" x="5237163" y="3257550"/>
          <p14:tracePt t="118062" x="5229225" y="3251200"/>
          <p14:tracePt t="118077" x="5222875" y="3251200"/>
          <p14:tracePt t="118412" x="5222875" y="3243263"/>
          <p14:tracePt t="118421" x="5214938" y="3243263"/>
          <p14:tracePt t="118430" x="5200650" y="3236913"/>
          <p14:tracePt t="118448" x="5172075" y="3228975"/>
          <p14:tracePt t="118465" x="5137150" y="3214688"/>
          <p14:tracePt t="118483" x="5108575" y="3208338"/>
          <p14:tracePt t="118501" x="5080000" y="3200400"/>
          <p14:tracePt t="118518" x="5065713" y="3194050"/>
          <p14:tracePt t="118534" x="5057775" y="3194050"/>
          <p14:tracePt t="118553" x="5051425" y="3194050"/>
          <p14:tracePt t="118570" x="5043488" y="3194050"/>
          <p14:tracePt t="118583" x="5029200" y="3194050"/>
          <p14:tracePt t="118618" x="5014913" y="3194050"/>
          <p14:tracePt t="118635" x="4986338" y="3194050"/>
          <p14:tracePt t="118653" x="4951413" y="3194050"/>
          <p14:tracePt t="118669" x="4929188" y="3194050"/>
          <p14:tracePt t="118687" x="4914900" y="3186113"/>
          <p14:tracePt t="118719" x="4900613" y="3186113"/>
          <p14:tracePt t="118737" x="4894263" y="3179763"/>
          <p14:tracePt t="118754" x="4886325" y="3179763"/>
          <p14:tracePt t="118770" x="4872038" y="3179763"/>
          <p14:tracePt t="118787" x="4865688" y="3179763"/>
          <p14:tracePt t="118805" x="4851400" y="3179763"/>
          <p14:tracePt t="118823" x="4829175" y="3179763"/>
          <p14:tracePt t="118857" x="4808538" y="3179763"/>
          <p14:tracePt t="118874" x="4800600" y="3179763"/>
          <p14:tracePt t="118891" x="4794250" y="3179763"/>
          <p14:tracePt t="118908" x="4786313" y="3179763"/>
          <p14:tracePt t="118923" x="4779963" y="3179763"/>
          <p14:tracePt t="120731" x="4772025" y="3186113"/>
          <p14:tracePt t="120739" x="4772025" y="3194050"/>
          <p14:tracePt t="120749" x="4772025" y="3208338"/>
          <p14:tracePt t="120765" x="4772025" y="3222625"/>
          <p14:tracePt t="120777" x="4765675" y="3243263"/>
          <p14:tracePt t="120795" x="4765675" y="3257550"/>
          <p14:tracePt t="120811" x="4765675" y="3279775"/>
          <p14:tracePt t="120828" x="4765675" y="3294063"/>
          <p14:tracePt t="121723" x="4765675" y="3300413"/>
          <p14:tracePt t="121740" x="4765675" y="3308350"/>
          <p14:tracePt t="121748" x="4765675" y="3314700"/>
          <p14:tracePt t="121756" x="4765675" y="3322638"/>
          <p14:tracePt t="121765" x="4765675" y="3328988"/>
          <p14:tracePt t="121778" x="4772025" y="3343275"/>
          <p14:tracePt t="121795" x="4814888" y="3400425"/>
          <p14:tracePt t="121813" x="4894263" y="3514725"/>
          <p14:tracePt t="121830" x="4986338" y="3636963"/>
          <p14:tracePt t="121848" x="5051425" y="3729038"/>
          <p14:tracePt t="121865" x="5186363" y="3800475"/>
          <p14:tracePt t="121882" x="5237163" y="3857625"/>
          <p14:tracePt t="121899" x="5280025" y="3871913"/>
          <p14:tracePt t="121915" x="5308600" y="3922713"/>
          <p14:tracePt t="121933" x="5337175" y="3994150"/>
          <p14:tracePt t="121949" x="5414963" y="4051300"/>
          <p14:tracePt t="121965" x="5508625" y="4100513"/>
          <p14:tracePt t="121982" x="5572125" y="4122738"/>
          <p14:tracePt t="121999" x="5614988" y="4137025"/>
          <p14:tracePt t="122016" x="5665788" y="4151313"/>
          <p14:tracePt t="122033" x="5737225" y="4171950"/>
          <p14:tracePt t="122051" x="5822950" y="4186238"/>
          <p14:tracePt t="122068" x="5857875" y="4208463"/>
          <p14:tracePt t="122084" x="5886450" y="4214813"/>
          <p14:tracePt t="122101" x="5957888" y="4229100"/>
          <p14:tracePt t="122119" x="6015038" y="4237038"/>
          <p14:tracePt t="122135" x="6065838" y="4251325"/>
          <p14:tracePt t="122136" x="6080125" y="4257675"/>
          <p14:tracePt t="122153" x="6122988" y="4257675"/>
          <p14:tracePt t="122170" x="6165850" y="4257675"/>
          <p14:tracePt t="122187" x="6208713" y="4251325"/>
          <p14:tracePt t="122205" x="6237288" y="4251325"/>
          <p14:tracePt t="122210" x="6251575" y="4251325"/>
          <p14:tracePt t="122220" x="6265863" y="4251325"/>
          <p14:tracePt t="122237" x="6329363" y="4257675"/>
          <p14:tracePt t="122255" x="6465888" y="4279900"/>
          <p14:tracePt t="122271" x="6537325" y="4279900"/>
          <p14:tracePt t="122288" x="6637338" y="4294188"/>
          <p14:tracePt t="122304" x="6765925" y="4286250"/>
          <p14:tracePt t="122323" x="6886575" y="4286250"/>
          <p14:tracePt t="122339" x="6965950" y="4286250"/>
          <p14:tracePt t="122340" x="6986588" y="4286250"/>
          <p14:tracePt t="122357" x="7015163" y="4286250"/>
          <p14:tracePt t="122374" x="7065963" y="4294188"/>
          <p14:tracePt t="122391" x="7143750" y="4294188"/>
          <p14:tracePt t="122407" x="7223125" y="4294188"/>
          <p14:tracePt t="122424" x="7258050" y="4294188"/>
          <p14:tracePt t="122441" x="7280275" y="4294188"/>
          <p14:tracePt t="122457" x="7286625" y="4294188"/>
          <p14:tracePt t="122645" x="7294563" y="4294188"/>
          <p14:tracePt t="122693" x="7294563" y="4286250"/>
          <p14:tracePt t="122716" x="7300913" y="4286250"/>
          <p14:tracePt t="122740" x="7308850" y="4286250"/>
          <p14:tracePt t="122756" x="7315200" y="4279900"/>
          <p14:tracePt t="122779" x="7315200" y="4271963"/>
          <p14:tracePt t="122874" x="7323138" y="4271963"/>
          <p14:tracePt t="123527" x="7315200" y="4271963"/>
          <p14:tracePt t="123552" x="7308850" y="4271963"/>
          <p14:tracePt t="124530" x="7300913" y="4271963"/>
          <p14:tracePt t="125044" x="7300913" y="4279900"/>
          <p14:tracePt t="125067" x="7300913" y="4286250"/>
          <p14:tracePt t="125106" x="7308850" y="4286250"/>
          <p14:tracePt t="125336" x="7315200" y="4286250"/>
          <p14:tracePt t="125349" x="7315200" y="4294188"/>
          <p14:tracePt t="125373" x="7323138" y="4294188"/>
          <p14:tracePt t="125381" x="7323138" y="4300538"/>
          <p14:tracePt t="125389" x="7329488" y="4300538"/>
          <p14:tracePt t="125725" x="7337425" y="4300538"/>
          <p14:tracePt t="125733" x="7343775" y="4308475"/>
          <p14:tracePt t="125741" x="7343775" y="4314825"/>
          <p14:tracePt t="125755" x="7372350" y="4314825"/>
          <p14:tracePt t="125771" x="7394575" y="4322763"/>
          <p14:tracePt t="125789" x="7415213" y="4329113"/>
          <p14:tracePt t="125807" x="7429500" y="4329113"/>
          <p14:tracePt t="125824" x="7437438" y="4329113"/>
          <p14:tracePt t="125872" x="7451725" y="4337050"/>
          <p14:tracePt t="125880" x="7458075" y="4337050"/>
          <p14:tracePt t="125890" x="7472363" y="4343400"/>
          <p14:tracePt t="125907" x="7537450" y="4365625"/>
          <p14:tracePt t="125925" x="7600950" y="4379913"/>
          <p14:tracePt t="125941" x="7629525" y="4386263"/>
          <p14:tracePt t="125960" x="7637463" y="4386263"/>
          <p14:tracePt t="126473" x="7637463" y="4394200"/>
          <p14:tracePt t="126498" x="7637463" y="4400550"/>
          <p14:tracePt t="126504" x="7637463" y="4408488"/>
          <p14:tracePt t="126519" x="7637463" y="4414838"/>
          <p14:tracePt t="126528" x="7637463" y="4422775"/>
          <p14:tracePt t="126536" x="7637463" y="4429125"/>
          <p14:tracePt t="126553" x="7637463" y="4437063"/>
          <p14:tracePt t="126570" x="7637463" y="4451350"/>
          <p14:tracePt t="126590" x="7637463" y="4457700"/>
          <p14:tracePt t="126605" x="7643813" y="4457700"/>
          <p14:tracePt t="128630" x="7643813" y="4465638"/>
          <p14:tracePt t="128654" x="7643813" y="4471988"/>
          <p14:tracePt t="128668" x="7637463" y="4479925"/>
          <p14:tracePt t="128710" x="7629525" y="4479925"/>
          <p14:tracePt t="128719" x="7629525" y="4486275"/>
          <p14:tracePt t="128740" x="7623175" y="4486275"/>
          <p14:tracePt t="128749" x="7623175" y="4494213"/>
          <p14:tracePt t="128779" x="7615238" y="4494213"/>
          <p14:tracePt t="128835" x="7615238" y="4500563"/>
          <p14:tracePt t="128851" x="7608888" y="4508500"/>
          <p14:tracePt t="128866" x="7600950" y="4508500"/>
          <p14:tracePt t="128889" x="7594600" y="4508500"/>
          <p14:tracePt t="128895" x="7586663" y="4508500"/>
          <p14:tracePt t="128904" x="7572375" y="4514850"/>
          <p14:tracePt t="128914" x="7566025" y="4514850"/>
          <p14:tracePt t="128933" x="7529513" y="4522788"/>
          <p14:tracePt t="128951" x="7500938" y="4537075"/>
          <p14:tracePt t="128966" x="7466013" y="4557713"/>
          <p14:tracePt t="128983" x="7451725" y="4565650"/>
          <p14:tracePt t="128999" x="7443788" y="4572000"/>
          <p14:tracePt t="129019" x="7429500" y="4572000"/>
          <p14:tracePt t="129051" x="7423150" y="4572000"/>
          <p14:tracePt t="129068" x="7400925" y="4572000"/>
          <p14:tracePt t="129084" x="7380288" y="4579938"/>
          <p14:tracePt t="129101" x="7351713" y="4586288"/>
          <p14:tracePt t="129119" x="7329488" y="4586288"/>
          <p14:tracePt t="129137" x="7308850" y="4586288"/>
          <p14:tracePt t="129170" x="7300913" y="4594225"/>
          <p14:tracePt t="129216" x="7286625" y="4594225"/>
          <p14:tracePt t="129223" x="7280275" y="4594225"/>
          <p14:tracePt t="129237" x="7272338" y="4594225"/>
          <p14:tracePt t="129246" x="7265988" y="4594225"/>
          <p14:tracePt t="129254" x="7258050" y="4594225"/>
          <p14:tracePt t="129271" x="7243763" y="4594225"/>
          <p14:tracePt t="129290" x="7243763" y="4586288"/>
          <p14:tracePt t="129406" x="7237413" y="4586288"/>
          <p14:tracePt t="130740" x="7237413" y="4579938"/>
          <p14:tracePt t="132256" x="7237413" y="4586288"/>
          <p14:tracePt t="132273" x="7237413" y="4594225"/>
          <p14:tracePt t="132280" x="7229475" y="4600575"/>
          <p14:tracePt t="132293" x="7223125" y="4608513"/>
          <p14:tracePt t="132299" x="7215188" y="4622800"/>
          <p14:tracePt t="132313" x="7208838" y="4629150"/>
          <p14:tracePt t="132329" x="7165975" y="4694238"/>
          <p14:tracePt t="132348" x="7129463" y="4765675"/>
          <p14:tracePt t="132365" x="7108825" y="4794250"/>
          <p14:tracePt t="132381" x="7080250" y="4822825"/>
          <p14:tracePt t="132398" x="7037388" y="4843463"/>
          <p14:tracePt t="132415" x="7015163" y="4872038"/>
          <p14:tracePt t="132433" x="6958013" y="4922838"/>
          <p14:tracePt t="132449" x="6929438" y="4972050"/>
          <p14:tracePt t="132467" x="6886575" y="5008563"/>
          <p14:tracePt t="132484" x="6851650" y="5037138"/>
          <p14:tracePt t="132503" x="6829425" y="5051425"/>
          <p14:tracePt t="132517" x="6829425" y="5057775"/>
          <p14:tracePt t="132534" x="6815138" y="5065713"/>
          <p14:tracePt t="132599" x="6815138" y="5072063"/>
          <p14:tracePt t="132614" x="6815138" y="5080000"/>
          <p14:tracePt t="132622" x="6800850" y="5080000"/>
          <p14:tracePt t="132636" x="6800850" y="5100638"/>
          <p14:tracePt t="132653" x="6794500" y="5114925"/>
          <p14:tracePt t="132686" x="6794500" y="5122863"/>
          <p14:tracePt t="132704" x="6794500" y="5129213"/>
          <p14:tracePt t="132721" x="6786563" y="5143500"/>
          <p14:tracePt t="132738" x="6786563" y="5151438"/>
          <p14:tracePt t="132755" x="6786563" y="5157788"/>
          <p14:tracePt t="132771" x="6786563" y="5165725"/>
          <p14:tracePt t="132788" x="6772275" y="5180013"/>
          <p14:tracePt t="132807" x="6757988" y="5214938"/>
          <p14:tracePt t="132826" x="6751638" y="5229225"/>
          <p14:tracePt t="132842" x="6751638" y="5251450"/>
          <p14:tracePt t="132856" x="6743700" y="5251450"/>
          <p14:tracePt t="132875" x="6743700" y="5257800"/>
          <p14:tracePt t="135811" x="6743700" y="5251450"/>
          <p14:tracePt t="135824" x="6743700" y="5243513"/>
          <p14:tracePt t="135848" x="6743700" y="5237163"/>
          <p14:tracePt t="135869" x="6743700" y="5229225"/>
          <p14:tracePt t="135902" x="6743700" y="5222875"/>
          <p14:tracePt t="135910" x="6743700" y="5214938"/>
          <p14:tracePt t="135935" x="6743700" y="5208588"/>
          <p14:tracePt t="135941" x="6743700" y="5200650"/>
          <p14:tracePt t="135949" x="6743700" y="5194300"/>
          <p14:tracePt t="135966" x="6751638" y="5157788"/>
          <p14:tracePt t="135983" x="6765925" y="5114925"/>
          <p14:tracePt t="136000" x="6772275" y="5057775"/>
          <p14:tracePt t="136019" x="6800850" y="5000625"/>
          <p14:tracePt t="136035" x="6800850" y="4979988"/>
          <p14:tracePt t="136053" x="6800850" y="4965700"/>
          <p14:tracePt t="136152" x="6800850" y="4957763"/>
          <p14:tracePt t="136169" x="6800850" y="4951413"/>
          <p14:tracePt t="136208" x="6800850" y="4943475"/>
          <p14:tracePt t="136254" x="6800850" y="4937125"/>
          <p14:tracePt t="136356" x="6800850" y="4929188"/>
          <p14:tracePt t="136440" x="6800850" y="4922838"/>
          <p14:tracePt t="136456" x="6800850" y="4914900"/>
          <p14:tracePt t="136480" x="6800850" y="4908550"/>
          <p14:tracePt t="136496" x="6800850" y="4900613"/>
          <p14:tracePt t="136652" x="6800850" y="4894263"/>
          <p14:tracePt t="136724" x="6800850" y="4886325"/>
          <p14:tracePt t="136740" x="6800850" y="4879975"/>
          <p14:tracePt t="136748" x="6794500" y="4879975"/>
          <p14:tracePt t="136842" x="6794500" y="4872038"/>
          <p14:tracePt t="136866" x="6786563" y="4872038"/>
          <p14:tracePt t="136902" x="6786563" y="4865688"/>
          <p14:tracePt t="137030" x="6786563" y="4857750"/>
          <p14:tracePt t="137035" x="6780213" y="4857750"/>
          <p14:tracePt t="137333" x="6780213" y="4851400"/>
          <p14:tracePt t="137348" x="6780213" y="4843463"/>
          <p14:tracePt t="137450" x="6780213" y="4837113"/>
          <p14:tracePt t="137467" x="6780213" y="4829175"/>
          <p14:tracePt t="137472" x="6780213" y="4814888"/>
          <p14:tracePt t="137482" x="6780213" y="4808538"/>
          <p14:tracePt t="137497" x="6780213" y="4786313"/>
          <p14:tracePt t="137514" x="6780213" y="4765675"/>
          <p14:tracePt t="137531" x="6780213" y="4751388"/>
          <p14:tracePt t="137568" x="6786563" y="4751388"/>
          <p14:tracePt t="137668" x="6786563" y="4743450"/>
          <p14:tracePt t="137972" x="6786563" y="4751388"/>
          <p14:tracePt t="138050" x="6786563" y="4757738"/>
          <p14:tracePt t="138097" x="6786563" y="4765675"/>
          <p14:tracePt t="138105" x="6786563" y="4772025"/>
          <p14:tracePt t="138184" x="6786563" y="4779963"/>
          <p14:tracePt t="138300" x="6786563" y="4786313"/>
          <p14:tracePt t="139215" x="6786563" y="4794250"/>
          <p14:tracePt t="139247" x="6786563" y="4800600"/>
          <p14:tracePt t="139292" x="6786563" y="4808538"/>
          <p14:tracePt t="139308" x="6786563" y="4814888"/>
          <p14:tracePt t="139316" x="6786563" y="4829175"/>
          <p14:tracePt t="139325" x="6786563" y="4851400"/>
          <p14:tracePt t="139332" x="6786563" y="4857750"/>
          <p14:tracePt t="139347" x="6786563" y="4886325"/>
          <p14:tracePt t="139364" x="6786563" y="4900613"/>
          <p14:tracePt t="139381" x="6786563" y="4908550"/>
          <p14:tracePt t="141649" x="0" y="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이중연결리스트로 </a:t>
            </a:r>
            <a:r>
              <a:rPr lang="ko-KR" altLang="en-US" sz="3200" dirty="0"/>
              <a:t>구현한 </a:t>
            </a:r>
            <a:r>
              <a:rPr lang="ko-KR" altLang="en-US" sz="3200" dirty="0" err="1"/>
              <a:t>덱</a:t>
            </a:r>
            <a:endParaRPr lang="en-US" altLang="ko-KR" sz="3200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이중연결리스트를 위한 노드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75" y="1268760"/>
            <a:ext cx="8289630" cy="27373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70" y="4565571"/>
            <a:ext cx="7543750" cy="167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3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487"/>
    </mc:Choice>
    <mc:Fallback xmlns="">
      <p:transition spd="slow" advTm="206487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2601" x="6194425" y="4665663"/>
          <p14:tracePt t="12703" x="6194425" y="4651375"/>
          <p14:tracePt t="12713" x="6194425" y="4643438"/>
          <p14:tracePt t="12718" x="6194425" y="4622800"/>
          <p14:tracePt t="12735" x="6194425" y="4557713"/>
          <p14:tracePt t="12753" x="6180138" y="4457700"/>
          <p14:tracePt t="12770" x="6180138" y="4343400"/>
          <p14:tracePt t="12787" x="6194425" y="4179888"/>
          <p14:tracePt t="12804" x="6194425" y="4071938"/>
          <p14:tracePt t="12828" x="6194425" y="3914775"/>
          <p14:tracePt t="12838" x="6200775" y="3865563"/>
          <p14:tracePt t="12854" x="6200775" y="3765550"/>
          <p14:tracePt t="12871" x="6200775" y="3671888"/>
          <p14:tracePt t="12888" x="6194425" y="3529013"/>
          <p14:tracePt t="12907" x="6186488" y="3343275"/>
          <p14:tracePt t="12926" x="6180138" y="3214688"/>
          <p14:tracePt t="12940" x="6180138" y="3151188"/>
          <p14:tracePt t="12957" x="6180138" y="3100388"/>
          <p14:tracePt t="12976" x="6172200" y="3057525"/>
          <p14:tracePt t="12992" x="6180138" y="3022600"/>
          <p14:tracePt t="13008" x="6180138" y="3000375"/>
          <p14:tracePt t="13025" x="6186488" y="2971800"/>
          <p14:tracePt t="13042" x="6186488" y="2951163"/>
          <p14:tracePt t="13059" x="6186488" y="2936875"/>
          <p14:tracePt t="13077" x="6186488" y="2894013"/>
          <p14:tracePt t="13092" x="6194425" y="2808288"/>
          <p14:tracePt t="13109" x="6194425" y="2786063"/>
          <p14:tracePt t="13127" x="6194425" y="2765425"/>
          <p14:tracePt t="13144" x="6200775" y="2751138"/>
          <p14:tracePt t="13162" x="6200775" y="2722563"/>
          <p14:tracePt t="13179" x="6200775" y="2700338"/>
          <p14:tracePt t="13195" x="6200775" y="2686050"/>
          <p14:tracePt t="13230" x="6208713" y="2679700"/>
          <p14:tracePt t="13247" x="6215063" y="2679700"/>
          <p14:tracePt t="13264" x="6223000" y="2671763"/>
          <p14:tracePt t="13281" x="6237288" y="2657475"/>
          <p14:tracePt t="13298" x="6251575" y="2651125"/>
          <p14:tracePt t="13314" x="6251575" y="2643188"/>
          <p14:tracePt t="13439" x="6257925" y="2643188"/>
          <p14:tracePt t="13711" x="6251575" y="2643188"/>
          <p14:tracePt t="13720" x="6229350" y="2636838"/>
          <p14:tracePt t="13728" x="6180138" y="2622550"/>
          <p14:tracePt t="13744" x="6172200" y="2614613"/>
          <p14:tracePt t="13756" x="6129338" y="2608263"/>
          <p14:tracePt t="13772" x="6115050" y="2600325"/>
          <p14:tracePt t="13789" x="6100763" y="2600325"/>
          <p14:tracePt t="13828" x="6100763" y="2593975"/>
          <p14:tracePt t="13928" x="6100763" y="2586038"/>
          <p14:tracePt t="13937" x="6108700" y="2586038"/>
          <p14:tracePt t="13953" x="6122988" y="2579688"/>
          <p14:tracePt t="13961" x="6137275" y="2579688"/>
          <p14:tracePt t="13978" x="6143625" y="2571750"/>
          <p14:tracePt t="14022" x="6151563" y="2571750"/>
          <p14:tracePt t="14030" x="6157913" y="2571750"/>
          <p14:tracePt t="14047" x="6172200" y="2571750"/>
          <p14:tracePt t="14055" x="6186488" y="2579688"/>
          <p14:tracePt t="14063" x="6200775" y="2579688"/>
          <p14:tracePt t="14078" x="6251575" y="2586038"/>
          <p14:tracePt t="14096" x="6272213" y="2586038"/>
          <p14:tracePt t="14114" x="6294438" y="2586038"/>
          <p14:tracePt t="14130" x="6308725" y="2579688"/>
          <p14:tracePt t="14610" x="6308725" y="2571750"/>
          <p14:tracePt t="14617" x="6300788" y="2571750"/>
          <p14:tracePt t="14634" x="6294438" y="2571750"/>
          <p14:tracePt t="14641" x="6286500" y="2571750"/>
          <p14:tracePt t="14671" x="6280150" y="2571750"/>
          <p14:tracePt t="14687" x="6272213" y="2571750"/>
          <p14:tracePt t="14695" x="6265863" y="2571750"/>
          <p14:tracePt t="14707" x="6257925" y="2571750"/>
          <p14:tracePt t="14723" x="6215063" y="2571750"/>
          <p14:tracePt t="14740" x="6157913" y="2571750"/>
          <p14:tracePt t="14759" x="6137275" y="2571750"/>
          <p14:tracePt t="14776" x="6108700" y="2571750"/>
          <p14:tracePt t="14793" x="6094413" y="2571750"/>
          <p14:tracePt t="14810" x="6072188" y="2571750"/>
          <p14:tracePt t="14829" x="6051550" y="2571750"/>
          <p14:tracePt t="14844" x="6037263" y="2579688"/>
          <p14:tracePt t="14861" x="6022975" y="2579688"/>
          <p14:tracePt t="14879" x="5986463" y="2579688"/>
          <p14:tracePt t="14894" x="5951538" y="2579688"/>
          <p14:tracePt t="14911" x="5922963" y="2579688"/>
          <p14:tracePt t="14927" x="5908675" y="2579688"/>
          <p14:tracePt t="14946" x="5886450" y="2579688"/>
          <p14:tracePt t="14963" x="5865813" y="2579688"/>
          <p14:tracePt t="14979" x="5843588" y="2579688"/>
          <p14:tracePt t="14995" x="5822950" y="2571750"/>
          <p14:tracePt t="15012" x="5786438" y="2571750"/>
          <p14:tracePt t="15031" x="5743575" y="2557463"/>
          <p14:tracePt t="15048" x="5729288" y="2557463"/>
          <p14:tracePt t="15064" x="5722938" y="2557463"/>
          <p14:tracePt t="15080" x="5715000" y="2551113"/>
          <p14:tracePt t="15083" x="5715000" y="2543175"/>
          <p14:tracePt t="15097" x="5708650" y="2543175"/>
          <p14:tracePt t="15114" x="5686425" y="2543175"/>
          <p14:tracePt t="15131" x="5622925" y="2528888"/>
          <p14:tracePt t="15148" x="5586413" y="2528888"/>
          <p14:tracePt t="15165" x="5572125" y="2522538"/>
          <p14:tracePt t="15182" x="5551488" y="2522538"/>
          <p14:tracePt t="15199" x="5543550" y="2522538"/>
          <p14:tracePt t="15312" x="5537200" y="2522538"/>
          <p14:tracePt t="15327" x="5529263" y="2522538"/>
          <p14:tracePt t="15343" x="5514975" y="2522538"/>
          <p14:tracePt t="15359" x="5508625" y="2522538"/>
          <p14:tracePt t="15367" x="5486400" y="2522538"/>
          <p14:tracePt t="15374" x="5465763" y="2522538"/>
          <p14:tracePt t="15386" x="5443538" y="2522538"/>
          <p14:tracePt t="15403" x="5380038" y="2528888"/>
          <p14:tracePt t="15420" x="5351463" y="2528888"/>
          <p14:tracePt t="15437" x="5337175" y="2528888"/>
          <p14:tracePt t="15454" x="5329238" y="2528888"/>
          <p14:tracePt t="15489" x="5322888" y="2528888"/>
          <p14:tracePt t="15505" x="5314950" y="2528888"/>
          <p14:tracePt t="15522" x="5300663" y="2528888"/>
          <p14:tracePt t="15649" x="5294313" y="2528888"/>
          <p14:tracePt t="17000" x="5300663" y="2536825"/>
          <p14:tracePt t="17006" x="5322888" y="2536825"/>
          <p14:tracePt t="17017" x="5357813" y="2551113"/>
          <p14:tracePt t="17034" x="5394325" y="2551113"/>
          <p14:tracePt t="17054" x="5437188" y="2551113"/>
          <p14:tracePt t="17070" x="5451475" y="2551113"/>
          <p14:tracePt t="17087" x="5457825" y="2551113"/>
          <p14:tracePt t="17126" x="5472113" y="2551113"/>
          <p14:tracePt t="17134" x="5480050" y="2551113"/>
          <p14:tracePt t="17142" x="5508625" y="2551113"/>
          <p14:tracePt t="17155" x="5551488" y="2551113"/>
          <p14:tracePt t="17171" x="5608638" y="2557463"/>
          <p14:tracePt t="17187" x="5680075" y="2557463"/>
          <p14:tracePt t="17204" x="5722938" y="2557463"/>
          <p14:tracePt t="17221" x="5757863" y="2565400"/>
          <p14:tracePt t="17238" x="5800725" y="2571750"/>
          <p14:tracePt t="17255" x="5822950" y="2571750"/>
          <p14:tracePt t="17272" x="5843588" y="2571750"/>
          <p14:tracePt t="17289" x="5872163" y="2571750"/>
          <p14:tracePt t="17307" x="5937250" y="2571750"/>
          <p14:tracePt t="17325" x="6000750" y="2571750"/>
          <p14:tracePt t="17342" x="6022975" y="2571750"/>
          <p14:tracePt t="17359" x="6037263" y="2571750"/>
          <p14:tracePt t="17836" x="6029325" y="2571750"/>
          <p14:tracePt t="17843" x="6022975" y="2571750"/>
          <p14:tracePt t="17851" x="5994400" y="2571750"/>
          <p14:tracePt t="17867" x="5943600" y="2571750"/>
          <p14:tracePt t="17884" x="5865813" y="2571750"/>
          <p14:tracePt t="17902" x="5822950" y="2571750"/>
          <p14:tracePt t="17918" x="5743575" y="2571750"/>
          <p14:tracePt t="17919" x="5715000" y="2571750"/>
          <p14:tracePt t="17936" x="5657850" y="2571750"/>
          <p14:tracePt t="17952" x="5594350" y="2557463"/>
          <p14:tracePt t="17969" x="5522913" y="2551113"/>
          <p14:tracePt t="17986" x="5472113" y="2543175"/>
          <p14:tracePt t="18003" x="5400675" y="2543175"/>
          <p14:tracePt t="18020" x="5351463" y="2543175"/>
          <p14:tracePt t="18039" x="5329238" y="2543175"/>
          <p14:tracePt t="18055" x="5314950" y="2543175"/>
          <p14:tracePt t="18148" x="5300663" y="2543175"/>
          <p14:tracePt t="18156" x="5294313" y="2543175"/>
          <p14:tracePt t="18384" x="5286375" y="2543175"/>
          <p14:tracePt t="18406" x="5286375" y="2536825"/>
          <p14:tracePt t="18413" x="5294313" y="2536825"/>
          <p14:tracePt t="18420" x="5294313" y="2528888"/>
          <p14:tracePt t="18445" x="5294313" y="2522538"/>
          <p14:tracePt t="18455" x="5300663" y="2522538"/>
          <p14:tracePt t="18463" x="5300663" y="2514600"/>
          <p14:tracePt t="18479" x="5314950" y="2508250"/>
          <p14:tracePt t="18496" x="5337175" y="2500313"/>
          <p14:tracePt t="18513" x="5351463" y="2493963"/>
          <p14:tracePt t="18530" x="5351463" y="2486025"/>
          <p14:tracePt t="18547" x="5357813" y="2479675"/>
          <p14:tracePt t="18564" x="5357813" y="2471738"/>
          <p14:tracePt t="18581" x="5357813" y="2465388"/>
          <p14:tracePt t="18598" x="5365750" y="2457450"/>
          <p14:tracePt t="18615" x="5372100" y="2457450"/>
          <p14:tracePt t="18632" x="5380038" y="2451100"/>
          <p14:tracePt t="18649" x="5394325" y="2443163"/>
          <p14:tracePt t="18666" x="5400675" y="2436813"/>
          <p14:tracePt t="18683" x="5408613" y="2422525"/>
          <p14:tracePt t="18699" x="5414963" y="2414588"/>
          <p14:tracePt t="18717" x="5422900" y="2414588"/>
          <p14:tracePt t="18796" x="5429250" y="2414588"/>
          <p14:tracePt t="18810" x="5437188" y="2414588"/>
          <p14:tracePt t="18835" x="5437188" y="2408238"/>
          <p14:tracePt t="19148" x="5429250" y="2408238"/>
          <p14:tracePt t="19165" x="5414963" y="2408238"/>
          <p14:tracePt t="19172" x="5408613" y="2414588"/>
          <p14:tracePt t="19180" x="5408613" y="2422525"/>
          <p14:tracePt t="19194" x="5386388" y="2436813"/>
          <p14:tracePt t="19211" x="5372100" y="2457450"/>
          <p14:tracePt t="19228" x="5357813" y="2479675"/>
          <p14:tracePt t="19245" x="5343525" y="2486025"/>
          <p14:tracePt t="19261" x="5322888" y="2493963"/>
          <p14:tracePt t="19277" x="5314950" y="2500313"/>
          <p14:tracePt t="19294" x="5294313" y="2508250"/>
          <p14:tracePt t="19311" x="5265738" y="2536825"/>
          <p14:tracePt t="19328" x="5251450" y="2551113"/>
          <p14:tracePt t="19345" x="5243513" y="2557463"/>
          <p14:tracePt t="19362" x="5237163" y="2571750"/>
          <p14:tracePt t="19379" x="5229225" y="2579688"/>
          <p14:tracePt t="19396" x="5222875" y="2586038"/>
          <p14:tracePt t="21054" x="5222875" y="2579688"/>
          <p14:tracePt t="21071" x="5229225" y="2579688"/>
          <p14:tracePt t="21081" x="5229225" y="2571750"/>
          <p14:tracePt t="21086" x="5229225" y="2565400"/>
          <p14:tracePt t="21095" x="5237163" y="2557463"/>
          <p14:tracePt t="21114" x="5243513" y="2543175"/>
          <p14:tracePt t="21130" x="5257800" y="2514600"/>
          <p14:tracePt t="21146" x="5272088" y="2508250"/>
          <p14:tracePt t="21163" x="5280025" y="2486025"/>
          <p14:tracePt t="21181" x="5286375" y="2457450"/>
          <p14:tracePt t="21198" x="5294313" y="2428875"/>
          <p14:tracePt t="21216" x="5308600" y="2371725"/>
          <p14:tracePt t="21232" x="5314950" y="2336800"/>
          <p14:tracePt t="21249" x="5322888" y="2314575"/>
          <p14:tracePt t="21266" x="5322888" y="2308225"/>
          <p14:tracePt t="21283" x="5322888" y="2300288"/>
          <p14:tracePt t="21299" x="5322888" y="2293938"/>
          <p14:tracePt t="21319" x="5322888" y="2286000"/>
          <p14:tracePt t="21334" x="5329238" y="2286000"/>
          <p14:tracePt t="21367" x="5337175" y="2286000"/>
          <p14:tracePt t="21388" x="5343525" y="2286000"/>
          <p14:tracePt t="21396" x="5343525" y="2279650"/>
          <p14:tracePt t="21405" x="5351463" y="2279650"/>
          <p14:tracePt t="21421" x="5351463" y="2271713"/>
          <p14:tracePt t="21435" x="5357813" y="2265363"/>
          <p14:tracePt t="21452" x="5365750" y="2257425"/>
          <p14:tracePt t="21609" x="5357813" y="2257425"/>
          <p14:tracePt t="21617" x="5357813" y="2265363"/>
          <p14:tracePt t="21625" x="5351463" y="2265363"/>
          <p14:tracePt t="21639" x="5337175" y="2279650"/>
          <p14:tracePt t="21657" x="5322888" y="2293938"/>
          <p14:tracePt t="21673" x="5308600" y="2308225"/>
          <p14:tracePt t="21690" x="5294313" y="2336800"/>
          <p14:tracePt t="21707" x="5265738" y="2379663"/>
          <p14:tracePt t="21724" x="5243513" y="2400300"/>
          <p14:tracePt t="21743" x="5237163" y="2408238"/>
          <p14:tracePt t="21760" x="5229225" y="2414588"/>
          <p14:tracePt t="21777" x="5229225" y="2422525"/>
          <p14:tracePt t="21793" x="5222875" y="2428875"/>
          <p14:tracePt t="21810" x="5222875" y="2443163"/>
          <p14:tracePt t="21827" x="5214938" y="2465388"/>
          <p14:tracePt t="21844" x="5208588" y="2486025"/>
          <p14:tracePt t="21861" x="5200650" y="2508250"/>
          <p14:tracePt t="21878" x="5200650" y="2514600"/>
          <p14:tracePt t="21896" x="5200650" y="2528888"/>
          <p14:tracePt t="21912" x="5200650" y="2551113"/>
          <p14:tracePt t="21929" x="5200650" y="2565400"/>
          <p14:tracePt t="21946" x="5200650" y="2571750"/>
          <p14:tracePt t="21963" x="5194300" y="2571750"/>
          <p14:tracePt t="21997" x="5186363" y="2579688"/>
          <p14:tracePt t="22014" x="5186363" y="2586038"/>
          <p14:tracePt t="22031" x="5186363" y="2593975"/>
          <p14:tracePt t="22047" x="5186363" y="2600325"/>
          <p14:tracePt t="22373" x="5200650" y="2600325"/>
          <p14:tracePt t="22380" x="5214938" y="2600325"/>
          <p14:tracePt t="22389" x="5243513" y="2600325"/>
          <p14:tracePt t="22404" x="5314950" y="2608263"/>
          <p14:tracePt t="22421" x="5372100" y="2628900"/>
          <p14:tracePt t="22438" x="5394325" y="2628900"/>
          <p14:tracePt t="22454" x="5414963" y="2628900"/>
          <p14:tracePt t="22474" x="5422900" y="2628900"/>
          <p14:tracePt t="22490" x="5429250" y="2628900"/>
          <p14:tracePt t="22507" x="5437188" y="2628900"/>
          <p14:tracePt t="22524" x="5465763" y="2628900"/>
          <p14:tracePt t="22540" x="5486400" y="2628900"/>
          <p14:tracePt t="22556" x="5508625" y="2628900"/>
          <p14:tracePt t="22574" x="5522913" y="2622550"/>
          <p14:tracePt t="22591" x="5529263" y="2622550"/>
          <p14:tracePt t="22663" x="5543550" y="2622550"/>
          <p14:tracePt t="22670" x="5557838" y="2622550"/>
          <p14:tracePt t="22679" x="5565775" y="2622550"/>
          <p14:tracePt t="22694" x="5608638" y="2622550"/>
          <p14:tracePt t="22709" x="5643563" y="2614613"/>
          <p14:tracePt t="22727" x="5665788" y="2608263"/>
          <p14:tracePt t="22744" x="5672138" y="2600325"/>
          <p14:tracePt t="22760" x="5686425" y="2600325"/>
          <p14:tracePt t="22778" x="5708650" y="2600325"/>
          <p14:tracePt t="22795" x="5729288" y="2600325"/>
          <p14:tracePt t="22814" x="5751513" y="2593975"/>
          <p14:tracePt t="22829" x="5772150" y="2579688"/>
          <p14:tracePt t="22845" x="5780088" y="2571750"/>
          <p14:tracePt t="22863" x="5780088" y="2565400"/>
          <p14:tracePt t="23623" x="5786438" y="2565400"/>
          <p14:tracePt t="23647" x="5794375" y="2565400"/>
          <p14:tracePt t="23663" x="5800725" y="2565400"/>
          <p14:tracePt t="23671" x="5808663" y="2565400"/>
          <p14:tracePt t="23679" x="5815013" y="2565400"/>
          <p14:tracePt t="23695" x="5843588" y="2565400"/>
          <p14:tracePt t="23716" x="5900738" y="2579688"/>
          <p14:tracePt t="23731" x="5937250" y="2593975"/>
          <p14:tracePt t="23748" x="5965825" y="2593975"/>
          <p14:tracePt t="23765" x="5986463" y="2593975"/>
          <p14:tracePt t="23782" x="6008688" y="2600325"/>
          <p14:tracePt t="23799" x="6022975" y="2600325"/>
          <p14:tracePt t="23831" x="6029325" y="2600325"/>
          <p14:tracePt t="24536" x="6022975" y="2600325"/>
          <p14:tracePt t="24560" x="6015038" y="2600325"/>
          <p14:tracePt t="24569" x="6008688" y="2600325"/>
          <p14:tracePt t="24593" x="6000750" y="2600325"/>
          <p14:tracePt t="24609" x="5994400" y="2600325"/>
          <p14:tracePt t="24623" x="5980113" y="2600325"/>
          <p14:tracePt t="24638" x="5972175" y="2600325"/>
          <p14:tracePt t="24655" x="5957888" y="2600325"/>
          <p14:tracePt t="24665" x="5937250" y="2600325"/>
          <p14:tracePt t="24682" x="5915025" y="2586038"/>
          <p14:tracePt t="24698" x="5886450" y="2579688"/>
          <p14:tracePt t="24699" x="5865813" y="2579688"/>
          <p14:tracePt t="24715" x="5857875" y="2571750"/>
          <p14:tracePt t="24732" x="5837238" y="2571750"/>
          <p14:tracePt t="24748" x="5829300" y="2565400"/>
          <p14:tracePt t="24765" x="5822950" y="2565400"/>
          <p14:tracePt t="24804" x="5808663" y="2565400"/>
          <p14:tracePt t="24817" x="5800725" y="2565400"/>
          <p14:tracePt t="24833" x="5772150" y="2565400"/>
          <p14:tracePt t="24852" x="5751513" y="2557463"/>
          <p14:tracePt t="24869" x="5729288" y="2557463"/>
          <p14:tracePt t="24886" x="5715000" y="2557463"/>
          <p14:tracePt t="25018" x="5708650" y="2557463"/>
          <p14:tracePt t="25023" x="5700713" y="2551113"/>
          <p14:tracePt t="25060" x="5694363" y="2551113"/>
          <p14:tracePt t="25085" x="5686425" y="2551113"/>
          <p14:tracePt t="25098" x="5672138" y="2551113"/>
          <p14:tracePt t="25107" x="5657850" y="2551113"/>
          <p14:tracePt t="25117" x="5651500" y="2551113"/>
          <p14:tracePt t="25123" x="5643563" y="2551113"/>
          <p14:tracePt t="25149" x="5637213" y="2551113"/>
          <p14:tracePt t="25233" x="5629275" y="2551113"/>
          <p14:tracePt t="25255" x="5614988" y="2551113"/>
          <p14:tracePt t="25279" x="5608638" y="2551113"/>
          <p14:tracePt t="25302" x="5600700" y="2551113"/>
          <p14:tracePt t="25328" x="5594350" y="2557463"/>
          <p14:tracePt t="25336" x="5586413" y="2557463"/>
          <p14:tracePt t="25389" x="5580063" y="2557463"/>
          <p14:tracePt t="25405" x="5580063" y="2565400"/>
          <p14:tracePt t="25450" x="5572125" y="2565400"/>
          <p14:tracePt t="25468" x="5565775" y="2565400"/>
          <p14:tracePt t="25474" x="5557838" y="2565400"/>
          <p14:tracePt t="25499" x="5551488" y="2565400"/>
          <p14:tracePt t="28545" x="5565775" y="2565400"/>
          <p14:tracePt t="28552" x="5572125" y="2565400"/>
          <p14:tracePt t="28560" x="5580063" y="2565400"/>
          <p14:tracePt t="28585" x="5586413" y="2565400"/>
          <p14:tracePt t="28686" x="5594350" y="2565400"/>
          <p14:tracePt t="29078" x="5600700" y="2565400"/>
          <p14:tracePt t="29100" x="5608638" y="2565400"/>
          <p14:tracePt t="29147" x="5614988" y="2557463"/>
          <p14:tracePt t="29164" x="5622925" y="2557463"/>
          <p14:tracePt t="29178" x="5629275" y="2557463"/>
          <p14:tracePt t="29333" x="5637213" y="2557463"/>
          <p14:tracePt t="29427" x="5643563" y="2557463"/>
          <p14:tracePt t="29467" x="5651500" y="2557463"/>
          <p14:tracePt t="29482" x="5657850" y="2557463"/>
          <p14:tracePt t="29490" x="5665788" y="2557463"/>
          <p14:tracePt t="29498" x="5672138" y="2557463"/>
          <p14:tracePt t="29506" x="5680075" y="2557463"/>
          <p14:tracePt t="29524" x="5694363" y="2557463"/>
          <p14:tracePt t="29540" x="5729288" y="2551113"/>
          <p14:tracePt t="29557" x="5751513" y="2551113"/>
          <p14:tracePt t="29574" x="5765800" y="2551113"/>
          <p14:tracePt t="29591" x="5808663" y="2551113"/>
          <p14:tracePt t="29609" x="5851525" y="2551113"/>
          <p14:tracePt t="29630" x="5857875" y="2551113"/>
          <p14:tracePt t="29646" x="5865813" y="2551113"/>
          <p14:tracePt t="29959" x="5857875" y="2551113"/>
          <p14:tracePt t="29991" x="5851525" y="2551113"/>
          <p14:tracePt t="30005" x="5843588" y="2551113"/>
          <p14:tracePt t="30045" x="5837238" y="2551113"/>
          <p14:tracePt t="30053" x="5822950" y="2551113"/>
          <p14:tracePt t="30060" x="5815013" y="2551113"/>
          <p14:tracePt t="30069" x="5800725" y="2551113"/>
          <p14:tracePt t="30084" x="5772150" y="2551113"/>
          <p14:tracePt t="30102" x="5737225" y="2551113"/>
          <p14:tracePt t="30119" x="5686425" y="2551113"/>
          <p14:tracePt t="30124" x="5672138" y="2551113"/>
          <p14:tracePt t="30136" x="5665788" y="2551113"/>
          <p14:tracePt t="30154" x="5643563" y="2551113"/>
          <p14:tracePt t="30170" x="5629275" y="2543175"/>
          <p14:tracePt t="30241" x="5622925" y="2543175"/>
          <p14:tracePt t="30256" x="5614988" y="2543175"/>
          <p14:tracePt t="30272" x="5608638" y="2543175"/>
          <p14:tracePt t="30304" x="5600700" y="2543175"/>
          <p14:tracePt t="31298" x="5594350" y="2543175"/>
          <p14:tracePt t="31459" x="5586413" y="2543175"/>
          <p14:tracePt t="32640" x="5572125" y="2543175"/>
          <p14:tracePt t="32647" x="5565775" y="2543175"/>
          <p14:tracePt t="32662" x="5557838" y="2543175"/>
          <p14:tracePt t="32674" x="5543550" y="2543175"/>
          <p14:tracePt t="32691" x="5494338" y="2543175"/>
          <p14:tracePt t="32708" x="5437188" y="2543175"/>
          <p14:tracePt t="32725" x="5357813" y="2543175"/>
          <p14:tracePt t="32742" x="5308600" y="2543175"/>
          <p14:tracePt t="32759" x="5272088" y="2543175"/>
          <p14:tracePt t="32775" x="5265738" y="2551113"/>
          <p14:tracePt t="32818" x="5257800" y="2551113"/>
          <p14:tracePt t="32833" x="5257800" y="2557463"/>
          <p14:tracePt t="32843" x="5251450" y="2593975"/>
          <p14:tracePt t="32859" x="5251450" y="2700338"/>
          <p14:tracePt t="32877" x="5251450" y="2865438"/>
          <p14:tracePt t="32895" x="5237163" y="2979738"/>
          <p14:tracePt t="32912" x="5229225" y="3000375"/>
          <p14:tracePt t="32929" x="5208588" y="3014663"/>
          <p14:tracePt t="32945" x="5194300" y="3022600"/>
          <p14:tracePt t="32962" x="5180013" y="3022600"/>
          <p14:tracePt t="32979" x="5165725" y="3022600"/>
          <p14:tracePt t="32996" x="5151438" y="3022600"/>
          <p14:tracePt t="33013" x="5122863" y="3028950"/>
          <p14:tracePt t="33030" x="5100638" y="3028950"/>
          <p14:tracePt t="33049" x="5080000" y="3028950"/>
          <p14:tracePt t="33066" x="5043488" y="3028950"/>
          <p14:tracePt t="33083" x="5022850" y="3028950"/>
          <p14:tracePt t="33100" x="4986338" y="3022600"/>
          <p14:tracePt t="33117" x="4951413" y="3014663"/>
          <p14:tracePt t="33122" x="4922838" y="3008313"/>
          <p14:tracePt t="33134" x="4908550" y="3000375"/>
          <p14:tracePt t="33152" x="4872038" y="2979738"/>
          <p14:tracePt t="33168" x="4865688" y="2971800"/>
          <p14:tracePt t="33185" x="4857750" y="2957513"/>
          <p14:tracePt t="33202" x="4851400" y="2943225"/>
          <p14:tracePt t="33219" x="4843463" y="2914650"/>
          <p14:tracePt t="33236" x="4829175" y="2865438"/>
          <p14:tracePt t="33252" x="4814888" y="2822575"/>
          <p14:tracePt t="33253" x="4808538" y="2794000"/>
          <p14:tracePt t="33270" x="4794250" y="2751138"/>
          <p14:tracePt t="33287" x="4786313" y="2728913"/>
          <p14:tracePt t="33304" x="4772025" y="2693988"/>
          <p14:tracePt t="33321" x="4757738" y="2643188"/>
          <p14:tracePt t="33338" x="4757738" y="2557463"/>
          <p14:tracePt t="33354" x="4751388" y="2451100"/>
          <p14:tracePt t="33355" x="4751388" y="2393950"/>
          <p14:tracePt t="33371" x="4751388" y="2308225"/>
          <p14:tracePt t="33388" x="4751388" y="2243138"/>
          <p14:tracePt t="33405" x="4757738" y="2214563"/>
          <p14:tracePt t="33422" x="4757738" y="2185988"/>
          <p14:tracePt t="33440" x="4765675" y="2171700"/>
          <p14:tracePt t="33457" x="4786313" y="2128838"/>
          <p14:tracePt t="33474" x="4822825" y="2093913"/>
          <p14:tracePt t="33490" x="4851400" y="2065338"/>
          <p14:tracePt t="33509" x="4865688" y="2028825"/>
          <p14:tracePt t="33524" x="4886325" y="2022475"/>
          <p14:tracePt t="33541" x="4886325" y="2014538"/>
          <p14:tracePt t="33558" x="4900613" y="2014538"/>
          <p14:tracePt t="33575" x="4937125" y="2008188"/>
          <p14:tracePt t="33592" x="4957763" y="2000250"/>
          <p14:tracePt t="33609" x="5000625" y="1993900"/>
          <p14:tracePt t="33626" x="5029200" y="1993900"/>
          <p14:tracePt t="33630" x="5043488" y="1993900"/>
          <p14:tracePt t="33644" x="5100638" y="2008188"/>
          <p14:tracePt t="33660" x="5157788" y="2014538"/>
          <p14:tracePt t="33678" x="5200650" y="2014538"/>
          <p14:tracePt t="33695" x="5237163" y="2028825"/>
          <p14:tracePt t="33712" x="5265738" y="2028825"/>
          <p14:tracePt t="33729" x="5294313" y="2036763"/>
          <p14:tracePt t="33746" x="5300663" y="2036763"/>
          <p14:tracePt t="33850" x="5300663" y="2043113"/>
          <p14:tracePt t="33858" x="5308600" y="2043113"/>
          <p14:tracePt t="33867" x="5308600" y="2051050"/>
          <p14:tracePt t="33884" x="5314950" y="2065338"/>
          <p14:tracePt t="33901" x="5322888" y="2093913"/>
          <p14:tracePt t="33918" x="5329238" y="2136775"/>
          <p14:tracePt t="33935" x="5337175" y="2157413"/>
          <p14:tracePt t="33951" x="5343525" y="2185988"/>
          <p14:tracePt t="33968" x="5343525" y="2208213"/>
          <p14:tracePt t="33986" x="5351463" y="2228850"/>
          <p14:tracePt t="34002" x="5351463" y="2265363"/>
          <p14:tracePt t="34020" x="5351463" y="2293938"/>
          <p14:tracePt t="34035" x="5351463" y="2328863"/>
          <p14:tracePt t="34052" x="5351463" y="2343150"/>
          <p14:tracePt t="34069" x="5351463" y="2357438"/>
          <p14:tracePt t="34087" x="5351463" y="2379663"/>
          <p14:tracePt t="34106" x="5351463" y="2393950"/>
          <p14:tracePt t="34122" x="5343525" y="2408238"/>
          <p14:tracePt t="34138" x="5343525" y="2422525"/>
          <p14:tracePt t="34155" x="5343525" y="2436813"/>
          <p14:tracePt t="34172" x="5343525" y="2443163"/>
          <p14:tracePt t="34189" x="5337175" y="2451100"/>
          <p14:tracePt t="34208" x="5337175" y="2457450"/>
          <p14:tracePt t="34224" x="5337175" y="2465388"/>
          <p14:tracePt t="34241" x="5337175" y="2471738"/>
          <p14:tracePt t="34258" x="5337175" y="2479675"/>
          <p14:tracePt t="34275" x="5329238" y="2486025"/>
          <p14:tracePt t="34291" x="5329238" y="2493963"/>
          <p14:tracePt t="34308" x="5329238" y="2508250"/>
          <p14:tracePt t="34325" x="5322888" y="2514600"/>
          <p14:tracePt t="34359" x="5322888" y="2522538"/>
          <p14:tracePt t="34377" x="5314950" y="2528888"/>
          <p14:tracePt t="34396" x="5314950" y="2536825"/>
          <p14:tracePt t="34411" x="5308600" y="2543175"/>
          <p14:tracePt t="34428" x="5308600" y="2551113"/>
          <p14:tracePt t="34444" x="5300663" y="2557463"/>
          <p14:tracePt t="34461" x="5294313" y="2565400"/>
          <p14:tracePt t="34479" x="5286375" y="2586038"/>
          <p14:tracePt t="34495" x="5280025" y="2593975"/>
          <p14:tracePt t="34513" x="5272088" y="2614613"/>
          <p14:tracePt t="34548" x="5272088" y="2628900"/>
          <p14:tracePt t="34564" x="5251450" y="2643188"/>
          <p14:tracePt t="34580" x="5237163" y="2643188"/>
          <p14:tracePt t="34583" x="5229225" y="2643188"/>
          <p14:tracePt t="34598" x="5222875" y="2651125"/>
          <p14:tracePt t="34615" x="5208588" y="2665413"/>
          <p14:tracePt t="34632" x="5200650" y="2665413"/>
          <p14:tracePt t="34653" x="5186363" y="2665413"/>
          <p14:tracePt t="34669" x="5172075" y="2665413"/>
          <p14:tracePt t="34684" x="5165725" y="2671763"/>
          <p14:tracePt t="34700" x="5157788" y="2671763"/>
          <p14:tracePt t="34717" x="5129213" y="2671763"/>
          <p14:tracePt t="34736" x="5122863" y="2671763"/>
          <p14:tracePt t="34752" x="5100638" y="2671763"/>
          <p14:tracePt t="34768" x="5094288" y="2671763"/>
          <p14:tracePt t="34785" x="5080000" y="2671763"/>
          <p14:tracePt t="34819" x="5072063" y="2671763"/>
          <p14:tracePt t="34836" x="5065713" y="2671763"/>
          <p14:tracePt t="34854" x="5043488" y="2671763"/>
          <p14:tracePt t="34871" x="5037138" y="2665413"/>
          <p14:tracePt t="34887" x="4972050" y="2657475"/>
          <p14:tracePt t="34905" x="4957763" y="2651125"/>
          <p14:tracePt t="34921" x="4951413" y="2651125"/>
          <p14:tracePt t="34939" x="4951413" y="2643188"/>
          <p14:tracePt t="34989" x="4943475" y="2643188"/>
          <p14:tracePt t="35082" x="4943475" y="2636838"/>
          <p14:tracePt t="35090" x="4937125" y="2628900"/>
          <p14:tracePt t="35098" x="4937125" y="2622550"/>
          <p14:tracePt t="35110" x="4929188" y="2622550"/>
          <p14:tracePt t="35127" x="4922838" y="2608263"/>
          <p14:tracePt t="35130" x="4914900" y="2600325"/>
          <p14:tracePt t="35144" x="4908550" y="2593975"/>
          <p14:tracePt t="35160" x="4908550" y="2586038"/>
          <p14:tracePt t="35195" x="4908550" y="2579688"/>
          <p14:tracePt t="35230" x="4908550" y="2565400"/>
          <p14:tracePt t="35247" x="4908550" y="2557463"/>
          <p14:tracePt t="35254" x="4908550" y="2551113"/>
          <p14:tracePt t="35263" x="4908550" y="2536825"/>
          <p14:tracePt t="35280" x="4894263" y="2508250"/>
          <p14:tracePt t="35297" x="4894263" y="2471738"/>
          <p14:tracePt t="35314" x="4886325" y="2451100"/>
          <p14:tracePt t="35331" x="4886325" y="2400300"/>
          <p14:tracePt t="35348" x="4894263" y="2386013"/>
          <p14:tracePt t="35365" x="4900613" y="2357438"/>
          <p14:tracePt t="35382" x="4900613" y="2336800"/>
          <p14:tracePt t="35399" x="4908550" y="2314575"/>
          <p14:tracePt t="35416" x="4922838" y="2300288"/>
          <p14:tracePt t="35433" x="4929188" y="2271713"/>
          <p14:tracePt t="35450" x="4937125" y="2257425"/>
          <p14:tracePt t="35467" x="4951413" y="2243138"/>
          <p14:tracePt t="35485" x="4965700" y="2236788"/>
          <p14:tracePt t="35501" x="4979988" y="2222500"/>
          <p14:tracePt t="35518" x="4979988" y="2208213"/>
          <p14:tracePt t="35536" x="4986338" y="2193925"/>
          <p14:tracePt t="35552" x="4994275" y="2193925"/>
          <p14:tracePt t="35569" x="5000625" y="2193925"/>
          <p14:tracePt t="35586" x="5008563" y="2193925"/>
          <p14:tracePt t="35603" x="5022850" y="2185988"/>
          <p14:tracePt t="35620" x="5037138" y="2185988"/>
          <p14:tracePt t="35637" x="5057775" y="2185988"/>
          <p14:tracePt t="35654" x="5072063" y="2185988"/>
          <p14:tracePt t="35671" x="5086350" y="2185988"/>
          <p14:tracePt t="35689" x="5100638" y="2185988"/>
          <p14:tracePt t="35705" x="5108575" y="2185988"/>
          <p14:tracePt t="35725" x="5122863" y="2200275"/>
          <p14:tracePt t="35740" x="5137150" y="2200275"/>
          <p14:tracePt t="35757" x="5157788" y="2214563"/>
          <p14:tracePt t="35774" x="5180013" y="2236788"/>
          <p14:tracePt t="35790" x="5200650" y="2243138"/>
          <p14:tracePt t="35807" x="5222875" y="2243138"/>
          <p14:tracePt t="35850" x="5222875" y="2251075"/>
          <p14:tracePt t="35860" x="5222875" y="2257425"/>
          <p14:tracePt t="35878" x="5229225" y="2279650"/>
          <p14:tracePt t="35895" x="5237163" y="2328863"/>
          <p14:tracePt t="35912" x="5237163" y="2365375"/>
          <p14:tracePt t="35927" x="5243513" y="2379663"/>
          <p14:tracePt t="35944" x="5243513" y="2393950"/>
          <p14:tracePt t="35961" x="5243513" y="2400300"/>
          <p14:tracePt t="35978" x="5243513" y="2422525"/>
          <p14:tracePt t="35996" x="5243513" y="2451100"/>
          <p14:tracePt t="36012" x="5243513" y="2465388"/>
          <p14:tracePt t="36031" x="5237163" y="2486025"/>
          <p14:tracePt t="36048" x="5229225" y="2500313"/>
          <p14:tracePt t="36065" x="5222875" y="2514600"/>
          <p14:tracePt t="36082" x="5214938" y="2536825"/>
          <p14:tracePt t="36099" x="5208588" y="2551113"/>
          <p14:tracePt t="36114" x="5186363" y="2557463"/>
          <p14:tracePt t="36131" x="5180013" y="2571750"/>
          <p14:tracePt t="36148" x="5172075" y="2579688"/>
          <p14:tracePt t="36165" x="5165725" y="2586038"/>
          <p14:tracePt t="36184" x="5143500" y="2608263"/>
          <p14:tracePt t="36201" x="5114925" y="2608263"/>
          <p14:tracePt t="36218" x="5094288" y="2614613"/>
          <p14:tracePt t="36235" x="5051425" y="2614613"/>
          <p14:tracePt t="36252" x="5014913" y="2614613"/>
          <p14:tracePt t="36268" x="5000625" y="2614613"/>
          <p14:tracePt t="36285" x="4994275" y="2614613"/>
          <p14:tracePt t="36318" x="4986338" y="2614613"/>
          <p14:tracePt t="36336" x="4957763" y="2600325"/>
          <p14:tracePt t="36355" x="4937125" y="2600325"/>
          <p14:tracePt t="36370" x="4908550" y="2586038"/>
          <p14:tracePt t="36372" x="4886325" y="2579688"/>
          <p14:tracePt t="36387" x="4872038" y="2571750"/>
          <p14:tracePt t="36404" x="4865688" y="2565400"/>
          <p14:tracePt t="36423" x="4857750" y="2565400"/>
          <p14:tracePt t="36521" x="4857750" y="2557463"/>
          <p14:tracePt t="36528" x="4851400" y="2557463"/>
          <p14:tracePt t="36541" x="4851400" y="2551113"/>
          <p14:tracePt t="36558" x="4851400" y="2536825"/>
          <p14:tracePt t="36574" x="4851400" y="2528888"/>
          <p14:tracePt t="36591" x="4851400" y="2500313"/>
          <p14:tracePt t="36611" x="4851400" y="2493963"/>
          <p14:tracePt t="36613" x="4851400" y="2486025"/>
          <p14:tracePt t="36627" x="4851400" y="2471738"/>
          <p14:tracePt t="36644" x="4843463" y="2428875"/>
          <p14:tracePt t="36661" x="4843463" y="2408238"/>
          <p14:tracePt t="36678" x="4843463" y="2386013"/>
          <p14:tracePt t="36695" x="4843463" y="2351088"/>
          <p14:tracePt t="36712" x="4843463" y="2343150"/>
          <p14:tracePt t="36728" x="4843463" y="2308225"/>
          <p14:tracePt t="36729" x="4843463" y="2300288"/>
          <p14:tracePt t="36745" x="4851400" y="2271713"/>
          <p14:tracePt t="36762" x="4851400" y="2257425"/>
          <p14:tracePt t="36780" x="4865688" y="2243138"/>
          <p14:tracePt t="36797" x="4872038" y="2228850"/>
          <p14:tracePt t="36813" x="4872038" y="2222500"/>
          <p14:tracePt t="36830" x="4879975" y="2214563"/>
          <p14:tracePt t="36848" x="4900613" y="2214563"/>
          <p14:tracePt t="36866" x="4922838" y="2214563"/>
          <p14:tracePt t="36883" x="4943475" y="2214563"/>
          <p14:tracePt t="36915" x="4972050" y="2208213"/>
          <p14:tracePt t="36932" x="4994275" y="2200275"/>
          <p14:tracePt t="36934" x="5008563" y="2193925"/>
          <p14:tracePt t="36950" x="5022850" y="2193925"/>
          <p14:tracePt t="36967" x="5043488" y="2193925"/>
          <p14:tracePt t="36984" x="5065713" y="2193925"/>
          <p14:tracePt t="37000" x="5094288" y="2200275"/>
          <p14:tracePt t="37017" x="5108575" y="2200275"/>
          <p14:tracePt t="37034" x="5137150" y="2208213"/>
          <p14:tracePt t="37052" x="5172075" y="2222500"/>
          <p14:tracePt t="37069" x="5186363" y="2222500"/>
          <p14:tracePt t="37194" x="5186363" y="2228850"/>
          <p14:tracePt t="37201" x="5194300" y="2236788"/>
          <p14:tracePt t="37208" x="5194300" y="2243138"/>
          <p14:tracePt t="37223" x="5200650" y="2265363"/>
          <p14:tracePt t="37239" x="5200650" y="2286000"/>
          <p14:tracePt t="37256" x="5200650" y="2322513"/>
          <p14:tracePt t="37274" x="5208588" y="2343150"/>
          <p14:tracePt t="37292" x="5214938" y="2371725"/>
          <p14:tracePt t="37308" x="5214938" y="2386013"/>
          <p14:tracePt t="37326" x="5214938" y="2400300"/>
          <p14:tracePt t="37343" x="5214938" y="2414588"/>
          <p14:tracePt t="37359" x="5214938" y="2436813"/>
          <p14:tracePt t="37375" x="5208588" y="2471738"/>
          <p14:tracePt t="37393" x="5208588" y="2508250"/>
          <p14:tracePt t="37411" x="5194300" y="2536825"/>
          <p14:tracePt t="37429" x="5186363" y="2543175"/>
          <p14:tracePt t="37446" x="5180013" y="2565400"/>
          <p14:tracePt t="37461" x="5180013" y="2571750"/>
          <p14:tracePt t="37480" x="5165725" y="2593975"/>
          <p14:tracePt t="37496" x="5165725" y="2600325"/>
          <p14:tracePt t="37512" x="5151438" y="2608263"/>
          <p14:tracePt t="37529" x="5137150" y="2614613"/>
          <p14:tracePt t="37546" x="5114925" y="2628900"/>
          <p14:tracePt t="37563" x="5094288" y="2636838"/>
          <p14:tracePt t="37580" x="5065713" y="2643188"/>
          <p14:tracePt t="37597" x="5057775" y="2643188"/>
          <p14:tracePt t="37615" x="5037138" y="2651125"/>
          <p14:tracePt t="37631" x="5022850" y="2651125"/>
          <p14:tracePt t="37648" x="5000625" y="2651125"/>
          <p14:tracePt t="37665" x="4965700" y="2657475"/>
          <p14:tracePt t="37682" x="4937125" y="2651125"/>
          <p14:tracePt t="37700" x="4886325" y="2636838"/>
          <p14:tracePt t="37717" x="4857750" y="2628900"/>
          <p14:tracePt t="37734" x="4843463" y="2622550"/>
          <p14:tracePt t="37750" x="4822825" y="2622550"/>
          <p14:tracePt t="37767" x="4808538" y="2614613"/>
          <p14:tracePt t="37784" x="4779963" y="2608263"/>
          <p14:tracePt t="37801" x="4765675" y="2600325"/>
          <p14:tracePt t="37818" x="4765675" y="2593975"/>
          <p14:tracePt t="37835" x="4757738" y="2593975"/>
          <p14:tracePt t="37886" x="4757738" y="2586038"/>
          <p14:tracePt t="37902" x="4757738" y="2571750"/>
          <p14:tracePt t="37910" x="4757738" y="2557463"/>
          <p14:tracePt t="37920" x="4757738" y="2551113"/>
          <p14:tracePt t="37938" x="4757738" y="2508250"/>
          <p14:tracePt t="37956" x="4757738" y="2422525"/>
          <p14:tracePt t="37973" x="4757738" y="2400300"/>
          <p14:tracePt t="37989" x="4757738" y="2357438"/>
          <p14:tracePt t="38006" x="4765675" y="2351088"/>
          <p14:tracePt t="38023" x="4765675" y="2336800"/>
          <p14:tracePt t="38040" x="4772025" y="2314575"/>
          <p14:tracePt t="38057" x="4779963" y="2286000"/>
          <p14:tracePt t="38074" x="4794250" y="2265363"/>
          <p14:tracePt t="38091" x="4800600" y="2251075"/>
          <p14:tracePt t="38108" x="4814888" y="2236788"/>
          <p14:tracePt t="38128" x="4851400" y="2222500"/>
          <p14:tracePt t="38144" x="4865688" y="2222500"/>
          <p14:tracePt t="38159" x="4879975" y="2208213"/>
          <p14:tracePt t="38176" x="4908550" y="2208213"/>
          <p14:tracePt t="38194" x="4922838" y="2208213"/>
          <p14:tracePt t="38210" x="4957763" y="2208213"/>
          <p14:tracePt t="38227" x="4986338" y="2200275"/>
          <p14:tracePt t="38244" x="5014913" y="2200275"/>
          <p14:tracePt t="38262" x="5086350" y="2200275"/>
          <p14:tracePt t="38280" x="5108575" y="2200275"/>
          <p14:tracePt t="38297" x="5151438" y="2208213"/>
          <p14:tracePt t="38314" x="5186363" y="2214563"/>
          <p14:tracePt t="38333" x="5214938" y="2222500"/>
          <p14:tracePt t="38348" x="5237163" y="2236788"/>
          <p14:tracePt t="38364" x="5243513" y="2236788"/>
          <p14:tracePt t="38489" x="5243513" y="2243138"/>
          <p14:tracePt t="38497" x="5243513" y="2251075"/>
          <p14:tracePt t="38504" x="5243513" y="2265363"/>
          <p14:tracePt t="38519" x="5243513" y="2271713"/>
          <p14:tracePt t="38534" x="5243513" y="2308225"/>
          <p14:tracePt t="38551" x="5243513" y="2336800"/>
          <p14:tracePt t="38568" x="5237163" y="2351088"/>
          <p14:tracePt t="38585" x="5229225" y="2379663"/>
          <p14:tracePt t="38602" x="5214938" y="2414588"/>
          <p14:tracePt t="38619" x="5200650" y="2443163"/>
          <p14:tracePt t="38636" x="5194300" y="2451100"/>
          <p14:tracePt t="38655" x="5186363" y="2465388"/>
          <p14:tracePt t="38672" x="5186363" y="2479675"/>
          <p14:tracePt t="38687" x="5172075" y="2486025"/>
          <p14:tracePt t="38704" x="5151438" y="2508250"/>
          <p14:tracePt t="38721" x="5122863" y="2536825"/>
          <p14:tracePt t="38739" x="5108575" y="2536825"/>
          <p14:tracePt t="38756" x="5094288" y="2543175"/>
          <p14:tracePt t="38773" x="5080000" y="2551113"/>
          <p14:tracePt t="38789" x="5065713" y="2551113"/>
          <p14:tracePt t="38807" x="5043488" y="2557463"/>
          <p14:tracePt t="38824" x="5022850" y="2557463"/>
          <p14:tracePt t="38841" x="5014913" y="2557463"/>
          <p14:tracePt t="38858" x="5008563" y="2557463"/>
          <p14:tracePt t="38876" x="4994275" y="2565400"/>
          <p14:tracePt t="38894" x="4965700" y="2571750"/>
          <p14:tracePt t="38911" x="4943475" y="2579688"/>
          <p14:tracePt t="38926" x="4937125" y="2579688"/>
          <p14:tracePt t="38943" x="4922838" y="2579688"/>
          <p14:tracePt t="38960" x="4914900" y="2579688"/>
          <p14:tracePt t="41724" x="4922838" y="2579688"/>
          <p14:tracePt t="42279" x="4922838" y="2586038"/>
          <p14:tracePt t="42310" x="4922838" y="2593975"/>
          <p14:tracePt t="42319" x="4922838" y="2600325"/>
          <p14:tracePt t="42326" x="4922838" y="2614613"/>
          <p14:tracePt t="42335" x="4929188" y="2622550"/>
          <p14:tracePt t="42352" x="4929188" y="2628900"/>
          <p14:tracePt t="42370" x="4929188" y="2636838"/>
          <p14:tracePt t="42389" x="4929188" y="2643188"/>
          <p14:tracePt t="42403" x="4929188" y="2651125"/>
          <p14:tracePt t="42419" x="4929188" y="2679700"/>
          <p14:tracePt t="42436" x="4957763" y="2736850"/>
          <p14:tracePt t="42453" x="4965700" y="2765425"/>
          <p14:tracePt t="42470" x="4986338" y="2786063"/>
          <p14:tracePt t="42488" x="5014913" y="2822575"/>
          <p14:tracePt t="42504" x="5029200" y="2851150"/>
          <p14:tracePt t="42521" x="5051425" y="2886075"/>
          <p14:tracePt t="42540" x="5057775" y="2908300"/>
          <p14:tracePt t="42558" x="5100638" y="2936875"/>
          <p14:tracePt t="42572" x="5122863" y="2943225"/>
          <p14:tracePt t="42589" x="5214938" y="2971800"/>
          <p14:tracePt t="42606" x="5294313" y="3000375"/>
          <p14:tracePt t="42624" x="5372100" y="3008313"/>
          <p14:tracePt t="42641" x="5465763" y="3036888"/>
          <p14:tracePt t="42644" x="5486400" y="3036888"/>
          <p14:tracePt t="42658" x="5522913" y="3051175"/>
          <p14:tracePt t="42675" x="5622925" y="3071813"/>
          <p14:tracePt t="42693" x="5800725" y="3122613"/>
          <p14:tracePt t="42710" x="5929313" y="3151188"/>
          <p14:tracePt t="42727" x="6115050" y="3208338"/>
          <p14:tracePt t="42744" x="6257925" y="3236913"/>
          <p14:tracePt t="42761" x="6529388" y="3294063"/>
          <p14:tracePt t="42779" x="6680200" y="3300413"/>
          <p14:tracePt t="42795" x="6843713" y="3322638"/>
          <p14:tracePt t="42813" x="6943725" y="3351213"/>
          <p14:tracePt t="42828" x="7015163" y="3351213"/>
          <p14:tracePt t="42847" x="7165975" y="3379788"/>
          <p14:tracePt t="42864" x="7272338" y="3394075"/>
          <p14:tracePt t="42881" x="7372350" y="3422650"/>
          <p14:tracePt t="42897" x="7480300" y="3451225"/>
          <p14:tracePt t="42914" x="7572375" y="3486150"/>
          <p14:tracePt t="42931" x="7637463" y="3494088"/>
          <p14:tracePt t="42949" x="7694613" y="3500438"/>
          <p14:tracePt t="42966" x="7723188" y="3508375"/>
          <p14:tracePt t="42983" x="7758113" y="3514725"/>
          <p14:tracePt t="43000" x="7780338" y="3522663"/>
          <p14:tracePt t="43016" x="7808913" y="3529013"/>
          <p14:tracePt t="43033" x="7837488" y="3529013"/>
          <p14:tracePt t="43034" x="7843838" y="3536950"/>
          <p14:tracePt t="43049" x="7880350" y="3543300"/>
          <p14:tracePt t="43066" x="7908925" y="3551238"/>
          <p14:tracePt t="43084" x="7937500" y="3557588"/>
          <p14:tracePt t="43100" x="7951788" y="3557588"/>
          <p14:tracePt t="43118" x="7958138" y="3557588"/>
          <p14:tracePt t="43215" x="7966075" y="3557588"/>
          <p14:tracePt t="43238" x="7972425" y="3557588"/>
          <p14:tracePt t="43253" x="7980363" y="3557588"/>
          <p14:tracePt t="43263" x="7994650" y="3557588"/>
          <p14:tracePt t="43272" x="7994650" y="3551238"/>
          <p14:tracePt t="43288" x="8008938" y="3543300"/>
          <p14:tracePt t="43305" x="8029575" y="3529013"/>
          <p14:tracePt t="43339" x="8037513" y="3522663"/>
          <p14:tracePt t="43357" x="8043863" y="3522663"/>
          <p14:tracePt t="43426" x="8043863" y="3514725"/>
          <p14:tracePt t="43434" x="8051800" y="3514725"/>
          <p14:tracePt t="43748" x="8051800" y="3529013"/>
          <p14:tracePt t="43756" x="8051800" y="3536950"/>
          <p14:tracePt t="43765" x="8051800" y="3543300"/>
          <p14:tracePt t="43782" x="8043863" y="3557588"/>
          <p14:tracePt t="43816" x="8037513" y="3571875"/>
          <p14:tracePt t="43833" x="8029575" y="3579813"/>
          <p14:tracePt t="43851" x="8023225" y="3586163"/>
          <p14:tracePt t="43867" x="8015288" y="3594100"/>
          <p14:tracePt t="43884" x="8008938" y="3608388"/>
          <p14:tracePt t="43902" x="8008938" y="3622675"/>
          <p14:tracePt t="43919" x="8001000" y="3636963"/>
          <p14:tracePt t="43936" x="7994650" y="3643313"/>
          <p14:tracePt t="43954" x="7994650" y="3651250"/>
          <p14:tracePt t="43972" x="7994650" y="3665538"/>
          <p14:tracePt t="43991" x="7986713" y="3665538"/>
          <p14:tracePt t="44005" x="7986713" y="3671888"/>
          <p14:tracePt t="44067" x="7986713" y="3679825"/>
          <p14:tracePt t="44075" x="7980363" y="3679825"/>
          <p14:tracePt t="44138" x="7972425" y="3679825"/>
          <p14:tracePt t="44154" x="7972425" y="3686175"/>
          <p14:tracePt t="44818" x="7972425" y="3694113"/>
          <p14:tracePt t="45778" x="7966075" y="3694113"/>
          <p14:tracePt t="45802" x="7958138" y="3694113"/>
          <p14:tracePt t="45811" x="7943850" y="3694113"/>
          <p14:tracePt t="45818" x="7923213" y="3694113"/>
          <p14:tracePt t="45828" x="7915275" y="3694113"/>
          <p14:tracePt t="45846" x="7880350" y="3694113"/>
          <p14:tracePt t="45863" x="7843838" y="3700463"/>
          <p14:tracePt t="45880" x="7823200" y="3708400"/>
          <p14:tracePt t="45896" x="7723188" y="3736975"/>
          <p14:tracePt t="45912" x="7586663" y="3765550"/>
          <p14:tracePt t="45929" x="7523163" y="3765550"/>
          <p14:tracePt t="45946" x="7451725" y="3771900"/>
          <p14:tracePt t="45965" x="7323138" y="3786188"/>
          <p14:tracePt t="45982" x="7294563" y="3786188"/>
          <p14:tracePt t="46083" x="7286625" y="3786188"/>
          <p14:tracePt t="46090" x="7280275" y="3786188"/>
          <p14:tracePt t="46116" x="7272338" y="3786188"/>
          <p14:tracePt t="46120" x="7265988" y="3786188"/>
          <p14:tracePt t="46138" x="7258050" y="3786188"/>
          <p14:tracePt t="46152" x="7251700" y="3800475"/>
          <p14:tracePt t="46169" x="7243763" y="3808413"/>
          <p14:tracePt t="46186" x="7237413" y="3822700"/>
          <p14:tracePt t="46203" x="7229475" y="3822700"/>
          <p14:tracePt t="46236" x="7229475" y="3829050"/>
          <p14:tracePt t="46253" x="7223125" y="3836988"/>
          <p14:tracePt t="46270" x="7215188" y="3836988"/>
          <p14:tracePt t="46287" x="7208838" y="3851275"/>
          <p14:tracePt t="46305" x="7200900" y="3865563"/>
          <p14:tracePt t="46321" x="7180263" y="3886200"/>
          <p14:tracePt t="46338" x="7158038" y="3929063"/>
          <p14:tracePt t="46357" x="7143750" y="3957638"/>
          <p14:tracePt t="46374" x="7137400" y="3965575"/>
          <p14:tracePt t="46391" x="7123113" y="3979863"/>
          <p14:tracePt t="46408" x="7115175" y="3994150"/>
          <p14:tracePt t="46441" x="7108825" y="4000500"/>
          <p14:tracePt t="46458" x="7094538" y="4008438"/>
          <p14:tracePt t="46475" x="7086600" y="4014788"/>
          <p14:tracePt t="46492" x="7072313" y="4029075"/>
          <p14:tracePt t="46509" x="7043738" y="4043363"/>
          <p14:tracePt t="46526" x="7029450" y="4057650"/>
          <p14:tracePt t="46543" x="7000875" y="4071938"/>
          <p14:tracePt t="46560" x="6986588" y="4079875"/>
          <p14:tracePt t="46577" x="6972300" y="4079875"/>
          <p14:tracePt t="46594" x="6943725" y="4086225"/>
          <p14:tracePt t="46612" x="6908800" y="4094163"/>
          <p14:tracePt t="46628" x="6894513" y="4100513"/>
          <p14:tracePt t="46647" x="6880225" y="4100513"/>
          <p14:tracePt t="46664" x="6872288" y="4100513"/>
          <p14:tracePt t="46669" x="6865938" y="4100513"/>
          <p14:tracePt t="46731" x="6851650" y="4100513"/>
          <p14:tracePt t="46746" x="6843713" y="4100513"/>
          <p14:tracePt t="46762" x="6837363" y="4108450"/>
          <p14:tracePt t="46772" x="6829425" y="4108450"/>
          <p14:tracePt t="46782" x="6823075" y="4108450"/>
          <p14:tracePt t="46799" x="6808788" y="4108450"/>
          <p14:tracePt t="46815" x="6800850" y="4108450"/>
          <p14:tracePt t="46909" x="6800850" y="4100513"/>
          <p14:tracePt t="46917" x="6794500" y="4100513"/>
          <p14:tracePt t="46965" x="6794500" y="4094163"/>
          <p14:tracePt t="46973" x="6786563" y="4094163"/>
          <p14:tracePt t="46983" x="6780213" y="4079875"/>
          <p14:tracePt t="47003" x="6772275" y="4079875"/>
          <p14:tracePt t="47034" x="6765925" y="4079875"/>
          <p14:tracePt t="47088" x="6765925" y="4071938"/>
          <p14:tracePt t="47097" x="6737350" y="4065588"/>
          <p14:tracePt t="47105" x="6708775" y="4065588"/>
          <p14:tracePt t="47122" x="6629400" y="4057650"/>
          <p14:tracePt t="47139" x="6537325" y="4043363"/>
          <p14:tracePt t="47156" x="6429375" y="4043363"/>
          <p14:tracePt t="47160" x="6386513" y="4043363"/>
          <p14:tracePt t="47175" x="6337300" y="4043363"/>
          <p14:tracePt t="47192" x="6272213" y="4043363"/>
          <p14:tracePt t="47209" x="6229350" y="4043363"/>
          <p14:tracePt t="47226" x="6208713" y="4057650"/>
          <p14:tracePt t="47241" x="6180138" y="4057650"/>
          <p14:tracePt t="47259" x="6151563" y="4051300"/>
          <p14:tracePt t="47275" x="6143625" y="4051300"/>
          <p14:tracePt t="47292" x="6129338" y="4051300"/>
          <p14:tracePt t="47310" x="6108700" y="4051300"/>
          <p14:tracePt t="47344" x="6057900" y="4051300"/>
          <p14:tracePt t="47361" x="6008688" y="4043363"/>
          <p14:tracePt t="47362" x="5972175" y="4029075"/>
          <p14:tracePt t="47377" x="5915025" y="4022725"/>
          <p14:tracePt t="47395" x="5872163" y="4014788"/>
          <p14:tracePt t="47412" x="5829300" y="4014788"/>
          <p14:tracePt t="47429" x="5800725" y="4014788"/>
          <p14:tracePt t="47446" x="5786438" y="4014788"/>
          <p14:tracePt t="47463" x="5765800" y="4008438"/>
          <p14:tracePt t="47480" x="5751513" y="4000500"/>
          <p14:tracePt t="47497" x="5715000" y="3986213"/>
          <p14:tracePt t="47514" x="5672138" y="3979863"/>
          <p14:tracePt t="47531" x="5643563" y="3979863"/>
          <p14:tracePt t="47548" x="5622925" y="3965575"/>
          <p14:tracePt t="47565" x="5608638" y="3965575"/>
          <p14:tracePt t="47582" x="5586413" y="3957638"/>
          <p14:tracePt t="47599" x="5557838" y="3957638"/>
          <p14:tracePt t="47617" x="5480050" y="3951288"/>
          <p14:tracePt t="47633" x="5422900" y="3943350"/>
          <p14:tracePt t="47651" x="5357813" y="3937000"/>
          <p14:tracePt t="47654" x="5322888" y="3937000"/>
          <p14:tracePt t="47668" x="5251450" y="3908425"/>
          <p14:tracePt t="47684" x="5194300" y="3900488"/>
          <p14:tracePt t="47701" x="5172075" y="3886200"/>
          <p14:tracePt t="47718" x="5114925" y="3865563"/>
          <p14:tracePt t="47737" x="5057775" y="3836988"/>
          <p14:tracePt t="47754" x="5029200" y="3822700"/>
          <p14:tracePt t="47771" x="5014913" y="3800475"/>
          <p14:tracePt t="47788" x="4994275" y="3786188"/>
          <p14:tracePt t="47805" x="4979988" y="3779838"/>
          <p14:tracePt t="47822" x="4979988" y="3771900"/>
          <p14:tracePt t="47839" x="4972050" y="3765550"/>
          <p14:tracePt t="47856" x="4972050" y="3757613"/>
          <p14:tracePt t="47873" x="4965700" y="3743325"/>
          <p14:tracePt t="47890" x="4943475" y="3708400"/>
          <p14:tracePt t="47906" x="4914900" y="3686175"/>
          <p14:tracePt t="47924" x="4886325" y="3651250"/>
          <p14:tracePt t="47940" x="4865688" y="3600450"/>
          <p14:tracePt t="47957" x="4837113" y="3551238"/>
          <p14:tracePt t="47974" x="4822825" y="3508375"/>
          <p14:tracePt t="47992" x="4814888" y="3457575"/>
          <p14:tracePt t="48010" x="4808538" y="3400425"/>
          <p14:tracePt t="48026" x="4800600" y="3365500"/>
          <p14:tracePt t="48042" x="4794250" y="3336925"/>
          <p14:tracePt t="48059" x="4786313" y="3336925"/>
          <p14:tracePt t="48340" x="4786313" y="3328988"/>
          <p14:tracePt t="48356" x="4779963" y="3328988"/>
          <p14:tracePt t="48466" x="4779963" y="3322638"/>
          <p14:tracePt t="48473" x="4779963" y="3314700"/>
          <p14:tracePt t="48495" x="4779963" y="3308350"/>
          <p14:tracePt t="48511" x="4779963" y="3300413"/>
          <p14:tracePt t="48527" x="4779963" y="3294063"/>
          <p14:tracePt t="48542" x="4786313" y="3294063"/>
          <p14:tracePt t="48554" x="4794250" y="3294063"/>
          <p14:tracePt t="48570" x="4794250" y="3286125"/>
          <p14:tracePt t="48587" x="4800600" y="3286125"/>
          <p14:tracePt t="52621" x="4808538" y="3286125"/>
          <p14:tracePt t="52635" x="4808538" y="3279775"/>
          <p14:tracePt t="52643" x="4814888" y="3279775"/>
          <p14:tracePt t="52667" x="4822825" y="3279775"/>
          <p14:tracePt t="52683" x="4822825" y="3271838"/>
          <p14:tracePt t="52690" x="4829175" y="3271838"/>
          <p14:tracePt t="52721" x="4837113" y="3271838"/>
          <p14:tracePt t="52745" x="4843463" y="3271838"/>
          <p14:tracePt t="52761" x="4851400" y="3271838"/>
          <p14:tracePt t="52808" x="4857750" y="3271838"/>
          <p14:tracePt t="52840" x="4857750" y="3265488"/>
          <p14:tracePt t="52848" x="4857750" y="3257550"/>
          <p14:tracePt t="52862" x="4857750" y="3251200"/>
          <p14:tracePt t="52870" x="4857750" y="3243263"/>
          <p14:tracePt t="52882" x="4857750" y="3236913"/>
          <p14:tracePt t="52899" x="4843463" y="3222625"/>
          <p14:tracePt t="52915" x="4843463" y="3208338"/>
          <p14:tracePt t="52932" x="4837113" y="3208338"/>
          <p14:tracePt t="53450" x="4843463" y="3200400"/>
          <p14:tracePt t="56151" x="4843463" y="3208338"/>
          <p14:tracePt t="56158" x="4843463" y="3214688"/>
          <p14:tracePt t="56170" x="4843463" y="3222625"/>
          <p14:tracePt t="56187" x="4837113" y="3236913"/>
          <p14:tracePt t="56206" x="4829175" y="3243263"/>
          <p14:tracePt t="56223" x="4829175" y="3251200"/>
          <p14:tracePt t="56240" x="4822825" y="3251200"/>
          <p14:tracePt t="56268" x="4822825" y="3257550"/>
          <p14:tracePt t="56300" x="4814888" y="3265488"/>
          <p14:tracePt t="56308" x="4808538" y="3265488"/>
          <p14:tracePt t="56317" x="4808538" y="3279775"/>
          <p14:tracePt t="56324" x="4808538" y="3286125"/>
          <p14:tracePt t="56341" x="4808538" y="3308350"/>
          <p14:tracePt t="56358" x="4800600" y="3314700"/>
          <p14:tracePt t="56375" x="4800600" y="3328988"/>
          <p14:tracePt t="56392" x="4800600" y="3351213"/>
          <p14:tracePt t="56410" x="4786313" y="3365500"/>
          <p14:tracePt t="56427" x="4786313" y="3386138"/>
          <p14:tracePt t="56444" x="4772025" y="3414713"/>
          <p14:tracePt t="56460" x="4772025" y="3443288"/>
          <p14:tracePt t="56462" x="4765675" y="3451225"/>
          <p14:tracePt t="56477" x="4765675" y="3479800"/>
          <p14:tracePt t="56496" x="4765675" y="3500438"/>
          <p14:tracePt t="56512" x="4757738" y="3514725"/>
          <p14:tracePt t="56528" x="4743450" y="3536950"/>
          <p14:tracePt t="56546" x="4737100" y="3543300"/>
          <p14:tracePt t="56562" x="4729163" y="3571875"/>
          <p14:tracePt t="56579" x="4714875" y="3594100"/>
          <p14:tracePt t="56596" x="4714875" y="3600450"/>
          <p14:tracePt t="56613" x="4714875" y="3608388"/>
          <p14:tracePt t="56631" x="4700588" y="3629025"/>
          <p14:tracePt t="56647" x="4694238" y="3643313"/>
          <p14:tracePt t="56665" x="4694238" y="3657600"/>
          <p14:tracePt t="56681" x="4679950" y="3679825"/>
          <p14:tracePt t="56698" x="4679950" y="3694113"/>
          <p14:tracePt t="56715" x="4672013" y="3714750"/>
          <p14:tracePt t="56733" x="4665663" y="3736975"/>
          <p14:tracePt t="56750" x="4651375" y="3771900"/>
          <p14:tracePt t="56767" x="4643438" y="3808413"/>
          <p14:tracePt t="56783" x="4637088" y="3822700"/>
          <p14:tracePt t="56801" x="4637088" y="3836988"/>
          <p14:tracePt t="56818" x="4622800" y="3857625"/>
          <p14:tracePt t="56835" x="4622800" y="3879850"/>
          <p14:tracePt t="56852" x="4608513" y="3908425"/>
          <p14:tracePt t="56871" x="4594225" y="3937000"/>
          <p14:tracePt t="56887" x="4586288" y="3965575"/>
          <p14:tracePt t="56904" x="4579938" y="3979863"/>
          <p14:tracePt t="56922" x="4565650" y="4000500"/>
          <p14:tracePt t="56939" x="4557713" y="4014788"/>
          <p14:tracePt t="56954" x="4537075" y="4037013"/>
          <p14:tracePt t="56972" x="4522788" y="4065588"/>
          <p14:tracePt t="56988" x="4500563" y="4094163"/>
          <p14:tracePt t="57005" x="4479925" y="4129088"/>
          <p14:tracePt t="57022" x="4451350" y="4171950"/>
          <p14:tracePt t="57041" x="4394200" y="4229100"/>
          <p14:tracePt t="57058" x="4365625" y="4251325"/>
          <p14:tracePt t="57075" x="4343400" y="4271963"/>
          <p14:tracePt t="57092" x="4322763" y="4294188"/>
          <p14:tracePt t="57108" x="4294188" y="4314825"/>
          <p14:tracePt t="57125" x="4271963" y="4337050"/>
          <p14:tracePt t="57141" x="4229100" y="4379913"/>
          <p14:tracePt t="57158" x="4208463" y="4400550"/>
          <p14:tracePt t="57175" x="4171950" y="4414838"/>
          <p14:tracePt t="57193" x="4157663" y="4429125"/>
          <p14:tracePt t="57212" x="4129088" y="4443413"/>
          <p14:tracePt t="57228" x="4100513" y="4465638"/>
          <p14:tracePt t="57244" x="4094163" y="4479925"/>
          <p14:tracePt t="57261" x="4079875" y="4486275"/>
          <p14:tracePt t="57278" x="4071938" y="4494213"/>
          <p14:tracePt t="57296" x="4057650" y="4500563"/>
          <p14:tracePt t="57314" x="4051300" y="4508500"/>
          <p14:tracePt t="57330" x="4051300" y="4514850"/>
          <p14:tracePt t="57798" x="4051300" y="4522788"/>
          <p14:tracePt t="57831" x="4051300" y="4529138"/>
          <p14:tracePt t="57853" x="4051300" y="4537075"/>
          <p14:tracePt t="57869" x="4051300" y="4543425"/>
          <p14:tracePt t="57885" x="4051300" y="4551363"/>
          <p14:tracePt t="58093" x="4057650" y="4551363"/>
          <p14:tracePt t="58096" x="4065588" y="4551363"/>
          <p14:tracePt t="58113" x="4071938" y="4551363"/>
          <p14:tracePt t="75846" x="4071938" y="4557713"/>
          <p14:tracePt t="75854" x="4065588" y="4572000"/>
          <p14:tracePt t="75863" x="4043363" y="4594225"/>
          <p14:tracePt t="75868" x="4037013" y="4600575"/>
          <p14:tracePt t="75885" x="4022725" y="4614863"/>
          <p14:tracePt t="75902" x="4014788" y="4643438"/>
          <p14:tracePt t="75919" x="4008438" y="4665663"/>
          <p14:tracePt t="75936" x="4000500" y="4700588"/>
          <p14:tracePt t="75954" x="3986213" y="4757738"/>
          <p14:tracePt t="75971" x="3965575" y="4794250"/>
          <p14:tracePt t="75988" x="3957638" y="4837113"/>
          <p14:tracePt t="76004" x="3937000" y="4865688"/>
          <p14:tracePt t="76024" x="3900488" y="4908550"/>
          <p14:tracePt t="76040" x="3871913" y="4929188"/>
          <p14:tracePt t="76055" x="3836988" y="4951413"/>
          <p14:tracePt t="76073" x="3822700" y="4965700"/>
          <p14:tracePt t="76090" x="3814763" y="4965700"/>
          <p14:tracePt t="76107" x="3814763" y="4972050"/>
          <p14:tracePt t="76124" x="3800475" y="4979988"/>
          <p14:tracePt t="76141" x="3751263" y="5000625"/>
          <p14:tracePt t="76158" x="3714750" y="5029200"/>
          <p14:tracePt t="76175" x="3686175" y="5065713"/>
          <p14:tracePt t="76192" x="3665538" y="5086350"/>
          <p14:tracePt t="76210" x="3636963" y="5108575"/>
          <p14:tracePt t="76227" x="3629025" y="5114925"/>
          <p14:tracePt t="76243" x="3622675" y="5122863"/>
          <p14:tracePt t="76260" x="3614738" y="5151438"/>
          <p14:tracePt t="76277" x="3608388" y="5194300"/>
          <p14:tracePt t="76294" x="3600450" y="5243513"/>
          <p14:tracePt t="76311" x="3686175" y="5272088"/>
          <p14:tracePt t="76328" x="3908425" y="5257800"/>
          <p14:tracePt t="76346" x="4000500" y="5229225"/>
          <p14:tracePt t="76711" x="3951288" y="5229225"/>
          <p14:tracePt t="76719" x="3886200" y="5229225"/>
          <p14:tracePt t="76727" x="3822700" y="5243513"/>
          <p14:tracePt t="76738" x="3743325" y="5265738"/>
          <p14:tracePt t="76755" x="3594100" y="5265738"/>
          <p14:tracePt t="76771" x="3465513" y="5243513"/>
          <p14:tracePt t="76788" x="3322638" y="5200650"/>
          <p14:tracePt t="76807" x="3214688" y="5186363"/>
          <p14:tracePt t="76822" x="3114675" y="5172075"/>
          <p14:tracePt t="76839" x="3014663" y="5157788"/>
          <p14:tracePt t="76857" x="2936875" y="5151438"/>
          <p14:tracePt t="76874" x="2843213" y="5151438"/>
          <p14:tracePt t="76891" x="2800350" y="5157788"/>
          <p14:tracePt t="76909" x="2771775" y="5157788"/>
          <p14:tracePt t="76926" x="2722563" y="5165725"/>
          <p14:tracePt t="76942" x="2665413" y="5172075"/>
          <p14:tracePt t="76944" x="2628900" y="5172075"/>
          <p14:tracePt t="76959" x="2536825" y="5180013"/>
          <p14:tracePt t="76977" x="2428875" y="5180013"/>
          <p14:tracePt t="76994" x="2328863" y="5180013"/>
          <p14:tracePt t="77010" x="2243138" y="5180013"/>
          <p14:tracePt t="77028" x="2151063" y="5180013"/>
          <p14:tracePt t="77045" x="2079625" y="5186363"/>
          <p14:tracePt t="77061" x="2051050" y="5186363"/>
          <p14:tracePt t="77079" x="2028825" y="5194300"/>
          <p14:tracePt t="77096" x="2022475" y="5194300"/>
          <p14:tracePt t="77113" x="2008188" y="5194300"/>
          <p14:tracePt t="77129" x="2000250" y="5200650"/>
          <p14:tracePt t="77146" x="1985963" y="5208588"/>
          <p14:tracePt t="77163" x="1965325" y="5214938"/>
          <p14:tracePt t="77180" x="1957388" y="5222875"/>
          <p14:tracePt t="77197" x="1943100" y="5237163"/>
          <p14:tracePt t="77215" x="1922463" y="5243513"/>
          <p14:tracePt t="77218" x="1914525" y="5251450"/>
          <p14:tracePt t="77231" x="1900238" y="5251450"/>
          <p14:tracePt t="77249" x="1885950" y="5272088"/>
          <p14:tracePt t="77266" x="1879600" y="5272088"/>
          <p14:tracePt t="77300" x="1871663" y="5272088"/>
          <p14:tracePt t="77330" x="1871663" y="5280025"/>
          <p14:tracePt t="77339" x="1865313" y="5280025"/>
          <p14:tracePt t="77353" x="1851025" y="5286375"/>
          <p14:tracePt t="77370" x="1836738" y="5286375"/>
          <p14:tracePt t="77386" x="1814513" y="5300663"/>
          <p14:tracePt t="77419" x="1808163" y="5300663"/>
          <p14:tracePt t="77436" x="1800225" y="5300663"/>
          <p14:tracePt t="77478" x="1793875" y="5300663"/>
          <p14:tracePt t="77501" x="1785938" y="5300663"/>
          <p14:tracePt t="77508" x="1779588" y="5300663"/>
          <p14:tracePt t="77521" x="1779588" y="5308600"/>
          <p14:tracePt t="77640" x="1771650" y="5308600"/>
          <p14:tracePt t="77726" x="1765300" y="5308600"/>
          <p14:tracePt t="77758" x="1757363" y="5308600"/>
          <p14:tracePt t="77764" x="1751013" y="5308600"/>
          <p14:tracePt t="77796" x="1743075" y="5308600"/>
          <p14:tracePt t="77938" x="1736725" y="5308600"/>
          <p14:tracePt t="77954" x="1728788" y="5308600"/>
          <p14:tracePt t="77970" x="1722438" y="5308600"/>
          <p14:tracePt t="78079" x="1714500" y="5308600"/>
          <p14:tracePt t="78420" x="1722438" y="5308600"/>
          <p14:tracePt t="78437" x="1728788" y="5308600"/>
          <p14:tracePt t="78444" x="1736725" y="5308600"/>
          <p14:tracePt t="78462" x="1743075" y="5308600"/>
          <p14:tracePt t="78469" x="1751013" y="5308600"/>
          <p14:tracePt t="78478" x="1757363" y="5308600"/>
          <p14:tracePt t="78494" x="1765300" y="5308600"/>
          <p14:tracePt t="78509" x="1771650" y="5308600"/>
          <p14:tracePt t="78526" x="1779588" y="5308600"/>
          <p14:tracePt t="78666" x="1785938" y="5308600"/>
          <p14:tracePt t="78681" x="1793875" y="5308600"/>
          <p14:tracePt t="78765" x="1800225" y="5308600"/>
          <p14:tracePt t="78851" x="1808163" y="5308600"/>
          <p14:tracePt t="78875" x="1814513" y="5308600"/>
          <p14:tracePt t="78908" x="1822450" y="5308600"/>
          <p14:tracePt t="78947" x="1828800" y="5308600"/>
          <p14:tracePt t="78962" x="1836738" y="5308600"/>
          <p14:tracePt t="78970" x="1857375" y="5300663"/>
          <p14:tracePt t="78978" x="1879600" y="5300663"/>
          <p14:tracePt t="78988" x="1893888" y="5300663"/>
          <p14:tracePt t="79003" x="1908175" y="5300663"/>
          <p14:tracePt t="79022" x="1951038" y="5300663"/>
          <p14:tracePt t="79038" x="1971675" y="5300663"/>
          <p14:tracePt t="79056" x="1985963" y="5308600"/>
          <p14:tracePt t="79071" x="1993900" y="5308600"/>
          <p14:tracePt t="79106" x="2000250" y="5308600"/>
          <p14:tracePt t="79132" x="2014538" y="5308600"/>
          <p14:tracePt t="79156" x="2022475" y="5308600"/>
          <p14:tracePt t="79233" x="2028825" y="5308600"/>
          <p14:tracePt t="79241" x="2043113" y="5308600"/>
          <p14:tracePt t="79249" x="2051050" y="5308600"/>
          <p14:tracePt t="79259" x="2057400" y="5314950"/>
          <p14:tracePt t="79276" x="2071688" y="5314950"/>
          <p14:tracePt t="79293" x="2079625" y="5314950"/>
          <p14:tracePt t="79400" x="2079625" y="5322888"/>
          <p14:tracePt t="79416" x="2085975" y="5322888"/>
          <p14:tracePt t="79562" x="2100263" y="5322888"/>
          <p14:tracePt t="79570" x="2122488" y="5322888"/>
          <p14:tracePt t="79578" x="2165350" y="5322888"/>
          <p14:tracePt t="79587" x="2193925" y="5314950"/>
          <p14:tracePt t="79600" x="2265363" y="5308600"/>
          <p14:tracePt t="79619" x="2328863" y="5308600"/>
          <p14:tracePt t="79634" x="2371725" y="5308600"/>
          <p14:tracePt t="79651" x="2408238" y="5308600"/>
          <p14:tracePt t="79668" x="2428875" y="5308600"/>
          <p14:tracePt t="79686" x="2436813" y="5314950"/>
          <p14:tracePt t="79758" x="2443163" y="5314950"/>
          <p14:tracePt t="79766" x="2457450" y="5314950"/>
          <p14:tracePt t="79776" x="2465388" y="5314950"/>
          <p14:tracePt t="79788" x="2528888" y="5294313"/>
          <p14:tracePt t="79804" x="2579688" y="5272088"/>
          <p14:tracePt t="79822" x="2608263" y="5272088"/>
          <p14:tracePt t="79839" x="2614613" y="5272088"/>
          <p14:tracePt t="80227" x="2614613" y="5265738"/>
          <p14:tracePt t="80273" x="2622550" y="5265738"/>
          <p14:tracePt t="80469" x="2628900" y="5265738"/>
          <p14:tracePt t="80478" x="2636838" y="5257800"/>
          <p14:tracePt t="80486" x="2651125" y="5251450"/>
          <p14:tracePt t="80503" x="2665413" y="5251450"/>
          <p14:tracePt t="80520" x="2679700" y="5257800"/>
          <p14:tracePt t="80537" x="2708275" y="5257800"/>
          <p14:tracePt t="80554" x="2722563" y="5257800"/>
          <p14:tracePt t="80571" x="2743200" y="5257800"/>
          <p14:tracePt t="80605" x="2765425" y="5251450"/>
          <p14:tracePt t="80622" x="2779713" y="5251450"/>
          <p14:tracePt t="80639" x="2814638" y="5237163"/>
          <p14:tracePt t="80657" x="2843213" y="5237163"/>
          <p14:tracePt t="80673" x="2879725" y="5222875"/>
          <p14:tracePt t="80690" x="2908300" y="5214938"/>
          <p14:tracePt t="80708" x="2928938" y="5200650"/>
          <p14:tracePt t="80725" x="2951163" y="5200650"/>
          <p14:tracePt t="80805" x="2957513" y="5200650"/>
          <p14:tracePt t="80813" x="2965450" y="5200650"/>
          <p14:tracePt t="80820" x="2971800" y="5200650"/>
          <p14:tracePt t="80830" x="2994025" y="5200650"/>
          <p14:tracePt t="80844" x="3000375" y="5200650"/>
          <p14:tracePt t="80861" x="3008313" y="5200650"/>
          <p14:tracePt t="81494" x="3014663" y="5200650"/>
          <p14:tracePt t="81524" x="3022600" y="5200650"/>
          <p14:tracePt t="81999" x="3028950" y="5200650"/>
          <p14:tracePt t="82227" x="3036888" y="5200650"/>
          <p14:tracePt t="82564" x="3043238" y="5200650"/>
          <p14:tracePt t="82626" x="3051175" y="5208588"/>
          <p14:tracePt t="82632" x="3057525" y="5208588"/>
          <p14:tracePt t="82642" x="3065463" y="5214938"/>
          <p14:tracePt t="82650" x="3071813" y="5214938"/>
          <p14:tracePt t="82671" x="3079750" y="5214938"/>
          <p14:tracePt t="82687" x="3094038" y="5214938"/>
          <p14:tracePt t="82704" x="3100388" y="5214938"/>
          <p14:tracePt t="83056" x="3094038" y="5214938"/>
          <p14:tracePt t="83076" x="3086100" y="5214938"/>
          <p14:tracePt t="83085" x="3079750" y="5214938"/>
          <p14:tracePt t="83100" x="3071813" y="5214938"/>
          <p14:tracePt t="83117" x="3065463" y="5214938"/>
          <p14:tracePt t="83140" x="3057525" y="5214938"/>
          <p14:tracePt t="83172" x="3051175" y="5214938"/>
          <p14:tracePt t="83407" x="3043238" y="5214938"/>
          <p14:tracePt t="83477" x="3036888" y="5214938"/>
          <p14:tracePt t="83524" x="3036888" y="5222875"/>
          <p14:tracePt t="83532" x="3028950" y="5222875"/>
          <p14:tracePt t="83562" x="3022600" y="5222875"/>
          <p14:tracePt t="83584" x="3014663" y="5222875"/>
          <p14:tracePt t="84006" x="3028950" y="5222875"/>
          <p14:tracePt t="84021" x="3036888" y="5222875"/>
          <p14:tracePt t="84029" x="3043238" y="5222875"/>
          <p14:tracePt t="84038" x="3051175" y="5222875"/>
          <p14:tracePt t="84093" x="3057525" y="5222875"/>
          <p14:tracePt t="84117" x="3065463" y="5222875"/>
          <p14:tracePt t="84133" x="3071813" y="5222875"/>
          <p14:tracePt t="84140" x="3079750" y="5222875"/>
          <p14:tracePt t="84149" x="3086100" y="5222875"/>
          <p14:tracePt t="84197" x="3094038" y="5222875"/>
          <p14:tracePt t="84342" x="3100388" y="5222875"/>
          <p14:tracePt t="84366" x="3108325" y="5222875"/>
          <p14:tracePt t="85068" x="3114675" y="5222875"/>
          <p14:tracePt t="85084" x="3122613" y="5222875"/>
          <p14:tracePt t="85092" x="3143250" y="5222875"/>
          <p14:tracePt t="85105" x="3157538" y="5222875"/>
          <p14:tracePt t="85122" x="3171825" y="5214938"/>
          <p14:tracePt t="85138" x="3200400" y="5214938"/>
          <p14:tracePt t="85155" x="3228975" y="5214938"/>
          <p14:tracePt t="85172" x="3236913" y="5214938"/>
          <p14:tracePt t="85234" x="3243263" y="5222875"/>
          <p14:tracePt t="85243" x="3251200" y="5222875"/>
          <p14:tracePt t="85250" x="3265488" y="5229225"/>
          <p14:tracePt t="85259" x="3286125" y="5229225"/>
          <p14:tracePt t="85276" x="3308350" y="5237163"/>
          <p14:tracePt t="85294" x="3328988" y="5237163"/>
          <p14:tracePt t="85309" x="3357563" y="5243513"/>
          <p14:tracePt t="85342" x="3365500" y="5243513"/>
          <p14:tracePt t="85412" x="3379788" y="5243513"/>
          <p14:tracePt t="85420" x="3394075" y="5243513"/>
          <p14:tracePt t="85428" x="3400425" y="5243513"/>
          <p14:tracePt t="85445" x="3436938" y="5243513"/>
          <p14:tracePt t="85461" x="3451225" y="5243513"/>
          <p14:tracePt t="85479" x="3465513" y="5243513"/>
          <p14:tracePt t="85496" x="3471863" y="5243513"/>
          <p14:tracePt t="87873" x="3486150" y="5243513"/>
          <p14:tracePt t="87930" x="3494088" y="5243513"/>
          <p14:tracePt t="87968" x="3494088" y="5251450"/>
          <p14:tracePt t="88209" x="3500438" y="5251450"/>
          <p14:tracePt t="88930" x="3486150" y="5251450"/>
          <p14:tracePt t="88938" x="3479800" y="5251450"/>
          <p14:tracePt t="88946" x="3479800" y="5257800"/>
          <p14:tracePt t="88957" x="3471863" y="5257800"/>
          <p14:tracePt t="92200" x="3479800" y="5257800"/>
          <p14:tracePt t="92208" x="3508375" y="5257800"/>
          <p14:tracePt t="92216" x="3536950" y="5265738"/>
          <p14:tracePt t="92226" x="3579813" y="5272088"/>
          <p14:tracePt t="92244" x="3714750" y="5286375"/>
          <p14:tracePt t="92262" x="3971925" y="5286375"/>
          <p14:tracePt t="92277" x="4122738" y="5286375"/>
          <p14:tracePt t="92295" x="4229100" y="5300663"/>
          <p14:tracePt t="92312" x="4294188" y="5300663"/>
          <p14:tracePt t="92329" x="4365625" y="5300663"/>
          <p14:tracePt t="92348" x="4414838" y="5308600"/>
          <p14:tracePt t="92366" x="4514850" y="5314950"/>
          <p14:tracePt t="92381" x="4586288" y="5314950"/>
          <p14:tracePt t="92397" x="4686300" y="5314950"/>
          <p14:tracePt t="92414" x="4779963" y="5314950"/>
          <p14:tracePt t="92431" x="4829175" y="5300663"/>
          <p14:tracePt t="92448" x="4857750" y="5300663"/>
          <p14:tracePt t="92466" x="4872038" y="5300663"/>
          <p14:tracePt t="92501" x="4879975" y="5300663"/>
          <p14:tracePt t="92524" x="4886325" y="5300663"/>
          <p14:tracePt t="92537" x="4894263" y="5300663"/>
          <p14:tracePt t="92550" x="4900613" y="5300663"/>
          <p14:tracePt t="92567" x="4914900" y="5294313"/>
          <p14:tracePt t="94544" x="4886325" y="5286375"/>
          <p14:tracePt t="94553" x="4865688" y="5286375"/>
          <p14:tracePt t="94560" x="4843463" y="5272088"/>
          <p14:tracePt t="94578" x="4808538" y="5265738"/>
          <p14:tracePt t="94595" x="4786313" y="5257800"/>
          <p14:tracePt t="94629" x="4786313" y="5251450"/>
          <p14:tracePt t="95000" x="4779963" y="5251450"/>
          <p14:tracePt t="95030" x="4786313" y="5251450"/>
          <p14:tracePt t="95038" x="4794250" y="5251450"/>
          <p14:tracePt t="95046" x="4800600" y="5251450"/>
          <p14:tracePt t="95062" x="4808538" y="5251450"/>
          <p14:tracePt t="95076" x="4814888" y="5251450"/>
          <p14:tracePt t="96466" x="4808538" y="5251450"/>
          <p14:tracePt t="96474" x="4800600" y="5251450"/>
          <p14:tracePt t="96491" x="4794250" y="5257800"/>
          <p14:tracePt t="96504" x="4779963" y="5265738"/>
          <p14:tracePt t="96521" x="4765675" y="5265738"/>
          <p14:tracePt t="96538" x="4743450" y="5265738"/>
          <p14:tracePt t="96555" x="4729163" y="5265738"/>
          <p14:tracePt t="96572" x="4708525" y="5272088"/>
          <p14:tracePt t="96590" x="4657725" y="5294313"/>
          <p14:tracePt t="96606" x="4614863" y="5308600"/>
          <p14:tracePt t="96623" x="4572000" y="5308600"/>
          <p14:tracePt t="96640" x="4537075" y="5314950"/>
          <p14:tracePt t="96657" x="4500563" y="5322888"/>
          <p14:tracePt t="96674" x="4451350" y="5322888"/>
          <p14:tracePt t="96691" x="4386263" y="5337175"/>
          <p14:tracePt t="96708" x="4300538" y="5357813"/>
          <p14:tracePt t="96726" x="4257675" y="5372100"/>
          <p14:tracePt t="96744" x="4222750" y="5386388"/>
          <p14:tracePt t="96761" x="4179888" y="5400675"/>
          <p14:tracePt t="96765" x="4157663" y="5400675"/>
          <p14:tracePt t="96778" x="4114800" y="5408613"/>
          <p14:tracePt t="96794" x="4065588" y="5408613"/>
          <p14:tracePt t="96810" x="4029075" y="5408613"/>
          <p14:tracePt t="96828" x="4000500" y="5408613"/>
          <p14:tracePt t="96845" x="3979863" y="5414963"/>
          <p14:tracePt t="96862" x="3943350" y="5414963"/>
          <p14:tracePt t="96878" x="3937000" y="5422900"/>
          <p14:tracePt t="96895" x="3922713" y="5422900"/>
          <p14:tracePt t="96913" x="3900488" y="5422900"/>
          <p14:tracePt t="96930" x="3879850" y="5422900"/>
          <p14:tracePt t="96947" x="3836988" y="5422900"/>
          <p14:tracePt t="96963" x="3794125" y="5414963"/>
          <p14:tracePt t="96982" x="3722688" y="5386388"/>
          <p14:tracePt t="96999" x="3679825" y="5372100"/>
          <p14:tracePt t="97016" x="3665538" y="5372100"/>
          <p14:tracePt t="97033" x="3651250" y="5372100"/>
          <p14:tracePt t="97050" x="3636963" y="5372100"/>
          <p14:tracePt t="97067" x="3614738" y="5372100"/>
          <p14:tracePt t="97084" x="3594100" y="5357813"/>
          <p14:tracePt t="97100" x="3571875" y="5357813"/>
          <p14:tracePt t="97117" x="3557588" y="5343525"/>
          <p14:tracePt t="97134" x="3543300" y="5337175"/>
          <p14:tracePt t="97151" x="3536950" y="5337175"/>
          <p14:tracePt t="97255" x="3536950" y="5329238"/>
          <p14:tracePt t="97280" x="3536950" y="5322888"/>
          <p14:tracePt t="97290" x="3536950" y="5314950"/>
          <p14:tracePt t="97296" x="3536950" y="5308600"/>
          <p14:tracePt t="97304" x="3536950" y="5300663"/>
          <p14:tracePt t="97321" x="3536950" y="5294313"/>
          <p14:tracePt t="97338" x="3536950" y="5286375"/>
          <p14:tracePt t="97366" x="3536950" y="5280025"/>
          <p14:tracePt t="97382" x="3543300" y="5280025"/>
          <p14:tracePt t="97508" x="3551238" y="5280025"/>
          <p14:tracePt t="97544" x="3557588" y="5280025"/>
          <p14:tracePt t="97567" x="3565525" y="5280025"/>
          <p14:tracePt t="97631" x="3571875" y="5280025"/>
          <p14:tracePt t="98944" x="3571875" y="5272088"/>
          <p14:tracePt t="98967" x="3579813" y="5272088"/>
          <p14:tracePt t="98982" x="3586163" y="5272088"/>
          <p14:tracePt t="99005" x="3594100" y="5265738"/>
          <p14:tracePt t="99012" x="3600450" y="5265738"/>
          <p14:tracePt t="99020" x="3608388" y="5265738"/>
          <p14:tracePt t="99029" x="3614738" y="5257800"/>
          <p14:tracePt t="99042" x="3622675" y="5257800"/>
          <p14:tracePt t="99059" x="3657600" y="5251450"/>
          <p14:tracePt t="99077" x="3694113" y="5251450"/>
          <p14:tracePt t="99093" x="3722688" y="5251450"/>
          <p14:tracePt t="99110" x="3729038" y="5251450"/>
          <p14:tracePt t="99356" x="3722688" y="5251450"/>
          <p14:tracePt t="99372" x="3714750" y="5251450"/>
          <p14:tracePt t="99387" x="3708400" y="5251450"/>
          <p14:tracePt t="99451" x="3700463" y="5251450"/>
          <p14:tracePt t="99467" x="3694113" y="5251450"/>
          <p14:tracePt t="99481" x="3686175" y="5251450"/>
          <p14:tracePt t="99498" x="3686175" y="5257800"/>
          <p14:tracePt t="99507" x="3679825" y="5257800"/>
          <p14:tracePt t="99558" x="3671888" y="5257800"/>
          <p14:tracePt t="99590" x="3665538" y="5257800"/>
          <p14:tracePt t="99616" x="3657600" y="5257800"/>
          <p14:tracePt t="99702" x="3651250" y="5257800"/>
          <p14:tracePt t="99732" x="3643313" y="5257800"/>
          <p14:tracePt t="99801" x="3636963" y="5257800"/>
          <p14:tracePt t="99833" x="3629025" y="5257800"/>
          <p14:tracePt t="100497" x="3622675" y="5257800"/>
          <p14:tracePt t="100677" x="3614738" y="5257800"/>
          <p14:tracePt t="100693" x="3608388" y="5257800"/>
          <p14:tracePt t="109989" x="3665538" y="5257800"/>
          <p14:tracePt t="109998" x="3779838" y="5265738"/>
          <p14:tracePt t="110005" x="3886200" y="5265738"/>
          <p14:tracePt t="110016" x="3979863" y="5265738"/>
          <p14:tracePt t="110033" x="4165600" y="5251450"/>
          <p14:tracePt t="110051" x="4208463" y="5237163"/>
          <p14:tracePt t="110068" x="4222750" y="5222875"/>
          <p14:tracePt t="110086" x="4237038" y="5208588"/>
          <p14:tracePt t="110104" x="4243388" y="5186363"/>
          <p14:tracePt t="110120" x="4251325" y="5172075"/>
          <p14:tracePt t="110137" x="4271963" y="5172075"/>
          <p14:tracePt t="110154" x="4300538" y="5165725"/>
          <p14:tracePt t="110171" x="4322763" y="5157788"/>
          <p14:tracePt t="110190" x="4365625" y="5157788"/>
          <p14:tracePt t="110204" x="4371975" y="5157788"/>
          <p14:tracePt t="110221" x="4443413" y="5165725"/>
          <p14:tracePt t="110222" x="4479925" y="5165725"/>
          <p14:tracePt t="110238" x="4557713" y="5165725"/>
          <p14:tracePt t="110255" x="4622800" y="5165725"/>
          <p14:tracePt t="110272" x="4657725" y="5165725"/>
          <p14:tracePt t="110289" x="4672013" y="5165725"/>
          <p14:tracePt t="110395" x="4679950" y="5165725"/>
          <p14:tracePt t="110458" x="4686300" y="5165725"/>
          <p14:tracePt t="110475" x="4686300" y="5172075"/>
          <p14:tracePt t="111277" x="4665663" y="5172075"/>
          <p14:tracePt t="111286" x="4651375" y="5180013"/>
          <p14:tracePt t="111294" x="4637088" y="5186363"/>
          <p14:tracePt t="111312" x="4608513" y="5186363"/>
          <p14:tracePt t="111328" x="4586288" y="5194300"/>
          <p14:tracePt t="111347" x="4537075" y="5194300"/>
          <p14:tracePt t="111363" x="4508500" y="5208588"/>
          <p14:tracePt t="111380" x="4479925" y="5214938"/>
          <p14:tracePt t="111397" x="4443413" y="5222875"/>
          <p14:tracePt t="111414" x="4394200" y="5229225"/>
          <p14:tracePt t="111432" x="4243388" y="5237163"/>
          <p14:tracePt t="111449" x="4137025" y="5251450"/>
          <p14:tracePt t="111465" x="4057650" y="5251450"/>
          <p14:tracePt t="111481" x="3994150" y="5251450"/>
          <p14:tracePt t="111499" x="3951288" y="5251450"/>
          <p14:tracePt t="111516" x="3922713" y="5251450"/>
          <p14:tracePt t="111534" x="3908425" y="5251450"/>
          <p14:tracePt t="111550" x="3894138" y="5251450"/>
          <p14:tracePt t="111567" x="3851275" y="5251450"/>
          <p14:tracePt t="111584" x="3808413" y="5243513"/>
          <p14:tracePt t="111601" x="3757613" y="5243513"/>
          <p14:tracePt t="111619" x="3729038" y="5243513"/>
          <p14:tracePt t="111636" x="3679825" y="5243513"/>
          <p14:tracePt t="111653" x="3671888" y="5243513"/>
          <p14:tracePt t="111724" x="3665538" y="5243513"/>
          <p14:tracePt t="111739" x="3657600" y="5243513"/>
          <p14:tracePt t="111745" x="3643313" y="5243513"/>
          <p14:tracePt t="111755" x="3629025" y="5243513"/>
          <p14:tracePt t="111772" x="3614738" y="5243513"/>
          <p14:tracePt t="111806" x="3608388" y="5243513"/>
          <p14:tracePt t="131048" x="3600450" y="5243513"/>
          <p14:tracePt t="131072" x="3594100" y="5229225"/>
          <p14:tracePt t="131105" x="3586163" y="5229225"/>
          <p14:tracePt t="131197" x="3579813" y="5229225"/>
          <p14:tracePt t="131400" x="3586163" y="5229225"/>
          <p14:tracePt t="131408" x="3594100" y="5229225"/>
          <p14:tracePt t="131420" x="3608388" y="5229225"/>
          <p14:tracePt t="131437" x="3671888" y="5229225"/>
          <p14:tracePt t="131454" x="3694113" y="5229225"/>
          <p14:tracePt t="131471" x="3736975" y="5229225"/>
          <p14:tracePt t="131486" x="3779838" y="5229225"/>
          <p14:tracePt t="131504" x="3836988" y="5229225"/>
          <p14:tracePt t="131520" x="3871913" y="5229225"/>
          <p14:tracePt t="131537" x="3929063" y="5229225"/>
          <p14:tracePt t="131554" x="3979863" y="5243513"/>
          <p14:tracePt t="131571" x="4000500" y="5243513"/>
          <p14:tracePt t="131588" x="4029075" y="5243513"/>
          <p14:tracePt t="131605" x="4043363" y="5243513"/>
          <p14:tracePt t="131623" x="4079875" y="5237163"/>
          <p14:tracePt t="131639" x="4129088" y="5237163"/>
          <p14:tracePt t="131657" x="4186238" y="5229225"/>
          <p14:tracePt t="131676" x="4229100" y="5229225"/>
          <p14:tracePt t="131693" x="4279900" y="5229225"/>
          <p14:tracePt t="131709" x="4343400" y="5237163"/>
          <p14:tracePt t="131726" x="4379913" y="5243513"/>
          <p14:tracePt t="131743" x="4394200" y="5243513"/>
          <p14:tracePt t="131759" x="4400550" y="5243513"/>
          <p14:tracePt t="131813" x="4422775" y="5251450"/>
          <p14:tracePt t="131820" x="4429125" y="5251450"/>
          <p14:tracePt t="131830" x="4465638" y="5251450"/>
          <p14:tracePt t="131844" x="4508500" y="5251450"/>
          <p14:tracePt t="131861" x="4586288" y="5251450"/>
          <p14:tracePt t="131879" x="4651375" y="5251450"/>
          <p14:tracePt t="131896" x="4665663" y="5251450"/>
          <p14:tracePt t="132133" x="4643438" y="5251450"/>
          <p14:tracePt t="132140" x="4622800" y="5251450"/>
          <p14:tracePt t="132150" x="4608513" y="5251450"/>
          <p14:tracePt t="132169" x="4579938" y="5257800"/>
          <p14:tracePt t="132186" x="4551363" y="5265738"/>
          <p14:tracePt t="132202" x="4543425" y="5265738"/>
          <p14:tracePt t="132219" x="4537075" y="5265738"/>
          <p14:tracePt t="132237" x="4529138" y="5265738"/>
          <p14:tracePt t="132270" x="4522788" y="5272088"/>
          <p14:tracePt t="132287" x="4479925" y="5286375"/>
          <p14:tracePt t="132304" x="4457700" y="5294313"/>
          <p14:tracePt t="132321" x="4422775" y="5300663"/>
          <p14:tracePt t="132338" x="4400550" y="5300663"/>
          <p14:tracePt t="132355" x="4386263" y="5308600"/>
          <p14:tracePt t="132440" x="4371975" y="5308600"/>
          <p14:tracePt t="132454" x="4357688" y="5308600"/>
          <p14:tracePt t="132464" x="4351338" y="5308600"/>
          <p14:tracePt t="132475" x="4329113" y="5314950"/>
          <p14:tracePt t="132493" x="4308475" y="5314950"/>
          <p14:tracePt t="132510" x="4286250" y="5314950"/>
          <p14:tracePt t="132527" x="4271963" y="5322888"/>
          <p14:tracePt t="132544" x="4251325" y="5322888"/>
          <p14:tracePt t="132560" x="4229100" y="5322888"/>
          <p14:tracePt t="132578" x="4186238" y="5322888"/>
          <p14:tracePt t="132594" x="4179888" y="5322888"/>
          <p14:tracePt t="132611" x="4171950" y="5322888"/>
          <p14:tracePt t="132629" x="4165600" y="5322888"/>
          <p14:tracePt t="132735" x="4157663" y="5322888"/>
          <p14:tracePt t="132750" x="4151313" y="5322888"/>
          <p14:tracePt t="132758" x="4137025" y="5322888"/>
          <p14:tracePt t="132876" x="4129088" y="5322888"/>
          <p14:tracePt t="134055" x="4108450" y="5322888"/>
          <p14:tracePt t="134062" x="4071938" y="5322888"/>
          <p14:tracePt t="134070" x="4014788" y="5300663"/>
          <p14:tracePt t="134081" x="3965575" y="5300663"/>
          <p14:tracePt t="134095" x="3786188" y="5300663"/>
          <p14:tracePt t="134112" x="3643313" y="5329238"/>
          <p14:tracePt t="134129" x="3486150" y="5357813"/>
          <p14:tracePt t="134146" x="3314700" y="5351463"/>
          <p14:tracePt t="134161" x="3022600" y="5314950"/>
          <p14:tracePt t="134180" x="2743200" y="5257800"/>
          <p14:tracePt t="134197" x="2543175" y="5200650"/>
          <p14:tracePt t="134215" x="2408238" y="5151438"/>
          <p14:tracePt t="134231" x="2265363" y="5100638"/>
          <p14:tracePt t="134248" x="2151063" y="5065713"/>
          <p14:tracePt t="134264" x="1971675" y="5008563"/>
          <p14:tracePt t="134281" x="1900238" y="4979988"/>
          <p14:tracePt t="134298" x="1779588" y="4951413"/>
          <p14:tracePt t="134315" x="1679575" y="4937125"/>
          <p14:tracePt t="134333" x="1622425" y="4929188"/>
          <p14:tracePt t="134350" x="1608138" y="4922838"/>
          <p14:tracePt t="134366" x="1593850" y="4908550"/>
          <p14:tracePt t="134383" x="1579563" y="4894263"/>
          <p14:tracePt t="134402" x="1571625" y="4886325"/>
          <p14:tracePt t="134470" x="1585913" y="4886325"/>
          <p14:tracePt t="134478" x="1622425" y="4894263"/>
          <p14:tracePt t="134487" x="1671638" y="4914900"/>
          <p14:tracePt t="134503" x="1800225" y="4922838"/>
          <p14:tracePt t="134520" x="1857375" y="4922838"/>
          <p14:tracePt t="134538" x="1936750" y="4943475"/>
          <p14:tracePt t="134554" x="2014538" y="4957763"/>
          <p14:tracePt t="134570" x="2100263" y="4986338"/>
          <p14:tracePt t="134587" x="2185988" y="5022850"/>
          <p14:tracePt t="134605" x="2265363" y="5037138"/>
          <p14:tracePt t="134621" x="2343150" y="5057775"/>
          <p14:tracePt t="134640" x="2443163" y="5065713"/>
          <p14:tracePt t="134657" x="2543175" y="5072063"/>
          <p14:tracePt t="134673" x="2593975" y="5086350"/>
          <p14:tracePt t="134689" x="2651125" y="5086350"/>
          <p14:tracePt t="134707" x="2743200" y="5108575"/>
          <p14:tracePt t="134724" x="2814638" y="5122863"/>
          <p14:tracePt t="134742" x="2914650" y="5137150"/>
          <p14:tracePt t="134758" x="2951163" y="5137150"/>
          <p14:tracePt t="134776" x="2971800" y="5143500"/>
          <p14:tracePt t="134792" x="2986088" y="5143500"/>
          <p14:tracePt t="134809" x="3000375" y="5151438"/>
          <p14:tracePt t="134826" x="3014663" y="5151438"/>
          <p14:tracePt t="134845" x="3036888" y="5151438"/>
          <p14:tracePt t="134861" x="3036888" y="5157788"/>
          <p14:tracePt t="134879" x="3057525" y="5157788"/>
          <p14:tracePt t="134896" x="3094038" y="5165725"/>
          <p14:tracePt t="134914" x="3136900" y="5172075"/>
          <p14:tracePt t="134930" x="3165475" y="5180013"/>
          <p14:tracePt t="134947" x="3186113" y="5186363"/>
          <p14:tracePt t="134964" x="3222625" y="5200650"/>
          <p14:tracePt t="134980" x="3243263" y="5200650"/>
          <p14:tracePt t="134998" x="3265488" y="5200650"/>
          <p14:tracePt t="135014" x="3328988" y="5208588"/>
          <p14:tracePt t="135030" x="3365500" y="5222875"/>
          <p14:tracePt t="135048" x="3400425" y="5229225"/>
          <p14:tracePt t="135065" x="3422650" y="5237163"/>
          <p14:tracePt t="135083" x="3429000" y="5243513"/>
          <p14:tracePt t="135170" x="3436938" y="5243513"/>
          <p14:tracePt t="135178" x="3451225" y="5243513"/>
          <p14:tracePt t="135188" x="3471863" y="5243513"/>
          <p14:tracePt t="135201" x="3500438" y="5251450"/>
          <p14:tracePt t="135218" x="3529013" y="5251450"/>
          <p14:tracePt t="135236" x="3557588" y="5257800"/>
          <p14:tracePt t="135252" x="3594100" y="5265738"/>
          <p14:tracePt t="135269" x="3622675" y="5272088"/>
          <p14:tracePt t="135286" x="3636963" y="5272088"/>
          <p14:tracePt t="135305" x="3651250" y="5272088"/>
          <p14:tracePt t="135322" x="3657600" y="5272088"/>
          <p14:tracePt t="135340" x="3665538" y="5272088"/>
          <p14:tracePt t="135355" x="3679825" y="5272088"/>
          <p14:tracePt t="135371" x="3700463" y="5272088"/>
          <p14:tracePt t="135388" x="3722688" y="5280025"/>
          <p14:tracePt t="135405" x="3729038" y="5286375"/>
          <p14:tracePt t="135641" x="3729038" y="5294313"/>
          <p14:tracePt t="135673" x="3722688" y="5294313"/>
          <p14:tracePt t="135710" x="3722688" y="5300663"/>
          <p14:tracePt t="135757" x="3714750" y="5300663"/>
          <p14:tracePt t="135797" x="3714750" y="5308600"/>
          <p14:tracePt t="135867" x="3708400" y="5308600"/>
          <p14:tracePt t="135916" x="3708400" y="5314950"/>
          <p14:tracePt t="135925" x="3700463" y="5314950"/>
          <p14:tracePt t="137431" x="3736975" y="5314950"/>
          <p14:tracePt t="137438" x="3794125" y="5314950"/>
          <p14:tracePt t="137450" x="3843338" y="5314950"/>
          <p14:tracePt t="137468" x="3929063" y="5314950"/>
          <p14:tracePt t="137484" x="3971925" y="5314950"/>
          <p14:tracePt t="137501" x="3986213" y="5314950"/>
          <p14:tracePt t="137556" x="3994150" y="5314950"/>
          <p14:tracePt t="137563" x="4008438" y="5314950"/>
          <p14:tracePt t="137585" x="4022725" y="5322888"/>
          <p14:tracePt t="137592" x="4037013" y="5322888"/>
          <p14:tracePt t="137604" x="4051300" y="5322888"/>
          <p14:tracePt t="137621" x="4065588" y="5322888"/>
          <p14:tracePt t="137639" x="4100513" y="5322888"/>
          <p14:tracePt t="137655" x="4108450" y="5322888"/>
          <p14:tracePt t="137672" x="4157663" y="5322888"/>
          <p14:tracePt t="137689" x="4200525" y="5329238"/>
          <p14:tracePt t="137706" x="4237038" y="5329238"/>
          <p14:tracePt t="137724" x="4251325" y="5329238"/>
          <p14:tracePt t="137746" x="4294188" y="5329238"/>
          <p14:tracePt t="137749" x="4308475" y="5322888"/>
          <p14:tracePt t="137759" x="4322763" y="5314950"/>
          <p14:tracePt t="137774" x="4357688" y="5314950"/>
          <p14:tracePt t="137793" x="4371975" y="5308600"/>
          <p14:tracePt t="137810" x="4400550" y="5308600"/>
          <p14:tracePt t="137825" x="4429125" y="5308600"/>
          <p14:tracePt t="137843" x="4465638" y="5300663"/>
          <p14:tracePt t="137859" x="4494213" y="5300663"/>
          <p14:tracePt t="137876" x="4522788" y="5286375"/>
          <p14:tracePt t="137893" x="4551363" y="5280025"/>
          <p14:tracePt t="137910" x="4557713" y="5280025"/>
          <p14:tracePt t="137928" x="4565650" y="5280025"/>
          <p14:tracePt t="137962" x="4579938" y="5280025"/>
          <p14:tracePt t="137979" x="4608513" y="5265738"/>
          <p14:tracePt t="137996" x="4637088" y="5265738"/>
          <p14:tracePt t="138013" x="4657725" y="5265738"/>
          <p14:tracePt t="138014" x="4672013" y="5265738"/>
          <p14:tracePt t="138031" x="4679950" y="5265738"/>
          <p14:tracePt t="138047" x="4686300" y="5265738"/>
          <p14:tracePt t="138086" x="4686300" y="5257800"/>
          <p14:tracePt t="138094" x="4694238" y="5257800"/>
          <p14:tracePt t="138110" x="4700588" y="5257800"/>
          <p14:tracePt t="138135" x="4700588" y="5251450"/>
          <p14:tracePt t="139180" x="4700588" y="5257800"/>
          <p14:tracePt t="139188" x="4700588" y="5265738"/>
          <p14:tracePt t="139196" x="4694238" y="5265738"/>
          <p14:tracePt t="139205" x="4686300" y="5280025"/>
          <p14:tracePt t="139223" x="4665663" y="5294313"/>
          <p14:tracePt t="139228" x="4643438" y="5294313"/>
          <p14:tracePt t="139241" x="4614863" y="5314950"/>
          <p14:tracePt t="139258" x="4557713" y="5351463"/>
          <p14:tracePt t="139273" x="4522788" y="5365750"/>
          <p14:tracePt t="139290" x="4494213" y="5372100"/>
          <p14:tracePt t="139308" x="4471988" y="5380038"/>
          <p14:tracePt t="139325" x="4471988" y="5386388"/>
          <p14:tracePt t="139438" x="4465638" y="5386388"/>
          <p14:tracePt t="139462" x="4451350" y="5386388"/>
          <p14:tracePt t="139470" x="4443413" y="5386388"/>
          <p14:tracePt t="139480" x="4437063" y="5386388"/>
          <p14:tracePt t="139608" x="4429125" y="5386388"/>
          <p14:tracePt t="159507" x="4386263" y="5480050"/>
          <p14:tracePt t="159514" x="4337050" y="5537200"/>
          <p14:tracePt t="159523" x="4300538" y="5600700"/>
          <p14:tracePt t="159534" x="4251325" y="5643563"/>
          <p14:tracePt t="159551" x="4086225" y="5737225"/>
          <p14:tracePt t="159568" x="3965575" y="5737225"/>
          <p14:tracePt t="159585" x="3808413" y="5737225"/>
          <p14:tracePt t="159602" x="3714750" y="5715000"/>
          <p14:tracePt t="159619" x="3629025" y="5708650"/>
          <p14:tracePt t="159636" x="3522663" y="5700713"/>
          <p14:tracePt t="159654" x="3379788" y="5672138"/>
          <p14:tracePt t="159671" x="3251200" y="5672138"/>
          <p14:tracePt t="159689" x="3186113" y="5672138"/>
          <p14:tracePt t="159706" x="3094038" y="5665788"/>
          <p14:tracePt t="159723" x="3008313" y="5657850"/>
          <p14:tracePt t="159739" x="2936875" y="5657850"/>
          <p14:tracePt t="159755" x="2900363" y="5651500"/>
          <p14:tracePt t="159773" x="2857500" y="5651500"/>
          <p14:tracePt t="159790" x="2814638" y="5651500"/>
          <p14:tracePt t="159806" x="2786063" y="5651500"/>
          <p14:tracePt t="159823" x="2736850" y="5651500"/>
          <p14:tracePt t="159842" x="2657475" y="5637213"/>
          <p14:tracePt t="159858" x="2608263" y="5637213"/>
          <p14:tracePt t="159874" x="2528888" y="5622925"/>
          <p14:tracePt t="159891" x="2465388" y="5614988"/>
          <p14:tracePt t="159910" x="2414588" y="5608638"/>
          <p14:tracePt t="159926" x="2365375" y="5600700"/>
          <p14:tracePt t="159928" x="2322513" y="5586413"/>
          <p14:tracePt t="159943" x="2257425" y="5572125"/>
          <p14:tracePt t="159960" x="2200275" y="5557838"/>
          <p14:tracePt t="159977" x="2165350" y="5543550"/>
          <p14:tracePt t="159994" x="2122488" y="5537200"/>
          <p14:tracePt t="160011" x="2108200" y="5529263"/>
          <p14:tracePt t="160028" x="2071688" y="5522913"/>
          <p14:tracePt t="160046" x="2008188" y="5514975"/>
          <p14:tracePt t="160062" x="1965325" y="5500688"/>
          <p14:tracePt t="160079" x="1943100" y="5500688"/>
          <p14:tracePt t="160096" x="1908175" y="5494338"/>
          <p14:tracePt t="160113" x="1851025" y="5486400"/>
          <p14:tracePt t="160130" x="1793875" y="5472113"/>
          <p14:tracePt t="160148" x="1765300" y="5457825"/>
          <p14:tracePt t="160165" x="1728788" y="5457825"/>
          <p14:tracePt t="160181" x="1693863" y="5451475"/>
          <p14:tracePt t="160198" x="1651000" y="5451475"/>
          <p14:tracePt t="160215" x="1643063" y="5451475"/>
          <p14:tracePt t="160233" x="1636713" y="5451475"/>
          <p14:tracePt t="160304" x="1628775" y="5457825"/>
          <p14:tracePt t="160322" x="1622425" y="5457825"/>
          <p14:tracePt t="160326" x="1614488" y="5465763"/>
          <p14:tracePt t="160337" x="1608138" y="5472113"/>
          <p14:tracePt t="160353" x="1600200" y="5486400"/>
          <p14:tracePt t="160374" x="1600200" y="5494338"/>
          <p14:tracePt t="160568" x="1600200" y="5500688"/>
          <p14:tracePt t="160616" x="1608138" y="5508625"/>
          <p14:tracePt t="160624" x="1622425" y="5514975"/>
          <p14:tracePt t="160630" x="1651000" y="5514975"/>
          <p14:tracePt t="160641" x="1671638" y="5514975"/>
          <p14:tracePt t="160659" x="1708150" y="5514975"/>
          <p14:tracePt t="160676" x="1722438" y="5508625"/>
          <p14:tracePt t="160693" x="1728788" y="5508625"/>
          <p14:tracePt t="160694" x="1736725" y="5508625"/>
          <p14:tracePt t="160725" x="1743075" y="5508625"/>
          <p14:tracePt t="160741" x="1751013" y="5508625"/>
          <p14:tracePt t="160749" x="1757363" y="5500688"/>
          <p14:tracePt t="160760" x="1765300" y="5494338"/>
          <p14:tracePt t="160778" x="1771650" y="5494338"/>
          <p14:tracePt t="160796" x="1793875" y="5486400"/>
          <p14:tracePt t="160812" x="1851025" y="5472113"/>
          <p14:tracePt t="160829" x="1865313" y="5472113"/>
          <p14:tracePt t="160846" x="1879600" y="5472113"/>
          <p14:tracePt t="160863" x="1885950" y="5472113"/>
          <p14:tracePt t="160899" x="1893888" y="5472113"/>
          <p14:tracePt t="160920" x="1900238" y="5472113"/>
          <p14:tracePt t="160944" x="1908175" y="5472113"/>
          <p14:tracePt t="160977" x="1914525" y="5472113"/>
          <p14:tracePt t="160990" x="1922463" y="5472113"/>
          <p14:tracePt t="161006" x="1928813" y="5472113"/>
          <p14:tracePt t="161022" x="1928813" y="5465763"/>
          <p14:tracePt t="161030" x="1936750" y="5465763"/>
          <p14:tracePt t="161038" x="1943100" y="5465763"/>
          <p14:tracePt t="161135" x="1951038" y="5465763"/>
          <p14:tracePt t="161360" x="1957388" y="5465763"/>
          <p14:tracePt t="161374" x="1965325" y="5465763"/>
          <p14:tracePt t="161382" x="1965325" y="5472113"/>
          <p14:tracePt t="161391" x="1971675" y="5472113"/>
          <p14:tracePt t="161408" x="1971675" y="5480050"/>
          <p14:tracePt t="161425" x="1979613" y="5480050"/>
          <p14:tracePt t="161442" x="1979613" y="5486400"/>
          <p14:tracePt t="161460" x="1979613" y="5494338"/>
          <p14:tracePt t="161478" x="1979613" y="5508625"/>
          <p14:tracePt t="161500" x="1979613" y="5514975"/>
          <p14:tracePt t="161532" x="1979613" y="5522913"/>
          <p14:tracePt t="161576" x="1979613" y="5529263"/>
          <p14:tracePt t="161600" x="1971675" y="5529263"/>
          <p14:tracePt t="161617" x="1971675" y="5537200"/>
          <p14:tracePt t="161687" x="1965325" y="5537200"/>
          <p14:tracePt t="161743" x="1965325" y="5543550"/>
          <p14:tracePt t="161765" x="1957388" y="5543550"/>
          <p14:tracePt t="161780" x="1951038" y="5543550"/>
          <p14:tracePt t="161804" x="1943100" y="5543550"/>
          <p14:tracePt t="161812" x="1936750" y="5543550"/>
          <p14:tracePt t="161854" x="1936750" y="5551488"/>
          <p14:tracePt t="161861" x="1928813" y="5551488"/>
          <p14:tracePt t="161897" x="1914525" y="5551488"/>
          <p14:tracePt t="161906" x="1900238" y="5551488"/>
          <p14:tracePt t="161921" x="1885950" y="5551488"/>
          <p14:tracePt t="161928" x="1865313" y="5551488"/>
          <p14:tracePt t="161937" x="1851025" y="5551488"/>
          <p14:tracePt t="161955" x="1828800" y="5557838"/>
          <p14:tracePt t="161971" x="1800225" y="5557838"/>
          <p14:tracePt t="161988" x="1785938" y="5557838"/>
          <p14:tracePt t="162005" x="1779588" y="5557838"/>
          <p14:tracePt t="162038" x="1771650" y="5557838"/>
          <p14:tracePt t="162056" x="1765300" y="5557838"/>
          <p14:tracePt t="162073" x="1757363" y="5557838"/>
          <p14:tracePt t="162092" x="1751013" y="5557838"/>
          <p14:tracePt t="162204" x="1743075" y="5557838"/>
          <p14:tracePt t="162216" x="1736725" y="5557838"/>
          <p14:tracePt t="162225" x="1728788" y="5557838"/>
          <p14:tracePt t="162240" x="1722438" y="5557838"/>
          <p14:tracePt t="162336" x="1714500" y="5557838"/>
          <p14:tracePt t="162368" x="1708150" y="5557838"/>
          <p14:tracePt t="162529" x="1714500" y="5551488"/>
          <p14:tracePt t="162559" x="1722438" y="5551488"/>
          <p14:tracePt t="162575" x="1736725" y="5551488"/>
          <p14:tracePt t="162583" x="1736725" y="5543550"/>
          <p14:tracePt t="162592" x="1743075" y="5543550"/>
          <p14:tracePt t="162601" x="1751013" y="5543550"/>
          <p14:tracePt t="162618" x="1765300" y="5543550"/>
          <p14:tracePt t="162635" x="1793875" y="5543550"/>
          <p14:tracePt t="162652" x="1822450" y="5537200"/>
          <p14:tracePt t="162670" x="1843088" y="5537200"/>
          <p14:tracePt t="162686" x="1851025" y="5537200"/>
          <p14:tracePt t="162703" x="1857375" y="5537200"/>
          <p14:tracePt t="162724" x="1857375" y="5529263"/>
          <p14:tracePt t="162757" x="1865313" y="5529263"/>
          <p14:tracePt t="162786" x="1871663" y="5529263"/>
          <p14:tracePt t="162802" x="1879600" y="5529263"/>
          <p14:tracePt t="162826" x="1885950" y="5529263"/>
          <p14:tracePt t="162850" x="1893888" y="5529263"/>
          <p14:tracePt t="162920" x="1893888" y="5522913"/>
          <p14:tracePt t="162990" x="1900238" y="5522913"/>
          <p14:tracePt t="163200" x="1908175" y="5522913"/>
          <p14:tracePt t="163326" x="1914525" y="5522913"/>
          <p14:tracePt t="163334" x="1922463" y="5522913"/>
          <p14:tracePt t="163342" x="1928813" y="5522913"/>
          <p14:tracePt t="163359" x="1936750" y="5522913"/>
          <p14:tracePt t="163368" x="1943100" y="5522913"/>
          <p14:tracePt t="163400" x="1951038" y="5522913"/>
          <p14:tracePt t="163484" x="1957388" y="5522913"/>
          <p14:tracePt t="163515" x="1965325" y="5522913"/>
          <p14:tracePt t="163523" x="1971675" y="5522913"/>
          <p14:tracePt t="163544" x="1979613" y="5522913"/>
          <p14:tracePt t="163577" x="1985963" y="5522913"/>
          <p14:tracePt t="163788" x="1993900" y="5522913"/>
          <p14:tracePt t="164398" x="1985963" y="5522913"/>
          <p14:tracePt t="164585" x="1979613" y="5522913"/>
          <p14:tracePt t="164631" x="1971675" y="5522913"/>
          <p14:tracePt t="165047" x="1965325" y="5522913"/>
          <p14:tracePt t="165114" x="1957388" y="5522913"/>
          <p14:tracePt t="165195" x="1957388" y="5529263"/>
          <p14:tracePt t="165217" x="1957388" y="5537200"/>
          <p14:tracePt t="165274" x="1957388" y="5543550"/>
          <p14:tracePt t="165311" x="1957388" y="5551488"/>
          <p14:tracePt t="165365" x="1951038" y="5551488"/>
          <p14:tracePt t="165552" x="1951038" y="5522913"/>
          <p14:tracePt t="165560" x="1951038" y="5500688"/>
          <p14:tracePt t="165569" x="1951038" y="5480050"/>
          <p14:tracePt t="165584" x="1943100" y="5422900"/>
          <p14:tracePt t="165601" x="1943100" y="5400675"/>
          <p14:tracePt t="165617" x="1943100" y="5386388"/>
          <p14:tracePt t="165635" x="1943100" y="5380038"/>
          <p14:tracePt t="165651" x="1943100" y="5372100"/>
          <p14:tracePt t="165685" x="1943100" y="5357813"/>
          <p14:tracePt t="165702" x="1943100" y="5351463"/>
          <p14:tracePt t="165719" x="1936750" y="5329238"/>
          <p14:tracePt t="165737" x="1922463" y="5294313"/>
          <p14:tracePt t="165754" x="1914525" y="5265738"/>
          <p14:tracePt t="165770" x="1914525" y="5257800"/>
          <p14:tracePt t="165847" x="1914525" y="5251450"/>
          <p14:tracePt t="165856" x="1914525" y="5243513"/>
          <p14:tracePt t="165864" x="1922463" y="5229225"/>
          <p14:tracePt t="165880" x="1922463" y="5222875"/>
          <p14:tracePt t="165904" x="1928813" y="5222875"/>
          <p14:tracePt t="165944" x="1936750" y="5222875"/>
          <p14:tracePt t="166163" x="1936750" y="5208588"/>
          <p14:tracePt t="166170" x="1922463" y="5186363"/>
          <p14:tracePt t="166179" x="1914525" y="5172075"/>
          <p14:tracePt t="166196" x="1914525" y="5151438"/>
          <p14:tracePt t="166213" x="1914525" y="5137150"/>
          <p14:tracePt t="166231" x="1893888" y="5086350"/>
          <p14:tracePt t="166248" x="1879600" y="5072063"/>
          <p14:tracePt t="166266" x="1871663" y="5057775"/>
          <p14:tracePt t="166283" x="1865313" y="5051425"/>
          <p14:tracePt t="166299" x="1857375" y="5043488"/>
          <p14:tracePt t="166315" x="1857375" y="5037138"/>
          <p14:tracePt t="166333" x="1843088" y="5014913"/>
          <p14:tracePt t="166349" x="1843088" y="5000625"/>
          <p14:tracePt t="166367" x="1843088" y="4986338"/>
          <p14:tracePt t="166384" x="1843088" y="4979988"/>
          <p14:tracePt t="166437" x="1843088" y="4972050"/>
          <p14:tracePt t="166450" x="1843088" y="4965700"/>
          <p14:tracePt t="166458" x="1843088" y="4957763"/>
          <p14:tracePt t="166469" x="1843088" y="4943475"/>
          <p14:tracePt t="166486" x="1843088" y="4922838"/>
          <p14:tracePt t="166503" x="1843088" y="4914900"/>
          <p14:tracePt t="166614" x="1836738" y="4914900"/>
          <p14:tracePt t="166623" x="1828800" y="4914900"/>
          <p14:tracePt t="166638" x="1822450" y="4914900"/>
          <p14:tracePt t="166646" x="1814513" y="4922838"/>
          <p14:tracePt t="166657" x="1800225" y="4929188"/>
          <p14:tracePt t="166674" x="1785938" y="4937125"/>
          <p14:tracePt t="166691" x="1779588" y="4943475"/>
          <p14:tracePt t="166709" x="1771650" y="4943475"/>
          <p14:tracePt t="166725" x="1743075" y="4943475"/>
          <p14:tracePt t="166742" x="1722438" y="4943475"/>
          <p14:tracePt t="166760" x="1685925" y="4951413"/>
          <p14:tracePt t="166777" x="1643063" y="4951413"/>
          <p14:tracePt t="166794" x="1585913" y="4951413"/>
          <p14:tracePt t="166810" x="1550988" y="4951413"/>
          <p14:tracePt t="166828" x="1543050" y="4951413"/>
          <p14:tracePt t="166844" x="1543050" y="4943475"/>
          <p14:tracePt t="166861" x="1536700" y="4943475"/>
          <p14:tracePt t="166881" x="1536700" y="4937125"/>
          <p14:tracePt t="166895" x="1528763" y="4900613"/>
          <p14:tracePt t="166912" x="1522413" y="4879975"/>
          <p14:tracePt t="166929" x="1514475" y="4857750"/>
          <p14:tracePt t="166946" x="1508125" y="4851400"/>
          <p14:tracePt t="166964" x="1500188" y="4837113"/>
          <p14:tracePt t="166981" x="1500188" y="4829175"/>
          <p14:tracePt t="166999" x="1500188" y="4814888"/>
          <p14:tracePt t="167016" x="1522413" y="4794250"/>
          <p14:tracePt t="167033" x="1557338" y="4751388"/>
          <p14:tracePt t="167050" x="1585913" y="4743450"/>
          <p14:tracePt t="167065" x="1614488" y="4743450"/>
          <p14:tracePt t="167083" x="1665288" y="4729163"/>
          <p14:tracePt t="167099" x="1679575" y="4722813"/>
          <p14:tracePt t="167117" x="1685925" y="4722813"/>
          <p14:tracePt t="167135" x="1693863" y="4722813"/>
          <p14:tracePt t="167152" x="1700213" y="4722813"/>
          <p14:tracePt t="167186" x="1708150" y="4714875"/>
          <p14:tracePt t="167271" x="1708150" y="4722813"/>
          <p14:tracePt t="167280" x="1708150" y="4729163"/>
          <p14:tracePt t="167288" x="1708150" y="4743450"/>
          <p14:tracePt t="167306" x="1708150" y="4765675"/>
          <p14:tracePt t="167321" x="1708150" y="4779963"/>
          <p14:tracePt t="167338" x="1708150" y="4786313"/>
          <p14:tracePt t="167355" x="1708150" y="4800600"/>
          <p14:tracePt t="167372" x="1700213" y="4800600"/>
          <p14:tracePt t="167389" x="1693863" y="4800600"/>
          <p14:tracePt t="167568" x="1693863" y="4808538"/>
          <p14:tracePt t="167576" x="1714500" y="4814888"/>
          <p14:tracePt t="167584" x="1736725" y="4829175"/>
          <p14:tracePt t="167593" x="1751013" y="4829175"/>
          <p14:tracePt t="167612" x="1785938" y="4837113"/>
          <p14:tracePt t="167628" x="1808163" y="4851400"/>
          <p14:tracePt t="167630" x="1828800" y="4857750"/>
          <p14:tracePt t="167645" x="1843088" y="4879975"/>
          <p14:tracePt t="167662" x="1865313" y="4914900"/>
          <p14:tracePt t="167679" x="1885950" y="4951413"/>
          <p14:tracePt t="167696" x="1922463" y="4979988"/>
          <p14:tracePt t="167713" x="1943100" y="5000625"/>
          <p14:tracePt t="167730" x="1957388" y="5014913"/>
          <p14:tracePt t="167747" x="1965325" y="5022850"/>
          <p14:tracePt t="167764" x="1979613" y="5057775"/>
          <p14:tracePt t="167783" x="1985963" y="5122863"/>
          <p14:tracePt t="167798" x="1993900" y="5172075"/>
          <p14:tracePt t="167815" x="2036763" y="5237163"/>
          <p14:tracePt t="167832" x="2051050" y="5294313"/>
          <p14:tracePt t="167849" x="2065338" y="5322888"/>
          <p14:tracePt t="167867" x="2071688" y="5329238"/>
          <p14:tracePt t="167883" x="2071688" y="5343525"/>
          <p14:tracePt t="167900" x="2071688" y="5357813"/>
          <p14:tracePt t="167918" x="2079625" y="5380038"/>
          <p14:tracePt t="167922" x="2085975" y="5394325"/>
          <p14:tracePt t="167935" x="2085975" y="5414963"/>
          <p14:tracePt t="167951" x="2093913" y="5429250"/>
          <p14:tracePt t="167969" x="2108200" y="5443538"/>
          <p14:tracePt t="168005" x="2114550" y="5451475"/>
          <p14:tracePt t="168062" x="2114550" y="5457825"/>
          <p14:tracePt t="168094" x="2122488" y="5457825"/>
          <p14:tracePt t="168124" x="2122488" y="5465763"/>
          <p14:tracePt t="168134" x="2122488" y="5472113"/>
          <p14:tracePt t="168156" x="2122488" y="5480050"/>
          <p14:tracePt t="168250" x="2122488" y="5486400"/>
          <p14:tracePt t="168381" x="2122488" y="5494338"/>
          <p14:tracePt t="168468" x="2122488" y="5500688"/>
          <p14:tracePt t="168701" x="2122488" y="5508625"/>
          <p14:tracePt t="168709" x="2122488" y="5514975"/>
          <p14:tracePt t="168718" x="2122488" y="5522913"/>
          <p14:tracePt t="168735" x="2128838" y="5529263"/>
          <p14:tracePt t="168740" x="2128838" y="5537200"/>
          <p14:tracePt t="168752" x="2128838" y="5543550"/>
          <p14:tracePt t="168771" x="2128838" y="5557838"/>
          <p14:tracePt t="168788" x="2128838" y="5565775"/>
          <p14:tracePt t="168807" x="2128838" y="5572125"/>
          <p14:tracePt t="168821" x="2128838" y="5580063"/>
          <p14:tracePt t="168838" x="2128838" y="5586413"/>
          <p14:tracePt t="168855" x="2128838" y="5614988"/>
          <p14:tracePt t="168872" x="2128838" y="5665788"/>
          <p14:tracePt t="168889" x="2128838" y="5708650"/>
          <p14:tracePt t="168907" x="2128838" y="5722938"/>
          <p14:tracePt t="168923" x="2128838" y="5729288"/>
          <p14:tracePt t="168940" x="2128838" y="5737225"/>
          <p14:tracePt t="168958" x="2128838" y="5751513"/>
          <p14:tracePt t="168974" x="2128838" y="5780088"/>
          <p14:tracePt t="168991" x="2128838" y="5815013"/>
          <p14:tracePt t="169008" x="2128838" y="5843588"/>
          <p14:tracePt t="169027" x="2122488" y="5894388"/>
          <p14:tracePt t="169042" x="2122488" y="5915025"/>
          <p14:tracePt t="169059" x="2122488" y="5922963"/>
          <p14:tracePt t="169312" x="2122488" y="5900738"/>
          <p14:tracePt t="169320" x="2122488" y="5880100"/>
          <p14:tracePt t="169332" x="2100263" y="5822950"/>
          <p14:tracePt t="169349" x="2085975" y="5765800"/>
          <p14:tracePt t="169366" x="2085975" y="5722938"/>
          <p14:tracePt t="169383" x="2085975" y="5700713"/>
          <p14:tracePt t="169400" x="2079625" y="5694363"/>
          <p14:tracePt t="169419" x="2079625" y="5686425"/>
          <p14:tracePt t="169434" x="2079625" y="5672138"/>
          <p14:tracePt t="169451" x="2079625" y="5657850"/>
          <p14:tracePt t="169468" x="2079625" y="5637213"/>
          <p14:tracePt t="169485" x="2071688" y="5608638"/>
          <p14:tracePt t="169502" x="2071688" y="5580063"/>
          <p14:tracePt t="169519" x="2065338" y="5543550"/>
          <p14:tracePt t="169536" x="2065338" y="5537200"/>
          <p14:tracePt t="169570" x="2065338" y="5529263"/>
          <p14:tracePt t="169587" x="2065338" y="5522913"/>
          <p14:tracePt t="169607" x="2065338" y="5514975"/>
          <p14:tracePt t="169624" x="2057400" y="5508625"/>
          <p14:tracePt t="170044" x="2057400" y="5514975"/>
          <p14:tracePt t="170077" x="2057400" y="5522913"/>
          <p14:tracePt t="170139" x="2057400" y="5529263"/>
          <p14:tracePt t="170483" x="2057400" y="5537200"/>
          <p14:tracePt t="170491" x="2057400" y="5543550"/>
          <p14:tracePt t="170497" x="2057400" y="5551488"/>
          <p14:tracePt t="170507" x="2057400" y="5565775"/>
          <p14:tracePt t="170525" x="2057400" y="5580063"/>
          <p14:tracePt t="170541" x="2051050" y="5594350"/>
          <p14:tracePt t="170558" x="2051050" y="5600700"/>
          <p14:tracePt t="170582" x="2051050" y="5614988"/>
          <p14:tracePt t="170599" x="2051050" y="5622925"/>
          <p14:tracePt t="170610" x="2051050" y="5637213"/>
          <p14:tracePt t="170627" x="2051050" y="5643563"/>
          <p14:tracePt t="170644" x="2051050" y="5651500"/>
          <p14:tracePt t="170662" x="2043113" y="5665788"/>
          <p14:tracePt t="170696" x="2043113" y="5672138"/>
          <p14:tracePt t="170714" x="2043113" y="5680075"/>
          <p14:tracePt t="170732" x="2043113" y="5694363"/>
          <p14:tracePt t="170747" x="2036763" y="5700713"/>
          <p14:tracePt t="170765" x="2036763" y="5715000"/>
          <p14:tracePt t="170799" x="2036763" y="5722938"/>
          <p14:tracePt t="170816" x="2036763" y="5729288"/>
          <p14:tracePt t="170832" x="2036763" y="5751513"/>
          <p14:tracePt t="170848" x="2036763" y="5780088"/>
          <p14:tracePt t="170865" x="2036763" y="5786438"/>
          <p14:tracePt t="170882" x="2036763" y="5794375"/>
          <p14:tracePt t="170899" x="2036763" y="5800725"/>
          <p14:tracePt t="171129" x="2036763" y="5808663"/>
          <p14:tracePt t="171155" x="2036763" y="5822950"/>
          <p14:tracePt t="171162" x="2036763" y="5851525"/>
          <p14:tracePt t="171172" x="2036763" y="5872163"/>
          <p14:tracePt t="171189" x="2036763" y="5886450"/>
          <p14:tracePt t="171207" x="2036763" y="5900738"/>
          <p14:tracePt t="171223" x="2036763" y="5915025"/>
          <p14:tracePt t="171240" x="2036763" y="5937250"/>
          <p14:tracePt t="171258" x="2036763" y="5965825"/>
          <p14:tracePt t="171275" x="2028825" y="5972175"/>
          <p14:tracePt t="171291" x="2028825" y="5994400"/>
          <p14:tracePt t="171308" x="2028825" y="6000750"/>
          <p14:tracePt t="171326" x="2028825" y="6008688"/>
          <p14:tracePt t="171343" x="2028825" y="6015038"/>
          <p14:tracePt t="171380" x="2028825" y="6022975"/>
          <p14:tracePt t="171413" x="2028825" y="6037263"/>
          <p14:tracePt t="171426" x="2028825" y="6043613"/>
          <p14:tracePt t="171434" x="2022475" y="6051550"/>
          <p14:tracePt t="171450" x="2022475" y="6057900"/>
          <p14:tracePt t="171466" x="2022475" y="6065838"/>
          <p14:tracePt t="172677" x="2022475" y="6057900"/>
          <p14:tracePt t="172686" x="2022475" y="6043613"/>
          <p14:tracePt t="172694" x="2028825" y="6043613"/>
          <p14:tracePt t="172708" x="2043113" y="6015038"/>
          <p14:tracePt t="172724" x="2051050" y="5986463"/>
          <p14:tracePt t="172741" x="2057400" y="5951538"/>
          <p14:tracePt t="172758" x="2079625" y="5915025"/>
          <p14:tracePt t="172774" x="2093913" y="5872163"/>
          <p14:tracePt t="172792" x="2114550" y="5843588"/>
          <p14:tracePt t="172808" x="2128838" y="5829300"/>
          <p14:tracePt t="172825" x="2179638" y="5794375"/>
          <p14:tracePt t="172842" x="2222500" y="5722938"/>
          <p14:tracePt t="172859" x="2271713" y="5672138"/>
          <p14:tracePt t="172876" x="2300288" y="5637213"/>
          <p14:tracePt t="172894" x="2365375" y="5608638"/>
          <p14:tracePt t="172910" x="2436813" y="5557838"/>
          <p14:tracePt t="172927" x="2486025" y="5537200"/>
          <p14:tracePt t="172945" x="2514600" y="5529263"/>
          <p14:tracePt t="172962" x="2551113" y="5522913"/>
          <p14:tracePt t="172980" x="2600325" y="5500688"/>
          <p14:tracePt t="172996" x="2628900" y="5500688"/>
          <p14:tracePt t="173013" x="2665413" y="5480050"/>
          <p14:tracePt t="173030" x="2700338" y="5457825"/>
          <p14:tracePt t="173048" x="2743200" y="5451475"/>
          <p14:tracePt t="173063" x="2800350" y="5443538"/>
          <p14:tracePt t="173081" x="2871788" y="5437188"/>
          <p14:tracePt t="173098" x="2965450" y="5386388"/>
          <p14:tracePt t="173115" x="3036888" y="5351463"/>
          <p14:tracePt t="173132" x="3065463" y="5314950"/>
          <p14:tracePt t="173150" x="3114675" y="5294313"/>
          <p14:tracePt t="173165" x="3151188" y="5265738"/>
          <p14:tracePt t="173183" x="3186113" y="5222875"/>
          <p14:tracePt t="173200" x="3200400" y="5222875"/>
          <p14:tracePt t="173217" x="3214688" y="5214938"/>
          <p14:tracePt t="173234" x="3222625" y="5214938"/>
          <p14:tracePt t="173251" x="3228975" y="5214938"/>
          <p14:tracePt t="173268" x="3236913" y="5186363"/>
          <p14:tracePt t="173285" x="3251200" y="5143500"/>
          <p14:tracePt t="173302" x="3265488" y="5137150"/>
          <p14:tracePt t="173321" x="3271838" y="5129213"/>
          <p14:tracePt t="173357" x="3279775" y="5129213"/>
          <p14:tracePt t="173382" x="3286125" y="5129213"/>
          <p14:tracePt t="173397" x="3294063" y="5129213"/>
          <p14:tracePt t="173507" x="3294063" y="5137150"/>
          <p14:tracePt t="173514" x="3294063" y="5143500"/>
          <p14:tracePt t="173523" x="3286125" y="5157788"/>
          <p14:tracePt t="173541" x="3243263" y="5165725"/>
          <p14:tracePt t="173558" x="3214688" y="5186363"/>
          <p14:tracePt t="173575" x="3108325" y="5208588"/>
          <p14:tracePt t="173591" x="3028950" y="5222875"/>
          <p14:tracePt t="173609" x="2979738" y="5243513"/>
          <p14:tracePt t="173626" x="2943225" y="5251450"/>
          <p14:tracePt t="173643" x="2922588" y="5265738"/>
          <p14:tracePt t="173660" x="2914650" y="5272088"/>
          <p14:tracePt t="173678" x="2894013" y="5286375"/>
          <p14:tracePt t="173695" x="2843213" y="5343525"/>
          <p14:tracePt t="173712" x="2808288" y="5365750"/>
          <p14:tracePt t="173730" x="2794000" y="5380038"/>
          <p14:tracePt t="173747" x="2771775" y="5380038"/>
          <p14:tracePt t="173763" x="2757488" y="5380038"/>
          <p14:tracePt t="173781" x="2751138" y="5380038"/>
          <p14:tracePt t="173798" x="2743200" y="5386388"/>
          <p14:tracePt t="173819" x="2722563" y="5408613"/>
          <p14:tracePt t="173833" x="2700338" y="5443538"/>
          <p14:tracePt t="173849" x="2679700" y="5472113"/>
          <p14:tracePt t="173866" x="2665413" y="5480050"/>
          <p14:tracePt t="173882" x="2665413" y="5494338"/>
          <p14:tracePt t="173899" x="2657475" y="5494338"/>
          <p14:tracePt t="173932" x="2651125" y="5500688"/>
          <p14:tracePt t="173950" x="2636838" y="5500688"/>
          <p14:tracePt t="173967" x="2628900" y="5500688"/>
          <p14:tracePt t="173986" x="2628900" y="5508625"/>
          <p14:tracePt t="174002" x="2622550" y="5508625"/>
          <p14:tracePt t="174018" x="2614613" y="5522913"/>
          <p14:tracePt t="174035" x="2608263" y="5529263"/>
          <p14:tracePt t="174388" x="2608263" y="5522913"/>
          <p14:tracePt t="174410" x="2608263" y="5514975"/>
          <p14:tracePt t="174530" x="2614613" y="5514975"/>
          <p14:tracePt t="174546" x="2622550" y="5514975"/>
          <p14:tracePt t="174553" x="2622550" y="5508625"/>
          <p14:tracePt t="174567" x="2628900" y="5508625"/>
          <p14:tracePt t="175350" x="2636838" y="5508625"/>
          <p14:tracePt t="175368" x="2636838" y="5500688"/>
          <p14:tracePt t="175382" x="2643188" y="5500688"/>
          <p14:tracePt t="175403" x="2643188" y="5494338"/>
          <p14:tracePt t="175412" x="2651125" y="5486400"/>
          <p14:tracePt t="175428" x="2657475" y="5486400"/>
          <p14:tracePt t="175437" x="2671763" y="5486400"/>
          <p14:tracePt t="175450" x="2679700" y="5480050"/>
          <p14:tracePt t="175484" x="2686050" y="5472113"/>
          <p14:tracePt t="175715" x="2686050" y="5465763"/>
          <p14:tracePt t="175722" x="2686050" y="5457825"/>
          <p14:tracePt t="175730" x="2693988" y="5451475"/>
          <p14:tracePt t="175739" x="2693988" y="5443538"/>
          <p14:tracePt t="175756" x="2700338" y="5437188"/>
          <p14:tracePt t="175773" x="2700338" y="5429250"/>
          <p14:tracePt t="175864" x="2700338" y="5422900"/>
          <p14:tracePt t="175881" x="2708275" y="5422900"/>
          <p14:tracePt t="176107" x="2700338" y="5422900"/>
          <p14:tracePt t="176124" x="2686050" y="5422900"/>
          <p14:tracePt t="176130" x="2679700" y="5422900"/>
          <p14:tracePt t="176140" x="2657475" y="5437188"/>
          <p14:tracePt t="176149" x="2651125" y="5437188"/>
          <p14:tracePt t="176166" x="2636838" y="5451475"/>
          <p14:tracePt t="176184" x="2622550" y="5465763"/>
          <p14:tracePt t="176200" x="2608263" y="5465763"/>
          <p14:tracePt t="176218" x="2600325" y="5472113"/>
          <p14:tracePt t="176237" x="2593975" y="5480050"/>
          <p14:tracePt t="176250" x="2593975" y="5486400"/>
          <p14:tracePt t="176550" x="2593975" y="5494338"/>
          <p14:tracePt t="177021" x="2593975" y="5500688"/>
          <p14:tracePt t="177028" x="2593975" y="5508625"/>
          <p14:tracePt t="177039" x="2593975" y="5514975"/>
          <p14:tracePt t="177053" x="2593975" y="5543550"/>
          <p14:tracePt t="177069" x="2593975" y="5557838"/>
          <p14:tracePt t="177085" x="2593975" y="5594350"/>
          <p14:tracePt t="177102" x="2586038" y="5665788"/>
          <p14:tracePt t="177120" x="2586038" y="5686425"/>
          <p14:tracePt t="177137" x="2586038" y="5700713"/>
          <p14:tracePt t="177153" x="2579688" y="5708650"/>
          <p14:tracePt t="177200" x="2579688" y="5715000"/>
          <p14:tracePt t="177214" x="2579688" y="5729288"/>
          <p14:tracePt t="177230" x="2579688" y="5743575"/>
          <p14:tracePt t="177239" x="2579688" y="5751513"/>
          <p14:tracePt t="177256" x="2571750" y="5757863"/>
          <p14:tracePt t="177710" x="2571750" y="5765800"/>
          <p14:tracePt t="177716" x="2571750" y="5772150"/>
          <p14:tracePt t="177738" x="2571750" y="5780088"/>
          <p14:tracePt t="177746" x="2571750" y="5786438"/>
          <p14:tracePt t="177754" x="2571750" y="5794375"/>
          <p14:tracePt t="177766" x="2571750" y="5808663"/>
          <p14:tracePt t="177785" x="2586038" y="5865813"/>
          <p14:tracePt t="177800" x="2586038" y="5894388"/>
          <p14:tracePt t="177818" x="2593975" y="5900738"/>
          <p14:tracePt t="177865" x="2593975" y="5908675"/>
          <p14:tracePt t="177887" x="2593975" y="5915025"/>
          <p14:tracePt t="177895" x="2593975" y="5922963"/>
          <p14:tracePt t="177903" x="2593975" y="5937250"/>
          <p14:tracePt t="177920" x="2593975" y="5986463"/>
          <p14:tracePt t="177937" x="2593975" y="6022975"/>
          <p14:tracePt t="177954" x="2593975" y="6037263"/>
          <p14:tracePt t="177971" x="2593975" y="6065838"/>
          <p14:tracePt t="177988" x="2593975" y="6094413"/>
          <p14:tracePt t="178006" x="2586038" y="6108700"/>
          <p14:tracePt t="178567" x="2586038" y="6100763"/>
          <p14:tracePt t="178574" x="2571750" y="6086475"/>
          <p14:tracePt t="178586" x="2571750" y="6051550"/>
          <p14:tracePt t="178603" x="2571750" y="5951538"/>
          <p14:tracePt t="178620" x="2565400" y="5900738"/>
          <p14:tracePt t="178635" x="2565400" y="5865813"/>
          <p14:tracePt t="178655" x="2557463" y="5829300"/>
          <p14:tracePt t="178673" x="2557463" y="5815013"/>
          <p14:tracePt t="178686" x="2557463" y="5800725"/>
          <p14:tracePt t="178704" x="2557463" y="5772150"/>
          <p14:tracePt t="178721" x="2586038" y="5715000"/>
          <p14:tracePt t="178739" x="2593975" y="5622925"/>
          <p14:tracePt t="178755" x="2593975" y="5529263"/>
          <p14:tracePt t="178773" x="2593975" y="5514975"/>
          <p14:tracePt t="178789" x="2593975" y="5508625"/>
          <p14:tracePt t="178824" x="2593975" y="5494338"/>
          <p14:tracePt t="178840" x="2593975" y="5472113"/>
          <p14:tracePt t="178857" x="2593975" y="5457825"/>
          <p14:tracePt t="178874" x="2600325" y="5443538"/>
          <p14:tracePt t="178891" x="2600325" y="5437188"/>
          <p14:tracePt t="178956" x="2600325" y="5429250"/>
          <p14:tracePt t="179052" x="2600325" y="5437188"/>
          <p14:tracePt t="179058" x="2600325" y="5451475"/>
          <p14:tracePt t="179066" x="2600325" y="5465763"/>
          <p14:tracePt t="179078" x="2600325" y="5486400"/>
          <p14:tracePt t="179095" x="2600325" y="5514975"/>
          <p14:tracePt t="179112" x="2600325" y="5580063"/>
          <p14:tracePt t="179129" x="2600325" y="5614988"/>
          <p14:tracePt t="179147" x="2600325" y="5622925"/>
          <p14:tracePt t="179164" x="2600325" y="5657850"/>
          <p14:tracePt t="179181" x="2600325" y="5680075"/>
          <p14:tracePt t="179198" x="2600325" y="5708650"/>
          <p14:tracePt t="179215" x="2600325" y="5743575"/>
          <p14:tracePt t="179232" x="2593975" y="5786438"/>
          <p14:tracePt t="179249" x="2593975" y="5800725"/>
          <p14:tracePt t="179266" x="2586038" y="5822950"/>
          <p14:tracePt t="179283" x="2586038" y="5851525"/>
          <p14:tracePt t="179300" x="2593975" y="5857875"/>
          <p14:tracePt t="179318" x="2593975" y="5865813"/>
          <p14:tracePt t="179334" x="2593975" y="5886450"/>
          <p14:tracePt t="179351" x="2593975" y="5915025"/>
          <p14:tracePt t="179370" x="2593975" y="5965825"/>
          <p14:tracePt t="179387" x="2600325" y="6043613"/>
          <p14:tracePt t="179404" x="2600325" y="6115050"/>
          <p14:tracePt t="179421" x="2600325" y="6157913"/>
          <p14:tracePt t="179438" x="2600325" y="6172200"/>
          <p14:tracePt t="179621" x="2600325" y="6165850"/>
          <p14:tracePt t="179630" x="2600325" y="6122988"/>
          <p14:tracePt t="179641" x="2600325" y="6100763"/>
          <p14:tracePt t="179658" x="2600325" y="6015038"/>
          <p14:tracePt t="179675" x="2622550" y="5857875"/>
          <p14:tracePt t="179692" x="2622550" y="5808663"/>
          <p14:tracePt t="179710" x="2622550" y="5772150"/>
          <p14:tracePt t="179728" x="2622550" y="5765800"/>
          <p14:tracePt t="179744" x="2622550" y="5743575"/>
          <p14:tracePt t="179746" x="2622550" y="5722938"/>
          <p14:tracePt t="179762" x="2622550" y="5672138"/>
          <p14:tracePt t="179779" x="2622550" y="5608638"/>
          <p14:tracePt t="179795" x="2622550" y="5565775"/>
          <p14:tracePt t="179812" x="2622550" y="5522913"/>
          <p14:tracePt t="179829" x="2622550" y="5500688"/>
          <p14:tracePt t="179862" x="2622550" y="5494338"/>
          <p14:tracePt t="179879" x="2622550" y="5480050"/>
          <p14:tracePt t="179897" x="2622550" y="5457825"/>
          <p14:tracePt t="179914" x="2622550" y="5443538"/>
          <p14:tracePt t="179930" x="2622550" y="5437188"/>
          <p14:tracePt t="180100" x="2622550" y="5443538"/>
          <p14:tracePt t="180108" x="2622550" y="5451475"/>
          <p14:tracePt t="180123" x="2622550" y="5457825"/>
          <p14:tracePt t="180136" x="2622550" y="5480050"/>
          <p14:tracePt t="180152" x="2622550" y="5494338"/>
          <p14:tracePt t="180170" x="2628900" y="5537200"/>
          <p14:tracePt t="180187" x="2628900" y="5557838"/>
          <p14:tracePt t="180203" x="2636838" y="5586413"/>
          <p14:tracePt t="180220" x="2636838" y="5608638"/>
          <p14:tracePt t="180237" x="2636838" y="5651500"/>
          <p14:tracePt t="180255" x="2636838" y="5657850"/>
          <p14:tracePt t="180273" x="2636838" y="5686425"/>
          <p14:tracePt t="180290" x="2636838" y="5700713"/>
          <p14:tracePt t="180306" x="2636838" y="5737225"/>
          <p14:tracePt t="180308" x="2636838" y="5743575"/>
          <p14:tracePt t="180322" x="2636838" y="5751513"/>
          <p14:tracePt t="180339" x="2636838" y="5786438"/>
          <p14:tracePt t="180358" x="2636838" y="5808663"/>
          <p14:tracePt t="180374" x="2636838" y="5837238"/>
          <p14:tracePt t="180391" x="2636838" y="5851525"/>
          <p14:tracePt t="180407" x="2636838" y="5894388"/>
          <p14:tracePt t="180425" x="2636838" y="5915025"/>
          <p14:tracePt t="180442" x="2636838" y="5922963"/>
          <p14:tracePt t="180459" x="2636838" y="5929313"/>
          <p14:tracePt t="180600" x="2636838" y="5922963"/>
          <p14:tracePt t="180605" x="2636838" y="5915025"/>
          <p14:tracePt t="180631" x="2636838" y="5908675"/>
          <p14:tracePt t="180724" x="2636838" y="5886450"/>
          <p14:tracePt t="180732" x="2636838" y="5872163"/>
          <p14:tracePt t="180740" x="2643188" y="5851525"/>
          <p14:tracePt t="180751" x="2643188" y="5829300"/>
          <p14:tracePt t="180765" x="2651125" y="5800725"/>
          <p14:tracePt t="180784" x="2657475" y="5751513"/>
          <p14:tracePt t="180801" x="2657475" y="5715000"/>
          <p14:tracePt t="180818" x="2657475" y="5680075"/>
          <p14:tracePt t="180833" x="2665413" y="5637213"/>
          <p14:tracePt t="180852" x="2671763" y="5586413"/>
          <p14:tracePt t="180869" x="2671763" y="5537200"/>
          <p14:tracePt t="180885" x="2671763" y="5514975"/>
          <p14:tracePt t="180919" x="2671763" y="5508625"/>
          <p14:tracePt t="181051" x="2671763" y="5522913"/>
          <p14:tracePt t="181058" x="2671763" y="5529263"/>
          <p14:tracePt t="181067" x="2671763" y="5543550"/>
          <p14:tracePt t="181076" x="2671763" y="5580063"/>
          <p14:tracePt t="181090" x="2671763" y="5600700"/>
          <p14:tracePt t="181106" x="2671763" y="5622925"/>
          <p14:tracePt t="181123" x="2671763" y="5637213"/>
          <p14:tracePt t="181140" x="2671763" y="5651500"/>
          <p14:tracePt t="181158" x="2671763" y="5672138"/>
          <p14:tracePt t="181175" x="2671763" y="5708650"/>
          <p14:tracePt t="181191" x="2665413" y="5729288"/>
          <p14:tracePt t="181208" x="2657475" y="5737225"/>
          <p14:tracePt t="181226" x="2657475" y="5751513"/>
          <p14:tracePt t="181243" x="2657475" y="5757863"/>
          <p14:tracePt t="181278" x="2657475" y="5765800"/>
          <p14:tracePt t="181293" x="2651125" y="5780088"/>
          <p14:tracePt t="181311" x="2643188" y="5800725"/>
          <p14:tracePt t="181329" x="2643188" y="5822950"/>
          <p14:tracePt t="181543" x="2643188" y="5808663"/>
          <p14:tracePt t="181560" x="2643188" y="5794375"/>
          <p14:tracePt t="181849" x="2643188" y="5800725"/>
          <p14:tracePt t="181854" x="2636838" y="5800725"/>
          <p14:tracePt t="182170" x="2636838" y="5808663"/>
          <p14:tracePt t="182180" x="2636838" y="5815013"/>
          <p14:tracePt t="182187" x="2636838" y="5822950"/>
          <p14:tracePt t="182208" x="2636838" y="5829300"/>
          <p14:tracePt t="182223" x="2636838" y="5837238"/>
          <p14:tracePt t="182240" x="2636838" y="5851525"/>
          <p14:tracePt t="182255" x="2636838" y="5865813"/>
          <p14:tracePt t="182266" x="2636838" y="5872163"/>
          <p14:tracePt t="182284" x="2628900" y="5908675"/>
          <p14:tracePt t="182300" x="2622550" y="5965825"/>
          <p14:tracePt t="182317" x="2622550" y="6015038"/>
          <p14:tracePt t="182335" x="2622550" y="6037263"/>
          <p14:tracePt t="182350" x="2622550" y="6051550"/>
          <p14:tracePt t="182367" x="2622550" y="6094413"/>
          <p14:tracePt t="182384" x="2622550" y="6115050"/>
          <p14:tracePt t="182421" x="2614613" y="6115050"/>
          <p14:tracePt t="182458" x="2614613" y="6122988"/>
          <p14:tracePt t="182474" x="2614613" y="6129338"/>
          <p14:tracePt t="182818" x="2614613" y="6122988"/>
          <p14:tracePt t="183017" x="2614613" y="6115050"/>
          <p14:tracePt t="183504" x="2614613" y="6108700"/>
          <p14:tracePt t="184490" x="2614613" y="6100763"/>
          <p14:tracePt t="184583" x="2608263" y="6100763"/>
          <p14:tracePt t="184605" x="2593975" y="6100763"/>
          <p14:tracePt t="184620" x="2586038" y="6094413"/>
          <p14:tracePt t="184628" x="2586038" y="6086475"/>
          <p14:tracePt t="184638" x="2571750" y="6086475"/>
          <p14:tracePt t="184651" x="2536825" y="6080125"/>
          <p14:tracePt t="184667" x="2522538" y="6080125"/>
          <p14:tracePt t="184685" x="2500313" y="6080125"/>
          <p14:tracePt t="184703" x="2500313" y="6072188"/>
          <p14:tracePt t="184720" x="2493963" y="6072188"/>
          <p14:tracePt t="184740" x="2486025" y="6072188"/>
          <p14:tracePt t="184754" x="2479675" y="6065838"/>
          <p14:tracePt t="184786" x="2465388" y="6057900"/>
          <p14:tracePt t="184804" x="2443163" y="6057900"/>
          <p14:tracePt t="184822" x="2414588" y="6051550"/>
          <p14:tracePt t="184839" x="2393950" y="6037263"/>
          <p14:tracePt t="184855" x="2386013" y="6037263"/>
          <p14:tracePt t="184872" x="2379663" y="6029325"/>
          <p14:tracePt t="184889" x="2371725" y="6029325"/>
          <p14:tracePt t="184906" x="2365375" y="6029325"/>
          <p14:tracePt t="184925" x="2357438" y="6029325"/>
          <p14:tracePt t="184942" x="2351088" y="6029325"/>
          <p14:tracePt t="184959" x="2336800" y="6029325"/>
          <p14:tracePt t="184976" x="2322513" y="6029325"/>
          <p14:tracePt t="185008" x="2314575" y="6037263"/>
          <p14:tracePt t="185025" x="2308225" y="6037263"/>
          <p14:tracePt t="185042" x="2293938" y="6037263"/>
          <p14:tracePt t="185060" x="2286000" y="6043613"/>
          <p14:tracePt t="185076" x="2279650" y="6043613"/>
          <p14:tracePt t="185160" x="2271713" y="6043613"/>
          <p14:tracePt t="185191" x="2265363" y="6043613"/>
          <p14:tracePt t="185199" x="2265363" y="6051550"/>
          <p14:tracePt t="185215" x="2265363" y="6057900"/>
          <p14:tracePt t="185231" x="2265363" y="6065838"/>
          <p14:tracePt t="185238" x="2257425" y="6072188"/>
          <p14:tracePt t="185253" x="2251075" y="6072188"/>
          <p14:tracePt t="185317" x="2251075" y="6080125"/>
          <p14:tracePt t="185331" x="2243138" y="6080125"/>
          <p14:tracePt t="185346" x="2243138" y="6086475"/>
          <p14:tracePt t="185363" x="2236788" y="6086475"/>
          <p14:tracePt t="185370" x="2228850" y="6100763"/>
          <p14:tracePt t="185383" x="2228850" y="6108700"/>
          <p14:tracePt t="185402" x="2214563" y="6115050"/>
          <p14:tracePt t="185419" x="2208213" y="6115050"/>
          <p14:tracePt t="185453" x="2208213" y="6122988"/>
          <p14:tracePt t="185470" x="2200275" y="6129338"/>
          <p14:tracePt t="185486" x="2193925" y="6137275"/>
          <p14:tracePt t="185502" x="2179638" y="6137275"/>
          <p14:tracePt t="185519" x="2171700" y="6143625"/>
          <p14:tracePt t="185537" x="2157413" y="6143625"/>
          <p14:tracePt t="185553" x="2151063" y="6143625"/>
          <p14:tracePt t="185570" x="2143125" y="6151563"/>
          <p14:tracePt t="185588" x="2136775" y="6151563"/>
          <p14:tracePt t="185604" x="2122488" y="6151563"/>
          <p14:tracePt t="185623" x="2114550" y="6151563"/>
          <p14:tracePt t="185657" x="2108200" y="6151563"/>
          <p14:tracePt t="185686" x="2100263" y="6151563"/>
          <p14:tracePt t="185693" x="2093913" y="6151563"/>
          <p14:tracePt t="185724" x="2085975" y="6151563"/>
          <p14:tracePt t="185748" x="2079625" y="6151563"/>
          <p14:tracePt t="185762" x="2071688" y="6151563"/>
          <p14:tracePt t="185787" x="2065338" y="6151563"/>
          <p14:tracePt t="185802" x="2057400" y="6151563"/>
          <p14:tracePt t="185809" x="2051050" y="6151563"/>
          <p14:tracePt t="185824" x="2036763" y="6151563"/>
          <p14:tracePt t="185830" x="2028825" y="6151563"/>
          <p14:tracePt t="185843" x="2022475" y="6151563"/>
          <p14:tracePt t="185869" x="2014538" y="6151563"/>
          <p14:tracePt t="185973" x="2008188" y="6151563"/>
          <p14:tracePt t="185981" x="2000250" y="6151563"/>
          <p14:tracePt t="185996" x="1993900" y="6143625"/>
          <p14:tracePt t="186103" x="1993900" y="6137275"/>
          <p14:tracePt t="186119" x="1985963" y="6137275"/>
          <p14:tracePt t="186143" x="1985963" y="6129338"/>
          <p14:tracePt t="186165" x="1979613" y="6129338"/>
          <p14:tracePt t="186173" x="1979613" y="6122988"/>
          <p14:tracePt t="186189" x="1971675" y="6122988"/>
          <p14:tracePt t="186201" x="1971675" y="6115050"/>
          <p14:tracePt t="186218" x="1965325" y="6108700"/>
          <p14:tracePt t="186259" x="1957388" y="6108700"/>
          <p14:tracePt t="186267" x="1957388" y="6100763"/>
          <p14:tracePt t="186291" x="1951038" y="6100763"/>
          <p14:tracePt t="186317" x="1951038" y="6094413"/>
          <p14:tracePt t="186396" x="1943100" y="6094413"/>
          <p14:tracePt t="186692" x="1943100" y="6086475"/>
          <p14:tracePt t="186722" x="1943100" y="6080125"/>
          <p14:tracePt t="186745" x="1936750" y="6080125"/>
          <p14:tracePt t="186753" x="1936750" y="6072188"/>
          <p14:tracePt t="186771" x="1922463" y="6065838"/>
          <p14:tracePt t="186786" x="1914525" y="6065838"/>
          <p14:tracePt t="186799" x="1900238" y="6065838"/>
          <p14:tracePt t="186833" x="1893888" y="6057900"/>
          <p14:tracePt t="186850" x="1893888" y="6051550"/>
          <p14:tracePt t="186866" x="1885950" y="6043613"/>
          <p14:tracePt t="186883" x="1885950" y="6029325"/>
          <p14:tracePt t="186899" x="1871663" y="5994400"/>
          <p14:tracePt t="186917" x="1865313" y="5951538"/>
          <p14:tracePt t="186934" x="1851025" y="5937250"/>
          <p14:tracePt t="186952" x="1851025" y="5922963"/>
          <p14:tracePt t="186982" x="1851025" y="5915025"/>
          <p14:tracePt t="186991" x="1851025" y="5908675"/>
          <p14:tracePt t="187002" x="1843088" y="5894388"/>
          <p14:tracePt t="187019" x="1836738" y="5872163"/>
          <p14:tracePt t="187036" x="1822450" y="5865813"/>
          <p14:tracePt t="187053" x="1814513" y="5829300"/>
          <p14:tracePt t="187071" x="1800225" y="5780088"/>
          <p14:tracePt t="187089" x="1793875" y="5729288"/>
          <p14:tracePt t="187107" x="1785938" y="5715000"/>
          <p14:tracePt t="187123" x="1785938" y="5708650"/>
          <p14:tracePt t="187142" x="1779588" y="5686425"/>
          <p14:tracePt t="187158" x="1779588" y="5657850"/>
          <p14:tracePt t="187175" x="1779588" y="5643563"/>
          <p14:tracePt t="187189" x="1779588" y="5622925"/>
          <p14:tracePt t="187207" x="1779588" y="5586413"/>
          <p14:tracePt t="187224" x="1779588" y="5557838"/>
          <p14:tracePt t="187241" x="1779588" y="5522913"/>
          <p14:tracePt t="187257" x="1779588" y="5486400"/>
          <p14:tracePt t="187275" x="1779588" y="5465763"/>
          <p14:tracePt t="187291" x="1779588" y="5457825"/>
          <p14:tracePt t="187309" x="1785938" y="5451475"/>
          <p14:tracePt t="187326" x="1800225" y="5437188"/>
          <p14:tracePt t="187343" x="1814513" y="5422900"/>
          <p14:tracePt t="187360" x="1822450" y="5394325"/>
          <p14:tracePt t="187377" x="1843088" y="5365750"/>
          <p14:tracePt t="187393" x="1851025" y="5365750"/>
          <p14:tracePt t="187411" x="1857375" y="5357813"/>
          <p14:tracePt t="187428" x="1865313" y="5357813"/>
          <p14:tracePt t="187446" x="1871663" y="5357813"/>
          <p14:tracePt t="187462" x="1885950" y="5343525"/>
          <p14:tracePt t="187479" x="1908175" y="5343525"/>
          <p14:tracePt t="187496" x="1922463" y="5343525"/>
          <p14:tracePt t="187513" x="1943100" y="5337175"/>
          <p14:tracePt t="187530" x="1957388" y="5337175"/>
          <p14:tracePt t="187547" x="1985963" y="5337175"/>
          <p14:tracePt t="187564" x="2014538" y="5351463"/>
          <p14:tracePt t="187582" x="2043113" y="5365750"/>
          <p14:tracePt t="187598" x="2051050" y="5365750"/>
          <p14:tracePt t="187615" x="2057400" y="5372100"/>
          <p14:tracePt t="187634" x="2065338" y="5380038"/>
          <p14:tracePt t="187651" x="2071688" y="5380038"/>
          <p14:tracePt t="187668" x="2079625" y="5394325"/>
          <p14:tracePt t="187685" x="2079625" y="5400675"/>
          <p14:tracePt t="187702" x="2093913" y="5422900"/>
          <p14:tracePt t="187720" x="2100263" y="5429250"/>
          <p14:tracePt t="187736" x="2108200" y="5437188"/>
          <p14:tracePt t="187753" x="2114550" y="5457825"/>
          <p14:tracePt t="187770" x="2114550" y="5472113"/>
          <p14:tracePt t="187787" x="2114550" y="5494338"/>
          <p14:tracePt t="187805" x="2136775" y="5514975"/>
          <p14:tracePt t="187822" x="2136775" y="5543550"/>
          <p14:tracePt t="187839" x="2143125" y="5565775"/>
          <p14:tracePt t="187853" x="2143125" y="5572125"/>
          <p14:tracePt t="187871" x="2143125" y="5586413"/>
          <p14:tracePt t="187888" x="2151063" y="5600700"/>
          <p14:tracePt t="187905" x="2157413" y="5614988"/>
          <p14:tracePt t="187922" x="2157413" y="5637213"/>
          <p14:tracePt t="187939" x="2165350" y="5665788"/>
          <p14:tracePt t="187957" x="2165350" y="5680075"/>
          <p14:tracePt t="187974" x="2165350" y="5686425"/>
          <p14:tracePt t="187991" x="2165350" y="5694363"/>
          <p14:tracePt t="188008" x="2165350" y="5700713"/>
          <p14:tracePt t="188024" x="2165350" y="5715000"/>
          <p14:tracePt t="188026" x="2165350" y="5722938"/>
          <p14:tracePt t="188043" x="2165350" y="5729288"/>
          <p14:tracePt t="188060" x="2165350" y="5751513"/>
          <p14:tracePt t="188077" x="2165350" y="5794375"/>
          <p14:tracePt t="188094" x="2165350" y="5822950"/>
          <p14:tracePt t="188109" x="2157413" y="5843588"/>
          <p14:tracePt t="188130" x="2157413" y="5851525"/>
          <p14:tracePt t="188146" x="2151063" y="5857875"/>
          <p14:tracePt t="188161" x="2143125" y="5865813"/>
          <p14:tracePt t="188177" x="2143125" y="5872163"/>
          <p14:tracePt t="188195" x="2128838" y="5880100"/>
          <p14:tracePt t="188211" x="2122488" y="5908675"/>
          <p14:tracePt t="188229" x="2108200" y="5937250"/>
          <p14:tracePt t="188246" x="2085975" y="5951538"/>
          <p14:tracePt t="188263" x="2079625" y="5957888"/>
          <p14:tracePt t="188280" x="2071688" y="5957888"/>
          <p14:tracePt t="188314" x="2065338" y="5957888"/>
          <p14:tracePt t="188331" x="2065338" y="5965825"/>
          <p14:tracePt t="188348" x="2043113" y="5965825"/>
          <p14:tracePt t="188365" x="2022475" y="5972175"/>
          <p14:tracePt t="188382" x="2008188" y="5986463"/>
          <p14:tracePt t="188399" x="1993900" y="5986463"/>
          <p14:tracePt t="188416" x="1985963" y="5986463"/>
          <p14:tracePt t="188434" x="1979613" y="5986463"/>
          <p14:tracePt t="188452" x="1971675" y="5986463"/>
          <p14:tracePt t="188456" x="1965325" y="5986463"/>
          <p14:tracePt t="188467" x="1957388" y="5986463"/>
          <p14:tracePt t="188484" x="1943100" y="5986463"/>
          <p14:tracePt t="188502" x="1928813" y="5980113"/>
          <p14:tracePt t="188521" x="1914525" y="5980113"/>
          <p14:tracePt t="188537" x="1885950" y="5980113"/>
          <p14:tracePt t="188580" x="1879600" y="5972175"/>
          <p14:tracePt t="188590" x="1871663" y="5972175"/>
          <p14:tracePt t="188603" x="1857375" y="5965825"/>
          <p14:tracePt t="188621" x="1836738" y="5957888"/>
          <p14:tracePt t="188638" x="1822450" y="5951538"/>
          <p14:tracePt t="188655" x="1814513" y="5943600"/>
          <p14:tracePt t="188672" x="1800225" y="5937250"/>
          <p14:tracePt t="188691" x="1793875" y="5922963"/>
          <p14:tracePt t="188708" x="1785938" y="5908675"/>
          <p14:tracePt t="188725" x="1779588" y="5886450"/>
          <p14:tracePt t="188742" x="1765300" y="5857875"/>
          <p14:tracePt t="188763" x="1757363" y="5808663"/>
          <p14:tracePt t="188776" x="1757363" y="5786438"/>
          <p14:tracePt t="188793" x="1757363" y="5765800"/>
          <p14:tracePt t="188810" x="1757363" y="5751513"/>
          <p14:tracePt t="188827" x="1757363" y="5729288"/>
          <p14:tracePt t="188844" x="1757363" y="5715000"/>
          <p14:tracePt t="188846" x="1757363" y="5700713"/>
          <p14:tracePt t="188862" x="1757363" y="5680075"/>
          <p14:tracePt t="188878" x="1757363" y="5608638"/>
          <p14:tracePt t="188895" x="1757363" y="5514975"/>
          <p14:tracePt t="188912" x="1757363" y="5465763"/>
          <p14:tracePt t="188928" x="1757363" y="5443538"/>
          <p14:tracePt t="188945" x="1757363" y="5429250"/>
          <p14:tracePt t="188961" x="1757363" y="5422900"/>
          <p14:tracePt t="188979" x="1765300" y="5400675"/>
          <p14:tracePt t="188996" x="1771650" y="5394325"/>
          <p14:tracePt t="189012" x="1779588" y="5380038"/>
          <p14:tracePt t="189029" x="1793875" y="5365750"/>
          <p14:tracePt t="189047" x="1793875" y="5357813"/>
          <p14:tracePt t="189064" x="1828800" y="5329238"/>
          <p14:tracePt t="189081" x="1836738" y="5329238"/>
          <p14:tracePt t="189100" x="1843088" y="5329238"/>
          <p14:tracePt t="189116" x="1857375" y="5329238"/>
          <p14:tracePt t="189132" x="1865313" y="5329238"/>
          <p14:tracePt t="189150" x="1885950" y="5329238"/>
          <p14:tracePt t="189166" x="1908175" y="5337175"/>
          <p14:tracePt t="189183" x="1943100" y="5351463"/>
          <p14:tracePt t="189200" x="1965325" y="5357813"/>
          <p14:tracePt t="189217" x="1993900" y="5372100"/>
          <p14:tracePt t="189234" x="2000250" y="5380038"/>
          <p14:tracePt t="189251" x="2036763" y="5394325"/>
          <p14:tracePt t="189268" x="2051050" y="5408613"/>
          <p14:tracePt t="189286" x="2057400" y="5408613"/>
          <p14:tracePt t="189303" x="2057400" y="5414963"/>
          <p14:tracePt t="189320" x="2065338" y="5414963"/>
          <p14:tracePt t="189337" x="2071688" y="5422900"/>
          <p14:tracePt t="189354" x="2079625" y="5429250"/>
          <p14:tracePt t="189371" x="2085975" y="5451475"/>
          <p14:tracePt t="189388" x="2093913" y="5465763"/>
          <p14:tracePt t="189405" x="2100263" y="5480050"/>
          <p14:tracePt t="189422" x="2108200" y="5480050"/>
          <p14:tracePt t="189439" x="2108200" y="5494338"/>
          <p14:tracePt t="189456" x="2114550" y="5508625"/>
          <p14:tracePt t="189473" x="2114550" y="5529263"/>
          <p14:tracePt t="189490" x="2122488" y="5529263"/>
          <p14:tracePt t="189507" x="2122488" y="5551488"/>
          <p14:tracePt t="189524" x="2122488" y="5594350"/>
          <p14:tracePt t="189543" x="2122488" y="5614988"/>
          <p14:tracePt t="189559" x="2122488" y="5622925"/>
          <p14:tracePt t="189575" x="2122488" y="5643563"/>
          <p14:tracePt t="189592" x="2122488" y="5651500"/>
          <p14:tracePt t="189626" x="2122488" y="5665788"/>
          <p14:tracePt t="189643" x="2122488" y="5680075"/>
          <p14:tracePt t="189660" x="2122488" y="5700713"/>
          <p14:tracePt t="189678" x="2122488" y="5715000"/>
          <p14:tracePt t="189695" x="2122488" y="5737225"/>
          <p14:tracePt t="189713" x="2122488" y="5751513"/>
          <p14:tracePt t="189730" x="2122488" y="5757863"/>
          <p14:tracePt t="189747" x="2114550" y="5765800"/>
          <p14:tracePt t="189764" x="2108200" y="5772150"/>
          <p14:tracePt t="189781" x="2100263" y="5780088"/>
          <p14:tracePt t="189797" x="2085975" y="5786438"/>
          <p14:tracePt t="189814" x="2079625" y="5794375"/>
          <p14:tracePt t="189831" x="2071688" y="5808663"/>
          <p14:tracePt t="189884" x="2065338" y="5808663"/>
          <p14:tracePt t="189903" x="2051050" y="5808663"/>
          <p14:tracePt t="189917" x="2043113" y="5808663"/>
          <p14:tracePt t="189924" x="2036763" y="5808663"/>
          <p14:tracePt t="189933" x="2028825" y="5815013"/>
          <p14:tracePt t="189952" x="2008188" y="5822950"/>
          <p14:tracePt t="189972" x="2000250" y="5822950"/>
          <p14:tracePt t="190043" x="1993900" y="5822950"/>
          <p14:tracePt t="190056" x="1985963" y="5822950"/>
          <p14:tracePt t="190080" x="1979613" y="5822950"/>
          <p14:tracePt t="190095" x="1971675" y="5815013"/>
          <p14:tracePt t="190114" x="1971675" y="5808663"/>
          <p14:tracePt t="190122" x="1965325" y="5780088"/>
          <p14:tracePt t="190130" x="1957388" y="5772150"/>
          <p14:tracePt t="190139" x="1951038" y="5765800"/>
          <p14:tracePt t="190156" x="1936750" y="5729288"/>
          <p14:tracePt t="190172" x="1928813" y="5715000"/>
          <p14:tracePt t="190189" x="1922463" y="5694363"/>
          <p14:tracePt t="190208" x="1922463" y="5672138"/>
          <p14:tracePt t="190224" x="1922463" y="5651500"/>
          <p14:tracePt t="190241" x="1914525" y="5629275"/>
          <p14:tracePt t="190259" x="1914525" y="5594350"/>
          <p14:tracePt t="190275" x="1914525" y="5572125"/>
          <p14:tracePt t="190277" x="1922463" y="5551488"/>
          <p14:tracePt t="190290" x="1922463" y="5529263"/>
          <p14:tracePt t="190308" x="1936750" y="5500688"/>
          <p14:tracePt t="190325" x="1943100" y="5486400"/>
          <p14:tracePt t="190342" x="1951038" y="5486400"/>
          <p14:tracePt t="190359" x="1951038" y="5480050"/>
          <p14:tracePt t="190377" x="1965325" y="5472113"/>
          <p14:tracePt t="190393" x="1985963" y="5457825"/>
          <p14:tracePt t="190427" x="1993900" y="5451475"/>
          <p14:tracePt t="190444" x="2000250" y="5451475"/>
          <p14:tracePt t="190462" x="2014538" y="5451475"/>
          <p14:tracePt t="190474" x="2022475" y="5457825"/>
          <p14:tracePt t="190488" x="2028825" y="5457825"/>
          <p14:tracePt t="190504" x="2036763" y="5465763"/>
          <p14:tracePt t="190514" x="2043113" y="5465763"/>
          <p14:tracePt t="190580" x="2043113" y="5472113"/>
          <p14:tracePt t="190590" x="2051050" y="5480050"/>
          <p14:tracePt t="190599" x="2051050" y="5486400"/>
          <p14:tracePt t="190616" x="2057400" y="5500688"/>
          <p14:tracePt t="190631" x="2057400" y="5514975"/>
          <p14:tracePt t="190649" x="2065338" y="5529263"/>
          <p14:tracePt t="190666" x="2071688" y="5537200"/>
          <p14:tracePt t="190683" x="2071688" y="5543550"/>
          <p14:tracePt t="190700" x="2071688" y="5557838"/>
          <p14:tracePt t="190718" x="2079625" y="5586413"/>
          <p14:tracePt t="190735" x="2085975" y="5608638"/>
          <p14:tracePt t="190769" x="2085975" y="5614988"/>
          <p14:tracePt t="190801" x="2085975" y="5622925"/>
          <p14:tracePt t="190816" x="2085975" y="5629275"/>
          <p14:tracePt t="190823" x="2085975" y="5637213"/>
          <p14:tracePt t="190836" x="2085975" y="5643563"/>
          <p14:tracePt t="190853" x="2085975" y="5686425"/>
          <p14:tracePt t="190870" x="2085975" y="5715000"/>
          <p14:tracePt t="190887" x="2085975" y="5722938"/>
          <p14:tracePt t="190922" x="2085975" y="5729288"/>
          <p14:tracePt t="190942" x="2085975" y="5737225"/>
          <p14:tracePt t="190979" x="2085975" y="5743575"/>
          <p14:tracePt t="191004" x="2085975" y="5751513"/>
          <p14:tracePt t="191012" x="2085975" y="5757863"/>
          <p14:tracePt t="191049" x="2085975" y="5765800"/>
          <p14:tracePt t="191081" x="2085975" y="5772150"/>
          <p14:tracePt t="191104" x="2079625" y="5780088"/>
          <p14:tracePt t="191112" x="2079625" y="5786438"/>
          <p14:tracePt t="191120" x="2071688" y="5786438"/>
          <p14:tracePt t="191129" x="2071688" y="5794375"/>
          <p14:tracePt t="191149" x="2065338" y="5794375"/>
          <p14:tracePt t="191214" x="2065338" y="5800725"/>
          <p14:tracePt t="191222" x="2057400" y="5800725"/>
          <p14:tracePt t="191237" x="2051050" y="5800725"/>
          <p14:tracePt t="191252" x="2043113" y="5800725"/>
          <p14:tracePt t="191262" x="2036763" y="5800725"/>
          <p14:tracePt t="191279" x="2028825" y="5800725"/>
          <p14:tracePt t="191296" x="2022475" y="5800725"/>
          <p14:tracePt t="191313" x="2000250" y="5800725"/>
          <p14:tracePt t="191330" x="1993900" y="5800725"/>
          <p14:tracePt t="191347" x="1985963" y="5800725"/>
          <p14:tracePt t="191365" x="1971675" y="5800725"/>
          <p14:tracePt t="191381" x="1965325" y="5800725"/>
          <p14:tracePt t="191398" x="1957388" y="5800725"/>
          <p14:tracePt t="191416" x="1951038" y="5800725"/>
          <p14:tracePt t="191432" x="1943100" y="5800725"/>
          <p14:tracePt t="191449" x="1936750" y="5800725"/>
          <p14:tracePt t="191660" x="1936750" y="5794375"/>
          <p14:tracePt t="191676" x="1936750" y="5786438"/>
          <p14:tracePt t="191683" x="1936750" y="5780088"/>
          <p14:tracePt t="191691" x="1936750" y="5772150"/>
          <p14:tracePt t="191706" x="1936750" y="5757863"/>
          <p14:tracePt t="191724" x="1936750" y="5751513"/>
          <p14:tracePt t="191741" x="1943100" y="5737225"/>
          <p14:tracePt t="191758" x="1951038" y="5722938"/>
          <p14:tracePt t="191775" x="1957388" y="5715000"/>
          <p14:tracePt t="191792" x="1971675" y="5700713"/>
          <p14:tracePt t="191809" x="1971675" y="5694363"/>
          <p14:tracePt t="191826" x="1979613" y="5694363"/>
          <p14:tracePt t="191841" x="1979613" y="5686425"/>
          <p14:tracePt t="191933" x="1993900" y="5680075"/>
          <p14:tracePt t="191949" x="2000250" y="5680075"/>
          <p14:tracePt t="191972" x="2008188" y="5680075"/>
          <p14:tracePt t="191981" x="2014538" y="5680075"/>
          <p14:tracePt t="191996" x="2022475" y="5680075"/>
          <p14:tracePt t="192004" x="2028825" y="5680075"/>
          <p14:tracePt t="192020" x="2036763" y="5680075"/>
          <p14:tracePt t="192030" x="2043113" y="5686425"/>
          <p14:tracePt t="192048" x="2065338" y="5700713"/>
          <p14:tracePt t="192064" x="2079625" y="5700713"/>
          <p14:tracePt t="192082" x="2093913" y="5708650"/>
          <p14:tracePt t="192099" x="2100263" y="5708650"/>
          <p14:tracePt t="192115" x="2100263" y="5715000"/>
          <p14:tracePt t="192148" x="2100263" y="5729288"/>
          <p14:tracePt t="192166" x="2108200" y="5743575"/>
          <p14:tracePt t="192199" x="2114550" y="5751513"/>
          <p14:tracePt t="192234" x="2114550" y="5765800"/>
          <p14:tracePt t="192253" x="2114550" y="5786438"/>
          <p14:tracePt t="192269" x="2114550" y="5794375"/>
          <p14:tracePt t="192286" x="2114550" y="5808663"/>
          <p14:tracePt t="192302" x="2114550" y="5815013"/>
          <p14:tracePt t="192319" x="2114550" y="5829300"/>
          <p14:tracePt t="192336" x="2108200" y="5829300"/>
          <p14:tracePt t="192354" x="2093913" y="5829300"/>
          <p14:tracePt t="192371" x="2085975" y="5837238"/>
          <p14:tracePt t="192387" x="2071688" y="5837238"/>
          <p14:tracePt t="192404" x="2065338" y="5837238"/>
          <p14:tracePt t="192438" x="2057400" y="5837238"/>
          <p14:tracePt t="192471" x="2051050" y="5837238"/>
          <p14:tracePt t="192487" x="2043113" y="5843588"/>
          <p14:tracePt t="192493" x="2036763" y="5851525"/>
          <p14:tracePt t="192506" x="2028825" y="5851525"/>
          <p14:tracePt t="192523" x="2014538" y="5865813"/>
          <p14:tracePt t="192540" x="2000250" y="5894388"/>
          <p14:tracePt t="192558" x="1985963" y="5943600"/>
          <p14:tracePt t="192574" x="1979613" y="5951538"/>
          <p14:tracePt t="192604" x="1979613" y="5957888"/>
          <p14:tracePt t="192613" x="1979613" y="5965825"/>
          <p14:tracePt t="192629" x="1979613" y="5972175"/>
          <p14:tracePt t="192644" x="1971675" y="5972175"/>
          <p14:tracePt t="192659" x="1971675" y="5980113"/>
          <p14:tracePt t="192698" x="1971675" y="5986463"/>
          <p14:tracePt t="192714" x="1971675" y="5994400"/>
          <p14:tracePt t="192731" x="1971675" y="6000750"/>
          <p14:tracePt t="192754" x="1971675" y="6015038"/>
          <p14:tracePt t="192770" x="1971675" y="6022975"/>
          <p14:tracePt t="192778" x="1965325" y="6037263"/>
          <p14:tracePt t="192786" x="1965325" y="6043613"/>
          <p14:tracePt t="192795" x="1957388" y="6051550"/>
          <p14:tracePt t="192812" x="1957388" y="6057900"/>
          <p14:tracePt t="192847" x="1951038" y="6057900"/>
          <p14:tracePt t="192926" x="1943100" y="6057900"/>
          <p14:tracePt t="193635" x="1957388" y="6057900"/>
          <p14:tracePt t="193642" x="1971675" y="6065838"/>
          <p14:tracePt t="193650" x="2014538" y="6065838"/>
          <p14:tracePt t="193666" x="2093913" y="6080125"/>
          <p14:tracePt t="193684" x="2222500" y="6108700"/>
          <p14:tracePt t="193701" x="2393950" y="6129338"/>
          <p14:tracePt t="193716" x="2565400" y="6143625"/>
          <p14:tracePt t="193733" x="2736850" y="6157913"/>
          <p14:tracePt t="193752" x="3008313" y="6157913"/>
          <p14:tracePt t="193769" x="3194050" y="6165850"/>
          <p14:tracePt t="193786" x="3414713" y="6151563"/>
          <p14:tracePt t="193803" x="3636963" y="6129338"/>
          <p14:tracePt t="193819" x="3865563" y="6115050"/>
          <p14:tracePt t="193837" x="4108450" y="6108700"/>
          <p14:tracePt t="193854" x="4379913" y="6080125"/>
          <p14:tracePt t="193871" x="4537075" y="6051550"/>
          <p14:tracePt t="193887" x="4651375" y="6029325"/>
          <p14:tracePt t="193903" x="4794250" y="6008688"/>
          <p14:tracePt t="193920" x="4865688" y="5986463"/>
          <p14:tracePt t="193939" x="4943475" y="5965825"/>
          <p14:tracePt t="193955" x="4972050" y="5951538"/>
          <p14:tracePt t="193973" x="5000625" y="5929313"/>
          <p14:tracePt t="193990" x="5008563" y="5922963"/>
          <p14:tracePt t="194006" x="5051425" y="5894388"/>
          <p14:tracePt t="194023" x="5086350" y="5880100"/>
          <p14:tracePt t="194040" x="5143500" y="5857875"/>
          <p14:tracePt t="194057" x="5180013" y="5837238"/>
          <p14:tracePt t="194074" x="5200650" y="5829300"/>
          <p14:tracePt t="194091" x="5208588" y="5822950"/>
          <p14:tracePt t="194260" x="5194300" y="5829300"/>
          <p14:tracePt t="194268" x="5194300" y="5843588"/>
          <p14:tracePt t="194284" x="5194300" y="5851525"/>
          <p14:tracePt t="194295" x="5194300" y="5857875"/>
          <p14:tracePt t="194362" x="5222875" y="5865813"/>
          <p14:tracePt t="194369" x="5251450" y="5865813"/>
          <p14:tracePt t="194380" x="5294313" y="5886450"/>
          <p14:tracePt t="194397" x="5465763" y="5929313"/>
          <p14:tracePt t="194414" x="5757863" y="5951538"/>
          <p14:tracePt t="194431" x="6280150" y="6000750"/>
          <p14:tracePt t="194448" x="6557963" y="6008688"/>
          <p14:tracePt t="194466" x="6715125" y="6008688"/>
          <p14:tracePt t="194469" x="6772275" y="6008688"/>
          <p14:tracePt t="194482" x="6808788" y="6008688"/>
          <p14:tracePt t="194501" x="6829425" y="6008688"/>
          <p14:tracePt t="194517" x="6851650" y="6000750"/>
          <p14:tracePt t="194534" x="6865938" y="5986463"/>
          <p14:tracePt t="194551" x="6880225" y="5980113"/>
          <p14:tracePt t="194568" x="6908800" y="5965825"/>
          <p14:tracePt t="194585" x="6937375" y="5957888"/>
          <p14:tracePt t="194602" x="6951663" y="5951538"/>
          <p14:tracePt t="194618" x="6980238" y="5943600"/>
          <p14:tracePt t="194636" x="7000875" y="5943600"/>
          <p14:tracePt t="194653" x="7043738" y="5937250"/>
          <p14:tracePt t="194670" x="7086600" y="5937250"/>
          <p14:tracePt t="194687" x="7129463" y="5937250"/>
          <p14:tracePt t="194704" x="7172325" y="5937250"/>
          <p14:tracePt t="194784" x="7180263" y="5937250"/>
          <p14:tracePt t="194791" x="7194550" y="5937250"/>
          <p14:tracePt t="194806" x="7200900" y="5937250"/>
          <p14:tracePt t="194814" x="7215188" y="5943600"/>
          <p14:tracePt t="194823" x="7223125" y="5943600"/>
          <p14:tracePt t="194840" x="7243763" y="5943600"/>
          <p14:tracePt t="194858" x="7251700" y="5943600"/>
          <p14:tracePt t="194874" x="7258050" y="5943600"/>
          <p14:tracePt t="194948" x="7258050" y="5951538"/>
          <p14:tracePt t="194962" x="7251700" y="5957888"/>
          <p14:tracePt t="194970" x="7243763" y="5965825"/>
          <p14:tracePt t="194979" x="7237413" y="5965825"/>
          <p14:tracePt t="194993" x="7223125" y="5972175"/>
          <p14:tracePt t="195010" x="7208838" y="5972175"/>
          <p14:tracePt t="195028" x="7165975" y="5980113"/>
          <p14:tracePt t="195045" x="7137400" y="5980113"/>
          <p14:tracePt t="195062" x="7115175" y="5980113"/>
          <p14:tracePt t="195079" x="7037388" y="5965825"/>
          <p14:tracePt t="195095" x="6986588" y="5957888"/>
          <p14:tracePt t="195113" x="6929438" y="5922963"/>
          <p14:tracePt t="195130" x="6872288" y="5900738"/>
          <p14:tracePt t="195147" x="6815138" y="5880100"/>
          <p14:tracePt t="195164" x="6765925" y="5880100"/>
          <p14:tracePt t="195181" x="6729413" y="5857875"/>
          <p14:tracePt t="195198" x="6723063" y="5843588"/>
          <p14:tracePt t="195216" x="6723063" y="5815013"/>
          <p14:tracePt t="195232" x="6708775" y="5765800"/>
          <p14:tracePt t="195250" x="6700838" y="5743575"/>
          <p14:tracePt t="195267" x="6694488" y="5722938"/>
          <p14:tracePt t="195268" x="6686550" y="5715000"/>
          <p14:tracePt t="195284" x="6680200" y="5700713"/>
          <p14:tracePt t="195301" x="6680200" y="5686425"/>
          <p14:tracePt t="195318" x="6680200" y="5657850"/>
          <p14:tracePt t="195335" x="6680200" y="5622925"/>
          <p14:tracePt t="195352" x="6680200" y="5594350"/>
          <p14:tracePt t="195368" x="6694488" y="5522913"/>
          <p14:tracePt t="195386" x="6694488" y="5472113"/>
          <p14:tracePt t="195403" x="6708775" y="5443538"/>
          <p14:tracePt t="195420" x="6715125" y="5429250"/>
          <p14:tracePt t="195437" x="6723063" y="5414963"/>
          <p14:tracePt t="195454" x="6751638" y="5394325"/>
          <p14:tracePt t="195470" x="6765925" y="5380038"/>
          <p14:tracePt t="195488" x="6794500" y="5351463"/>
          <p14:tracePt t="195505" x="6808788" y="5337175"/>
          <p14:tracePt t="195522" x="6823075" y="5322888"/>
          <p14:tracePt t="195539" x="6837363" y="5308600"/>
          <p14:tracePt t="195556" x="6858000" y="5300663"/>
          <p14:tracePt t="195573" x="6872288" y="5294313"/>
          <p14:tracePt t="195590" x="6894513" y="5286375"/>
          <p14:tracePt t="195608" x="6929438" y="5272088"/>
          <p14:tracePt t="195625" x="6951663" y="5257800"/>
          <p14:tracePt t="195641" x="6972300" y="5251450"/>
          <p14:tracePt t="195658" x="6994525" y="5243513"/>
          <p14:tracePt t="195676" x="7023100" y="5237163"/>
          <p14:tracePt t="195693" x="7065963" y="5229225"/>
          <p14:tracePt t="195710" x="7094538" y="5222875"/>
          <p14:tracePt t="195726" x="7129463" y="5208588"/>
          <p14:tracePt t="195743" x="7151688" y="5208588"/>
          <p14:tracePt t="195760" x="7172325" y="5208588"/>
          <p14:tracePt t="195778" x="7194550" y="5208588"/>
          <p14:tracePt t="195795" x="7223125" y="5200650"/>
          <p14:tracePt t="195813" x="7280275" y="5186363"/>
          <p14:tracePt t="195829" x="7308850" y="5186363"/>
          <p14:tracePt t="195846" x="7343775" y="5186363"/>
          <p14:tracePt t="195862" x="7372350" y="5186363"/>
          <p14:tracePt t="195880" x="7400925" y="5186363"/>
          <p14:tracePt t="195897" x="7415213" y="5186363"/>
          <p14:tracePt t="195914" x="7429500" y="5186363"/>
          <p14:tracePt t="195931" x="7466013" y="5194300"/>
          <p14:tracePt t="195948" x="7500938" y="5200650"/>
          <p14:tracePt t="195965" x="7551738" y="5214938"/>
          <p14:tracePt t="195982" x="7600950" y="5222875"/>
          <p14:tracePt t="195999" x="7666038" y="5251450"/>
          <p14:tracePt t="196017" x="7729538" y="5257800"/>
          <p14:tracePt t="196033" x="7751763" y="5257800"/>
          <p14:tracePt t="196050" x="7766050" y="5265738"/>
          <p14:tracePt t="196068" x="7772400" y="5265738"/>
          <p14:tracePt t="196085" x="7794625" y="5265738"/>
          <p14:tracePt t="196101" x="7829550" y="5280025"/>
          <p14:tracePt t="196119" x="7894638" y="5308600"/>
          <p14:tracePt t="196136" x="7951788" y="5329238"/>
          <p14:tracePt t="196152" x="7994650" y="5351463"/>
          <p14:tracePt t="196169" x="8008938" y="5357813"/>
          <p14:tracePt t="196187" x="8029575" y="5365750"/>
          <p14:tracePt t="196205" x="8037513" y="5372100"/>
          <p14:tracePt t="196223" x="8043863" y="5394325"/>
          <p14:tracePt t="196238" x="8058150" y="5422900"/>
          <p14:tracePt t="196255" x="8072438" y="5451475"/>
          <p14:tracePt t="196272" x="8086725" y="5486400"/>
          <p14:tracePt t="196290" x="8101013" y="5514975"/>
          <p14:tracePt t="196308" x="8101013" y="5543550"/>
          <p14:tracePt t="196325" x="8101013" y="5565775"/>
          <p14:tracePt t="196341" x="8101013" y="5600700"/>
          <p14:tracePt t="196360" x="8101013" y="5643563"/>
          <p14:tracePt t="196375" x="8094663" y="5694363"/>
          <p14:tracePt t="196391" x="8094663" y="5751513"/>
          <p14:tracePt t="196408" x="8094663" y="5794375"/>
          <p14:tracePt t="196425" x="8086725" y="5829300"/>
          <p14:tracePt t="196442" x="8086725" y="5865813"/>
          <p14:tracePt t="196459" x="8086725" y="5872163"/>
          <p14:tracePt t="196463" x="8086725" y="5880100"/>
          <p14:tracePt t="196476" x="8080375" y="5886450"/>
          <p14:tracePt t="196493" x="8080375" y="5915025"/>
          <p14:tracePt t="196510" x="8072438" y="5929313"/>
          <p14:tracePt t="196528" x="8058150" y="5957888"/>
          <p14:tracePt t="196545" x="8051800" y="5980113"/>
          <p14:tracePt t="196561" x="8029575" y="6000750"/>
          <p14:tracePt t="196579" x="8023225" y="6022975"/>
          <p14:tracePt t="196595" x="8015288" y="6029325"/>
          <p14:tracePt t="196612" x="8008938" y="6037263"/>
          <p14:tracePt t="196629" x="7986713" y="6065838"/>
          <p14:tracePt t="196647" x="7958138" y="6086475"/>
          <p14:tracePt t="196666" x="7915275" y="6108700"/>
          <p14:tracePt t="196681" x="7894638" y="6129338"/>
          <p14:tracePt t="196698" x="7872413" y="6143625"/>
          <p14:tracePt t="196715" x="7858125" y="6143625"/>
          <p14:tracePt t="196731" x="7843838" y="6143625"/>
          <p14:tracePt t="196749" x="7837488" y="6143625"/>
          <p14:tracePt t="196766" x="7823200" y="6143625"/>
          <p14:tracePt t="196783" x="7800975" y="6157913"/>
          <p14:tracePt t="196802" x="7772400" y="6157913"/>
          <p14:tracePt t="196819" x="7751763" y="6165850"/>
          <p14:tracePt t="196836" x="7723188" y="6186488"/>
          <p14:tracePt t="196851" x="7694613" y="6194425"/>
          <p14:tracePt t="196868" x="7680325" y="6208713"/>
          <p14:tracePt t="196885" x="7672388" y="6208713"/>
          <p14:tracePt t="196902" x="7651750" y="6215063"/>
          <p14:tracePt t="196919" x="7629525" y="6215063"/>
          <p14:tracePt t="196937" x="7566025" y="6215063"/>
          <p14:tracePt t="196953" x="7537450" y="6223000"/>
          <p14:tracePt t="196970" x="7494588" y="6223000"/>
          <p14:tracePt t="196987" x="7458075" y="6229350"/>
          <p14:tracePt t="197004" x="7423150" y="6229350"/>
          <p14:tracePt t="197022" x="7394575" y="6229350"/>
          <p14:tracePt t="197038" x="7366000" y="6223000"/>
          <p14:tracePt t="197040" x="7337425" y="6215063"/>
          <p14:tracePt t="197056" x="7286625" y="6215063"/>
          <p14:tracePt t="197073" x="7243763" y="6215063"/>
          <p14:tracePt t="197091" x="7200900" y="6208713"/>
          <p14:tracePt t="197108" x="7158038" y="6208713"/>
          <p14:tracePt t="197123" x="7129463" y="6208713"/>
          <p14:tracePt t="197125" x="7108825" y="6208713"/>
          <p14:tracePt t="197141" x="7072313" y="6194425"/>
          <p14:tracePt t="197158" x="7051675" y="6180138"/>
          <p14:tracePt t="197175" x="7023100" y="6165850"/>
          <p14:tracePt t="197192" x="7000875" y="6157913"/>
          <p14:tracePt t="197210" x="6965950" y="6151563"/>
          <p14:tracePt t="197226" x="6943725" y="6143625"/>
          <p14:tracePt t="197227" x="6929438" y="6143625"/>
          <p14:tracePt t="197243" x="6908800" y="6129338"/>
          <p14:tracePt t="197260" x="6865938" y="6122988"/>
          <p14:tracePt t="197277" x="6815138" y="6094413"/>
          <p14:tracePt t="197295" x="6765925" y="6080125"/>
          <p14:tracePt t="197312" x="6715125" y="6065838"/>
          <p14:tracePt t="197329" x="6708775" y="6057900"/>
          <p14:tracePt t="197345" x="6672263" y="6057900"/>
          <p14:tracePt t="197363" x="6665913" y="6051550"/>
          <p14:tracePt t="197379" x="6657975" y="6037263"/>
          <p14:tracePt t="197396" x="6629400" y="6022975"/>
          <p14:tracePt t="197413" x="6594475" y="5994400"/>
          <p14:tracePt t="197431" x="6565900" y="5957888"/>
          <p14:tracePt t="197448" x="6543675" y="5943600"/>
          <p14:tracePt t="197464" x="6529388" y="5915025"/>
          <p14:tracePt t="197484" x="6515100" y="5908675"/>
          <p14:tracePt t="197499" x="6508750" y="5886450"/>
          <p14:tracePt t="197516" x="6500813" y="5843588"/>
          <p14:tracePt t="197533" x="6486525" y="5822950"/>
          <p14:tracePt t="197549" x="6486525" y="5786438"/>
          <p14:tracePt t="197567" x="6486525" y="5757863"/>
          <p14:tracePt t="197584" x="6480175" y="5715000"/>
          <p14:tracePt t="197601" x="6480175" y="5672138"/>
          <p14:tracePt t="197618" x="6480175" y="5614988"/>
          <p14:tracePt t="197636" x="6486525" y="5572125"/>
          <p14:tracePt t="197652" x="6494463" y="5529263"/>
          <p14:tracePt t="197670" x="6500813" y="5500688"/>
          <p14:tracePt t="197688" x="6523038" y="5451475"/>
          <p14:tracePt t="197705" x="6529388" y="5429250"/>
          <p14:tracePt t="197721" x="6537325" y="5408613"/>
          <p14:tracePt t="197738" x="6551613" y="5408613"/>
          <p14:tracePt t="197754" x="6557963" y="5386388"/>
          <p14:tracePt t="197771" x="6580188" y="5351463"/>
          <p14:tracePt t="197788" x="6608763" y="5308600"/>
          <p14:tracePt t="197805" x="6672263" y="5251450"/>
          <p14:tracePt t="197822" x="6694488" y="5229225"/>
          <p14:tracePt t="197840" x="6715125" y="5222875"/>
          <p14:tracePt t="197856" x="6729413" y="5222875"/>
          <p14:tracePt t="197873" x="6743700" y="5222875"/>
          <p14:tracePt t="197891" x="6780213" y="5186363"/>
          <p14:tracePt t="197908" x="6800850" y="5165725"/>
          <p14:tracePt t="197924" x="6843713" y="5151438"/>
          <p14:tracePt t="197942" x="6880225" y="5137150"/>
          <p14:tracePt t="197959" x="6900863" y="5137150"/>
          <p14:tracePt t="197975" x="6937375" y="5129213"/>
          <p14:tracePt t="197980" x="6943725" y="5122863"/>
          <p14:tracePt t="197993" x="6972300" y="5114925"/>
          <p14:tracePt t="198010" x="6994525" y="5114925"/>
          <p14:tracePt t="198027" x="7015163" y="5114925"/>
          <p14:tracePt t="198044" x="7043738" y="5114925"/>
          <p14:tracePt t="198062" x="7094538" y="5114925"/>
          <p14:tracePt t="198080" x="7200900" y="5114925"/>
          <p14:tracePt t="198096" x="7280275" y="5114925"/>
          <p14:tracePt t="198113" x="7337425" y="5114925"/>
          <p14:tracePt t="198130" x="7386638" y="5114925"/>
          <p14:tracePt t="198148" x="7480300" y="5108575"/>
          <p14:tracePt t="198166" x="7551738" y="5100638"/>
          <p14:tracePt t="198181" x="7594600" y="5108575"/>
          <p14:tracePt t="198197" x="7658100" y="5114925"/>
          <p14:tracePt t="198214" x="7694613" y="5137150"/>
          <p14:tracePt t="198231" x="7737475" y="5151438"/>
          <p14:tracePt t="198248" x="7766050" y="5157788"/>
          <p14:tracePt t="198265" x="7794625" y="5165725"/>
          <p14:tracePt t="198282" x="7843838" y="5172075"/>
          <p14:tracePt t="198299" x="7872413" y="5180013"/>
          <p14:tracePt t="198316" x="7886700" y="5194300"/>
          <p14:tracePt t="198334" x="7908925" y="5200650"/>
          <p14:tracePt t="198351" x="7937500" y="5229225"/>
          <p14:tracePt t="198367" x="7958138" y="5243513"/>
          <p14:tracePt t="198384" x="7980363" y="5272088"/>
          <p14:tracePt t="198402" x="7986713" y="5286375"/>
          <p14:tracePt t="198419" x="7994650" y="5308600"/>
          <p14:tracePt t="198438" x="7994650" y="5329238"/>
          <p14:tracePt t="198455" x="8001000" y="5357813"/>
          <p14:tracePt t="198472" x="8008938" y="5400675"/>
          <p14:tracePt t="198488" x="8008938" y="5429250"/>
          <p14:tracePt t="198505" x="8008938" y="5457825"/>
          <p14:tracePt t="198521" x="8008938" y="5486400"/>
          <p14:tracePt t="198538" x="8015288" y="5500688"/>
          <p14:tracePt t="198555" x="8015288" y="5522913"/>
          <p14:tracePt t="198572" x="8015288" y="5529263"/>
          <p14:tracePt t="198589" x="8008938" y="5543550"/>
          <p14:tracePt t="198606" x="8001000" y="5565775"/>
          <p14:tracePt t="198623" x="7986713" y="5586413"/>
          <p14:tracePt t="198641" x="7972425" y="5643563"/>
          <p14:tracePt t="198657" x="7951788" y="5694363"/>
          <p14:tracePt t="198675" x="7943850" y="5715000"/>
          <p14:tracePt t="198692" x="7937500" y="5737225"/>
          <p14:tracePt t="198710" x="7923213" y="5743575"/>
          <p14:tracePt t="198726" x="7923213" y="5751513"/>
          <p14:tracePt t="198744" x="7900988" y="5772150"/>
          <p14:tracePt t="198759" x="7886700" y="5794375"/>
          <p14:tracePt t="198777" x="7866063" y="5822950"/>
          <p14:tracePt t="198795" x="7829550" y="5865813"/>
          <p14:tracePt t="198811" x="7794625" y="5894388"/>
          <p14:tracePt t="198827" x="7772400" y="5900738"/>
          <p14:tracePt t="198847" x="7737475" y="5915025"/>
          <p14:tracePt t="198862" x="7715250" y="5922963"/>
          <p14:tracePt t="198879" x="7686675" y="5929313"/>
          <p14:tracePt t="198896" x="7658100" y="5929313"/>
          <p14:tracePt t="198913" x="7623175" y="5943600"/>
          <p14:tracePt t="198930" x="7558088" y="5943600"/>
          <p14:tracePt t="198947" x="7543800" y="5951538"/>
          <p14:tracePt t="198965" x="7529513" y="5951538"/>
          <p14:tracePt t="198983" x="7523163" y="5951538"/>
          <p14:tracePt t="199000" x="7486650" y="5951538"/>
          <p14:tracePt t="199015" x="7443788" y="5951538"/>
          <p14:tracePt t="199032" x="7415213" y="5965825"/>
          <p14:tracePt t="199049" x="7386638" y="5965825"/>
          <p14:tracePt t="199066" x="7351713" y="5965825"/>
          <p14:tracePt t="199084" x="7337425" y="5972175"/>
          <p14:tracePt t="199101" x="7308850" y="5980113"/>
          <p14:tracePt t="199117" x="7286625" y="5980113"/>
          <p14:tracePt t="199136" x="7272338" y="5980113"/>
          <p14:tracePt t="199153" x="7258050" y="5972175"/>
          <p14:tracePt t="199170" x="7229475" y="5972175"/>
          <p14:tracePt t="199187" x="7186613" y="5972175"/>
          <p14:tracePt t="199204" x="7172325" y="5972175"/>
          <p14:tracePt t="199221" x="7123113" y="5965825"/>
          <p14:tracePt t="199238" x="7080250" y="5951538"/>
          <p14:tracePt t="199255" x="7037388" y="5943600"/>
          <p14:tracePt t="199272" x="6986588" y="5937250"/>
          <p14:tracePt t="199274" x="6958013" y="5937250"/>
          <p14:tracePt t="199290" x="6908800" y="5929313"/>
          <p14:tracePt t="199306" x="6837363" y="5908675"/>
          <p14:tracePt t="199323" x="6780213" y="5900738"/>
          <p14:tracePt t="199339" x="6723063" y="5880100"/>
          <p14:tracePt t="199356" x="6672263" y="5857875"/>
          <p14:tracePt t="199373" x="6637338" y="5843588"/>
          <p14:tracePt t="199390" x="6594475" y="5843588"/>
          <p14:tracePt t="199407" x="6586538" y="5837238"/>
          <p14:tracePt t="199424" x="6572250" y="5815013"/>
          <p14:tracePt t="199443" x="6565900" y="5786438"/>
          <p14:tracePt t="199460" x="6557963" y="5737225"/>
          <p14:tracePt t="199475" x="6557963" y="5700713"/>
          <p14:tracePt t="199479" x="6557963" y="5686425"/>
          <p14:tracePt t="199492" x="6557963" y="5643563"/>
          <p14:tracePt t="199509" x="6551613" y="5572125"/>
          <p14:tracePt t="199526" x="6557963" y="5537200"/>
          <p14:tracePt t="199544" x="6572250" y="5522913"/>
          <p14:tracePt t="199560" x="6594475" y="5500688"/>
          <p14:tracePt t="199578" x="6615113" y="5480050"/>
          <p14:tracePt t="199596" x="6657975" y="5443538"/>
          <p14:tracePt t="199613" x="6672263" y="5422900"/>
          <p14:tracePt t="199628" x="6700838" y="5386388"/>
          <p14:tracePt t="199646" x="6723063" y="5357813"/>
          <p14:tracePt t="199663" x="6743700" y="5322888"/>
          <p14:tracePt t="199680" x="6765925" y="5300663"/>
          <p14:tracePt t="199697" x="6780213" y="5294313"/>
          <p14:tracePt t="199714" x="6808788" y="5280025"/>
          <p14:tracePt t="199732" x="6823075" y="5243513"/>
          <p14:tracePt t="199748" x="6865938" y="5222875"/>
          <p14:tracePt t="199766" x="6908800" y="5208588"/>
          <p14:tracePt t="199782" x="6937375" y="5200650"/>
          <p14:tracePt t="199799" x="6951663" y="5200650"/>
          <p14:tracePt t="199816" x="6965950" y="5194300"/>
          <p14:tracePt t="199833" x="6980238" y="5186363"/>
          <p14:tracePt t="199850" x="7015163" y="5165725"/>
          <p14:tracePt t="199867" x="7080250" y="5143500"/>
          <p14:tracePt t="199884" x="7123113" y="5143500"/>
          <p14:tracePt t="199901" x="7158038" y="5137150"/>
          <p14:tracePt t="199918" x="7194550" y="5137150"/>
          <p14:tracePt t="199935" x="7223125" y="5137150"/>
          <p14:tracePt t="199953" x="7243763" y="5137150"/>
          <p14:tracePt t="199970" x="7272338" y="5137150"/>
          <p14:tracePt t="199986" x="7294563" y="5137150"/>
          <p14:tracePt t="200003" x="7315200" y="5137150"/>
          <p14:tracePt t="200020" x="7351713" y="5137150"/>
          <p14:tracePt t="200037" x="7394575" y="5143500"/>
          <p14:tracePt t="200055" x="7466013" y="5165725"/>
          <p14:tracePt t="200072" x="7500938" y="5165725"/>
          <p14:tracePt t="200088" x="7537450" y="5180013"/>
          <p14:tracePt t="200105" x="7572375" y="5186363"/>
          <p14:tracePt t="200122" x="7615238" y="5194300"/>
          <p14:tracePt t="200140" x="7658100" y="5200650"/>
          <p14:tracePt t="200157" x="7694613" y="5200650"/>
          <p14:tracePt t="200174" x="7729538" y="5214938"/>
          <p14:tracePt t="200191" x="7737475" y="5222875"/>
          <p14:tracePt t="200208" x="7766050" y="5243513"/>
          <p14:tracePt t="200225" x="7780338" y="5257800"/>
          <p14:tracePt t="200242" x="7808913" y="5280025"/>
          <p14:tracePt t="200259" x="7851775" y="5337175"/>
          <p14:tracePt t="200276" x="7880350" y="5372100"/>
          <p14:tracePt t="200293" x="7894638" y="5386388"/>
          <p14:tracePt t="200310" x="7908925" y="5400675"/>
          <p14:tracePt t="200329" x="7915275" y="5414963"/>
          <p14:tracePt t="200346" x="7915275" y="5443538"/>
          <p14:tracePt t="200363" x="7929563" y="5472113"/>
          <p14:tracePt t="200380" x="7937500" y="5514975"/>
          <p14:tracePt t="200395" x="7937500" y="5537200"/>
          <p14:tracePt t="200412" x="7943850" y="5565775"/>
          <p14:tracePt t="200429" x="7943850" y="5622925"/>
          <p14:tracePt t="200446" x="7951788" y="5651500"/>
          <p14:tracePt t="200464" x="7958138" y="5672138"/>
          <p14:tracePt t="200480" x="7958138" y="5700713"/>
          <p14:tracePt t="200498" x="7958138" y="5737225"/>
          <p14:tracePt t="200515" x="7958138" y="5772150"/>
          <p14:tracePt t="200532" x="7958138" y="5800725"/>
          <p14:tracePt t="200549" x="7958138" y="5837238"/>
          <p14:tracePt t="200565" x="7951788" y="5872163"/>
          <p14:tracePt t="200583" x="7943850" y="5894388"/>
          <p14:tracePt t="200601" x="7929563" y="5922963"/>
          <p14:tracePt t="200617" x="7923213" y="5937250"/>
          <p14:tracePt t="200634" x="7915275" y="5951538"/>
          <p14:tracePt t="200652" x="7908925" y="5965825"/>
          <p14:tracePt t="200670" x="7900988" y="5972175"/>
          <p14:tracePt t="200686" x="7880350" y="5980113"/>
          <p14:tracePt t="200702" x="7866063" y="6008688"/>
          <p14:tracePt t="200719" x="7843838" y="6029325"/>
          <p14:tracePt t="200736" x="7829550" y="6043613"/>
          <p14:tracePt t="200753" x="7815263" y="6051550"/>
          <p14:tracePt t="200770" x="7786688" y="6057900"/>
          <p14:tracePt t="200787" x="7772400" y="6057900"/>
          <p14:tracePt t="200804" x="7723188" y="6065838"/>
          <p14:tracePt t="200821" x="7680325" y="6065838"/>
          <p14:tracePt t="200838" x="7643813" y="6080125"/>
          <p14:tracePt t="200855" x="7615238" y="6086475"/>
          <p14:tracePt t="200872" x="7586663" y="6100763"/>
          <p14:tracePt t="200889" x="7537450" y="6108700"/>
          <p14:tracePt t="200907" x="7466013" y="6129338"/>
          <p14:tracePt t="200923" x="7423150" y="6129338"/>
          <p14:tracePt t="200942" x="7394575" y="6137275"/>
          <p14:tracePt t="200959" x="7366000" y="6137275"/>
          <p14:tracePt t="200962" x="7343775" y="6137275"/>
          <p14:tracePt t="200976" x="7337425" y="6137275"/>
          <p14:tracePt t="200994" x="7286625" y="6137275"/>
          <p14:tracePt t="201010" x="7251700" y="6137275"/>
          <p14:tracePt t="201025" x="7215188" y="6122988"/>
          <p14:tracePt t="201043" x="7172325" y="6115050"/>
          <p14:tracePt t="201060" x="7115175" y="6100763"/>
          <p14:tracePt t="201077" x="7029450" y="6080125"/>
          <p14:tracePt t="201094" x="6908800" y="6057900"/>
          <p14:tracePt t="201113" x="6858000" y="6043613"/>
          <p14:tracePt t="201130" x="6815138" y="6029325"/>
          <p14:tracePt t="201147" x="6794500" y="6029325"/>
          <p14:tracePt t="201162" x="6751638" y="6029325"/>
          <p14:tracePt t="201179" x="6729413" y="6022975"/>
          <p14:tracePt t="201196" x="6708775" y="6015038"/>
          <p14:tracePt t="201213" x="6686550" y="5994400"/>
          <p14:tracePt t="201230" x="6672263" y="5980113"/>
          <p14:tracePt t="201248" x="6651625" y="5965825"/>
          <p14:tracePt t="201264" x="6623050" y="5943600"/>
          <p14:tracePt t="201283" x="6615113" y="5922963"/>
          <p14:tracePt t="201300" x="6615113" y="5894388"/>
          <p14:tracePt t="201317" x="6608763" y="5865813"/>
          <p14:tracePt t="201334" x="6600825" y="5822950"/>
          <p14:tracePt t="201352" x="6600825" y="5757863"/>
          <p14:tracePt t="201368" x="6615113" y="5686425"/>
          <p14:tracePt t="201386" x="6623050" y="5622925"/>
          <p14:tracePt t="201403" x="6623050" y="5580063"/>
          <p14:tracePt t="201419" x="6629400" y="5529263"/>
          <p14:tracePt t="201434" x="6643688" y="5500688"/>
          <p14:tracePt t="201452" x="6643688" y="5486400"/>
          <p14:tracePt t="201470" x="6665913" y="5443538"/>
          <p14:tracePt t="201486" x="6680200" y="5372100"/>
          <p14:tracePt t="201503" x="6700838" y="5280025"/>
          <p14:tracePt t="201520" x="6708775" y="5251450"/>
          <p14:tracePt t="201537" x="6737350" y="5229225"/>
          <p14:tracePt t="201554" x="6765925" y="5214938"/>
          <p14:tracePt t="201572" x="6794500" y="5200650"/>
          <p14:tracePt t="201588" x="6808788" y="5194300"/>
          <p14:tracePt t="201605" x="6837363" y="5186363"/>
          <p14:tracePt t="201622" x="6880225" y="5165725"/>
          <p14:tracePt t="201639" x="6915150" y="5151438"/>
          <p14:tracePt t="201657" x="6972300" y="5143500"/>
          <p14:tracePt t="201673" x="7015163" y="5137150"/>
          <p14:tracePt t="201690" x="7043738" y="5129213"/>
          <p14:tracePt t="201707" x="7072313" y="5114925"/>
          <p14:tracePt t="201726" x="7137400" y="5114925"/>
          <p14:tracePt t="201741" x="7208838" y="5114925"/>
          <p14:tracePt t="201758" x="7272338" y="5114925"/>
          <p14:tracePt t="201776" x="7329488" y="5114925"/>
          <p14:tracePt t="201793" x="7423150" y="5108575"/>
          <p14:tracePt t="201811" x="7500938" y="5108575"/>
          <p14:tracePt t="201830" x="7586663" y="5108575"/>
          <p14:tracePt t="201843" x="7643813" y="5100638"/>
          <p14:tracePt t="201860" x="7672388" y="5122863"/>
          <p14:tracePt t="201878" x="7737475" y="5143500"/>
          <p14:tracePt t="201895" x="7766050" y="5151438"/>
          <p14:tracePt t="201912" x="7800975" y="5157788"/>
          <p14:tracePt t="201929" x="7823200" y="5165725"/>
          <p14:tracePt t="201946" x="7851775" y="5172075"/>
          <p14:tracePt t="201963" x="7872413" y="5180013"/>
          <p14:tracePt t="201980" x="7894638" y="5194300"/>
          <p14:tracePt t="201999" x="7908925" y="5214938"/>
          <p14:tracePt t="202015" x="7923213" y="5222875"/>
          <p14:tracePt t="202032" x="7929563" y="5229225"/>
          <p14:tracePt t="202049" x="7929563" y="5237163"/>
          <p14:tracePt t="202065" x="7937500" y="5257800"/>
          <p14:tracePt t="202082" x="7943850" y="5280025"/>
          <p14:tracePt t="202102" x="7943850" y="5343525"/>
          <p14:tracePt t="202119" x="7943850" y="5386388"/>
          <p14:tracePt t="202136" x="7958138" y="5437188"/>
          <p14:tracePt t="202153" x="7966075" y="5457825"/>
          <p14:tracePt t="202169" x="7966075" y="5480050"/>
          <p14:tracePt t="202186" x="7966075" y="5486400"/>
          <p14:tracePt t="202204" x="7966075" y="5500688"/>
          <p14:tracePt t="202220" x="7966075" y="5514975"/>
          <p14:tracePt t="202236" x="7966075" y="5537200"/>
          <p14:tracePt t="202252" x="7966075" y="5565775"/>
          <p14:tracePt t="202270" x="7966075" y="5600700"/>
          <p14:tracePt t="202288" x="7966075" y="5608638"/>
          <p14:tracePt t="202304" x="7966075" y="5614988"/>
          <p14:tracePt t="202978" x="7972425" y="5614988"/>
          <p14:tracePt t="202993" x="7980363" y="5614988"/>
          <p14:tracePt t="203001" x="7986713" y="5600700"/>
          <p14:tracePt t="203008" x="7994650" y="5600700"/>
          <p14:tracePt t="203020" x="8008938" y="5594350"/>
          <p14:tracePt t="203038" x="8023225" y="5586413"/>
          <p14:tracePt t="203055" x="8023225" y="5580063"/>
          <p14:tracePt t="203112" x="8023225" y="5565775"/>
          <p14:tracePt t="203118" x="8029575" y="5551488"/>
          <p14:tracePt t="203126" x="8029575" y="5543550"/>
          <p14:tracePt t="203139" x="8029575" y="5537200"/>
          <p14:tracePt t="203156" x="8037513" y="5514975"/>
          <p14:tracePt t="203173" x="8037513" y="5480050"/>
          <p14:tracePt t="203190" x="8037513" y="5437188"/>
          <p14:tracePt t="203208" x="8037513" y="5394325"/>
          <p14:tracePt t="203225" x="8037513" y="5351463"/>
          <p14:tracePt t="203241" x="8037513" y="5314950"/>
          <p14:tracePt t="203258" x="8037513" y="5300663"/>
          <p14:tracePt t="203275" x="8037513" y="5280025"/>
          <p14:tracePt t="203292" x="8043863" y="5265738"/>
          <p14:tracePt t="203327" x="8043863" y="5257800"/>
          <p14:tracePt t="203378" x="8043863" y="5251450"/>
          <p14:tracePt t="203394" x="8043863" y="5243513"/>
          <p14:tracePt t="203407" x="8043863" y="5237163"/>
          <p14:tracePt t="203431" x="8043863" y="5229225"/>
          <p14:tracePt t="203447" x="8043863" y="5222875"/>
          <p14:tracePt t="203454" x="8043863" y="5214938"/>
          <p14:tracePt t="203462" x="8043863" y="5208588"/>
          <p14:tracePt t="203479" x="8043863" y="5194300"/>
          <p14:tracePt t="203483" x="8043863" y="5186363"/>
          <p14:tracePt t="203513" x="8043863" y="5172075"/>
          <p14:tracePt t="203531" x="8037513" y="5165725"/>
          <p14:tracePt t="203548" x="8037513" y="5151438"/>
          <p14:tracePt t="203565" x="8037513" y="5143500"/>
          <p14:tracePt t="203599" x="8037513" y="5137150"/>
          <p14:tracePt t="203616" x="8037513" y="5129213"/>
          <p14:tracePt t="203636" x="8037513" y="5122863"/>
          <p14:tracePt t="205945" x="0" y="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연결된 </a:t>
            </a:r>
            <a:r>
              <a:rPr lang="ko-KR" altLang="en-US" sz="3200" dirty="0" err="1" smtClean="0"/>
              <a:t>덱</a:t>
            </a:r>
            <a:r>
              <a:rPr lang="ko-KR" altLang="en-US" sz="3200" dirty="0" smtClean="0"/>
              <a:t> 클래스</a:t>
            </a:r>
            <a:endParaRPr lang="en-US" altLang="ko-KR" sz="3200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360" y="1403775"/>
            <a:ext cx="8229600" cy="282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4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544"/>
    </mc:Choice>
    <mc:Fallback xmlns="">
      <p:transition spd="slow" advTm="16054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4811" x="6723063" y="2271713"/>
          <p14:tracePt t="5060" x="6686550" y="2271713"/>
          <p14:tracePt t="5068" x="6657975" y="2265363"/>
          <p14:tracePt t="5077" x="6629400" y="2251075"/>
          <p14:tracePt t="5094" x="6500813" y="2228850"/>
          <p14:tracePt t="5112" x="6394450" y="2214563"/>
          <p14:tracePt t="5129" x="6265863" y="2185988"/>
          <p14:tracePt t="5146" x="6065838" y="2157413"/>
          <p14:tracePt t="5163" x="5929313" y="2122488"/>
          <p14:tracePt t="5180" x="5800725" y="2079625"/>
          <p14:tracePt t="5197" x="5680075" y="2051050"/>
          <p14:tracePt t="5214" x="5565775" y="2028825"/>
          <p14:tracePt t="5232" x="5400675" y="1985963"/>
          <p14:tracePt t="5249" x="5343525" y="1979613"/>
          <p14:tracePt t="5265" x="5300663" y="1971675"/>
          <p14:tracePt t="5283" x="5286375" y="1971675"/>
          <p14:tracePt t="5300" x="5272088" y="1971675"/>
          <p14:tracePt t="5317" x="5265738" y="1971675"/>
          <p14:tracePt t="5334" x="5194300" y="1979613"/>
          <p14:tracePt t="5351" x="5165725" y="1979613"/>
          <p14:tracePt t="5368" x="5100638" y="1985963"/>
          <p14:tracePt t="5386" x="5051425" y="1993900"/>
          <p14:tracePt t="5402" x="5029200" y="1993900"/>
          <p14:tracePt t="5419" x="5014913" y="2000250"/>
          <p14:tracePt t="5453" x="5000625" y="2000250"/>
          <p14:tracePt t="5458" x="4994275" y="2000250"/>
          <p14:tracePt t="5470" x="4972050" y="2000250"/>
          <p14:tracePt t="5488" x="4957763" y="2000250"/>
          <p14:tracePt t="5506" x="4951413" y="2000250"/>
          <p14:tracePt t="6266" x="4972050" y="2000250"/>
          <p14:tracePt t="6275" x="5008563" y="2008188"/>
          <p14:tracePt t="6282" x="5043488" y="2008188"/>
          <p14:tracePt t="6292" x="5094288" y="2008188"/>
          <p14:tracePt t="6308" x="5180013" y="2008188"/>
          <p14:tracePt t="6325" x="5265738" y="2008188"/>
          <p14:tracePt t="6344" x="5522913" y="2000250"/>
          <p14:tracePt t="6361" x="5694363" y="2000250"/>
          <p14:tracePt t="6378" x="5837238" y="2000250"/>
          <p14:tracePt t="6395" x="5965825" y="2014538"/>
          <p14:tracePt t="6411" x="6086475" y="2008188"/>
          <p14:tracePt t="6413" x="6143625" y="2008188"/>
          <p14:tracePt t="6428" x="6294438" y="2014538"/>
          <p14:tracePt t="6444" x="6415088" y="2014538"/>
          <p14:tracePt t="6461" x="6529388" y="2022475"/>
          <p14:tracePt t="6478" x="6651625" y="2014538"/>
          <p14:tracePt t="6496" x="6743700" y="2008188"/>
          <p14:tracePt t="6515" x="6908800" y="1993900"/>
          <p14:tracePt t="6530" x="7029450" y="1979613"/>
          <p14:tracePt t="6547" x="7129463" y="1979613"/>
          <p14:tracePt t="6564" x="7229475" y="1971675"/>
          <p14:tracePt t="6581" x="7337425" y="1971675"/>
          <p14:tracePt t="6598" x="7451725" y="1951038"/>
          <p14:tracePt t="6616" x="7615238" y="1951038"/>
          <p14:tracePt t="6633" x="7694613" y="1965325"/>
          <p14:tracePt t="6650" x="7794625" y="1965325"/>
          <p14:tracePt t="6667" x="7851775" y="1965325"/>
          <p14:tracePt t="6686" x="7994650" y="1957388"/>
          <p14:tracePt t="6703" x="8051800" y="1957388"/>
          <p14:tracePt t="6718" x="8108950" y="1957388"/>
          <p14:tracePt t="6735" x="8115300" y="1957388"/>
          <p14:tracePt t="6752" x="8123238" y="1957388"/>
          <p14:tracePt t="7044" x="8108950" y="1965325"/>
          <p14:tracePt t="7054" x="8066088" y="1979613"/>
          <p14:tracePt t="7063" x="8037513" y="1985963"/>
          <p14:tracePt t="7077" x="7966075" y="1985963"/>
          <p14:tracePt t="7095" x="7908925" y="1985963"/>
          <p14:tracePt t="7113" x="7815263" y="1985963"/>
          <p14:tracePt t="7130" x="7737475" y="1985963"/>
          <p14:tracePt t="7146" x="7651750" y="1993900"/>
          <p14:tracePt t="7163" x="7529513" y="2008188"/>
          <p14:tracePt t="7179" x="7408863" y="2022475"/>
          <p14:tracePt t="7197" x="7300913" y="2022475"/>
          <p14:tracePt t="7214" x="7180263" y="2022475"/>
          <p14:tracePt t="7231" x="7072313" y="2022475"/>
          <p14:tracePt t="7248" x="6886575" y="2028825"/>
          <p14:tracePt t="7265" x="6765925" y="2028825"/>
          <p14:tracePt t="7282" x="6657975" y="2028825"/>
          <p14:tracePt t="7299" x="6565900" y="2028825"/>
          <p14:tracePt t="7316" x="6429375" y="2022475"/>
          <p14:tracePt t="7335" x="6272213" y="2000250"/>
          <p14:tracePt t="7352" x="6151563" y="1993900"/>
          <p14:tracePt t="7367" x="6015038" y="1985963"/>
          <p14:tracePt t="7384" x="5915025" y="1971675"/>
          <p14:tracePt t="7402" x="5800725" y="1971675"/>
          <p14:tracePt t="7419" x="5722938" y="1971675"/>
          <p14:tracePt t="7436" x="5529263" y="1957388"/>
          <p14:tracePt t="7453" x="5408613" y="1957388"/>
          <p14:tracePt t="7470" x="5308600" y="1957388"/>
          <p14:tracePt t="7488" x="5251450" y="1957388"/>
          <p14:tracePt t="7504" x="5208588" y="1965325"/>
          <p14:tracePt t="7521" x="5186363" y="1971675"/>
          <p14:tracePt t="7538" x="5151438" y="1971675"/>
          <p14:tracePt t="7555" x="5137150" y="1971675"/>
          <p14:tracePt t="7573" x="5114925" y="1971675"/>
          <p14:tracePt t="7589" x="5100638" y="1971675"/>
          <p14:tracePt t="7671" x="5094288" y="1971675"/>
          <p14:tracePt t="7898" x="5094288" y="1965325"/>
          <p14:tracePt t="8865" x="5086350" y="1965325"/>
          <p14:tracePt t="8889" x="5086350" y="1957388"/>
          <p14:tracePt t="8961" x="5080000" y="1957388"/>
          <p14:tracePt t="9024" x="5080000" y="1951038"/>
          <p14:tracePt t="10357" x="5080000" y="1943100"/>
          <p14:tracePt t="11915" x="5065713" y="1943100"/>
          <p14:tracePt t="11922" x="5057775" y="1943100"/>
          <p14:tracePt t="11930" x="5043488" y="1943100"/>
          <p14:tracePt t="11947" x="5029200" y="1943100"/>
          <p14:tracePt t="11965" x="5000625" y="1943100"/>
          <p14:tracePt t="11983" x="4957763" y="1951038"/>
          <p14:tracePt t="12000" x="4943475" y="1957388"/>
          <p14:tracePt t="12017" x="4929188" y="1957388"/>
          <p14:tracePt t="12032" x="4908550" y="1957388"/>
          <p14:tracePt t="12052" x="4886325" y="1957388"/>
          <p14:tracePt t="12068" x="4872038" y="1957388"/>
          <p14:tracePt t="12085" x="4865688" y="1957388"/>
          <p14:tracePt t="12103" x="4857750" y="1965325"/>
          <p14:tracePt t="12119" x="4837113" y="1965325"/>
          <p14:tracePt t="12135" x="4822825" y="1971675"/>
          <p14:tracePt t="12152" x="4794250" y="1971675"/>
          <p14:tracePt t="12169" x="4757738" y="1971675"/>
          <p14:tracePt t="12187" x="4722813" y="1971675"/>
          <p14:tracePt t="12205" x="4700588" y="1971675"/>
          <p14:tracePt t="12222" x="4637088" y="1971675"/>
          <p14:tracePt t="12241" x="4557713" y="1965325"/>
          <p14:tracePt t="12257" x="4486275" y="1971675"/>
          <p14:tracePt t="12273" x="4408488" y="1971675"/>
          <p14:tracePt t="12290" x="4365625" y="1979613"/>
          <p14:tracePt t="12306" x="4329113" y="1985963"/>
          <p14:tracePt t="12324" x="4271963" y="1993900"/>
          <p14:tracePt t="12341" x="4222750" y="1993900"/>
          <p14:tracePt t="12357" x="4194175" y="1993900"/>
          <p14:tracePt t="12376" x="4143375" y="2000250"/>
          <p14:tracePt t="12392" x="4051300" y="2000250"/>
          <p14:tracePt t="12409" x="3994150" y="2000250"/>
          <p14:tracePt t="12426" x="3886200" y="2000250"/>
          <p14:tracePt t="12443" x="3779838" y="2000250"/>
          <p14:tracePt t="12460" x="3671888" y="2014538"/>
          <p14:tracePt t="12477" x="3536950" y="2065338"/>
          <p14:tracePt t="12496" x="3422650" y="2100263"/>
          <p14:tracePt t="12511" x="3371850" y="2114550"/>
          <p14:tracePt t="12528" x="3265488" y="2143125"/>
          <p14:tracePt t="12545" x="3157538" y="2157413"/>
          <p14:tracePt t="12562" x="3051175" y="2157413"/>
          <p14:tracePt t="12581" x="2971800" y="2171700"/>
          <p14:tracePt t="12598" x="2865438" y="2185988"/>
          <p14:tracePt t="12615" x="2786063" y="2193925"/>
          <p14:tracePt t="12631" x="2700338" y="2200275"/>
          <p14:tracePt t="12648" x="2651125" y="2200275"/>
          <p14:tracePt t="12666" x="2551113" y="2214563"/>
          <p14:tracePt t="12684" x="2386013" y="2222500"/>
          <p14:tracePt t="12700" x="2308225" y="2222500"/>
          <p14:tracePt t="12717" x="2236788" y="2228850"/>
          <p14:tracePt t="12734" x="2179638" y="2214563"/>
          <p14:tracePt t="12750" x="2151063" y="2214563"/>
          <p14:tracePt t="12768" x="2128838" y="2214563"/>
          <p14:tracePt t="12784" x="2108200" y="2214563"/>
          <p14:tracePt t="12786" x="2100263" y="2214563"/>
          <p14:tracePt t="12801" x="2085975" y="2214563"/>
          <p14:tracePt t="12818" x="2057400" y="2208213"/>
          <p14:tracePt t="12837" x="2014538" y="2200275"/>
          <p14:tracePt t="12853" x="1936750" y="2193925"/>
          <p14:tracePt t="12870" x="1893888" y="2185988"/>
          <p14:tracePt t="12887" x="1808163" y="2165350"/>
          <p14:tracePt t="12904" x="1708150" y="2157413"/>
          <p14:tracePt t="12921" x="1636713" y="2136775"/>
          <p14:tracePt t="12938" x="1608138" y="2128838"/>
          <p14:tracePt t="12955" x="1585913" y="2122488"/>
          <p14:tracePt t="12972" x="1579563" y="2108200"/>
          <p14:tracePt t="12990" x="1571625" y="2108200"/>
          <p14:tracePt t="13046" x="1571625" y="2100263"/>
          <p14:tracePt t="13063" x="1565275" y="2100263"/>
          <p14:tracePt t="13070" x="1557338" y="2100263"/>
          <p14:tracePt t="13077" x="1550988" y="2093913"/>
          <p14:tracePt t="13094" x="1536700" y="2085975"/>
          <p14:tracePt t="13111" x="1528763" y="2085975"/>
          <p14:tracePt t="13233" x="1522413" y="2085975"/>
          <p14:tracePt t="13549" x="1528763" y="2085975"/>
          <p14:tracePt t="13563" x="1536700" y="2093913"/>
          <p14:tracePt t="13570" x="1536700" y="2100263"/>
          <p14:tracePt t="13578" x="1536700" y="2108200"/>
          <p14:tracePt t="13587" x="1536700" y="2114550"/>
          <p14:tracePt t="13604" x="1543050" y="2122488"/>
          <p14:tracePt t="13622" x="1550988" y="2136775"/>
          <p14:tracePt t="13639" x="1550988" y="2143125"/>
          <p14:tracePt t="13656" x="1557338" y="2151063"/>
          <p14:tracePt t="13673" x="1557338" y="2157413"/>
          <p14:tracePt t="13710" x="1557338" y="2165350"/>
          <p14:tracePt t="13725" x="1557338" y="2171700"/>
          <p14:tracePt t="13732" x="1557338" y="2185988"/>
          <p14:tracePt t="13747" x="1557338" y="2200275"/>
          <p14:tracePt t="13758" x="1565275" y="2208213"/>
          <p14:tracePt t="13779" x="1571625" y="2208213"/>
          <p14:tracePt t="13795" x="1571625" y="2214563"/>
          <p14:tracePt t="13864" x="1579563" y="2214563"/>
          <p14:tracePt t="13873" x="1585913" y="2222500"/>
          <p14:tracePt t="13882" x="1593850" y="2222500"/>
          <p14:tracePt t="13895" x="1600200" y="2222500"/>
          <p14:tracePt t="13913" x="1643063" y="2228850"/>
          <p14:tracePt t="13930" x="1671638" y="2228850"/>
          <p14:tracePt t="13947" x="1693863" y="2228850"/>
          <p14:tracePt t="13964" x="1700213" y="2228850"/>
          <p14:tracePt t="13980" x="1714500" y="2228850"/>
          <p14:tracePt t="13998" x="1722438" y="2228850"/>
          <p14:tracePt t="14016" x="1736725" y="2228850"/>
          <p14:tracePt t="14117" x="1743075" y="2228850"/>
          <p14:tracePt t="14436" x="1743075" y="2243138"/>
          <p14:tracePt t="14445" x="1743075" y="2257425"/>
          <p14:tracePt t="14460" x="1743075" y="2271713"/>
          <p14:tracePt t="14477" x="1743075" y="2286000"/>
          <p14:tracePt t="14484" x="1743075" y="2293938"/>
          <p14:tracePt t="14494" x="1743075" y="2308225"/>
          <p14:tracePt t="14511" x="1743075" y="2336800"/>
          <p14:tracePt t="14528" x="1743075" y="2379663"/>
          <p14:tracePt t="14547" x="1743075" y="2386013"/>
          <p14:tracePt t="14562" x="1743075" y="2414588"/>
          <p14:tracePt t="14578" x="1743075" y="2428875"/>
          <p14:tracePt t="14613" x="1743075" y="2436813"/>
          <p14:tracePt t="14633" x="1743075" y="2471738"/>
          <p14:tracePt t="14665" x="1743075" y="2493963"/>
          <p14:tracePt t="14682" x="1743075" y="2500313"/>
          <p14:tracePt t="14700" x="1743075" y="2522538"/>
          <p14:tracePt t="14717" x="1743075" y="2536825"/>
          <p14:tracePt t="14735" x="1743075" y="2551113"/>
          <p14:tracePt t="14751" x="1743075" y="2571750"/>
          <p14:tracePt t="14767" x="1743075" y="2579688"/>
          <p14:tracePt t="14873" x="1743075" y="2586038"/>
          <p14:tracePt t="15193" x="1751013" y="2571750"/>
          <p14:tracePt t="15202" x="1757363" y="2557463"/>
          <p14:tracePt t="15212" x="1765300" y="2543175"/>
          <p14:tracePt t="15230" x="1771650" y="2522538"/>
          <p14:tracePt t="15245" x="1793875" y="2500313"/>
          <p14:tracePt t="15317" x="1793875" y="2493963"/>
          <p14:tracePt t="15327" x="1800225" y="2479675"/>
          <p14:tracePt t="15333" x="1808163" y="2443163"/>
          <p14:tracePt t="15348" x="1808163" y="2408238"/>
          <p14:tracePt t="15366" x="1808163" y="2357438"/>
          <p14:tracePt t="15382" x="1808163" y="2343150"/>
          <p14:tracePt t="15476" x="1808163" y="2328863"/>
          <p14:tracePt t="15484" x="1808163" y="2308225"/>
          <p14:tracePt t="15490" x="1808163" y="2286000"/>
          <p14:tracePt t="15503" x="1814513" y="2265363"/>
          <p14:tracePt t="15520" x="1814513" y="2236788"/>
          <p14:tracePt t="15537" x="1814513" y="2228850"/>
          <p14:tracePt t="15653" x="1814513" y="2222500"/>
          <p14:tracePt t="15695" x="1808163" y="2222500"/>
          <p14:tracePt t="15702" x="1800225" y="2222500"/>
          <p14:tracePt t="15717" x="1785938" y="2222500"/>
          <p14:tracePt t="15726" x="1779588" y="2222500"/>
          <p14:tracePt t="15747" x="1771650" y="2222500"/>
          <p14:tracePt t="15757" x="1765300" y="2222500"/>
          <p14:tracePt t="15776" x="1757363" y="2222500"/>
          <p14:tracePt t="15797" x="1751013" y="2228850"/>
          <p14:tracePt t="15811" x="1736725" y="2236788"/>
          <p14:tracePt t="15828" x="1728788" y="2251075"/>
          <p14:tracePt t="15845" x="1714500" y="2265363"/>
          <p14:tracePt t="15862" x="1708150" y="2265363"/>
          <p14:tracePt t="15878" x="1700213" y="2271713"/>
          <p14:tracePt t="15896" x="1693863" y="2279650"/>
          <p14:tracePt t="15912" x="1671638" y="2300288"/>
          <p14:tracePt t="15928" x="1665288" y="2314575"/>
          <p14:tracePt t="15946" x="1665288" y="2322513"/>
          <p14:tracePt t="15950" x="1665288" y="2328863"/>
          <p14:tracePt t="15967" x="1657350" y="2343150"/>
          <p14:tracePt t="15983" x="1657350" y="2351088"/>
          <p14:tracePt t="15997" x="1651000" y="2365375"/>
          <p14:tracePt t="16014" x="1651000" y="2400300"/>
          <p14:tracePt t="16031" x="1651000" y="2428875"/>
          <p14:tracePt t="16049" x="1651000" y="2457450"/>
          <p14:tracePt t="16069" x="1651000" y="2500313"/>
          <p14:tracePt t="16082" x="1643063" y="2514600"/>
          <p14:tracePt t="16101" x="1643063" y="2543175"/>
          <p14:tracePt t="16118" x="1643063" y="2565400"/>
          <p14:tracePt t="16152" x="1643063" y="2586038"/>
          <p14:tracePt t="16168" x="1651000" y="2593975"/>
          <p14:tracePt t="16185" x="1657350" y="2614613"/>
          <p14:tracePt t="16202" x="1693863" y="2628900"/>
          <p14:tracePt t="16219" x="1722438" y="2657475"/>
          <p14:tracePt t="16236" x="1757363" y="2679700"/>
          <p14:tracePt t="16254" x="1822450" y="2714625"/>
          <p14:tracePt t="16272" x="1843088" y="2714625"/>
          <p14:tracePt t="16287" x="1879600" y="2722563"/>
          <p14:tracePt t="16304" x="1893888" y="2728913"/>
          <p14:tracePt t="16322" x="1922463" y="2728913"/>
          <p14:tracePt t="16340" x="1957388" y="2722563"/>
          <p14:tracePt t="16357" x="1985963" y="2722563"/>
          <p14:tracePt t="16374" x="1993900" y="2714625"/>
          <p14:tracePt t="16392" x="2000250" y="2714625"/>
          <p14:tracePt t="16409" x="2014538" y="2708275"/>
          <p14:tracePt t="16424" x="2028825" y="2700338"/>
          <p14:tracePt t="16426" x="2036763" y="2700338"/>
          <p14:tracePt t="16442" x="2051050" y="2700338"/>
          <p14:tracePt t="16458" x="2071688" y="2693988"/>
          <p14:tracePt t="16475" x="2071688" y="2679700"/>
          <p14:tracePt t="16493" x="2085975" y="2665413"/>
          <p14:tracePt t="16510" x="2093913" y="2657475"/>
          <p14:tracePt t="16527" x="2093913" y="2643188"/>
          <p14:tracePt t="16544" x="2100263" y="2586038"/>
          <p14:tracePt t="16561" x="2100263" y="2528888"/>
          <p14:tracePt t="16578" x="2100263" y="2465388"/>
          <p14:tracePt t="16595" x="2100263" y="2408238"/>
          <p14:tracePt t="16614" x="2100263" y="2371725"/>
          <p14:tracePt t="16630" x="2100263" y="2365375"/>
          <p14:tracePt t="16646" x="2100263" y="2357438"/>
          <p14:tracePt t="16663" x="2100263" y="2351088"/>
          <p14:tracePt t="16680" x="2100263" y="2336800"/>
          <p14:tracePt t="16697" x="2100263" y="2314575"/>
          <p14:tracePt t="16717" x="2100263" y="2286000"/>
          <p14:tracePt t="16734" x="2093913" y="2257425"/>
          <p14:tracePt t="16752" x="2093913" y="2251075"/>
          <p14:tracePt t="16769" x="2085975" y="2236788"/>
          <p14:tracePt t="16785" x="2079625" y="2222500"/>
          <p14:tracePt t="16811" x="2079625" y="2214563"/>
          <p14:tracePt t="16849" x="2071688" y="2214563"/>
          <p14:tracePt t="16865" x="2071688" y="2208213"/>
          <p14:tracePt t="16881" x="2065338" y="2200275"/>
          <p14:tracePt t="16897" x="2065338" y="2193925"/>
          <p14:tracePt t="16903" x="2057400" y="2185988"/>
          <p14:tracePt t="16920" x="2043113" y="2171700"/>
          <p14:tracePt t="16937" x="2036763" y="2165350"/>
          <p14:tracePt t="16968" x="2028825" y="2165350"/>
          <p14:tracePt t="16989" x="2022475" y="2165350"/>
          <p14:tracePt t="16997" x="2014538" y="2165350"/>
          <p14:tracePt t="17013" x="2000250" y="2157413"/>
          <p14:tracePt t="17023" x="1985963" y="2151063"/>
          <p14:tracePt t="17041" x="1965325" y="2151063"/>
          <p14:tracePt t="17057" x="1936750" y="2143125"/>
          <p14:tracePt t="17074" x="1922463" y="2143125"/>
          <p14:tracePt t="17092" x="1914525" y="2136775"/>
          <p14:tracePt t="17109" x="1908175" y="2136775"/>
          <p14:tracePt t="17126" x="1893888" y="2136775"/>
          <p14:tracePt t="17144" x="1851025" y="2136775"/>
          <p14:tracePt t="17160" x="1836738" y="2128838"/>
          <p14:tracePt t="17176" x="1822450" y="2128838"/>
          <p14:tracePt t="17193" x="1814513" y="2128838"/>
          <p14:tracePt t="17263" x="1808163" y="2128838"/>
          <p14:tracePt t="17271" x="1800225" y="2128838"/>
          <p14:tracePt t="17280" x="1785938" y="2128838"/>
          <p14:tracePt t="17296" x="1771650" y="2143125"/>
          <p14:tracePt t="17313" x="1757363" y="2143125"/>
          <p14:tracePt t="17332" x="1751013" y="2151063"/>
          <p14:tracePt t="17365" x="1743075" y="2157413"/>
          <p14:tracePt t="17381" x="1743075" y="2171700"/>
          <p14:tracePt t="17398" x="1736725" y="2179638"/>
          <p14:tracePt t="17415" x="1736725" y="2185988"/>
          <p14:tracePt t="17433" x="1728788" y="2200275"/>
          <p14:tracePt t="17450" x="1728788" y="2222500"/>
          <p14:tracePt t="17467" x="1728788" y="2236788"/>
          <p14:tracePt t="17484" x="1728788" y="2243138"/>
          <p14:tracePt t="17502" x="1728788" y="2251075"/>
          <p14:tracePt t="17518" x="1722438" y="2271713"/>
          <p14:tracePt t="17538" x="1722438" y="2300288"/>
          <p14:tracePt t="17552" x="1722438" y="2328863"/>
          <p14:tracePt t="17571" x="1722438" y="2351088"/>
          <p14:tracePt t="17589" x="1722438" y="2357438"/>
          <p14:tracePt t="17603" x="1722438" y="2365375"/>
          <p14:tracePt t="17622" x="1722438" y="2379663"/>
          <p14:tracePt t="17640" x="1722438" y="2414588"/>
          <p14:tracePt t="17656" x="1722438" y="2436813"/>
          <p14:tracePt t="17672" x="1722438" y="2443163"/>
          <p14:tracePt t="17689" x="1722438" y="2465388"/>
          <p14:tracePt t="17707" x="1722438" y="2493963"/>
          <p14:tracePt t="17724" x="1728788" y="2536825"/>
          <p14:tracePt t="17740" x="1728788" y="2543175"/>
          <p14:tracePt t="17759" x="1736725" y="2557463"/>
          <p14:tracePt t="17776" x="1736725" y="2565400"/>
          <p14:tracePt t="17791" x="1743075" y="2579688"/>
          <p14:tracePt t="17808" x="1751013" y="2586038"/>
          <p14:tracePt t="17827" x="1757363" y="2593975"/>
          <p14:tracePt t="17844" x="1785938" y="2608263"/>
          <p14:tracePt t="17861" x="1800225" y="2614613"/>
          <p14:tracePt t="17878" x="1814513" y="2614613"/>
          <p14:tracePt t="17896" x="1836738" y="2622550"/>
          <p14:tracePt t="17912" x="1843088" y="2622550"/>
          <p14:tracePt t="17930" x="1851025" y="2622550"/>
          <p14:tracePt t="18052" x="1857375" y="2622550"/>
          <p14:tracePt t="18067" x="1865313" y="2622550"/>
          <p14:tracePt t="18084" x="1871663" y="2614613"/>
          <p14:tracePt t="18132" x="1871663" y="2608263"/>
          <p14:tracePt t="18161" x="1871663" y="2600325"/>
          <p14:tracePt t="18176" x="1879600" y="2600325"/>
          <p14:tracePt t="18256" x="1879600" y="2593975"/>
          <p14:tracePt t="18358" x="1885950" y="2593975"/>
          <p14:tracePt t="18904" x="1871663" y="2593975"/>
          <p14:tracePt t="18919" x="1865313" y="2593975"/>
          <p14:tracePt t="36297" x="1871663" y="2593975"/>
          <p14:tracePt t="36303" x="1879600" y="2593975"/>
          <p14:tracePt t="36319" x="1885950" y="2593975"/>
          <p14:tracePt t="36332" x="1914525" y="2593975"/>
          <p14:tracePt t="36349" x="1928813" y="2593975"/>
          <p14:tracePt t="36366" x="1979613" y="2593975"/>
          <p14:tracePt t="36383" x="2008188" y="2586038"/>
          <p14:tracePt t="36402" x="2028825" y="2586038"/>
          <p14:tracePt t="36419" x="2057400" y="2579688"/>
          <p14:tracePt t="36436" x="2079625" y="2579688"/>
          <p14:tracePt t="36453" x="2093913" y="2579688"/>
          <p14:tracePt t="36469" x="2114550" y="2579688"/>
          <p14:tracePt t="36488" x="2136775" y="2571750"/>
          <p14:tracePt t="36504" x="2157413" y="2571750"/>
          <p14:tracePt t="36520" x="2185988" y="2565400"/>
          <p14:tracePt t="36537" x="2208213" y="2565400"/>
          <p14:tracePt t="36555" x="2214563" y="2557463"/>
          <p14:tracePt t="36571" x="2222500" y="2557463"/>
          <p14:tracePt t="36588" x="2222500" y="2551113"/>
          <p14:tracePt t="36606" x="2236788" y="2551113"/>
          <p14:tracePt t="36623" x="2257425" y="2551113"/>
          <p14:tracePt t="36641" x="2271713" y="2543175"/>
          <p14:tracePt t="36658" x="2286000" y="2543175"/>
          <p14:tracePt t="36676" x="2322513" y="2543175"/>
          <p14:tracePt t="36693" x="2365375" y="2528888"/>
          <p14:tracePt t="36710" x="2379663" y="2528888"/>
          <p14:tracePt t="36727" x="2400300" y="2514600"/>
          <p14:tracePt t="36744" x="2422525" y="2514600"/>
          <p14:tracePt t="36761" x="2436813" y="2508250"/>
          <p14:tracePt t="36779" x="2451100" y="2500313"/>
          <p14:tracePt t="36794" x="2465388" y="2500313"/>
          <p14:tracePt t="36811" x="2465388" y="2493963"/>
          <p14:tracePt t="36828" x="2479675" y="2493963"/>
          <p14:tracePt t="36845" x="2486025" y="2479675"/>
          <p14:tracePt t="36862" x="2508250" y="2471738"/>
          <p14:tracePt t="36880" x="2536825" y="2451100"/>
          <p14:tracePt t="36896" x="2557463" y="2443163"/>
          <p14:tracePt t="36913" x="2565400" y="2428875"/>
          <p14:tracePt t="36932" x="2565400" y="2422525"/>
          <p14:tracePt t="36949" x="2571750" y="2414588"/>
          <p14:tracePt t="37047" x="2579688" y="2414588"/>
          <p14:tracePt t="37052" x="2579688" y="2408238"/>
          <p14:tracePt t="37099" x="2586038" y="2408238"/>
          <p14:tracePt t="37130" x="2600325" y="2400300"/>
          <p14:tracePt t="37147" x="2614613" y="2400300"/>
          <p14:tracePt t="37152" x="2622550" y="2393950"/>
          <p14:tracePt t="37161" x="2628900" y="2393950"/>
          <p14:tracePt t="37170" x="2636838" y="2386013"/>
          <p14:tracePt t="37188" x="2651125" y="2386013"/>
          <p14:tracePt t="37205" x="2657475" y="2371725"/>
          <p14:tracePt t="37221" x="2671763" y="2371725"/>
          <p14:tracePt t="37255" x="2686050" y="2365375"/>
          <p14:tracePt t="37273" x="2700338" y="2365375"/>
          <p14:tracePt t="37291" x="2714625" y="2357438"/>
          <p14:tracePt t="37308" x="2736850" y="2351088"/>
          <p14:tracePt t="37324" x="2794000" y="2328863"/>
          <p14:tracePt t="37342" x="2822575" y="2314575"/>
          <p14:tracePt t="37359" x="2851150" y="2293938"/>
          <p14:tracePt t="37375" x="2894013" y="2279650"/>
          <p14:tracePt t="37392" x="2936875" y="2257425"/>
          <p14:tracePt t="37409" x="2951163" y="2251075"/>
          <p14:tracePt t="37426" x="3043238" y="2236788"/>
          <p14:tracePt t="37443" x="3122613" y="2222500"/>
          <p14:tracePt t="37462" x="3228975" y="2200275"/>
          <p14:tracePt t="37478" x="3351213" y="2165350"/>
          <p14:tracePt t="37494" x="3457575" y="2100263"/>
          <p14:tracePt t="37512" x="3600450" y="2071688"/>
          <p14:tracePt t="37528" x="3671888" y="2071688"/>
          <p14:tracePt t="37546" x="3729038" y="2057400"/>
          <p14:tracePt t="37563" x="3814763" y="2043113"/>
          <p14:tracePt t="37580" x="3879850" y="2022475"/>
          <p14:tracePt t="37598" x="4014788" y="2008188"/>
          <p14:tracePt t="37614" x="4051300" y="2000250"/>
          <p14:tracePt t="37631" x="4108450" y="1979613"/>
          <p14:tracePt t="37648" x="4165600" y="1965325"/>
          <p14:tracePt t="37665" x="4208463" y="1951038"/>
          <p14:tracePt t="37682" x="4257675" y="1936750"/>
          <p14:tracePt t="37701" x="4308475" y="1922463"/>
          <p14:tracePt t="37717" x="4329113" y="1914525"/>
          <p14:tracePt t="37734" x="4343400" y="1908175"/>
          <p14:tracePt t="37751" x="4351338" y="1900238"/>
          <p14:tracePt t="37769" x="4357688" y="1900238"/>
          <p14:tracePt t="37784" x="4371975" y="1893888"/>
          <p14:tracePt t="37802" x="4379913" y="1893888"/>
          <p14:tracePt t="37819" x="4408488" y="1893888"/>
          <p14:tracePt t="37836" x="4422775" y="1893888"/>
          <p14:tracePt t="37854" x="4443413" y="1885950"/>
          <p14:tracePt t="37870" x="4471988" y="1879600"/>
          <p14:tracePt t="37887" x="4494213" y="1871663"/>
          <p14:tracePt t="37906" x="4508500" y="1857375"/>
          <p14:tracePt t="37923" x="4529138" y="1851025"/>
          <p14:tracePt t="37940" x="4557713" y="1851025"/>
          <p14:tracePt t="37958" x="4579938" y="1851025"/>
          <p14:tracePt t="37974" x="4608513" y="1843088"/>
          <p14:tracePt t="37991" x="4614863" y="1843088"/>
          <p14:tracePt t="38008" x="4629150" y="1843088"/>
          <p14:tracePt t="38025" x="4643438" y="1843088"/>
          <p14:tracePt t="38041" x="4651375" y="1843088"/>
          <p14:tracePt t="38058" x="4657725" y="1843088"/>
          <p14:tracePt t="38075" x="4679950" y="1843088"/>
          <p14:tracePt t="38094" x="4686300" y="1843088"/>
          <p14:tracePt t="38109" x="4700588" y="1843088"/>
          <p14:tracePt t="38127" x="4722813" y="1843088"/>
          <p14:tracePt t="38145" x="4737100" y="1843088"/>
          <p14:tracePt t="38161" x="4743450" y="1843088"/>
          <p14:tracePt t="38247" x="4751388" y="1843088"/>
          <p14:tracePt t="38255" x="4757738" y="1843088"/>
          <p14:tracePt t="38263" x="4757738" y="1836738"/>
          <p14:tracePt t="38280" x="4765675" y="1836738"/>
          <p14:tracePt t="38615" x="4765675" y="1843088"/>
          <p14:tracePt t="38623" x="4765675" y="1851025"/>
          <p14:tracePt t="38630" x="4765675" y="1857375"/>
          <p14:tracePt t="38639" x="4765675" y="1865313"/>
          <p14:tracePt t="38658" x="4765675" y="1879600"/>
          <p14:tracePt t="38673" x="4765675" y="1885950"/>
          <p14:tracePt t="38691" x="4765675" y="1900238"/>
          <p14:tracePt t="38708" x="4765675" y="1922463"/>
          <p14:tracePt t="38725" x="4765675" y="1928813"/>
          <p14:tracePt t="38743" x="4765675" y="1936750"/>
          <p14:tracePt t="38759" x="4765675" y="1943100"/>
          <p14:tracePt t="38776" x="4765675" y="1951038"/>
          <p14:tracePt t="38793" x="4765675" y="1957388"/>
          <p14:tracePt t="38811" x="4765675" y="1979613"/>
          <p14:tracePt t="38828" x="4765675" y="1993900"/>
          <p14:tracePt t="38846" x="4765675" y="2000250"/>
          <p14:tracePt t="38863" x="4765675" y="2008188"/>
          <p14:tracePt t="38881" x="4757738" y="2014538"/>
          <p14:tracePt t="38913" x="4757738" y="2022475"/>
          <p14:tracePt t="38930" x="4757738" y="2028825"/>
          <p14:tracePt t="38947" x="4757738" y="2043113"/>
          <p14:tracePt t="38964" x="4757738" y="2065338"/>
          <p14:tracePt t="38981" x="4757738" y="2085975"/>
          <p14:tracePt t="38998" x="4757738" y="2100263"/>
          <p14:tracePt t="39015" x="4757738" y="2108200"/>
          <p14:tracePt t="39052" x="4757738" y="2114550"/>
          <p14:tracePt t="39071" x="4757738" y="2122488"/>
          <p14:tracePt t="39083" x="4757738" y="2128838"/>
          <p14:tracePt t="39101" x="4757738" y="2136775"/>
          <p14:tracePt t="39117" x="4757738" y="2143125"/>
          <p14:tracePt t="39135" x="4757738" y="2157413"/>
          <p14:tracePt t="39152" x="4757738" y="2165350"/>
          <p14:tracePt t="39193" x="4757738" y="2171700"/>
          <p14:tracePt t="39263" x="4757738" y="2179638"/>
          <p14:tracePt t="39335" x="4757738" y="2185988"/>
          <p14:tracePt t="39367" x="4757738" y="2193925"/>
          <p14:tracePt t="39389" x="4757738" y="2200275"/>
          <p14:tracePt t="39559" x="4765675" y="2200275"/>
          <p14:tracePt t="39826" x="4765675" y="2208213"/>
          <p14:tracePt t="40975" x="4765675" y="2200275"/>
          <p14:tracePt t="41394" x="4765675" y="2193925"/>
          <p14:tracePt t="41419" x="4765675" y="2185988"/>
          <p14:tracePt t="41434" x="4765675" y="2179638"/>
          <p14:tracePt t="41585" x="4765675" y="2171700"/>
          <p14:tracePt t="41686" x="4765675" y="2165350"/>
          <p14:tracePt t="66884" x="4737100" y="2165350"/>
          <p14:tracePt t="66895" x="4700588" y="2165350"/>
          <p14:tracePt t="66905" x="4643438" y="2179638"/>
          <p14:tracePt t="66920" x="4586288" y="2200275"/>
          <p14:tracePt t="66937" x="4514850" y="2236788"/>
          <p14:tracePt t="66956" x="4451350" y="2279650"/>
          <p14:tracePt t="66973" x="4400550" y="2286000"/>
          <p14:tracePt t="66990" x="4343400" y="2308225"/>
          <p14:tracePt t="67006" x="4257675" y="2314575"/>
          <p14:tracePt t="67024" x="4108450" y="2343150"/>
          <p14:tracePt t="67042" x="4000500" y="2365375"/>
          <p14:tracePt t="67059" x="3871913" y="2400300"/>
          <p14:tracePt t="67074" x="3765550" y="2428875"/>
          <p14:tracePt t="67091" x="3686175" y="2471738"/>
          <p14:tracePt t="67108" x="3636963" y="2508250"/>
          <p14:tracePt t="67126" x="3522663" y="2579688"/>
          <p14:tracePt t="67143" x="3465513" y="2608263"/>
          <p14:tracePt t="67159" x="3386138" y="2628900"/>
          <p14:tracePt t="67177" x="3308350" y="2665413"/>
          <p14:tracePt t="67194" x="3265488" y="2693988"/>
          <p14:tracePt t="67211" x="3208338" y="2743200"/>
          <p14:tracePt t="67228" x="3136900" y="2808288"/>
          <p14:tracePt t="67245" x="3114675" y="2851150"/>
          <p14:tracePt t="67262" x="3079750" y="2879725"/>
          <p14:tracePt t="67279" x="3022600" y="2914650"/>
          <p14:tracePt t="67296" x="2979738" y="2922588"/>
          <p14:tracePt t="67314" x="2922588" y="2943225"/>
          <p14:tracePt t="67331" x="2894013" y="2957513"/>
          <p14:tracePt t="67347" x="2857500" y="2971800"/>
          <p14:tracePt t="67365" x="2843213" y="2986088"/>
          <p14:tracePt t="67382" x="2808288" y="3000375"/>
          <p14:tracePt t="67401" x="2757488" y="3028950"/>
          <p14:tracePt t="67418" x="2728913" y="3057525"/>
          <p14:tracePt t="67434" x="2714625" y="3057525"/>
          <p14:tracePt t="67451" x="2686050" y="3057525"/>
          <p14:tracePt t="67469" x="2665413" y="3065463"/>
          <p14:tracePt t="67485" x="2628900" y="3071813"/>
          <p14:tracePt t="67486" x="2614613" y="3086100"/>
          <p14:tracePt t="67502" x="2593975" y="3094038"/>
          <p14:tracePt t="67520" x="2571750" y="3114675"/>
          <p14:tracePt t="67538" x="2551113" y="3128963"/>
          <p14:tracePt t="67542" x="2543175" y="3136900"/>
          <p14:tracePt t="67555" x="2528888" y="3143250"/>
          <p14:tracePt t="67572" x="2493963" y="3165475"/>
          <p14:tracePt t="67589" x="2457450" y="3165475"/>
          <p14:tracePt t="67604" x="2408238" y="3179763"/>
          <p14:tracePt t="67621" x="2393950" y="3186113"/>
          <p14:tracePt t="67639" x="2379663" y="3186113"/>
          <p14:tracePt t="67655" x="2365375" y="3194050"/>
          <p14:tracePt t="67672" x="2343150" y="3194050"/>
          <p14:tracePt t="67691" x="2328863" y="3194050"/>
          <p14:tracePt t="67708" x="2314575" y="3194050"/>
          <p14:tracePt t="67725" x="2293938" y="3194050"/>
          <p14:tracePt t="67742" x="2271713" y="3208338"/>
          <p14:tracePt t="67759" x="2243138" y="3208338"/>
          <p14:tracePt t="67775" x="2228850" y="3214688"/>
          <p14:tracePt t="67792" x="2208213" y="3222625"/>
          <p14:tracePt t="67809" x="2193925" y="3222625"/>
          <p14:tracePt t="67826" x="2179638" y="3222625"/>
          <p14:tracePt t="67843" x="2157413" y="3222625"/>
          <p14:tracePt t="67862" x="2136775" y="3222625"/>
          <p14:tracePt t="67879" x="2108200" y="3222625"/>
          <p14:tracePt t="67896" x="2093913" y="3222625"/>
          <p14:tracePt t="67912" x="2057400" y="3222625"/>
          <p14:tracePt t="67929" x="2022475" y="3214688"/>
          <p14:tracePt t="67945" x="1971675" y="3208338"/>
          <p14:tracePt t="67964" x="1936750" y="3200400"/>
          <p14:tracePt t="67982" x="1908175" y="3194050"/>
          <p14:tracePt t="67999" x="1893888" y="3194050"/>
          <p14:tracePt t="68016" x="1885950" y="3194050"/>
          <p14:tracePt t="68033" x="1879600" y="3194050"/>
          <p14:tracePt t="68069" x="1871663" y="3194050"/>
          <p14:tracePt t="68082" x="1857375" y="3194050"/>
          <p14:tracePt t="68100" x="1851025" y="3194050"/>
          <p14:tracePt t="68116" x="1836738" y="3208338"/>
          <p14:tracePt t="68134" x="1800225" y="3214688"/>
          <p14:tracePt t="68151" x="1785938" y="3228975"/>
          <p14:tracePt t="68168" x="1779588" y="3228975"/>
          <p14:tracePt t="68185" x="1765300" y="3228975"/>
          <p14:tracePt t="68202" x="1736725" y="3228975"/>
          <p14:tracePt t="68219" x="1679575" y="3228975"/>
          <p14:tracePt t="68236" x="1657350" y="3228975"/>
          <p14:tracePt t="68254" x="1622425" y="3228975"/>
          <p14:tracePt t="68271" x="1608138" y="3228975"/>
          <p14:tracePt t="68287" x="1593850" y="3228975"/>
          <p14:tracePt t="68306" x="1579563" y="3228975"/>
          <p14:tracePt t="68323" x="1571625" y="3228975"/>
          <p14:tracePt t="68341" x="1557338" y="3236913"/>
          <p14:tracePt t="68373" x="1550988" y="3236913"/>
          <p14:tracePt t="68393" x="1543050" y="3236913"/>
          <p14:tracePt t="68407" x="1522413" y="3243263"/>
          <p14:tracePt t="68424" x="1493838" y="3243263"/>
          <p14:tracePt t="68441" x="1457325" y="3243263"/>
          <p14:tracePt t="68460" x="1428750" y="3243263"/>
          <p14:tracePt t="68478" x="1400175" y="3243263"/>
          <p14:tracePt t="68494" x="1393825" y="3243263"/>
          <p14:tracePt t="68646" x="1393825" y="3236913"/>
          <p14:tracePt t="68660" x="1393825" y="3228975"/>
          <p14:tracePt t="68669" x="1393825" y="3222625"/>
          <p14:tracePt t="68700" x="1393825" y="3214688"/>
          <p14:tracePt t="68792" x="1393825" y="3194050"/>
          <p14:tracePt t="68799" x="1393825" y="3157538"/>
          <p14:tracePt t="68807" x="1385888" y="3136900"/>
          <p14:tracePt t="68817" x="1379538" y="3114675"/>
          <p14:tracePt t="68835" x="1371600" y="3043238"/>
          <p14:tracePt t="68852" x="1365250" y="2979738"/>
          <p14:tracePt t="68870" x="1357313" y="2928938"/>
          <p14:tracePt t="68888" x="1357313" y="2908300"/>
          <p14:tracePt t="68903" x="1357313" y="2879725"/>
          <p14:tracePt t="68920" x="1357313" y="2857500"/>
          <p14:tracePt t="68938" x="1371600" y="2794000"/>
          <p14:tracePt t="68955" x="1385888" y="2736850"/>
          <p14:tracePt t="68971" x="1414463" y="2693988"/>
          <p14:tracePt t="68988" x="1436688" y="2671763"/>
          <p14:tracePt t="69006" x="1450975" y="2671763"/>
          <p14:tracePt t="69024" x="1471613" y="2665413"/>
          <p14:tracePt t="69041" x="1479550" y="2665413"/>
          <p14:tracePt t="69058" x="1514475" y="2665413"/>
          <p14:tracePt t="69074" x="1550988" y="2657475"/>
          <p14:tracePt t="69092" x="1593850" y="2657475"/>
          <p14:tracePt t="69110" x="1665288" y="2657475"/>
          <p14:tracePt t="69127" x="1736725" y="2657475"/>
          <p14:tracePt t="69144" x="1814513" y="2657475"/>
          <p14:tracePt t="69159" x="1857375" y="2671763"/>
          <p14:tracePt t="69176" x="1893888" y="2671763"/>
          <p14:tracePt t="69193" x="1908175" y="2671763"/>
          <p14:tracePt t="69212" x="1914525" y="2671763"/>
          <p14:tracePt t="69262" x="1922463" y="2671763"/>
          <p14:tracePt t="69299" x="1922463" y="2679700"/>
          <p14:tracePt t="69315" x="1922463" y="2686050"/>
          <p14:tracePt t="69322" x="1922463" y="2708275"/>
          <p14:tracePt t="69331" x="1922463" y="2722563"/>
          <p14:tracePt t="69347" x="1908175" y="2765425"/>
          <p14:tracePt t="69364" x="1908175" y="2786063"/>
          <p14:tracePt t="69381" x="1893888" y="2808288"/>
          <p14:tracePt t="69398" x="1871663" y="2843213"/>
          <p14:tracePt t="69416" x="1836738" y="2851150"/>
          <p14:tracePt t="69433" x="1793875" y="2865438"/>
          <p14:tracePt t="69450" x="1771650" y="2865438"/>
          <p14:tracePt t="69467" x="1743075" y="2871788"/>
          <p14:tracePt t="69484" x="1722438" y="2871788"/>
          <p14:tracePt t="69501" x="1708150" y="2871788"/>
          <p14:tracePt t="69518" x="1693863" y="2871788"/>
          <p14:tracePt t="69627" x="1693863" y="2865438"/>
          <p14:tracePt t="69635" x="1693863" y="2857500"/>
          <p14:tracePt t="69642" x="1693863" y="2851150"/>
          <p14:tracePt t="69654" x="1693863" y="2836863"/>
          <p14:tracePt t="69672" x="1693863" y="2751138"/>
          <p14:tracePt t="69690" x="1693863" y="2651125"/>
          <p14:tracePt t="69707" x="1714500" y="2493963"/>
          <p14:tracePt t="69724" x="1714500" y="2343150"/>
          <p14:tracePt t="69742" x="1714500" y="2308225"/>
          <p14:tracePt t="69759" x="1714500" y="2271713"/>
          <p14:tracePt t="69776" x="1714500" y="2222500"/>
          <p14:tracePt t="69794" x="1714500" y="2179638"/>
          <p14:tracePt t="69808" x="1722438" y="2128838"/>
          <p14:tracePt t="69826" x="1736725" y="2108200"/>
          <p14:tracePt t="69843" x="1736725" y="2100263"/>
          <p14:tracePt t="70002" x="1743075" y="2114550"/>
          <p14:tracePt t="70010" x="1743075" y="2122488"/>
          <p14:tracePt t="70016" x="1743075" y="2136775"/>
          <p14:tracePt t="70031" x="1751013" y="2151063"/>
          <p14:tracePt t="70048" x="1751013" y="2200275"/>
          <p14:tracePt t="70065" x="1751013" y="2251075"/>
          <p14:tracePt t="70082" x="1751013" y="2300288"/>
          <p14:tracePt t="70099" x="1751013" y="2328863"/>
          <p14:tracePt t="70116" x="1751013" y="2351088"/>
          <p14:tracePt t="70134" x="1751013" y="2379663"/>
          <p14:tracePt t="70150" x="1751013" y="2393950"/>
          <p14:tracePt t="70167" x="1751013" y="2414588"/>
          <p14:tracePt t="70184" x="1751013" y="2422525"/>
          <p14:tracePt t="70201" x="1751013" y="2428875"/>
          <p14:tracePt t="70220" x="1751013" y="2451100"/>
          <p14:tracePt t="70237" x="1751013" y="2457450"/>
          <p14:tracePt t="70254" x="1743075" y="2465388"/>
          <p14:tracePt t="70271" x="1743075" y="2471738"/>
          <p14:tracePt t="70288" x="1743075" y="2486025"/>
          <p14:tracePt t="70306" x="1743075" y="2500313"/>
          <p14:tracePt t="70424" x="1743075" y="2514600"/>
          <p14:tracePt t="70432" x="1743075" y="2536825"/>
          <p14:tracePt t="70440" x="1743075" y="2571750"/>
          <p14:tracePt t="70457" x="1751013" y="2608263"/>
          <p14:tracePt t="70475" x="1757363" y="2622550"/>
          <p14:tracePt t="70492" x="1757363" y="2636838"/>
          <p14:tracePt t="70511" x="1757363" y="2643188"/>
          <p14:tracePt t="71713" x="1757363" y="2651125"/>
          <p14:tracePt t="71745" x="1757363" y="2657475"/>
          <p14:tracePt t="71754" x="1757363" y="2665413"/>
          <p14:tracePt t="71783" x="1757363" y="2671763"/>
          <p14:tracePt t="71791" x="1757363" y="2679700"/>
          <p14:tracePt t="71816" x="1757363" y="2686050"/>
          <p14:tracePt t="71824" x="1757363" y="2693988"/>
          <p14:tracePt t="71830" x="1757363" y="2700338"/>
          <p14:tracePt t="71841" x="1757363" y="2714625"/>
          <p14:tracePt t="71860" x="1751013" y="2743200"/>
          <p14:tracePt t="71876" x="1751013" y="2757488"/>
          <p14:tracePt t="71894" x="1751013" y="2771775"/>
          <p14:tracePt t="71912" x="1751013" y="2794000"/>
          <p14:tracePt t="71927" x="1751013" y="2800350"/>
          <p14:tracePt t="71944" x="1751013" y="2808288"/>
          <p14:tracePt t="71981" x="1751013" y="2814638"/>
          <p14:tracePt t="71993" x="1751013" y="2822575"/>
          <p14:tracePt t="72009" x="1751013" y="2836863"/>
          <p14:tracePt t="72017" x="1743075" y="2851150"/>
          <p14:tracePt t="72030" x="1736725" y="2857500"/>
          <p14:tracePt t="72049" x="1728788" y="2879725"/>
          <p14:tracePt t="72065" x="1728788" y="2894013"/>
          <p14:tracePt t="72082" x="1722438" y="2908300"/>
          <p14:tracePt t="72098" x="1722438" y="2914650"/>
          <p14:tracePt t="72115" x="1722438" y="2922588"/>
          <p14:tracePt t="72149" x="1714500" y="2936875"/>
          <p14:tracePt t="72167" x="1708150" y="2951163"/>
          <p14:tracePt t="72184" x="1708150" y="2971800"/>
          <p14:tracePt t="72201" x="1700213" y="2986088"/>
          <p14:tracePt t="72218" x="1700213" y="2994025"/>
          <p14:tracePt t="72235" x="1700213" y="3000375"/>
          <p14:tracePt t="72254" x="1700213" y="3008313"/>
          <p14:tracePt t="72330" x="1693863" y="3008313"/>
          <p14:tracePt t="72354" x="1693863" y="3014663"/>
          <p14:tracePt t="72363" x="1693863" y="3022600"/>
          <p14:tracePt t="72371" x="1685925" y="3022600"/>
          <p14:tracePt t="72389" x="1685925" y="3036888"/>
          <p14:tracePt t="72406" x="1679575" y="3051175"/>
          <p14:tracePt t="72423" x="1679575" y="3065463"/>
          <p14:tracePt t="72683" x="1679575" y="3071813"/>
          <p14:tracePt t="72759" x="1671638" y="3071813"/>
          <p14:tracePt t="72791" x="1671638" y="3079750"/>
          <p14:tracePt t="72814" x="1671638" y="3086100"/>
          <p14:tracePt t="72847" x="1671638" y="3094038"/>
          <p14:tracePt t="72900" x="1671638" y="3100388"/>
          <p14:tracePt t="73035" x="1671638" y="3108325"/>
          <p14:tracePt t="73069" x="1671638" y="3122613"/>
          <p14:tracePt t="73081" x="1671638" y="3128963"/>
          <p14:tracePt t="73129" x="1671638" y="3136900"/>
          <p14:tracePt t="73354" x="1671638" y="3143250"/>
          <p14:tracePt t="73509" x="1671638" y="3151188"/>
          <p14:tracePt t="73563" x="1671638" y="3157538"/>
          <p14:tracePt t="73644" x="1671638" y="3165475"/>
          <p14:tracePt t="73655" x="1671638" y="3171825"/>
          <p14:tracePt t="73660" x="1671638" y="3179763"/>
          <p14:tracePt t="73670" x="1671638" y="3186113"/>
          <p14:tracePt t="73799" x="1671638" y="3194050"/>
          <p14:tracePt t="73899" x="1679575" y="3200400"/>
          <p14:tracePt t="73907" x="1679575" y="3214688"/>
          <p14:tracePt t="73915" x="1685925" y="3228975"/>
          <p14:tracePt t="73926" x="1685925" y="3251200"/>
          <p14:tracePt t="73944" x="1693863" y="3279775"/>
          <p14:tracePt t="73962" x="1700213" y="3314700"/>
          <p14:tracePt t="73978" x="1708150" y="3357563"/>
          <p14:tracePt t="73995" x="1714500" y="3365500"/>
          <p14:tracePt t="74012" x="1722438" y="3379788"/>
          <p14:tracePt t="74030" x="1722438" y="3386138"/>
          <p14:tracePt t="74048" x="1722438" y="3400425"/>
          <p14:tracePt t="74065" x="1722438" y="3414713"/>
          <p14:tracePt t="74070" x="1722438" y="3436938"/>
          <p14:tracePt t="74082" x="1722438" y="3457575"/>
          <p14:tracePt t="74102" x="1728788" y="3486150"/>
          <p14:tracePt t="74117" x="1728788" y="3500438"/>
          <p14:tracePt t="74132" x="1736725" y="3522663"/>
          <p14:tracePt t="74149" x="1736725" y="3551238"/>
          <p14:tracePt t="74166" x="1736725" y="3600450"/>
          <p14:tracePt t="74184" x="1736725" y="3636963"/>
          <p14:tracePt t="74201" x="1736725" y="3679825"/>
          <p14:tracePt t="74217" x="1736725" y="3722688"/>
          <p14:tracePt t="74235" x="1736725" y="3757613"/>
          <p14:tracePt t="74251" x="1736725" y="3771900"/>
          <p14:tracePt t="74269" x="1736725" y="3786188"/>
          <p14:tracePt t="74285" x="1736725" y="3808413"/>
          <p14:tracePt t="74303" x="1736725" y="3829050"/>
          <p14:tracePt t="74320" x="1736725" y="3865563"/>
          <p14:tracePt t="74337" x="1736725" y="3900488"/>
          <p14:tracePt t="74354" x="1736725" y="3937000"/>
          <p14:tracePt t="74371" x="1736725" y="3957638"/>
          <p14:tracePt t="74388" x="1722438" y="3994150"/>
          <p14:tracePt t="74406" x="1722438" y="4051300"/>
          <p14:tracePt t="74424" x="1722438" y="4065588"/>
          <p14:tracePt t="74441" x="1722438" y="4086225"/>
          <p14:tracePt t="74458" x="1722438" y="4114800"/>
          <p14:tracePt t="74475" x="1714500" y="4143375"/>
          <p14:tracePt t="74490" x="1714500" y="4179888"/>
          <p14:tracePt t="74507" x="1714500" y="4222750"/>
          <p14:tracePt t="74525" x="1708150" y="4243388"/>
          <p14:tracePt t="74542" x="1708150" y="4257675"/>
          <p14:tracePt t="74561" x="1708150" y="4265613"/>
          <p14:tracePt t="74579" x="1708150" y="4271963"/>
          <p14:tracePt t="74594" x="1708150" y="4279900"/>
          <p14:tracePt t="74871" x="1700213" y="4271963"/>
          <p14:tracePt t="74878" x="1700213" y="4251325"/>
          <p14:tracePt t="74888" x="1700213" y="4229100"/>
          <p14:tracePt t="74903" x="1700213" y="4171950"/>
          <p14:tracePt t="74919" x="1708150" y="4086225"/>
          <p14:tracePt t="74938" x="1714500" y="3943350"/>
          <p14:tracePt t="74952" x="1714500" y="3900488"/>
          <p14:tracePt t="74970" x="1722438" y="3794125"/>
          <p14:tracePt t="74986" x="1722438" y="3729038"/>
          <p14:tracePt t="75003" x="1728788" y="3665538"/>
          <p14:tracePt t="75020" x="1728788" y="3622675"/>
          <p14:tracePt t="75038" x="1728788" y="3600450"/>
          <p14:tracePt t="75055" x="1728788" y="3571875"/>
          <p14:tracePt t="75074" x="1728788" y="3565525"/>
          <p14:tracePt t="75090" x="1728788" y="3536950"/>
          <p14:tracePt t="75107" x="1736725" y="3514725"/>
          <p14:tracePt t="75124" x="1743075" y="3457575"/>
          <p14:tracePt t="75140" x="1743075" y="3351213"/>
          <p14:tracePt t="75142" x="1743075" y="3294063"/>
          <p14:tracePt t="75157" x="1736725" y="3165475"/>
          <p14:tracePt t="75174" x="1736725" y="3094038"/>
          <p14:tracePt t="75191" x="1736725" y="3086100"/>
          <p14:tracePt t="75408" x="1736725" y="3094038"/>
          <p14:tracePt t="75416" x="1736725" y="3100388"/>
          <p14:tracePt t="75425" x="1736725" y="3114675"/>
          <p14:tracePt t="75434" x="1736725" y="3122613"/>
          <p14:tracePt t="75449" x="1743075" y="3136900"/>
          <p14:tracePt t="75466" x="1751013" y="3165475"/>
          <p14:tracePt t="75482" x="1751013" y="3194050"/>
          <p14:tracePt t="75499" x="1751013" y="3214688"/>
          <p14:tracePt t="75517" x="1751013" y="3228975"/>
          <p14:tracePt t="75535" x="1757363" y="3236913"/>
          <p14:tracePt t="77986" x="1765300" y="3236913"/>
          <p14:tracePt t="78003" x="1771650" y="3236913"/>
          <p14:tracePt t="78011" x="1771650" y="3243263"/>
          <p14:tracePt t="78133" x="1779588" y="3243263"/>
          <p14:tracePt t="78157" x="1785938" y="3243263"/>
          <p14:tracePt t="78197" x="1793875" y="3243263"/>
          <p14:tracePt t="78212" x="1800225" y="3243263"/>
          <p14:tracePt t="78845" x="1808163" y="3243263"/>
          <p14:tracePt t="78875" x="1814513" y="3243263"/>
          <p14:tracePt t="78883" x="1822450" y="3243263"/>
          <p14:tracePt t="78891" x="1828800" y="3243263"/>
          <p14:tracePt t="78899" x="1843088" y="3243263"/>
          <p14:tracePt t="78917" x="1851025" y="3243263"/>
          <p14:tracePt t="78935" x="1857375" y="3243263"/>
          <p14:tracePt t="78951" x="1871663" y="3243263"/>
          <p14:tracePt t="78969" x="1900238" y="3243263"/>
          <p14:tracePt t="78986" x="1914525" y="3243263"/>
          <p14:tracePt t="79004" x="1928813" y="3243263"/>
          <p14:tracePt t="79021" x="1943100" y="3243263"/>
          <p14:tracePt t="79038" x="1993900" y="3243263"/>
          <p14:tracePt t="79055" x="2022475" y="3243263"/>
          <p14:tracePt t="79072" x="2051050" y="3243263"/>
          <p14:tracePt t="79089" x="2108200" y="3251200"/>
          <p14:tracePt t="79106" x="2151063" y="3257550"/>
          <p14:tracePt t="79123" x="2193925" y="3271838"/>
          <p14:tracePt t="79140" x="2251075" y="3279775"/>
          <p14:tracePt t="79156" x="2293938" y="3286125"/>
          <p14:tracePt t="79173" x="2336800" y="3286125"/>
          <p14:tracePt t="79190" x="2379663" y="3294063"/>
          <p14:tracePt t="79207" x="2408238" y="3300413"/>
          <p14:tracePt t="79224" x="2457450" y="3308350"/>
          <p14:tracePt t="79243" x="2508250" y="3314700"/>
          <p14:tracePt t="79260" x="2551113" y="3314700"/>
          <p14:tracePt t="79277" x="2608263" y="3314700"/>
          <p14:tracePt t="79293" x="2651125" y="3314700"/>
          <p14:tracePt t="79310" x="2708275" y="3314700"/>
          <p14:tracePt t="79328" x="2779713" y="3314700"/>
          <p14:tracePt t="79344" x="2857500" y="3314700"/>
          <p14:tracePt t="79362" x="2886075" y="3314700"/>
          <p14:tracePt t="79380" x="2936875" y="3314700"/>
          <p14:tracePt t="79397" x="2979738" y="3314700"/>
          <p14:tracePt t="79414" x="3028950" y="3308350"/>
          <p14:tracePt t="79429" x="3079750" y="3308350"/>
          <p14:tracePt t="79446" x="3114675" y="3308350"/>
          <p14:tracePt t="79463" x="3157538" y="3308350"/>
          <p14:tracePt t="79482" x="3186113" y="3308350"/>
          <p14:tracePt t="79500" x="3214688" y="3300413"/>
          <p14:tracePt t="79516" x="3236913" y="3279775"/>
          <p14:tracePt t="79532" x="3265488" y="3271838"/>
          <p14:tracePt t="79549" x="3294063" y="3271838"/>
          <p14:tracePt t="79566" x="3322638" y="3271838"/>
          <p14:tracePt t="79584" x="3351213" y="3271838"/>
          <p14:tracePt t="79600" x="3379788" y="3271838"/>
          <p14:tracePt t="79601" x="3386138" y="3271838"/>
          <p14:tracePt t="79617" x="3400425" y="3265488"/>
          <p14:tracePt t="79635" x="3414713" y="3257550"/>
          <p14:tracePt t="79652" x="3429000" y="3251200"/>
          <p14:tracePt t="79670" x="3436938" y="3251200"/>
          <p14:tracePt t="79685" x="3443288" y="3251200"/>
          <p14:tracePt t="79704" x="3443288" y="3236913"/>
          <p14:tracePt t="79721" x="3457575" y="3236913"/>
          <p14:tracePt t="79738" x="3479800" y="3228975"/>
          <p14:tracePt t="79755" x="3494088" y="3228975"/>
          <p14:tracePt t="79772" x="3500438" y="3214688"/>
          <p14:tracePt t="79790" x="3500438" y="3208338"/>
          <p14:tracePt t="79805" x="3508375" y="3208338"/>
          <p14:tracePt t="79823" x="3514725" y="3208338"/>
          <p14:tracePt t="79856" x="3522663" y="3208338"/>
          <p14:tracePt t="79874" x="3529013" y="3200400"/>
          <p14:tracePt t="79891" x="3536950" y="3200400"/>
          <p14:tracePt t="79907" x="3536950" y="3194050"/>
          <p14:tracePt t="79926" x="3543300" y="3186113"/>
          <p14:tracePt t="84416" x="3543300" y="3194050"/>
          <p14:tracePt t="84421" x="3543300" y="3208338"/>
          <p14:tracePt t="84436" x="3543300" y="3236913"/>
          <p14:tracePt t="84453" x="3543300" y="3257550"/>
          <p14:tracePt t="84488" x="3529013" y="3271838"/>
          <p14:tracePt t="84507" x="3522663" y="3286125"/>
          <p14:tracePt t="84524" x="3514725" y="3294063"/>
          <p14:tracePt t="84538" x="3508375" y="3294063"/>
          <p14:tracePt t="84573" x="3508375" y="3300413"/>
          <p14:tracePt t="84591" x="3500438" y="3300413"/>
          <p14:tracePt t="84618" x="3494088" y="3300413"/>
          <p14:tracePt t="84635" x="3486150" y="3300413"/>
          <p14:tracePt t="85031" x="3486150" y="3294063"/>
          <p14:tracePt t="85116" x="3486150" y="3286125"/>
          <p14:tracePt t="85148" x="3486150" y="3279775"/>
          <p14:tracePt t="85181" x="3494088" y="3279775"/>
          <p14:tracePt t="85187" x="3494088" y="3271838"/>
          <p14:tracePt t="85227" x="3500438" y="3271838"/>
          <p14:tracePt t="85306" x="3508375" y="3271838"/>
          <p14:tracePt t="85323" x="3514725" y="3271838"/>
          <p14:tracePt t="85400" x="3514725" y="3265488"/>
          <p14:tracePt t="85407" x="3522663" y="3265488"/>
          <p14:tracePt t="85423" x="3529013" y="3265488"/>
          <p14:tracePt t="85437" x="3543300" y="3265488"/>
          <p14:tracePt t="85453" x="3551238" y="3265488"/>
          <p14:tracePt t="85461" x="3565525" y="3265488"/>
          <p14:tracePt t="85479" x="3571875" y="3265488"/>
          <p14:tracePt t="85526" x="3579813" y="3257550"/>
          <p14:tracePt t="85541" x="3586163" y="3257550"/>
          <p14:tracePt t="85555" x="3594100" y="3257550"/>
          <p14:tracePt t="85563" x="3600450" y="3257550"/>
          <p14:tracePt t="85581" x="3608388" y="3257550"/>
          <p14:tracePt t="85598" x="3614738" y="3257550"/>
          <p14:tracePt t="85617" x="3622675" y="3257550"/>
          <p14:tracePt t="85643" x="3629025" y="3257550"/>
          <p14:tracePt t="85657" x="3636963" y="3257550"/>
          <p14:tracePt t="85668" x="3643313" y="3257550"/>
          <p14:tracePt t="85686" x="3651250" y="3257550"/>
          <p14:tracePt t="85702" x="3665538" y="3251200"/>
          <p14:tracePt t="85719" x="3671888" y="3251200"/>
          <p14:tracePt t="85736" x="3686175" y="3251200"/>
          <p14:tracePt t="85752" x="3708400" y="3251200"/>
          <p14:tracePt t="85769" x="3722688" y="3236913"/>
          <p14:tracePt t="85786" x="3729038" y="3236913"/>
          <p14:tracePt t="85804" x="3751263" y="3236913"/>
          <p14:tracePt t="85839" x="3757613" y="3236913"/>
          <p14:tracePt t="85856" x="3765550" y="3236913"/>
          <p14:tracePt t="85871" x="3786188" y="3236913"/>
          <p14:tracePt t="85888" x="3800475" y="3228975"/>
          <p14:tracePt t="85906" x="3829050" y="3228975"/>
          <p14:tracePt t="85923" x="3865563" y="3228975"/>
          <p14:tracePt t="85942" x="3879850" y="3214688"/>
          <p14:tracePt t="85960" x="3900488" y="3214688"/>
          <p14:tracePt t="85974" x="3908425" y="3214688"/>
          <p14:tracePt t="85993" x="3922713" y="3214688"/>
          <p14:tracePt t="86010" x="3929063" y="3208338"/>
          <p14:tracePt t="86026" x="3943350" y="3208338"/>
          <p14:tracePt t="86042" x="3957638" y="3208338"/>
          <p14:tracePt t="86059" x="3965575" y="3208338"/>
          <p14:tracePt t="86078" x="3979863" y="3208338"/>
          <p14:tracePt t="86096" x="3994150" y="3200400"/>
          <p14:tracePt t="86112" x="4014788" y="3194050"/>
          <p14:tracePt t="86129" x="4029075" y="3194050"/>
          <p14:tracePt t="86145" x="4051300" y="3194050"/>
          <p14:tracePt t="86162" x="4071938" y="3194050"/>
          <p14:tracePt t="86179" x="4086225" y="3194050"/>
          <p14:tracePt t="86196" x="4100513" y="3194050"/>
          <p14:tracePt t="86213" x="4108450" y="3194050"/>
          <p14:tracePt t="86230" x="4122738" y="3194050"/>
          <p14:tracePt t="86249" x="4143375" y="3194050"/>
          <p14:tracePt t="86266" x="4157663" y="3194050"/>
          <p14:tracePt t="86283" x="4171950" y="3200400"/>
          <p14:tracePt t="86300" x="4186238" y="3200400"/>
          <p14:tracePt t="86317" x="4200525" y="3200400"/>
          <p14:tracePt t="86334" x="4229100" y="3208338"/>
          <p14:tracePt t="86352" x="4265613" y="3214688"/>
          <p14:tracePt t="86369" x="4286250" y="3222625"/>
          <p14:tracePt t="86386" x="4322763" y="3222625"/>
          <p14:tracePt t="86403" x="4357688" y="3228975"/>
          <p14:tracePt t="86420" x="4400550" y="3228975"/>
          <p14:tracePt t="86437" x="4422775" y="3228975"/>
          <p14:tracePt t="86454" x="4443413" y="3228975"/>
          <p14:tracePt t="86471" x="4479925" y="3228975"/>
          <p14:tracePt t="86487" x="4494213" y="3228975"/>
          <p14:tracePt t="86504" x="4500563" y="3236913"/>
          <p14:tracePt t="86522" x="4522788" y="3236913"/>
          <p14:tracePt t="86539" x="4537075" y="3236913"/>
          <p14:tracePt t="86556" x="4551363" y="3236913"/>
          <p14:tracePt t="86573" x="4565650" y="3243263"/>
          <p14:tracePt t="87150" x="4565650" y="3251200"/>
          <p14:tracePt t="87156" x="4551363" y="3251200"/>
          <p14:tracePt t="87172" x="4543425" y="3251200"/>
          <p14:tracePt t="87187" x="4522788" y="3251200"/>
          <p14:tracePt t="87205" x="4500563" y="3251200"/>
          <p14:tracePt t="87222" x="4465638" y="3251200"/>
          <p14:tracePt t="87238" x="4422775" y="3257550"/>
          <p14:tracePt t="87256" x="4365625" y="3257550"/>
          <p14:tracePt t="87273" x="4329113" y="3265488"/>
          <p14:tracePt t="87290" x="4279900" y="3271838"/>
          <p14:tracePt t="87307" x="4237038" y="3271838"/>
          <p14:tracePt t="87324" x="4171950" y="3271838"/>
          <p14:tracePt t="87342" x="4114800" y="3279775"/>
          <p14:tracePt t="87358" x="4065588" y="3279775"/>
          <p14:tracePt t="87375" x="4022725" y="3271838"/>
          <p14:tracePt t="87394" x="3979863" y="3257550"/>
          <p14:tracePt t="87411" x="3951288" y="3243263"/>
          <p14:tracePt t="87426" x="3937000" y="3228975"/>
          <p14:tracePt t="87428" x="3922713" y="3228975"/>
          <p14:tracePt t="87443" x="3914775" y="3222625"/>
          <p14:tracePt t="87479" x="3908425" y="3214688"/>
          <p14:tracePt t="87496" x="3894138" y="3208338"/>
          <p14:tracePt t="87512" x="3894138" y="3200400"/>
          <p14:tracePt t="87530" x="3886200" y="3186113"/>
          <p14:tracePt t="87546" x="3871913" y="3171825"/>
          <p14:tracePt t="87563" x="3865563" y="3165475"/>
          <p14:tracePt t="87580" x="3857625" y="3157538"/>
          <p14:tracePt t="87597" x="3857625" y="3151188"/>
          <p14:tracePt t="87601" x="3857625" y="3143250"/>
          <p14:tracePt t="87614" x="3857625" y="3136900"/>
          <p14:tracePt t="87632" x="3865563" y="3108325"/>
          <p14:tracePt t="87650" x="3879850" y="3079750"/>
          <p14:tracePt t="87667" x="3894138" y="3043238"/>
          <p14:tracePt t="87686" x="3914775" y="3022600"/>
          <p14:tracePt t="87700" x="3922713" y="3014663"/>
          <p14:tracePt t="87720" x="3943350" y="2971800"/>
          <p14:tracePt t="87734" x="3965575" y="2957513"/>
          <p14:tracePt t="87751" x="3986213" y="2936875"/>
          <p14:tracePt t="87768" x="4000500" y="2922588"/>
          <p14:tracePt t="87785" x="4022725" y="2914650"/>
          <p14:tracePt t="87804" x="4057650" y="2908300"/>
          <p14:tracePt t="87821" x="4065588" y="2908300"/>
          <p14:tracePt t="87839" x="4071938" y="2900363"/>
          <p14:tracePt t="87854" x="4079875" y="2900363"/>
          <p14:tracePt t="87871" x="4094163" y="2900363"/>
          <p14:tracePt t="87888" x="4114800" y="2914650"/>
          <p14:tracePt t="87906" x="4165600" y="2936875"/>
          <p14:tracePt t="87922" x="4200525" y="2943225"/>
          <p14:tracePt t="87940" x="4208463" y="2951163"/>
          <p14:tracePt t="87958" x="4214813" y="2957513"/>
          <p14:tracePt t="87975" x="4214813" y="2979738"/>
          <p14:tracePt t="87992" x="4214813" y="3008313"/>
          <p14:tracePt t="88008" x="4214813" y="3028950"/>
          <p14:tracePt t="88025" x="4222750" y="3028950"/>
          <p14:tracePt t="88059" x="4222750" y="3036888"/>
          <p14:tracePt t="88076" x="4222750" y="3043238"/>
          <p14:tracePt t="88210" x="4214813" y="3043238"/>
          <p14:tracePt t="88234" x="4208463" y="3043238"/>
          <p14:tracePt t="88240" x="4200525" y="3043238"/>
          <p14:tracePt t="88250" x="4194175" y="3043238"/>
          <p14:tracePt t="88305" x="4186238" y="3036888"/>
          <p14:tracePt t="88311" x="4179888" y="3028950"/>
          <p14:tracePt t="88321" x="4165600" y="3014663"/>
          <p14:tracePt t="88332" x="4137025" y="3008313"/>
          <p14:tracePt t="88349" x="4071938" y="2943225"/>
          <p14:tracePt t="88368" x="4022725" y="2908300"/>
          <p14:tracePt t="88386" x="3986213" y="2886075"/>
          <p14:tracePt t="88403" x="3914775" y="2865438"/>
          <p14:tracePt t="88418" x="3879850" y="2836863"/>
          <p14:tracePt t="88435" x="3865563" y="2822575"/>
          <p14:tracePt t="88452" x="3836988" y="2794000"/>
          <p14:tracePt t="88469" x="3814763" y="2765425"/>
          <p14:tracePt t="88489" x="3794125" y="2743200"/>
          <p14:tracePt t="88505" x="3765550" y="2722563"/>
          <p14:tracePt t="88520" x="3751263" y="2700338"/>
          <p14:tracePt t="88522" x="3743325" y="2693988"/>
          <p14:tracePt t="88537" x="3736975" y="2679700"/>
          <p14:tracePt t="88555" x="3729038" y="2671763"/>
          <p14:tracePt t="88571" x="3722688" y="2657475"/>
          <p14:tracePt t="88588" x="3722688" y="2643188"/>
          <p14:tracePt t="88591" x="3722688" y="2636838"/>
          <p14:tracePt t="88608" x="3714750" y="2622550"/>
          <p14:tracePt t="88624" x="3708400" y="2614613"/>
          <p14:tracePt t="88641" x="3694113" y="2600325"/>
          <p14:tracePt t="88658" x="3694113" y="2586038"/>
          <p14:tracePt t="88676" x="3686175" y="2586038"/>
          <p14:tracePt t="92385" x="3671888" y="2586038"/>
          <p14:tracePt t="92390" x="3665538" y="2579688"/>
          <p14:tracePt t="92401" x="3657600" y="2579688"/>
          <p14:tracePt t="92416" x="3622675" y="2579688"/>
          <p14:tracePt t="92433" x="3586163" y="2579688"/>
          <p14:tracePt t="92451" x="3551238" y="2579688"/>
          <p14:tracePt t="92467" x="3457575" y="2579688"/>
          <p14:tracePt t="92485" x="3443288" y="2593975"/>
          <p14:tracePt t="92503" x="3414713" y="2593975"/>
          <p14:tracePt t="92520" x="3394075" y="2608263"/>
          <p14:tracePt t="92537" x="3379788" y="2614613"/>
          <p14:tracePt t="92554" x="3365500" y="2622550"/>
          <p14:tracePt t="92571" x="3343275" y="2636838"/>
          <p14:tracePt t="92588" x="3336925" y="2636838"/>
          <p14:tracePt t="92604" x="3322638" y="2651125"/>
          <p14:tracePt t="92608" x="3308350" y="2665413"/>
          <p14:tracePt t="92621" x="3300413" y="2671763"/>
          <p14:tracePt t="92638" x="3251200" y="2722563"/>
          <p14:tracePt t="92656" x="3236913" y="2751138"/>
          <p14:tracePt t="92673" x="3200400" y="2771775"/>
          <p14:tracePt t="92691" x="3165475" y="2808288"/>
          <p14:tracePt t="92710" x="3114675" y="2828925"/>
          <p14:tracePt t="92726" x="3086100" y="2857500"/>
          <p14:tracePt t="92744" x="3043238" y="2879725"/>
          <p14:tracePt t="92758" x="3014663" y="2900363"/>
          <p14:tracePt t="92775" x="2994025" y="2928938"/>
          <p14:tracePt t="92792" x="2951163" y="2965450"/>
          <p14:tracePt t="92809" x="2894013" y="3000375"/>
          <p14:tracePt t="92826" x="2871788" y="3014663"/>
          <p14:tracePt t="92843" x="2836863" y="3043238"/>
          <p14:tracePt t="92861" x="2786063" y="3065463"/>
          <p14:tracePt t="92878" x="2771775" y="3086100"/>
          <p14:tracePt t="92896" x="2722563" y="3122613"/>
          <p14:tracePt t="92913" x="2671763" y="3171825"/>
          <p14:tracePt t="92931" x="2643188" y="3208338"/>
          <p14:tracePt t="92946" x="2628900" y="3243263"/>
          <p14:tracePt t="92963" x="2593975" y="3300413"/>
          <p14:tracePt t="92980" x="2522538" y="3451225"/>
          <p14:tracePt t="92999" x="2465388" y="3486150"/>
          <p14:tracePt t="93016" x="2451100" y="3514725"/>
          <p14:tracePt t="93033" x="2400300" y="3522663"/>
          <p14:tracePt t="93048" x="2393950" y="3529013"/>
          <p14:tracePt t="93429" x="2393950" y="3536950"/>
          <p14:tracePt t="93459" x="2400300" y="3536950"/>
          <p14:tracePt t="93467" x="2422525" y="3543300"/>
          <p14:tracePt t="93476" x="2457450" y="3543300"/>
          <p14:tracePt t="93494" x="2543175" y="3557588"/>
          <p14:tracePt t="93510" x="2614613" y="3551238"/>
          <p14:tracePt t="93528" x="2665413" y="3536950"/>
          <p14:tracePt t="93544" x="2708275" y="3529013"/>
          <p14:tracePt t="93743" x="2714625" y="3522663"/>
          <p14:tracePt t="93766" x="2722563" y="3522663"/>
          <p14:tracePt t="93797" x="2728913" y="3522663"/>
          <p14:tracePt t="93805" x="2728913" y="3514725"/>
          <p14:tracePt t="93829" x="2736850" y="3514725"/>
          <p14:tracePt t="93868" x="2736850" y="3508375"/>
          <p14:tracePt t="94093" x="2743200" y="3508375"/>
          <p14:tracePt t="94311" x="2743200" y="3500438"/>
          <p14:tracePt t="94326" x="2743200" y="3494088"/>
          <p14:tracePt t="94351" x="2743200" y="3486150"/>
          <p14:tracePt t="94367" x="2743200" y="3471863"/>
          <p14:tracePt t="94375" x="2743200" y="3465513"/>
          <p14:tracePt t="94381" x="2751138" y="3465513"/>
          <p14:tracePt t="94401" x="2757488" y="3443288"/>
          <p14:tracePt t="94417" x="2771775" y="3414713"/>
          <p14:tracePt t="94433" x="2779713" y="3408363"/>
          <p14:tracePt t="94450" x="2794000" y="3394075"/>
          <p14:tracePt t="94468" x="2814638" y="3379788"/>
          <p14:tracePt t="94484" x="2822575" y="3371850"/>
          <p14:tracePt t="94501" x="2836863" y="3357563"/>
          <p14:tracePt t="94519" x="2851150" y="3343275"/>
          <p14:tracePt t="94537" x="2857500" y="3328988"/>
          <p14:tracePt t="94554" x="2865438" y="3308350"/>
          <p14:tracePt t="94570" x="2865438" y="3300413"/>
          <p14:tracePt t="94587" x="2871788" y="3286125"/>
          <p14:tracePt t="94603" x="2879725" y="3271838"/>
          <p14:tracePt t="94622" x="2879725" y="3236913"/>
          <p14:tracePt t="94639" x="2886075" y="3222625"/>
          <p14:tracePt t="94656" x="2894013" y="3208338"/>
          <p14:tracePt t="94672" x="2894013" y="3200400"/>
          <p14:tracePt t="94689" x="2894013" y="3194050"/>
          <p14:tracePt t="94725" x="2894013" y="3179763"/>
          <p14:tracePt t="94742" x="2900363" y="3165475"/>
          <p14:tracePt t="94759" x="2908300" y="3157538"/>
          <p14:tracePt t="94776" x="2908300" y="3136900"/>
          <p14:tracePt t="94794" x="2914650" y="3122613"/>
          <p14:tracePt t="94810" x="2914650" y="3100388"/>
          <p14:tracePt t="94826" x="2914650" y="3071813"/>
          <p14:tracePt t="94843" x="2914650" y="3057525"/>
          <p14:tracePt t="94860" x="2922588" y="3057525"/>
          <p14:tracePt t="94877" x="2928938" y="3051175"/>
          <p14:tracePt t="94894" x="2928938" y="3043238"/>
          <p14:tracePt t="94912" x="2943225" y="3000375"/>
          <p14:tracePt t="94932" x="2951163" y="2986088"/>
          <p14:tracePt t="94948" x="2965450" y="2965450"/>
          <p14:tracePt t="94964" x="2965450" y="2957513"/>
          <p14:tracePt t="94982" x="2971800" y="2951163"/>
          <p14:tracePt t="94999" x="2979738" y="2936875"/>
          <p14:tracePt t="95016" x="2994025" y="2914650"/>
          <p14:tracePt t="95033" x="3000375" y="2908300"/>
          <p14:tracePt t="95050" x="3014663" y="2900363"/>
          <p14:tracePt t="95065" x="3028950" y="2894013"/>
          <p14:tracePt t="95084" x="3043238" y="2865438"/>
          <p14:tracePt t="95101" x="3057525" y="2851150"/>
          <p14:tracePt t="95118" x="3071813" y="2836863"/>
          <p14:tracePt t="95135" x="3079750" y="2828925"/>
          <p14:tracePt t="95225" x="3079750" y="2822575"/>
          <p14:tracePt t="95248" x="3086100" y="2822575"/>
          <p14:tracePt t="98359" x="3086100" y="2851150"/>
          <p14:tracePt t="98365" x="3086100" y="2865438"/>
          <p14:tracePt t="98373" x="3086100" y="2900363"/>
          <p14:tracePt t="98380" x="3086100" y="2914650"/>
          <p14:tracePt t="98397" x="3086100" y="2957513"/>
          <p14:tracePt t="98414" x="3079750" y="2994025"/>
          <p14:tracePt t="98431" x="3079750" y="3043238"/>
          <p14:tracePt t="98449" x="3079750" y="3086100"/>
          <p14:tracePt t="98467" x="3071813" y="3136900"/>
          <p14:tracePt t="98484" x="3071813" y="3179763"/>
          <p14:tracePt t="98501" x="3071813" y="3228975"/>
          <p14:tracePt t="98518" x="3065463" y="3286125"/>
          <p14:tracePt t="98536" x="3065463" y="3379788"/>
          <p14:tracePt t="98553" x="3065463" y="3408363"/>
          <p14:tracePt t="98570" x="3065463" y="3436938"/>
          <p14:tracePt t="98586" x="3065463" y="3443288"/>
          <p14:tracePt t="98603" x="3065463" y="3451225"/>
          <p14:tracePt t="98619" x="3057525" y="3479800"/>
          <p14:tracePt t="98622" x="3051175" y="3486150"/>
          <p14:tracePt t="98636" x="3051175" y="3494088"/>
          <p14:tracePt t="98654" x="3051175" y="3508375"/>
          <p14:tracePt t="98710" x="3051175" y="3514725"/>
          <p14:tracePt t="98724" x="3043238" y="3514725"/>
          <p14:tracePt t="98741" x="3043238" y="3522663"/>
          <p14:tracePt t="98757" x="3036888" y="3529013"/>
          <p14:tracePt t="98762" x="3036888" y="3536950"/>
          <p14:tracePt t="98779" x="3028950" y="3536950"/>
          <p14:tracePt t="98857" x="3028950" y="3543300"/>
          <p14:tracePt t="98874" x="3022600" y="3551238"/>
          <p14:tracePt t="99131" x="3022600" y="3557588"/>
          <p14:tracePt t="99147" x="3022600" y="3565525"/>
          <p14:tracePt t="99155" x="3028950" y="3565525"/>
          <p14:tracePt t="99166" x="3036888" y="3565525"/>
          <p14:tracePt t="99184" x="3065463" y="3565525"/>
          <p14:tracePt t="99200" x="3079750" y="3565525"/>
          <p14:tracePt t="99219" x="3086100" y="3565525"/>
          <p14:tracePt t="99351" x="3100388" y="3565525"/>
          <p14:tracePt t="99356" x="3108325" y="3565525"/>
          <p14:tracePt t="99554" x="3114675" y="3565525"/>
          <p14:tracePt t="99562" x="3128963" y="3565525"/>
          <p14:tracePt t="99569" x="3136900" y="3565525"/>
          <p14:tracePt t="99585" x="3151188" y="3565525"/>
          <p14:tracePt t="99593" x="3157538" y="3565525"/>
          <p14:tracePt t="99613" x="3171825" y="3565525"/>
          <p14:tracePt t="99627" x="3186113" y="3565525"/>
          <p14:tracePt t="99645" x="3194050" y="3565525"/>
          <p14:tracePt t="99662" x="3222625" y="3565525"/>
          <p14:tracePt t="99680" x="3236913" y="3565525"/>
          <p14:tracePt t="99697" x="3251200" y="3557588"/>
          <p14:tracePt t="99732" x="3257550" y="3557588"/>
          <p14:tracePt t="99757" x="3265488" y="3557588"/>
          <p14:tracePt t="99764" x="3271838" y="3557588"/>
          <p14:tracePt t="99781" x="3279775" y="3557588"/>
          <p14:tracePt t="99799" x="3286125" y="3557588"/>
          <p14:tracePt t="99816" x="3294063" y="3557588"/>
          <p14:tracePt t="99833" x="3300413" y="3557588"/>
          <p14:tracePt t="99850" x="3322638" y="3557588"/>
          <p14:tracePt t="99867" x="3328988" y="3557588"/>
          <p14:tracePt t="99906" x="3336925" y="3557588"/>
          <p14:tracePt t="99923" x="3343275" y="3557588"/>
          <p14:tracePt t="99937" x="3351213" y="3557588"/>
          <p14:tracePt t="99954" x="3371850" y="3557588"/>
          <p14:tracePt t="99971" x="3386138" y="3551238"/>
          <p14:tracePt t="99988" x="3414713" y="3551238"/>
          <p14:tracePt t="100003" x="3422650" y="3543300"/>
          <p14:tracePt t="100020" x="3436938" y="3543300"/>
          <p14:tracePt t="100040" x="3443288" y="3543300"/>
          <p14:tracePt t="100057" x="3451225" y="3543300"/>
          <p14:tracePt t="100074" x="3465513" y="3543300"/>
          <p14:tracePt t="100093" x="3471863" y="3536950"/>
          <p14:tracePt t="100108" x="3479800" y="3536950"/>
          <p14:tracePt t="100124" x="3486150" y="3536950"/>
          <p14:tracePt t="100140" x="3500438" y="3536950"/>
          <p14:tracePt t="100157" x="3508375" y="3536950"/>
          <p14:tracePt t="100174" x="3514725" y="3536950"/>
          <p14:tracePt t="100192" x="3529013" y="3536950"/>
          <p14:tracePt t="100208" x="3536950" y="3536950"/>
          <p14:tracePt t="100226" x="3557588" y="3536950"/>
          <p14:tracePt t="100243" x="3571875" y="3536950"/>
          <p14:tracePt t="100260" x="3586163" y="3536950"/>
          <p14:tracePt t="100277" x="3594100" y="3536950"/>
          <p14:tracePt t="100294" x="3600450" y="3536950"/>
          <p14:tracePt t="100313" x="3608388" y="3543300"/>
          <p14:tracePt t="100328" x="3614738" y="3543300"/>
          <p14:tracePt t="100375" x="3622675" y="3543300"/>
          <p14:tracePt t="100407" x="3629025" y="3543300"/>
          <p14:tracePt t="100420" x="3636963" y="3543300"/>
          <p14:tracePt t="100443" x="3643313" y="3543300"/>
          <p14:tracePt t="100451" x="3651250" y="3543300"/>
          <p14:tracePt t="100474" x="3657600" y="3543300"/>
          <p14:tracePt t="100483" x="3665538" y="3551238"/>
          <p14:tracePt t="100490" x="3671888" y="3551238"/>
          <p14:tracePt t="100529" x="3679825" y="3551238"/>
          <p14:tracePt t="100561" x="3686175" y="3551238"/>
          <p14:tracePt t="100592" x="3694113" y="3551238"/>
          <p14:tracePt t="100607" x="3700463" y="3551238"/>
          <p14:tracePt t="100658" x="3708400" y="3551238"/>
          <p14:tracePt t="100671" x="3714750" y="3551238"/>
          <p14:tracePt t="100701" x="3722688" y="3551238"/>
          <p14:tracePt t="100716" x="3729038" y="3551238"/>
          <p14:tracePt t="100733" x="3729038" y="3557588"/>
          <p14:tracePt t="100758" x="3736975" y="3557588"/>
          <p14:tracePt t="100779" x="3743325" y="3557588"/>
          <p14:tracePt t="100787" x="3751263" y="3557588"/>
          <p14:tracePt t="100803" x="3757613" y="3557588"/>
          <p14:tracePt t="100811" x="3765550" y="3557588"/>
          <p14:tracePt t="100827" x="3779838" y="3557588"/>
          <p14:tracePt t="100842" x="3786188" y="3557588"/>
          <p14:tracePt t="101399" x="3794125" y="3557588"/>
          <p14:tracePt t="101421" x="3800475" y="3557588"/>
          <p14:tracePt t="101429" x="3800475" y="3551238"/>
          <p14:tracePt t="101439" x="3808413" y="3551238"/>
          <p14:tracePt t="101459" x="3814763" y="3551238"/>
          <p14:tracePt t="101529" x="3822700" y="3551238"/>
          <p14:tracePt t="101537" x="3829050" y="3551238"/>
          <p14:tracePt t="101545" x="3836988" y="3551238"/>
          <p14:tracePt t="101561" x="3851275" y="3551238"/>
          <p14:tracePt t="101577" x="3857625" y="3551238"/>
          <p14:tracePt t="101593" x="3865563" y="3551238"/>
          <p14:tracePt t="101617" x="3871913" y="3551238"/>
          <p14:tracePt t="101755" x="3879850" y="3551238"/>
          <p14:tracePt t="101896" x="3886200" y="3551238"/>
          <p14:tracePt t="101920" x="3894138" y="3551238"/>
          <p14:tracePt t="101952" x="3900488" y="3551238"/>
          <p14:tracePt t="101960" x="3908425" y="3551238"/>
          <p14:tracePt t="101975" x="3914775" y="3551238"/>
          <p14:tracePt t="102109" x="3922713" y="3551238"/>
          <p14:tracePt t="102132" x="3929063" y="3551238"/>
          <p14:tracePt t="102138" x="3937000" y="3551238"/>
          <p14:tracePt t="102154" x="3943350" y="3551238"/>
          <p14:tracePt t="102170" x="3951288" y="3551238"/>
          <p14:tracePt t="102178" x="3957638" y="3551238"/>
          <p14:tracePt t="102192" x="3965575" y="3551238"/>
          <p14:tracePt t="102208" x="3971925" y="3551238"/>
          <p14:tracePt t="102225" x="3986213" y="3551238"/>
          <p14:tracePt t="102242" x="4000500" y="3551238"/>
          <p14:tracePt t="102259" x="4022725" y="3551238"/>
          <p14:tracePt t="102276" x="4029075" y="3551238"/>
          <p14:tracePt t="102295" x="4043363" y="3551238"/>
          <p14:tracePt t="102513" x="4051300" y="3551238"/>
          <p14:tracePt t="103452" x="4051300" y="3543300"/>
          <p14:tracePt t="106217" x="4051300" y="3551238"/>
          <p14:tracePt t="106226" x="4057650" y="3551238"/>
          <p14:tracePt t="106262" x="4065588" y="3551238"/>
          <p14:tracePt t="106279" x="4071938" y="3551238"/>
          <p14:tracePt t="107230" x="4086225" y="3551238"/>
          <p14:tracePt t="107239" x="4100513" y="3551238"/>
          <p14:tracePt t="107250" x="4137025" y="3557588"/>
          <p14:tracePt t="107266" x="4194175" y="3557588"/>
          <p14:tracePt t="107283" x="4222750" y="3565525"/>
          <p14:tracePt t="107300" x="4243388" y="3571875"/>
          <p14:tracePt t="107318" x="4322763" y="3622675"/>
          <p14:tracePt t="107335" x="4422775" y="3643313"/>
          <p14:tracePt t="107352" x="4471988" y="3643313"/>
          <p14:tracePt t="107370" x="4565650" y="3671888"/>
          <p14:tracePt t="107388" x="4622800" y="3679825"/>
          <p14:tracePt t="107403" x="4629150" y="3679825"/>
          <p14:tracePt t="107567" x="4629150" y="3671888"/>
          <p14:tracePt t="107575" x="4637088" y="3665538"/>
          <p14:tracePt t="107583" x="4643438" y="3657600"/>
          <p14:tracePt t="107591" x="4643438" y="3651250"/>
          <p14:tracePt t="107608" x="4651375" y="3643313"/>
          <p14:tracePt t="107625" x="4657725" y="3636963"/>
          <p14:tracePt t="107642" x="4657725" y="3629025"/>
          <p14:tracePt t="107659" x="4665663" y="3614738"/>
          <p14:tracePt t="107695" x="4686300" y="3614738"/>
          <p14:tracePt t="107712" x="4700588" y="3594100"/>
          <p14:tracePt t="107730" x="4729163" y="3571875"/>
          <p14:tracePt t="107762" x="4737100" y="3565525"/>
          <p14:tracePt t="108599" x="4743450" y="3565525"/>
          <p14:tracePt t="109061" x="4751388" y="3571875"/>
          <p14:tracePt t="109076" x="4751388" y="3579813"/>
          <p14:tracePt t="109146" x="4751388" y="3586163"/>
          <p14:tracePt t="109153" x="4757738" y="3586163"/>
          <p14:tracePt t="109201" x="4757738" y="3594100"/>
          <p14:tracePt t="109223" x="4765675" y="3594100"/>
          <p14:tracePt t="149300" x="4786313" y="3594100"/>
          <p14:tracePt t="149308" x="4794250" y="3594100"/>
          <p14:tracePt t="149317" x="4800600" y="3594100"/>
          <p14:tracePt t="149325" x="4822825" y="3594100"/>
          <p14:tracePt t="149338" x="4843463" y="3594100"/>
          <p14:tracePt t="149355" x="4879975" y="3594100"/>
          <p14:tracePt t="149372" x="4894263" y="3594100"/>
          <p14:tracePt t="149406" x="4900613" y="3594100"/>
          <p14:tracePt t="151809" x="4894263" y="3586163"/>
          <p14:tracePt t="151818" x="4886325" y="3586163"/>
          <p14:tracePt t="151847" x="4886325" y="3579813"/>
          <p14:tracePt t="151878" x="4879975" y="3579813"/>
          <p14:tracePt t="152957" x="4857750" y="3579813"/>
          <p14:tracePt t="152965" x="4829175" y="3614738"/>
          <p14:tracePt t="152973" x="4794250" y="3651250"/>
          <p14:tracePt t="152981" x="4757738" y="3700463"/>
          <p14:tracePt t="152996" x="4679950" y="3779838"/>
          <p14:tracePt t="153012" x="4614863" y="3822700"/>
          <p14:tracePt t="153029" x="4543425" y="3857625"/>
          <p14:tracePt t="153047" x="4479925" y="3886200"/>
          <p14:tracePt t="153066" x="4414838" y="3914775"/>
          <p14:tracePt t="153082" x="4379913" y="3937000"/>
          <p14:tracePt t="153100" x="4337050" y="3957638"/>
          <p14:tracePt t="153116" x="4308475" y="3979863"/>
          <p14:tracePt t="153133" x="4243388" y="4037013"/>
          <p14:tracePt t="153150" x="4151313" y="4086225"/>
          <p14:tracePt t="153166" x="3957638" y="4129088"/>
          <p14:tracePt t="153183" x="3871913" y="4143375"/>
          <p14:tracePt t="153200" x="3757613" y="4157663"/>
          <p14:tracePt t="153217" x="3629025" y="4179888"/>
          <p14:tracePt t="153234" x="3508375" y="4179888"/>
          <p14:tracePt t="153252" x="3328988" y="4179888"/>
          <p14:tracePt t="153268" x="3222625" y="4179888"/>
          <p14:tracePt t="153287" x="3094038" y="4179888"/>
          <p14:tracePt t="153304" x="3028950" y="4179888"/>
          <p14:tracePt t="153322" x="2986088" y="4171950"/>
          <p14:tracePt t="153337" x="2928938" y="4165600"/>
          <p14:tracePt t="153355" x="2865438" y="4143375"/>
          <p14:tracePt t="153371" x="2828925" y="4143375"/>
          <p14:tracePt t="153387" x="2794000" y="4143375"/>
          <p14:tracePt t="153405" x="2743200" y="4143375"/>
          <p14:tracePt t="153422" x="2700338" y="4137025"/>
          <p14:tracePt t="153439" x="2665413" y="4137025"/>
          <p14:tracePt t="153456" x="2636838" y="4129088"/>
          <p14:tracePt t="153473" x="2593975" y="4108450"/>
          <p14:tracePt t="153490" x="2551113" y="4086225"/>
          <p14:tracePt t="153507" x="2493963" y="4071938"/>
          <p14:tracePt t="153524" x="2465388" y="4057650"/>
          <p14:tracePt t="153541" x="2386013" y="4037013"/>
          <p14:tracePt t="153558" x="2322513" y="4037013"/>
          <p14:tracePt t="153576" x="2251075" y="4029075"/>
          <p14:tracePt t="153594" x="2185988" y="4008438"/>
          <p14:tracePt t="153612" x="2057400" y="3971925"/>
          <p14:tracePt t="153628" x="1979613" y="3951288"/>
          <p14:tracePt t="153645" x="1900238" y="3922713"/>
          <p14:tracePt t="153663" x="1857375" y="3908425"/>
          <p14:tracePt t="153680" x="1843088" y="3900488"/>
          <p14:tracePt t="153698" x="1828800" y="3894138"/>
          <p14:tracePt t="153714" x="1814513" y="3879850"/>
          <p14:tracePt t="153731" x="1800225" y="3871913"/>
          <p14:tracePt t="153736" x="1793875" y="3871913"/>
          <p14:tracePt t="153746" x="1785938" y="3871913"/>
          <p14:tracePt t="153781" x="1779588" y="3865563"/>
          <p14:tracePt t="153798" x="1771650" y="3865563"/>
          <p14:tracePt t="153817" x="1771650" y="3857625"/>
          <p14:tracePt t="153834" x="1765300" y="3851275"/>
          <p14:tracePt t="154045" x="1765300" y="3843338"/>
          <p14:tracePt t="154128" x="1765300" y="3851275"/>
          <p14:tracePt t="154136" x="1757363" y="3857625"/>
          <p14:tracePt t="154144" x="1757363" y="3865563"/>
          <p14:tracePt t="154156" x="1757363" y="3871913"/>
          <p14:tracePt t="154191" x="1757363" y="3879850"/>
          <p14:tracePt t="154200" x="1757363" y="3886200"/>
          <p14:tracePt t="154216" x="1757363" y="3894138"/>
          <p14:tracePt t="154226" x="1757363" y="3900488"/>
          <p14:tracePt t="154244" x="1757363" y="3914775"/>
          <p14:tracePt t="154263" x="1757363" y="3929063"/>
          <p14:tracePt t="154278" x="1757363" y="3951288"/>
          <p14:tracePt t="154294" x="1757363" y="3965575"/>
          <p14:tracePt t="154311" x="1765300" y="3979863"/>
          <p14:tracePt t="154327" x="1771650" y="4000500"/>
          <p14:tracePt t="154344" x="1771650" y="4014788"/>
          <p14:tracePt t="154361" x="1771650" y="4022725"/>
          <p14:tracePt t="154409" x="1771650" y="4029075"/>
          <p14:tracePt t="154417" x="1771650" y="4043363"/>
          <p14:tracePt t="154434" x="1771650" y="4051300"/>
          <p14:tracePt t="154448" x="1779588" y="4065588"/>
          <p14:tracePt t="154552" x="1779588" y="4071938"/>
          <p14:tracePt t="154831" x="1785938" y="4071938"/>
          <p14:tracePt t="154838" x="1793875" y="4071938"/>
          <p14:tracePt t="154846" x="1808163" y="4071938"/>
          <p14:tracePt t="154857" x="1828800" y="4071938"/>
          <p14:tracePt t="154874" x="1857375" y="4086225"/>
          <p14:tracePt t="154891" x="1900238" y="4100513"/>
          <p14:tracePt t="154910" x="2000250" y="4114800"/>
          <p14:tracePt t="154927" x="2057400" y="4114800"/>
          <p14:tracePt t="154944" x="2114550" y="4114800"/>
          <p14:tracePt t="154960" x="2157413" y="4114800"/>
          <p14:tracePt t="154977" x="2171700" y="4114800"/>
          <p14:tracePt t="154994" x="2185988" y="4108450"/>
          <p14:tracePt t="155028" x="2193925" y="4108450"/>
          <p14:tracePt t="155045" x="2200275" y="4108450"/>
          <p14:tracePt t="155064" x="2236788" y="4122738"/>
          <p14:tracePt t="155081" x="2265363" y="4122738"/>
          <p14:tracePt t="155096" x="2286000" y="4122738"/>
          <p14:tracePt t="155115" x="2336800" y="4122738"/>
          <p14:tracePt t="155132" x="2379663" y="4122738"/>
          <p14:tracePt t="155148" x="2436813" y="4143375"/>
          <p14:tracePt t="155165" x="2493963" y="4151313"/>
          <p14:tracePt t="155182" x="2571750" y="4157663"/>
          <p14:tracePt t="155199" x="2608263" y="4157663"/>
          <p14:tracePt t="155216" x="2651125" y="4157663"/>
          <p14:tracePt t="155233" x="2693988" y="4157663"/>
          <p14:tracePt t="155236" x="2714625" y="4157663"/>
          <p14:tracePt t="155250" x="2736850" y="4157663"/>
          <p14:tracePt t="155267" x="2828925" y="4157663"/>
          <p14:tracePt t="155287" x="2894013" y="4157663"/>
          <p14:tracePt t="155293" x="2928938" y="4157663"/>
          <p14:tracePt t="155302" x="2951163" y="4157663"/>
          <p14:tracePt t="155319" x="2986088" y="4157663"/>
          <p14:tracePt t="155336" x="3043238" y="4171950"/>
          <p14:tracePt t="155354" x="3100388" y="4171950"/>
          <p14:tracePt t="155370" x="3194050" y="4179888"/>
          <p14:tracePt t="155387" x="3251200" y="4186238"/>
          <p14:tracePt t="155407" x="3308350" y="4186238"/>
          <p14:tracePt t="155421" x="3351213" y="4186238"/>
          <p14:tracePt t="155438" x="3408363" y="4186238"/>
          <p14:tracePt t="155455" x="3451225" y="4179888"/>
          <p14:tracePt t="155472" x="3479800" y="4179888"/>
          <p14:tracePt t="155490" x="3500438" y="4179888"/>
          <p14:tracePt t="155507" x="3522663" y="4179888"/>
          <p14:tracePt t="155526" x="3565525" y="4179888"/>
          <p14:tracePt t="155541" x="3600450" y="4179888"/>
          <p14:tracePt t="155558" x="3671888" y="4179888"/>
          <p14:tracePt t="155575" x="3714750" y="4179888"/>
          <p14:tracePt t="155592" x="3751263" y="4179888"/>
          <p14:tracePt t="155609" x="3786188" y="4179888"/>
          <p14:tracePt t="155626" x="3808413" y="4179888"/>
          <p14:tracePt t="155645" x="3843338" y="4179888"/>
          <p14:tracePt t="155660" x="3857625" y="4186238"/>
          <p14:tracePt t="155677" x="3879850" y="4186238"/>
          <p14:tracePt t="155694" x="3908425" y="4186238"/>
          <p14:tracePt t="155711" x="3937000" y="4194175"/>
          <p14:tracePt t="155731" x="3971925" y="4208463"/>
          <p14:tracePt t="155748" x="3994150" y="4222750"/>
          <p14:tracePt t="155765" x="4008438" y="4222750"/>
          <p14:tracePt t="155782" x="4022725" y="4237038"/>
          <p14:tracePt t="155816" x="4029075" y="4243388"/>
          <p14:tracePt t="155833" x="4037013" y="4243388"/>
          <p14:tracePt t="155895" x="4043363" y="4243388"/>
          <p14:tracePt t="155909" x="4057650" y="4251325"/>
          <p14:tracePt t="155926" x="4065588" y="4257675"/>
          <p14:tracePt t="155934" x="4071938" y="4265613"/>
          <p14:tracePt t="155943" x="4079875" y="4271963"/>
          <p14:tracePt t="155959" x="4079875" y="4279900"/>
          <p14:tracePt t="155969" x="4086225" y="4294188"/>
          <p14:tracePt t="155987" x="4094163" y="4308475"/>
          <p14:tracePt t="156004" x="4100513" y="4329113"/>
          <p14:tracePt t="156021" x="4108450" y="4343400"/>
          <p14:tracePt t="156038" x="4108450" y="4357688"/>
          <p14:tracePt t="156054" x="4108450" y="4365625"/>
          <p14:tracePt t="156070" x="4108450" y="4379913"/>
          <p14:tracePt t="156088" x="4114800" y="4414838"/>
          <p14:tracePt t="156106" x="4122738" y="4437063"/>
          <p14:tracePt t="156123" x="4137025" y="4465638"/>
          <p14:tracePt t="156140" x="4143375" y="4486275"/>
          <p14:tracePt t="156156" x="4151313" y="4514850"/>
          <p14:tracePt t="156174" x="4165600" y="4543425"/>
          <p14:tracePt t="156190" x="4179888" y="4557713"/>
          <p14:tracePt t="156207" x="4179888" y="4565650"/>
          <p14:tracePt t="156224" x="4186238" y="4600575"/>
          <p14:tracePt t="156242" x="4200525" y="4643438"/>
          <p14:tracePt t="156259" x="4208463" y="4751388"/>
          <p14:tracePt t="156276" x="4229100" y="4851400"/>
          <p14:tracePt t="156293" x="4251325" y="4922838"/>
          <p14:tracePt t="156312" x="4265613" y="4957763"/>
          <p14:tracePt t="156328" x="4279900" y="5000625"/>
          <p14:tracePt t="156449" x="4279900" y="5008563"/>
          <p14:tracePt t="160240" x="0" y="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0" dirty="0" err="1" smtClean="0"/>
              <a:t>addFront</a:t>
            </a:r>
            <a:r>
              <a:rPr lang="en-US" altLang="ko-KR" sz="3200" b="0" dirty="0" smtClean="0"/>
              <a:t>(), </a:t>
            </a:r>
            <a:r>
              <a:rPr lang="en-US" altLang="ko-KR" sz="3200" b="0" dirty="0" err="1" smtClean="0"/>
              <a:t>addRear</a:t>
            </a:r>
            <a:r>
              <a:rPr lang="en-US" altLang="ko-KR" sz="3200" b="0" dirty="0" smtClean="0"/>
              <a:t>()</a:t>
            </a:r>
            <a:endParaRPr lang="ko-KR" altLang="en-US" sz="3200" b="0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65" y="1220740"/>
            <a:ext cx="5012940" cy="160414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61" y="2800052"/>
            <a:ext cx="6869617" cy="178231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62" y="4626217"/>
            <a:ext cx="6838748" cy="177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8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062"/>
    </mc:Choice>
    <mc:Fallback xmlns="">
      <p:transition spd="slow" advTm="320062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9289" x="6200775" y="3486150"/>
          <p14:tracePt t="9572" x="6200775" y="3479800"/>
          <p14:tracePt t="9577" x="6200775" y="3471863"/>
          <p14:tracePt t="9585" x="6200775" y="3457575"/>
          <p14:tracePt t="9595" x="6200775" y="3429000"/>
          <p14:tracePt t="9613" x="6200775" y="3400425"/>
          <p14:tracePt t="9630" x="6200775" y="3365500"/>
          <p14:tracePt t="9647" x="6200775" y="3351213"/>
          <p14:tracePt t="9664" x="6200775" y="3314700"/>
          <p14:tracePt t="9681" x="6200775" y="3300413"/>
          <p14:tracePt t="9698" x="6200775" y="3279775"/>
          <p14:tracePt t="9717" x="6200775" y="3243263"/>
          <p14:tracePt t="9735" x="6215063" y="3128963"/>
          <p14:tracePt t="9751" x="6229350" y="3057525"/>
          <p14:tracePt t="9768" x="6237288" y="2965450"/>
          <p14:tracePt t="9785" x="6237288" y="2908300"/>
          <p14:tracePt t="9803" x="6237288" y="2879725"/>
          <p14:tracePt t="9820" x="6251575" y="2843213"/>
          <p14:tracePt t="9837" x="6257925" y="2822575"/>
          <p14:tracePt t="9854" x="6257925" y="2794000"/>
          <p14:tracePt t="9871" x="6257925" y="2765425"/>
          <p14:tracePt t="9888" x="6257925" y="2736850"/>
          <p14:tracePt t="9904" x="6257925" y="2708275"/>
          <p14:tracePt t="9921" x="6251575" y="2686050"/>
          <p14:tracePt t="10938" x="6243638" y="2679700"/>
          <p14:tracePt t="10946" x="6237288" y="2679700"/>
          <p14:tracePt t="10955" x="6229350" y="2679700"/>
          <p14:tracePt t="10971" x="6208713" y="2665413"/>
          <p14:tracePt t="10984" x="6172200" y="2657475"/>
          <p14:tracePt t="11000" x="6157913" y="2657475"/>
          <p14:tracePt t="11018" x="6151563" y="2657475"/>
          <p14:tracePt t="11242" x="6143625" y="2657475"/>
          <p14:tracePt t="11355" x="6137275" y="2651125"/>
          <p14:tracePt t="11359" x="6129338" y="2651125"/>
          <p14:tracePt t="11367" x="6122988" y="2643188"/>
          <p14:tracePt t="11377" x="6115050" y="2636838"/>
          <p14:tracePt t="11395" x="6094413" y="2628900"/>
          <p14:tracePt t="11412" x="6080125" y="2622550"/>
          <p14:tracePt t="11665" x="6072188" y="2622550"/>
          <p14:tracePt t="11673" x="6057900" y="2622550"/>
          <p14:tracePt t="11687" x="6015038" y="2628900"/>
          <p14:tracePt t="11703" x="5965825" y="2643188"/>
          <p14:tracePt t="11721" x="5880100" y="2657475"/>
          <p14:tracePt t="11738" x="5765800" y="2679700"/>
          <p14:tracePt t="11755" x="5672138" y="2693988"/>
          <p14:tracePt t="11772" x="5529263" y="2693988"/>
          <p14:tracePt t="11789" x="5422900" y="2700338"/>
          <p14:tracePt t="11806" x="5308600" y="2700338"/>
          <p14:tracePt t="11823" x="5222875" y="2714625"/>
          <p14:tracePt t="11840" x="5151438" y="2714625"/>
          <p14:tracePt t="11857" x="5114925" y="2722563"/>
          <p14:tracePt t="11876" x="5037138" y="2757488"/>
          <p14:tracePt t="11893" x="4957763" y="2771775"/>
          <p14:tracePt t="11911" x="4865688" y="2814638"/>
          <p14:tracePt t="11928" x="4751388" y="2836863"/>
          <p14:tracePt t="11945" x="4586288" y="2879725"/>
          <p14:tracePt t="11962" x="4557713" y="2886075"/>
          <p14:tracePt t="11979" x="4371975" y="2943225"/>
          <p14:tracePt t="11996" x="4265613" y="2957513"/>
          <p14:tracePt t="12015" x="4194175" y="2957513"/>
          <p14:tracePt t="12029" x="4043363" y="2957513"/>
          <p14:tracePt t="12047" x="3914775" y="2951163"/>
          <p14:tracePt t="12063" x="3836988" y="2951163"/>
          <p14:tracePt t="12080" x="3708400" y="2951163"/>
          <p14:tracePt t="12097" x="3614738" y="2957513"/>
          <p14:tracePt t="12116" x="3543300" y="2957513"/>
          <p14:tracePt t="12133" x="3429000" y="2965450"/>
          <p14:tracePt t="12149" x="3351213" y="2965450"/>
          <p14:tracePt t="12168" x="3271838" y="2965450"/>
          <p14:tracePt t="12184" x="3228975" y="2957513"/>
          <p14:tracePt t="12201" x="3208338" y="2957513"/>
          <p14:tracePt t="12217" x="3200400" y="2957513"/>
          <p14:tracePt t="12344" x="3208338" y="2957513"/>
          <p14:tracePt t="12351" x="3214688" y="2957513"/>
          <p14:tracePt t="12360" x="3228975" y="2957513"/>
          <p14:tracePt t="12373" x="3251200" y="2957513"/>
          <p14:tracePt t="12391" x="3308350" y="2971800"/>
          <p14:tracePt t="12406" x="3357563" y="2971800"/>
          <p14:tracePt t="12423" x="3408363" y="2986088"/>
          <p14:tracePt t="12440" x="3451225" y="2986088"/>
          <p14:tracePt t="12457" x="3471863" y="2986088"/>
          <p14:tracePt t="12461" x="3500438" y="2986088"/>
          <p14:tracePt t="12474" x="3529013" y="2986088"/>
          <p14:tracePt t="12491" x="3594100" y="2994025"/>
          <p14:tracePt t="12509" x="3657600" y="2994025"/>
          <p14:tracePt t="12526" x="3679825" y="2994025"/>
          <p14:tracePt t="12543" x="3686175" y="2986088"/>
          <p14:tracePt t="12560" x="3694113" y="2979738"/>
          <p14:tracePt t="12595" x="3700463" y="2971800"/>
          <p14:tracePt t="12666" x="3708400" y="2971800"/>
          <p14:tracePt t="12690" x="3714750" y="2979738"/>
          <p14:tracePt t="12695" x="3729038" y="2979738"/>
          <p14:tracePt t="12713" x="3751263" y="2994025"/>
          <p14:tracePt t="12721" x="3765550" y="2994025"/>
          <p14:tracePt t="12733" x="3779838" y="3008313"/>
          <p14:tracePt t="12750" x="3808413" y="3014663"/>
          <p14:tracePt t="12767" x="3836988" y="3028950"/>
          <p14:tracePt t="12784" x="3851275" y="3028950"/>
          <p14:tracePt t="12803" x="3879850" y="3028950"/>
          <p14:tracePt t="12819" x="3937000" y="3043238"/>
          <p14:tracePt t="12836" x="3986213" y="3051175"/>
          <p14:tracePt t="12853" x="4014788" y="3051175"/>
          <p14:tracePt t="12870" x="4043363" y="3051175"/>
          <p14:tracePt t="12888" x="4108450" y="3051175"/>
          <p14:tracePt t="12905" x="4222750" y="3057525"/>
          <p14:tracePt t="12922" x="4300538" y="3057525"/>
          <p14:tracePt t="12939" x="4351338" y="3051175"/>
          <p14:tracePt t="12956" x="4365625" y="3051175"/>
          <p14:tracePt t="12972" x="4379913" y="3051175"/>
          <p14:tracePt t="12989" x="4379913" y="3043238"/>
          <p14:tracePt t="13016" x="4394200" y="3043238"/>
          <p14:tracePt t="13032" x="4400550" y="3043238"/>
          <p14:tracePt t="13040" x="4408488" y="3043238"/>
          <p14:tracePt t="13058" x="4429125" y="3036888"/>
          <p14:tracePt t="13075" x="4457700" y="3028950"/>
          <p14:tracePt t="13091" x="4494213" y="3022600"/>
          <p14:tracePt t="13093" x="4514850" y="3022600"/>
          <p14:tracePt t="13109" x="4594225" y="3022600"/>
          <p14:tracePt t="13126" x="4651375" y="3022600"/>
          <p14:tracePt t="13142" x="4729163" y="3022600"/>
          <p14:tracePt t="13160" x="4772025" y="3014663"/>
          <p14:tracePt t="13177" x="4829175" y="3008313"/>
          <p14:tracePt t="13194" x="4900613" y="2994025"/>
          <p14:tracePt t="13211" x="4937125" y="2986088"/>
          <p14:tracePt t="13228" x="4986338" y="2986088"/>
          <p14:tracePt t="13245" x="5037138" y="2986088"/>
          <p14:tracePt t="13263" x="5086350" y="2986088"/>
          <p14:tracePt t="13280" x="5114925" y="2986088"/>
          <p14:tracePt t="13297" x="5129213" y="2986088"/>
          <p14:tracePt t="13314" x="5137150" y="2986088"/>
          <p14:tracePt t="13457" x="5129213" y="2986088"/>
          <p14:tracePt t="13463" x="5122863" y="2986088"/>
          <p14:tracePt t="13472" x="5114925" y="2986088"/>
          <p14:tracePt t="13486" x="5100638" y="2986088"/>
          <p14:tracePt t="13502" x="5086350" y="2986088"/>
          <p14:tracePt t="13520" x="5065713" y="2986088"/>
          <p14:tracePt t="13537" x="5043488" y="2986088"/>
          <p14:tracePt t="13555" x="5000625" y="2986088"/>
          <p14:tracePt t="13571" x="4979988" y="2986088"/>
          <p14:tracePt t="13588" x="4965700" y="2986088"/>
          <p14:tracePt t="13607" x="4957763" y="2986088"/>
          <p14:tracePt t="13648" x="4951413" y="2986088"/>
          <p14:tracePt t="13681" x="4943475" y="2986088"/>
          <p14:tracePt t="13697" x="4937125" y="2986088"/>
          <p14:tracePt t="13713" x="4929188" y="2994025"/>
          <p14:tracePt t="13721" x="4922838" y="2994025"/>
          <p14:tracePt t="13735" x="4914900" y="2994025"/>
          <p14:tracePt t="14532" x="4908550" y="2994025"/>
          <p14:tracePt t="14540" x="4886325" y="2994025"/>
          <p14:tracePt t="14555" x="4879975" y="2994025"/>
          <p14:tracePt t="14565" x="4872038" y="2994025"/>
          <p14:tracePt t="14582" x="4865688" y="2994025"/>
          <p14:tracePt t="14600" x="4857750" y="2994025"/>
          <p14:tracePt t="14616" x="4829175" y="2994025"/>
          <p14:tracePt t="14634" x="4765675" y="2986088"/>
          <p14:tracePt t="14651" x="4679950" y="2986088"/>
          <p14:tracePt t="14668" x="4529138" y="2965450"/>
          <p14:tracePt t="14687" x="4314825" y="2971800"/>
          <p14:tracePt t="14704" x="4200525" y="2979738"/>
          <p14:tracePt t="14721" x="4086225" y="2979738"/>
          <p14:tracePt t="14738" x="3922713" y="2965450"/>
          <p14:tracePt t="14755" x="3757613" y="2928938"/>
          <p14:tracePt t="14771" x="3565525" y="2900363"/>
          <p14:tracePt t="14772" x="3486150" y="2879725"/>
          <p14:tracePt t="14788" x="3365500" y="2857500"/>
          <p14:tracePt t="14805" x="3222625" y="2857500"/>
          <p14:tracePt t="14822" x="3079750" y="2851150"/>
          <p14:tracePt t="14839" x="2928938" y="2865438"/>
          <p14:tracePt t="14856" x="2800350" y="2865438"/>
          <p14:tracePt t="14876" x="2643188" y="2900363"/>
          <p14:tracePt t="14892" x="2571750" y="2914650"/>
          <p14:tracePt t="14908" x="2493963" y="2922588"/>
          <p14:tracePt t="14926" x="2471738" y="2928938"/>
          <p14:tracePt t="14943" x="2436813" y="2943225"/>
          <p14:tracePt t="14946" x="2428875" y="2943225"/>
          <p14:tracePt t="14960" x="2414588" y="2951163"/>
          <p14:tracePt t="14977" x="2400300" y="2971800"/>
          <p14:tracePt t="14994" x="2379663" y="2986088"/>
          <p14:tracePt t="15012" x="2365375" y="3000375"/>
          <p14:tracePt t="15029" x="2351088" y="3008313"/>
          <p14:tracePt t="15047" x="2308225" y="3022600"/>
          <p14:tracePt t="15064" x="2286000" y="3028950"/>
          <p14:tracePt t="15098" x="2257425" y="3028950"/>
          <p14:tracePt t="15114" x="2228850" y="3028950"/>
          <p14:tracePt t="15353" x="2222500" y="3028950"/>
          <p14:tracePt t="15547" x="2214563" y="3028950"/>
          <p14:tracePt t="15640" x="2222500" y="3028950"/>
          <p14:tracePt t="15672" x="2228850" y="3028950"/>
          <p14:tracePt t="15680" x="2236788" y="3028950"/>
          <p14:tracePt t="15688" x="2243138" y="3028950"/>
          <p14:tracePt t="15702" x="2257425" y="3028950"/>
          <p14:tracePt t="15714" x="2265363" y="3028950"/>
          <p14:tracePt t="15732" x="2271713" y="3028950"/>
          <p14:tracePt t="15747" x="2286000" y="3022600"/>
          <p14:tracePt t="15766" x="2314575" y="3008313"/>
          <p14:tracePt t="15783" x="2328863" y="3000375"/>
          <p14:tracePt t="15801" x="2328863" y="2994025"/>
          <p14:tracePt t="15818" x="2336800" y="2971800"/>
          <p14:tracePt t="15833" x="2351088" y="2951163"/>
          <p14:tracePt t="15834" x="2351088" y="2943225"/>
          <p14:tracePt t="15852" x="2351088" y="2928938"/>
          <p14:tracePt t="15869" x="2357438" y="2914650"/>
          <p14:tracePt t="15886" x="2365375" y="2900363"/>
          <p14:tracePt t="15903" x="2365375" y="2886075"/>
          <p14:tracePt t="15921" x="2365375" y="2851150"/>
          <p14:tracePt t="15938" x="2371725" y="2828925"/>
          <p14:tracePt t="15953" x="2379663" y="2794000"/>
          <p14:tracePt t="15970" x="2379663" y="2786063"/>
          <p14:tracePt t="15987" x="2386013" y="2708275"/>
          <p14:tracePt t="16005" x="2393950" y="2693988"/>
          <p14:tracePt t="16081" x="2393950" y="2671763"/>
          <p14:tracePt t="16085" x="2393950" y="2665413"/>
          <p14:tracePt t="16094" x="2393950" y="2651125"/>
          <p14:tracePt t="16111" x="2393950" y="2614613"/>
          <p14:tracePt t="16125" x="2386013" y="2586038"/>
          <p14:tracePt t="16142" x="2386013" y="2557463"/>
          <p14:tracePt t="16161" x="2379663" y="2522538"/>
          <p14:tracePt t="16176" x="2379663" y="2493963"/>
          <p14:tracePt t="16178" x="2371725" y="2479675"/>
          <p14:tracePt t="16194" x="2371725" y="2436813"/>
          <p14:tracePt t="16211" x="2371725" y="2400300"/>
          <p14:tracePt t="16227" x="2371725" y="2357438"/>
          <p14:tracePt t="16245" x="2371725" y="2343150"/>
          <p14:tracePt t="16263" x="2371725" y="2308225"/>
          <p14:tracePt t="16280" x="2386013" y="2271713"/>
          <p14:tracePt t="16296" x="2400300" y="2251075"/>
          <p14:tracePt t="16313" x="2408238" y="2243138"/>
          <p14:tracePt t="16330" x="2428875" y="2222500"/>
          <p14:tracePt t="16349" x="2465388" y="2214563"/>
          <p14:tracePt t="16366" x="2493963" y="2208213"/>
          <p14:tracePt t="16383" x="2508250" y="2200275"/>
          <p14:tracePt t="16399" x="2528888" y="2200275"/>
          <p14:tracePt t="16418" x="2543175" y="2200275"/>
          <p14:tracePt t="16434" x="2586038" y="2214563"/>
          <p14:tracePt t="16451" x="2608263" y="2236788"/>
          <p14:tracePt t="16454" x="2628900" y="2251075"/>
          <p14:tracePt t="16467" x="2657475" y="2279650"/>
          <p14:tracePt t="16485" x="2679700" y="2286000"/>
          <p14:tracePt t="16501" x="2693988" y="2300288"/>
          <p14:tracePt t="16519" x="2700338" y="2322513"/>
          <p14:tracePt t="16536" x="2722563" y="2343150"/>
          <p14:tracePt t="16554" x="2728913" y="2365375"/>
          <p14:tracePt t="16570" x="2728913" y="2379663"/>
          <p14:tracePt t="16587" x="2736850" y="2393950"/>
          <p14:tracePt t="16604" x="2736850" y="2408238"/>
          <p14:tracePt t="16622" x="2743200" y="2436813"/>
          <p14:tracePt t="16639" x="2743200" y="2457450"/>
          <p14:tracePt t="16656" x="2743200" y="2471738"/>
          <p14:tracePt t="16674" x="2751138" y="2486025"/>
          <p14:tracePt t="16690" x="2751138" y="2508250"/>
          <p14:tracePt t="16707" x="2751138" y="2522538"/>
          <p14:tracePt t="16724" x="2743200" y="2543175"/>
          <p14:tracePt t="16743" x="2743200" y="2551113"/>
          <p14:tracePt t="16759" x="2736850" y="2565400"/>
          <p14:tracePt t="16776" x="2728913" y="2571750"/>
          <p14:tracePt t="16811" x="2714625" y="2586038"/>
          <p14:tracePt t="16827" x="2700338" y="2608263"/>
          <p14:tracePt t="16844" x="2686050" y="2622550"/>
          <p14:tracePt t="16862" x="2679700" y="2657475"/>
          <p14:tracePt t="16879" x="2665413" y="2671763"/>
          <p14:tracePt t="16897" x="2665413" y="2679700"/>
          <p14:tracePt t="16913" x="2657475" y="2686050"/>
          <p14:tracePt t="16930" x="2651125" y="2686050"/>
          <p14:tracePt t="16951" x="2643188" y="2693988"/>
          <p14:tracePt t="16965" x="2636838" y="2693988"/>
          <p14:tracePt t="17087" x="2643188" y="2686050"/>
          <p14:tracePt t="17095" x="2665413" y="2665413"/>
          <p14:tracePt t="17102" x="2686050" y="2636838"/>
          <p14:tracePt t="17119" x="2714625" y="2557463"/>
          <p14:tracePt t="17136" x="2751138" y="2471738"/>
          <p14:tracePt t="17153" x="2779713" y="2408238"/>
          <p14:tracePt t="17171" x="2794000" y="2343150"/>
          <p14:tracePt t="17189" x="2814638" y="2314575"/>
          <p14:tracePt t="17205" x="2851150" y="2265363"/>
          <p14:tracePt t="17221" x="2900363" y="2200275"/>
          <p14:tracePt t="17239" x="2922588" y="2108200"/>
          <p14:tracePt t="17256" x="2936875" y="2043113"/>
          <p14:tracePt t="17273" x="2943225" y="2022475"/>
          <p14:tracePt t="17290" x="2943225" y="2014538"/>
          <p14:tracePt t="17398" x="2951163" y="2014538"/>
          <p14:tracePt t="17422" x="2951163" y="2022475"/>
          <p14:tracePt t="17431" x="2957513" y="2028825"/>
          <p14:tracePt t="17438" x="2957513" y="2036763"/>
          <p14:tracePt t="17448" x="2965450" y="2051050"/>
          <p14:tracePt t="17463" x="2971800" y="2114550"/>
          <p14:tracePt t="17480" x="2971800" y="2171700"/>
          <p14:tracePt t="17496" x="2965450" y="2222500"/>
          <p14:tracePt t="17513" x="2957513" y="2251075"/>
          <p14:tracePt t="17530" x="2957513" y="2279650"/>
          <p14:tracePt t="17549" x="2957513" y="2286000"/>
          <p14:tracePt t="17564" x="2951163" y="2365375"/>
          <p14:tracePt t="17583" x="2951163" y="2386013"/>
          <p14:tracePt t="17600" x="2943225" y="2414588"/>
          <p14:tracePt t="17601" x="2936875" y="2443163"/>
          <p14:tracePt t="17617" x="2928938" y="2471738"/>
          <p14:tracePt t="17632" x="2914650" y="2493963"/>
          <p14:tracePt t="17650" x="2914650" y="2500313"/>
          <p14:tracePt t="17784" x="2936875" y="2500313"/>
          <p14:tracePt t="17789" x="2971800" y="2493963"/>
          <p14:tracePt t="17806" x="3043238" y="2436813"/>
          <p14:tracePt t="17822" x="3122613" y="2365375"/>
          <p14:tracePt t="17839" x="3200400" y="2300288"/>
          <p14:tracePt t="17855" x="3251200" y="2265363"/>
          <p14:tracePt t="17872" x="3286125" y="2243138"/>
          <p14:tracePt t="17890" x="3294063" y="2243138"/>
          <p14:tracePt t="17909" x="3308350" y="2236788"/>
          <p14:tracePt t="17926" x="3322638" y="2236788"/>
          <p14:tracePt t="17942" x="3371850" y="2236788"/>
          <p14:tracePt t="17958" x="3400425" y="2243138"/>
          <p14:tracePt t="17975" x="3422650" y="2251075"/>
          <p14:tracePt t="17993" x="3436938" y="2257425"/>
          <p14:tracePt t="18011" x="3443288" y="2271713"/>
          <p14:tracePt t="18027" x="3451225" y="2271713"/>
          <p14:tracePt t="18044" x="3451225" y="2279650"/>
          <p14:tracePt t="18061" x="3451225" y="2293938"/>
          <p14:tracePt t="18078" x="3451225" y="2314575"/>
          <p14:tracePt t="18095" x="3465513" y="2343150"/>
          <p14:tracePt t="18113" x="3465513" y="2351088"/>
          <p14:tracePt t="18132" x="3465513" y="2357438"/>
          <p14:tracePt t="18202" x="3465513" y="2365375"/>
          <p14:tracePt t="18234" x="3465513" y="2371725"/>
          <p14:tracePt t="18266" x="3465513" y="2379663"/>
          <p14:tracePt t="18288" x="3457575" y="2393950"/>
          <p14:tracePt t="18296" x="3451225" y="2400300"/>
          <p14:tracePt t="18305" x="3436938" y="2408238"/>
          <p14:tracePt t="18318" x="3414713" y="2422525"/>
          <p14:tracePt t="18335" x="3351213" y="2443163"/>
          <p14:tracePt t="18356" x="3308350" y="2465388"/>
          <p14:tracePt t="18372" x="3294063" y="2479675"/>
          <p14:tracePt t="18387" x="3271838" y="2486025"/>
          <p14:tracePt t="18404" x="3251200" y="2493963"/>
          <p14:tracePt t="18421" x="3200400" y="2493963"/>
          <p14:tracePt t="18438" x="3136900" y="2493963"/>
          <p14:tracePt t="18456" x="3094038" y="2493963"/>
          <p14:tracePt t="18460" x="3051175" y="2493963"/>
          <p14:tracePt t="18473" x="3000375" y="2486025"/>
          <p14:tracePt t="18489" x="2951163" y="2486025"/>
          <p14:tracePt t="18507" x="2914650" y="2486025"/>
          <p14:tracePt t="18524" x="2900363" y="2486025"/>
          <p14:tracePt t="18541" x="2900363" y="2493963"/>
          <p14:tracePt t="18558" x="2886075" y="2493963"/>
          <p14:tracePt t="18577" x="2879725" y="2493963"/>
          <p14:tracePt t="18592" x="2865438" y="2493963"/>
          <p14:tracePt t="18609" x="2865438" y="2500313"/>
          <p14:tracePt t="18648" x="2857500" y="2500313"/>
          <p14:tracePt t="18661" x="2857500" y="2508250"/>
          <p14:tracePt t="18681" x="2851150" y="2508250"/>
          <p14:tracePt t="18703" x="2843213" y="2508250"/>
          <p14:tracePt t="18717" x="2836863" y="2508250"/>
          <p14:tracePt t="18731" x="2828925" y="2514600"/>
          <p14:tracePt t="18750" x="2808288" y="2536825"/>
          <p14:tracePt t="18765" x="2786063" y="2551113"/>
          <p14:tracePt t="18782" x="2771775" y="2565400"/>
          <p14:tracePt t="18801" x="2751138" y="2579688"/>
          <p14:tracePt t="18819" x="2728913" y="2593975"/>
          <p14:tracePt t="18832" x="2722563" y="2593975"/>
          <p14:tracePt t="18849" x="2686050" y="2614613"/>
          <p14:tracePt t="18867" x="2651125" y="2628900"/>
          <p14:tracePt t="18887" x="2628900" y="2636838"/>
          <p14:tracePt t="18901" x="2608263" y="2643188"/>
          <p14:tracePt t="18918" x="2593975" y="2651125"/>
          <p14:tracePt t="18935" x="2571750" y="2657475"/>
          <p14:tracePt t="18954" x="2528888" y="2665413"/>
          <p14:tracePt t="18959" x="2500313" y="2671763"/>
          <p14:tracePt t="18971" x="2479675" y="2671763"/>
          <p14:tracePt t="18988" x="2457450" y="2671763"/>
          <p14:tracePt t="19005" x="2408238" y="2665413"/>
          <p14:tracePt t="19021" x="2379663" y="2665413"/>
          <p14:tracePt t="19022" x="2357438" y="2665413"/>
          <p14:tracePt t="19038" x="2328863" y="2665413"/>
          <p14:tracePt t="19056" x="2300288" y="2665413"/>
          <p14:tracePt t="19073" x="2265363" y="2657475"/>
          <p14:tracePt t="19090" x="2228850" y="2657475"/>
          <p14:tracePt t="19106" x="2171700" y="2643188"/>
          <p14:tracePt t="19124" x="2108200" y="2628900"/>
          <p14:tracePt t="19141" x="2022475" y="2608263"/>
          <p14:tracePt t="19158" x="1943100" y="2593975"/>
          <p14:tracePt t="19175" x="1900238" y="2586038"/>
          <p14:tracePt t="19194" x="1857375" y="2571750"/>
          <p14:tracePt t="19209" x="1808163" y="2551113"/>
          <p14:tracePt t="19227" x="1779588" y="2536825"/>
          <p14:tracePt t="19244" x="1743075" y="2528888"/>
          <p14:tracePt t="19261" x="1714500" y="2528888"/>
          <p14:tracePt t="19278" x="1700213" y="2522538"/>
          <p14:tracePt t="19295" x="1693863" y="2514600"/>
          <p14:tracePt t="19312" x="1685925" y="2508250"/>
          <p14:tracePt t="19330" x="1679575" y="2508250"/>
          <p14:tracePt t="19348" x="1679575" y="2500313"/>
          <p14:tracePt t="19383" x="1679575" y="2486025"/>
          <p14:tracePt t="19398" x="1679575" y="2471738"/>
          <p14:tracePt t="19417" x="1671638" y="2457450"/>
          <p14:tracePt t="19433" x="1671638" y="2436813"/>
          <p14:tracePt t="19450" x="1671638" y="2414588"/>
          <p14:tracePt t="19451" x="1671638" y="2400300"/>
          <p14:tracePt t="19466" x="1671638" y="2379663"/>
          <p14:tracePt t="19485" x="1671638" y="2365375"/>
          <p14:tracePt t="19502" x="1679575" y="2336800"/>
          <p14:tracePt t="19518" x="1693863" y="2308225"/>
          <p14:tracePt t="19535" x="1700213" y="2279650"/>
          <p14:tracePt t="19553" x="1722438" y="2236788"/>
          <p14:tracePt t="19569" x="1722438" y="2208213"/>
          <p14:tracePt t="19588" x="1736725" y="2193925"/>
          <p14:tracePt t="19605" x="1743075" y="2193925"/>
          <p14:tracePt t="19621" x="1751013" y="2171700"/>
          <p14:tracePt t="19638" x="1765300" y="2157413"/>
          <p14:tracePt t="19655" x="1785938" y="2114550"/>
          <p14:tracePt t="19672" x="1800225" y="2093913"/>
          <p14:tracePt t="19689" x="1822450" y="2079625"/>
          <p14:tracePt t="19709" x="1836738" y="2065338"/>
          <p14:tracePt t="19725" x="1851025" y="2051050"/>
          <p14:tracePt t="19742" x="1857375" y="2051050"/>
          <p14:tracePt t="19759" x="1879600" y="2043113"/>
          <p14:tracePt t="19776" x="1900238" y="2043113"/>
          <p14:tracePt t="19792" x="1936750" y="2043113"/>
          <p14:tracePt t="19809" x="1971675" y="2036763"/>
          <p14:tracePt t="19828" x="2022475" y="2036763"/>
          <p14:tracePt t="19845" x="2043113" y="2036763"/>
          <p14:tracePt t="19862" x="2071688" y="2036763"/>
          <p14:tracePt t="19880" x="2100263" y="2036763"/>
          <p14:tracePt t="19895" x="2122488" y="2036763"/>
          <p14:tracePt t="19914" x="2151063" y="2043113"/>
          <p14:tracePt t="19931" x="2171700" y="2043113"/>
          <p14:tracePt t="19948" x="2200275" y="2043113"/>
          <p14:tracePt t="19965" x="2228850" y="2057400"/>
          <p14:tracePt t="19970" x="2236788" y="2057400"/>
          <p14:tracePt t="19980" x="2251075" y="2065338"/>
          <p14:tracePt t="19999" x="2286000" y="2065338"/>
          <p14:tracePt t="20016" x="2300288" y="2071688"/>
          <p14:tracePt t="20034" x="2308225" y="2071688"/>
          <p14:tracePt t="20051" x="2314575" y="2071688"/>
          <p14:tracePt t="20068" x="2314575" y="2079625"/>
          <p14:tracePt t="20085" x="2351088" y="2100263"/>
          <p14:tracePt t="20102" x="2379663" y="2122488"/>
          <p14:tracePt t="20123" x="2428875" y="2151063"/>
          <p14:tracePt t="20135" x="2436813" y="2157413"/>
          <p14:tracePt t="20152" x="2471738" y="2171700"/>
          <p14:tracePt t="20171" x="2508250" y="2200275"/>
          <p14:tracePt t="20187" x="2514600" y="2228850"/>
          <p14:tracePt t="20203" x="2536825" y="2257425"/>
          <p14:tracePt t="20220" x="2543175" y="2265363"/>
          <p14:tracePt t="20237" x="2557463" y="2279650"/>
          <p14:tracePt t="20255" x="2565400" y="2293938"/>
          <p14:tracePt t="20272" x="2571750" y="2314575"/>
          <p14:tracePt t="20289" x="2571750" y="2322513"/>
          <p14:tracePt t="20306" x="2571750" y="2336800"/>
          <p14:tracePt t="20323" x="2579688" y="2357438"/>
          <p14:tracePt t="20342" x="2579688" y="2386013"/>
          <p14:tracePt t="20360" x="2579688" y="2393950"/>
          <p14:tracePt t="20375" x="2571750" y="2408238"/>
          <p14:tracePt t="20392" x="2565400" y="2428875"/>
          <p14:tracePt t="20411" x="2536825" y="2451100"/>
          <p14:tracePt t="20427" x="2508250" y="2479675"/>
          <p14:tracePt t="20429" x="2493963" y="2486025"/>
          <p14:tracePt t="20443" x="2451100" y="2500313"/>
          <p14:tracePt t="20461" x="2414588" y="2514600"/>
          <p14:tracePt t="20479" x="2386013" y="2522538"/>
          <p14:tracePt t="20633" x="2400300" y="2522538"/>
          <p14:tracePt t="20641" x="2428875" y="2508250"/>
          <p14:tracePt t="20650" x="2471738" y="2500313"/>
          <p14:tracePt t="20668" x="2586038" y="2414588"/>
          <p14:tracePt t="20684" x="2714625" y="2286000"/>
          <p14:tracePt t="20700" x="2851150" y="2243138"/>
          <p14:tracePt t="20717" x="2908300" y="2214563"/>
          <p14:tracePt t="20734" x="2936875" y="2200275"/>
          <p14:tracePt t="20752" x="2971800" y="2179638"/>
          <p14:tracePt t="20769" x="3008313" y="2157413"/>
          <p14:tracePt t="20788" x="3065463" y="2093913"/>
          <p14:tracePt t="20805" x="3094038" y="2071688"/>
          <p14:tracePt t="20822" x="3100388" y="2065338"/>
          <p14:tracePt t="20839" x="3100388" y="2057400"/>
          <p14:tracePt t="20962" x="3071813" y="2057400"/>
          <p14:tracePt t="20969" x="2986088" y="2071688"/>
          <p14:tracePt t="20978" x="2928938" y="2093913"/>
          <p14:tracePt t="20993" x="2828925" y="2143125"/>
          <p14:tracePt t="21011" x="2728913" y="2200275"/>
          <p14:tracePt t="21028" x="2686050" y="2251075"/>
          <p14:tracePt t="21043" x="2671763" y="2322513"/>
          <p14:tracePt t="21045" x="2665413" y="2343150"/>
          <p14:tracePt t="21061" x="2665413" y="2386013"/>
          <p14:tracePt t="21077" x="2665413" y="2393950"/>
          <p14:tracePt t="21094" x="2686050" y="2408238"/>
          <p14:tracePt t="21111" x="2728913" y="2436813"/>
          <p14:tracePt t="21129" x="2779713" y="2457450"/>
          <p14:tracePt t="21147" x="2900363" y="2508250"/>
          <p14:tracePt t="21163" x="2951163" y="2528888"/>
          <p14:tracePt t="21180" x="3028950" y="2557463"/>
          <p14:tracePt t="21197" x="3051175" y="2557463"/>
          <p14:tracePt t="21215" x="3057525" y="2565400"/>
          <p14:tracePt t="22530" x="3065463" y="2565400"/>
          <p14:tracePt t="22538" x="3071813" y="2557463"/>
          <p14:tracePt t="22545" x="3079750" y="2543175"/>
          <p14:tracePt t="22554" x="3094038" y="2514600"/>
          <p14:tracePt t="22569" x="3122613" y="2465388"/>
          <p14:tracePt t="22586" x="3136900" y="2393950"/>
          <p14:tracePt t="22603" x="3151188" y="2351088"/>
          <p14:tracePt t="22619" x="3157538" y="2336800"/>
          <p14:tracePt t="22637" x="3157538" y="2322513"/>
          <p14:tracePt t="22655" x="3171825" y="2308225"/>
          <p14:tracePt t="22673" x="3186113" y="2286000"/>
          <p14:tracePt t="22690" x="3214688" y="2265363"/>
          <p14:tracePt t="22707" x="3228975" y="2236788"/>
          <p14:tracePt t="22724" x="3243263" y="2208213"/>
          <p14:tracePt t="22742" x="3251200" y="2185988"/>
          <p14:tracePt t="22758" x="3257550" y="2185988"/>
          <p14:tracePt t="22776" x="3265488" y="2179638"/>
          <p14:tracePt t="22791" x="3279775" y="2171700"/>
          <p14:tracePt t="22808" x="3300413" y="2171700"/>
          <p14:tracePt t="22825" x="3322638" y="2157413"/>
          <p14:tracePt t="22843" x="3357563" y="2128838"/>
          <p14:tracePt t="22861" x="3379788" y="2108200"/>
          <p14:tracePt t="22878" x="3400425" y="2093913"/>
          <p14:tracePt t="22899" x="3436938" y="2079625"/>
          <p14:tracePt t="22913" x="3451225" y="2065338"/>
          <p14:tracePt t="22930" x="3465513" y="2065338"/>
          <p14:tracePt t="22947" x="3500438" y="2051050"/>
          <p14:tracePt t="22966" x="3500438" y="2043113"/>
          <p14:tracePt t="22971" x="3508375" y="2043113"/>
          <p14:tracePt t="22980" x="3514725" y="2043113"/>
          <p14:tracePt t="22996" x="3543300" y="2014538"/>
          <p14:tracePt t="23014" x="3557588" y="1993900"/>
          <p14:tracePt t="23031" x="3565525" y="1979613"/>
          <p14:tracePt t="23117" x="3565525" y="1971675"/>
          <p14:tracePt t="23149" x="3571875" y="1971675"/>
          <p14:tracePt t="23157" x="3571875" y="1965325"/>
          <p14:tracePt t="23178" x="3571875" y="1957388"/>
          <p14:tracePt t="23186" x="3571875" y="1951038"/>
          <p14:tracePt t="23202" x="3579813" y="1951038"/>
          <p14:tracePt t="23220" x="3579813" y="1936750"/>
          <p14:tracePt t="23237" x="3579813" y="1928813"/>
          <p14:tracePt t="23254" x="3579813" y="1922463"/>
          <p14:tracePt t="23280" x="3579813" y="1914525"/>
          <p14:tracePt t="23288" x="3579813" y="1908175"/>
          <p14:tracePt t="23307" x="3579813" y="1893888"/>
          <p14:tracePt t="23324" x="3579813" y="1879600"/>
          <p14:tracePt t="23341" x="3579813" y="1871663"/>
          <p14:tracePt t="23358" x="3579813" y="1857375"/>
          <p14:tracePt t="23375" x="3579813" y="1843088"/>
          <p14:tracePt t="23392" x="3579813" y="1828800"/>
          <p14:tracePt t="23410" x="3579813" y="1822450"/>
          <p14:tracePt t="23444" x="3579813" y="1814513"/>
          <p14:tracePt t="23493" x="3586163" y="1814513"/>
          <p14:tracePt t="23500" x="3586163" y="1808163"/>
          <p14:tracePt t="23821" x="3586163" y="1828800"/>
          <p14:tracePt t="23829" x="3586163" y="1843088"/>
          <p14:tracePt t="23837" x="3586163" y="1865313"/>
          <p14:tracePt t="23854" x="3579813" y="1943100"/>
          <p14:tracePt t="23871" x="3579813" y="2000250"/>
          <p14:tracePt t="23888" x="3586163" y="2036763"/>
          <p14:tracePt t="23905" x="3600450" y="2071688"/>
          <p14:tracePt t="23922" x="3614738" y="2079625"/>
          <p14:tracePt t="23939" x="3629025" y="2093913"/>
          <p14:tracePt t="23956" x="3651250" y="2100263"/>
          <p14:tracePt t="23974" x="3700463" y="2114550"/>
          <p14:tracePt t="23977" x="3736975" y="2128838"/>
          <p14:tracePt t="23992" x="3857625" y="2165350"/>
          <p14:tracePt t="24009" x="4014788" y="2200275"/>
          <p14:tracePt t="24026" x="4114800" y="2228850"/>
          <p14:tracePt t="24044" x="4265613" y="2279650"/>
          <p14:tracePt t="24059" x="4379913" y="2293938"/>
          <p14:tracePt t="24060" x="4429125" y="2314575"/>
          <p14:tracePt t="24078" x="4494213" y="2336800"/>
          <p14:tracePt t="24095" x="4586288" y="2351088"/>
          <p14:tracePt t="24112" x="4694238" y="2379663"/>
          <p14:tracePt t="24130" x="4794250" y="2400300"/>
          <p14:tracePt t="24145" x="4872038" y="2414588"/>
          <p14:tracePt t="24147" x="4922838" y="2436813"/>
          <p14:tracePt t="24162" x="4994275" y="2457450"/>
          <p14:tracePt t="24181" x="5051425" y="2479675"/>
          <p14:tracePt t="24197" x="5086350" y="2479675"/>
          <p14:tracePt t="24214" x="5122863" y="2486025"/>
          <p14:tracePt t="24231" x="5151438" y="2493963"/>
          <p14:tracePt t="24385" x="5151438" y="2500313"/>
          <p14:tracePt t="24392" x="5151438" y="2514600"/>
          <p14:tracePt t="24402" x="5151438" y="2536825"/>
          <p14:tracePt t="24419" x="5137150" y="2543175"/>
          <p14:tracePt t="24438" x="5129213" y="2557463"/>
          <p14:tracePt t="24455" x="5114925" y="2565400"/>
          <p14:tracePt t="24472" x="5100638" y="2579688"/>
          <p14:tracePt t="24478" x="5094288" y="2593975"/>
          <p14:tracePt t="24489" x="5080000" y="2593975"/>
          <p14:tracePt t="24507" x="5057775" y="2608263"/>
          <p14:tracePt t="24524" x="5000625" y="2622550"/>
          <p14:tracePt t="24540" x="4914900" y="2665413"/>
          <p14:tracePt t="24556" x="4837113" y="2693988"/>
          <p14:tracePt t="24573" x="4743450" y="2714625"/>
          <p14:tracePt t="24591" x="4600575" y="2728913"/>
          <p14:tracePt t="24609" x="4508500" y="2751138"/>
          <p14:tracePt t="24627" x="4408488" y="2751138"/>
          <p14:tracePt t="24643" x="4300538" y="2743200"/>
          <p14:tracePt t="24659" x="4214813" y="2728913"/>
          <p14:tracePt t="24677" x="4022725" y="2714625"/>
          <p14:tracePt t="24694" x="3886200" y="2708275"/>
          <p14:tracePt t="24710" x="3779838" y="2693988"/>
          <p14:tracePt t="24727" x="3686175" y="2679700"/>
          <p14:tracePt t="24744" x="3600450" y="2643188"/>
          <p14:tracePt t="24763" x="3471863" y="2586038"/>
          <p14:tracePt t="24781" x="3422650" y="2579688"/>
          <p14:tracePt t="24798" x="3379788" y="2557463"/>
          <p14:tracePt t="24815" x="3343275" y="2536825"/>
          <p14:tracePt t="24833" x="3314700" y="2493963"/>
          <p14:tracePt t="24848" x="3300413" y="2486025"/>
          <p14:tracePt t="24866" x="3286125" y="2471738"/>
          <p14:tracePt t="24883" x="3271838" y="2465388"/>
          <p14:tracePt t="24900" x="3251200" y="2436813"/>
          <p14:tracePt t="24916" x="3236913" y="2408238"/>
          <p14:tracePt t="24933" x="3228975" y="2400300"/>
          <p14:tracePt t="24950" x="3200400" y="2336800"/>
          <p14:tracePt t="24967" x="3194050" y="2308225"/>
          <p14:tracePt t="24985" x="3179763" y="2271713"/>
          <p14:tracePt t="25002" x="3179763" y="2236788"/>
          <p14:tracePt t="25019" x="3179763" y="2185988"/>
          <p14:tracePt t="25038" x="3165475" y="2122488"/>
          <p14:tracePt t="25055" x="3165475" y="2108200"/>
          <p14:tracePt t="25073" x="3165475" y="2071688"/>
          <p14:tracePt t="25088" x="3165475" y="2043113"/>
          <p14:tracePt t="25104" x="3165475" y="2008188"/>
          <p14:tracePt t="25123" x="3171825" y="1914525"/>
          <p14:tracePt t="25140" x="3171825" y="1865313"/>
          <p14:tracePt t="25157" x="3171825" y="1808163"/>
          <p14:tracePt t="25175" x="3171825" y="1785938"/>
          <p14:tracePt t="25191" x="3171825" y="1779588"/>
          <p14:tracePt t="25207" x="3171825" y="1771650"/>
          <p14:tracePt t="25224" x="3171825" y="1722438"/>
          <p14:tracePt t="25242" x="3171825" y="1671638"/>
          <p14:tracePt t="25259" x="3179763" y="1608138"/>
          <p14:tracePt t="25277" x="3186113" y="1585913"/>
          <p14:tracePt t="25293" x="3186113" y="1557338"/>
          <p14:tracePt t="25294" x="3194050" y="1543050"/>
          <p14:tracePt t="25312" x="3200400" y="1514475"/>
          <p14:tracePt t="25329" x="3208338" y="1508125"/>
          <p14:tracePt t="25346" x="3228975" y="1493838"/>
          <p14:tracePt t="25363" x="3251200" y="1465263"/>
          <p14:tracePt t="25379" x="3257550" y="1457325"/>
          <p14:tracePt t="25397" x="3294063" y="1443038"/>
          <p14:tracePt t="25413" x="3314700" y="1428750"/>
          <p14:tracePt t="25432" x="3336925" y="1428750"/>
          <p14:tracePt t="25447" x="3386138" y="1414463"/>
          <p14:tracePt t="25464" x="3451225" y="1400175"/>
          <p14:tracePt t="25481" x="3514725" y="1400175"/>
          <p14:tracePt t="25485" x="3543300" y="1385888"/>
          <p14:tracePt t="25499" x="3614738" y="1371600"/>
          <p14:tracePt t="25516" x="3665538" y="1357313"/>
          <p14:tracePt t="25534" x="3736975" y="1328738"/>
          <p14:tracePt t="25553" x="3822700" y="1314450"/>
          <p14:tracePt t="25568" x="3851275" y="1314450"/>
          <p14:tracePt t="25585" x="3894138" y="1314450"/>
          <p14:tracePt t="25603" x="3929063" y="1314450"/>
          <p14:tracePt t="25620" x="3965575" y="1314450"/>
          <p14:tracePt t="25635" x="4008438" y="1314450"/>
          <p14:tracePt t="25653" x="4065588" y="1314450"/>
          <p14:tracePt t="25670" x="4122738" y="1322388"/>
          <p14:tracePt t="25688" x="4179888" y="1328738"/>
          <p14:tracePt t="25705" x="4229100" y="1343025"/>
          <p14:tracePt t="25722" x="4279900" y="1357313"/>
          <p14:tracePt t="25739" x="4343400" y="1371600"/>
          <p14:tracePt t="25756" x="4386263" y="1385888"/>
          <p14:tracePt t="25773" x="4422775" y="1400175"/>
          <p14:tracePt t="25790" x="4457700" y="1408113"/>
          <p14:tracePt t="25809" x="4551363" y="1443038"/>
          <p14:tracePt t="25825" x="4614863" y="1443038"/>
          <p14:tracePt t="25843" x="4657725" y="1457325"/>
          <p14:tracePt t="25860" x="4714875" y="1479550"/>
          <p14:tracePt t="25877" x="4751388" y="1485900"/>
          <p14:tracePt t="25895" x="4786313" y="1500188"/>
          <p14:tracePt t="25911" x="4843463" y="1514475"/>
          <p14:tracePt t="25929" x="4872038" y="1528763"/>
          <p14:tracePt t="25946" x="4900613" y="1536700"/>
          <p14:tracePt t="25963" x="4937125" y="1550988"/>
          <p14:tracePt t="25979" x="4979988" y="1557338"/>
          <p14:tracePt t="25982" x="4994275" y="1571625"/>
          <p14:tracePt t="25995" x="5000625" y="1579563"/>
          <p14:tracePt t="26013" x="5037138" y="1614488"/>
          <p14:tracePt t="26030" x="5057775" y="1636713"/>
          <p14:tracePt t="26047" x="5108575" y="1693863"/>
          <p14:tracePt t="26064" x="5157788" y="1757363"/>
          <p14:tracePt t="26083" x="5229225" y="1822450"/>
          <p14:tracePt t="26100" x="5272088" y="1857375"/>
          <p14:tracePt t="26117" x="5300663" y="1893888"/>
          <p14:tracePt t="26132" x="5308600" y="1914525"/>
          <p14:tracePt t="26150" x="5329238" y="1965325"/>
          <p14:tracePt t="26167" x="5351463" y="2036763"/>
          <p14:tracePt t="26184" x="5372100" y="2128838"/>
          <p14:tracePt t="26201" x="5380038" y="2157413"/>
          <p14:tracePt t="26218" x="5380038" y="2193925"/>
          <p14:tracePt t="26236" x="5380038" y="2222500"/>
          <p14:tracePt t="26253" x="5386388" y="2251075"/>
          <p14:tracePt t="26271" x="5386388" y="2336800"/>
          <p14:tracePt t="26289" x="5386388" y="2386013"/>
          <p14:tracePt t="26306" x="5386388" y="2451100"/>
          <p14:tracePt t="26323" x="5386388" y="2493963"/>
          <p14:tracePt t="26341" x="5386388" y="2536825"/>
          <p14:tracePt t="26357" x="5386388" y="2565400"/>
          <p14:tracePt t="26375" x="5386388" y="2586038"/>
          <p14:tracePt t="26391" x="5372100" y="2608263"/>
          <p14:tracePt t="26409" x="5357813" y="2643188"/>
          <p14:tracePt t="26426" x="5337175" y="2700338"/>
          <p14:tracePt t="26443" x="5294313" y="2751138"/>
          <p14:tracePt t="26460" x="5265738" y="2771775"/>
          <p14:tracePt t="26477" x="5222875" y="2786063"/>
          <p14:tracePt t="26482" x="5208588" y="2786063"/>
          <p14:tracePt t="26492" x="5172075" y="2794000"/>
          <p14:tracePt t="26511" x="5137150" y="2794000"/>
          <p14:tracePt t="26527" x="5086350" y="2800350"/>
          <p14:tracePt t="26528" x="5065713" y="2800350"/>
          <p14:tracePt t="26544" x="5029200" y="2808288"/>
          <p14:tracePt t="26563" x="4972050" y="2808288"/>
          <p14:tracePt t="26579" x="4886325" y="2828925"/>
          <p14:tracePt t="26595" x="4800600" y="2836863"/>
          <p14:tracePt t="26613" x="4722813" y="2836863"/>
          <p14:tracePt t="26630" x="4514850" y="2822575"/>
          <p14:tracePt t="26649" x="4357688" y="2822575"/>
          <p14:tracePt t="26665" x="4271963" y="2822575"/>
          <p14:tracePt t="26682" x="4157663" y="2822575"/>
          <p14:tracePt t="26698" x="4057650" y="2822575"/>
          <p14:tracePt t="26716" x="3971925" y="2822575"/>
          <p14:tracePt t="26733" x="3871913" y="2808288"/>
          <p14:tracePt t="26750" x="3757613" y="2779713"/>
          <p14:tracePt t="26768" x="3657600" y="2751138"/>
          <p14:tracePt t="26785" x="3529013" y="2736850"/>
          <p14:tracePt t="26801" x="3343275" y="2693988"/>
          <p14:tracePt t="26818" x="3251200" y="2671763"/>
          <p14:tracePt t="26837" x="3171825" y="2651125"/>
          <p14:tracePt t="26853" x="3086100" y="2622550"/>
          <p14:tracePt t="26869" x="3008313" y="2600325"/>
          <p14:tracePt t="26887" x="2957513" y="2579688"/>
          <p14:tracePt t="26904" x="2936875" y="2551113"/>
          <p14:tracePt t="26921" x="2914650" y="2508250"/>
          <p14:tracePt t="26938" x="2900363" y="2457450"/>
          <p14:tracePt t="26955" x="2900363" y="2393950"/>
          <p14:tracePt t="26975" x="2886075" y="2308225"/>
          <p14:tracePt t="26991" x="2879725" y="2251075"/>
          <p14:tracePt t="27009" x="2879725" y="2165350"/>
          <p14:tracePt t="27025" x="2879725" y="2108200"/>
          <p14:tracePt t="27041" x="2879725" y="2071688"/>
          <p14:tracePt t="27058" x="2879725" y="2043113"/>
          <p14:tracePt t="27076" x="2914650" y="1943100"/>
          <p14:tracePt t="27092" x="2922588" y="1900238"/>
          <p14:tracePt t="27109" x="2936875" y="1800225"/>
          <p14:tracePt t="27128" x="2957513" y="1728788"/>
          <p14:tracePt t="27145" x="2986088" y="1608138"/>
          <p14:tracePt t="27163" x="2986088" y="1565275"/>
          <p14:tracePt t="27178" x="3008313" y="1536700"/>
          <p14:tracePt t="27195" x="3043238" y="1500188"/>
          <p14:tracePt t="27212" x="3071813" y="1479550"/>
          <p14:tracePt t="27229" x="3108325" y="1457325"/>
          <p14:tracePt t="27248" x="3143250" y="1428750"/>
          <p14:tracePt t="27264" x="3165475" y="1408113"/>
          <p14:tracePt t="27281" x="3200400" y="1365250"/>
          <p14:tracePt t="27298" x="3251200" y="1343025"/>
          <p14:tracePt t="27315" x="3286125" y="1336675"/>
          <p14:tracePt t="27334" x="3371850" y="1308100"/>
          <p14:tracePt t="27350" x="3429000" y="1285875"/>
          <p14:tracePt t="27367" x="3494088" y="1285875"/>
          <p14:tracePt t="27384" x="3571875" y="1285875"/>
          <p14:tracePt t="27401" x="3600450" y="1285875"/>
          <p14:tracePt t="27418" x="3679825" y="1293813"/>
          <p14:tracePt t="27435" x="3779838" y="1308100"/>
          <p14:tracePt t="27452" x="3851275" y="1314450"/>
          <p14:tracePt t="27469" x="3900488" y="1328738"/>
          <p14:tracePt t="27488" x="3957638" y="1357313"/>
          <p14:tracePt t="27505" x="4022725" y="1371600"/>
          <p14:tracePt t="27523" x="4100513" y="1400175"/>
          <p14:tracePt t="27540" x="4157663" y="1408113"/>
          <p14:tracePt t="27557" x="4208463" y="1414463"/>
          <p14:tracePt t="27575" x="4265613" y="1436688"/>
          <p14:tracePt t="27592" x="4294188" y="1450975"/>
          <p14:tracePt t="27608" x="4322763" y="1450975"/>
          <p14:tracePt t="27624" x="4357688" y="1465263"/>
          <p14:tracePt t="27641" x="4379913" y="1479550"/>
          <p14:tracePt t="27658" x="4414838" y="1493838"/>
          <p14:tracePt t="27678" x="4443413" y="1508125"/>
          <p14:tracePt t="27692" x="4471988" y="1522413"/>
          <p14:tracePt t="27709" x="4500563" y="1528763"/>
          <p14:tracePt t="27727" x="4514850" y="1536700"/>
          <p14:tracePt t="27744" x="4543425" y="1543050"/>
          <p14:tracePt t="27761" x="4557713" y="1557338"/>
          <p14:tracePt t="27781" x="4600575" y="1579563"/>
          <p14:tracePt t="27796" x="4637088" y="1600200"/>
          <p14:tracePt t="27814" x="4665663" y="1622425"/>
          <p14:tracePt t="27831" x="4686300" y="1636713"/>
          <p14:tracePt t="27847" x="4714875" y="1657350"/>
          <p14:tracePt t="27864" x="4765675" y="1693863"/>
          <p14:tracePt t="27881" x="4794250" y="1714500"/>
          <p14:tracePt t="27898" x="4829175" y="1736725"/>
          <p14:tracePt t="27915" x="4851400" y="1779588"/>
          <p14:tracePt t="27932" x="4886325" y="1808163"/>
          <p14:tracePt t="27949" x="4922838" y="1828800"/>
          <p14:tracePt t="27968" x="4943475" y="1865313"/>
          <p14:tracePt t="27985" x="4957763" y="1879600"/>
          <p14:tracePt t="28003" x="4994275" y="1928813"/>
          <p14:tracePt t="28020" x="5014913" y="1965325"/>
          <p14:tracePt t="28037" x="5029200" y="1993900"/>
          <p14:tracePt t="28052" x="5037138" y="2014538"/>
          <p14:tracePt t="28069" x="5037138" y="2051050"/>
          <p14:tracePt t="28086" x="5043488" y="2071688"/>
          <p14:tracePt t="28104" x="5051425" y="2114550"/>
          <p14:tracePt t="28120" x="5051425" y="2179638"/>
          <p14:tracePt t="28138" x="5051425" y="2279650"/>
          <p14:tracePt t="28155" x="5037138" y="2343150"/>
          <p14:tracePt t="28172" x="5029200" y="2393950"/>
          <p14:tracePt t="28189" x="5022850" y="2443163"/>
          <p14:tracePt t="28206" x="5022850" y="2500313"/>
          <p14:tracePt t="28224" x="4994275" y="2628900"/>
          <p14:tracePt t="28241" x="4979988" y="2722563"/>
          <p14:tracePt t="28258" x="4965700" y="2765425"/>
          <p14:tracePt t="28275" x="4957763" y="2794000"/>
          <p14:tracePt t="28293" x="4951413" y="2808288"/>
          <p14:tracePt t="28310" x="4951413" y="2822575"/>
          <p14:tracePt t="28328" x="4951413" y="2828925"/>
          <p14:tracePt t="28345" x="4943475" y="2828925"/>
          <p14:tracePt t="28362" x="4929188" y="2836863"/>
          <p14:tracePt t="28380" x="4908550" y="2843213"/>
          <p14:tracePt t="28397" x="4894263" y="2843213"/>
          <p14:tracePt t="28413" x="4872038" y="2851150"/>
          <p14:tracePt t="28446" x="4865688" y="2851150"/>
          <p14:tracePt t="28584" x="4857750" y="2851150"/>
          <p14:tracePt t="28797" x="4857750" y="2836863"/>
          <p14:tracePt t="28805" x="4872038" y="2828925"/>
          <p14:tracePt t="28812" x="4879975" y="2822575"/>
          <p14:tracePt t="28825" x="4900613" y="2814638"/>
          <p14:tracePt t="28843" x="4943475" y="2808288"/>
          <p14:tracePt t="28859" x="5000625" y="2808288"/>
          <p14:tracePt t="28876" x="5072063" y="2808288"/>
          <p14:tracePt t="28895" x="5165725" y="2814638"/>
          <p14:tracePt t="28910" x="5222875" y="2822575"/>
          <p14:tracePt t="28927" x="5329238" y="2843213"/>
          <p14:tracePt t="28943" x="5400675" y="2851150"/>
          <p14:tracePt t="28960" x="5443538" y="2851150"/>
          <p14:tracePt t="28981" x="5551488" y="2851150"/>
          <p14:tracePt t="28996" x="5600700" y="2843213"/>
          <p14:tracePt t="29013" x="5672138" y="2843213"/>
          <p14:tracePt t="29031" x="5772150" y="2828925"/>
          <p14:tracePt t="29048" x="5851525" y="2828925"/>
          <p14:tracePt t="29065" x="5915025" y="2822575"/>
          <p14:tracePt t="29083" x="6094413" y="2800350"/>
          <p14:tracePt t="29100" x="6194425" y="2771775"/>
          <p14:tracePt t="29117" x="6265863" y="2771775"/>
          <p14:tracePt t="29132" x="6323013" y="2771775"/>
          <p14:tracePt t="29149" x="6394450" y="2771775"/>
          <p14:tracePt t="29166" x="6443663" y="2771775"/>
          <p14:tracePt t="29183" x="6508750" y="2771775"/>
          <p14:tracePt t="29200" x="6594475" y="2771775"/>
          <p14:tracePt t="29217" x="6637338" y="2757488"/>
          <p14:tracePt t="29234" x="6686550" y="2743200"/>
          <p14:tracePt t="29252" x="6757988" y="2736850"/>
          <p14:tracePt t="29269" x="6808788" y="2736850"/>
          <p14:tracePt t="29286" x="6915150" y="2728913"/>
          <p14:tracePt t="29303" x="6972300" y="2714625"/>
          <p14:tracePt t="29320" x="7023100" y="2714625"/>
          <p14:tracePt t="29339" x="7072313" y="2714625"/>
          <p14:tracePt t="29354" x="7100888" y="2714625"/>
          <p14:tracePt t="29373" x="7165975" y="2714625"/>
          <p14:tracePt t="29389" x="7200900" y="2714625"/>
          <p14:tracePt t="29408" x="7215188" y="2714625"/>
          <p14:tracePt t="29539" x="7208838" y="2714625"/>
          <p14:tracePt t="29546" x="7115175" y="2708275"/>
          <p14:tracePt t="29562" x="6757988" y="2686050"/>
          <p14:tracePt t="29580" x="6457950" y="2679700"/>
          <p14:tracePt t="29595" x="6115050" y="2643188"/>
          <p14:tracePt t="29612" x="5857875" y="2643188"/>
          <p14:tracePt t="29629" x="5686425" y="2657475"/>
          <p14:tracePt t="29647" x="5486400" y="2657475"/>
          <p14:tracePt t="29663" x="5365750" y="2657475"/>
          <p14:tracePt t="29680" x="5229225" y="2643188"/>
          <p14:tracePt t="29698" x="5151438" y="2636838"/>
          <p14:tracePt t="29715" x="5080000" y="2636838"/>
          <p14:tracePt t="29732" x="5043488" y="2643188"/>
          <p14:tracePt t="29749" x="5014913" y="2651125"/>
          <p14:tracePt t="29766" x="4986338" y="2665413"/>
          <p14:tracePt t="29783" x="4965700" y="2679700"/>
          <p14:tracePt t="29800" x="4937125" y="2686050"/>
          <p14:tracePt t="29817" x="4908550" y="2693988"/>
          <p14:tracePt t="29834" x="4886325" y="2700338"/>
          <p14:tracePt t="29853" x="4843463" y="2700338"/>
          <p14:tracePt t="29871" x="4786313" y="2700338"/>
          <p14:tracePt t="29888" x="4679950" y="2700338"/>
          <p14:tracePt t="29905" x="4614863" y="2708275"/>
          <p14:tracePt t="29920" x="4457700" y="2693988"/>
          <p14:tracePt t="29937" x="4322763" y="2657475"/>
          <p14:tracePt t="29954" x="4165600" y="2614613"/>
          <p14:tracePt t="29972" x="3943350" y="2543175"/>
          <p14:tracePt t="29989" x="3808413" y="2493963"/>
          <p14:tracePt t="30006" x="3722688" y="2471738"/>
          <p14:tracePt t="30023" x="3600450" y="2451100"/>
          <p14:tracePt t="30042" x="3529013" y="2428875"/>
          <p14:tracePt t="30059" x="3386138" y="2386013"/>
          <p14:tracePt t="30076" x="3300413" y="2351088"/>
          <p14:tracePt t="30093" x="3271838" y="2343150"/>
          <p14:tracePt t="30110" x="3257550" y="2328863"/>
          <p14:tracePt t="30128" x="3236913" y="2314575"/>
          <p14:tracePt t="30145" x="3222625" y="2293938"/>
          <p14:tracePt t="30162" x="3208338" y="2265363"/>
          <p14:tracePt t="30179" x="3179763" y="2228850"/>
          <p14:tracePt t="30195" x="3136900" y="2157413"/>
          <p14:tracePt t="30212" x="3122613" y="2085975"/>
          <p14:tracePt t="30229" x="3100388" y="2000250"/>
          <p14:tracePt t="30245" x="3079750" y="1879600"/>
          <p14:tracePt t="30264" x="3057525" y="1751013"/>
          <p14:tracePt t="30281" x="3051175" y="1665288"/>
          <p14:tracePt t="30298" x="3051175" y="1622425"/>
          <p14:tracePt t="30314" x="3051175" y="1550988"/>
          <p14:tracePt t="30333" x="3057525" y="1457325"/>
          <p14:tracePt t="30350" x="3065463" y="1422400"/>
          <p14:tracePt t="30367" x="3086100" y="1379538"/>
          <p14:tracePt t="30384" x="3114675" y="1314450"/>
          <p14:tracePt t="30400" x="3136900" y="1279525"/>
          <p14:tracePt t="30419" x="3157538" y="1250950"/>
          <p14:tracePt t="30434" x="3165475" y="1250950"/>
          <p14:tracePt t="30451" x="3186113" y="1250950"/>
          <p14:tracePt t="30468" x="3208338" y="1250950"/>
          <p14:tracePt t="30486" x="3251200" y="1250950"/>
          <p14:tracePt t="30490" x="3257550" y="1250950"/>
          <p14:tracePt t="30503" x="3294063" y="1250950"/>
          <p14:tracePt t="30521" x="3400425" y="1250950"/>
          <p14:tracePt t="30537" x="3479800" y="1265238"/>
          <p14:tracePt t="30554" x="3543300" y="1265238"/>
          <p14:tracePt t="30573" x="3657600" y="1279525"/>
          <p14:tracePt t="30591" x="3794125" y="1314450"/>
          <p14:tracePt t="30607" x="3900488" y="1343025"/>
          <p14:tracePt t="30623" x="3979863" y="1350963"/>
          <p14:tracePt t="30640" x="4029075" y="1350963"/>
          <p14:tracePt t="30657" x="4071938" y="1350963"/>
          <p14:tracePt t="30675" x="4114800" y="1357313"/>
          <p14:tracePt t="30692" x="4171950" y="1379538"/>
          <p14:tracePt t="30710" x="4200525" y="1385888"/>
          <p14:tracePt t="30726" x="4251325" y="1400175"/>
          <p14:tracePt t="30743" x="4308475" y="1428750"/>
          <p14:tracePt t="30761" x="4343400" y="1443038"/>
          <p14:tracePt t="30777" x="4408488" y="1457325"/>
          <p14:tracePt t="30794" x="4471988" y="1500188"/>
          <p14:tracePt t="30811" x="4529138" y="1522413"/>
          <p14:tracePt t="30830" x="4551363" y="1543050"/>
          <p14:tracePt t="30847" x="4594225" y="1571625"/>
          <p14:tracePt t="30863" x="4608513" y="1593850"/>
          <p14:tracePt t="30864" x="4629150" y="1600200"/>
          <p14:tracePt t="30880" x="4643438" y="1636713"/>
          <p14:tracePt t="30897" x="4694238" y="1685925"/>
          <p14:tracePt t="30916" x="4714875" y="1708150"/>
          <p14:tracePt t="30933" x="4743450" y="1736725"/>
          <p14:tracePt t="30948" x="4772025" y="1765300"/>
          <p14:tracePt t="30965" x="4800600" y="1822450"/>
          <p14:tracePt t="30983" x="4822825" y="1885950"/>
          <p14:tracePt t="31001" x="4843463" y="1936750"/>
          <p14:tracePt t="31018" x="4879975" y="1985963"/>
          <p14:tracePt t="31034" x="4886325" y="2008188"/>
          <p14:tracePt t="31051" x="4894263" y="2051050"/>
          <p14:tracePt t="31070" x="4900613" y="2065338"/>
          <p14:tracePt t="31087" x="4900613" y="2079625"/>
          <p14:tracePt t="31104" x="4900613" y="2100263"/>
          <p14:tracePt t="31122" x="4900613" y="2165350"/>
          <p14:tracePt t="31139" x="4900613" y="2208213"/>
          <p14:tracePt t="31155" x="4908550" y="2243138"/>
          <p14:tracePt t="31172" x="4914900" y="2265363"/>
          <p14:tracePt t="31190" x="4914900" y="2279650"/>
          <p14:tracePt t="31206" x="4914900" y="2293938"/>
          <p14:tracePt t="31222" x="4914900" y="2322513"/>
          <p14:tracePt t="31239" x="4914900" y="2351088"/>
          <p14:tracePt t="31257" x="4914900" y="2386013"/>
          <p14:tracePt t="31275" x="4908550" y="2400300"/>
          <p14:tracePt t="31291" x="4900613" y="2414588"/>
          <p14:tracePt t="31309" x="4894263" y="2428875"/>
          <p14:tracePt t="31327" x="4894263" y="2436813"/>
          <p14:tracePt t="31344" x="4886325" y="2443163"/>
          <p14:tracePt t="31361" x="4879975" y="2451100"/>
          <p14:tracePt t="31378" x="4872038" y="2465388"/>
          <p14:tracePt t="31395" x="4857750" y="2486025"/>
          <p14:tracePt t="31412" x="4843463" y="2508250"/>
          <p14:tracePt t="31428" x="4822825" y="2528888"/>
          <p14:tracePt t="31446" x="4808538" y="2528888"/>
          <p14:tracePt t="31463" x="4800600" y="2536825"/>
          <p14:tracePt t="31480" x="4772025" y="2543175"/>
          <p14:tracePt t="31497" x="4751388" y="2565400"/>
          <p14:tracePt t="31514" x="4737100" y="2571750"/>
          <p14:tracePt t="31531" x="4722813" y="2579688"/>
          <p14:tracePt t="31551" x="4694238" y="2600325"/>
          <p14:tracePt t="31567" x="4672013" y="2608263"/>
          <p14:tracePt t="31585" x="4629150" y="2622550"/>
          <p14:tracePt t="31602" x="4600575" y="2622550"/>
          <p14:tracePt t="31617" x="4565650" y="2628900"/>
          <p14:tracePt t="31635" x="4543425" y="2628900"/>
          <p14:tracePt t="31653" x="4479925" y="2628900"/>
          <p14:tracePt t="31670" x="4422775" y="2643188"/>
          <p14:tracePt t="31687" x="4371975" y="2643188"/>
          <p14:tracePt t="31703" x="4294188" y="2643188"/>
          <p14:tracePt t="31720" x="4186238" y="2636838"/>
          <p14:tracePt t="31740" x="4057650" y="2636838"/>
          <p14:tracePt t="31755" x="4014788" y="2622550"/>
          <p14:tracePt t="31773" x="3965575" y="2614613"/>
          <p14:tracePt t="31790" x="3937000" y="2608263"/>
          <p14:tracePt t="31806" x="3900488" y="2586038"/>
          <p14:tracePt t="31822" x="3851275" y="2579688"/>
          <p14:tracePt t="31839" x="3814763" y="2571750"/>
          <p14:tracePt t="31857" x="3751263" y="2557463"/>
          <p14:tracePt t="31875" x="3694113" y="2536825"/>
          <p14:tracePt t="31893" x="3657600" y="2528888"/>
          <p14:tracePt t="31911" x="3608388" y="2528888"/>
          <p14:tracePt t="31927" x="3565525" y="2528888"/>
          <p14:tracePt t="31944" x="3529013" y="2528888"/>
          <p14:tracePt t="31961" x="3486150" y="2522538"/>
          <p14:tracePt t="31978" x="3451225" y="2514600"/>
          <p14:tracePt t="31995" x="3379788" y="2500313"/>
          <p14:tracePt t="32000" x="3343275" y="2500313"/>
          <p14:tracePt t="32013" x="3286125" y="2493963"/>
          <p14:tracePt t="32029" x="3257550" y="2471738"/>
          <p14:tracePt t="32046" x="3222625" y="2465388"/>
          <p14:tracePt t="32063" x="3194050" y="2451100"/>
          <p14:tracePt t="32080" x="3171825" y="2443163"/>
          <p14:tracePt t="32097" x="3151188" y="2422525"/>
          <p14:tracePt t="32114" x="3122613" y="2393950"/>
          <p14:tracePt t="32131" x="3100388" y="2365375"/>
          <p14:tracePt t="32149" x="3094038" y="2328863"/>
          <p14:tracePt t="32165" x="3086100" y="2308225"/>
          <p14:tracePt t="32187" x="3086100" y="2214563"/>
          <p14:tracePt t="32202" x="3086100" y="2114550"/>
          <p14:tracePt t="32217" x="3071813" y="2008188"/>
          <p14:tracePt t="32234" x="3071813" y="1951038"/>
          <p14:tracePt t="32251" x="3071813" y="1908175"/>
          <p14:tracePt t="32269" x="3071813" y="1871663"/>
          <p14:tracePt t="32286" x="3071813" y="1843088"/>
          <p14:tracePt t="32287" x="3079750" y="1800225"/>
          <p14:tracePt t="32302" x="3086100" y="1751013"/>
          <p14:tracePt t="32320" x="3100388" y="1685925"/>
          <p14:tracePt t="32336" x="3100388" y="1657350"/>
          <p14:tracePt t="32353" x="3114675" y="1628775"/>
          <p14:tracePt t="32371" x="3136900" y="1593850"/>
          <p14:tracePt t="32388" x="3157538" y="1565275"/>
          <p14:tracePt t="32407" x="3194050" y="1528763"/>
          <p14:tracePt t="32424" x="3243263" y="1508125"/>
          <p14:tracePt t="32441" x="3265488" y="1493838"/>
          <p14:tracePt t="32458" x="3343275" y="1485900"/>
          <p14:tracePt t="32475" x="3400425" y="1479550"/>
          <p14:tracePt t="32492" x="3457575" y="1465263"/>
          <p14:tracePt t="32497" x="3500438" y="1457325"/>
          <p14:tracePt t="32509" x="3543300" y="1443038"/>
          <p14:tracePt t="32527" x="3594100" y="1428750"/>
          <p14:tracePt t="32544" x="3708400" y="1393825"/>
          <p14:tracePt t="32561" x="3779838" y="1393825"/>
          <p14:tracePt t="32578" x="3843338" y="1393825"/>
          <p14:tracePt t="32595" x="3914775" y="1408113"/>
          <p14:tracePt t="32612" x="3971925" y="1414463"/>
          <p14:tracePt t="32629" x="4043363" y="1422400"/>
          <p14:tracePt t="32645" x="4079875" y="1422400"/>
          <p14:tracePt t="32664" x="4129088" y="1422400"/>
          <p14:tracePt t="32680" x="4171950" y="1422400"/>
          <p14:tracePt t="32696" x="4237038" y="1422400"/>
          <p14:tracePt t="32713" x="4279900" y="1436688"/>
          <p14:tracePt t="32731" x="4379913" y="1443038"/>
          <p14:tracePt t="32748" x="4457700" y="1465263"/>
          <p14:tracePt t="32765" x="4508500" y="1493838"/>
          <p14:tracePt t="32782" x="4586288" y="1508125"/>
          <p14:tracePt t="32801" x="4637088" y="1508125"/>
          <p14:tracePt t="32819" x="4643438" y="1528763"/>
          <p14:tracePt t="32835" x="4686300" y="1536700"/>
          <p14:tracePt t="32852" x="4722813" y="1571625"/>
          <p14:tracePt t="32869" x="4765675" y="1608138"/>
          <p14:tracePt t="32885" x="4800600" y="1643063"/>
          <p14:tracePt t="32903" x="4851400" y="1685925"/>
          <p14:tracePt t="32920" x="4886325" y="1700213"/>
          <p14:tracePt t="32936" x="4914900" y="1728788"/>
          <p14:tracePt t="32955" x="4937125" y="1736725"/>
          <p14:tracePt t="32970" x="4965700" y="1771650"/>
          <p14:tracePt t="32988" x="4994275" y="1800225"/>
          <p14:tracePt t="32991" x="5000625" y="1814513"/>
          <p14:tracePt t="33005" x="5022850" y="1851025"/>
          <p14:tracePt t="33022" x="5037138" y="1900238"/>
          <p14:tracePt t="33040" x="5057775" y="1928813"/>
          <p14:tracePt t="33058" x="5057775" y="1957388"/>
          <p14:tracePt t="33075" x="5080000" y="2008188"/>
          <p14:tracePt t="33092" x="5094288" y="2036763"/>
          <p14:tracePt t="33109" x="5094288" y="2071688"/>
          <p14:tracePt t="33126" x="5094288" y="2136775"/>
          <p14:tracePt t="33143" x="5094288" y="2165350"/>
          <p14:tracePt t="33159" x="5094288" y="2200275"/>
          <p14:tracePt t="33177" x="5094288" y="2243138"/>
          <p14:tracePt t="33193" x="5094288" y="2257425"/>
          <p14:tracePt t="33211" x="5094288" y="2265363"/>
          <p14:tracePt t="33228" x="5086350" y="2286000"/>
          <p14:tracePt t="33244" x="5086350" y="2293938"/>
          <p14:tracePt t="33263" x="5086350" y="2322513"/>
          <p14:tracePt t="33280" x="5072063" y="2351088"/>
          <p14:tracePt t="33296" x="5065713" y="2386013"/>
          <p14:tracePt t="33313" x="5057775" y="2408238"/>
          <p14:tracePt t="33331" x="5057775" y="2422525"/>
          <p14:tracePt t="33347" x="5051425" y="2428875"/>
          <p14:tracePt t="33365" x="5043488" y="2443163"/>
          <p14:tracePt t="33382" x="5037138" y="2443163"/>
          <p14:tracePt t="33399" x="5037138" y="2451100"/>
          <p14:tracePt t="33416" x="5037138" y="2457450"/>
          <p14:tracePt t="33433" x="5029200" y="2457450"/>
          <p14:tracePt t="33451" x="5014913" y="2486025"/>
          <p14:tracePt t="33468" x="5008563" y="2508250"/>
          <p14:tracePt t="33485" x="4994275" y="2514600"/>
          <p14:tracePt t="33502" x="4986338" y="2528888"/>
          <p14:tracePt t="33519" x="4979988" y="2536825"/>
          <p14:tracePt t="33536" x="4965700" y="2551113"/>
          <p14:tracePt t="33554" x="4957763" y="2565400"/>
          <p14:tracePt t="33570" x="4943475" y="2579688"/>
          <p14:tracePt t="33588" x="4922838" y="2593975"/>
          <p14:tracePt t="33605" x="4900613" y="2600325"/>
          <p14:tracePt t="33622" x="4886325" y="2608263"/>
          <p14:tracePt t="33639" x="4872038" y="2614613"/>
          <p14:tracePt t="33656" x="4865688" y="2622550"/>
          <p14:tracePt t="33674" x="4851400" y="2628900"/>
          <p14:tracePt t="33690" x="4829175" y="2643188"/>
          <p14:tracePt t="33707" x="4800600" y="2651125"/>
          <p14:tracePt t="33724" x="4765675" y="2671763"/>
          <p14:tracePt t="33742" x="4737100" y="2671763"/>
          <p14:tracePt t="33759" x="4722813" y="2671763"/>
          <p14:tracePt t="33776" x="4700588" y="2671763"/>
          <p14:tracePt t="33795" x="4686300" y="2671763"/>
          <p14:tracePt t="33812" x="4665663" y="2679700"/>
          <p14:tracePt t="33829" x="4643438" y="2693988"/>
          <p14:tracePt t="33845" x="4614863" y="2708275"/>
          <p14:tracePt t="33863" x="4594225" y="2714625"/>
          <p14:tracePt t="33879" x="4586288" y="2714625"/>
          <p14:tracePt t="34629" x="4579938" y="2714625"/>
          <p14:tracePt t="34637" x="4557713" y="2722563"/>
          <p14:tracePt t="34645" x="4529138" y="2736850"/>
          <p14:tracePt t="34654" x="4514850" y="2743200"/>
          <p14:tracePt t="34667" x="4508500" y="2743200"/>
          <p14:tracePt t="34684" x="4443413" y="2757488"/>
          <p14:tracePt t="34701" x="4408488" y="2765425"/>
          <p14:tracePt t="34719" x="4371975" y="2771775"/>
          <p14:tracePt t="34736" x="4337050" y="2771775"/>
          <p14:tracePt t="34753" x="4257675" y="2771775"/>
          <p14:tracePt t="34771" x="4086225" y="2800350"/>
          <p14:tracePt t="34787" x="4000500" y="2808288"/>
          <p14:tracePt t="34806" x="3914775" y="2828925"/>
          <p14:tracePt t="34824" x="3851275" y="2843213"/>
          <p14:tracePt t="34840" x="3800475" y="2843213"/>
          <p14:tracePt t="34874" x="3794125" y="2843213"/>
          <p14:tracePt t="34899" x="3786188" y="2843213"/>
          <p14:tracePt t="34921" x="3779838" y="2843213"/>
          <p14:tracePt t="34937" x="3765550" y="2843213"/>
          <p14:tracePt t="34946" x="3751263" y="2843213"/>
          <p14:tracePt t="34960" x="3729038" y="2843213"/>
          <p14:tracePt t="34977" x="3708400" y="2843213"/>
          <p14:tracePt t="34995" x="3657600" y="2843213"/>
          <p14:tracePt t="34999" x="3622675" y="2843213"/>
          <p14:tracePt t="35011" x="3594100" y="2843213"/>
          <p14:tracePt t="35029" x="3514725" y="2822575"/>
          <p14:tracePt t="35046" x="3494088" y="2814638"/>
          <p14:tracePt t="35063" x="3465513" y="2814638"/>
          <p14:tracePt t="35080" x="3429000" y="2800350"/>
          <p14:tracePt t="35097" x="3400425" y="2800350"/>
          <p14:tracePt t="35115" x="3386138" y="2800350"/>
          <p14:tracePt t="35131" x="3371850" y="2800350"/>
          <p14:tracePt t="35149" x="3365500" y="2800350"/>
          <p14:tracePt t="35166" x="3351213" y="2794000"/>
          <p14:tracePt t="35182" x="3328988" y="2786063"/>
          <p14:tracePt t="35198" x="3265488" y="2786063"/>
          <p14:tracePt t="35216" x="3243263" y="2765425"/>
          <p14:tracePt t="35233" x="3194050" y="2757488"/>
          <p14:tracePt t="35250" x="3157538" y="2751138"/>
          <p14:tracePt t="35267" x="3143250" y="2751138"/>
          <p14:tracePt t="35285" x="3114675" y="2736850"/>
          <p14:tracePt t="35302" x="3100388" y="2736850"/>
          <p14:tracePt t="35319" x="3094038" y="2728913"/>
          <p14:tracePt t="35336" x="3057525" y="2722563"/>
          <p14:tracePt t="35354" x="2994025" y="2700338"/>
          <p14:tracePt t="35373" x="2957513" y="2693988"/>
          <p14:tracePt t="35389" x="2928938" y="2686050"/>
          <p14:tracePt t="35406" x="2886075" y="2671763"/>
          <p14:tracePt t="35423" x="2828925" y="2657475"/>
          <p14:tracePt t="35441" x="2786063" y="2643188"/>
          <p14:tracePt t="35458" x="2751138" y="2636838"/>
          <p14:tracePt t="35473" x="2714625" y="2628900"/>
          <p14:tracePt t="35490" x="2700338" y="2628900"/>
          <p14:tracePt t="35507" x="2671763" y="2622550"/>
          <p14:tracePt t="35525" x="2665413" y="2622550"/>
          <p14:tracePt t="35543" x="2651125" y="2614613"/>
          <p14:tracePt t="35560" x="2636838" y="2614613"/>
          <p14:tracePt t="35577" x="2614613" y="2614613"/>
          <p14:tracePt t="35595" x="2593975" y="2608263"/>
          <p14:tracePt t="35613" x="2593975" y="2600325"/>
          <p14:tracePt t="35711" x="2586038" y="2600325"/>
          <p14:tracePt t="35742" x="2579688" y="2600325"/>
          <p14:tracePt t="36155" x="2571750" y="2600325"/>
          <p14:tracePt t="36232" x="2571750" y="2593975"/>
          <p14:tracePt t="36248" x="2565400" y="2593975"/>
          <p14:tracePt t="44191" x="2557463" y="2586038"/>
          <p14:tracePt t="44208" x="2551113" y="2579688"/>
          <p14:tracePt t="44215" x="2551113" y="2571750"/>
          <p14:tracePt t="44239" x="2551113" y="2565400"/>
          <p14:tracePt t="44255" x="2543175" y="2565400"/>
          <p14:tracePt t="44263" x="2543175" y="2557463"/>
          <p14:tracePt t="44661" x="2543175" y="2543175"/>
          <p14:tracePt t="44668" x="2543175" y="2536825"/>
          <p14:tracePt t="44675" x="2551113" y="2522538"/>
          <p14:tracePt t="44693" x="2571750" y="2493963"/>
          <p14:tracePt t="44710" x="2593975" y="2465388"/>
          <p14:tracePt t="44727" x="2622550" y="2428875"/>
          <p14:tracePt t="44746" x="2651125" y="2386013"/>
          <p14:tracePt t="44761" x="2657475" y="2371725"/>
          <p14:tracePt t="44778" x="2671763" y="2351088"/>
          <p14:tracePt t="44795" x="2686050" y="2343150"/>
          <p14:tracePt t="44812" x="2708275" y="2328863"/>
          <p14:tracePt t="44829" x="2722563" y="2300288"/>
          <p14:tracePt t="44846" x="2751138" y="2271713"/>
          <p14:tracePt t="44864" x="2757488" y="2257425"/>
          <p14:tracePt t="44881" x="2765425" y="2251075"/>
          <p14:tracePt t="44898" x="2765425" y="2243138"/>
          <p14:tracePt t="44915" x="2765425" y="2236788"/>
          <p14:tracePt t="44949" x="2771775" y="2236788"/>
          <p14:tracePt t="45176" x="2757488" y="2251075"/>
          <p14:tracePt t="45183" x="2751138" y="2265363"/>
          <p14:tracePt t="45192" x="2751138" y="2271713"/>
          <p14:tracePt t="45206" x="2743200" y="2279650"/>
          <p14:tracePt t="45224" x="2736850" y="2293938"/>
          <p14:tracePt t="45241" x="2728913" y="2300288"/>
          <p14:tracePt t="45258" x="2714625" y="2322513"/>
          <p14:tracePt t="45275" x="2708275" y="2328863"/>
          <p14:tracePt t="45292" x="2686050" y="2351088"/>
          <p14:tracePt t="45315" x="2679700" y="2351088"/>
          <p14:tracePt t="45331" x="2671763" y="2357438"/>
          <p14:tracePt t="45343" x="2665413" y="2357438"/>
          <p14:tracePt t="45361" x="2665413" y="2371725"/>
          <p14:tracePt t="45378" x="2657475" y="2386013"/>
          <p14:tracePt t="45395" x="2651125" y="2393950"/>
          <p14:tracePt t="45412" x="2651125" y="2400300"/>
          <p14:tracePt t="45429" x="2651125" y="2408238"/>
          <p14:tracePt t="45446" x="2643188" y="2408238"/>
          <p14:tracePt t="45565" x="2643188" y="2414588"/>
          <p14:tracePt t="45614" x="2636838" y="2414588"/>
          <p14:tracePt t="46049" x="2643188" y="2414588"/>
          <p14:tracePt t="46066" x="2651125" y="2414588"/>
          <p14:tracePt t="46073" x="2665413" y="2414588"/>
          <p14:tracePt t="46082" x="2679700" y="2414588"/>
          <p14:tracePt t="46097" x="2700338" y="2414588"/>
          <p14:tracePt t="46115" x="2714625" y="2414588"/>
          <p14:tracePt t="46132" x="2722563" y="2414588"/>
          <p14:tracePt t="46166" x="2728913" y="2414588"/>
          <p14:tracePt t="46205" x="2736850" y="2414588"/>
          <p14:tracePt t="46213" x="2743200" y="2414588"/>
          <p14:tracePt t="46229" x="2765425" y="2414588"/>
          <p14:tracePt t="46238" x="2786063" y="2414588"/>
          <p14:tracePt t="46253" x="2828925" y="2414588"/>
          <p14:tracePt t="46269" x="2865438" y="2414588"/>
          <p14:tracePt t="46286" x="2886075" y="2414588"/>
          <p14:tracePt t="46303" x="2908300" y="2408238"/>
          <p14:tracePt t="46320" x="2922588" y="2408238"/>
          <p14:tracePt t="46337" x="2928938" y="2408238"/>
          <p14:tracePt t="46355" x="2943225" y="2408238"/>
          <p14:tracePt t="46373" x="2971800" y="2408238"/>
          <p14:tracePt t="46390" x="2986088" y="2408238"/>
          <p14:tracePt t="46408" x="3008313" y="2408238"/>
          <p14:tracePt t="46423" x="3022600" y="2408238"/>
          <p14:tracePt t="46442" x="3028950" y="2408238"/>
          <p14:tracePt t="46457" x="3036888" y="2400300"/>
          <p14:tracePt t="46475" x="3043238" y="2400300"/>
          <p14:tracePt t="47057" x="3036888" y="2414588"/>
          <p14:tracePt t="47082" x="3036888" y="2422525"/>
          <p14:tracePt t="47090" x="3028950" y="2428875"/>
          <p14:tracePt t="47097" x="3022600" y="2436813"/>
          <p14:tracePt t="47108" x="3014663" y="2443163"/>
          <p14:tracePt t="47127" x="3000375" y="2451100"/>
          <p14:tracePt t="47145" x="2994025" y="2457450"/>
          <p14:tracePt t="47162" x="2986088" y="2457450"/>
          <p14:tracePt t="47198" x="2986088" y="2465388"/>
          <p14:tracePt t="47211" x="2979738" y="2465388"/>
          <p14:tracePt t="47229" x="2971800" y="2471738"/>
          <p14:tracePt t="47246" x="2965450" y="2479675"/>
          <p14:tracePt t="47263" x="2943225" y="2500313"/>
          <p14:tracePt t="47282" x="2928938" y="2522538"/>
          <p14:tracePt t="47299" x="2908300" y="2528888"/>
          <p14:tracePt t="47317" x="2900363" y="2536825"/>
          <p14:tracePt t="47370" x="2900363" y="2543175"/>
          <p14:tracePt t="47386" x="2894013" y="2543175"/>
          <p14:tracePt t="47394" x="2894013" y="2551113"/>
          <p14:tracePt t="47403" x="2886075" y="2565400"/>
          <p14:tracePt t="47417" x="2886075" y="2571750"/>
          <p14:tracePt t="47434" x="2879725" y="2579688"/>
          <p14:tracePt t="47451" x="2871788" y="2593975"/>
          <p14:tracePt t="47469" x="2865438" y="2600325"/>
          <p14:tracePt t="47487" x="2865438" y="2608263"/>
          <p14:tracePt t="47505" x="2857500" y="2622550"/>
          <p14:tracePt t="47522" x="2851150" y="2622550"/>
          <p14:tracePt t="47527" x="2843213" y="2636838"/>
          <p14:tracePt t="47539" x="2843213" y="2643188"/>
          <p14:tracePt t="47557" x="2828925" y="2679700"/>
          <p14:tracePt t="47573" x="2800350" y="2700338"/>
          <p14:tracePt t="47590" x="2786063" y="2722563"/>
          <p14:tracePt t="47607" x="2765425" y="2736850"/>
          <p14:tracePt t="47624" x="2757488" y="2751138"/>
          <p14:tracePt t="47641" x="2751138" y="2757488"/>
          <p14:tracePt t="47678" x="2743200" y="2765425"/>
          <p14:tracePt t="47693" x="2736850" y="2771775"/>
          <p14:tracePt t="47710" x="2722563" y="2779713"/>
          <p14:tracePt t="47727" x="2693988" y="2794000"/>
          <p14:tracePt t="47742" x="2657475" y="2800350"/>
          <p14:tracePt t="47761" x="2579688" y="2836863"/>
          <p14:tracePt t="47780" x="2536825" y="2851150"/>
          <p14:tracePt t="47796" x="2500313" y="2851150"/>
          <p14:tracePt t="47813" x="2471738" y="2857500"/>
          <p14:tracePt t="47831" x="2436813" y="2865438"/>
          <p14:tracePt t="47846" x="2400300" y="2879725"/>
          <p14:tracePt t="47862" x="2365375" y="2900363"/>
          <p14:tracePt t="47880" x="2336800" y="2914650"/>
          <p14:tracePt t="47897" x="2265363" y="2936875"/>
          <p14:tracePt t="47914" x="2228850" y="2951163"/>
          <p14:tracePt t="47931" x="2165350" y="2965450"/>
          <p14:tracePt t="47951" x="2093913" y="2979738"/>
          <p14:tracePt t="47967" x="2036763" y="3000375"/>
          <p14:tracePt t="47983" x="1985963" y="3022600"/>
          <p14:tracePt t="48000" x="1943100" y="3036888"/>
          <p14:tracePt t="48018" x="1936750" y="3036888"/>
          <p14:tracePt t="48021" x="1928813" y="3036888"/>
          <p14:tracePt t="48034" x="1914525" y="3043238"/>
          <p14:tracePt t="48051" x="1900238" y="3051175"/>
          <p14:tracePt t="48068" x="1885950" y="3051175"/>
          <p14:tracePt t="48086" x="1843088" y="3065463"/>
          <p14:tracePt t="48103" x="1808163" y="3065463"/>
          <p14:tracePt t="48120" x="1736725" y="3079750"/>
          <p14:tracePt t="48138" x="1700213" y="3086100"/>
          <p14:tracePt t="48156" x="1671638" y="3086100"/>
          <p14:tracePt t="48173" x="1651000" y="3086100"/>
          <p14:tracePt t="48190" x="1608138" y="3086100"/>
          <p14:tracePt t="48206" x="1593850" y="3086100"/>
          <p14:tracePt t="48222" x="1579563" y="3079750"/>
          <p14:tracePt t="48240" x="1571625" y="3079750"/>
          <p14:tracePt t="48274" x="1543050" y="3071813"/>
          <p14:tracePt t="48291" x="1479550" y="3051175"/>
          <p14:tracePt t="48308" x="1443038" y="3051175"/>
          <p14:tracePt t="48325" x="1414463" y="3036888"/>
          <p14:tracePt t="48343" x="1385888" y="3036888"/>
          <p14:tracePt t="48360" x="1336675" y="3036888"/>
          <p14:tracePt t="48379" x="1328738" y="3036888"/>
          <p14:tracePt t="48396" x="1322388" y="3036888"/>
          <p14:tracePt t="48430" x="1314450" y="3036888"/>
          <p14:tracePt t="48447" x="1300163" y="3036888"/>
          <p14:tracePt t="48464" x="1293813" y="3036888"/>
          <p14:tracePt t="48924" x="1308100" y="3036888"/>
          <p14:tracePt t="48933" x="1314450" y="3036888"/>
          <p14:tracePt t="49099" x="1300163" y="3036888"/>
          <p14:tracePt t="49107" x="1285875" y="3028950"/>
          <p14:tracePt t="49113" x="1271588" y="3028950"/>
          <p14:tracePt t="49131" x="1250950" y="3028950"/>
          <p14:tracePt t="49148" x="1222375" y="3022600"/>
          <p14:tracePt t="49165" x="1208088" y="3022600"/>
          <p14:tracePt t="49270" x="1200150" y="3022600"/>
          <p14:tracePt t="49283" x="1193800" y="3022600"/>
          <p14:tracePt t="49505" x="1208088" y="3022600"/>
          <p14:tracePt t="49522" x="1228725" y="3022600"/>
          <p14:tracePt t="49530" x="1243013" y="3022600"/>
          <p14:tracePt t="49544" x="1250950" y="3022600"/>
          <p14:tracePt t="49561" x="1257300" y="3014663"/>
          <p14:tracePt t="49595" x="1265238" y="3014663"/>
          <p14:tracePt t="49613" x="1285875" y="3014663"/>
          <p14:tracePt t="49629" x="1314450" y="3008313"/>
          <p14:tracePt t="49647" x="1350963" y="3008313"/>
          <p14:tracePt t="49664" x="1400175" y="3000375"/>
          <p14:tracePt t="49681" x="1428750" y="3000375"/>
          <p14:tracePt t="49698" x="1450975" y="3000375"/>
          <p14:tracePt t="49933" x="1436688" y="3000375"/>
          <p14:tracePt t="49939" x="1428750" y="3000375"/>
          <p14:tracePt t="49955" x="1371600" y="3000375"/>
          <p14:tracePt t="49970" x="1308100" y="2994025"/>
          <p14:tracePt t="49989" x="1285875" y="2994025"/>
          <p14:tracePt t="50005" x="1279525" y="2994025"/>
          <p14:tracePt t="50129" x="1271588" y="2994025"/>
          <p14:tracePt t="50138" x="1265238" y="2986088"/>
          <p14:tracePt t="50403" x="1271588" y="2986088"/>
          <p14:tracePt t="50457" x="1279525" y="2986088"/>
          <p14:tracePt t="50465" x="1285875" y="2986088"/>
          <p14:tracePt t="50481" x="1293813" y="2986088"/>
          <p14:tracePt t="50490" x="1300163" y="2986088"/>
          <p14:tracePt t="50503" x="1322388" y="2986088"/>
          <p14:tracePt t="50521" x="1343025" y="2994025"/>
          <p14:tracePt t="50536" x="1350963" y="3000375"/>
          <p14:tracePt t="50553" x="1357313" y="3000375"/>
          <p14:tracePt t="50592" x="1365250" y="3000375"/>
          <p14:tracePt t="50637" x="1371600" y="3000375"/>
          <p14:tracePt t="50644" x="1379538" y="3000375"/>
          <p14:tracePt t="50656" x="1400175" y="3008313"/>
          <p14:tracePt t="50675" x="1436688" y="3008313"/>
          <p14:tracePt t="50692" x="1465263" y="3008313"/>
          <p14:tracePt t="50709" x="1500188" y="3008313"/>
          <p14:tracePt t="50726" x="1522413" y="3022600"/>
          <p14:tracePt t="50743" x="1528763" y="3022600"/>
          <p14:tracePt t="50761" x="1543050" y="3028950"/>
          <p14:tracePt t="50778" x="1565275" y="3036888"/>
          <p14:tracePt t="50795" x="1585913" y="3036888"/>
          <p14:tracePt t="50812" x="1593850" y="3036888"/>
          <p14:tracePt t="50828" x="1614488" y="3036888"/>
          <p14:tracePt t="50845" x="1643063" y="3043238"/>
          <p14:tracePt t="50863" x="1685925" y="3057525"/>
          <p14:tracePt t="50881" x="1700213" y="3065463"/>
          <p14:tracePt t="50898" x="1743075" y="3079750"/>
          <p14:tracePt t="50914" x="1757363" y="3086100"/>
          <p14:tracePt t="50930" x="1779588" y="3094038"/>
          <p14:tracePt t="50949" x="1785938" y="3094038"/>
          <p14:tracePt t="50988" x="1793875" y="3094038"/>
          <p14:tracePt t="50999" x="1808163" y="3100388"/>
          <p14:tracePt t="51016" x="1822450" y="3100388"/>
          <p14:tracePt t="51034" x="1843088" y="3100388"/>
          <p14:tracePt t="51051" x="1865313" y="3100388"/>
          <p14:tracePt t="51068" x="1871663" y="3100388"/>
          <p14:tracePt t="51198" x="1879600" y="3100388"/>
          <p14:tracePt t="51221" x="1885950" y="3100388"/>
          <p14:tracePt t="51229" x="1885950" y="3094038"/>
          <p14:tracePt t="51239" x="1900238" y="3094038"/>
          <p14:tracePt t="51257" x="1914525" y="3094038"/>
          <p14:tracePt t="51489" x="1922463" y="3094038"/>
          <p14:tracePt t="51511" x="1936750" y="3086100"/>
          <p14:tracePt t="51518" x="1943100" y="3079750"/>
          <p14:tracePt t="51531" x="1957388" y="3079750"/>
          <p14:tracePt t="51549" x="2022475" y="3079750"/>
          <p14:tracePt t="51565" x="2071688" y="3079750"/>
          <p14:tracePt t="51583" x="2128838" y="3079750"/>
          <p14:tracePt t="51599" x="2165350" y="3079750"/>
          <p14:tracePt t="51616" x="2193925" y="3079750"/>
          <p14:tracePt t="51635" x="2208213" y="3079750"/>
          <p14:tracePt t="51652" x="2214563" y="3071813"/>
          <p14:tracePt t="51669" x="2236788" y="3057525"/>
          <p14:tracePt t="51686" x="2257425" y="3036888"/>
          <p14:tracePt t="51704" x="2286000" y="3022600"/>
          <p14:tracePt t="51722" x="2308225" y="3022600"/>
          <p14:tracePt t="51738" x="2314575" y="3022600"/>
          <p14:tracePt t="52185" x="2308225" y="3022600"/>
          <p14:tracePt t="52192" x="2300288" y="3022600"/>
          <p14:tracePt t="52198" x="2293938" y="3022600"/>
          <p14:tracePt t="52215" x="2265363" y="3022600"/>
          <p14:tracePt t="52232" x="2185988" y="3022600"/>
          <p14:tracePt t="52250" x="2100263" y="3000375"/>
          <p14:tracePt t="52267" x="1985963" y="2986088"/>
          <p14:tracePt t="52284" x="1908175" y="2971800"/>
          <p14:tracePt t="52301" x="1865313" y="2971800"/>
          <p14:tracePt t="52318" x="1851025" y="2971800"/>
          <p14:tracePt t="52336" x="1843088" y="2971800"/>
          <p14:tracePt t="52353" x="1828800" y="2971800"/>
          <p14:tracePt t="52370" x="1808163" y="2971800"/>
          <p14:tracePt t="52387" x="1765300" y="2971800"/>
          <p14:tracePt t="52405" x="1736725" y="2971800"/>
          <p14:tracePt t="52421" x="1722438" y="2979738"/>
          <p14:tracePt t="52438" x="1685925" y="2979738"/>
          <p14:tracePt t="52456" x="1671638" y="2979738"/>
          <p14:tracePt t="52473" x="1651000" y="2979738"/>
          <p14:tracePt t="52490" x="1636713" y="2979738"/>
          <p14:tracePt t="52509" x="1608138" y="2986088"/>
          <p14:tracePt t="52524" x="1593850" y="2986088"/>
          <p14:tracePt t="52662" x="1600200" y="2986088"/>
          <p14:tracePt t="52669" x="1608138" y="2986088"/>
          <p14:tracePt t="52683" x="1622425" y="2986088"/>
          <p14:tracePt t="52697" x="1643063" y="2986088"/>
          <p14:tracePt t="52714" x="1679575" y="2986088"/>
          <p14:tracePt t="52733" x="1708150" y="2986088"/>
          <p14:tracePt t="52749" x="1736725" y="2979738"/>
          <p14:tracePt t="52767" x="1785938" y="2979738"/>
          <p14:tracePt t="52783" x="1822450" y="2979738"/>
          <p14:tracePt t="52799" x="1893888" y="2979738"/>
          <p14:tracePt t="52815" x="1951038" y="2979738"/>
          <p14:tracePt t="52835" x="2000250" y="2979738"/>
          <p14:tracePt t="52850" x="2028825" y="2979738"/>
          <p14:tracePt t="52867" x="2051050" y="2979738"/>
          <p14:tracePt t="52886" x="2065338" y="2979738"/>
          <p14:tracePt t="52903" x="2071688" y="2979738"/>
          <p14:tracePt t="52920" x="2093913" y="2979738"/>
          <p14:tracePt t="52935" x="2108200" y="2979738"/>
          <p14:tracePt t="52952" x="2136775" y="2979738"/>
          <p14:tracePt t="52969" x="2179638" y="2979738"/>
          <p14:tracePt t="52989" x="2222500" y="2971800"/>
          <p14:tracePt t="53005" x="2243138" y="2971800"/>
          <p14:tracePt t="53022" x="2279650" y="2971800"/>
          <p14:tracePt t="53038" x="2293938" y="2971800"/>
          <p14:tracePt t="53055" x="2322513" y="2971800"/>
          <p14:tracePt t="53072" x="2343150" y="2971800"/>
          <p14:tracePt t="53090" x="2351088" y="2971800"/>
          <p14:tracePt t="53136" x="2357438" y="2971800"/>
          <p14:tracePt t="53238" x="2365375" y="2971800"/>
          <p14:tracePt t="53276" x="2365375" y="2979738"/>
          <p14:tracePt t="53426" x="2365375" y="2986088"/>
          <p14:tracePt t="53439" x="2365375" y="2994025"/>
          <p14:tracePt t="53463" x="2365375" y="3000375"/>
          <p14:tracePt t="53472" x="2365375" y="3008313"/>
          <p14:tracePt t="53496" x="2365375" y="3014663"/>
          <p14:tracePt t="53512" x="2357438" y="3014663"/>
          <p14:tracePt t="53518" x="2351088" y="3022600"/>
          <p14:tracePt t="53535" x="2343150" y="3022600"/>
          <p14:tracePt t="53715" x="2336800" y="3022600"/>
          <p14:tracePt t="53723" x="2328863" y="3022600"/>
          <p14:tracePt t="53739" x="2322513" y="3022600"/>
          <p14:tracePt t="53825" x="2322513" y="3014663"/>
          <p14:tracePt t="53835" x="2322513" y="3000375"/>
          <p14:tracePt t="53843" x="2322513" y="2994025"/>
          <p14:tracePt t="53863" x="2322513" y="2979738"/>
          <p14:tracePt t="53896" x="2322513" y="2971800"/>
          <p14:tracePt t="53913" x="2328863" y="2965450"/>
          <p14:tracePt t="53932" x="2351088" y="2943225"/>
          <p14:tracePt t="53948" x="2357438" y="2922588"/>
          <p14:tracePt t="53966" x="2386013" y="2894013"/>
          <p14:tracePt t="53982" x="2400300" y="2857500"/>
          <p14:tracePt t="53998" x="2414588" y="2828925"/>
          <p14:tracePt t="54017" x="2443163" y="2814638"/>
          <p14:tracePt t="54034" x="2451100" y="2814638"/>
          <p14:tracePt t="54073" x="2457450" y="2814638"/>
          <p14:tracePt t="54081" x="2471738" y="2814638"/>
          <p14:tracePt t="54096" x="2479675" y="2814638"/>
          <p14:tracePt t="54104" x="2500313" y="2814638"/>
          <p14:tracePt t="54120" x="2522538" y="2814638"/>
          <p14:tracePt t="54135" x="2536825" y="2814638"/>
          <p14:tracePt t="54152" x="2543175" y="2814638"/>
          <p14:tracePt t="54170" x="2551113" y="2814638"/>
          <p14:tracePt t="54317" x="2551113" y="2828925"/>
          <p14:tracePt t="54331" x="2551113" y="2836863"/>
          <p14:tracePt t="54355" x="2551113" y="2843213"/>
          <p14:tracePt t="54363" x="2551113" y="2851150"/>
          <p14:tracePt t="54376" x="2543175" y="2851150"/>
          <p14:tracePt t="54396" x="2543175" y="2857500"/>
          <p14:tracePt t="54409" x="2536825" y="2865438"/>
          <p14:tracePt t="54426" x="2536825" y="2879725"/>
          <p14:tracePt t="54443" x="2528888" y="2879725"/>
          <p14:tracePt t="54462" x="2522538" y="2879725"/>
          <p14:tracePt t="54519" x="2522538" y="2886075"/>
          <p14:tracePt t="54537" x="2514600" y="2886075"/>
          <p14:tracePt t="54552" x="2508250" y="2886075"/>
          <p14:tracePt t="54559" x="2508250" y="2894013"/>
          <p14:tracePt t="54568" x="2493963" y="2894013"/>
          <p14:tracePt t="54589" x="2486025" y="2900363"/>
          <p14:tracePt t="54601" x="2486025" y="2908300"/>
          <p14:tracePt t="54653" x="2479675" y="2908300"/>
          <p14:tracePt t="54674" x="2471738" y="2908300"/>
          <p14:tracePt t="55354" x="2471738" y="2914650"/>
          <p14:tracePt t="55377" x="2465388" y="2914650"/>
          <p14:tracePt t="55878" x="2465388" y="2922588"/>
          <p14:tracePt t="55894" x="2465388" y="2928938"/>
          <p14:tracePt t="55901" x="2465388" y="2936875"/>
          <p14:tracePt t="55915" x="2465388" y="2943225"/>
          <p14:tracePt t="55943" x="2451100" y="2957513"/>
          <p14:tracePt t="55947" x="2443163" y="2965450"/>
          <p14:tracePt t="55955" x="2443163" y="2971800"/>
          <p14:tracePt t="55972" x="2436813" y="2979738"/>
          <p14:tracePt t="55986" x="2436813" y="2986088"/>
          <p14:tracePt t="56003" x="2436813" y="2994025"/>
          <p14:tracePt t="56020" x="2428875" y="3000375"/>
          <p14:tracePt t="56043" x="2428875" y="3014663"/>
          <p14:tracePt t="56059" x="2422525" y="3022600"/>
          <p14:tracePt t="56072" x="2414588" y="3028950"/>
          <p14:tracePt t="56089" x="2400300" y="3057525"/>
          <p14:tracePt t="56106" x="2393950" y="3079750"/>
          <p14:tracePt t="56123" x="2386013" y="3094038"/>
          <p14:tracePt t="56140" x="2371725" y="3108325"/>
          <p14:tracePt t="56159" x="2371725" y="3114675"/>
          <p14:tracePt t="56175" x="2365375" y="3114675"/>
          <p14:tracePt t="56221" x="2357438" y="3114675"/>
          <p14:tracePt t="56237" x="2351088" y="3114675"/>
          <p14:tracePt t="56243" x="2351088" y="3122613"/>
          <p14:tracePt t="56252" x="2343150" y="3128963"/>
          <p14:tracePt t="56260" x="2336800" y="3128963"/>
          <p14:tracePt t="56277" x="2322513" y="3128963"/>
          <p14:tracePt t="56294" x="2300288" y="3143250"/>
          <p14:tracePt t="56312" x="2293938" y="3143250"/>
          <p14:tracePt t="56328" x="2279650" y="3143250"/>
          <p14:tracePt t="56363" x="2265363" y="3151188"/>
          <p14:tracePt t="56380" x="2251075" y="3151188"/>
          <p14:tracePt t="56398" x="2243138" y="3157538"/>
          <p14:tracePt t="56416" x="2214563" y="3171825"/>
          <p14:tracePt t="56431" x="2208213" y="3179763"/>
          <p14:tracePt t="56448" x="2200275" y="3186113"/>
          <p14:tracePt t="56466" x="2185988" y="3186113"/>
          <p14:tracePt t="56483" x="2179638" y="3194050"/>
          <p14:tracePt t="56501" x="2151063" y="3222625"/>
          <p14:tracePt t="56517" x="2136775" y="3236913"/>
          <p14:tracePt t="56534" x="2108200" y="3251200"/>
          <p14:tracePt t="56551" x="2093913" y="3257550"/>
          <p14:tracePt t="56568" x="2079625" y="3265488"/>
          <p14:tracePt t="56586" x="2057400" y="3271838"/>
          <p14:tracePt t="56603" x="2051050" y="3286125"/>
          <p14:tracePt t="56620" x="2036763" y="3300413"/>
          <p14:tracePt t="56637" x="2008188" y="3300413"/>
          <p14:tracePt t="56655" x="1985963" y="3314700"/>
          <p14:tracePt t="56673" x="1965325" y="3322638"/>
          <p14:tracePt t="56690" x="1936750" y="3328988"/>
          <p14:tracePt t="56707" x="1908175" y="3328988"/>
          <p14:tracePt t="56724" x="1893888" y="3328988"/>
          <p14:tracePt t="56741" x="1885950" y="3328988"/>
          <p14:tracePt t="56757" x="1871663" y="3328988"/>
          <p14:tracePt t="56816" x="1865313" y="3328988"/>
          <p14:tracePt t="56823" x="1857375" y="3328988"/>
          <p14:tracePt t="56831" x="1843088" y="3328988"/>
          <p14:tracePt t="56842" x="1836738" y="3328988"/>
          <p14:tracePt t="56860" x="1800225" y="3328988"/>
          <p14:tracePt t="56878" x="1800225" y="3322638"/>
          <p14:tracePt t="56895" x="1793875" y="3322638"/>
          <p14:tracePt t="57065" x="1785938" y="3322638"/>
          <p14:tracePt t="57081" x="1779588" y="3314700"/>
          <p14:tracePt t="57088" x="1771650" y="3314700"/>
          <p14:tracePt t="57111" x="1765300" y="3314700"/>
          <p14:tracePt t="57337" x="1751013" y="3314700"/>
          <p14:tracePt t="57345" x="1736725" y="3314700"/>
          <p14:tracePt t="57356" x="1728788" y="3314700"/>
          <p14:tracePt t="57374" x="1708150" y="3314700"/>
          <p14:tracePt t="57391" x="1700213" y="3314700"/>
          <p14:tracePt t="59129" x="1700213" y="3308350"/>
          <p14:tracePt t="59143" x="1700213" y="3300413"/>
          <p14:tracePt t="59181" x="1700213" y="3294063"/>
          <p14:tracePt t="59213" x="1693863" y="3294063"/>
          <p14:tracePt t="59398" x="1685925" y="3294063"/>
          <p14:tracePt t="59415" x="1685925" y="3286125"/>
          <p14:tracePt t="59447" x="1679575" y="3286125"/>
          <p14:tracePt t="59464" x="1671638" y="3286125"/>
          <p14:tracePt t="59473" x="1657350" y="3286125"/>
          <p14:tracePt t="59481" x="1651000" y="3286125"/>
          <p14:tracePt t="59499" x="1608138" y="3265488"/>
          <p14:tracePt t="59516" x="1557338" y="3251200"/>
          <p14:tracePt t="59535" x="1550988" y="3251200"/>
          <p14:tracePt t="59551" x="1536700" y="3251200"/>
          <p14:tracePt t="59613" x="1514475" y="3251200"/>
          <p14:tracePt t="59621" x="1500188" y="3251200"/>
          <p14:tracePt t="59628" x="1479550" y="3243263"/>
          <p14:tracePt t="59636" x="1465263" y="3243263"/>
          <p14:tracePt t="59653" x="1436688" y="3243263"/>
          <p14:tracePt t="59670" x="1414463" y="3251200"/>
          <p14:tracePt t="59745" x="1408113" y="3251200"/>
          <p14:tracePt t="59753" x="1400175" y="3251200"/>
          <p14:tracePt t="59761" x="1385888" y="3251200"/>
          <p14:tracePt t="59775" x="1371600" y="3257550"/>
          <p14:tracePt t="59792" x="1357313" y="3265488"/>
          <p14:tracePt t="59854" x="1350963" y="3265488"/>
          <p14:tracePt t="59862" x="1343025" y="3265488"/>
          <p14:tracePt t="59869" x="1336675" y="3265488"/>
          <p14:tracePt t="59878" x="1322388" y="3265488"/>
          <p14:tracePt t="59893" x="1300163" y="3271838"/>
          <p14:tracePt t="59910" x="1293813" y="3271838"/>
          <p14:tracePt t="60135" x="1300163" y="3271838"/>
          <p14:tracePt t="60205" x="1308100" y="3271838"/>
          <p14:tracePt t="60220" x="1322388" y="3271838"/>
          <p14:tracePt t="60228" x="1336675" y="3271838"/>
          <p14:tracePt t="60238" x="1350963" y="3271838"/>
          <p14:tracePt t="60253" x="1379538" y="3271838"/>
          <p14:tracePt t="60270" x="1414463" y="3271838"/>
          <p14:tracePt t="60287" x="1428750" y="3279775"/>
          <p14:tracePt t="60304" x="1436688" y="3279775"/>
          <p14:tracePt t="60348" x="1443038" y="3279775"/>
          <p14:tracePt t="60355" x="1450975" y="3279775"/>
          <p14:tracePt t="60373" x="1457325" y="3279775"/>
          <p14:tracePt t="60390" x="1522413" y="3279775"/>
          <p14:tracePt t="60407" x="1571625" y="3279775"/>
          <p14:tracePt t="60424" x="1614488" y="3286125"/>
          <p14:tracePt t="60442" x="1651000" y="3286125"/>
          <p14:tracePt t="60460" x="1679575" y="3294063"/>
          <p14:tracePt t="60477" x="1700213" y="3294063"/>
          <p14:tracePt t="60493" x="1714500" y="3300413"/>
          <p14:tracePt t="60533" x="1722438" y="3308350"/>
          <p14:tracePt t="60544" x="1728788" y="3308350"/>
          <p14:tracePt t="60562" x="1757363" y="3308350"/>
          <p14:tracePt t="60579" x="1785938" y="3314700"/>
          <p14:tracePt t="60596" x="1808163" y="3314700"/>
          <p14:tracePt t="60613" x="1843088" y="3314700"/>
          <p14:tracePt t="60630" x="1871663" y="3314700"/>
          <p14:tracePt t="60647" x="1885950" y="3314700"/>
          <p14:tracePt t="60666" x="1893888" y="3314700"/>
          <p14:tracePt t="60683" x="1900238" y="3314700"/>
          <p14:tracePt t="60700" x="1908175" y="3314700"/>
          <p14:tracePt t="60716" x="1914525" y="3314700"/>
          <p14:tracePt t="60733" x="1928813" y="3314700"/>
          <p14:tracePt t="60751" x="1957388" y="3314700"/>
          <p14:tracePt t="60767" x="1971675" y="3314700"/>
          <p14:tracePt t="60784" x="1985963" y="3314700"/>
          <p14:tracePt t="60801" x="1993900" y="3314700"/>
          <p14:tracePt t="60853" x="2000250" y="3314700"/>
          <p14:tracePt t="60860" x="2008188" y="3314700"/>
          <p14:tracePt t="60875" x="2014538" y="3314700"/>
          <p14:tracePt t="60890" x="2022475" y="3314700"/>
          <p14:tracePt t="60904" x="2028825" y="3314700"/>
          <p14:tracePt t="60921" x="2043113" y="3314700"/>
          <p14:tracePt t="60938" x="2051050" y="3314700"/>
          <p14:tracePt t="60972" x="2057400" y="3314700"/>
          <p14:tracePt t="60990" x="2057400" y="3322638"/>
          <p14:tracePt t="61007" x="2065338" y="3322638"/>
          <p14:tracePt t="61024" x="2071688" y="3322638"/>
          <p14:tracePt t="61041" x="2079625" y="3322638"/>
          <p14:tracePt t="61058" x="2085975" y="3322638"/>
          <p14:tracePt t="61077" x="2093913" y="3322638"/>
          <p14:tracePt t="61181" x="2100263" y="3322638"/>
          <p14:tracePt t="62136" x="2108200" y="3322638"/>
          <p14:tracePt t="62151" x="2108200" y="3314700"/>
          <p14:tracePt t="62166" x="2114550" y="3314700"/>
          <p14:tracePt t="62181" x="2122488" y="3308350"/>
          <p14:tracePt t="62205" x="2128838" y="3308350"/>
          <p14:tracePt t="62220" x="2136775" y="3308350"/>
          <p14:tracePt t="62322" x="2136775" y="3300413"/>
          <p14:tracePt t="62330" x="2143125" y="3300413"/>
          <p14:tracePt t="62346" x="2151063" y="3300413"/>
          <p14:tracePt t="62363" x="2157413" y="3300413"/>
          <p14:tracePt t="62371" x="2165350" y="3300413"/>
          <p14:tracePt t="62379" x="2165350" y="3294063"/>
          <p14:tracePt t="62396" x="2171700" y="3294063"/>
          <p14:tracePt t="62496" x="2179638" y="3294063"/>
          <p14:tracePt t="62511" x="2185988" y="3294063"/>
          <p14:tracePt t="62526" x="2193925" y="3286125"/>
          <p14:tracePt t="62534" x="2200275" y="3286125"/>
          <p14:tracePt t="63925" x="2208213" y="3286125"/>
          <p14:tracePt t="63941" x="2222500" y="3286125"/>
          <p14:tracePt t="63947" x="2236788" y="3286125"/>
          <p14:tracePt t="63959" x="2257425" y="3286125"/>
          <p14:tracePt t="63972" x="2286000" y="3286125"/>
          <p14:tracePt t="63990" x="2300288" y="3286125"/>
          <p14:tracePt t="64008" x="2314575" y="3286125"/>
          <p14:tracePt t="64025" x="2336800" y="3286125"/>
          <p14:tracePt t="64042" x="2343150" y="3286125"/>
          <p14:tracePt t="64046" x="2357438" y="3286125"/>
          <p14:tracePt t="64057" x="2365375" y="3279775"/>
          <p14:tracePt t="64074" x="2386013" y="3271838"/>
          <p14:tracePt t="64092" x="2400300" y="3271838"/>
          <p14:tracePt t="64110" x="2414588" y="3265488"/>
          <p14:tracePt t="64127" x="2436813" y="3257550"/>
          <p14:tracePt t="64145" x="2443163" y="3257550"/>
          <p14:tracePt t="64162" x="2451100" y="3257550"/>
          <p14:tracePt t="64393" x="2457450" y="3251200"/>
          <p14:tracePt t="64519" x="2465388" y="3251200"/>
          <p14:tracePt t="64549" x="2471738" y="3251200"/>
          <p14:tracePt t="64556" x="2479675" y="3257550"/>
          <p14:tracePt t="64564" x="2486025" y="3257550"/>
          <p14:tracePt t="64727" x="2500313" y="3257550"/>
          <p14:tracePt t="64735" x="2500313" y="3265488"/>
          <p14:tracePt t="66384" x="2500313" y="3251200"/>
          <p14:tracePt t="66393" x="2486025" y="3214688"/>
          <p14:tracePt t="66400" x="2471738" y="3171825"/>
          <p14:tracePt t="66410" x="2471738" y="3151188"/>
          <p14:tracePt t="66424" x="2451100" y="3108325"/>
          <p14:tracePt t="66441" x="2436813" y="3071813"/>
          <p14:tracePt t="66459" x="2408238" y="3036888"/>
          <p14:tracePt t="66475" x="2371725" y="2979738"/>
          <p14:tracePt t="66491" x="2314575" y="2900363"/>
          <p14:tracePt t="66508" x="2279650" y="2851150"/>
          <p14:tracePt t="66527" x="2265363" y="2836863"/>
          <p14:tracePt t="66544" x="2257425" y="2822575"/>
          <p14:tracePt t="66561" x="2251075" y="2814638"/>
          <p14:tracePt t="66566" x="2243138" y="2814638"/>
          <p14:tracePt t="66577" x="2236788" y="2800350"/>
          <p14:tracePt t="66594" x="2193925" y="2743200"/>
          <p14:tracePt t="66611" x="2165350" y="2700338"/>
          <p14:tracePt t="66630" x="2128838" y="2665413"/>
          <p14:tracePt t="66647" x="2093913" y="2622550"/>
          <p14:tracePt t="66664" x="2071688" y="2579688"/>
          <p14:tracePt t="66681" x="2071688" y="2565400"/>
          <p14:tracePt t="66698" x="2065338" y="2551113"/>
          <p14:tracePt t="66731" x="2065338" y="2543175"/>
          <p14:tracePt t="66748" x="2065338" y="2528888"/>
          <p14:tracePt t="66765" x="2065338" y="2522538"/>
          <p14:tracePt t="66782" x="2065338" y="2514600"/>
          <p14:tracePt t="66925" x="2085975" y="2514600"/>
          <p14:tracePt t="66931" x="2108200" y="2522538"/>
          <p14:tracePt t="66942" x="2128838" y="2551113"/>
          <p14:tracePt t="66955" x="2165350" y="2571750"/>
          <p14:tracePt t="66972" x="2222500" y="2593975"/>
          <p14:tracePt t="66989" x="2251075" y="2600325"/>
          <p14:tracePt t="67006" x="2257425" y="2600325"/>
          <p14:tracePt t="67023" x="2257425" y="2614613"/>
          <p14:tracePt t="67057" x="2251075" y="2628900"/>
          <p14:tracePt t="67074" x="2236788" y="2643188"/>
          <p14:tracePt t="67079" x="2228850" y="2657475"/>
          <p14:tracePt t="67090" x="2214563" y="2671763"/>
          <p14:tracePt t="67108" x="2165350" y="2679700"/>
          <p14:tracePt t="67125" x="2143125" y="2679700"/>
          <p14:tracePt t="67142" x="2065338" y="2671763"/>
          <p14:tracePt t="67159" x="2014538" y="2665413"/>
          <p14:tracePt t="67177" x="1943100" y="2643188"/>
          <p14:tracePt t="67194" x="1822450" y="2636838"/>
          <p14:tracePt t="67210" x="1793875" y="2628900"/>
          <p14:tracePt t="67228" x="1785938" y="2628900"/>
          <p14:tracePt t="67247" x="1771650" y="2622550"/>
          <p14:tracePt t="67314" x="1771650" y="2586038"/>
          <p14:tracePt t="67321" x="1771650" y="2565400"/>
          <p14:tracePt t="67330" x="1771650" y="2536825"/>
          <p14:tracePt t="67348" x="1779588" y="2451100"/>
          <p14:tracePt t="67365" x="1779588" y="2365375"/>
          <p14:tracePt t="67383" x="1779588" y="2308225"/>
          <p14:tracePt t="67399" x="1779588" y="2265363"/>
          <p14:tracePt t="67417" x="1785938" y="2243138"/>
          <p14:tracePt t="67435" x="1793875" y="2222500"/>
          <p14:tracePt t="67453" x="1814513" y="2214563"/>
          <p14:tracePt t="67469" x="1828800" y="2193925"/>
          <p14:tracePt t="67486" x="1857375" y="2171700"/>
          <p14:tracePt t="67503" x="1908175" y="2143125"/>
          <p14:tracePt t="67519" x="1928813" y="2128838"/>
          <p14:tracePt t="67536" x="1965325" y="2122488"/>
          <p14:tracePt t="67553" x="1985963" y="2122488"/>
          <p14:tracePt t="67570" x="2028825" y="2122488"/>
          <p14:tracePt t="67588" x="2071688" y="2122488"/>
          <p14:tracePt t="67605" x="2093913" y="2122488"/>
          <p14:tracePt t="67622" x="2151063" y="2128838"/>
          <p14:tracePt t="67639" x="2193925" y="2136775"/>
          <p14:tracePt t="67656" x="2257425" y="2157413"/>
          <p14:tracePt t="67675" x="2314575" y="2179638"/>
          <p14:tracePt t="67692" x="2365375" y="2185988"/>
          <p14:tracePt t="67708" x="2400300" y="2200275"/>
          <p14:tracePt t="67727" x="2451100" y="2214563"/>
          <p14:tracePt t="67743" x="2457450" y="2214563"/>
          <p14:tracePt t="67761" x="2465388" y="2228850"/>
          <p14:tracePt t="67778" x="2479675" y="2228850"/>
          <p14:tracePt t="67794" x="2493963" y="2243138"/>
          <p14:tracePt t="67811" x="2508250" y="2265363"/>
          <p14:tracePt t="67828" x="2508250" y="2286000"/>
          <p14:tracePt t="67845" x="2514600" y="2293938"/>
          <p14:tracePt t="67862" x="2514600" y="2300288"/>
          <p14:tracePt t="67879" x="2514600" y="2328863"/>
          <p14:tracePt t="67896" x="2514600" y="2379663"/>
          <p14:tracePt t="67914" x="2514600" y="2414588"/>
          <p14:tracePt t="67930" x="2486025" y="2493963"/>
          <p14:tracePt t="67947" x="2457450" y="2508250"/>
          <p14:tracePt t="67967" x="2428875" y="2543175"/>
          <p14:tracePt t="67983" x="2393950" y="2571750"/>
          <p14:tracePt t="67999" x="2351088" y="2579688"/>
          <p14:tracePt t="68000" x="2314575" y="2593975"/>
          <p14:tracePt t="68016" x="2279650" y="2600325"/>
          <p14:tracePt t="68033" x="2228850" y="2600325"/>
          <p14:tracePt t="68050" x="2179638" y="2600325"/>
          <p14:tracePt t="68067" x="2143125" y="2600325"/>
          <p14:tracePt t="68070" x="2128838" y="2600325"/>
          <p14:tracePt t="68085" x="2122488" y="2600325"/>
          <p14:tracePt t="68102" x="2114550" y="2600325"/>
          <p14:tracePt t="68119" x="2114550" y="2608263"/>
          <p14:tracePt t="68136" x="2093913" y="2608263"/>
          <p14:tracePt t="68153" x="2057400" y="2586038"/>
          <p14:tracePt t="68170" x="2028825" y="2571750"/>
          <p14:tracePt t="68187" x="2028825" y="2565400"/>
          <p14:tracePt t="68205" x="2022475" y="2557463"/>
          <p14:tracePt t="68222" x="2014538" y="2557463"/>
          <p14:tracePt t="68239" x="1979613" y="2557463"/>
          <p14:tracePt t="68257" x="1885950" y="2543175"/>
          <p14:tracePt t="68273" x="1828800" y="2522538"/>
          <p14:tracePt t="68290" x="1765300" y="2500313"/>
          <p14:tracePt t="68309" x="1736725" y="2479675"/>
          <p14:tracePt t="68324" x="1728788" y="2471738"/>
          <p14:tracePt t="68342" x="1728788" y="2465388"/>
          <p14:tracePt t="68503" x="1728788" y="2457450"/>
          <p14:tracePt t="68568" x="1736725" y="2457450"/>
          <p14:tracePt t="68573" x="1743075" y="2457450"/>
          <p14:tracePt t="68650" x="1751013" y="2457450"/>
          <p14:tracePt t="68759" x="1757363" y="2457450"/>
          <p14:tracePt t="68783" x="1757363" y="2465388"/>
          <p14:tracePt t="68791" x="1771650" y="2471738"/>
          <p14:tracePt t="68806" x="1779588" y="2522538"/>
          <p14:tracePt t="68823" x="1800225" y="2551113"/>
          <p14:tracePt t="68839" x="1808163" y="2586038"/>
          <p14:tracePt t="68856" x="1814513" y="2614613"/>
          <p14:tracePt t="68873" x="1828800" y="2622550"/>
          <p14:tracePt t="68891" x="1828800" y="2628900"/>
          <p14:tracePt t="68909" x="1865313" y="2657475"/>
          <p14:tracePt t="68926" x="1922463" y="2751138"/>
          <p14:tracePt t="68945" x="2057400" y="2894013"/>
          <p14:tracePt t="68959" x="2093913" y="2957513"/>
          <p14:tracePt t="68976" x="2293938" y="3122613"/>
          <p14:tracePt t="68993" x="2393950" y="3186113"/>
          <p14:tracePt t="69010" x="2422525" y="3214688"/>
          <p14:tracePt t="69028" x="2436813" y="3228975"/>
          <p14:tracePt t="69044" x="2457450" y="3243263"/>
          <p14:tracePt t="69062" x="2471738" y="3265488"/>
          <p14:tracePt t="69079" x="2500313" y="3300413"/>
          <p14:tracePt t="69097" x="2543175" y="3336925"/>
          <p14:tracePt t="69114" x="2557463" y="3343275"/>
          <p14:tracePt t="69131" x="2579688" y="3357563"/>
          <p14:tracePt t="69147" x="2600325" y="3365500"/>
          <p14:tracePt t="69165" x="2608263" y="3365500"/>
          <p14:tracePt t="69183" x="2622550" y="3365500"/>
          <p14:tracePt t="69199" x="2636838" y="3371850"/>
          <p14:tracePt t="69215" x="2643188" y="3371850"/>
          <p14:tracePt t="69273" x="2651125" y="3371850"/>
          <p14:tracePt t="69469" x="2651125" y="3357563"/>
          <p14:tracePt t="69477" x="2643188" y="3322638"/>
          <p14:tracePt t="69484" x="2608263" y="3279775"/>
          <p14:tracePt t="69492" x="2565400" y="3208338"/>
          <p14:tracePt t="69508" x="2479675" y="3043238"/>
          <p14:tracePt t="69524" x="2408238" y="2957513"/>
          <p14:tracePt t="69541" x="2343150" y="2894013"/>
          <p14:tracePt t="69558" x="2322513" y="2857500"/>
          <p14:tracePt t="69577" x="2286000" y="2814638"/>
          <p14:tracePt t="69583" x="2279650" y="2800350"/>
          <p14:tracePt t="69594" x="2257425" y="2765425"/>
          <p14:tracePt t="69611" x="2214563" y="2679700"/>
          <p14:tracePt t="69629" x="2185988" y="2636838"/>
          <p14:tracePt t="69645" x="2171700" y="2628900"/>
          <p14:tracePt t="69661" x="2165350" y="2622550"/>
          <p14:tracePt t="69678" x="2157413" y="2622550"/>
          <p14:tracePt t="69728" x="2157413" y="2614613"/>
          <p14:tracePt t="69746" x="2151063" y="2608263"/>
          <p14:tracePt t="69753" x="2143125" y="2600325"/>
          <p14:tracePt t="69765" x="2108200" y="2579688"/>
          <p14:tracePt t="69783" x="2100263" y="2565400"/>
          <p14:tracePt t="69815" x="2100263" y="2557463"/>
          <p14:tracePt t="69833" x="2093913" y="2557463"/>
          <p14:tracePt t="69851" x="2093913" y="2551113"/>
          <p14:tracePt t="69869" x="2085975" y="2536825"/>
          <p14:tracePt t="69886" x="2071688" y="2508250"/>
          <p14:tracePt t="69902" x="2065338" y="2493963"/>
          <p14:tracePt t="69918" x="2065338" y="2486025"/>
          <p14:tracePt t="69937" x="2057400" y="2486025"/>
          <p14:tracePt t="71048" x="2065338" y="2486025"/>
          <p14:tracePt t="71274" x="2071688" y="2486025"/>
          <p14:tracePt t="71884" x="2079625" y="2486025"/>
          <p14:tracePt t="71900" x="2085975" y="2486025"/>
          <p14:tracePt t="71915" x="2093913" y="2486025"/>
          <p14:tracePt t="71930" x="2100263" y="2486025"/>
          <p14:tracePt t="71947" x="2100263" y="2479675"/>
          <p14:tracePt t="71954" x="2108200" y="2479675"/>
          <p14:tracePt t="71970" x="2114550" y="2479675"/>
          <p14:tracePt t="71984" x="2122488" y="2479675"/>
          <p14:tracePt t="71992" x="2122488" y="2471738"/>
          <p14:tracePt t="72009" x="2136775" y="2471738"/>
          <p14:tracePt t="72044" x="2143125" y="2471738"/>
          <p14:tracePt t="72143" x="2151063" y="2471738"/>
          <p14:tracePt t="72151" x="2157413" y="2471738"/>
          <p14:tracePt t="72165" x="2165350" y="2465388"/>
          <p14:tracePt t="72181" x="2171700" y="2465388"/>
          <p14:tracePt t="72272" x="2179638" y="2465388"/>
          <p14:tracePt t="72314" x="2185988" y="2465388"/>
          <p14:tracePt t="72320" x="2193925" y="2465388"/>
          <p14:tracePt t="72335" x="2200275" y="2465388"/>
          <p14:tracePt t="72352" x="2208213" y="2465388"/>
          <p14:tracePt t="72385" x="2214563" y="2465388"/>
          <p14:tracePt t="72637" x="2228850" y="2465388"/>
          <p14:tracePt t="72659" x="2236788" y="2465388"/>
          <p14:tracePt t="72673" x="2243138" y="2465388"/>
          <p14:tracePt t="72697" x="2243138" y="2457450"/>
          <p14:tracePt t="72705" x="2251075" y="2457450"/>
          <p14:tracePt t="72714" x="2251075" y="2451100"/>
          <p14:tracePt t="72730" x="2265363" y="2451100"/>
          <p14:tracePt t="72747" x="2271713" y="2451100"/>
          <p14:tracePt t="72815" x="2271713" y="2443163"/>
          <p14:tracePt t="72837" x="2279650" y="2443163"/>
          <p14:tracePt t="72853" x="2293938" y="2443163"/>
          <p14:tracePt t="72871" x="2300288" y="2436813"/>
          <p14:tracePt t="73009" x="2308225" y="2436813"/>
          <p14:tracePt t="73017" x="2314575" y="2436813"/>
          <p14:tracePt t="73110" x="2314575" y="2428875"/>
          <p14:tracePt t="73134" x="2322513" y="2422525"/>
          <p14:tracePt t="73172" x="2328863" y="2422525"/>
          <p14:tracePt t="73258" x="2328863" y="2414588"/>
          <p14:tracePt t="73516" x="2336800" y="2414588"/>
          <p14:tracePt t="73523" x="2343150" y="2414588"/>
          <p14:tracePt t="73534" x="2343150" y="2408238"/>
          <p14:tracePt t="73552" x="2351088" y="2393950"/>
          <p14:tracePt t="73568" x="2365375" y="2386013"/>
          <p14:tracePt t="73586" x="2371725" y="2371725"/>
          <p14:tracePt t="73609" x="2379663" y="2371725"/>
          <p14:tracePt t="73620" x="2379663" y="2365375"/>
          <p14:tracePt t="73637" x="2386013" y="2365375"/>
          <p14:tracePt t="73664" x="2393950" y="2365375"/>
          <p14:tracePt t="73727" x="2393950" y="2357438"/>
          <p14:tracePt t="73791" x="2400300" y="2357438"/>
          <p14:tracePt t="73984" x="2393950" y="2357438"/>
          <p14:tracePt t="73992" x="2386013" y="2357438"/>
          <p14:tracePt t="74000" x="2379663" y="2365375"/>
          <p14:tracePt t="74016" x="2365375" y="2379663"/>
          <p14:tracePt t="74033" x="2365375" y="2386013"/>
          <p14:tracePt t="74050" x="2357438" y="2386013"/>
          <p14:tracePt t="74066" x="2357438" y="2393950"/>
          <p14:tracePt t="74083" x="2357438" y="2400300"/>
          <p14:tracePt t="74100" x="2343150" y="2408238"/>
          <p14:tracePt t="74117" x="2336800" y="2414588"/>
          <p14:tracePt t="74135" x="2322513" y="2428875"/>
          <p14:tracePt t="74151" x="2308225" y="2443163"/>
          <p14:tracePt t="74169" x="2293938" y="2451100"/>
          <p14:tracePt t="74187" x="2271713" y="2465388"/>
          <p14:tracePt t="74203" x="2265363" y="2479675"/>
          <p14:tracePt t="74220" x="2257425" y="2493963"/>
          <p14:tracePt t="74237" x="2251075" y="2500313"/>
          <p14:tracePt t="74272" x="2243138" y="2500313"/>
          <p14:tracePt t="74291" x="2243138" y="2508250"/>
          <p14:tracePt t="74306" x="2236788" y="2508250"/>
          <p14:tracePt t="74323" x="2228850" y="2522538"/>
          <p14:tracePt t="74340" x="2222500" y="2528888"/>
          <p14:tracePt t="75008" x="2228850" y="2528888"/>
          <p14:tracePt t="75283" x="2236788" y="2528888"/>
          <p14:tracePt t="75337" x="2236788" y="2522538"/>
          <p14:tracePt t="75468" x="2243138" y="2522538"/>
          <p14:tracePt t="75492" x="2257425" y="2514600"/>
          <p14:tracePt t="75508" x="2265363" y="2514600"/>
          <p14:tracePt t="75524" x="2271713" y="2514600"/>
          <p14:tracePt t="75546" x="2279650" y="2514600"/>
          <p14:tracePt t="75555" x="2279650" y="2508250"/>
          <p14:tracePt t="75580" x="2286000" y="2508250"/>
          <p14:tracePt t="75585" x="2286000" y="2500313"/>
          <p14:tracePt t="75680" x="2286000" y="2493963"/>
          <p14:tracePt t="75689" x="2293938" y="2493963"/>
          <p14:tracePt t="75697" x="2293938" y="2486025"/>
          <p14:tracePt t="75713" x="2300288" y="2479675"/>
          <p14:tracePt t="75728" x="2314575" y="2471738"/>
          <p14:tracePt t="75745" x="2314575" y="2465388"/>
          <p14:tracePt t="75762" x="2328863" y="2457450"/>
          <p14:tracePt t="75782" x="2336800" y="2457450"/>
          <p14:tracePt t="75798" x="2336800" y="2451100"/>
          <p14:tracePt t="75815" x="2351088" y="2408238"/>
          <p14:tracePt t="75832" x="2371725" y="2371725"/>
          <p14:tracePt t="75849" x="2393950" y="2351088"/>
          <p14:tracePt t="75865" x="2408238" y="2328863"/>
          <p14:tracePt t="75866" x="2414588" y="2322513"/>
          <p14:tracePt t="75882" x="2422525" y="2322513"/>
          <p14:tracePt t="75899" x="2422525" y="2314575"/>
          <p14:tracePt t="75985" x="2428875" y="2314575"/>
          <p14:tracePt t="75994" x="2428875" y="2308225"/>
          <p14:tracePt t="76010" x="2436813" y="2300288"/>
          <p14:tracePt t="76021" x="2436813" y="2293938"/>
          <p14:tracePt t="76038" x="2451100" y="2271713"/>
          <p14:tracePt t="76055" x="2465388" y="2265363"/>
          <p14:tracePt t="76072" x="2471738" y="2257425"/>
          <p14:tracePt t="76089" x="2471738" y="2251075"/>
          <p14:tracePt t="76344" x="2471738" y="2257425"/>
          <p14:tracePt t="76352" x="2471738" y="2265363"/>
          <p14:tracePt t="76368" x="2471738" y="2271713"/>
          <p14:tracePt t="76467" x="2471738" y="2279650"/>
          <p14:tracePt t="76492" x="2471738" y="2286000"/>
          <p14:tracePt t="76516" x="2465388" y="2286000"/>
          <p14:tracePt t="76541" x="2465388" y="2293938"/>
          <p14:tracePt t="76603" x="2457450" y="2300288"/>
          <p14:tracePt t="76627" x="2451100" y="2314575"/>
          <p14:tracePt t="76642" x="2443163" y="2314575"/>
          <p14:tracePt t="76650" x="2443163" y="2322513"/>
          <p14:tracePt t="76712" x="2443163" y="2328863"/>
          <p14:tracePt t="76751" x="2436813" y="2328863"/>
          <p14:tracePt t="76759" x="2428875" y="2336800"/>
          <p14:tracePt t="76767" x="2428875" y="2343150"/>
          <p14:tracePt t="76777" x="2428875" y="2351088"/>
          <p14:tracePt t="76792" x="2422525" y="2351088"/>
          <p14:tracePt t="77089" x="2400300" y="2365375"/>
          <p14:tracePt t="77095" x="2393950" y="2365375"/>
          <p14:tracePt t="77123" x="2386013" y="2365375"/>
          <p14:tracePt t="77132" x="2371725" y="2379663"/>
          <p14:tracePt t="77148" x="2365375" y="2379663"/>
          <p14:tracePt t="77155" x="2357438" y="2379663"/>
          <p14:tracePt t="77168" x="2343150" y="2386013"/>
          <p14:tracePt t="77186" x="2314575" y="2393950"/>
          <p14:tracePt t="77202" x="2286000" y="2400300"/>
          <p14:tracePt t="77219" x="2265363" y="2414588"/>
          <p14:tracePt t="77236" x="2257425" y="2414588"/>
          <p14:tracePt t="77320" x="2251075" y="2414588"/>
          <p14:tracePt t="77344" x="2243138" y="2422525"/>
          <p14:tracePt t="77374" x="2236788" y="2428875"/>
          <p14:tracePt t="77389" x="2228850" y="2428875"/>
          <p14:tracePt t="77414" x="2222500" y="2428875"/>
          <p14:tracePt t="77437" x="2214563" y="2428875"/>
          <p14:tracePt t="77446" x="2214563" y="2436813"/>
          <p14:tracePt t="77460" x="2214563" y="2443163"/>
          <p14:tracePt t="77491" x="2214563" y="2451100"/>
          <p14:tracePt t="77507" x="2208213" y="2451100"/>
          <p14:tracePt t="77632" x="2200275" y="2451100"/>
          <p14:tracePt t="77719" x="2200275" y="2443163"/>
          <p14:tracePt t="77727" x="2208213" y="2443163"/>
          <p14:tracePt t="77735" x="2214563" y="2436813"/>
          <p14:tracePt t="77752" x="2228850" y="2422525"/>
          <p14:tracePt t="77769" x="2251075" y="2408238"/>
          <p14:tracePt t="77786" x="2257425" y="2408238"/>
          <p14:tracePt t="77803" x="2257425" y="2400300"/>
          <p14:tracePt t="77820" x="2271713" y="2393950"/>
          <p14:tracePt t="77837" x="2293938" y="2386013"/>
          <p14:tracePt t="77855" x="2322513" y="2371725"/>
          <p14:tracePt t="77873" x="2343150" y="2343150"/>
          <p14:tracePt t="77889" x="2357438" y="2343150"/>
          <p14:tracePt t="77906" x="2371725" y="2343150"/>
          <p14:tracePt t="77923" x="2386013" y="2343150"/>
          <p14:tracePt t="77940" x="2393950" y="2328863"/>
          <p14:tracePt t="77957" x="2400300" y="2328863"/>
          <p14:tracePt t="78018" x="2400300" y="2322513"/>
          <p14:tracePt t="78046" x="2408238" y="2322513"/>
          <p14:tracePt t="78070" x="2414588" y="2322513"/>
          <p14:tracePt t="78079" x="2414588" y="2314575"/>
          <p14:tracePt t="78516" x="2414588" y="2322513"/>
          <p14:tracePt t="78538" x="2414588" y="2328863"/>
          <p14:tracePt t="78561" x="2414588" y="2336800"/>
          <p14:tracePt t="78624" x="2414588" y="2343150"/>
          <p14:tracePt t="78655" x="2408238" y="2343150"/>
          <p14:tracePt t="78672" x="2408238" y="2351088"/>
          <p14:tracePt t="78694" x="2400300" y="2357438"/>
          <p14:tracePt t="78702" x="2400300" y="2365375"/>
          <p14:tracePt t="78711" x="2393950" y="2365375"/>
          <p14:tracePt t="78727" x="2393950" y="2379663"/>
          <p14:tracePt t="78744" x="2393950" y="2386013"/>
          <p14:tracePt t="78797" x="2386013" y="2393950"/>
          <p14:tracePt t="78825" x="2379663" y="2400300"/>
          <p14:tracePt t="78907" x="2379663" y="2408238"/>
          <p14:tracePt t="78923" x="2371725" y="2408238"/>
          <p14:tracePt t="78931" x="2371725" y="2414588"/>
          <p14:tracePt t="79477" x="2371725" y="2408238"/>
          <p14:tracePt t="79984" x="2365375" y="2408238"/>
          <p14:tracePt t="80718" x="2357438" y="2408238"/>
          <p14:tracePt t="80780" x="2351088" y="2408238"/>
          <p14:tracePt t="80812" x="2343150" y="2408238"/>
          <p14:tracePt t="80829" x="2336800" y="2408238"/>
          <p14:tracePt t="80859" x="2328863" y="2408238"/>
          <p14:tracePt t="80978" x="2322513" y="2408238"/>
          <p14:tracePt t="81062" x="2322513" y="2400300"/>
          <p14:tracePt t="81078" x="2322513" y="2393950"/>
          <p14:tracePt t="81086" x="2322513" y="2386013"/>
          <p14:tracePt t="81094" x="2322513" y="2379663"/>
          <p14:tracePt t="81109" x="2322513" y="2371725"/>
          <p14:tracePt t="81133" x="2322513" y="2365375"/>
          <p14:tracePt t="81148" x="2322513" y="2357438"/>
          <p14:tracePt t="81305" x="2322513" y="2351088"/>
          <p14:tracePt t="81649" x="2328863" y="2351088"/>
          <p14:tracePt t="81672" x="2336800" y="2351088"/>
          <p14:tracePt t="81725" x="2343150" y="2351088"/>
          <p14:tracePt t="81750" x="2351088" y="2351088"/>
          <p14:tracePt t="81757" x="2357438" y="2351088"/>
          <p14:tracePt t="81765" x="2365375" y="2351088"/>
          <p14:tracePt t="81779" x="2393950" y="2351088"/>
          <p14:tracePt t="81798" x="2400300" y="2351088"/>
          <p14:tracePt t="81812" x="2408238" y="2351088"/>
          <p14:tracePt t="81907" x="2408238" y="2343150"/>
          <p14:tracePt t="81923" x="2414588" y="2343150"/>
          <p14:tracePt t="81931" x="2422525" y="2343150"/>
          <p14:tracePt t="81936" x="2428875" y="2343150"/>
          <p14:tracePt t="81952" x="2443163" y="2343150"/>
          <p14:tracePt t="81993" x="2451100" y="2343150"/>
          <p14:tracePt t="82016" x="2457450" y="2343150"/>
          <p14:tracePt t="82175" x="2465388" y="2343150"/>
          <p14:tracePt t="82346" x="2471738" y="2343150"/>
          <p14:tracePt t="82468" x="2479675" y="2343150"/>
          <p14:tracePt t="82536" x="2486025" y="2343150"/>
          <p14:tracePt t="82544" x="2493963" y="2343150"/>
          <p14:tracePt t="82555" x="2508250" y="2343150"/>
          <p14:tracePt t="82565" x="2522538" y="2343150"/>
          <p14:tracePt t="82583" x="2565400" y="2351088"/>
          <p14:tracePt t="82601" x="2643188" y="2351088"/>
          <p14:tracePt t="82619" x="2736850" y="2365375"/>
          <p14:tracePt t="82636" x="2808288" y="2371725"/>
          <p14:tracePt t="82653" x="2857500" y="2379663"/>
          <p14:tracePt t="82671" x="2908300" y="2386013"/>
          <p14:tracePt t="82686" x="2928938" y="2386013"/>
          <p14:tracePt t="82704" x="2943225" y="2400300"/>
          <p14:tracePt t="82721" x="2951163" y="2400300"/>
          <p14:tracePt t="82737" x="2965450" y="2400300"/>
          <p14:tracePt t="82755" x="2971800" y="2400300"/>
          <p14:tracePt t="82771" x="2979738" y="2400300"/>
          <p14:tracePt t="82789" x="2986088" y="2400300"/>
          <p14:tracePt t="82807" x="2994025" y="2400300"/>
          <p14:tracePt t="82824" x="3014663" y="2400300"/>
          <p14:tracePt t="82841" x="3051175" y="2408238"/>
          <p14:tracePt t="82858" x="3094038" y="2414588"/>
          <p14:tracePt t="82875" x="3136900" y="2414588"/>
          <p14:tracePt t="82892" x="3186113" y="2414588"/>
          <p14:tracePt t="82909" x="3214688" y="2414588"/>
          <p14:tracePt t="82927" x="3228975" y="2414588"/>
          <p14:tracePt t="82944" x="3243263" y="2414588"/>
          <p14:tracePt t="83250" x="3228975" y="2414588"/>
          <p14:tracePt t="83255" x="3208338" y="2414588"/>
          <p14:tracePt t="83268" x="3171825" y="2422525"/>
          <p14:tracePt t="83285" x="3057525" y="2422525"/>
          <p14:tracePt t="83302" x="2857500" y="2422525"/>
          <p14:tracePt t="83320" x="2714625" y="2408238"/>
          <p14:tracePt t="83337" x="2614613" y="2400300"/>
          <p14:tracePt t="83354" x="2543175" y="2379663"/>
          <p14:tracePt t="83371" x="2479675" y="2365375"/>
          <p14:tracePt t="83388" x="2414588" y="2351088"/>
          <p14:tracePt t="83407" x="2379663" y="2351088"/>
          <p14:tracePt t="83424" x="2328863" y="2351088"/>
          <p14:tracePt t="83441" x="2293938" y="2351088"/>
          <p14:tracePt t="83458" x="2279650" y="2351088"/>
          <p14:tracePt t="83460" x="2271713" y="2351088"/>
          <p14:tracePt t="83758" x="2286000" y="2351088"/>
          <p14:tracePt t="83763" x="2300288" y="2343150"/>
          <p14:tracePt t="83771" x="2322513" y="2343150"/>
          <p14:tracePt t="83782" x="2328863" y="2343150"/>
          <p14:tracePt t="83800" x="2357438" y="2343150"/>
          <p14:tracePt t="83817" x="2386013" y="2343150"/>
          <p14:tracePt t="83834" x="2414588" y="2328863"/>
          <p14:tracePt t="83852" x="2428875" y="2328863"/>
          <p14:tracePt t="83870" x="2443163" y="2328863"/>
          <p14:tracePt t="83887" x="2471738" y="2328863"/>
          <p14:tracePt t="83902" x="2500313" y="2328863"/>
          <p14:tracePt t="83919" x="2522538" y="2328863"/>
          <p14:tracePt t="83937" x="2579688" y="2328863"/>
          <p14:tracePt t="83954" x="2608263" y="2328863"/>
          <p14:tracePt t="83971" x="2665413" y="2328863"/>
          <p14:tracePt t="83988" x="2708275" y="2343150"/>
          <p14:tracePt t="84005" x="2765425" y="2343150"/>
          <p14:tracePt t="84022" x="2814638" y="2343150"/>
          <p14:tracePt t="84040" x="2851150" y="2343150"/>
          <p14:tracePt t="84056" x="2879725" y="2343150"/>
          <p14:tracePt t="84073" x="2908300" y="2351088"/>
          <p14:tracePt t="84091" x="2922588" y="2351088"/>
          <p14:tracePt t="84108" x="2928938" y="2351088"/>
          <p14:tracePt t="84165" x="2943225" y="2351088"/>
          <p14:tracePt t="84173" x="2957513" y="2351088"/>
          <p14:tracePt t="84178" x="2971800" y="2351088"/>
          <p14:tracePt t="84195" x="3000375" y="2351088"/>
          <p14:tracePt t="84210" x="3028950" y="2351088"/>
          <p14:tracePt t="95000" x="3043238" y="2336800"/>
          <p14:tracePt t="95008" x="3051175" y="2308225"/>
          <p14:tracePt t="95016" x="3071813" y="2286000"/>
          <p14:tracePt t="95025" x="3079750" y="2251075"/>
          <p14:tracePt t="95042" x="3100388" y="2222500"/>
          <p14:tracePt t="95058" x="3114675" y="2185988"/>
          <p14:tracePt t="95076" x="3157538" y="2143125"/>
          <p14:tracePt t="95093" x="3179763" y="2108200"/>
          <p14:tracePt t="95110" x="3200400" y="2079625"/>
          <p14:tracePt t="95127" x="3228975" y="2057400"/>
          <p14:tracePt t="95144" x="3236913" y="2043113"/>
          <p14:tracePt t="95161" x="3251200" y="2043113"/>
          <p14:tracePt t="95179" x="3265488" y="2036763"/>
          <p14:tracePt t="95196" x="3294063" y="2022475"/>
          <p14:tracePt t="95212" x="3308350" y="2008188"/>
          <p14:tracePt t="95230" x="3314700" y="2008188"/>
          <p14:tracePt t="95247" x="3314700" y="2000250"/>
          <p14:tracePt t="95264" x="3328988" y="1985963"/>
          <p14:tracePt t="95281" x="3357563" y="1965325"/>
          <p14:tracePt t="95298" x="3400425" y="1914525"/>
          <p14:tracePt t="95317" x="3457575" y="1893888"/>
          <p14:tracePt t="95333" x="3508375" y="1885950"/>
          <p14:tracePt t="95350" x="3551238" y="1871663"/>
          <p14:tracePt t="95367" x="3565525" y="1865313"/>
          <p14:tracePt t="95508" x="3571875" y="1865313"/>
          <p14:tracePt t="95517" x="3571875" y="1879600"/>
          <p14:tracePt t="95525" x="3579813" y="1893888"/>
          <p14:tracePt t="95540" x="3579813" y="1951038"/>
          <p14:tracePt t="95557" x="3586163" y="2028825"/>
          <p14:tracePt t="95574" x="3600450" y="2114550"/>
          <p14:tracePt t="95591" x="3600450" y="2179638"/>
          <p14:tracePt t="95609" x="3600450" y="2271713"/>
          <p14:tracePt t="95626" x="3600450" y="2308225"/>
          <p14:tracePt t="95641" x="3600450" y="2322513"/>
          <p14:tracePt t="95743" x="3600450" y="2328863"/>
          <p14:tracePt t="96062" x="3600450" y="2322513"/>
          <p14:tracePt t="96689" x="3614738" y="2322513"/>
          <p14:tracePt t="96697" x="3629025" y="2336800"/>
          <p14:tracePt t="96708" x="3651250" y="2351088"/>
          <p14:tracePt t="96721" x="3700463" y="2371725"/>
          <p14:tracePt t="96738" x="3729038" y="2393950"/>
          <p14:tracePt t="96755" x="3757613" y="2400300"/>
          <p14:tracePt t="96772" x="3794125" y="2422525"/>
          <p14:tracePt t="96791" x="3808413" y="2436813"/>
          <p14:tracePt t="96808" x="3829050" y="2443163"/>
          <p14:tracePt t="96829" x="3865563" y="2465388"/>
          <p14:tracePt t="96860" x="3871913" y="2479675"/>
          <p14:tracePt t="96875" x="3894138" y="2486025"/>
          <p14:tracePt t="96894" x="3900488" y="2508250"/>
          <p14:tracePt t="96911" x="3914775" y="2508250"/>
          <p14:tracePt t="96929" x="3922713" y="2514600"/>
          <p14:tracePt t="96945" x="3929063" y="2514600"/>
          <p14:tracePt t="96963" x="3943350" y="2514600"/>
          <p14:tracePt t="96979" x="3986213" y="2536825"/>
          <p14:tracePt t="96997" x="4037013" y="2551113"/>
          <p14:tracePt t="97012" x="4114800" y="2586038"/>
          <p14:tracePt t="97031" x="4222750" y="2608263"/>
          <p14:tracePt t="97048" x="4294188" y="2614613"/>
          <p14:tracePt t="97065" x="4365625" y="2636838"/>
          <p14:tracePt t="97082" x="4422775" y="2636838"/>
          <p14:tracePt t="97099" x="4457700" y="2643188"/>
          <p14:tracePt t="97117" x="4471988" y="2643188"/>
          <p14:tracePt t="97163" x="4479925" y="2643188"/>
          <p14:tracePt t="97186" x="4486275" y="2643188"/>
          <p14:tracePt t="97283" x="4471988" y="2643188"/>
          <p14:tracePt t="97290" x="4457700" y="2643188"/>
          <p14:tracePt t="97295" x="4443413" y="2643188"/>
          <p14:tracePt t="97305" x="4437063" y="2643188"/>
          <p14:tracePt t="97321" x="4408488" y="2643188"/>
          <p14:tracePt t="97338" x="4371975" y="2643188"/>
          <p14:tracePt t="97356" x="4300538" y="2643188"/>
          <p14:tracePt t="97372" x="4251325" y="2651125"/>
          <p14:tracePt t="97389" x="4200525" y="2643188"/>
          <p14:tracePt t="97406" x="4094163" y="2614613"/>
          <p14:tracePt t="97424" x="3994150" y="2614613"/>
          <p14:tracePt t="97441" x="3922713" y="2593975"/>
          <p14:tracePt t="97458" x="3871913" y="2593975"/>
          <p14:tracePt t="97475" x="3857625" y="2593975"/>
          <p14:tracePt t="97579" x="3865563" y="2593975"/>
          <p14:tracePt t="97587" x="3871913" y="2593975"/>
          <p14:tracePt t="97596" x="3879850" y="2593975"/>
          <p14:tracePt t="97614" x="3922713" y="2593975"/>
          <p14:tracePt t="97630" x="3943350" y="2593975"/>
          <p14:tracePt t="97633" x="3965575" y="2593975"/>
          <p14:tracePt t="97646" x="4037013" y="2593975"/>
          <p14:tracePt t="97663" x="4079875" y="2593975"/>
          <p14:tracePt t="97681" x="4143375" y="2593975"/>
          <p14:tracePt t="97698" x="4237038" y="2593975"/>
          <p14:tracePt t="97717" x="4357688" y="2593975"/>
          <p14:tracePt t="97734" x="4400550" y="2586038"/>
          <p14:tracePt t="97751" x="4451350" y="2586038"/>
          <p14:tracePt t="97768" x="4494213" y="2571750"/>
          <p14:tracePt t="97785" x="4586288" y="2557463"/>
          <p14:tracePt t="97801" x="4651375" y="2557463"/>
          <p14:tracePt t="97818" x="4700588" y="2557463"/>
          <p14:tracePt t="97835" x="4737100" y="2557463"/>
          <p14:tracePt t="97853" x="4743450" y="2557463"/>
          <p14:tracePt t="97869" x="4751388" y="2557463"/>
          <p14:tracePt t="97886" x="4757738" y="2557463"/>
          <p14:tracePt t="97903" x="4772025" y="2557463"/>
          <p14:tracePt t="97920" x="4786313" y="2557463"/>
          <p14:tracePt t="97938" x="4794250" y="2557463"/>
          <p14:tracePt t="97961" x="4800600" y="2557463"/>
          <p14:tracePt t="97985" x="4808538" y="2557463"/>
          <p14:tracePt t="98001" x="4814888" y="2557463"/>
          <p14:tracePt t="98015" x="4829175" y="2557463"/>
          <p14:tracePt t="98103" x="4829175" y="2565400"/>
          <p14:tracePt t="98111" x="4822825" y="2565400"/>
          <p14:tracePt t="98119" x="4800600" y="2579688"/>
          <p14:tracePt t="98126" x="4794250" y="2586038"/>
          <p14:tracePt t="98145" x="4765675" y="2600325"/>
          <p14:tracePt t="98161" x="4743450" y="2614613"/>
          <p14:tracePt t="98163" x="4714875" y="2614613"/>
          <p14:tracePt t="98179" x="4637088" y="2636838"/>
          <p14:tracePt t="98196" x="4543425" y="2651125"/>
          <p14:tracePt t="98212" x="4465638" y="2671763"/>
          <p14:tracePt t="98230" x="4386263" y="2700338"/>
          <p14:tracePt t="98247" x="4314825" y="2722563"/>
          <p14:tracePt t="98265" x="4251325" y="2736850"/>
          <p14:tracePt t="98282" x="4237038" y="2743200"/>
          <p14:tracePt t="98297" x="4194175" y="2743200"/>
          <p14:tracePt t="98315" x="4157663" y="2743200"/>
          <p14:tracePt t="98332" x="4122738" y="2743200"/>
          <p14:tracePt t="98349" x="4079875" y="2736850"/>
          <p14:tracePt t="98367" x="3994150" y="2728913"/>
          <p14:tracePt t="98383" x="3965575" y="2728913"/>
          <p14:tracePt t="98400" x="3908425" y="2714625"/>
          <p14:tracePt t="98417" x="3879850" y="2693988"/>
          <p14:tracePt t="98437" x="3851275" y="2671763"/>
          <p14:tracePt t="98453" x="3814763" y="2643188"/>
          <p14:tracePt t="98470" x="3779838" y="2622550"/>
          <p14:tracePt t="98486" x="3751263" y="2608263"/>
          <p14:tracePt t="98504" x="3743325" y="2593975"/>
          <p14:tracePt t="98521" x="3722688" y="2586038"/>
          <p14:tracePt t="98555" x="3722688" y="2557463"/>
          <p14:tracePt t="98572" x="3722688" y="2514600"/>
          <p14:tracePt t="98589" x="3722688" y="2479675"/>
          <p14:tracePt t="98606" x="3722688" y="2451100"/>
          <p14:tracePt t="98623" x="3722688" y="2443163"/>
          <p14:tracePt t="98640" x="3722688" y="2408238"/>
          <p14:tracePt t="98657" x="3722688" y="2371725"/>
          <p14:tracePt t="98676" x="3722688" y="2328863"/>
          <p14:tracePt t="98695" x="3765550" y="2251075"/>
          <p14:tracePt t="98709" x="3771900" y="2236788"/>
          <p14:tracePt t="98726" x="3808413" y="2171700"/>
          <p14:tracePt t="98745" x="3829050" y="2165350"/>
          <p14:tracePt t="98762" x="3836988" y="2165350"/>
          <p14:tracePt t="98779" x="3836988" y="2157413"/>
          <p14:tracePt t="98907" x="3829050" y="2157413"/>
          <p14:tracePt t="98915" x="3822700" y="2157413"/>
          <p14:tracePt t="98924" x="3808413" y="2157413"/>
          <p14:tracePt t="98932" x="3800475" y="2151063"/>
          <p14:tracePt t="98949" x="3779838" y="2143125"/>
          <p14:tracePt t="98966" x="3736975" y="2128838"/>
          <p14:tracePt t="98983" x="3722688" y="2114550"/>
          <p14:tracePt t="99000" x="3694113" y="2093913"/>
          <p14:tracePt t="99017" x="3679825" y="2071688"/>
          <p14:tracePt t="99035" x="3665538" y="2065338"/>
          <p14:tracePt t="99052" x="3657600" y="2043113"/>
          <p14:tracePt t="99069" x="3643313" y="2014538"/>
          <p14:tracePt t="99086" x="3636963" y="1985963"/>
          <p14:tracePt t="99103" x="3614738" y="1965325"/>
          <p14:tracePt t="99120" x="3608388" y="1928813"/>
          <p14:tracePt t="99123" x="3600450" y="1908175"/>
          <p14:tracePt t="99137" x="3594100" y="1885950"/>
          <p14:tracePt t="99154" x="3586163" y="1865313"/>
          <p14:tracePt t="99171" x="3579813" y="1851025"/>
          <p14:tracePt t="99189" x="3571875" y="1836738"/>
          <p14:tracePt t="99206" x="3571875" y="1828800"/>
          <p14:tracePt t="99335" x="3571875" y="1822450"/>
          <p14:tracePt t="99360" x="3571875" y="1814513"/>
          <p14:tracePt t="99368" x="3571875" y="1808163"/>
          <p14:tracePt t="99381" x="3571875" y="1800225"/>
          <p14:tracePt t="99431" x="3571875" y="1793875"/>
          <p14:tracePt t="101063" x="3571875" y="1800225"/>
          <p14:tracePt t="101071" x="3571875" y="1808163"/>
          <p14:tracePt t="101078" x="3571875" y="1814513"/>
          <p14:tracePt t="101101" x="3571875" y="1822450"/>
          <p14:tracePt t="101118" x="3571875" y="1828800"/>
          <p14:tracePt t="101125" x="3571875" y="1836738"/>
          <p14:tracePt t="101142" x="3565525" y="1843088"/>
          <p14:tracePt t="101161" x="3557588" y="1851025"/>
          <p14:tracePt t="101176" x="3551238" y="1865313"/>
          <p14:tracePt t="101194" x="3543300" y="1871663"/>
          <p14:tracePt t="101210" x="3536950" y="1879600"/>
          <p14:tracePt t="101228" x="3536950" y="1885950"/>
          <p14:tracePt t="101249" x="3529013" y="1885950"/>
          <p14:tracePt t="101280" x="3529013" y="1893888"/>
          <p14:tracePt t="101297" x="3522663" y="1893888"/>
          <p14:tracePt t="101305" x="3522663" y="1900238"/>
          <p14:tracePt t="101313" x="3522663" y="1908175"/>
          <p14:tracePt t="101331" x="3522663" y="1914525"/>
          <p14:tracePt t="101348" x="3522663" y="1922463"/>
          <p14:tracePt t="101405" x="3522663" y="1928813"/>
          <p14:tracePt t="101416" x="3522663" y="1936750"/>
          <p14:tracePt t="101423" x="3522663" y="1943100"/>
          <p14:tracePt t="101434" x="3522663" y="1965325"/>
          <p14:tracePt t="101451" x="3522663" y="1985963"/>
          <p14:tracePt t="101469" x="3522663" y="2057400"/>
          <p14:tracePt t="101485" x="3508375" y="2157413"/>
          <p14:tracePt t="101502" x="3500438" y="2251075"/>
          <p14:tracePt t="101519" x="3494088" y="2322513"/>
          <p14:tracePt t="101539" x="3471863" y="2400300"/>
          <p14:tracePt t="101555" x="3436938" y="2451100"/>
          <p14:tracePt t="101572" x="3408363" y="2500313"/>
          <p14:tracePt t="101589" x="3343275" y="2628900"/>
          <p14:tracePt t="101607" x="3279775" y="2714625"/>
          <p14:tracePt t="101624" x="3194050" y="2808288"/>
          <p14:tracePt t="101641" x="3151188" y="2851150"/>
          <p14:tracePt t="101646" x="3128963" y="2865438"/>
          <p14:tracePt t="101657" x="3122613" y="2871788"/>
          <p14:tracePt t="101674" x="3079750" y="2879725"/>
          <p14:tracePt t="101691" x="3036888" y="2894013"/>
          <p14:tracePt t="101709" x="2965450" y="2943225"/>
          <p14:tracePt t="101726" x="2879725" y="2994025"/>
          <p14:tracePt t="101743" x="2828925" y="3008313"/>
          <p14:tracePt t="101761" x="2794000" y="3028950"/>
          <p14:tracePt t="101778" x="2736850" y="3051175"/>
          <p14:tracePt t="101795" x="2643188" y="3065463"/>
          <p14:tracePt t="101812" x="2600325" y="3071813"/>
          <p14:tracePt t="101829" x="2579688" y="3071813"/>
          <p14:tracePt t="101846" x="2571750" y="3071813"/>
          <p14:tracePt t="101930" x="2565400" y="3079750"/>
          <p14:tracePt t="102179" x="2593975" y="3079750"/>
          <p14:tracePt t="102185" x="2608263" y="3071813"/>
          <p14:tracePt t="102193" x="2628900" y="3071813"/>
          <p14:tracePt t="102205" x="2657475" y="3065463"/>
          <p14:tracePt t="102222" x="2728913" y="3051175"/>
          <p14:tracePt t="102240" x="2808288" y="3043238"/>
          <p14:tracePt t="102256" x="2879725" y="3028950"/>
          <p14:tracePt t="102273" x="2986088" y="3008313"/>
          <p14:tracePt t="102292" x="3043238" y="3008313"/>
          <p14:tracePt t="102309" x="3108325" y="3000375"/>
          <p14:tracePt t="102327" x="3194050" y="2979738"/>
          <p14:tracePt t="102343" x="3228975" y="2971800"/>
          <p14:tracePt t="102360" x="3257550" y="2957513"/>
          <p14:tracePt t="102378" x="3265488" y="2951163"/>
          <p14:tracePt t="102394" x="3279775" y="2943225"/>
          <p14:tracePt t="102411" x="3294063" y="2943225"/>
          <p14:tracePt t="102428" x="3314700" y="2943225"/>
          <p14:tracePt t="102445" x="3322638" y="2943225"/>
          <p14:tracePt t="102462" x="3328988" y="2943225"/>
          <p14:tracePt t="102479" x="3343275" y="2943225"/>
          <p14:tracePt t="102496" x="3351213" y="2943225"/>
          <p14:tracePt t="102513" x="3365500" y="2943225"/>
          <p14:tracePt t="102530" x="3371850" y="2943225"/>
          <p14:tracePt t="102564" x="3394075" y="2943225"/>
          <p14:tracePt t="102583" x="3408363" y="2943225"/>
          <p14:tracePt t="102601" x="3408363" y="2951163"/>
          <p14:tracePt t="108955" x="3408363" y="2957513"/>
          <p14:tracePt t="108962" x="3400425" y="2957513"/>
          <p14:tracePt t="108975" x="3394075" y="2965450"/>
          <p14:tracePt t="108993" x="3386138" y="2986088"/>
          <p14:tracePt t="109008" x="3371850" y="3014663"/>
          <p14:tracePt t="109026" x="3351213" y="3057525"/>
          <p14:tracePt t="109042" x="3322638" y="3100388"/>
          <p14:tracePt t="109060" x="3286125" y="3200400"/>
          <p14:tracePt t="109077" x="3265488" y="3257550"/>
          <p14:tracePt t="109094" x="3243263" y="3271838"/>
          <p14:tracePt t="109113" x="3236913" y="3279775"/>
          <p14:tracePt t="109131" x="3214688" y="3300413"/>
          <p14:tracePt t="109147" x="3194050" y="3328988"/>
          <p14:tracePt t="109164" x="3165475" y="3371850"/>
          <p14:tracePt t="109169" x="3143250" y="3400425"/>
          <p14:tracePt t="109181" x="3128963" y="3429000"/>
          <p14:tracePt t="109198" x="3114675" y="3465513"/>
          <p14:tracePt t="109214" x="3086100" y="3500438"/>
          <p14:tracePt t="109232" x="3043238" y="3551238"/>
          <p14:tracePt t="109248" x="3022600" y="3579813"/>
          <p14:tracePt t="109265" x="2986088" y="3608388"/>
          <p14:tracePt t="109282" x="2936875" y="3636963"/>
          <p14:tracePt t="109300" x="2886075" y="3694113"/>
          <p14:tracePt t="109319" x="2800350" y="3765550"/>
          <p14:tracePt t="109335" x="2743200" y="3794125"/>
          <p14:tracePt t="109353" x="2665413" y="3794125"/>
          <p14:tracePt t="109370" x="2593975" y="3808413"/>
          <p14:tracePt t="109387" x="2514600" y="3814763"/>
          <p14:tracePt t="109402" x="2414588" y="3822700"/>
          <p14:tracePt t="109419" x="2293938" y="3829050"/>
          <p14:tracePt t="109436" x="2193925" y="3829050"/>
          <p14:tracePt t="109454" x="2128838" y="3829050"/>
          <p14:tracePt t="109471" x="2108200" y="3836988"/>
          <p14:tracePt t="109488" x="2071688" y="3836988"/>
          <p14:tracePt t="109507" x="2043113" y="3836988"/>
          <p14:tracePt t="109524" x="2008188" y="3836988"/>
          <p14:tracePt t="109540" x="1971675" y="3836988"/>
          <p14:tracePt t="109557" x="1936750" y="3836988"/>
          <p14:tracePt t="109574" x="1900238" y="3836988"/>
          <p14:tracePt t="109592" x="1865313" y="3836988"/>
          <p14:tracePt t="109610" x="1836738" y="3836988"/>
          <p14:tracePt t="109627" x="1822450" y="3836988"/>
          <p14:tracePt t="109644" x="1808163" y="3836988"/>
          <p14:tracePt t="109661" x="1800225" y="3836988"/>
          <p14:tracePt t="109735" x="1800225" y="3829050"/>
          <p14:tracePt t="109741" x="1800225" y="3822700"/>
          <p14:tracePt t="109749" x="1800225" y="3814763"/>
          <p14:tracePt t="109787" x="1800225" y="3808413"/>
          <p14:tracePt t="109794" x="1793875" y="3808413"/>
          <p14:tracePt t="109802" x="1793875" y="3800475"/>
          <p14:tracePt t="109824" x="1793875" y="3794125"/>
          <p14:tracePt t="109834" x="1793875" y="3786188"/>
          <p14:tracePt t="109849" x="1793875" y="3765550"/>
          <p14:tracePt t="109865" x="1793875" y="3743325"/>
          <p14:tracePt t="109882" x="1793875" y="3722688"/>
          <p14:tracePt t="109902" x="1800225" y="3700463"/>
          <p14:tracePt t="109919" x="1800225" y="3694113"/>
          <p14:tracePt t="109938" x="1800225" y="3686175"/>
          <p14:tracePt t="109998" x="1800225" y="3671888"/>
          <p14:tracePt t="110005" x="1800225" y="3665538"/>
          <p14:tracePt t="110013" x="1800225" y="3651250"/>
          <p14:tracePt t="110022" x="1800225" y="3636963"/>
          <p14:tracePt t="110036" x="1800225" y="3608388"/>
          <p14:tracePt t="110053" x="1800225" y="3600450"/>
          <p14:tracePt t="110088" x="1800225" y="3594100"/>
          <p14:tracePt t="110107" x="1800225" y="3586163"/>
          <p14:tracePt t="110122" x="1808163" y="3579813"/>
          <p14:tracePt t="110156" x="1814513" y="3565525"/>
          <p14:tracePt t="110173" x="1822450" y="3557588"/>
          <p14:tracePt t="110190" x="1828800" y="3557588"/>
          <p14:tracePt t="110208" x="1828800" y="3551238"/>
          <p14:tracePt t="110427" x="1822450" y="3551238"/>
          <p14:tracePt t="110460" x="1814513" y="3551238"/>
          <p14:tracePt t="110481" x="1808163" y="3551238"/>
          <p14:tracePt t="110616" x="1800225" y="3551238"/>
          <p14:tracePt t="110741" x="1793875" y="3551238"/>
          <p14:tracePt t="110866" x="1785938" y="3551238"/>
          <p14:tracePt t="110873" x="1779588" y="3551238"/>
          <p14:tracePt t="110881" x="1771650" y="3551238"/>
          <p14:tracePt t="110907" x="1765300" y="3551238"/>
          <p14:tracePt t="112366" x="1771650" y="3543300"/>
          <p14:tracePt t="112376" x="1785938" y="3514725"/>
          <p14:tracePt t="112384" x="1808163" y="3443288"/>
          <p14:tracePt t="112401" x="1836738" y="3300413"/>
          <p14:tracePt t="112418" x="1857375" y="3114675"/>
          <p14:tracePt t="112439" x="1885950" y="2979738"/>
          <p14:tracePt t="112453" x="1900238" y="2894013"/>
          <p14:tracePt t="112470" x="1908175" y="2814638"/>
          <p14:tracePt t="112487" x="1914525" y="2757488"/>
          <p14:tracePt t="112504" x="1957388" y="2679700"/>
          <p14:tracePt t="112522" x="1993900" y="2622550"/>
          <p14:tracePt t="112539" x="2028825" y="2557463"/>
          <p14:tracePt t="112556" x="2057400" y="2514600"/>
          <p14:tracePt t="112573" x="2093913" y="2457450"/>
          <p14:tracePt t="112591" x="2157413" y="2414588"/>
          <p14:tracePt t="112607" x="2200275" y="2393950"/>
          <p14:tracePt t="112624" x="2243138" y="2371725"/>
          <p14:tracePt t="112641" x="2286000" y="2343150"/>
          <p14:tracePt t="112658" x="2314575" y="2322513"/>
          <p14:tracePt t="112676" x="2379663" y="2293938"/>
          <p14:tracePt t="112693" x="2428875" y="2271713"/>
          <p14:tracePt t="112710" x="2471738" y="2265363"/>
          <p14:tracePt t="112727" x="2500313" y="2257425"/>
          <p14:tracePt t="112745" x="2536825" y="2257425"/>
          <p14:tracePt t="112761" x="2586038" y="2243138"/>
          <p14:tracePt t="112779" x="2693988" y="2200275"/>
          <p14:tracePt t="112795" x="2743200" y="2171700"/>
          <p14:tracePt t="112813" x="2794000" y="2151063"/>
          <p14:tracePt t="112830" x="2822575" y="2136775"/>
          <p14:tracePt t="112847" x="2836863" y="2128838"/>
          <p14:tracePt t="112864" x="2865438" y="2108200"/>
          <p14:tracePt t="112881" x="2879725" y="2108200"/>
          <p14:tracePt t="112898" x="2886075" y="2108200"/>
          <p14:tracePt t="112917" x="2908300" y="2093913"/>
          <p14:tracePt t="112933" x="2928938" y="2085975"/>
          <p14:tracePt t="112934" x="2936875" y="2071688"/>
          <p14:tracePt t="112950" x="2957513" y="2043113"/>
          <p14:tracePt t="112966" x="2986088" y="2022475"/>
          <p14:tracePt t="112984" x="3000375" y="2014538"/>
          <p14:tracePt t="113003" x="3000375" y="2008188"/>
          <p14:tracePt t="113037" x="3008313" y="2008188"/>
          <p14:tracePt t="113054" x="3022600" y="2000250"/>
          <p14:tracePt t="113071" x="3028950" y="1979613"/>
          <p14:tracePt t="113089" x="3036888" y="1971675"/>
          <p14:tracePt t="113104" x="3051175" y="1971675"/>
          <p14:tracePt t="113121" x="3051175" y="1965325"/>
          <p14:tracePt t="113139" x="3086100" y="1957388"/>
          <p14:tracePt t="113156" x="3122613" y="1943100"/>
          <p14:tracePt t="113173" x="3136900" y="1922463"/>
          <p14:tracePt t="113189" x="3179763" y="1908175"/>
          <p14:tracePt t="113208" x="3228975" y="1900238"/>
          <p14:tracePt t="113224" x="3251200" y="1900238"/>
          <p14:tracePt t="113437" x="3251200" y="1908175"/>
          <p14:tracePt t="113446" x="3251200" y="1914525"/>
          <p14:tracePt t="113466" x="3251200" y="1922463"/>
          <p14:tracePt t="113474" x="3251200" y="1928813"/>
          <p14:tracePt t="113482" x="3243263" y="1936750"/>
          <p14:tracePt t="113514" x="3236913" y="1936750"/>
          <p14:tracePt t="113522" x="3228975" y="1936750"/>
          <p14:tracePt t="113537" x="3222625" y="1936750"/>
          <p14:tracePt t="113549" x="3208338" y="1943100"/>
          <p14:tracePt t="113569" x="3136900" y="1985963"/>
          <p14:tracePt t="113584" x="3065463" y="2065338"/>
          <p14:tracePt t="113601" x="3008313" y="2114550"/>
          <p14:tracePt t="113618" x="2971800" y="2171700"/>
          <p14:tracePt t="113635" x="2922588" y="2214563"/>
          <p14:tracePt t="113652" x="2894013" y="2236788"/>
          <p14:tracePt t="113671" x="2871788" y="2257425"/>
          <p14:tracePt t="113688" x="2836863" y="2271713"/>
          <p14:tracePt t="113705" x="2814638" y="2308225"/>
          <p14:tracePt t="113723" x="2757488" y="2379663"/>
          <p14:tracePt t="113740" x="2722563" y="2428875"/>
          <p14:tracePt t="113757" x="2693988" y="2451100"/>
          <p14:tracePt t="113774" x="2679700" y="2451100"/>
          <p14:tracePt t="113789" x="2665413" y="2451100"/>
          <p14:tracePt t="113807" x="2657475" y="2451100"/>
          <p14:tracePt t="113824" x="2643188" y="2451100"/>
          <p14:tracePt t="113843" x="2608263" y="2451100"/>
          <p14:tracePt t="113860" x="2579688" y="2471738"/>
          <p14:tracePt t="113877" x="2565400" y="2493963"/>
          <p14:tracePt t="113892" x="2522538" y="2528888"/>
          <p14:tracePt t="113910" x="2493963" y="2551113"/>
          <p14:tracePt t="113926" x="2457450" y="2551113"/>
          <p14:tracePt t="113944" x="2443163" y="2557463"/>
          <p14:tracePt t="113965" x="2408238" y="2557463"/>
          <p14:tracePt t="113979" x="2379663" y="2565400"/>
          <p14:tracePt t="113996" x="2351088" y="2571750"/>
          <p14:tracePt t="114013" x="2293938" y="2600325"/>
          <p14:tracePt t="114031" x="2265363" y="2608263"/>
          <p14:tracePt t="114047" x="2251075" y="2614613"/>
          <p14:tracePt t="114064" x="2228850" y="2622550"/>
          <p14:tracePt t="114081" x="2208213" y="2622550"/>
          <p14:tracePt t="114098" x="2136775" y="2593975"/>
          <p14:tracePt t="114117" x="2093913" y="2571750"/>
          <p14:tracePt t="114134" x="2065338" y="2557463"/>
          <p14:tracePt t="114151" x="2036763" y="2551113"/>
          <p14:tracePt t="114156" x="2022475" y="2536825"/>
          <p14:tracePt t="114167" x="2008188" y="2536825"/>
          <p14:tracePt t="114183" x="1965325" y="2508250"/>
          <p14:tracePt t="114200" x="1914525" y="2479675"/>
          <p14:tracePt t="114218" x="1893888" y="2471738"/>
          <p14:tracePt t="114237" x="1879600" y="2465388"/>
          <p14:tracePt t="114254" x="1871663" y="2457450"/>
          <p14:tracePt t="114280" x="1865313" y="2451100"/>
          <p14:tracePt t="114289" x="1865313" y="2443163"/>
          <p14:tracePt t="114304" x="1865313" y="2422525"/>
          <p14:tracePt t="114321" x="1865313" y="2408238"/>
          <p14:tracePt t="114338" x="1871663" y="2386013"/>
          <p14:tracePt t="114355" x="1871663" y="2371725"/>
          <p14:tracePt t="114372" x="1893888" y="2351088"/>
          <p14:tracePt t="114389" x="1908175" y="2343150"/>
          <p14:tracePt t="114406" x="1928813" y="2308225"/>
          <p14:tracePt t="114425" x="1965325" y="2279650"/>
          <p14:tracePt t="114441" x="1993900" y="2251075"/>
          <p14:tracePt t="114442" x="2000250" y="2236788"/>
          <p14:tracePt t="114458" x="2014538" y="2222500"/>
          <p14:tracePt t="114475" x="2036763" y="2214563"/>
          <p14:tracePt t="114492" x="2071688" y="2200275"/>
          <p14:tracePt t="114510" x="2093913" y="2185988"/>
          <p14:tracePt t="114529" x="2185988" y="2165350"/>
          <p14:tracePt t="114545" x="2208213" y="2157413"/>
          <p14:tracePt t="114561" x="2222500" y="2157413"/>
          <p14:tracePt t="114578" x="2236788" y="2157413"/>
          <p14:tracePt t="114596" x="2251075" y="2157413"/>
          <p14:tracePt t="114612" x="2286000" y="2157413"/>
          <p14:tracePt t="114629" x="2300288" y="2157413"/>
          <p14:tracePt t="114646" x="2343150" y="2171700"/>
          <p14:tracePt t="114664" x="2351088" y="2179638"/>
          <p14:tracePt t="114681" x="2357438" y="2179638"/>
          <p14:tracePt t="114698" x="2371725" y="2193925"/>
          <p14:tracePt t="114715" x="2386013" y="2214563"/>
          <p14:tracePt t="114732" x="2393950" y="2228850"/>
          <p14:tracePt t="114749" x="2393950" y="2236788"/>
          <p14:tracePt t="114766" x="2393950" y="2243138"/>
          <p14:tracePt t="114784" x="2393950" y="2257425"/>
          <p14:tracePt t="114801" x="2393950" y="2300288"/>
          <p14:tracePt t="114818" x="2393950" y="2343150"/>
          <p14:tracePt t="114835" x="2393950" y="2393950"/>
          <p14:tracePt t="114852" x="2393950" y="2451100"/>
          <p14:tracePt t="114871" x="2393950" y="2508250"/>
          <p14:tracePt t="114888" x="2386013" y="2536825"/>
          <p14:tracePt t="114921" x="2379663" y="2543175"/>
          <p14:tracePt t="114938" x="2365375" y="2551113"/>
          <p14:tracePt t="114955" x="2357438" y="2586038"/>
          <p14:tracePt t="114972" x="2328863" y="2622550"/>
          <p14:tracePt t="114989" x="2308225" y="2665413"/>
          <p14:tracePt t="115006" x="2279650" y="2686050"/>
          <p14:tracePt t="115023" x="2265363" y="2693988"/>
          <p14:tracePt t="115040" x="2257425" y="2700338"/>
          <p14:tracePt t="115057" x="2243138" y="2700338"/>
          <p14:tracePt t="115075" x="2214563" y="2700338"/>
          <p14:tracePt t="115092" x="2193925" y="2714625"/>
          <p14:tracePt t="115109" x="2157413" y="2722563"/>
          <p14:tracePt t="115126" x="2122488" y="2736850"/>
          <p14:tracePt t="115144" x="2057400" y="2736850"/>
          <p14:tracePt t="115161" x="2022475" y="2728913"/>
          <p14:tracePt t="115178" x="1951038" y="2722563"/>
          <p14:tracePt t="115195" x="1908175" y="2708275"/>
          <p14:tracePt t="115213" x="1857375" y="2693988"/>
          <p14:tracePt t="115230" x="1822450" y="2679700"/>
          <p14:tracePt t="115246" x="1808163" y="2665413"/>
          <p14:tracePt t="115263" x="1793875" y="2651125"/>
          <p14:tracePt t="115281" x="1785938" y="2636838"/>
          <p14:tracePt t="115316" x="1785938" y="2614613"/>
          <p14:tracePt t="115333" x="1779588" y="2608263"/>
          <p14:tracePt t="115350" x="1771650" y="2600325"/>
          <p14:tracePt t="115367" x="1771650" y="2579688"/>
          <p14:tracePt t="115383" x="1771650" y="2543175"/>
          <p14:tracePt t="115400" x="1771650" y="2471738"/>
          <p14:tracePt t="115417" x="1771650" y="2422525"/>
          <p14:tracePt t="115436" x="1771650" y="2393950"/>
          <p14:tracePt t="115453" x="1771650" y="2386013"/>
          <p14:tracePt t="115470" x="1785938" y="2379663"/>
          <p14:tracePt t="115488" x="1808163" y="2336800"/>
          <p14:tracePt t="115505" x="1822450" y="2322513"/>
          <p14:tracePt t="115521" x="1843088" y="2293938"/>
          <p14:tracePt t="115539" x="1865313" y="2279650"/>
          <p14:tracePt t="115556" x="1893888" y="2265363"/>
          <p14:tracePt t="115572" x="1908175" y="2243138"/>
          <p14:tracePt t="115589" x="1914525" y="2236788"/>
          <p14:tracePt t="115606" x="1936750" y="2236788"/>
          <p14:tracePt t="115623" x="1951038" y="2236788"/>
          <p14:tracePt t="115640" x="1979613" y="2236788"/>
          <p14:tracePt t="115657" x="2051050" y="2236788"/>
          <p14:tracePt t="115661" x="2065338" y="2236788"/>
          <p14:tracePt t="115677" x="2108200" y="2251075"/>
          <p14:tracePt t="115693" x="2171700" y="2257425"/>
          <p14:tracePt t="115711" x="2236788" y="2265363"/>
          <p14:tracePt t="115726" x="2265363" y="2279650"/>
          <p14:tracePt t="115744" x="2293938" y="2286000"/>
          <p14:tracePt t="115763" x="2308225" y="2286000"/>
          <p14:tracePt t="115779" x="2314575" y="2293938"/>
          <p14:tracePt t="115796" x="2322513" y="2308225"/>
          <p14:tracePt t="115813" x="2328863" y="2314575"/>
          <p14:tracePt t="115829" x="2343150" y="2322513"/>
          <p14:tracePt t="115847" x="2351088" y="2328863"/>
          <p14:tracePt t="115863" x="2357438" y="2336800"/>
          <p14:tracePt t="115880" x="2371725" y="2351088"/>
          <p14:tracePt t="115920" x="2379663" y="2357438"/>
          <p14:tracePt t="115945" x="2386013" y="2365375"/>
          <p14:tracePt t="115954" x="2386013" y="2371725"/>
          <p14:tracePt t="115970" x="2393950" y="2379663"/>
          <p14:tracePt t="115983" x="2393950" y="2386013"/>
          <p14:tracePt t="116017" x="2393950" y="2393950"/>
          <p14:tracePt t="116034" x="2393950" y="2400300"/>
          <p14:tracePt t="116052" x="2393950" y="2414588"/>
          <p14:tracePt t="116071" x="2393950" y="2422525"/>
          <p14:tracePt t="116087" x="2393950" y="2428875"/>
          <p14:tracePt t="116103" x="2393950" y="2436813"/>
          <p14:tracePt t="116121" x="2393950" y="2451100"/>
          <p14:tracePt t="116137" x="2386013" y="2465388"/>
          <p14:tracePt t="116171" x="2386013" y="2471738"/>
          <p14:tracePt t="116188" x="2379663" y="2479675"/>
          <p14:tracePt t="116206" x="2371725" y="2493963"/>
          <p14:tracePt t="116223" x="2365375" y="2500313"/>
          <p14:tracePt t="116242" x="2357438" y="2514600"/>
          <p14:tracePt t="116276" x="2343150" y="2522538"/>
          <p14:tracePt t="116293" x="2328863" y="2522538"/>
          <p14:tracePt t="116327" x="2322513" y="2522538"/>
          <p14:tracePt t="116345" x="2300288" y="2522538"/>
          <p14:tracePt t="116362" x="2271713" y="2522538"/>
          <p14:tracePt t="116379" x="2228850" y="2536825"/>
          <p14:tracePt t="116396" x="2200275" y="2536825"/>
          <p14:tracePt t="116412" x="2171700" y="2536825"/>
          <p14:tracePt t="116429" x="2151063" y="2536825"/>
          <p14:tracePt t="116445" x="2143125" y="2536825"/>
          <p14:tracePt t="116463" x="2136775" y="2536825"/>
          <p14:tracePt t="116482" x="2108200" y="2536825"/>
          <p14:tracePt t="116499" x="2100263" y="2528888"/>
          <p14:tracePt t="116514" x="2079625" y="2528888"/>
          <p14:tracePt t="116532" x="2057400" y="2522538"/>
          <p14:tracePt t="116551" x="2043113" y="2514600"/>
          <p14:tracePt t="116567" x="2036763" y="2508250"/>
          <p14:tracePt t="116584" x="2036763" y="2500313"/>
          <p14:tracePt t="116600" x="2022475" y="2486025"/>
          <p14:tracePt t="116618" x="2014538" y="2479675"/>
          <p14:tracePt t="116634" x="2014538" y="2471738"/>
          <p14:tracePt t="116651" x="2008188" y="2471738"/>
          <p14:tracePt t="116668" x="2000250" y="2451100"/>
          <p14:tracePt t="116686" x="2000250" y="2422525"/>
          <p14:tracePt t="116703" x="2000250" y="2408238"/>
          <p14:tracePt t="116720" x="2000250" y="2371725"/>
          <p14:tracePt t="116737" x="2000250" y="2357438"/>
          <p14:tracePt t="116755" x="2000250" y="2343150"/>
          <p14:tracePt t="116773" x="2008188" y="2336800"/>
          <p14:tracePt t="116790" x="2014538" y="2336800"/>
          <p14:tracePt t="116806" x="2028825" y="2328863"/>
          <p14:tracePt t="116823" x="2043113" y="2322513"/>
          <p14:tracePt t="116841" x="2079625" y="2286000"/>
          <p14:tracePt t="116857" x="2100263" y="2265363"/>
          <p14:tracePt t="116876" x="2143125" y="2251075"/>
          <p14:tracePt t="116893" x="2179638" y="2243138"/>
          <p14:tracePt t="116909" x="2214563" y="2243138"/>
          <p14:tracePt t="116910" x="2228850" y="2243138"/>
          <p14:tracePt t="116926" x="2265363" y="2243138"/>
          <p14:tracePt t="116943" x="2286000" y="2243138"/>
          <p14:tracePt t="116960" x="2308225" y="2243138"/>
          <p14:tracePt t="116977" x="2322513" y="2243138"/>
          <p14:tracePt t="116994" x="2343150" y="2243138"/>
          <p14:tracePt t="117013" x="2357438" y="2251075"/>
          <p14:tracePt t="117030" x="2371725" y="2251075"/>
          <p14:tracePt t="117047" x="2371725" y="2257425"/>
          <p14:tracePt t="117063" x="2379663" y="2257425"/>
          <p14:tracePt t="117081" x="2386013" y="2265363"/>
          <p14:tracePt t="117099" x="2393950" y="2265363"/>
          <p14:tracePt t="117116" x="2408238" y="2271713"/>
          <p14:tracePt t="117134" x="2408238" y="2279650"/>
          <p14:tracePt t="117169" x="2414588" y="2286000"/>
          <p14:tracePt t="117207" x="2414588" y="2293938"/>
          <p14:tracePt t="117216" x="2414588" y="2300288"/>
          <p14:tracePt t="117223" x="2414588" y="2308225"/>
          <p14:tracePt t="117239" x="2422525" y="2314575"/>
          <p14:tracePt t="117255" x="2422525" y="2322513"/>
          <p14:tracePt t="117271" x="2428875" y="2328863"/>
          <p14:tracePt t="117303" x="2428875" y="2336800"/>
          <p14:tracePt t="117343" x="2428875" y="2343150"/>
          <p14:tracePt t="117359" x="2428875" y="2351088"/>
          <p14:tracePt t="117380" x="2428875" y="2357438"/>
          <p14:tracePt t="117397" x="2428875" y="2371725"/>
          <p14:tracePt t="117413" x="2428875" y="2379663"/>
          <p14:tracePt t="117428" x="2422525" y="2386013"/>
          <p14:tracePt t="117449" x="2422525" y="2393950"/>
          <p14:tracePt t="117473" x="2422525" y="2400300"/>
          <p14:tracePt t="117481" x="2414588" y="2400300"/>
          <p14:tracePt t="117491" x="2414588" y="2408238"/>
          <p14:tracePt t="117514" x="2408238" y="2408238"/>
          <p14:tracePt t="117528" x="2400300" y="2408238"/>
          <p14:tracePt t="117542" x="2393950" y="2414588"/>
          <p14:tracePt t="117560" x="2386013" y="2422525"/>
          <p14:tracePt t="117577" x="2379663" y="2422525"/>
          <p14:tracePt t="117594" x="2371725" y="2422525"/>
          <p14:tracePt t="117630" x="2365375" y="2422525"/>
          <p14:tracePt t="117645" x="2351088" y="2422525"/>
          <p14:tracePt t="117663" x="2328863" y="2428875"/>
          <p14:tracePt t="117679" x="2308225" y="2436813"/>
          <p14:tracePt t="117697" x="2286000" y="2436813"/>
          <p14:tracePt t="117714" x="2251075" y="2436813"/>
          <p14:tracePt t="117731" x="2228850" y="2436813"/>
          <p14:tracePt t="117748" x="2185988" y="2436813"/>
          <p14:tracePt t="117766" x="2151063" y="2436813"/>
          <p14:tracePt t="117782" x="2128838" y="2428875"/>
          <p14:tracePt t="117800" x="2114550" y="2428875"/>
          <p14:tracePt t="117817" x="2093913" y="2428875"/>
          <p14:tracePt t="117834" x="2071688" y="2422525"/>
          <p14:tracePt t="117851" x="2051050" y="2414588"/>
          <p14:tracePt t="117868" x="2036763" y="2414588"/>
          <p14:tracePt t="117885" x="2028825" y="2414588"/>
          <p14:tracePt t="117938" x="2022475" y="2408238"/>
          <p14:tracePt t="117967" x="2022475" y="2400300"/>
          <p14:tracePt t="117978" x="2022475" y="2393950"/>
          <p14:tracePt t="117988" x="2008188" y="2365375"/>
          <p14:tracePt t="118007" x="2008188" y="2351088"/>
          <p14:tracePt t="118024" x="2008188" y="2336800"/>
          <p14:tracePt t="118041" x="2014538" y="2314575"/>
          <p14:tracePt t="118058" x="2022475" y="2300288"/>
          <p14:tracePt t="118074" x="2028825" y="2293938"/>
          <p14:tracePt t="118091" x="2043113" y="2286000"/>
          <p14:tracePt t="118108" x="2051050" y="2279650"/>
          <p14:tracePt t="118125" x="2065338" y="2271713"/>
          <p14:tracePt t="118143" x="2085975" y="2271713"/>
          <p14:tracePt t="118159" x="2114550" y="2251075"/>
          <p14:tracePt t="118163" x="2143125" y="2243138"/>
          <p14:tracePt t="118176" x="2171700" y="2236788"/>
          <p14:tracePt t="118194" x="2193925" y="2236788"/>
          <p14:tracePt t="118211" x="2214563" y="2236788"/>
          <p14:tracePt t="118228" x="2236788" y="2236788"/>
          <p14:tracePt t="118245" x="2251075" y="2243138"/>
          <p14:tracePt t="118262" x="2271713" y="2251075"/>
          <p14:tracePt t="118281" x="2293938" y="2265363"/>
          <p14:tracePt t="118298" x="2293938" y="2271713"/>
          <p14:tracePt t="118315" x="2300288" y="2271713"/>
          <p14:tracePt t="118333" x="2314575" y="2286000"/>
          <p14:tracePt t="118350" x="2314575" y="2293938"/>
          <p14:tracePt t="118365" x="2322513" y="2300288"/>
          <p14:tracePt t="118382" x="2322513" y="2308225"/>
          <p14:tracePt t="118399" x="2336800" y="2328863"/>
          <p14:tracePt t="118417" x="2351088" y="2365375"/>
          <p14:tracePt t="118435" x="2357438" y="2400300"/>
          <p14:tracePt t="118452" x="2357438" y="2414588"/>
          <p14:tracePt t="118468" x="2357438" y="2422525"/>
          <p14:tracePt t="118485" x="2357438" y="2428875"/>
          <p14:tracePt t="118503" x="2357438" y="2443163"/>
          <p14:tracePt t="118519" x="2357438" y="2465388"/>
          <p14:tracePt t="118536" x="2357438" y="2471738"/>
          <p14:tracePt t="118554" x="2357438" y="2479675"/>
          <p14:tracePt t="118571" x="2357438" y="2493963"/>
          <p14:tracePt t="118588" x="2351088" y="2508250"/>
          <p14:tracePt t="118607" x="2343150" y="2528888"/>
          <p14:tracePt t="118624" x="2343150" y="2536825"/>
          <p14:tracePt t="118641" x="2343150" y="2543175"/>
          <p14:tracePt t="118657" x="2336800" y="2543175"/>
          <p14:tracePt t="118699" x="2328863" y="2551113"/>
          <p14:tracePt t="119139" x="2328863" y="2565400"/>
          <p14:tracePt t="119147" x="2328863" y="2579688"/>
          <p14:tracePt t="119156" x="2328863" y="2593975"/>
          <p14:tracePt t="119172" x="2328863" y="2614613"/>
          <p14:tracePt t="119189" x="2322513" y="2651125"/>
          <p14:tracePt t="119205" x="2300288" y="2679700"/>
          <p14:tracePt t="119223" x="2271713" y="2757488"/>
          <p14:tracePt t="119240" x="2236788" y="2828925"/>
          <p14:tracePt t="119256" x="2214563" y="2879725"/>
          <p14:tracePt t="119274" x="2208213" y="2900363"/>
          <p14:tracePt t="119291" x="2193925" y="2928938"/>
          <p14:tracePt t="119308" x="2157413" y="2986088"/>
          <p14:tracePt t="119326" x="2100263" y="3057525"/>
          <p14:tracePt t="119343" x="2071688" y="3108325"/>
          <p14:tracePt t="119361" x="2043113" y="3165475"/>
          <p14:tracePt t="119378" x="1993900" y="3251200"/>
          <p14:tracePt t="119395" x="1965325" y="3308350"/>
          <p14:tracePt t="119412" x="1943100" y="3357563"/>
          <p14:tracePt t="119429" x="1922463" y="3408363"/>
          <p14:tracePt t="119446" x="1908175" y="3443288"/>
          <p14:tracePt t="119463" x="1900238" y="3471863"/>
          <p14:tracePt t="119479" x="1893888" y="3500438"/>
          <p14:tracePt t="119481" x="1893888" y="3508375"/>
          <p14:tracePt t="119496" x="1893888" y="3529013"/>
          <p14:tracePt t="119513" x="1885950" y="3551238"/>
          <p14:tracePt t="119531" x="1885950" y="3579813"/>
          <p14:tracePt t="119548" x="1879600" y="3600450"/>
          <p14:tracePt t="119565" x="1879600" y="3622675"/>
          <p14:tracePt t="119582" x="1871663" y="3679825"/>
          <p14:tracePt t="119599" x="1865313" y="3708400"/>
          <p14:tracePt t="119616" x="1865313" y="3736975"/>
          <p14:tracePt t="119633" x="1857375" y="3736975"/>
          <p14:tracePt t="119650" x="1857375" y="3743325"/>
          <p14:tracePt t="119668" x="1857375" y="3751263"/>
          <p14:tracePt t="119671" x="1857375" y="3757613"/>
          <p14:tracePt t="119684" x="1851025" y="3765550"/>
          <p14:tracePt t="119702" x="1836738" y="3786188"/>
          <p14:tracePt t="119719" x="1836738" y="3794125"/>
          <p14:tracePt t="120131" x="1828800" y="3794125"/>
          <p14:tracePt t="120182" x="1843088" y="3794125"/>
          <p14:tracePt t="120191" x="1843088" y="3800475"/>
          <p14:tracePt t="120199" x="1851025" y="3800475"/>
          <p14:tracePt t="120224" x="1857375" y="3800475"/>
          <p14:tracePt t="120240" x="1865313" y="3800475"/>
          <p14:tracePt t="120250" x="1871663" y="3800475"/>
          <p14:tracePt t="120267" x="1879600" y="3800475"/>
          <p14:tracePt t="120285" x="1885950" y="3800475"/>
          <p14:tracePt t="120302" x="1893888" y="3800475"/>
          <p14:tracePt t="120319" x="1914525" y="3800475"/>
          <p14:tracePt t="120336" x="1928813" y="3800475"/>
          <p14:tracePt t="120353" x="1951038" y="3800475"/>
          <p14:tracePt t="120370" x="1979613" y="3800475"/>
          <p14:tracePt t="120387" x="1993900" y="3800475"/>
          <p14:tracePt t="120405" x="2000250" y="3800475"/>
          <p14:tracePt t="120422" x="2014538" y="3800475"/>
          <p14:tracePt t="120439" x="2036763" y="3800475"/>
          <p14:tracePt t="120456" x="2057400" y="3800475"/>
          <p14:tracePt t="120474" x="2079625" y="3800475"/>
          <p14:tracePt t="120492" x="2093913" y="3800475"/>
          <p14:tracePt t="120508" x="2108200" y="3800475"/>
          <p14:tracePt t="120542" x="2122488" y="3800475"/>
          <p14:tracePt t="120559" x="2128838" y="3800475"/>
          <p14:tracePt t="121131" x="2136775" y="3800475"/>
          <p14:tracePt t="121139" x="2143125" y="3800475"/>
          <p14:tracePt t="121146" x="2151063" y="3800475"/>
          <p14:tracePt t="121161" x="2157413" y="3800475"/>
          <p14:tracePt t="121176" x="2179638" y="3800475"/>
          <p14:tracePt t="121193" x="2200275" y="3800475"/>
          <p14:tracePt t="121211" x="2208213" y="3800475"/>
          <p14:tracePt t="121227" x="2222500" y="3800475"/>
          <p14:tracePt t="121245" x="2236788" y="3800475"/>
          <p14:tracePt t="121262" x="2257425" y="3808413"/>
          <p14:tracePt t="121279" x="2286000" y="3808413"/>
          <p14:tracePt t="121295" x="2308225" y="3814763"/>
          <p14:tracePt t="121314" x="2328863" y="3822700"/>
          <p14:tracePt t="121330" x="2371725" y="3822700"/>
          <p14:tracePt t="121349" x="2386013" y="3822700"/>
          <p14:tracePt t="121365" x="2393950" y="3829050"/>
          <p14:tracePt t="121435" x="2400300" y="3829050"/>
          <p14:tracePt t="121443" x="2422525" y="3829050"/>
          <p14:tracePt t="121458" x="2428875" y="3829050"/>
          <p14:tracePt t="121467" x="2443163" y="3829050"/>
          <p14:tracePt t="121484" x="2457450" y="3829050"/>
          <p14:tracePt t="121502" x="2479675" y="3829050"/>
          <p14:tracePt t="121552" x="2486025" y="3829050"/>
          <p14:tracePt t="121584" x="2493963" y="3829050"/>
          <p14:tracePt t="121605" x="2500313" y="3829050"/>
          <p14:tracePt t="121613" x="2508250" y="3829050"/>
          <p14:tracePt t="121645" x="2522538" y="3829050"/>
          <p14:tracePt t="121667" x="2528888" y="3829050"/>
          <p14:tracePt t="121682" x="2536825" y="3829050"/>
          <p14:tracePt t="121692" x="2543175" y="3829050"/>
          <p14:tracePt t="121699" x="2551113" y="3829050"/>
          <p14:tracePt t="121811" x="2557463" y="3829050"/>
          <p14:tracePt t="121828" x="2571750" y="3829050"/>
          <p14:tracePt t="121835" x="2586038" y="3829050"/>
          <p14:tracePt t="121844" x="2593975" y="3829050"/>
          <p14:tracePt t="121863" x="2614613" y="3822700"/>
          <p14:tracePt t="121880" x="2628900" y="3822700"/>
          <p14:tracePt t="121899" x="2636838" y="3822700"/>
          <p14:tracePt t="121913" x="2643188" y="3822700"/>
          <p14:tracePt t="121929" x="2651125" y="3822700"/>
          <p14:tracePt t="121947" x="2671763" y="3814763"/>
          <p14:tracePt t="121964" x="2700338" y="3808413"/>
          <p14:tracePt t="121984" x="2700338" y="3800475"/>
          <p14:tracePt t="122000" x="2708275" y="3800475"/>
          <p14:tracePt t="122155" x="2714625" y="3800475"/>
          <p14:tracePt t="122409" x="2736850" y="3800475"/>
          <p14:tracePt t="122418" x="2757488" y="3800475"/>
          <p14:tracePt t="122427" x="2765425" y="3800475"/>
          <p14:tracePt t="122445" x="2808288" y="3800475"/>
          <p14:tracePt t="122463" x="2857500" y="3800475"/>
          <p14:tracePt t="122481" x="2936875" y="3800475"/>
          <p14:tracePt t="122497" x="2994025" y="3794125"/>
          <p14:tracePt t="122515" x="3043238" y="3794125"/>
          <p14:tracePt t="122532" x="3051175" y="3786188"/>
          <p14:tracePt t="122548" x="3065463" y="3786188"/>
          <p14:tracePt t="122622" x="3071813" y="3786188"/>
          <p14:tracePt t="122629" x="3079750" y="3786188"/>
          <p14:tracePt t="122638" x="3086100" y="3786188"/>
          <p14:tracePt t="122650" x="3094038" y="3786188"/>
          <p14:tracePt t="122670" x="3122613" y="3786188"/>
          <p14:tracePt t="122684" x="3128963" y="3794125"/>
          <p14:tracePt t="122701" x="3136900" y="3794125"/>
          <p14:tracePt t="122718" x="3143250" y="3794125"/>
          <p14:tracePt t="122735" x="3151188" y="3794125"/>
          <p14:tracePt t="122752" x="3165475" y="3794125"/>
          <p14:tracePt t="122769" x="3194050" y="3800475"/>
          <p14:tracePt t="122789" x="3200400" y="3800475"/>
          <p14:tracePt t="122805" x="3214688" y="3800475"/>
          <p14:tracePt t="124098" x="3222625" y="3800475"/>
          <p14:tracePt t="126693" x="3214688" y="3800475"/>
          <p14:tracePt t="126701" x="3208338" y="3800475"/>
          <p14:tracePt t="126713" x="3200400" y="3800475"/>
          <p14:tracePt t="126730" x="3186113" y="3800475"/>
          <p14:tracePt t="126745" x="3179763" y="3800475"/>
          <p14:tracePt t="126763" x="3151188" y="3800475"/>
          <p14:tracePt t="126781" x="3136900" y="3800475"/>
          <p14:tracePt t="126798" x="3122613" y="3800475"/>
          <p14:tracePt t="126815" x="3108325" y="3800475"/>
          <p14:tracePt t="126832" x="3100388" y="3800475"/>
          <p14:tracePt t="126917" x="3094038" y="3800475"/>
          <p14:tracePt t="127130" x="3079750" y="3800475"/>
          <p14:tracePt t="127135" x="3071813" y="3800475"/>
          <p14:tracePt t="127144" x="3065463" y="3800475"/>
          <p14:tracePt t="127158" x="3057525" y="3800475"/>
          <p14:tracePt t="127175" x="3051175" y="3800475"/>
          <p14:tracePt t="127191" x="3036888" y="3800475"/>
          <p14:tracePt t="127225" x="3028950" y="3794125"/>
          <p14:tracePt t="127242" x="3014663" y="3794125"/>
          <p14:tracePt t="127259" x="3008313" y="3794125"/>
          <p14:tracePt t="127276" x="2994025" y="3794125"/>
          <p14:tracePt t="127294" x="2986088" y="3794125"/>
          <p14:tracePt t="128300" x="2986088" y="3786188"/>
          <p14:tracePt t="128331" x="2986088" y="3779838"/>
          <p14:tracePt t="128348" x="2986088" y="3771900"/>
          <p14:tracePt t="128356" x="2994025" y="3771900"/>
          <p14:tracePt t="128371" x="2994025" y="3757613"/>
          <p14:tracePt t="128388" x="2994025" y="3751263"/>
          <p14:tracePt t="128451" x="2994025" y="3743325"/>
          <p14:tracePt t="128459" x="2994025" y="3729038"/>
          <p14:tracePt t="128467" x="2994025" y="3686175"/>
          <p14:tracePt t="128476" x="2994025" y="3651250"/>
          <p14:tracePt t="128493" x="2994025" y="3579813"/>
          <p14:tracePt t="128510" x="2986088" y="3543300"/>
          <p14:tracePt t="128528" x="2986088" y="3529013"/>
          <p14:tracePt t="128563" x="2986088" y="3514725"/>
          <p14:tracePt t="128614" x="2986088" y="3508375"/>
          <p14:tracePt t="128630" x="2986088" y="3500438"/>
          <p14:tracePt t="128636" x="2986088" y="3494088"/>
          <p14:tracePt t="128647" x="2986088" y="3479800"/>
          <p14:tracePt t="128664" x="2986088" y="3436938"/>
          <p14:tracePt t="128668" x="2994025" y="3422650"/>
          <p14:tracePt t="128682" x="2994025" y="3379788"/>
          <p14:tracePt t="128699" x="3000375" y="3357563"/>
          <p14:tracePt t="128733" x="3000375" y="3351213"/>
          <p14:tracePt t="128750" x="3000375" y="3343275"/>
          <p14:tracePt t="128768" x="3008313" y="3336925"/>
          <p14:tracePt t="128784" x="3022600" y="3308350"/>
          <p14:tracePt t="128802" x="3028950" y="3286125"/>
          <p14:tracePt t="128820" x="3036888" y="3257550"/>
          <p14:tracePt t="128838" x="3051175" y="3214688"/>
          <p14:tracePt t="128853" x="3051175" y="3186113"/>
          <p14:tracePt t="128854" x="3051175" y="3179763"/>
          <p14:tracePt t="128870" x="3051175" y="3171825"/>
          <p14:tracePt t="128919" x="3051175" y="3165475"/>
          <p14:tracePt t="128965" x="3057525" y="3157538"/>
          <p14:tracePt t="129746" x="3051175" y="3157538"/>
          <p14:tracePt t="129790" x="3043238" y="3157538"/>
          <p14:tracePt t="129825" x="3043238" y="3165475"/>
          <p14:tracePt t="129833" x="3036888" y="3165475"/>
          <p14:tracePt t="129873" x="3036888" y="3171825"/>
          <p14:tracePt t="129888" x="3028950" y="3171825"/>
          <p14:tracePt t="129964" x="3022600" y="3179763"/>
          <p14:tracePt t="130364" x="3022600" y="3171825"/>
          <p14:tracePt t="130426" x="3022600" y="3165475"/>
          <p14:tracePt t="130442" x="3022600" y="3157538"/>
          <p14:tracePt t="130450" x="3022600" y="3151188"/>
          <p14:tracePt t="130521" x="3028950" y="3151188"/>
          <p14:tracePt t="130574" x="3028950" y="3143250"/>
          <p14:tracePt t="130981" x="3022600" y="3143250"/>
          <p14:tracePt t="130988" x="3008313" y="3143250"/>
          <p14:tracePt t="131005" x="3000375" y="3143250"/>
          <p14:tracePt t="131028" x="2994025" y="3143250"/>
          <p14:tracePt t="131044" x="2986088" y="3143250"/>
          <p14:tracePt t="131066" x="2979738" y="3143250"/>
          <p14:tracePt t="131074" x="2971800" y="3143250"/>
          <p14:tracePt t="131081" x="2965450" y="3143250"/>
          <p14:tracePt t="131099" x="2957513" y="3143250"/>
          <p14:tracePt t="131230" x="2951163" y="3143250"/>
          <p14:tracePt t="131253" x="2943225" y="3143250"/>
          <p14:tracePt t="131261" x="2936875" y="3143250"/>
          <p14:tracePt t="131269" x="2928938" y="3151188"/>
          <p14:tracePt t="131292" x="2922588" y="3151188"/>
          <p14:tracePt t="131304" x="2908300" y="3157538"/>
          <p14:tracePt t="131325" x="2894013" y="3157538"/>
          <p14:tracePt t="131342" x="2894013" y="3165475"/>
          <p14:tracePt t="131453" x="2894013" y="3171825"/>
          <p14:tracePt t="131473" x="2900363" y="3171825"/>
          <p14:tracePt t="131497" x="2908300" y="3171825"/>
          <p14:tracePt t="131505" x="2922588" y="3171825"/>
          <p14:tracePt t="131514" x="2928938" y="3171825"/>
          <p14:tracePt t="131691" x="2936875" y="3171825"/>
          <p14:tracePt t="131981" x="2928938" y="3171825"/>
          <p14:tracePt t="131989" x="2922588" y="3171825"/>
          <p14:tracePt t="131997" x="2914650" y="3171825"/>
          <p14:tracePt t="132006" x="2908300" y="3171825"/>
          <p14:tracePt t="132023" x="2886075" y="3171825"/>
          <p14:tracePt t="132041" x="2851150" y="3171825"/>
          <p14:tracePt t="132058" x="2836863" y="3171825"/>
          <p14:tracePt t="132075" x="2828925" y="3171825"/>
          <p14:tracePt t="132201" x="2822575" y="3171825"/>
          <p14:tracePt t="132214" x="2814638" y="3171825"/>
          <p14:tracePt t="132222" x="2808288" y="3171825"/>
          <p14:tracePt t="132237" x="2800350" y="3171825"/>
          <p14:tracePt t="132246" x="2800350" y="3165475"/>
          <p14:tracePt t="132263" x="2779713" y="3157538"/>
          <p14:tracePt t="132280" x="2757488" y="3157538"/>
          <p14:tracePt t="132298" x="2736850" y="3157538"/>
          <p14:tracePt t="132316" x="2714625" y="3157538"/>
          <p14:tracePt t="132334" x="2708275" y="3157538"/>
          <p14:tracePt t="132351" x="2700338" y="3157538"/>
          <p14:tracePt t="132401" x="2693988" y="3157538"/>
          <p14:tracePt t="132417" x="2686050" y="3157538"/>
          <p14:tracePt t="132434" x="2679700" y="3157538"/>
          <p14:tracePt t="132439" x="2665413" y="3157538"/>
          <p14:tracePt t="132456" x="2643188" y="3157538"/>
          <p14:tracePt t="132469" x="2622550" y="3157538"/>
          <p14:tracePt t="132488" x="2500313" y="3143250"/>
          <p14:tracePt t="132505" x="2428875" y="3143250"/>
          <p14:tracePt t="132522" x="2357438" y="3136900"/>
          <p14:tracePt t="132539" x="2322513" y="3128963"/>
          <p14:tracePt t="132555" x="2314575" y="3128963"/>
          <p14:tracePt t="132693" x="2308225" y="3128963"/>
          <p14:tracePt t="132701" x="2300288" y="3128963"/>
          <p14:tracePt t="132731" x="2293938" y="3128963"/>
          <p14:tracePt t="132754" x="2293938" y="3136900"/>
          <p14:tracePt t="132776" x="2286000" y="3136900"/>
          <p14:tracePt t="132784" x="2286000" y="3143250"/>
          <p14:tracePt t="132794" x="2279650" y="3143250"/>
          <p14:tracePt t="132812" x="2228850" y="3165475"/>
          <p14:tracePt t="132829" x="2151063" y="3214688"/>
          <p14:tracePt t="132846" x="2051050" y="3243263"/>
          <p14:tracePt t="132863" x="2022475" y="3251200"/>
          <p14:tracePt t="132882" x="2008188" y="3251200"/>
          <p14:tracePt t="132973" x="2000250" y="3251200"/>
          <p14:tracePt t="132981" x="1993900" y="3265488"/>
          <p14:tracePt t="132990" x="1971675" y="3279775"/>
          <p14:tracePt t="133000" x="1951038" y="3294063"/>
          <p14:tracePt t="133019" x="1922463" y="3328988"/>
          <p14:tracePt t="133035" x="1914525" y="3336925"/>
          <p14:tracePt t="133191" x="1914525" y="3328988"/>
          <p14:tracePt t="133221" x="1928813" y="3322638"/>
          <p14:tracePt t="133228" x="1943100" y="3322638"/>
          <p14:tracePt t="133247" x="1965325" y="3322638"/>
          <p14:tracePt t="133259" x="1971675" y="3322638"/>
          <p14:tracePt t="133275" x="1993900" y="3314700"/>
          <p14:tracePt t="133292" x="2000250" y="3314700"/>
          <p14:tracePt t="133309" x="2022475" y="3308350"/>
          <p14:tracePt t="133326" x="2028825" y="3308350"/>
          <p14:tracePt t="133343" x="2036763" y="3308350"/>
          <p14:tracePt t="133361" x="2079625" y="3308350"/>
          <p14:tracePt t="133377" x="2128838" y="3314700"/>
          <p14:tracePt t="133394" x="2136775" y="3314700"/>
          <p14:tracePt t="133412" x="2151063" y="3314700"/>
          <p14:tracePt t="133497" x="2157413" y="3314700"/>
          <p14:tracePt t="133505" x="2171700" y="3308350"/>
          <p14:tracePt t="133520" x="2179638" y="3308350"/>
          <p14:tracePt t="133531" x="2200275" y="3300413"/>
          <p14:tracePt t="133549" x="2214563" y="3300413"/>
          <p14:tracePt t="133567" x="2236788" y="3300413"/>
          <p14:tracePt t="133584" x="2243138" y="3300413"/>
          <p14:tracePt t="133601" x="2251075" y="3294063"/>
          <p14:tracePt t="133617" x="2257425" y="3294063"/>
          <p14:tracePt t="133619" x="2265363" y="3294063"/>
          <p14:tracePt t="133634" x="2279650" y="3271838"/>
          <p14:tracePt t="133652" x="2293938" y="3222625"/>
          <p14:tracePt t="133668" x="2308225" y="3194050"/>
          <p14:tracePt t="133686" x="2314575" y="3171825"/>
          <p14:tracePt t="133703" x="2322513" y="3143250"/>
          <p14:tracePt t="133720" x="2328863" y="3108325"/>
          <p14:tracePt t="133737" x="2336800" y="3094038"/>
          <p14:tracePt t="133815" x="2336800" y="3086100"/>
          <p14:tracePt t="133903" x="2343150" y="3086100"/>
          <p14:tracePt t="133927" x="2343150" y="3079750"/>
          <p14:tracePt t="133972" x="2351088" y="3079750"/>
          <p14:tracePt t="134005" x="2357438" y="3079750"/>
          <p14:tracePt t="134011" x="2357438" y="3071813"/>
          <p14:tracePt t="134092" x="2365375" y="3071813"/>
          <p14:tracePt t="134300" x="2371725" y="3071813"/>
          <p14:tracePt t="134317" x="2379663" y="3071813"/>
          <p14:tracePt t="134333" x="2379663" y="3079750"/>
          <p14:tracePt t="134349" x="2386013" y="3079750"/>
          <p14:tracePt t="134356" x="2393950" y="3086100"/>
          <p14:tracePt t="134379" x="2393950" y="3094038"/>
          <p14:tracePt t="134390" x="2400300" y="3100388"/>
          <p14:tracePt t="134407" x="2408238" y="3108325"/>
          <p14:tracePt t="134433" x="2408238" y="3114675"/>
          <p14:tracePt t="134456" x="2408238" y="3122613"/>
          <p14:tracePt t="134463" x="2408238" y="3128963"/>
          <p14:tracePt t="134487" x="2408238" y="3136900"/>
          <p14:tracePt t="134512" x="2414588" y="3151188"/>
          <p14:tracePt t="134525" x="2414588" y="3157538"/>
          <p14:tracePt t="134542" x="2414588" y="3165475"/>
          <p14:tracePt t="134550" x="2414588" y="3171825"/>
          <p14:tracePt t="134567" x="2414588" y="3179763"/>
          <p14:tracePt t="134582" x="2414588" y="3186113"/>
          <p14:tracePt t="134594" x="2414588" y="3208338"/>
          <p14:tracePt t="134611" x="2414588" y="3214688"/>
          <p14:tracePt t="134628" x="2414588" y="3222625"/>
          <p14:tracePt t="134645" x="2414588" y="3228975"/>
          <p14:tracePt t="134663" x="2400300" y="3236913"/>
          <p14:tracePt t="134667" x="2393950" y="3236913"/>
          <p14:tracePt t="134680" x="2386013" y="3243263"/>
          <p14:tracePt t="134697" x="2357438" y="3251200"/>
          <p14:tracePt t="134739" x="2351088" y="3251200"/>
          <p14:tracePt t="135182" x="2343150" y="3257550"/>
          <p14:tracePt t="135441" x="2343150" y="3265488"/>
          <p14:tracePt t="135463" x="2351088" y="3265488"/>
          <p14:tracePt t="135488" x="2365375" y="3265488"/>
          <p14:tracePt t="135503" x="2371725" y="3265488"/>
          <p14:tracePt t="135511" x="2386013" y="3265488"/>
          <p14:tracePt t="135520" x="2400300" y="3271838"/>
          <p14:tracePt t="135537" x="2443163" y="3286125"/>
          <p14:tracePt t="135554" x="2471738" y="3294063"/>
          <p14:tracePt t="135572" x="2486025" y="3300413"/>
          <p14:tracePt t="135588" x="2493963" y="3300413"/>
          <p14:tracePt t="135691" x="2500313" y="3300413"/>
          <p14:tracePt t="135855" x="2508250" y="3300413"/>
          <p14:tracePt t="135862" x="2514600" y="3300413"/>
          <p14:tracePt t="135871" x="2522538" y="3300413"/>
          <p14:tracePt t="135893" x="2528888" y="3300413"/>
          <p14:tracePt t="135911" x="2528888" y="3308350"/>
          <p14:tracePt t="136353" x="2536825" y="3308350"/>
          <p14:tracePt t="136362" x="2543175" y="3308350"/>
          <p14:tracePt t="136368" x="2551113" y="3308350"/>
          <p14:tracePt t="136380" x="2557463" y="3308350"/>
          <p14:tracePt t="136393" x="2565400" y="3308350"/>
          <p14:tracePt t="136411" x="2571750" y="3308350"/>
          <p14:tracePt t="136439" x="2571750" y="3314700"/>
          <p14:tracePt t="136455" x="2586038" y="3314700"/>
          <p14:tracePt t="136463" x="2586038" y="3322638"/>
          <p14:tracePt t="136480" x="2593975" y="3322638"/>
          <p14:tracePt t="137583" x="2600325" y="3322638"/>
          <p14:tracePt t="137587" x="2608263" y="3322638"/>
          <p14:tracePt t="137596" x="2614613" y="3322638"/>
          <p14:tracePt t="137610" x="2628900" y="3322638"/>
          <p14:tracePt t="137627" x="2651125" y="3322638"/>
          <p14:tracePt t="137665" x="2657475" y="3322638"/>
          <p14:tracePt t="137680" x="2665413" y="3322638"/>
          <p14:tracePt t="137699" x="2671763" y="3322638"/>
          <p14:tracePt t="137714" x="2686050" y="3328988"/>
          <p14:tracePt t="137730" x="2722563" y="3328988"/>
          <p14:tracePt t="137748" x="2751138" y="3336925"/>
          <p14:tracePt t="137767" x="2814638" y="3343275"/>
          <p14:tracePt t="137783" x="2871788" y="3351213"/>
          <p14:tracePt t="137800" x="2914650" y="3351213"/>
          <p14:tracePt t="137818" x="2943225" y="3351213"/>
          <p14:tracePt t="137834" x="2957513" y="3351213"/>
          <p14:tracePt t="137853" x="2986088" y="3351213"/>
          <p14:tracePt t="137869" x="3022600" y="3351213"/>
          <p14:tracePt t="137885" x="3043238" y="3357563"/>
          <p14:tracePt t="137902" x="3086100" y="3357563"/>
          <p14:tracePt t="137920" x="3151188" y="3371850"/>
          <p14:tracePt t="137937" x="3194050" y="3371850"/>
          <p14:tracePt t="137953" x="3222625" y="3365500"/>
          <p14:tracePt t="137954" x="3236913" y="3357563"/>
          <p14:tracePt t="137970" x="3251200" y="3357563"/>
          <p14:tracePt t="137989" x="3257550" y="3351213"/>
          <p14:tracePt t="138006" x="3265488" y="3351213"/>
          <p14:tracePt t="138023" x="3279775" y="3351213"/>
          <p14:tracePt t="138041" x="3300413" y="3351213"/>
          <p14:tracePt t="138057" x="3328988" y="3343275"/>
          <p14:tracePt t="138075" x="3351213" y="3336925"/>
          <p14:tracePt t="138092" x="3371850" y="3336925"/>
          <p14:tracePt t="138109" x="3379788" y="3336925"/>
          <p14:tracePt t="138126" x="3394075" y="3328988"/>
          <p14:tracePt t="138198" x="3394075" y="3322638"/>
          <p14:tracePt t="138723" x="3400425" y="3322638"/>
          <p14:tracePt t="139144" x="3408363" y="3314700"/>
          <p14:tracePt t="139189" x="3408363" y="3308350"/>
          <p14:tracePt t="139801" x="3400425" y="3308350"/>
          <p14:tracePt t="139839" x="3400425" y="3314700"/>
          <p14:tracePt t="139901" x="3400425" y="3322638"/>
          <p14:tracePt t="140064" x="3394075" y="3322638"/>
          <p14:tracePt t="140080" x="3394075" y="3328988"/>
          <p14:tracePt t="140088" x="3386138" y="3328988"/>
          <p14:tracePt t="140113" x="3386138" y="3336925"/>
          <p14:tracePt t="140291" x="3386138" y="3343275"/>
          <p14:tracePt t="140313" x="3379788" y="3343275"/>
          <p14:tracePt t="140533" x="3371850" y="3343275"/>
          <p14:tracePt t="140653" x="3365500" y="3343275"/>
          <p14:tracePt t="140689" x="3357563" y="3343275"/>
          <p14:tracePt t="140714" x="3357563" y="3351213"/>
          <p14:tracePt t="140731" x="3351213" y="3351213"/>
          <p14:tracePt t="140856" x="3343275" y="3357563"/>
          <p14:tracePt t="140932" x="3336925" y="3365500"/>
          <p14:tracePt t="140940" x="3328988" y="3365500"/>
          <p14:tracePt t="140978" x="3322638" y="3371850"/>
          <p14:tracePt t="140993" x="3314700" y="3371850"/>
          <p14:tracePt t="141003" x="3314700" y="3379788"/>
          <p14:tracePt t="141010" x="3308350" y="3379788"/>
          <p14:tracePt t="141020" x="3300413" y="3394075"/>
          <p14:tracePt t="141038" x="3300413" y="3400425"/>
          <p14:tracePt t="141057" x="3286125" y="3408363"/>
          <p14:tracePt t="141073" x="3279775" y="3414713"/>
          <p14:tracePt t="141111" x="3271838" y="3414713"/>
          <p14:tracePt t="141125" x="3271838" y="3422650"/>
          <p14:tracePt t="141141" x="3265488" y="3429000"/>
          <p14:tracePt t="141158" x="3251200" y="3451225"/>
          <p14:tracePt t="141175" x="3228975" y="3471863"/>
          <p14:tracePt t="141192" x="3222625" y="3500438"/>
          <p14:tracePt t="141209" x="3208338" y="3529013"/>
          <p14:tracePt t="141226" x="3208338" y="3543300"/>
          <p14:tracePt t="141243" x="3208338" y="3551238"/>
          <p14:tracePt t="141278" x="3200400" y="3557588"/>
          <p14:tracePt t="141295" x="3186113" y="3586163"/>
          <p14:tracePt t="141312" x="3143250" y="3651250"/>
          <p14:tracePt t="141329" x="3108325" y="3686175"/>
          <p14:tracePt t="141348" x="3094038" y="3722688"/>
          <p14:tracePt t="141365" x="3065463" y="3729038"/>
          <p14:tracePt t="141382" x="3057525" y="3743325"/>
          <p14:tracePt t="141399" x="3057525" y="3751263"/>
          <p14:tracePt t="141416" x="3043238" y="3751263"/>
          <p14:tracePt t="141450" x="3014663" y="3765550"/>
          <p14:tracePt t="141468" x="2986088" y="3786188"/>
          <p14:tracePt t="141485" x="2957513" y="3800475"/>
          <p14:tracePt t="141502" x="2928938" y="3814763"/>
          <p14:tracePt t="141519" x="2922588" y="3822700"/>
          <p14:tracePt t="141722" x="2928938" y="3822700"/>
          <p14:tracePt t="141727" x="2943225" y="3822700"/>
          <p14:tracePt t="141743" x="2957513" y="3822700"/>
          <p14:tracePt t="141759" x="2986088" y="3822700"/>
          <p14:tracePt t="141776" x="3022600" y="3822700"/>
          <p14:tracePt t="141792" x="3043238" y="3822700"/>
          <p14:tracePt t="141809" x="3094038" y="3829050"/>
          <p14:tracePt t="141826" x="3136900" y="3836988"/>
          <p14:tracePt t="141843" x="3186113" y="3851275"/>
          <p14:tracePt t="141860" x="3228975" y="3857625"/>
          <p14:tracePt t="141877" x="3236913" y="3857625"/>
          <p14:tracePt t="142051" x="3228975" y="3857625"/>
          <p14:tracePt t="142067" x="3222625" y="3857625"/>
          <p14:tracePt t="142073" x="3208338" y="3857625"/>
          <p14:tracePt t="142084" x="3200400" y="3857625"/>
          <p14:tracePt t="142102" x="3179763" y="3851275"/>
          <p14:tracePt t="142117" x="3171825" y="3851275"/>
          <p14:tracePt t="142134" x="3128963" y="3843338"/>
          <p14:tracePt t="142152" x="3100388" y="3836988"/>
          <p14:tracePt t="142169" x="3079750" y="3836988"/>
          <p14:tracePt t="142186" x="3051175" y="3829050"/>
          <p14:tracePt t="142203" x="3014663" y="3829050"/>
          <p14:tracePt t="142207" x="2986088" y="3829050"/>
          <p14:tracePt t="142220" x="2922588" y="3814763"/>
          <p14:tracePt t="142239" x="2886075" y="3808413"/>
          <p14:tracePt t="142256" x="2851150" y="3808413"/>
          <p14:tracePt t="142273" x="2828925" y="3808413"/>
          <p14:tracePt t="142289" x="2822575" y="3808413"/>
          <p14:tracePt t="142371" x="2814638" y="3808413"/>
          <p14:tracePt t="142379" x="2808288" y="3808413"/>
          <p14:tracePt t="142391" x="2779713" y="3800475"/>
          <p14:tracePt t="142426" x="2771775" y="3794125"/>
          <p14:tracePt t="142495" x="2765425" y="3794125"/>
          <p14:tracePt t="142509" x="2757488" y="3794125"/>
          <p14:tracePt t="142517" x="2751138" y="3794125"/>
          <p14:tracePt t="142544" x="2743200" y="3794125"/>
          <p14:tracePt t="142887" x="2751138" y="3794125"/>
          <p14:tracePt t="142893" x="2757488" y="3794125"/>
          <p14:tracePt t="142906" x="2765425" y="3794125"/>
          <p14:tracePt t="142923" x="2786063" y="3794125"/>
          <p14:tracePt t="142940" x="2800350" y="3786188"/>
          <p14:tracePt t="142958" x="2822575" y="3786188"/>
          <p14:tracePt t="142975" x="2851150" y="3786188"/>
          <p14:tracePt t="142993" x="2871788" y="3786188"/>
          <p14:tracePt t="143009" x="2879725" y="3786188"/>
          <p14:tracePt t="143026" x="2886075" y="3786188"/>
          <p14:tracePt t="143043" x="2914650" y="3786188"/>
          <p14:tracePt t="143061" x="2936875" y="3786188"/>
          <p14:tracePt t="143077" x="2951163" y="3786188"/>
          <p14:tracePt t="143094" x="2979738" y="3786188"/>
          <p14:tracePt t="143113" x="2986088" y="3786188"/>
          <p14:tracePt t="143131" x="3000375" y="3786188"/>
          <p14:tracePt t="143146" x="3014663" y="3794125"/>
          <p14:tracePt t="143163" x="3022600" y="3800475"/>
          <p14:tracePt t="143180" x="3028950" y="3808413"/>
          <p14:tracePt t="143197" x="3036888" y="3808413"/>
          <p14:tracePt t="143214" x="3043238" y="3808413"/>
          <p14:tracePt t="143681" x="3051175" y="3794125"/>
          <p14:tracePt t="143689" x="3065463" y="3743325"/>
          <p14:tracePt t="143697" x="3071813" y="3700463"/>
          <p14:tracePt t="143711" x="3071813" y="3694113"/>
          <p14:tracePt t="143729" x="3079750" y="3686175"/>
          <p14:tracePt t="143747" x="3086100" y="3679825"/>
          <p14:tracePt t="143769" x="3094038" y="3671888"/>
          <p14:tracePt t="143900" x="3094038" y="3665538"/>
          <p14:tracePt t="143907" x="3094038" y="3657600"/>
          <p14:tracePt t="143918" x="3094038" y="3651250"/>
          <p14:tracePt t="143934" x="3114675" y="3622675"/>
          <p14:tracePt t="143951" x="3114675" y="3608388"/>
          <p14:tracePt t="143968" x="3114675" y="3600450"/>
          <p14:tracePt t="144129" x="3108325" y="3600450"/>
          <p14:tracePt t="144151" x="3100388" y="3600450"/>
          <p14:tracePt t="144167" x="3094038" y="3600450"/>
          <p14:tracePt t="144176" x="3086100" y="3600450"/>
          <p14:tracePt t="144183" x="3079750" y="3600450"/>
          <p14:tracePt t="144205" x="3071813" y="3600450"/>
          <p14:tracePt t="144220" x="3071813" y="3608388"/>
          <p14:tracePt t="144252" x="3065463" y="3608388"/>
          <p14:tracePt t="144260" x="3057525" y="3608388"/>
          <p14:tracePt t="144268" x="3051175" y="3608388"/>
          <p14:tracePt t="144276" x="3043238" y="3608388"/>
          <p14:tracePt t="144295" x="3028950" y="3608388"/>
          <p14:tracePt t="144311" x="3014663" y="3614738"/>
          <p14:tracePt t="144328" x="3008313" y="3614738"/>
          <p14:tracePt t="144347" x="3000375" y="3622675"/>
          <p14:tracePt t="144364" x="3000375" y="3629025"/>
          <p14:tracePt t="144381" x="2994025" y="3629025"/>
          <p14:tracePt t="144399" x="2979738" y="3636963"/>
          <p14:tracePt t="144415" x="2965450" y="3636963"/>
          <p14:tracePt t="144448" x="2951163" y="3665538"/>
          <p14:tracePt t="144465" x="2943225" y="3679825"/>
          <p14:tracePt t="144482" x="2936875" y="3686175"/>
          <p14:tracePt t="144499" x="2928938" y="3686175"/>
          <p14:tracePt t="144516" x="2922588" y="3694113"/>
          <p14:tracePt t="144534" x="2914650" y="3700463"/>
          <p14:tracePt t="144550" x="2908300" y="3708400"/>
          <p14:tracePt t="144568" x="2908300" y="3714750"/>
          <p14:tracePt t="144588" x="2908300" y="3722688"/>
          <p14:tracePt t="144674" x="2900363" y="3722688"/>
          <p14:tracePt t="144689" x="2900363" y="3729038"/>
          <p14:tracePt t="144805" x="2900363" y="3736975"/>
          <p14:tracePt t="144821" x="2900363" y="3743325"/>
          <p14:tracePt t="144837" x="2900363" y="3751263"/>
          <p14:tracePt t="144901" x="2900363" y="3757613"/>
          <p14:tracePt t="145099" x="2900363" y="3765550"/>
          <p14:tracePt t="145105" x="2908300" y="3765550"/>
          <p14:tracePt t="145116" x="2922588" y="3765550"/>
          <p14:tracePt t="145133" x="2943225" y="3771900"/>
          <p14:tracePt t="145151" x="2986088" y="3786188"/>
          <p14:tracePt t="145168" x="3022600" y="3786188"/>
          <p14:tracePt t="145185" x="3051175" y="3800475"/>
          <p14:tracePt t="145189" x="3057525" y="3800475"/>
          <p14:tracePt t="145202" x="3065463" y="3808413"/>
          <p14:tracePt t="145219" x="3100388" y="3808413"/>
          <p14:tracePt t="145236" x="3114675" y="3808413"/>
          <p14:tracePt t="145253" x="3136900" y="3808413"/>
          <p14:tracePt t="145272" x="3143250" y="3808413"/>
          <p14:tracePt t="145289" x="3179763" y="3814763"/>
          <p14:tracePt t="145307" x="3194050" y="3814763"/>
          <p14:tracePt t="145324" x="3208338" y="3814763"/>
          <p14:tracePt t="145341" x="3228975" y="3814763"/>
          <p14:tracePt t="145356" x="3243263" y="3814763"/>
          <p14:tracePt t="145390" x="3251200" y="3814763"/>
          <p14:tracePt t="146728" x="3243263" y="3814763"/>
          <p14:tracePt t="147105" x="3243263" y="3808413"/>
          <p14:tracePt t="147175" x="3236913" y="3800475"/>
          <p14:tracePt t="147211" x="3236913" y="3794125"/>
          <p14:tracePt t="147315" x="3228975" y="3786188"/>
          <p14:tracePt t="147511" x="3222625" y="3786188"/>
          <p14:tracePt t="147519" x="3214688" y="3786188"/>
          <p14:tracePt t="147533" x="3208338" y="3786188"/>
          <p14:tracePt t="147643" x="3200400" y="3786188"/>
          <p14:tracePt t="147659" x="3194050" y="3786188"/>
          <p14:tracePt t="147691" x="3186113" y="3786188"/>
          <p14:tracePt t="147785" x="3179763" y="3786188"/>
          <p14:tracePt t="147876" x="3171825" y="3786188"/>
          <p14:tracePt t="147891" x="3171825" y="3794125"/>
          <p14:tracePt t="148259" x="3165475" y="3794125"/>
          <p14:tracePt t="148267" x="3151188" y="3794125"/>
          <p14:tracePt t="148273" x="3136900" y="3779838"/>
          <p14:tracePt t="148286" x="3108325" y="3757613"/>
          <p14:tracePt t="148304" x="2986088" y="3700463"/>
          <p14:tracePt t="148323" x="2908300" y="3643313"/>
          <p14:tracePt t="148341" x="2808288" y="3600450"/>
          <p14:tracePt t="148356" x="2728913" y="3571875"/>
          <p14:tracePt t="148373" x="2671763" y="3543300"/>
          <p14:tracePt t="148389" x="2643188" y="3508375"/>
          <p14:tracePt t="148408" x="2586038" y="3400425"/>
          <p14:tracePt t="148425" x="2543175" y="3300413"/>
          <p14:tracePt t="148442" x="2493963" y="3222625"/>
          <p14:tracePt t="148460" x="2428875" y="3151188"/>
          <p14:tracePt t="148477" x="2400300" y="3122613"/>
          <p14:tracePt t="148494" x="2343150" y="3094038"/>
          <p14:tracePt t="148509" x="2322513" y="3036888"/>
          <p14:tracePt t="148527" x="2257425" y="2951163"/>
          <p14:tracePt t="148544" x="2185988" y="2879725"/>
          <p14:tracePt t="148563" x="2143125" y="2794000"/>
          <p14:tracePt t="148580" x="2128838" y="2751138"/>
          <p14:tracePt t="148597" x="2114550" y="2671763"/>
          <p14:tracePt t="148614" x="2085975" y="2600325"/>
          <p14:tracePt t="148631" x="2071688" y="2565400"/>
          <p14:tracePt t="148647" x="2065338" y="2543175"/>
          <p14:tracePt t="148664" x="2057400" y="2522538"/>
          <p14:tracePt t="148681" x="2051050" y="2493963"/>
          <p14:tracePt t="148698" x="2028825" y="2408238"/>
          <p14:tracePt t="148718" x="1993900" y="2328863"/>
          <p14:tracePt t="148734" x="1936750" y="2251075"/>
          <p14:tracePt t="148751" x="1914525" y="2222500"/>
          <p14:tracePt t="148767" x="1908175" y="2214563"/>
          <p14:tracePt t="148784" x="1900238" y="2208213"/>
          <p14:tracePt t="148803" x="1893888" y="2193925"/>
          <p14:tracePt t="148820" x="1879600" y="2171700"/>
          <p14:tracePt t="148836" x="1857375" y="2143125"/>
          <p14:tracePt t="148852" x="1851025" y="2114550"/>
          <p14:tracePt t="148869" x="1836738" y="2079625"/>
          <p14:tracePt t="148887" x="1822450" y="2043113"/>
          <p14:tracePt t="148904" x="1808163" y="2008188"/>
          <p14:tracePt t="148921" x="1785938" y="1936750"/>
          <p14:tracePt t="148939" x="1771650" y="1922463"/>
          <p14:tracePt t="148956" x="1765300" y="1914525"/>
          <p14:tracePt t="148990" x="1765300" y="1908175"/>
          <p14:tracePt t="149006" x="1757363" y="1893888"/>
          <p14:tracePt t="149024" x="1757363" y="1885950"/>
          <p14:tracePt t="149042" x="1757363" y="1879600"/>
          <p14:tracePt t="149220" x="1757363" y="1871663"/>
          <p14:tracePt t="149228" x="1757363" y="1865313"/>
          <p14:tracePt t="149242" x="1765300" y="1865313"/>
          <p14:tracePt t="149377" x="1765300" y="1857375"/>
          <p14:tracePt t="149425" x="1765300" y="1851025"/>
          <p14:tracePt t="149506" x="1765300" y="1843088"/>
          <p14:tracePt t="149509" x="1765300" y="1836738"/>
          <p14:tracePt t="149525" x="1771650" y="1828800"/>
          <p14:tracePt t="149538" x="1779588" y="1814513"/>
          <p14:tracePt t="149574" x="1785938" y="1814513"/>
          <p14:tracePt t="149712" x="1785938" y="1808163"/>
          <p14:tracePt t="153157" x="1785938" y="1814513"/>
          <p14:tracePt t="153187" x="1800225" y="1814513"/>
          <p14:tracePt t="153202" x="1814513" y="1814513"/>
          <p14:tracePt t="153220" x="1822450" y="1814513"/>
          <p14:tracePt t="153890" x="1822450" y="1822450"/>
          <p14:tracePt t="153899" x="1822450" y="1828800"/>
          <p14:tracePt t="153908" x="1822450" y="1836738"/>
          <p14:tracePt t="153925" x="1822450" y="1851025"/>
          <p14:tracePt t="153942" x="1822450" y="1871663"/>
          <p14:tracePt t="153959" x="1822450" y="1908175"/>
          <p14:tracePt t="153976" x="1828800" y="1979613"/>
          <p14:tracePt t="153993" x="1828800" y="2022475"/>
          <p14:tracePt t="154011" x="1828800" y="2065338"/>
          <p14:tracePt t="154028" x="1828800" y="2108200"/>
          <p14:tracePt t="154045" x="1843088" y="2143125"/>
          <p14:tracePt t="154062" x="1871663" y="2228850"/>
          <p14:tracePt t="154079" x="1879600" y="2286000"/>
          <p14:tracePt t="154097" x="1893888" y="2314575"/>
          <p14:tracePt t="154114" x="1914525" y="2357438"/>
          <p14:tracePt t="154132" x="1936750" y="2422525"/>
          <p14:tracePt t="154148" x="1957388" y="2479675"/>
          <p14:tracePt t="154166" x="1979613" y="2528888"/>
          <p14:tracePt t="154183" x="2008188" y="2571750"/>
          <p14:tracePt t="154188" x="2008188" y="2593975"/>
          <p14:tracePt t="154200" x="2014538" y="2614613"/>
          <p14:tracePt t="154218" x="2028825" y="2708275"/>
          <p14:tracePt t="154233" x="2043113" y="2751138"/>
          <p14:tracePt t="154250" x="2065338" y="2879725"/>
          <p14:tracePt t="154269" x="2085975" y="2943225"/>
          <p14:tracePt t="154286" x="2108200" y="3000375"/>
          <p14:tracePt t="154303" x="2136775" y="3065463"/>
          <p14:tracePt t="154319" x="2157413" y="3136900"/>
          <p14:tracePt t="154336" x="2179638" y="3200400"/>
          <p14:tracePt t="154353" x="2193925" y="3251200"/>
          <p14:tracePt t="154372" x="2200275" y="3322638"/>
          <p14:tracePt t="154389" x="2222500" y="3386138"/>
          <p14:tracePt t="154404" x="2236788" y="3422650"/>
          <p14:tracePt t="154406" x="2251075" y="3429000"/>
          <p14:tracePt t="154423" x="2257425" y="3451225"/>
          <p14:tracePt t="154440" x="2265363" y="3471863"/>
          <p14:tracePt t="154457" x="2279650" y="3508375"/>
          <p14:tracePt t="154474" x="2300288" y="3529013"/>
          <p14:tracePt t="154490" x="2314575" y="3551238"/>
          <p14:tracePt t="154508" x="2351088" y="3614738"/>
          <p14:tracePt t="154525" x="2351088" y="3643313"/>
          <p14:tracePt t="154543" x="2357438" y="3671888"/>
          <p14:tracePt t="154559" x="2365375" y="3679825"/>
          <p14:tracePt t="154576" x="2371725" y="3694113"/>
          <p14:tracePt t="154688" x="2371725" y="3700463"/>
          <p14:tracePt t="154712" x="2371725" y="3708400"/>
          <p14:tracePt t="154986" x="2371725" y="3714750"/>
          <p14:tracePt t="155016" x="2371725" y="3722688"/>
          <p14:tracePt t="155032" x="2371725" y="3729038"/>
          <p14:tracePt t="155133" x="2371725" y="3736975"/>
          <p14:tracePt t="155151" x="2371725" y="3743325"/>
          <p14:tracePt t="155250" x="2371725" y="3751263"/>
          <p14:tracePt t="155509" x="2371725" y="3757613"/>
          <p14:tracePt t="155550" x="2371725" y="3765550"/>
          <p14:tracePt t="155573" x="2371725" y="3771900"/>
          <p14:tracePt t="156035" x="2371725" y="3765550"/>
          <p14:tracePt t="156039" x="2371725" y="3757613"/>
          <p14:tracePt t="156054" x="2379663" y="3751263"/>
          <p14:tracePt t="156305" x="2379663" y="3743325"/>
          <p14:tracePt t="156588" x="2386013" y="3743325"/>
          <p14:tracePt t="156711" x="2393950" y="3743325"/>
          <p14:tracePt t="156719" x="2393950" y="3751263"/>
          <p14:tracePt t="157149" x="2400300" y="3751263"/>
          <p14:tracePt t="157165" x="2408238" y="3751263"/>
          <p14:tracePt t="157173" x="2414588" y="3757613"/>
          <p14:tracePt t="157182" x="2414588" y="3765550"/>
          <p14:tracePt t="157305" x="2422525" y="3765550"/>
          <p14:tracePt t="157311" x="2428875" y="3765550"/>
          <p14:tracePt t="157320" x="2436813" y="3765550"/>
          <p14:tracePt t="157335" x="2451100" y="3757613"/>
          <p14:tracePt t="157352" x="2465388" y="3751263"/>
          <p14:tracePt t="157370" x="2471738" y="3743325"/>
          <p14:tracePt t="157387" x="2479675" y="3736975"/>
          <p14:tracePt t="157479" x="2486025" y="3729038"/>
          <p14:tracePt t="157485" x="2486025" y="3722688"/>
          <p14:tracePt t="157492" x="2486025" y="3714750"/>
          <p14:tracePt t="157508" x="2493963" y="3694113"/>
          <p14:tracePt t="157525" x="2493963" y="3686175"/>
          <p14:tracePt t="157559" x="2493963" y="3679825"/>
          <p14:tracePt t="157611" x="2493963" y="3671888"/>
          <p14:tracePt t="157648" x="2493963" y="3665538"/>
          <p14:tracePt t="157899" x="2486025" y="3665538"/>
          <p14:tracePt t="157907" x="2479675" y="3665538"/>
          <p14:tracePt t="157920" x="2457450" y="3665538"/>
          <p14:tracePt t="157937" x="2428875" y="3657600"/>
          <p14:tracePt t="157954" x="2422525" y="3651250"/>
          <p14:tracePt t="157971" x="2414588" y="3651250"/>
          <p14:tracePt t="158032" x="2422525" y="3643313"/>
          <p14:tracePt t="158040" x="2428875" y="3629025"/>
          <p14:tracePt t="158047" x="2451100" y="3600450"/>
          <p14:tracePt t="158055" x="2457450" y="3571875"/>
          <p14:tracePt t="158073" x="2479675" y="3479800"/>
          <p14:tracePt t="158090" x="2522538" y="3386138"/>
          <p14:tracePt t="158106" x="2551113" y="3322638"/>
          <p14:tracePt t="158123" x="2651125" y="3236913"/>
          <p14:tracePt t="158141" x="2779713" y="3094038"/>
          <p14:tracePt t="158158" x="2851150" y="3008313"/>
          <p14:tracePt t="158175" x="2922588" y="2971800"/>
          <p14:tracePt t="158192" x="2971800" y="2922588"/>
          <p14:tracePt t="158195" x="2986088" y="2900363"/>
          <p14:tracePt t="158209" x="3000375" y="2886075"/>
          <p14:tracePt t="158226" x="3043238" y="2836863"/>
          <p14:tracePt t="158244" x="3071813" y="2800350"/>
          <p14:tracePt t="158261" x="3094038" y="2771775"/>
          <p14:tracePt t="158277" x="3143250" y="2722563"/>
          <p14:tracePt t="158295" x="3171825" y="2686050"/>
          <p14:tracePt t="158314" x="3222625" y="2651125"/>
          <p14:tracePt t="158330" x="3251200" y="2628900"/>
          <p14:tracePt t="158348" x="3286125" y="2614613"/>
          <p14:tracePt t="158365" x="3343275" y="2600325"/>
          <p14:tracePt t="158383" x="3408363" y="2586038"/>
          <p14:tracePt t="158397" x="3429000" y="2571750"/>
          <p14:tracePt t="158415" x="3436938" y="2571750"/>
          <p14:tracePt t="158432" x="3443288" y="2565400"/>
          <p14:tracePt t="158449" x="3457575" y="2557463"/>
          <p14:tracePt t="158466" x="3500438" y="2536825"/>
          <p14:tracePt t="158483" x="3529013" y="2486025"/>
          <p14:tracePt t="158500" x="3557588" y="2457450"/>
          <p14:tracePt t="158518" x="3565525" y="2451100"/>
          <p14:tracePt t="158962" x="3571875" y="2451100"/>
          <p14:tracePt t="158979" x="3586163" y="2451100"/>
          <p14:tracePt t="158992" x="3600450" y="2451100"/>
          <p14:tracePt t="159002" x="3608388" y="2451100"/>
          <p14:tracePt t="159016" x="3614738" y="2451100"/>
          <p14:tracePt t="159033" x="3643313" y="2451100"/>
          <p14:tracePt t="159050" x="3665538" y="2451100"/>
          <p14:tracePt t="159066" x="3679825" y="2451100"/>
          <p14:tracePt t="159085" x="3729038" y="2451100"/>
          <p14:tracePt t="159102" x="3736975" y="2457450"/>
          <p14:tracePt t="159118" x="3743325" y="2457450"/>
          <p14:tracePt t="159282" x="3751263" y="2457450"/>
          <p14:tracePt t="159291" x="3757613" y="2465388"/>
          <p14:tracePt t="159305" x="3765550" y="2465388"/>
          <p14:tracePt t="159312" x="3771900" y="2471738"/>
          <p14:tracePt t="159324" x="3779838" y="2471738"/>
          <p14:tracePt t="159340" x="3786188" y="2471738"/>
          <p14:tracePt t="159359" x="3814763" y="2471738"/>
          <p14:tracePt t="159377" x="3829050" y="2471738"/>
          <p14:tracePt t="159393" x="3843338" y="2471738"/>
          <p14:tracePt t="159411" x="3857625" y="2471738"/>
          <p14:tracePt t="159428" x="3879850" y="2471738"/>
          <p14:tracePt t="159445" x="3894138" y="2471738"/>
          <p14:tracePt t="159463" x="3914775" y="2471738"/>
          <p14:tracePt t="159478" x="3929063" y="2471738"/>
          <p14:tracePt t="159495" x="3971925" y="2471738"/>
          <p14:tracePt t="159512" x="3994150" y="2471738"/>
          <p14:tracePt t="159530" x="4051300" y="2486025"/>
          <p14:tracePt t="159547" x="4086225" y="2486025"/>
          <p14:tracePt t="159563" x="4129088" y="2486025"/>
          <p14:tracePt t="159580" x="4157663" y="2493963"/>
          <p14:tracePt t="159599" x="4194175" y="2493963"/>
          <p14:tracePt t="159616" x="4214813" y="2500313"/>
          <p14:tracePt t="159633" x="4222750" y="2508250"/>
          <p14:tracePt t="159650" x="4237038" y="2508250"/>
          <p14:tracePt t="159667" x="4265613" y="2508250"/>
          <p14:tracePt t="159683" x="4271963" y="2508250"/>
          <p14:tracePt t="159700" x="4294188" y="2508250"/>
          <p14:tracePt t="159704" x="4300538" y="2508250"/>
          <p14:tracePt t="159717" x="4314825" y="2508250"/>
          <p14:tracePt t="159734" x="4322763" y="2508250"/>
          <p14:tracePt t="159753" x="4337050" y="2508250"/>
          <p14:tracePt t="159768" x="4343400" y="2508250"/>
          <p14:tracePt t="159787" x="4351338" y="2508250"/>
          <p14:tracePt t="159804" x="4365625" y="2508250"/>
          <p14:tracePt t="159820" x="4386263" y="2508250"/>
          <p14:tracePt t="159837" x="4400550" y="2508250"/>
          <p14:tracePt t="159856" x="4422775" y="2514600"/>
          <p14:tracePt t="159873" x="4451350" y="2514600"/>
          <p14:tracePt t="159890" x="4471988" y="2514600"/>
          <p14:tracePt t="159907" x="4486275" y="2514600"/>
          <p14:tracePt t="159926" x="4500563" y="2514600"/>
          <p14:tracePt t="159942" x="4514850" y="2514600"/>
          <p14:tracePt t="159959" x="4537075" y="2514600"/>
          <p14:tracePt t="159974" x="4543425" y="2514600"/>
          <p14:tracePt t="159991" x="4572000" y="2514600"/>
          <p14:tracePt t="160010" x="4600575" y="2514600"/>
          <p14:tracePt t="160025" x="4622800" y="2522538"/>
          <p14:tracePt t="160044" x="4643438" y="2522538"/>
          <p14:tracePt t="160062" x="4665663" y="2522538"/>
          <p14:tracePt t="160080" x="4686300" y="2522538"/>
          <p14:tracePt t="160094" x="4694238" y="2522538"/>
          <p14:tracePt t="160111" x="4700588" y="2528888"/>
          <p14:tracePt t="160129" x="4714875" y="2528888"/>
          <p14:tracePt t="160146" x="4729163" y="2528888"/>
          <p14:tracePt t="160163" x="4737100" y="2528888"/>
          <p14:tracePt t="160181" x="4743450" y="2528888"/>
          <p14:tracePt t="160198" x="4751388" y="2528888"/>
          <p14:tracePt t="160215" x="4757738" y="2528888"/>
          <p14:tracePt t="160233" x="4779963" y="2528888"/>
          <p14:tracePt t="160249" x="4794250" y="2528888"/>
          <p14:tracePt t="160265" x="4800600" y="2528888"/>
          <p14:tracePt t="160283" x="4822825" y="2528888"/>
          <p14:tracePt t="160300" x="4829175" y="2528888"/>
          <p14:tracePt t="160319" x="4851400" y="2536825"/>
          <p14:tracePt t="160336" x="4857750" y="2536825"/>
          <p14:tracePt t="160351" x="4865688" y="2536825"/>
          <p14:tracePt t="160369" x="4872038" y="2536825"/>
          <p14:tracePt t="160385" x="4879975" y="2536825"/>
          <p14:tracePt t="160405" x="4900613" y="2543175"/>
          <p14:tracePt t="160421" x="4908550" y="2543175"/>
          <p14:tracePt t="160437" x="4914900" y="2543175"/>
          <p14:tracePt t="160471" x="4922838" y="2543175"/>
          <p14:tracePt t="161577" x="4914900" y="2543175"/>
          <p14:tracePt t="161601" x="4900613" y="2543175"/>
          <p14:tracePt t="161609" x="4879975" y="2536825"/>
          <p14:tracePt t="161619" x="4865688" y="2536825"/>
          <p14:tracePt t="161639" x="4779963" y="2528888"/>
          <p14:tracePt t="161655" x="4743450" y="2522538"/>
          <p14:tracePt t="161672" x="4722813" y="2522538"/>
          <p14:tracePt t="161690" x="4686300" y="2522538"/>
          <p14:tracePt t="161695" x="4672013" y="2514600"/>
          <p14:tracePt t="161706" x="4657725" y="2508250"/>
          <p14:tracePt t="161723" x="4622800" y="2508250"/>
          <p14:tracePt t="161741" x="4579938" y="2508250"/>
          <p14:tracePt t="161758" x="4543425" y="2500313"/>
          <p14:tracePt t="161775" x="4500563" y="2500313"/>
          <p14:tracePt t="161792" x="4471988" y="2500313"/>
          <p14:tracePt t="161877" x="4465638" y="2500313"/>
          <p14:tracePt t="161885" x="4457700" y="2500313"/>
          <p14:tracePt t="161895" x="4443413" y="2500313"/>
          <p14:tracePt t="161911" x="4414838" y="2500313"/>
          <p14:tracePt t="161929" x="4386263" y="2493963"/>
          <p14:tracePt t="161945" x="4357688" y="2493963"/>
          <p14:tracePt t="161962" x="4343400" y="2493963"/>
          <p14:tracePt t="161983" x="4294188" y="2493963"/>
          <p14:tracePt t="162002" x="4271963" y="2493963"/>
          <p14:tracePt t="162014" x="4229100" y="2493963"/>
          <p14:tracePt t="162031" x="4208463" y="2500313"/>
          <p14:tracePt t="162048" x="4157663" y="2508250"/>
          <p14:tracePt t="162065" x="4100513" y="2514600"/>
          <p14:tracePt t="162085" x="3937000" y="2514600"/>
          <p14:tracePt t="162101" x="3843338" y="2543175"/>
          <p14:tracePt t="162118" x="3771900" y="2565400"/>
          <p14:tracePt t="162135" x="3714750" y="2579688"/>
          <p14:tracePt t="162152" x="3665538" y="2593975"/>
          <p14:tracePt t="162170" x="3529013" y="2608263"/>
          <p14:tracePt t="162186" x="3479800" y="2622550"/>
          <p14:tracePt t="162188" x="3429000" y="2628900"/>
          <p14:tracePt t="162202" x="3365500" y="2643188"/>
          <p14:tracePt t="162219" x="3279775" y="2671763"/>
          <p14:tracePt t="162236" x="3194050" y="2693988"/>
          <p14:tracePt t="162255" x="3122613" y="2700338"/>
          <p14:tracePt t="162271" x="3028950" y="2708275"/>
          <p14:tracePt t="162272" x="2979738" y="2708275"/>
          <p14:tracePt t="162288" x="2894013" y="2708275"/>
          <p14:tracePt t="162305" x="2814638" y="2708275"/>
          <p14:tracePt t="162322" x="2771775" y="2708275"/>
          <p14:tracePt t="162339" x="2751138" y="2708275"/>
          <p14:tracePt t="162356" x="2728913" y="2708275"/>
          <p14:tracePt t="162375" x="2714625" y="2708275"/>
          <p14:tracePt t="162391" x="2708275" y="2708275"/>
          <p14:tracePt t="162426" x="2693988" y="2714625"/>
          <p14:tracePt t="162444" x="2679700" y="2722563"/>
          <p14:tracePt t="162459" x="2657475" y="2722563"/>
          <p14:tracePt t="162476" x="2628900" y="2722563"/>
          <p14:tracePt t="162493" x="2614613" y="2722563"/>
          <p14:tracePt t="162510" x="2600325" y="2736850"/>
          <p14:tracePt t="162528" x="2586038" y="2736850"/>
          <p14:tracePt t="162546" x="2579688" y="2743200"/>
          <p14:tracePt t="162570" x="2565400" y="2743200"/>
          <p14:tracePt t="162585" x="2557463" y="2751138"/>
          <p14:tracePt t="162596" x="2536825" y="2757488"/>
          <p14:tracePt t="162613" x="2522538" y="2765425"/>
          <p14:tracePt t="162632" x="2486025" y="2771775"/>
          <p14:tracePt t="162648" x="2471738" y="2779713"/>
          <p14:tracePt t="162665" x="2451100" y="2779713"/>
          <p14:tracePt t="162682" x="2422525" y="2786063"/>
          <p14:tracePt t="162699" x="2408238" y="2786063"/>
          <p14:tracePt t="162718" x="2371725" y="2786063"/>
          <p14:tracePt t="162735" x="2322513" y="2786063"/>
          <p14:tracePt t="162752" x="2293938" y="2786063"/>
          <p14:tracePt t="162770" x="2251075" y="2779713"/>
          <p14:tracePt t="162787" x="2200275" y="2779713"/>
          <p14:tracePt t="162803" x="2179638" y="2779713"/>
          <p14:tracePt t="162820" x="2151063" y="2765425"/>
          <p14:tracePt t="162838" x="2122488" y="2757488"/>
          <p14:tracePt t="162854" x="2079625" y="2743200"/>
          <p14:tracePt t="162870" x="2065338" y="2722563"/>
          <p14:tracePt t="162889" x="2008188" y="2693988"/>
          <p14:tracePt t="162906" x="1957388" y="2671763"/>
          <p14:tracePt t="162923" x="1936750" y="2671763"/>
          <p14:tracePt t="162940" x="1922463" y="2665413"/>
          <p14:tracePt t="162957" x="1900238" y="2657475"/>
          <p14:tracePt t="162975" x="1893888" y="2657475"/>
          <p14:tracePt t="162992" x="1885950" y="2651125"/>
          <p14:tracePt t="163007" x="1879600" y="2643188"/>
          <p14:tracePt t="163025" x="1871663" y="2636838"/>
          <p14:tracePt t="163042" x="1865313" y="2628900"/>
          <p14:tracePt t="163059" x="1857375" y="2614613"/>
          <p14:tracePt t="163076" x="1836738" y="2593975"/>
          <p14:tracePt t="163093" x="1814513" y="2579688"/>
          <p14:tracePt t="163110" x="1808163" y="2565400"/>
          <p14:tracePt t="163129" x="1800225" y="2551113"/>
          <p14:tracePt t="163149" x="1793875" y="2543175"/>
          <p14:tracePt t="163163" x="1785938" y="2536825"/>
          <p14:tracePt t="163202" x="1785938" y="2528888"/>
          <p14:tracePt t="163213" x="1785938" y="2522538"/>
          <p14:tracePt t="163231" x="1779588" y="2479675"/>
          <p14:tracePt t="163248" x="1771650" y="2365375"/>
          <p14:tracePt t="163265" x="1765300" y="2322513"/>
          <p14:tracePt t="163283" x="1757363" y="2293938"/>
          <p14:tracePt t="163301" x="1757363" y="2271713"/>
          <p14:tracePt t="163319" x="1757363" y="2236788"/>
          <p14:tracePt t="163335" x="1765300" y="2208213"/>
          <p14:tracePt t="163351" x="1793875" y="2165350"/>
          <p14:tracePt t="163367" x="1808163" y="2128838"/>
          <p14:tracePt t="163384" x="1836738" y="2085975"/>
          <p14:tracePt t="163402" x="1843088" y="2057400"/>
          <p14:tracePt t="163420" x="1865313" y="2022475"/>
          <p14:tracePt t="163436" x="1871663" y="2014538"/>
          <p14:tracePt t="163455" x="1893888" y="2000250"/>
          <p14:tracePt t="163472" x="1914525" y="1985963"/>
          <p14:tracePt t="163489" x="1928813" y="1985963"/>
          <p14:tracePt t="163507" x="1943100" y="1979613"/>
          <p14:tracePt t="163524" x="1957388" y="1971675"/>
          <p14:tracePt t="163541" x="1965325" y="1971675"/>
          <p14:tracePt t="163558" x="1979613" y="1971675"/>
          <p14:tracePt t="163575" x="2000250" y="1971675"/>
          <p14:tracePt t="163590" x="2028825" y="1971675"/>
          <p14:tracePt t="163609" x="2100263" y="1993900"/>
          <p14:tracePt t="163626" x="2151063" y="2008188"/>
          <p14:tracePt t="163643" x="2193925" y="2022475"/>
          <p14:tracePt t="163661" x="2236788" y="2043113"/>
          <p14:tracePt t="163678" x="2265363" y="2051050"/>
          <p14:tracePt t="163694" x="2279650" y="2051050"/>
          <p14:tracePt t="163710" x="2286000" y="2057400"/>
          <p14:tracePt t="163727" x="2300288" y="2057400"/>
          <p14:tracePt t="163747" x="2308225" y="2057400"/>
          <p14:tracePt t="163781" x="2314575" y="2065338"/>
          <p14:tracePt t="163814" x="2328863" y="2071688"/>
          <p14:tracePt t="163830" x="2336800" y="2085975"/>
          <p14:tracePt t="163850" x="2343150" y="2108200"/>
          <p14:tracePt t="163866" x="2351088" y="2114550"/>
          <p14:tracePt t="163883" x="2365375" y="2122488"/>
          <p14:tracePt t="163901" x="2371725" y="2143125"/>
          <p14:tracePt t="163919" x="2386013" y="2151063"/>
          <p14:tracePt t="163935" x="2386013" y="2157413"/>
          <p14:tracePt t="163950" x="2393950" y="2165350"/>
          <p14:tracePt t="163969" x="2400300" y="2185988"/>
          <p14:tracePt t="163986" x="2400300" y="2193925"/>
          <p14:tracePt t="164003" x="2408238" y="2200275"/>
          <p14:tracePt t="164019" x="2408238" y="2222500"/>
          <p14:tracePt t="164020" x="2414588" y="2222500"/>
          <p14:tracePt t="164036" x="2422525" y="2236788"/>
          <p14:tracePt t="164053" x="2428875" y="2243138"/>
          <p14:tracePt t="164070" x="2436813" y="2251075"/>
          <p14:tracePt t="164087" x="2436813" y="2257425"/>
          <p14:tracePt t="164181" x="2443163" y="2257425"/>
          <p14:tracePt t="164189" x="2443163" y="2265363"/>
          <p14:tracePt t="164297" x="2451100" y="2265363"/>
          <p14:tracePt t="164353" x="2451100" y="2271713"/>
          <p14:tracePt t="164357" x="2457450" y="2271713"/>
          <p14:tracePt t="164397" x="2457450" y="2279650"/>
          <p14:tracePt t="164405" x="2465388" y="2279650"/>
          <p14:tracePt t="164420" x="2471738" y="2286000"/>
          <p14:tracePt t="164436" x="2471738" y="2293938"/>
          <p14:tracePt t="164447" x="2471738" y="2308225"/>
          <p14:tracePt t="164464" x="2471738" y="2314575"/>
          <p14:tracePt t="164481" x="2471738" y="2322513"/>
          <p14:tracePt t="164498" x="2465388" y="2336800"/>
          <p14:tracePt t="164515" x="2465388" y="2343150"/>
          <p14:tracePt t="164533" x="2465388" y="2351088"/>
          <p14:tracePt t="164551" x="2465388" y="2357438"/>
          <p14:tracePt t="164567" x="2465388" y="2365375"/>
          <p14:tracePt t="164586" x="2465388" y="2379663"/>
          <p14:tracePt t="164601" x="2457450" y="2386013"/>
          <p14:tracePt t="164620" x="2457450" y="2414588"/>
          <p14:tracePt t="164636" x="2451100" y="2457450"/>
          <p14:tracePt t="164655" x="2428875" y="2508250"/>
          <p14:tracePt t="164671" x="2422525" y="2514600"/>
          <p14:tracePt t="164690" x="2422525" y="2522538"/>
          <p14:tracePt t="164706" x="2422525" y="2528888"/>
          <p14:tracePt t="164722" x="2414588" y="2536825"/>
          <p14:tracePt t="164741" x="2400300" y="2565400"/>
          <p14:tracePt t="164757" x="2386013" y="2571750"/>
          <p14:tracePt t="164773" x="2365375" y="2593975"/>
          <p14:tracePt t="164791" x="2351088" y="2600325"/>
          <p14:tracePt t="164807" x="2351088" y="2614613"/>
          <p14:tracePt t="164825" x="2336800" y="2614613"/>
          <p14:tracePt t="164841" x="2322513" y="2614613"/>
          <p14:tracePt t="164842" x="2314575" y="2614613"/>
          <p14:tracePt t="164858" x="2286000" y="2622550"/>
          <p14:tracePt t="164876" x="2257425" y="2622550"/>
          <p14:tracePt t="164894" x="2228850" y="2622550"/>
          <p14:tracePt t="164910" x="2208213" y="2628900"/>
          <p14:tracePt t="164927" x="2171700" y="2636838"/>
          <p14:tracePt t="164944" x="2157413" y="2643188"/>
          <p14:tracePt t="164963" x="2136775" y="2643188"/>
          <p14:tracePt t="164980" x="2114550" y="2643188"/>
          <p14:tracePt t="164997" x="2065338" y="2636838"/>
          <p14:tracePt t="165012" x="2043113" y="2628900"/>
          <p14:tracePt t="165030" x="2000250" y="2608263"/>
          <p14:tracePt t="165047" x="1971675" y="2593975"/>
          <p14:tracePt t="165064" x="1951038" y="2579688"/>
          <p14:tracePt t="165081" x="1908175" y="2557463"/>
          <p14:tracePt t="165100" x="1857375" y="2528888"/>
          <p14:tracePt t="165117" x="1828800" y="2508250"/>
          <p14:tracePt t="165133" x="1822450" y="2493963"/>
          <p14:tracePt t="165150" x="1808163" y="2493963"/>
          <p14:tracePt t="165167" x="1800225" y="2493963"/>
          <p14:tracePt t="165209" x="1800225" y="2471738"/>
          <p14:tracePt t="165218" x="1800225" y="2457450"/>
          <p14:tracePt t="165238" x="1800225" y="2428875"/>
          <p14:tracePt t="165243" x="1800225" y="2414588"/>
          <p14:tracePt t="165252" x="1800225" y="2408238"/>
          <p14:tracePt t="165270" x="1800225" y="2365375"/>
          <p14:tracePt t="165287" x="1800225" y="2314575"/>
          <p14:tracePt t="165304" x="1800225" y="2279650"/>
          <p14:tracePt t="165323" x="1808163" y="2265363"/>
          <p14:tracePt t="165340" x="1822450" y="2251075"/>
          <p14:tracePt t="165357" x="1836738" y="2243138"/>
          <p14:tracePt t="165375" x="1851025" y="2228850"/>
          <p14:tracePt t="165391" x="1893888" y="2208213"/>
          <p14:tracePt t="165407" x="1908175" y="2193925"/>
          <p14:tracePt t="165425" x="1943100" y="2185988"/>
          <p14:tracePt t="165442" x="2028825" y="2165350"/>
          <p14:tracePt t="165458" x="2071688" y="2165350"/>
          <p14:tracePt t="165475" x="2128838" y="2151063"/>
          <p14:tracePt t="165493" x="2171700" y="2136775"/>
          <p14:tracePt t="165509" x="2208213" y="2136775"/>
          <p14:tracePt t="165527" x="2236788" y="2136775"/>
          <p14:tracePt t="165545" x="2279650" y="2136775"/>
          <p14:tracePt t="165562" x="2308225" y="2136775"/>
          <p14:tracePt t="165580" x="2336800" y="2136775"/>
          <p14:tracePt t="165597" x="2365375" y="2143125"/>
          <p14:tracePt t="165612" x="2393950" y="2165350"/>
          <p14:tracePt t="165614" x="2400300" y="2171700"/>
          <p14:tracePt t="165630" x="2443163" y="2193925"/>
          <p14:tracePt t="165646" x="2465388" y="2208213"/>
          <p14:tracePt t="165664" x="2486025" y="2214563"/>
          <p14:tracePt t="165682" x="2514600" y="2236788"/>
          <p14:tracePt t="165700" x="2522538" y="2243138"/>
          <p14:tracePt t="165717" x="2528888" y="2243138"/>
          <p14:tracePt t="165733" x="2536825" y="2251075"/>
          <p14:tracePt t="165749" x="2536825" y="2257425"/>
          <p14:tracePt t="165767" x="2536825" y="2265363"/>
          <p14:tracePt t="165784" x="2536825" y="2279650"/>
          <p14:tracePt t="165801" x="2536825" y="2293938"/>
          <p14:tracePt t="165818" x="2536825" y="2308225"/>
          <p14:tracePt t="165835" x="2536825" y="2328863"/>
          <p14:tracePt t="165852" x="2536825" y="2365375"/>
          <p14:tracePt t="165869" x="2536825" y="2386013"/>
          <p14:tracePt t="165887" x="2536825" y="2400300"/>
          <p14:tracePt t="165904" x="2536825" y="2414588"/>
          <p14:tracePt t="165921" x="2536825" y="2422525"/>
          <p14:tracePt t="165957" x="2528888" y="2428875"/>
          <p14:tracePt t="165972" x="2522538" y="2443163"/>
          <p14:tracePt t="165989" x="2522538" y="2457450"/>
          <p14:tracePt t="166008" x="2514600" y="2486025"/>
          <p14:tracePt t="166025" x="2500313" y="2514600"/>
          <p14:tracePt t="166042" x="2486025" y="2543175"/>
          <p14:tracePt t="166061" x="2471738" y="2557463"/>
          <p14:tracePt t="166077" x="2465388" y="2557463"/>
          <p14:tracePt t="166093" x="2465388" y="2565400"/>
          <p14:tracePt t="166110" x="2465388" y="2571750"/>
          <p14:tracePt t="166126" x="2457450" y="2571750"/>
          <p14:tracePt t="166145" x="2443163" y="2571750"/>
          <p14:tracePt t="166161" x="2436813" y="2579688"/>
          <p14:tracePt t="166162" x="2422525" y="2579688"/>
          <p14:tracePt t="166181" x="2414588" y="2586038"/>
          <p14:tracePt t="166196" x="2386013" y="2593975"/>
          <p14:tracePt t="166212" x="2365375" y="2608263"/>
          <p14:tracePt t="166229" x="2336800" y="2608263"/>
          <p14:tracePt t="166263" x="2322513" y="2608263"/>
          <p14:tracePt t="166281" x="2314575" y="2608263"/>
          <p14:tracePt t="166298" x="2308225" y="2608263"/>
          <p14:tracePt t="166315" x="2286000" y="2608263"/>
          <p14:tracePt t="166335" x="2243138" y="2608263"/>
          <p14:tracePt t="166351" x="2222500" y="2608263"/>
          <p14:tracePt t="166368" x="2200275" y="2593975"/>
          <p14:tracePt t="166385" x="2185988" y="2593975"/>
          <p14:tracePt t="166402" x="2157413" y="2586038"/>
          <p14:tracePt t="166419" x="2122488" y="2571750"/>
          <p14:tracePt t="166437" x="2108200" y="2565400"/>
          <p14:tracePt t="166453" x="2085975" y="2557463"/>
          <p14:tracePt t="166470" x="2071688" y="2551113"/>
          <p14:tracePt t="166487" x="2051050" y="2543175"/>
          <p14:tracePt t="166504" x="2028825" y="2536825"/>
          <p14:tracePt t="166520" x="2014538" y="2528888"/>
          <p14:tracePt t="166538" x="2008188" y="2528888"/>
          <p14:tracePt t="166556" x="2008188" y="2522538"/>
          <p14:tracePt t="166572" x="2000250" y="2514600"/>
          <p14:tracePt t="166589" x="1993900" y="2500313"/>
          <p14:tracePt t="166610" x="1985963" y="2465388"/>
          <p14:tracePt t="166626" x="1985963" y="2422525"/>
          <p14:tracePt t="166642" x="1979613" y="2408238"/>
          <p14:tracePt t="166659" x="1979613" y="2393950"/>
          <p14:tracePt t="166676" x="1979613" y="2371725"/>
          <p14:tracePt t="166694" x="1979613" y="2351088"/>
          <p14:tracePt t="166710" x="1979613" y="2322513"/>
          <p14:tracePt t="166726" x="1979613" y="2300288"/>
          <p14:tracePt t="166743" x="1979613" y="2279650"/>
          <p14:tracePt t="166760" x="1993900" y="2271713"/>
          <p14:tracePt t="166778" x="2008188" y="2257425"/>
          <p14:tracePt t="166795" x="2022475" y="2251075"/>
          <p14:tracePt t="166812" x="2036763" y="2243138"/>
          <p14:tracePt t="166829" x="2051050" y="2228850"/>
          <p14:tracePt t="166847" x="2079625" y="2214563"/>
          <p14:tracePt t="166865" x="2136775" y="2208213"/>
          <p14:tracePt t="166880" x="2171700" y="2193925"/>
          <p14:tracePt t="166898" x="2228850" y="2185988"/>
          <p14:tracePt t="166916" x="2271713" y="2179638"/>
          <p14:tracePt t="166932" x="2314575" y="2179638"/>
          <p14:tracePt t="166949" x="2351088" y="2179638"/>
          <p14:tracePt t="166966" x="2365375" y="2179638"/>
          <p14:tracePt t="166983" x="2371725" y="2179638"/>
          <p14:tracePt t="167000" x="2379663" y="2179638"/>
          <p14:tracePt t="167029" x="2386013" y="2179638"/>
          <p14:tracePt t="167047" x="2393950" y="2179638"/>
          <p14:tracePt t="167063" x="2393950" y="2185988"/>
          <p14:tracePt t="167079" x="2400300" y="2193925"/>
          <p14:tracePt t="167088" x="2408238" y="2200275"/>
          <p14:tracePt t="167105" x="2414588" y="2208213"/>
          <p14:tracePt t="167123" x="2428875" y="2214563"/>
          <p14:tracePt t="167138" x="2428875" y="2222500"/>
          <p14:tracePt t="167155" x="2436813" y="2236788"/>
          <p14:tracePt t="167172" x="2436813" y="2257425"/>
          <p14:tracePt t="167189" x="2436813" y="2279650"/>
          <p14:tracePt t="167192" x="2443163" y="2286000"/>
          <p14:tracePt t="167206" x="2443163" y="2293938"/>
          <p14:tracePt t="167223" x="2443163" y="2322513"/>
          <p14:tracePt t="167241" x="2443163" y="2336800"/>
          <p14:tracePt t="167259" x="2443163" y="2357438"/>
          <p14:tracePt t="167276" x="2443163" y="2365375"/>
          <p14:tracePt t="167293" x="2443163" y="2379663"/>
          <p14:tracePt t="167309" x="2436813" y="2400300"/>
          <p14:tracePt t="167312" x="2436813" y="2408238"/>
          <p14:tracePt t="167328" x="2422525" y="2436813"/>
          <p14:tracePt t="167345" x="2414588" y="2451100"/>
          <p14:tracePt t="167362" x="2414588" y="2479675"/>
          <p14:tracePt t="167381" x="2400300" y="2522538"/>
          <p14:tracePt t="167395" x="2393950" y="2543175"/>
          <p14:tracePt t="167412" x="2393950" y="2551113"/>
          <p14:tracePt t="167429" x="2386013" y="2557463"/>
          <p14:tracePt t="167448" x="2386013" y="2571750"/>
          <p14:tracePt t="167465" x="2365375" y="2586038"/>
          <p14:tracePt t="167482" x="2357438" y="2593975"/>
          <p14:tracePt t="167483" x="2351088" y="2600325"/>
          <p14:tracePt t="167500" x="2343150" y="2600325"/>
          <p14:tracePt t="167515" x="2336800" y="2608263"/>
          <p14:tracePt t="167532" x="2328863" y="2608263"/>
          <p14:tracePt t="167549" x="2314575" y="2614613"/>
          <p14:tracePt t="167566" x="2300288" y="2614613"/>
          <p14:tracePt t="167583" x="2279650" y="2628900"/>
          <p14:tracePt t="167600" x="2257425" y="2628900"/>
          <p14:tracePt t="167617" x="2236788" y="2628900"/>
          <p14:tracePt t="167635" x="2214563" y="2636838"/>
          <p14:tracePt t="167652" x="2200275" y="2643188"/>
          <p14:tracePt t="167669" x="2193925" y="2643188"/>
          <p14:tracePt t="167686" x="2143125" y="2657475"/>
          <p14:tracePt t="167704" x="2136775" y="2657475"/>
          <p14:tracePt t="167722" x="2085975" y="2657475"/>
          <p14:tracePt t="167739" x="2051050" y="2657475"/>
          <p14:tracePt t="167754" x="2014538" y="2657475"/>
          <p14:tracePt t="167772" x="1979613" y="2651125"/>
          <p14:tracePt t="167790" x="1957388" y="2628900"/>
          <p14:tracePt t="167808" x="1943100" y="2628900"/>
          <p14:tracePt t="167825" x="1928813" y="2628900"/>
          <p14:tracePt t="167842" x="1914525" y="2622550"/>
          <p14:tracePt t="167860" x="1908175" y="2614613"/>
          <p14:tracePt t="167876" x="1900238" y="2608263"/>
          <p14:tracePt t="167893" x="1871663" y="2600325"/>
          <p14:tracePt t="167909" x="1851025" y="2579688"/>
          <p14:tracePt t="167926" x="1822450" y="2571750"/>
          <p14:tracePt t="167943" x="1800225" y="2557463"/>
          <p14:tracePt t="167962" x="1793875" y="2551113"/>
          <p14:tracePt t="167979" x="1785938" y="2551113"/>
          <p14:tracePt t="168000" x="1785938" y="2536825"/>
          <p14:tracePt t="168014" x="1779588" y="2522538"/>
          <p14:tracePt t="168031" x="1771650" y="2493963"/>
          <p14:tracePt t="168047" x="1757363" y="2457450"/>
          <p14:tracePt t="168065" x="1751013" y="2422525"/>
          <p14:tracePt t="168083" x="1743075" y="2386013"/>
          <p14:tracePt t="168098" x="1743075" y="2351088"/>
          <p14:tracePt t="168115" x="1743075" y="2314575"/>
          <p14:tracePt t="168132" x="1751013" y="2300288"/>
          <p14:tracePt t="168150" x="1757363" y="2257425"/>
          <p14:tracePt t="168167" x="1757363" y="2222500"/>
          <p14:tracePt t="168185" x="1771650" y="2200275"/>
          <p14:tracePt t="168202" x="1779588" y="2193925"/>
          <p14:tracePt t="168217" x="1779588" y="2185988"/>
          <p14:tracePt t="168234" x="1779588" y="2179638"/>
          <p14:tracePt t="168253" x="1793875" y="2165350"/>
          <p14:tracePt t="168269" x="1814513" y="2151063"/>
          <p14:tracePt t="168270" x="1828800" y="2151063"/>
          <p14:tracePt t="168287" x="1857375" y="2143125"/>
          <p14:tracePt t="168303" x="1865313" y="2143125"/>
          <p14:tracePt t="168320" x="1879600" y="2143125"/>
          <p14:tracePt t="168337" x="1908175" y="2143125"/>
          <p14:tracePt t="168357" x="1965325" y="2143125"/>
          <p14:tracePt t="168373" x="2028825" y="2143125"/>
          <p14:tracePt t="168388" x="2071688" y="2143125"/>
          <p14:tracePt t="168406" x="2128838" y="2143125"/>
          <p14:tracePt t="168423" x="2165350" y="2143125"/>
          <p14:tracePt t="168443" x="2208213" y="2143125"/>
          <p14:tracePt t="168459" x="2214563" y="2143125"/>
          <p14:tracePt t="168474" x="2228850" y="2143125"/>
          <p14:tracePt t="168491" x="2236788" y="2143125"/>
          <p14:tracePt t="168509" x="2265363" y="2151063"/>
          <p14:tracePt t="168526" x="2271713" y="2151063"/>
          <p14:tracePt t="168543" x="2308225" y="2157413"/>
          <p14:tracePt t="168561" x="2365375" y="2165350"/>
          <p14:tracePt t="168577" x="2379663" y="2171700"/>
          <p14:tracePt t="168595" x="2393950" y="2185988"/>
          <p14:tracePt t="168612" x="2393950" y="2193925"/>
          <p14:tracePt t="168629" x="2400300" y="2200275"/>
          <p14:tracePt t="168664" x="2400300" y="2208213"/>
          <p14:tracePt t="168680" x="2400300" y="2214563"/>
          <p14:tracePt t="168699" x="2408238" y="2228850"/>
          <p14:tracePt t="168705" x="2414588" y="2243138"/>
          <p14:tracePt t="168716" x="2414588" y="2271713"/>
          <p14:tracePt t="168733" x="2422525" y="2293938"/>
          <p14:tracePt t="168750" x="2428875" y="2300288"/>
          <p14:tracePt t="168767" x="2428875" y="2308225"/>
          <p14:tracePt t="168785" x="2428875" y="2314575"/>
          <p14:tracePt t="168805" x="2428875" y="2322513"/>
          <p14:tracePt t="168827" x="2428875" y="2328863"/>
          <p14:tracePt t="168835" x="2428875" y="2336800"/>
          <p14:tracePt t="168851" x="2428875" y="2343150"/>
          <p14:tracePt t="168868" x="2428875" y="2351088"/>
          <p14:tracePt t="168886" x="2428875" y="2357438"/>
          <p14:tracePt t="168905" x="2428875" y="2365375"/>
          <p14:tracePt t="168919" x="2428875" y="2371725"/>
          <p14:tracePt t="168937" x="2422525" y="2379663"/>
          <p14:tracePt t="168954" x="2414588" y="2379663"/>
          <p14:tracePt t="168972" x="2414588" y="2386013"/>
          <p14:tracePt t="168992" x="2408238" y="2386013"/>
          <p14:tracePt t="169006" x="2408238" y="2400300"/>
          <p14:tracePt t="169024" x="2400300" y="2408238"/>
          <p14:tracePt t="169063" x="2400300" y="2414588"/>
          <p14:tracePt t="169078" x="2393950" y="2414588"/>
          <p14:tracePt t="169091" x="2386013" y="2428875"/>
          <p14:tracePt t="169127" x="2379663" y="2436813"/>
          <p14:tracePt t="169144" x="2379663" y="2443163"/>
          <p14:tracePt t="169161" x="2365375" y="2457450"/>
          <p14:tracePt t="169177" x="2357438" y="2465388"/>
          <p14:tracePt t="169194" x="2357438" y="2471738"/>
          <p14:tracePt t="169211" x="2351088" y="2479675"/>
          <p14:tracePt t="169329" x="2343150" y="2486025"/>
          <p14:tracePt t="169337" x="2336800" y="2486025"/>
          <p14:tracePt t="170148" x="2336800" y="2471738"/>
          <p14:tracePt t="170156" x="2343150" y="2457450"/>
          <p14:tracePt t="170161" x="2343150" y="2451100"/>
          <p14:tracePt t="170170" x="2343150" y="2436813"/>
          <p14:tracePt t="170188" x="2343150" y="2422525"/>
          <p14:tracePt t="170205" x="2343150" y="2414588"/>
          <p14:tracePt t="170222" x="2351088" y="2400300"/>
          <p14:tracePt t="170240" x="2351088" y="2371725"/>
          <p14:tracePt t="170256" x="2357438" y="2365375"/>
          <p14:tracePt t="170273" x="2365375" y="2351088"/>
          <p14:tracePt t="170291" x="2371725" y="2351088"/>
          <p14:tracePt t="170309" x="2371725" y="2343150"/>
          <p14:tracePt t="170326" x="2379663" y="2328863"/>
          <p14:tracePt t="170360" x="2386013" y="2314575"/>
          <p14:tracePt t="170399" x="2393950" y="2314575"/>
          <p14:tracePt t="170453" x="2400300" y="2314575"/>
          <p14:tracePt t="170724" x="2408238" y="2314575"/>
          <p14:tracePt t="170827" x="2414588" y="2322513"/>
          <p14:tracePt t="170843" x="2414588" y="2328863"/>
          <p14:tracePt t="170851" x="2414588" y="2336800"/>
          <p14:tracePt t="170875" x="2414588" y="2343150"/>
          <p14:tracePt t="170898" x="2414588" y="2351088"/>
          <p14:tracePt t="170928" x="2422525" y="2357438"/>
          <p14:tracePt t="170945" x="2422525" y="2365375"/>
          <p14:tracePt t="170961" x="2422525" y="2371725"/>
          <p14:tracePt t="170985" x="2422525" y="2379663"/>
          <p14:tracePt t="171021" x="2422525" y="2386013"/>
          <p14:tracePt t="171030" x="2422525" y="2393950"/>
          <p14:tracePt t="171046" x="2428875" y="2393950"/>
          <p14:tracePt t="171061" x="2428875" y="2400300"/>
          <p14:tracePt t="171091" x="2428875" y="2408238"/>
          <p14:tracePt t="171107" x="2428875" y="2414588"/>
          <p14:tracePt t="171116" x="2428875" y="2422525"/>
          <p14:tracePt t="171131" x="2428875" y="2428875"/>
          <p14:tracePt t="171139" x="2428875" y="2436813"/>
          <p14:tracePt t="171148" x="2428875" y="2443163"/>
          <p14:tracePt t="171177" x="2428875" y="2451100"/>
          <p14:tracePt t="171225" x="2428875" y="2457450"/>
          <p14:tracePt t="171240" x="2428875" y="2471738"/>
          <p14:tracePt t="171247" x="2436813" y="2471738"/>
          <p14:tracePt t="171733" x="2436813" y="2479675"/>
          <p14:tracePt t="171764" x="2443163" y="2479675"/>
          <p14:tracePt t="171772" x="2443163" y="2486025"/>
          <p14:tracePt t="171781" x="2443163" y="2493963"/>
          <p14:tracePt t="171799" x="2443163" y="2500313"/>
          <p14:tracePt t="171817" x="2451100" y="2508250"/>
          <p14:tracePt t="171833" x="2457450" y="2514600"/>
          <p14:tracePt t="171850" x="2457450" y="2522538"/>
          <p14:tracePt t="171868" x="2465388" y="2522538"/>
          <p14:tracePt t="171885" x="2465388" y="2528888"/>
          <p14:tracePt t="171902" x="2471738" y="2528888"/>
          <p14:tracePt t="171919" x="2479675" y="2536825"/>
          <p14:tracePt t="171936" x="2486025" y="2536825"/>
          <p14:tracePt t="171972" x="2493963" y="2543175"/>
          <p14:tracePt t="171994" x="2493963" y="2551113"/>
          <p14:tracePt t="172099" x="2500313" y="2551113"/>
          <p14:tracePt t="172131" x="2508250" y="2551113"/>
          <p14:tracePt t="172139" x="2514600" y="2551113"/>
          <p14:tracePt t="172162" x="2522538" y="2551113"/>
          <p14:tracePt t="172169" x="2522538" y="2543175"/>
          <p14:tracePt t="172178" x="2528888" y="2543175"/>
          <p14:tracePt t="172225" x="2536825" y="2536825"/>
          <p14:tracePt t="172406" x="2536825" y="2528888"/>
          <p14:tracePt t="172507" x="2536825" y="2522538"/>
          <p14:tracePt t="172515" x="2536825" y="2514600"/>
          <p14:tracePt t="172531" x="2528888" y="2514600"/>
          <p14:tracePt t="172545" x="2528888" y="2508250"/>
          <p14:tracePt t="172584" x="2528888" y="2500313"/>
          <p14:tracePt t="172591" x="2522538" y="2500313"/>
          <p14:tracePt t="172607" x="2514600" y="2500313"/>
          <p14:tracePt t="172617" x="2508250" y="2500313"/>
          <p14:tracePt t="172625" x="2493963" y="2493963"/>
          <p14:tracePt t="172639" x="2471738" y="2486025"/>
          <p14:tracePt t="172656" x="2451100" y="2486025"/>
          <p14:tracePt t="172673" x="2428875" y="2486025"/>
          <p14:tracePt t="172692" x="2422525" y="2479675"/>
          <p14:tracePt t="172695" x="2414588" y="2479675"/>
          <p14:tracePt t="172710" x="2414588" y="2471738"/>
          <p14:tracePt t="172812" x="2408238" y="2471738"/>
          <p14:tracePt t="172825" x="2408238" y="2479675"/>
          <p14:tracePt t="172840" x="2400300" y="2486025"/>
          <p14:tracePt t="172953" x="2400300" y="2493963"/>
          <p14:tracePt t="172970" x="2400300" y="2500313"/>
          <p14:tracePt t="173224" x="2408238" y="2500313"/>
          <p14:tracePt t="173241" x="2414588" y="2500313"/>
          <p14:tracePt t="173522" x="2414588" y="2508250"/>
          <p14:tracePt t="173600" x="2414588" y="2514600"/>
          <p14:tracePt t="173625" x="2414588" y="2522538"/>
          <p14:tracePt t="173631" x="2408238" y="2522538"/>
          <p14:tracePt t="173646" x="2400300" y="2528888"/>
          <p14:tracePt t="173670" x="2393950" y="2528888"/>
          <p14:tracePt t="173983" x="2400300" y="2528888"/>
          <p14:tracePt t="173991" x="2414588" y="2528888"/>
          <p14:tracePt t="173999" x="2428875" y="2528888"/>
          <p14:tracePt t="174011" x="2443163" y="2528888"/>
          <p14:tracePt t="174027" x="2479675" y="2528888"/>
          <p14:tracePt t="174044" x="2565400" y="2522538"/>
          <p14:tracePt t="174061" x="2586038" y="2522538"/>
          <p14:tracePt t="174078" x="2614613" y="2514600"/>
          <p14:tracePt t="174095" x="2636838" y="2514600"/>
          <p14:tracePt t="174114" x="2665413" y="2508250"/>
          <p14:tracePt t="174131" x="2686050" y="2508250"/>
          <p14:tracePt t="174148" x="2714625" y="2493963"/>
          <p14:tracePt t="174164" x="2743200" y="2486025"/>
          <p14:tracePt t="174181" x="2765425" y="2486025"/>
          <p14:tracePt t="174185" x="2771775" y="2486025"/>
          <p14:tracePt t="174198" x="2800350" y="2486025"/>
          <p14:tracePt t="174216" x="2857500" y="2486025"/>
          <p14:tracePt t="174233" x="2886075" y="2479675"/>
          <p14:tracePt t="174250" x="2894013" y="2479675"/>
          <p14:tracePt t="174267" x="2908300" y="2479675"/>
          <p14:tracePt t="174284" x="2928938" y="2479675"/>
          <p14:tracePt t="174303" x="2951163" y="2479675"/>
          <p14:tracePt t="174319" x="2979738" y="2479675"/>
          <p14:tracePt t="174335" x="3000375" y="2479675"/>
          <p14:tracePt t="174352" x="3014663" y="2486025"/>
          <p14:tracePt t="174369" x="3028950" y="2486025"/>
          <p14:tracePt t="174387" x="3036888" y="2486025"/>
          <p14:tracePt t="174437" x="3043238" y="2486025"/>
          <p14:tracePt t="174445" x="3057525" y="2486025"/>
          <p14:tracePt t="174455" x="3065463" y="2486025"/>
          <p14:tracePt t="174472" x="3086100" y="2486025"/>
          <p14:tracePt t="174489" x="3108325" y="2486025"/>
          <p14:tracePt t="174507" x="3114675" y="2493963"/>
          <p14:tracePt t="174577" x="3114675" y="2500313"/>
          <p14:tracePt t="174600" x="3122613" y="2500313"/>
          <p14:tracePt t="174615" x="3122613" y="2508250"/>
          <p14:tracePt t="174775" x="3128963" y="2508250"/>
          <p14:tracePt t="174796" x="3136900" y="2508250"/>
          <p14:tracePt t="174811" x="3143250" y="2508250"/>
          <p14:tracePt t="174829" x="3151188" y="2508250"/>
          <p14:tracePt t="174834" x="3157538" y="2508250"/>
          <p14:tracePt t="174857" x="3165475" y="2508250"/>
          <p14:tracePt t="174889" x="3171825" y="2508250"/>
          <p14:tracePt t="174898" x="3179763" y="2508250"/>
          <p14:tracePt t="174904" x="3186113" y="2508250"/>
          <p14:tracePt t="174918" x="3194050" y="2508250"/>
          <p14:tracePt t="174935" x="3214688" y="2508250"/>
          <p14:tracePt t="174952" x="3236913" y="2508250"/>
          <p14:tracePt t="174969" x="3243263" y="2508250"/>
          <p14:tracePt t="174986" x="3257550" y="2508250"/>
          <p14:tracePt t="175005" x="3265488" y="2508250"/>
          <p14:tracePt t="175024" x="3271838" y="2508250"/>
          <p14:tracePt t="175040" x="3279775" y="2508250"/>
          <p14:tracePt t="175059" x="3294063" y="2514600"/>
          <p14:tracePt t="175193" x="3286125" y="2522538"/>
          <p14:tracePt t="175202" x="3279775" y="2543175"/>
          <p14:tracePt t="175209" x="3257550" y="2557463"/>
          <p14:tracePt t="175227" x="3236913" y="2593975"/>
          <p14:tracePt t="175230" x="3222625" y="2614613"/>
          <p14:tracePt t="175243" x="3200400" y="2622550"/>
          <p14:tracePt t="175261" x="3151188" y="2671763"/>
          <p14:tracePt t="175279" x="3114675" y="2708275"/>
          <p14:tracePt t="175296" x="3108325" y="2728913"/>
          <p14:tracePt t="175312" x="3094038" y="2743200"/>
          <p14:tracePt t="175329" x="3086100" y="2757488"/>
          <p14:tracePt t="175346" x="3071813" y="2779713"/>
          <p14:tracePt t="175364" x="3065463" y="2794000"/>
          <p14:tracePt t="175382" x="3065463" y="2800350"/>
          <p14:tracePt t="175453" x="3057525" y="2800350"/>
          <p14:tracePt t="175469" x="3051175" y="2814638"/>
          <p14:tracePt t="175695" x="3051175" y="2808288"/>
          <p14:tracePt t="175708" x="3057525" y="2794000"/>
          <p14:tracePt t="175715" x="3057525" y="2771775"/>
          <p14:tracePt t="175724" x="3065463" y="2757488"/>
          <p14:tracePt t="175740" x="3079750" y="2743200"/>
          <p14:tracePt t="175761" x="3094038" y="2714625"/>
          <p14:tracePt t="175776" x="3094038" y="2708275"/>
          <p14:tracePt t="175792" x="3094038" y="2700338"/>
          <p14:tracePt t="175809" x="3114675" y="2686050"/>
          <p14:tracePt t="175826" x="3143250" y="2636838"/>
          <p14:tracePt t="175845" x="3179763" y="2614613"/>
          <p14:tracePt t="175862" x="3208338" y="2571750"/>
          <p14:tracePt t="175880" x="3236913" y="2536825"/>
          <p14:tracePt t="175953" x="3243263" y="2536825"/>
          <p14:tracePt t="176022" x="3251200" y="2536825"/>
          <p14:tracePt t="176030" x="3257550" y="2536825"/>
          <p14:tracePt t="176037" x="3257550" y="2528888"/>
          <p14:tracePt t="176049" x="3265488" y="2528888"/>
          <p14:tracePt t="176068" x="3279775" y="2522538"/>
          <p14:tracePt t="176123" x="3279775" y="2514600"/>
          <p14:tracePt t="176131" x="3294063" y="2500313"/>
          <p14:tracePt t="176140" x="3308350" y="2471738"/>
          <p14:tracePt t="176153" x="3336925" y="2422525"/>
          <p14:tracePt t="176170" x="3357563" y="2393950"/>
          <p14:tracePt t="176187" x="3379788" y="2379663"/>
          <p14:tracePt t="176203" x="3386138" y="2379663"/>
          <p14:tracePt t="176224" x="3386138" y="2371725"/>
          <p14:tracePt t="176238" x="3386138" y="2357438"/>
          <p14:tracePt t="176256" x="3394075" y="2351088"/>
          <p14:tracePt t="176412" x="3394075" y="2343150"/>
          <p14:tracePt t="176421" x="3394075" y="2322513"/>
          <p14:tracePt t="176428" x="3400425" y="2300288"/>
          <p14:tracePt t="176444" x="3400425" y="2286000"/>
          <p14:tracePt t="176460" x="3408363" y="2279650"/>
          <p14:tracePt t="176478" x="3414713" y="2271713"/>
          <p14:tracePt t="176481" x="3414713" y="2257425"/>
          <p14:tracePt t="176497" x="3414713" y="2251075"/>
          <p14:tracePt t="176513" x="3414713" y="2236788"/>
          <p14:tracePt t="176532" x="3422650" y="2228850"/>
          <p14:tracePt t="176548" x="3422650" y="2222500"/>
          <p14:tracePt t="176565" x="3429000" y="2214563"/>
          <p14:tracePt t="176646" x="3436938" y="2222500"/>
          <p14:tracePt t="176653" x="3443288" y="2251075"/>
          <p14:tracePt t="176666" x="3457575" y="2265363"/>
          <p14:tracePt t="176683" x="3479800" y="2322513"/>
          <p14:tracePt t="176702" x="3494088" y="2371725"/>
          <p14:tracePt t="176708" x="3500438" y="2386013"/>
          <p14:tracePt t="176719" x="3508375" y="2408238"/>
          <p14:tracePt t="176735" x="3508375" y="2428875"/>
          <p14:tracePt t="176753" x="3514725" y="2443163"/>
          <p14:tracePt t="176771" x="3514725" y="2471738"/>
          <p14:tracePt t="176787" x="3514725" y="2486025"/>
          <p14:tracePt t="176803" x="3508375" y="2508250"/>
          <p14:tracePt t="176820" x="3500438" y="2536825"/>
          <p14:tracePt t="176839" x="3500438" y="2557463"/>
          <p14:tracePt t="176855" x="3500438" y="2571750"/>
          <p14:tracePt t="176935" x="3494088" y="2571750"/>
          <p14:tracePt t="176974" x="3486150" y="2571750"/>
          <p14:tracePt t="176990" x="3479800" y="2571750"/>
          <p14:tracePt t="176998" x="3471863" y="2571750"/>
          <p14:tracePt t="177021" x="3457575" y="2579688"/>
          <p14:tracePt t="177030" x="3451225" y="2579688"/>
          <p14:tracePt t="177043" x="3429000" y="2579688"/>
          <p14:tracePt t="177060" x="3400425" y="2579688"/>
          <p14:tracePt t="177077" x="3365500" y="2579688"/>
          <p14:tracePt t="177094" x="3336925" y="2579688"/>
          <p14:tracePt t="177111" x="3322638" y="2579688"/>
          <p14:tracePt t="177248" x="3322638" y="2571750"/>
          <p14:tracePt t="177255" x="3322638" y="2565400"/>
          <p14:tracePt t="177280" x="3322638" y="2557463"/>
          <p14:tracePt t="177419" x="3328988" y="2557463"/>
          <p14:tracePt t="178122" x="3322638" y="2557463"/>
          <p14:tracePt t="178129" x="3308350" y="2557463"/>
          <p14:tracePt t="178139" x="3300413" y="2557463"/>
          <p14:tracePt t="178157" x="3265488" y="2557463"/>
          <p14:tracePt t="178174" x="3243263" y="2557463"/>
          <p14:tracePt t="178191" x="3236913" y="2557463"/>
          <p14:tracePt t="178208" x="3214688" y="2551113"/>
          <p14:tracePt t="178225" x="3200400" y="2543175"/>
          <p14:tracePt t="178242" x="3171825" y="2543175"/>
          <p14:tracePt t="178261" x="3143250" y="2536825"/>
          <p14:tracePt t="178277" x="3114675" y="2528888"/>
          <p14:tracePt t="178278" x="3100388" y="2528888"/>
          <p14:tracePt t="178294" x="3079750" y="2528888"/>
          <p14:tracePt t="178311" x="3065463" y="2528888"/>
          <p14:tracePt t="178328" x="3043238" y="2528888"/>
          <p14:tracePt t="178345" x="3028950" y="2528888"/>
          <p14:tracePt t="178363" x="3022600" y="2528888"/>
          <p14:tracePt t="178380" x="3014663" y="2528888"/>
          <p14:tracePt t="178397" x="3008313" y="2528888"/>
          <p14:tracePt t="178414" x="2986088" y="2528888"/>
          <p14:tracePt t="178431" x="2971800" y="2528888"/>
          <p14:tracePt t="178448" x="2943225" y="2528888"/>
          <p14:tracePt t="178465" x="2922588" y="2528888"/>
          <p14:tracePt t="178484" x="2894013" y="2528888"/>
          <p14:tracePt t="178501" x="2879725" y="2528888"/>
          <p14:tracePt t="178518" x="2865438" y="2536825"/>
          <p14:tracePt t="178537" x="2822575" y="2536825"/>
          <p14:tracePt t="178553" x="2794000" y="2536825"/>
          <p14:tracePt t="178570" x="2765425" y="2536825"/>
          <p14:tracePt t="178587" x="2722563" y="2543175"/>
          <p14:tracePt t="178602" x="2708275" y="2543175"/>
          <p14:tracePt t="178621" x="2686050" y="2543175"/>
          <p14:tracePt t="178654" x="2679700" y="2543175"/>
          <p14:tracePt t="178671" x="2671763" y="2543175"/>
          <p14:tracePt t="178688" x="2665413" y="2543175"/>
          <p14:tracePt t="178705" x="2657475" y="2543175"/>
          <p14:tracePt t="178732" x="2643188" y="2543175"/>
          <p14:tracePt t="178756" x="2636838" y="2543175"/>
          <p14:tracePt t="178778" x="2628900" y="2543175"/>
          <p14:tracePt t="178786" x="2622550" y="2543175"/>
          <p14:tracePt t="179802" x="2622550" y="2536825"/>
          <p14:tracePt t="179812" x="2636838" y="2508250"/>
          <p14:tracePt t="179819" x="2643188" y="2493963"/>
          <p14:tracePt t="179839" x="2651125" y="2443163"/>
          <p14:tracePt t="179853" x="2671763" y="2393950"/>
          <p14:tracePt t="179873" x="2700338" y="2328863"/>
          <p14:tracePt t="179889" x="2722563" y="2286000"/>
          <p14:tracePt t="179907" x="2743200" y="2257425"/>
          <p14:tracePt t="179924" x="2765425" y="2222500"/>
          <p14:tracePt t="179941" x="2794000" y="2179638"/>
          <p14:tracePt t="179958" x="2843213" y="2136775"/>
          <p14:tracePt t="179974" x="2865438" y="2114550"/>
          <p14:tracePt t="179990" x="2894013" y="2100263"/>
          <p14:tracePt t="180009" x="2928938" y="2093913"/>
          <p14:tracePt t="180025" x="2971800" y="2065338"/>
          <p14:tracePt t="180042" x="3043238" y="2028825"/>
          <p14:tracePt t="180059" x="3086100" y="2000250"/>
          <p14:tracePt t="180076" x="3128963" y="1965325"/>
          <p14:tracePt t="180093" x="3171825" y="1914525"/>
          <p14:tracePt t="180110" x="3194050" y="1885950"/>
          <p14:tracePt t="180129" x="3236913" y="1828800"/>
          <p14:tracePt t="180146" x="3243263" y="1814513"/>
          <p14:tracePt t="180163" x="3251200" y="1814513"/>
          <p14:tracePt t="180180" x="3265488" y="1808163"/>
          <p14:tracePt t="180196" x="3279775" y="1793875"/>
          <p14:tracePt t="180213" x="3314700" y="1779588"/>
          <p14:tracePt t="180215" x="3322638" y="1771650"/>
          <p14:tracePt t="180230" x="3351213" y="1743075"/>
          <p14:tracePt t="180248" x="3365500" y="1714500"/>
          <p14:tracePt t="180265" x="3365500" y="1685925"/>
          <p14:tracePt t="180282" x="3365500" y="1679575"/>
          <p14:tracePt t="180299" x="3371850" y="1679575"/>
          <p14:tracePt t="180348" x="3379788" y="1679575"/>
          <p14:tracePt t="180356" x="3379788" y="1685925"/>
          <p14:tracePt t="180367" x="3386138" y="1685925"/>
          <p14:tracePt t="180385" x="3386138" y="1708150"/>
          <p14:tracePt t="180402" x="3386138" y="1714500"/>
          <p14:tracePt t="180419" x="3386138" y="1722438"/>
          <p14:tracePt t="180438" x="3386138" y="1728788"/>
          <p14:tracePt t="180455" x="3379788" y="1751013"/>
          <p14:tracePt t="180473" x="3365500" y="1785938"/>
          <p14:tracePt t="180489" x="3336925" y="1808163"/>
          <p14:tracePt t="180506" x="3314700" y="1828800"/>
          <p14:tracePt t="180523" x="3300413" y="1843088"/>
          <p14:tracePt t="180539" x="3271838" y="1865313"/>
          <p14:tracePt t="180556" x="3251200" y="1885950"/>
          <p14:tracePt t="180573" x="3208338" y="1908175"/>
          <p14:tracePt t="180591" x="3151188" y="1943100"/>
          <p14:tracePt t="180608" x="3122613" y="1957388"/>
          <p14:tracePt t="180625" x="3071813" y="1971675"/>
          <p14:tracePt t="180642" x="3043238" y="1971675"/>
          <p14:tracePt t="180659" x="3014663" y="1971675"/>
          <p14:tracePt t="180678" x="2986088" y="1979613"/>
          <p14:tracePt t="180694" x="2943225" y="1979613"/>
          <p14:tracePt t="180712" x="2879725" y="1971675"/>
          <p14:tracePt t="180716" x="2851150" y="1971675"/>
          <p14:tracePt t="180728" x="2808288" y="1971675"/>
          <p14:tracePt t="180745" x="2771775" y="1957388"/>
          <p14:tracePt t="180762" x="2722563" y="1951038"/>
          <p14:tracePt t="180779" x="2686050" y="1936750"/>
          <p14:tracePt t="180796" x="2643188" y="1922463"/>
          <p14:tracePt t="180813" x="2614613" y="1922463"/>
          <p14:tracePt t="180830" x="2579688" y="1922463"/>
          <p14:tracePt t="180847" x="2551113" y="1922463"/>
          <p14:tracePt t="180864" x="2536825" y="1922463"/>
          <p14:tracePt t="180882" x="2508250" y="1922463"/>
          <p14:tracePt t="180898" x="2479675" y="1922463"/>
          <p14:tracePt t="180916" x="2443163" y="1922463"/>
          <p14:tracePt t="180934" x="2393950" y="1936750"/>
          <p14:tracePt t="180950" x="2357438" y="1957388"/>
          <p14:tracePt t="180967" x="2328863" y="1971675"/>
          <p14:tracePt t="180984" x="2308225" y="1979613"/>
          <p14:tracePt t="181002" x="2293938" y="1993900"/>
          <p14:tracePt t="181020" x="2257425" y="2000250"/>
          <p14:tracePt t="181037" x="2243138" y="2008188"/>
          <p14:tracePt t="181056" x="2222500" y="2008188"/>
          <p14:tracePt t="181072" x="2214563" y="2014538"/>
          <p14:tracePt t="181089" x="2193925" y="2036763"/>
          <p14:tracePt t="181104" x="2171700" y="2065338"/>
          <p14:tracePt t="181121" x="2157413" y="2079625"/>
          <p14:tracePt t="181157" x="2157413" y="2093913"/>
          <p14:tracePt t="181173" x="2157413" y="2100263"/>
          <p14:tracePt t="181190" x="2151063" y="2122488"/>
          <p14:tracePt t="181207" x="2151063" y="2136775"/>
          <p14:tracePt t="181226" x="2151063" y="2157413"/>
          <p14:tracePt t="181242" x="2151063" y="2171700"/>
          <p14:tracePt t="181259" x="2151063" y="2179638"/>
          <p14:tracePt t="181277" x="2143125" y="2185988"/>
          <p14:tracePt t="181293" x="2143125" y="2193925"/>
          <p14:tracePt t="181310" x="2143125" y="2200275"/>
          <p14:tracePt t="181329" x="2143125" y="2208213"/>
          <p14:tracePt t="181347" x="2143125" y="2214563"/>
          <p14:tracePt t="181891" x="2165350" y="2214563"/>
          <p14:tracePt t="181897" x="2200275" y="2208213"/>
          <p14:tracePt t="181911" x="2300288" y="2165350"/>
          <p14:tracePt t="181929" x="2386013" y="2136775"/>
          <p14:tracePt t="181946" x="2457450" y="2128838"/>
          <p14:tracePt t="181962" x="2557463" y="2114550"/>
          <p14:tracePt t="181978" x="2636838" y="2108200"/>
          <p14:tracePt t="181997" x="2765425" y="2108200"/>
          <p14:tracePt t="182017" x="2808288" y="2108200"/>
          <p14:tracePt t="182030" x="2828925" y="2100263"/>
          <p14:tracePt t="182183" x="2822575" y="2100263"/>
          <p14:tracePt t="182191" x="2814638" y="2100263"/>
          <p14:tracePt t="182201" x="2808288" y="2100263"/>
          <p14:tracePt t="182219" x="2808288" y="2108200"/>
          <p14:tracePt t="182235" x="2794000" y="2114550"/>
          <p14:tracePt t="182253" x="2779713" y="2122488"/>
          <p14:tracePt t="182270" x="2700338" y="2157413"/>
          <p14:tracePt t="182287" x="2643188" y="2171700"/>
          <p14:tracePt t="182304" x="2608263" y="2185988"/>
          <p14:tracePt t="182323" x="2579688" y="2200275"/>
          <p14:tracePt t="182340" x="2551113" y="2200275"/>
          <p14:tracePt t="182397" x="2543175" y="2200275"/>
          <p14:tracePt t="182413" x="2536825" y="2200275"/>
          <p14:tracePt t="182421" x="2522538" y="2214563"/>
          <p14:tracePt t="182430" x="2508250" y="2228850"/>
          <p14:tracePt t="182443" x="2486025" y="2243138"/>
          <p14:tracePt t="182460" x="2486025" y="2257425"/>
          <p14:tracePt t="182477" x="2479675" y="2265363"/>
          <p14:tracePt t="182494" x="2479675" y="2279650"/>
          <p14:tracePt t="182510" x="2471738" y="2286000"/>
          <p14:tracePt t="182527" x="2465388" y="2300288"/>
          <p14:tracePt t="182544" x="2457450" y="2314575"/>
          <p14:tracePt t="182561" x="2443163" y="2343150"/>
          <p14:tracePt t="182578" x="2408238" y="2428875"/>
          <p14:tracePt t="182596" x="2371725" y="2486025"/>
          <p14:tracePt t="182613" x="2336800" y="2522538"/>
          <p14:tracePt t="182630" x="2322513" y="2536825"/>
          <p14:tracePt t="182647" x="2314575" y="2551113"/>
          <p14:tracePt t="182664" x="2308225" y="2551113"/>
          <p14:tracePt t="182683" x="2293938" y="2551113"/>
          <p14:tracePt t="182698" x="2279650" y="2551113"/>
          <p14:tracePt t="182734" x="2257425" y="2551113"/>
          <p14:tracePt t="182750" x="2251075" y="2557463"/>
          <p14:tracePt t="182767" x="2243138" y="2557463"/>
          <p14:tracePt t="182784" x="2243138" y="2565400"/>
          <p14:tracePt t="182810" x="2236788" y="2565400"/>
          <p14:tracePt t="182835" x="2236788" y="2571750"/>
          <p14:tracePt t="182843" x="2228850" y="2571750"/>
          <p14:tracePt t="182854" x="2228850" y="2579688"/>
          <p14:tracePt t="182871" x="2222500" y="2586038"/>
          <p14:tracePt t="183654" x="2222500" y="2593975"/>
          <p14:tracePt t="183662" x="2214563" y="2593975"/>
          <p14:tracePt t="183714" x="2214563" y="2600325"/>
          <p14:tracePt t="183755" x="2208213" y="2608263"/>
          <p14:tracePt t="183777" x="2200275" y="2608263"/>
          <p14:tracePt t="183785" x="2185988" y="2608263"/>
          <p14:tracePt t="183797" x="2165350" y="2608263"/>
          <p14:tracePt t="183814" x="2136775" y="2608263"/>
          <p14:tracePt t="183833" x="2071688" y="2614613"/>
          <p14:tracePt t="183850" x="2051050" y="2614613"/>
          <p14:tracePt t="183868" x="2008188" y="2622550"/>
          <p14:tracePt t="183885" x="1965325" y="2628900"/>
          <p14:tracePt t="183903" x="1922463" y="2622550"/>
          <p14:tracePt t="183919" x="1893888" y="2608263"/>
          <p14:tracePt t="183936" x="1865313" y="2600325"/>
          <p14:tracePt t="183954" x="1843088" y="2586038"/>
          <p14:tracePt t="183971" x="1836738" y="2586038"/>
          <p14:tracePt t="183988" x="1836738" y="2557463"/>
          <p14:tracePt t="184003" x="1836738" y="2528888"/>
          <p14:tracePt t="184020" x="1836738" y="2465388"/>
          <p14:tracePt t="184039" x="1843088" y="2408238"/>
          <p14:tracePt t="184055" x="1851025" y="2371725"/>
          <p14:tracePt t="184075" x="1857375" y="2343150"/>
          <p14:tracePt t="184091" x="1871663" y="2328863"/>
          <p14:tracePt t="184106" x="1885950" y="2314575"/>
          <p14:tracePt t="184124" x="1885950" y="2300288"/>
          <p14:tracePt t="184141" x="1900238" y="2271713"/>
          <p14:tracePt t="184158" x="1908175" y="2257425"/>
          <p14:tracePt t="184176" x="1951038" y="2251075"/>
          <p14:tracePt t="184192" x="1985963" y="2251075"/>
          <p14:tracePt t="184210" x="2014538" y="2236788"/>
          <p14:tracePt t="184227" x="2043113" y="2236788"/>
          <p14:tracePt t="184231" x="2071688" y="2228850"/>
          <p14:tracePt t="184246" x="2122488" y="2228850"/>
          <p14:tracePt t="184262" x="2165350" y="2228850"/>
          <p14:tracePt t="184278" x="2179638" y="2228850"/>
          <p14:tracePt t="184296" x="2200275" y="2228850"/>
          <p14:tracePt t="184313" x="2214563" y="2228850"/>
          <p14:tracePt t="184333" x="2251075" y="2251075"/>
          <p14:tracePt t="184347" x="2271713" y="2257425"/>
          <p14:tracePt t="184365" x="2279650" y="2265363"/>
          <p14:tracePt t="184382" x="2308225" y="2293938"/>
          <p14:tracePt t="184398" x="2328863" y="2322513"/>
          <p14:tracePt t="184418" x="2357438" y="2351088"/>
          <p14:tracePt t="184435" x="2365375" y="2365375"/>
          <p14:tracePt t="184452" x="2371725" y="2379663"/>
          <p14:tracePt t="184469" x="2371725" y="2400300"/>
          <p14:tracePt t="184486" x="2371725" y="2436813"/>
          <p14:tracePt t="184504" x="2371725" y="2486025"/>
          <p14:tracePt t="184520" x="2371725" y="2528888"/>
          <p14:tracePt t="184538" x="2365375" y="2557463"/>
          <p14:tracePt t="184555" x="2365375" y="2586038"/>
          <p14:tracePt t="184572" x="2351088" y="2593975"/>
          <p14:tracePt t="184589" x="2343150" y="2608263"/>
          <p14:tracePt t="184606" x="2336800" y="2614613"/>
          <p14:tracePt t="184639" x="2328863" y="2622550"/>
          <p14:tracePt t="184657" x="2322513" y="2628900"/>
          <p14:tracePt t="184674" x="2308225" y="2643188"/>
          <p14:tracePt t="184691" x="2300288" y="2643188"/>
          <p14:tracePt t="184747" x="2293938" y="2643188"/>
          <p14:tracePt t="184793" x="2286000" y="2651125"/>
          <p14:tracePt t="184848" x="2279650" y="2651125"/>
          <p14:tracePt t="186591" x="2271713" y="2657475"/>
          <p14:tracePt t="186726" x="2271713" y="2679700"/>
          <p14:tracePt t="186733" x="2265363" y="2722563"/>
          <p14:tracePt t="186740" x="2257425" y="2728913"/>
          <p14:tracePt t="186754" x="2236788" y="2771775"/>
          <p14:tracePt t="186770" x="2208213" y="2822575"/>
          <p14:tracePt t="186788" x="2179638" y="2857500"/>
          <p14:tracePt t="186805" x="2179638" y="2886075"/>
          <p14:tracePt t="186822" x="2171700" y="2914650"/>
          <p14:tracePt t="186839" x="2151063" y="3008313"/>
          <p14:tracePt t="186857" x="2128838" y="3079750"/>
          <p14:tracePt t="186874" x="2128838" y="3114675"/>
          <p14:tracePt t="186891" x="2122488" y="3179763"/>
          <p14:tracePt t="186908" x="2093913" y="3251200"/>
          <p14:tracePt t="186926" x="2085975" y="3279775"/>
          <p14:tracePt t="186942" x="2071688" y="3322638"/>
          <p14:tracePt t="186960" x="2057400" y="3365500"/>
          <p14:tracePt t="186977" x="2057400" y="3408363"/>
          <p14:tracePt t="186994" x="2043113" y="3479800"/>
          <p14:tracePt t="187013" x="2043113" y="3522663"/>
          <p14:tracePt t="187028" x="2043113" y="3543300"/>
          <p14:tracePt t="187045" x="2036763" y="3571875"/>
          <p14:tracePt t="187063" x="2022475" y="3622675"/>
          <p14:tracePt t="187080" x="2022475" y="3686175"/>
          <p14:tracePt t="187097" x="2014538" y="3714750"/>
          <p14:tracePt t="187114" x="2014538" y="3751263"/>
          <p14:tracePt t="187132" x="2008188" y="3757613"/>
          <p14:tracePt t="187149" x="2008188" y="3771900"/>
          <p14:tracePt t="187167" x="1993900" y="3800475"/>
          <p14:tracePt t="187186" x="1985963" y="3836988"/>
          <p14:tracePt t="187202" x="1985963" y="3879850"/>
          <p14:tracePt t="187217" x="1979613" y="3937000"/>
          <p14:tracePt t="187234" x="1965325" y="3986213"/>
          <p14:tracePt t="187238" x="1965325" y="4008438"/>
          <p14:tracePt t="187253" x="1965325" y="4029075"/>
          <p14:tracePt t="187269" x="1957388" y="4086225"/>
          <p14:tracePt t="187286" x="1957388" y="4108450"/>
          <p14:tracePt t="187303" x="1951038" y="4129088"/>
          <p14:tracePt t="187320" x="1943100" y="4143375"/>
          <p14:tracePt t="187356" x="1943100" y="4151313"/>
          <p14:tracePt t="187372" x="1943100" y="4157663"/>
          <p14:tracePt t="187389" x="1943100" y="4171950"/>
          <p14:tracePt t="187406" x="1928813" y="4186238"/>
          <p14:tracePt t="187424" x="1900238" y="4257675"/>
          <p14:tracePt t="187442" x="1900238" y="4271963"/>
          <p14:tracePt t="187458" x="1900238" y="4279900"/>
          <p14:tracePt t="187590" x="1900238" y="4286250"/>
          <p14:tracePt t="188207" x="1908175" y="4286250"/>
          <p14:tracePt t="188216" x="1914525" y="4286250"/>
          <p14:tracePt t="188270" x="1922463" y="4286250"/>
          <p14:tracePt t="188607" x="1928813" y="4286250"/>
          <p14:tracePt t="188631" x="1936750" y="4286250"/>
          <p14:tracePt t="188637" x="1951038" y="4286250"/>
          <p14:tracePt t="188644" x="1951038" y="4279900"/>
          <p14:tracePt t="188661" x="1957388" y="4279900"/>
          <p14:tracePt t="188761" x="1965325" y="4279900"/>
          <p14:tracePt t="188769" x="1971675" y="4279900"/>
          <p14:tracePt t="188781" x="1979613" y="4279900"/>
          <p14:tracePt t="188800" x="1985963" y="4279900"/>
          <p14:tracePt t="188910" x="1993900" y="4279900"/>
          <p14:tracePt t="188919" x="2000250" y="4279900"/>
          <p14:tracePt t="188928" x="2008188" y="4279900"/>
          <p14:tracePt t="188941" x="2014538" y="4279900"/>
          <p14:tracePt t="188958" x="2014538" y="4286250"/>
          <p14:tracePt t="188979" x="2022475" y="4294188"/>
          <p14:tracePt t="188995" x="2028825" y="4294188"/>
          <p14:tracePt t="189012" x="2036763" y="4294188"/>
          <p14:tracePt t="189037" x="2043113" y="4294188"/>
          <p14:tracePt t="189045" x="2051050" y="4294188"/>
          <p14:tracePt t="189057" x="2057400" y="4294188"/>
          <p14:tracePt t="189176" x="2071688" y="4294188"/>
          <p14:tracePt t="189185" x="2085975" y="4294188"/>
          <p14:tracePt t="189193" x="2093913" y="4279900"/>
          <p14:tracePt t="189210" x="2122488" y="4257675"/>
          <p14:tracePt t="189228" x="2165350" y="4186238"/>
          <p14:tracePt t="189231" x="2179638" y="4171950"/>
          <p14:tracePt t="189246" x="2208213" y="4137025"/>
          <p14:tracePt t="189263" x="2251075" y="4108450"/>
          <p14:tracePt t="189279" x="2279650" y="4029075"/>
          <p14:tracePt t="189296" x="2308225" y="3900488"/>
          <p14:tracePt t="189314" x="2386013" y="3694113"/>
          <p14:tracePt t="189331" x="2436813" y="3565525"/>
          <p14:tracePt t="189348" x="2486025" y="3386138"/>
          <p14:tracePt t="189365" x="2536825" y="3251200"/>
          <p14:tracePt t="189382" x="2571750" y="3086100"/>
          <p14:tracePt t="189399" x="2608263" y="3000375"/>
          <p14:tracePt t="189416" x="2657475" y="2851150"/>
          <p14:tracePt t="189433" x="2700338" y="2771775"/>
          <p14:tracePt t="189450" x="2751138" y="2714625"/>
          <p14:tracePt t="189468" x="2779713" y="2657475"/>
          <p14:tracePt t="189485" x="2843213" y="2551113"/>
          <p14:tracePt t="189502" x="2936875" y="2371725"/>
          <p14:tracePt t="189520" x="2986088" y="2300288"/>
          <p14:tracePt t="189538" x="3043238" y="2279650"/>
          <p14:tracePt t="189555" x="3071813" y="2265363"/>
          <p14:tracePt t="189571" x="3108325" y="2257425"/>
          <p14:tracePt t="189587" x="3136900" y="2236788"/>
          <p14:tracePt t="189589" x="3151188" y="2236788"/>
          <p14:tracePt t="189605" x="3194050" y="2208213"/>
          <p14:tracePt t="189622" x="3214688" y="2200275"/>
          <p14:tracePt t="189639" x="3251200" y="2193925"/>
          <p14:tracePt t="189658" x="3300413" y="2157413"/>
          <p14:tracePt t="189675" x="3328988" y="2114550"/>
          <p14:tracePt t="189691" x="3357563" y="2071688"/>
          <p14:tracePt t="189707" x="3394075" y="2036763"/>
          <p14:tracePt t="189724" x="3414713" y="2022475"/>
          <p14:tracePt t="189742" x="3443288" y="2008188"/>
          <p14:tracePt t="189759" x="3457575" y="1993900"/>
          <p14:tracePt t="189777" x="3479800" y="1957388"/>
          <p14:tracePt t="189793" x="3494088" y="1943100"/>
          <p14:tracePt t="189810" x="3494088" y="1936750"/>
          <p14:tracePt t="189827" x="3500438" y="1922463"/>
          <p14:tracePt t="189844" x="3514725" y="1922463"/>
          <p14:tracePt t="189863" x="3536950" y="1914525"/>
          <p14:tracePt t="189880" x="3543300" y="1893888"/>
          <p14:tracePt t="189898" x="3557588" y="1879600"/>
          <p14:tracePt t="189913" x="3586163" y="1865313"/>
          <p14:tracePt t="189930" x="3594100" y="1851025"/>
          <p14:tracePt t="189947" x="3600450" y="1851025"/>
          <p14:tracePt t="189964" x="3608388" y="1828800"/>
          <p14:tracePt t="189999" x="3608388" y="1822450"/>
          <p14:tracePt t="190123" x="3608388" y="1828800"/>
          <p14:tracePt t="190131" x="3608388" y="1843088"/>
          <p14:tracePt t="190136" x="3608388" y="1865313"/>
          <p14:tracePt t="190153" x="3608388" y="1885950"/>
          <p14:tracePt t="190172" x="3608388" y="1893888"/>
          <p14:tracePt t="190189" x="3608388" y="1908175"/>
          <p14:tracePt t="190206" x="3608388" y="1943100"/>
          <p14:tracePt t="190207" x="3608388" y="1951038"/>
          <p14:tracePt t="190222" x="3600450" y="2000250"/>
          <p14:tracePt t="190239" x="3594100" y="2071688"/>
          <p14:tracePt t="190256" x="3594100" y="2093913"/>
          <p14:tracePt t="190273" x="3586163" y="2114550"/>
          <p14:tracePt t="190290" x="3586163" y="2122488"/>
          <p14:tracePt t="190307" x="3586163" y="2151063"/>
          <p14:tracePt t="190324" x="3586163" y="2157413"/>
          <p14:tracePt t="190342" x="3579813" y="2171700"/>
          <p14:tracePt t="190361" x="3579813" y="2200275"/>
          <p14:tracePt t="190377" x="3579813" y="2222500"/>
          <p14:tracePt t="190393" x="3579813" y="2236788"/>
          <p14:tracePt t="190410" x="3571875" y="2243138"/>
          <p14:tracePt t="190428" x="3571875" y="2251075"/>
          <p14:tracePt t="190444" x="3571875" y="2279650"/>
          <p14:tracePt t="190462" x="3565525" y="2293938"/>
          <p14:tracePt t="190479" x="3565525" y="2314575"/>
          <p14:tracePt t="190497" x="3565525" y="2336800"/>
          <p14:tracePt t="190514" x="3565525" y="2365375"/>
          <p14:tracePt t="190531" x="3565525" y="2386013"/>
          <p14:tracePt t="190549" x="3565525" y="2400300"/>
          <p14:tracePt t="190631" x="3565525" y="2408238"/>
          <p14:tracePt t="190637" x="3551238" y="2422525"/>
          <p14:tracePt t="190651" x="3529013" y="2457450"/>
          <p14:tracePt t="190667" x="3522663" y="2457450"/>
          <p14:tracePt t="190684" x="3514725" y="2465388"/>
          <p14:tracePt t="190738" x="3508375" y="2465388"/>
          <p14:tracePt t="190761" x="3500438" y="2465388"/>
          <p14:tracePt t="190777" x="3494088" y="2465388"/>
          <p14:tracePt t="190793" x="3486150" y="2465388"/>
          <p14:tracePt t="190808" x="3471863" y="2465388"/>
          <p14:tracePt t="190824" x="3465513" y="2457450"/>
          <p14:tracePt t="190831" x="3457575" y="2457450"/>
          <p14:tracePt t="190840" x="3451225" y="2457450"/>
          <p14:tracePt t="190856" x="3443288" y="2457450"/>
          <p14:tracePt t="190877" x="3436938" y="2457450"/>
          <p14:tracePt t="190942" x="3436938" y="2465388"/>
          <p14:tracePt t="190949" x="3429000" y="2465388"/>
          <p14:tracePt t="190958" x="3422650" y="2465388"/>
          <p14:tracePt t="190976" x="3400425" y="2471738"/>
          <p14:tracePt t="190993" x="3386138" y="2479675"/>
          <p14:tracePt t="191049" x="3379788" y="2479675"/>
          <p14:tracePt t="191065" x="3371850" y="2479675"/>
          <p14:tracePt t="191088" x="3365500" y="2479675"/>
          <p14:tracePt t="191098" x="3357563" y="2479675"/>
          <p14:tracePt t="191162" x="3357563" y="2486025"/>
          <p14:tracePt t="191185" x="3351213" y="2486025"/>
          <p14:tracePt t="191200" x="3351213" y="2493963"/>
          <p14:tracePt t="191205" x="3343275" y="2493963"/>
          <p14:tracePt t="191307" x="3336925" y="2493963"/>
          <p14:tracePt t="191324" x="3328988" y="2493963"/>
          <p14:tracePt t="191331" x="3322638" y="2493963"/>
          <p14:tracePt t="191355" x="3314700" y="2493963"/>
          <p14:tracePt t="191363" x="3300413" y="2493963"/>
          <p14:tracePt t="191381" x="3294063" y="2493963"/>
          <p14:tracePt t="191386" x="3286125" y="2493963"/>
          <p14:tracePt t="191406" x="3279775" y="2493963"/>
          <p14:tracePt t="191423" x="3271838" y="2493963"/>
          <p14:tracePt t="191438" x="3251200" y="2500313"/>
          <p14:tracePt t="191455" x="3214688" y="2500313"/>
          <p14:tracePt t="191473" x="3179763" y="2493963"/>
          <p14:tracePt t="191492" x="3128963" y="2486025"/>
          <p14:tracePt t="191509" x="3079750" y="2486025"/>
          <p14:tracePt t="191526" x="3028950" y="2479675"/>
          <p14:tracePt t="191543" x="2979738" y="2471738"/>
          <p14:tracePt t="191560" x="2971800" y="2471738"/>
          <p14:tracePt t="191577" x="2965450" y="2471738"/>
          <p14:tracePt t="191595" x="2957513" y="2471738"/>
          <p14:tracePt t="191609" x="2936875" y="2471738"/>
          <p14:tracePt t="191629" x="2900363" y="2465388"/>
          <p14:tracePt t="191646" x="2879725" y="2465388"/>
          <p14:tracePt t="191663" x="2857500" y="2457450"/>
          <p14:tracePt t="191681" x="2822575" y="2457450"/>
          <p14:tracePt t="191697" x="2800350" y="2457450"/>
          <p14:tracePt t="191713" x="2779713" y="2457450"/>
          <p14:tracePt t="191730" x="2771775" y="2457450"/>
          <p14:tracePt t="191747" x="2757488" y="2457450"/>
          <p14:tracePt t="191825" x="2751138" y="2457450"/>
          <p14:tracePt t="191831" x="2743200" y="2457450"/>
          <p14:tracePt t="191839" x="2736850" y="2457450"/>
          <p14:tracePt t="191855" x="2728913" y="2457450"/>
          <p14:tracePt t="191920" x="2722563" y="2457450"/>
          <p14:tracePt t="191935" x="2714625" y="2457450"/>
          <p14:tracePt t="191950" x="2708275" y="2457450"/>
          <p14:tracePt t="191964" x="2700338" y="2457450"/>
          <p14:tracePt t="191972" x="2700338" y="2465388"/>
          <p14:tracePt t="192113" x="2693988" y="2465388"/>
          <p14:tracePt t="192136" x="2679700" y="2471738"/>
          <p14:tracePt t="192144" x="2679700" y="2486025"/>
          <p14:tracePt t="192160" x="2671763" y="2486025"/>
          <p14:tracePt t="192168" x="2671763" y="2493963"/>
          <p14:tracePt t="192179" x="2665413" y="2493963"/>
          <p14:tracePt t="192331" x="2671763" y="2486025"/>
          <p14:tracePt t="192339" x="2679700" y="2471738"/>
          <p14:tracePt t="192350" x="2686050" y="2471738"/>
          <p14:tracePt t="192366" x="2693988" y="2465388"/>
          <p14:tracePt t="192382" x="2693988" y="2457450"/>
          <p14:tracePt t="192400" x="2693988" y="2451100"/>
          <p14:tracePt t="192435" x="2700338" y="2451100"/>
          <p14:tracePt t="192448" x="2708275" y="2451100"/>
          <p14:tracePt t="192464" x="2714625" y="2451100"/>
          <p14:tracePt t="192479" x="2722563" y="2443163"/>
          <p14:tracePt t="192503" x="2728913" y="2443163"/>
          <p14:tracePt t="192557" x="2736850" y="2443163"/>
          <p14:tracePt t="192565" x="2743200" y="2443163"/>
          <p14:tracePt t="192573" x="2751138" y="2443163"/>
          <p14:tracePt t="192589" x="2779713" y="2443163"/>
          <p14:tracePt t="192604" x="2808288" y="2443163"/>
          <p14:tracePt t="192621" x="2836863" y="2443163"/>
          <p14:tracePt t="192638" x="2865438" y="2443163"/>
          <p14:tracePt t="192655" x="2894013" y="2451100"/>
          <p14:tracePt t="192673" x="2914650" y="2457450"/>
          <p14:tracePt t="192689" x="2922588" y="2465388"/>
          <p14:tracePt t="192708" x="2957513" y="2486025"/>
          <p14:tracePt t="192725" x="2994025" y="2508250"/>
          <p14:tracePt t="192743" x="3028950" y="2522538"/>
          <p14:tracePt t="192749" x="3036888" y="2522538"/>
          <p14:tracePt t="192760" x="3071813" y="2536825"/>
          <p14:tracePt t="192792" x="3094038" y="2536825"/>
          <p14:tracePt t="192809" x="3108325" y="2536825"/>
          <p14:tracePt t="192844" x="3114675" y="2536825"/>
          <p14:tracePt t="192866" x="3114675" y="2543175"/>
          <p14:tracePt t="192878" x="3143250" y="2543175"/>
          <p14:tracePt t="192895" x="3165475" y="2543175"/>
          <p14:tracePt t="192912" x="3171825" y="2543175"/>
          <p14:tracePt t="192930" x="3186113" y="2543175"/>
          <p14:tracePt t="192946" x="3194050" y="2543175"/>
          <p14:tracePt t="192965" x="3200400" y="2543175"/>
          <p14:tracePt t="193112" x="3200400" y="2536825"/>
          <p14:tracePt t="193121" x="3200400" y="2528888"/>
          <p14:tracePt t="193134" x="3200400" y="2522538"/>
          <p14:tracePt t="193143" x="3200400" y="2514600"/>
          <p14:tracePt t="193167" x="3208338" y="2514600"/>
          <p14:tracePt t="193246" x="3214688" y="2508250"/>
          <p14:tracePt t="193261" x="3222625" y="2508250"/>
          <p14:tracePt t="193269" x="3222625" y="2500313"/>
          <p14:tracePt t="193278" x="3228975" y="2500313"/>
          <p14:tracePt t="193293" x="3236913" y="2493963"/>
          <p14:tracePt t="193325" x="3243263" y="2493963"/>
          <p14:tracePt t="193341" x="3243263" y="2486025"/>
          <p14:tracePt t="193349" x="3251200" y="2486025"/>
          <p14:tracePt t="193831" x="3243263" y="2486025"/>
          <p14:tracePt t="193847" x="3236913" y="2486025"/>
          <p14:tracePt t="193871" x="3228975" y="2486025"/>
          <p14:tracePt t="193886" x="3222625" y="2486025"/>
          <p14:tracePt t="193901" x="3214688" y="2486025"/>
          <p14:tracePt t="193917" x="3208338" y="2486025"/>
          <p14:tracePt t="193943" x="3200400" y="2486025"/>
          <p14:tracePt t="193951" x="3194050" y="2486025"/>
          <p14:tracePt t="193958" x="3186113" y="2486025"/>
          <p14:tracePt t="193975" x="3171825" y="2479675"/>
          <p14:tracePt t="193993" x="3143250" y="2479675"/>
          <p14:tracePt t="194009" x="3114675" y="2479675"/>
          <p14:tracePt t="194010" x="3094038" y="2479675"/>
          <p14:tracePt t="194026" x="3071813" y="2479675"/>
          <p14:tracePt t="194043" x="3043238" y="2479675"/>
          <p14:tracePt t="194060" x="3036888" y="2479675"/>
          <p14:tracePt t="194079" x="3028950" y="2479675"/>
          <p14:tracePt t="194098" x="3014663" y="2479675"/>
          <p14:tracePt t="194115" x="3008313" y="2471738"/>
          <p14:tracePt t="194129" x="3000375" y="2471738"/>
          <p14:tracePt t="194146" x="2986088" y="2471738"/>
          <p14:tracePt t="194163" x="2965450" y="2471738"/>
          <p14:tracePt t="194184" x="2936875" y="2471738"/>
          <p14:tracePt t="194199" x="2922588" y="2471738"/>
          <p14:tracePt t="194215" x="2894013" y="2471738"/>
          <p14:tracePt t="194232" x="2879725" y="2465388"/>
          <p14:tracePt t="194249" x="2865438" y="2465388"/>
          <p14:tracePt t="194269" x="2836863" y="2465388"/>
          <p14:tracePt t="194285" x="2828925" y="2465388"/>
          <p14:tracePt t="194302" x="2808288" y="2465388"/>
          <p14:tracePt t="194319" x="2786063" y="2465388"/>
          <p14:tracePt t="194334" x="2757488" y="2465388"/>
          <p14:tracePt t="194352" x="2736850" y="2465388"/>
          <p14:tracePt t="194369" x="2728913" y="2465388"/>
          <p14:tracePt t="194386" x="2722563" y="2465388"/>
          <p14:tracePt t="194403" x="2708275" y="2465388"/>
          <p14:tracePt t="194422" x="2700338" y="2465388"/>
          <p14:tracePt t="194439" x="2693988" y="2465388"/>
          <p14:tracePt t="194457" x="2686050" y="2465388"/>
          <p14:tracePt t="194474" x="2679700" y="2465388"/>
          <p14:tracePt t="194497" x="2671763" y="2465388"/>
          <p14:tracePt t="194535" x="2665413" y="2465388"/>
          <p14:tracePt t="194543" x="2665413" y="2471738"/>
          <p14:tracePt t="194553" x="2657475" y="2471738"/>
          <p14:tracePt t="194583" x="2651125" y="2471738"/>
          <p14:tracePt t="194591" x="2643188" y="2471738"/>
          <p14:tracePt t="194599" x="2643188" y="2479675"/>
          <p14:tracePt t="194608" x="2636838" y="2486025"/>
          <p14:tracePt t="194630" x="2628900" y="2486025"/>
          <p14:tracePt t="194644" x="2628900" y="2493963"/>
          <p14:tracePt t="194901" x="2622550" y="2493963"/>
          <p14:tracePt t="195020" x="2622550" y="2486025"/>
          <p14:tracePt t="195033" x="2622550" y="2479675"/>
          <p14:tracePt t="195042" x="2628900" y="2479675"/>
          <p14:tracePt t="195059" x="2628900" y="2471738"/>
          <p14:tracePt t="195084" x="2636838" y="2457450"/>
          <p14:tracePt t="195092" x="2643188" y="2457450"/>
          <p14:tracePt t="195107" x="2643188" y="2443163"/>
          <p14:tracePt t="195124" x="2651125" y="2436813"/>
          <p14:tracePt t="195141" x="2651125" y="2428875"/>
          <p14:tracePt t="195159" x="2665413" y="2428875"/>
          <p14:tracePt t="195176" x="2665413" y="2422525"/>
          <p14:tracePt t="195221" x="2671763" y="2422525"/>
          <p14:tracePt t="195456" x="2665413" y="2422525"/>
          <p14:tracePt t="195465" x="2651125" y="2428875"/>
          <p14:tracePt t="195473" x="2651125" y="2436813"/>
          <p14:tracePt t="195489" x="2643188" y="2436813"/>
          <p14:tracePt t="195499" x="2643188" y="2443163"/>
          <p14:tracePt t="195519" x="2622550" y="2451100"/>
          <p14:tracePt t="195536" x="2608263" y="2451100"/>
          <p14:tracePt t="195553" x="2600325" y="2457450"/>
          <p14:tracePt t="195586" x="2586038" y="2465388"/>
          <p14:tracePt t="195603" x="2579688" y="2471738"/>
          <p14:tracePt t="195619" x="2565400" y="2471738"/>
          <p14:tracePt t="195637" x="2557463" y="2471738"/>
          <p14:tracePt t="195655" x="2551113" y="2471738"/>
          <p14:tracePt t="195738" x="2551113" y="2479675"/>
          <p14:tracePt t="195753" x="2551113" y="2486025"/>
          <p14:tracePt t="195761" x="2543175" y="2486025"/>
          <p14:tracePt t="195979" x="2543175" y="2493963"/>
          <p14:tracePt t="196020" x="2543175" y="2500313"/>
          <p14:tracePt t="196036" x="2551113" y="2500313"/>
          <p14:tracePt t="196042" x="2551113" y="2508250"/>
          <p14:tracePt t="196050" x="2551113" y="2514600"/>
          <p14:tracePt t="196065" x="2557463" y="2522538"/>
          <p14:tracePt t="196082" x="2565400" y="2522538"/>
          <p14:tracePt t="196099" x="2579688" y="2528888"/>
          <p14:tracePt t="196117" x="2586038" y="2536825"/>
          <p14:tracePt t="196150" x="2593975" y="2543175"/>
          <p14:tracePt t="196169" x="2608263" y="2543175"/>
          <p14:tracePt t="196186" x="2608263" y="2551113"/>
          <p14:tracePt t="196204" x="2614613" y="2557463"/>
          <p14:tracePt t="196220" x="2628900" y="2565400"/>
          <p14:tracePt t="196237" x="2636838" y="2571750"/>
          <p14:tracePt t="196254" x="2651125" y="2571750"/>
          <p14:tracePt t="196273" x="2665413" y="2579688"/>
          <p14:tracePt t="196289" x="2671763" y="2579688"/>
          <p14:tracePt t="196323" x="2679700" y="2579688"/>
          <p14:tracePt t="196427" x="2686050" y="2579688"/>
          <p14:tracePt t="196475" x="2693988" y="2571750"/>
          <p14:tracePt t="196481" x="2693988" y="2565400"/>
          <p14:tracePt t="196494" x="2693988" y="2551113"/>
          <p14:tracePt t="196511" x="2693988" y="2543175"/>
          <p14:tracePt t="196545" x="2693988" y="2536825"/>
          <p14:tracePt t="196562" x="2693988" y="2528888"/>
          <p14:tracePt t="196579" x="2693988" y="2522538"/>
          <p14:tracePt t="196597" x="2693988" y="2508250"/>
          <p14:tracePt t="196616" x="2693988" y="2500313"/>
          <p14:tracePt t="196633" x="2693988" y="2493963"/>
          <p14:tracePt t="196650" x="2693988" y="2479675"/>
          <p14:tracePt t="196667" x="2693988" y="2471738"/>
          <p14:tracePt t="196684" x="2686050" y="2471738"/>
          <p14:tracePt t="196861" x="2679700" y="2471738"/>
          <p14:tracePt t="196879" x="2671763" y="2471738"/>
          <p14:tracePt t="196894" x="2657475" y="2471738"/>
          <p14:tracePt t="196902" x="2651125" y="2479675"/>
          <p14:tracePt t="196909" x="2643188" y="2479675"/>
          <p14:tracePt t="196925" x="2636838" y="2479675"/>
          <p14:tracePt t="196939" x="2614613" y="2479675"/>
          <p14:tracePt t="196974" x="2600325" y="2479675"/>
          <p14:tracePt t="196991" x="2600325" y="2486025"/>
          <p14:tracePt t="197008" x="2586038" y="2486025"/>
          <p14:tracePt t="197025" x="2586038" y="2493963"/>
          <p14:tracePt t="197042" x="2579688" y="2493963"/>
          <p14:tracePt t="197098" x="2571750" y="2493963"/>
          <p14:tracePt t="197247" x="2571750" y="2500313"/>
          <p14:tracePt t="197253" x="2579688" y="2500313"/>
          <p14:tracePt t="197265" x="2586038" y="2508250"/>
          <p14:tracePt t="197284" x="2636838" y="2522538"/>
          <p14:tracePt t="197299" x="2651125" y="2528888"/>
          <p14:tracePt t="197318" x="2671763" y="2528888"/>
          <p14:tracePt t="197691" x="2671763" y="2522538"/>
          <p14:tracePt t="197699" x="2671763" y="2514600"/>
          <p14:tracePt t="197716" x="2671763" y="2508250"/>
          <p14:tracePt t="197755" x="2671763" y="2500313"/>
          <p14:tracePt t="197777" x="2671763" y="2486025"/>
          <p14:tracePt t="197791" x="2671763" y="2479675"/>
          <p14:tracePt t="197808" x="2671763" y="2471738"/>
          <p14:tracePt t="197816" x="2671763" y="2465388"/>
          <p14:tracePt t="197853" x="2671763" y="2457450"/>
          <p14:tracePt t="197870" x="2671763" y="2451100"/>
          <p14:tracePt t="197911" x="2671763" y="2443163"/>
          <p14:tracePt t="198144" x="2665413" y="2443163"/>
          <p14:tracePt t="198153" x="2651125" y="2443163"/>
          <p14:tracePt t="198161" x="2643188" y="2443163"/>
          <p14:tracePt t="198173" x="2628900" y="2443163"/>
          <p14:tracePt t="198190" x="2600325" y="2443163"/>
          <p14:tracePt t="198208" x="2579688" y="2443163"/>
          <p14:tracePt t="198225" x="2557463" y="2443163"/>
          <p14:tracePt t="198263" x="2551113" y="2443163"/>
          <p14:tracePt t="198294" x="2536825" y="2443163"/>
          <p14:tracePt t="198301" x="2528888" y="2443163"/>
          <p14:tracePt t="198312" x="2522538" y="2451100"/>
          <p14:tracePt t="198329" x="2508250" y="2457450"/>
          <p14:tracePt t="198347" x="2500313" y="2457450"/>
          <p14:tracePt t="198362" x="2493963" y="2457450"/>
          <p14:tracePt t="198379" x="2486025" y="2457450"/>
          <p14:tracePt t="198396" x="2479675" y="2465388"/>
          <p14:tracePt t="198430" x="2471738" y="2471738"/>
          <p14:tracePt t="198535" x="2471738" y="2479675"/>
          <p14:tracePt t="198669" x="2465388" y="2486025"/>
          <p14:tracePt t="198815" x="2465388" y="2493963"/>
          <p14:tracePt t="198823" x="2465388" y="2500313"/>
          <p14:tracePt t="198829" x="2479675" y="2514600"/>
          <p14:tracePt t="198841" x="2486025" y="2514600"/>
          <p14:tracePt t="198859" x="2514600" y="2522538"/>
          <p14:tracePt t="198876" x="2551113" y="2543175"/>
          <p14:tracePt t="198894" x="2586038" y="2551113"/>
          <p14:tracePt t="198910" x="2614613" y="2557463"/>
          <p14:tracePt t="198929" x="2628900" y="2557463"/>
          <p14:tracePt t="199253" x="2628900" y="2551113"/>
          <p14:tracePt t="199262" x="2628900" y="2543175"/>
          <p14:tracePt t="199285" x="2628900" y="2536825"/>
          <p14:tracePt t="199310" x="2628900" y="2528888"/>
          <p14:tracePt t="199325" x="2628900" y="2522538"/>
          <p14:tracePt t="199380" x="2622550" y="2522538"/>
          <p14:tracePt t="199419" x="2622550" y="2514600"/>
          <p14:tracePt t="199425" x="2622550" y="2508250"/>
          <p14:tracePt t="199434" x="2614613" y="2500313"/>
          <p14:tracePt t="199457" x="2608263" y="2493963"/>
          <p14:tracePt t="199691" x="2600325" y="2493963"/>
          <p14:tracePt t="199715" x="2593975" y="2493963"/>
          <p14:tracePt t="199723" x="2586038" y="2493963"/>
          <p14:tracePt t="199734" x="2579688" y="2500313"/>
          <p14:tracePt t="199751" x="2571750" y="2508250"/>
          <p14:tracePt t="199902" x="2571750" y="2514600"/>
          <p14:tracePt t="200119" x="2565400" y="2508250"/>
          <p14:tracePt t="200128" x="2557463" y="2493963"/>
          <p14:tracePt t="200135" x="2536825" y="2479675"/>
          <p14:tracePt t="200144" x="2536825" y="2465388"/>
          <p14:tracePt t="200161" x="2522538" y="2436813"/>
          <p14:tracePt t="200178" x="2500313" y="2414588"/>
          <p14:tracePt t="200196" x="2479675" y="2408238"/>
          <p14:tracePt t="200213" x="2471738" y="2400300"/>
          <p14:tracePt t="200230" x="2457450" y="2379663"/>
          <p14:tracePt t="200249" x="2436813" y="2343150"/>
          <p14:tracePt t="200253" x="2414588" y="2322513"/>
          <p14:tracePt t="200264" x="2408238" y="2308225"/>
          <p14:tracePt t="200281" x="2371725" y="2279650"/>
          <p14:tracePt t="200298" x="2322513" y="2236788"/>
          <p14:tracePt t="200317" x="2300288" y="2208213"/>
          <p14:tracePt t="200332" x="2279650" y="2157413"/>
          <p14:tracePt t="200352" x="2208213" y="2036763"/>
          <p14:tracePt t="200369" x="2157413" y="1957388"/>
          <p14:tracePt t="200385" x="2100263" y="1893888"/>
          <p14:tracePt t="200402" x="2051050" y="1871663"/>
          <p14:tracePt t="200420" x="2014538" y="1851025"/>
          <p14:tracePt t="200436" x="2000250" y="1828800"/>
          <p14:tracePt t="200453" x="2000250" y="1814513"/>
          <p14:tracePt t="200470" x="2000250" y="1771650"/>
          <p14:tracePt t="200487" x="2000250" y="1743075"/>
          <p14:tracePt t="200504" x="2000250" y="1728788"/>
          <p14:tracePt t="200521" x="2000250" y="1693863"/>
          <p14:tracePt t="200538" x="2000250" y="1685925"/>
          <p14:tracePt t="200555" x="2000250" y="1679575"/>
          <p14:tracePt t="200721" x="1985963" y="1679575"/>
          <p14:tracePt t="200730" x="1985963" y="1708150"/>
          <p14:tracePt t="200738" x="1979613" y="1757363"/>
          <p14:tracePt t="200744" x="1979613" y="1814513"/>
          <p14:tracePt t="200761" x="1979613" y="1914525"/>
          <p14:tracePt t="200778" x="1979613" y="1965325"/>
          <p14:tracePt t="200795" x="1971675" y="1993900"/>
          <p14:tracePt t="200813" x="1971675" y="2000250"/>
          <p14:tracePt t="200829" x="1971675" y="2008188"/>
          <p14:tracePt t="200847" x="1965325" y="2028825"/>
          <p14:tracePt t="200864" x="1965325" y="2057400"/>
          <p14:tracePt t="200881" x="1965325" y="2100263"/>
          <p14:tracePt t="200898" x="1965325" y="2151063"/>
          <p14:tracePt t="200915" x="1971675" y="2193925"/>
          <p14:tracePt t="200932" x="1971675" y="2222500"/>
          <p14:tracePt t="200949" x="1971675" y="2236788"/>
          <p14:tracePt t="200967" x="1971675" y="2243138"/>
          <p14:tracePt t="200985" x="1979613" y="2251075"/>
          <p14:tracePt t="201223" x="1993900" y="2236788"/>
          <p14:tracePt t="201230" x="2014538" y="2214563"/>
          <p14:tracePt t="201240" x="2028825" y="2171700"/>
          <p14:tracePt t="201258" x="2100263" y="1993900"/>
          <p14:tracePt t="201276" x="2114550" y="1922463"/>
          <p14:tracePt t="201294" x="2114550" y="1885950"/>
          <p14:tracePt t="201311" x="2114550" y="1879600"/>
          <p14:tracePt t="201401" x="2114550" y="1885950"/>
          <p14:tracePt t="201409" x="2114550" y="1922463"/>
          <p14:tracePt t="201419" x="2114550" y="1943100"/>
          <p14:tracePt t="201431" x="2100263" y="2028825"/>
          <p14:tracePt t="201448" x="2093913" y="2108200"/>
          <p14:tracePt t="201465" x="2085975" y="2151063"/>
          <p14:tracePt t="201483" x="2085975" y="2185988"/>
          <p14:tracePt t="201499" x="2085975" y="2228850"/>
          <p14:tracePt t="201516" x="2085975" y="2265363"/>
          <p14:tracePt t="201532" x="2085975" y="2279650"/>
          <p14:tracePt t="201699" x="2093913" y="2286000"/>
          <p14:tracePt t="201707" x="2108200" y="2293938"/>
          <p14:tracePt t="201722" x="2151063" y="2314575"/>
          <p14:tracePt t="201739" x="2200275" y="2328863"/>
          <p14:tracePt t="201756" x="2236788" y="2336800"/>
          <p14:tracePt t="201762" x="2257425" y="2351088"/>
          <p14:tracePt t="201772" x="2293938" y="2365375"/>
          <p14:tracePt t="201789" x="2343150" y="2414588"/>
          <p14:tracePt t="201806" x="2428875" y="2443163"/>
          <p14:tracePt t="201823" x="2465388" y="2457450"/>
          <p14:tracePt t="201841" x="2486025" y="2457450"/>
          <p14:tracePt t="201858" x="2493963" y="2457450"/>
          <p14:tracePt t="201997" x="2500313" y="2457450"/>
          <p14:tracePt t="202182" x="2479675" y="2443163"/>
          <p14:tracePt t="202189" x="2393950" y="2408238"/>
          <p14:tracePt t="202201" x="2300288" y="2379663"/>
          <p14:tracePt t="202218" x="2128838" y="2328863"/>
          <p14:tracePt t="202235" x="1971675" y="2279650"/>
          <p14:tracePt t="202254" x="1793875" y="2243138"/>
          <p14:tracePt t="202258" x="1779588" y="2243138"/>
          <p14:tracePt t="202269" x="1779588" y="2236788"/>
          <p14:tracePt t="202368" x="1785938" y="2236788"/>
          <p14:tracePt t="202377" x="1793875" y="2236788"/>
          <p14:tracePt t="202386" x="1800225" y="2236788"/>
          <p14:tracePt t="202393" x="1814513" y="2236788"/>
          <p14:tracePt t="202406" x="1822450" y="2236788"/>
          <p14:tracePt t="202423" x="1865313" y="2251075"/>
          <p14:tracePt t="202440" x="1943100" y="2293938"/>
          <p14:tracePt t="202458" x="2014538" y="2322513"/>
          <p14:tracePt t="202475" x="2079625" y="2343150"/>
          <p14:tracePt t="202494" x="2165350" y="2371725"/>
          <p14:tracePt t="202511" x="2200275" y="2386013"/>
          <p14:tracePt t="202528" x="2251075" y="2414588"/>
          <p14:tracePt t="202545" x="2336800" y="2443163"/>
          <p14:tracePt t="202562" x="2408238" y="2471738"/>
          <p14:tracePt t="202579" x="2536825" y="2479675"/>
          <p14:tracePt t="202595" x="2565400" y="2479675"/>
          <p14:tracePt t="202715" x="2571750" y="2479675"/>
          <p14:tracePt t="202737" x="2586038" y="2479675"/>
          <p14:tracePt t="202745" x="2608263" y="2479675"/>
          <p14:tracePt t="202752" x="2622550" y="2486025"/>
          <p14:tracePt t="202767" x="2636838" y="2486025"/>
          <p14:tracePt t="203027" x="2628900" y="2486025"/>
          <p14:tracePt t="203036" x="2622550" y="2486025"/>
          <p14:tracePt t="203049" x="2614613" y="2486025"/>
          <p14:tracePt t="203058" x="2600325" y="2486025"/>
          <p14:tracePt t="203076" x="2586038" y="2486025"/>
          <p14:tracePt t="203093" x="2579688" y="2486025"/>
          <p14:tracePt t="203309" x="2571750" y="2486025"/>
          <p14:tracePt t="203916" x="2571750" y="2493963"/>
          <p14:tracePt t="204151" x="2565400" y="2493963"/>
          <p14:tracePt t="204775" x="2571750" y="2493963"/>
          <p14:tracePt t="204783" x="2593975" y="2493963"/>
          <p14:tracePt t="204793" x="2614613" y="2493963"/>
          <p14:tracePt t="204806" x="2679700" y="2493963"/>
          <p14:tracePt t="204824" x="2743200" y="2493963"/>
          <p14:tracePt t="204841" x="2814638" y="2486025"/>
          <p14:tracePt t="204858" x="2879725" y="2465388"/>
          <p14:tracePt t="204876" x="2936875" y="2457450"/>
          <p14:tracePt t="204893" x="2979738" y="2457450"/>
          <p14:tracePt t="204910" x="3022600" y="2465388"/>
          <p14:tracePt t="204926" x="3122613" y="2493963"/>
          <p14:tracePt t="204942" x="3279775" y="2565400"/>
          <p14:tracePt t="204960" x="3471863" y="2622550"/>
          <p14:tracePt t="204977" x="3543300" y="2651125"/>
          <p14:tracePt t="204994" x="3586163" y="2657475"/>
          <p14:tracePt t="205011" x="3594100" y="2657475"/>
          <p14:tracePt t="205181" x="3579813" y="2657475"/>
          <p14:tracePt t="205190" x="3565525" y="2657475"/>
          <p14:tracePt t="205199" x="3557588" y="2657475"/>
          <p14:tracePt t="205216" x="3500438" y="2651125"/>
          <p14:tracePt t="205234" x="3443288" y="2636838"/>
          <p14:tracePt t="205251" x="3400425" y="2622550"/>
          <p14:tracePt t="205270" x="3394075" y="2622550"/>
          <p14:tracePt t="205416" x="3394075" y="2614613"/>
          <p14:tracePt t="205464" x="3394075" y="2608263"/>
          <p14:tracePt t="205478" x="3394075" y="2600325"/>
          <p14:tracePt t="205511" x="3394075" y="2593975"/>
          <p14:tracePt t="205535" x="3394075" y="2586038"/>
          <p14:tracePt t="205552" x="3394075" y="2579688"/>
          <p14:tracePt t="205555" x="3394075" y="2571750"/>
          <p14:tracePt t="205642" x="3394075" y="2565400"/>
          <p14:tracePt t="205674" x="3394075" y="2551113"/>
          <p14:tracePt t="205691" x="3394075" y="2543175"/>
          <p14:tracePt t="205699" x="3386138" y="2536825"/>
          <p14:tracePt t="205707" x="3386138" y="2528888"/>
          <p14:tracePt t="205891" x="3371850" y="2528888"/>
          <p14:tracePt t="205900" x="3357563" y="2536825"/>
          <p14:tracePt t="205907" x="3351213" y="2536825"/>
          <p14:tracePt t="205919" x="3343275" y="2536825"/>
          <p14:tracePt t="205936" x="3314700" y="2543175"/>
          <p14:tracePt t="205954" x="3294063" y="2551113"/>
          <p14:tracePt t="205971" x="3265488" y="2551113"/>
          <p14:tracePt t="205989" x="3222625" y="2551113"/>
          <p14:tracePt t="206007" x="3200400" y="2551113"/>
          <p14:tracePt t="206025" x="3151188" y="2551113"/>
          <p14:tracePt t="206039" x="3143250" y="2551113"/>
          <p14:tracePt t="206056" x="3079750" y="2543175"/>
          <p14:tracePt t="206074" x="3022600" y="2543175"/>
          <p14:tracePt t="206092" x="2971800" y="2536825"/>
          <p14:tracePt t="206108" x="2908300" y="2528888"/>
          <p14:tracePt t="206125" x="2865438" y="2522538"/>
          <p14:tracePt t="206142" x="2808288" y="2514600"/>
          <p14:tracePt t="206161" x="2794000" y="2514600"/>
          <p14:tracePt t="206178" x="2751138" y="2514600"/>
          <p14:tracePt t="206194" x="2708275" y="2514600"/>
          <p14:tracePt t="206210" x="2686050" y="2508250"/>
          <p14:tracePt t="206228" x="2643188" y="2500313"/>
          <p14:tracePt t="206245" x="2622550" y="2493963"/>
          <p14:tracePt t="206262" x="2571750" y="2479675"/>
          <p14:tracePt t="206279" x="2465388" y="2471738"/>
          <p14:tracePt t="206296" x="2386013" y="2465388"/>
          <p14:tracePt t="206313" x="2336800" y="2457450"/>
          <p14:tracePt t="206331" x="2328863" y="2457450"/>
          <p14:tracePt t="206387" x="2322513" y="2457450"/>
          <p14:tracePt t="206564" x="2343150" y="2457450"/>
          <p14:tracePt t="206573" x="2351088" y="2465388"/>
          <p14:tracePt t="206589" x="2365375" y="2465388"/>
          <p14:tracePt t="206598" x="2386013" y="2465388"/>
          <p14:tracePt t="206606" x="2393950" y="2465388"/>
          <p14:tracePt t="206624" x="2408238" y="2457450"/>
          <p14:tracePt t="206642" x="2428875" y="2457450"/>
          <p14:tracePt t="206658" x="2436813" y="2457450"/>
          <p14:tracePt t="206675" x="2451100" y="2457450"/>
          <p14:tracePt t="206710" x="2465388" y="2457450"/>
          <p14:tracePt t="206724" x="2479675" y="2451100"/>
          <p14:tracePt t="206743" x="2486025" y="2451100"/>
          <p14:tracePt t="206759" x="2493963" y="2451100"/>
          <p14:tracePt t="206794" x="2500313" y="2451100"/>
          <p14:tracePt t="206822" x="2508250" y="2451100"/>
          <p14:tracePt t="206838" x="2514600" y="2451100"/>
          <p14:tracePt t="206846" x="2522538" y="2451100"/>
          <p14:tracePt t="206862" x="2528888" y="2451100"/>
          <p14:tracePt t="206879" x="2551113" y="2451100"/>
          <p14:tracePt t="206896" x="2565400" y="2451100"/>
          <p14:tracePt t="206915" x="2579688" y="2457450"/>
          <p14:tracePt t="208861" x="2586038" y="2451100"/>
          <p14:tracePt t="208868" x="2586038" y="2443163"/>
          <p14:tracePt t="208883" x="2586038" y="2428875"/>
          <p14:tracePt t="208891" x="2593975" y="2408238"/>
          <p14:tracePt t="208901" x="2600325" y="2393950"/>
          <p14:tracePt t="208918" x="2622550" y="2365375"/>
          <p14:tracePt t="208935" x="2643188" y="2300288"/>
          <p14:tracePt t="208953" x="2671763" y="2208213"/>
          <p14:tracePt t="208970" x="2686050" y="2143125"/>
          <p14:tracePt t="208987" x="2686050" y="2100263"/>
          <p14:tracePt t="209004" x="2700338" y="2085975"/>
          <p14:tracePt t="209021" x="2708275" y="2071688"/>
          <p14:tracePt t="209040" x="2722563" y="2043113"/>
          <p14:tracePt t="209057" x="2728913" y="2022475"/>
          <p14:tracePt t="209074" x="2743200" y="2008188"/>
          <p14:tracePt t="209091" x="2757488" y="1993900"/>
          <p14:tracePt t="209108" x="2794000" y="1971675"/>
          <p14:tracePt t="209125" x="2865438" y="1951038"/>
          <p14:tracePt t="209142" x="2922588" y="1922463"/>
          <p14:tracePt t="209160" x="3000375" y="1822450"/>
          <p14:tracePt t="209177" x="3057525" y="1757363"/>
          <p14:tracePt t="209194" x="3122613" y="1743075"/>
          <p14:tracePt t="209209" x="3165475" y="1728788"/>
          <p14:tracePt t="209226" x="3208338" y="1693863"/>
          <p14:tracePt t="209245" x="3228975" y="1685925"/>
          <p14:tracePt t="209261" x="3243263" y="1685925"/>
          <p14:tracePt t="209278" x="3265488" y="1685925"/>
          <p14:tracePt t="209295" x="3300413" y="1685925"/>
          <p14:tracePt t="209312" x="3357563" y="1679575"/>
          <p14:tracePt t="209331" x="3408363" y="1671638"/>
          <p14:tracePt t="209348" x="3429000" y="1665288"/>
          <p14:tracePt t="209365" x="3436938" y="1665288"/>
          <p14:tracePt t="209448" x="3443288" y="1665288"/>
          <p14:tracePt t="209800" x="3443288" y="1671638"/>
          <p14:tracePt t="209814" x="3443288" y="1679575"/>
          <p14:tracePt t="209829" x="3443288" y="1685925"/>
          <p14:tracePt t="209837" x="3443288" y="1693863"/>
          <p14:tracePt t="209854" x="3436938" y="1693863"/>
          <p14:tracePt t="209869" x="3436938" y="1700213"/>
          <p14:tracePt t="209879" x="3436938" y="1708150"/>
          <p14:tracePt t="209895" x="3429000" y="1714500"/>
          <p14:tracePt t="209915" x="3422650" y="1736725"/>
          <p14:tracePt t="209930" x="3414713" y="1736725"/>
          <p14:tracePt t="209946" x="3408363" y="1743075"/>
          <p14:tracePt t="209981" x="3400425" y="1751013"/>
          <p14:tracePt t="209999" x="3394075" y="1757363"/>
          <p14:tracePt t="210015" x="3386138" y="1765300"/>
          <p14:tracePt t="210032" x="3371850" y="1765300"/>
          <p14:tracePt t="210051" x="3357563" y="1765300"/>
          <p14:tracePt t="210069" x="3351213" y="1785938"/>
          <p14:tracePt t="210085" x="3336925" y="1785938"/>
          <p14:tracePt t="210087" x="3328988" y="1785938"/>
          <p14:tracePt t="210103" x="3300413" y="1800225"/>
          <p14:tracePt t="210119" x="3286125" y="1800225"/>
          <p14:tracePt t="210137" x="3279775" y="1800225"/>
          <p14:tracePt t="210154" x="3251200" y="1814513"/>
          <p14:tracePt t="210171" x="3236913" y="1814513"/>
          <p14:tracePt t="210186" x="3228975" y="1814513"/>
          <p14:tracePt t="210203" x="3186113" y="1814513"/>
          <p14:tracePt t="210220" x="3165475" y="1822450"/>
          <p14:tracePt t="210238" x="3136900" y="1828800"/>
          <p14:tracePt t="210255" x="3114675" y="1828800"/>
          <p14:tracePt t="210274" x="3071813" y="1828800"/>
          <p14:tracePt t="210290" x="3043238" y="1836738"/>
          <p14:tracePt t="210308" x="3014663" y="1836738"/>
          <p14:tracePt t="210323" x="3000375" y="1843088"/>
          <p14:tracePt t="210341" x="2979738" y="1843088"/>
          <p14:tracePt t="210358" x="2957513" y="1843088"/>
          <p14:tracePt t="210375" x="2928938" y="1851025"/>
          <p14:tracePt t="210392" x="2886075" y="1851025"/>
          <p14:tracePt t="210411" x="2836863" y="1851025"/>
          <p14:tracePt t="210428" x="2800350" y="1857375"/>
          <p14:tracePt t="210445" x="2765425" y="1857375"/>
          <p14:tracePt t="210462" x="2743200" y="1857375"/>
          <p14:tracePt t="210479" x="2728913" y="1865313"/>
          <p14:tracePt t="210496" x="2714625" y="1871663"/>
          <p14:tracePt t="210514" x="2686050" y="1879600"/>
          <p14:tracePt t="210530" x="2657475" y="1893888"/>
          <p14:tracePt t="210546" x="2628900" y="1893888"/>
          <p14:tracePt t="210564" x="2614613" y="1893888"/>
          <p14:tracePt t="210580" x="2600325" y="1900238"/>
          <p14:tracePt t="210597" x="2586038" y="1900238"/>
          <p14:tracePt t="210615" x="2579688" y="1900238"/>
          <p14:tracePt t="210633" x="2557463" y="1900238"/>
          <p14:tracePt t="210649" x="2543175" y="1908175"/>
          <p14:tracePt t="210666" x="2514600" y="1908175"/>
          <p14:tracePt t="210683" x="2508250" y="1908175"/>
          <p14:tracePt t="210700" x="2486025" y="1908175"/>
          <p14:tracePt t="210719" x="2465388" y="1914525"/>
          <p14:tracePt t="210736" x="2457450" y="1922463"/>
          <p14:tracePt t="210753" x="2451100" y="1922463"/>
          <p14:tracePt t="210772" x="2443163" y="1922463"/>
          <p14:tracePt t="210786" x="2436813" y="1922463"/>
          <p14:tracePt t="210804" x="2414588" y="1922463"/>
          <p14:tracePt t="210821" x="2379663" y="1922463"/>
          <p14:tracePt t="210837" x="2357438" y="1922463"/>
          <p14:tracePt t="210855" x="2336800" y="1922463"/>
          <p14:tracePt t="210874" x="2314575" y="1922463"/>
          <p14:tracePt t="210891" x="2300288" y="1922463"/>
          <p14:tracePt t="210908" x="2293938" y="1922463"/>
          <p14:tracePt t="210925" x="2286000" y="1928813"/>
          <p14:tracePt t="210942" x="2279650" y="1928813"/>
          <p14:tracePt t="210959" x="2271713" y="1936750"/>
          <p14:tracePt t="210977" x="2243138" y="1943100"/>
          <p14:tracePt t="210992" x="2208213" y="1965325"/>
          <p14:tracePt t="211011" x="2185988" y="1985963"/>
          <p14:tracePt t="211028" x="2171700" y="1993900"/>
          <p14:tracePt t="211043" x="2165350" y="1993900"/>
          <p14:tracePt t="211180" x="2157413" y="1993900"/>
          <p14:tracePt t="211195" x="2157413" y="2000250"/>
          <p14:tracePt t="211227" x="2157413" y="2008188"/>
          <p14:tracePt t="211251" x="2157413" y="2014538"/>
          <p14:tracePt t="211260" x="2157413" y="2022475"/>
          <p14:tracePt t="211273" x="2157413" y="2028825"/>
          <p14:tracePt t="211289" x="2157413" y="2036763"/>
          <p14:tracePt t="211305" x="2157413" y="2051050"/>
          <p14:tracePt t="211318" x="2151063" y="2051050"/>
          <p14:tracePt t="211337" x="2151063" y="2057400"/>
          <p14:tracePt t="211352" x="2143125" y="2071688"/>
          <p14:tracePt t="211369" x="2136775" y="2079625"/>
          <p14:tracePt t="211387" x="2136775" y="2093913"/>
          <p14:tracePt t="211421" x="2136775" y="2100263"/>
          <p14:tracePt t="211439" x="2136775" y="2108200"/>
          <p14:tracePt t="211463" x="2136775" y="2114550"/>
          <p14:tracePt t="211474" x="2136775" y="2122488"/>
          <p14:tracePt t="211490" x="2136775" y="2128838"/>
          <p14:tracePt t="211511" x="2136775" y="2143125"/>
          <p14:tracePt t="211523" x="2128838" y="2151063"/>
          <p14:tracePt t="211540" x="2128838" y="2157413"/>
          <p14:tracePt t="211557" x="2122488" y="2165350"/>
          <p14:tracePt t="211687" x="2122488" y="2171700"/>
          <p14:tracePt t="213487" x="2143125" y="2171700"/>
          <p14:tracePt t="213496" x="2157413" y="2171700"/>
          <p14:tracePt t="213503" x="2185988" y="2171700"/>
          <p14:tracePt t="213512" x="2208213" y="2171700"/>
          <p14:tracePt t="213528" x="2286000" y="2157413"/>
          <p14:tracePt t="213545" x="2400300" y="2122488"/>
          <p14:tracePt t="213564" x="2565400" y="2057400"/>
          <p14:tracePt t="213581" x="2686050" y="2028825"/>
          <p14:tracePt t="213598" x="2808288" y="1979613"/>
          <p14:tracePt t="213616" x="2965450" y="1857375"/>
          <p14:tracePt t="213631" x="3014663" y="1843088"/>
          <p14:tracePt t="213649" x="3122613" y="1814513"/>
          <p14:tracePt t="213665" x="3200400" y="1793875"/>
          <p14:tracePt t="213682" x="3265488" y="1779588"/>
          <p14:tracePt t="213700" x="3328988" y="1751013"/>
          <p14:tracePt t="213717" x="3365500" y="1743075"/>
          <p14:tracePt t="213735" x="3400425" y="1743075"/>
          <p14:tracePt t="213752" x="3414713" y="1743075"/>
          <p14:tracePt t="213770" x="3436938" y="1743075"/>
          <p14:tracePt t="213787" x="3451225" y="1743075"/>
          <p14:tracePt t="213791" x="3471863" y="1743075"/>
          <p14:tracePt t="213803" x="3486150" y="1743075"/>
          <p14:tracePt t="213819" x="3494088" y="1743075"/>
          <p14:tracePt t="213836" x="3500438" y="1743075"/>
          <p14:tracePt t="213868" x="3500438" y="1751013"/>
          <p14:tracePt t="213875" x="3500438" y="1785938"/>
          <p14:tracePt t="213888" x="3500438" y="1836738"/>
          <p14:tracePt t="213905" x="3500438" y="1879600"/>
          <p14:tracePt t="213925" x="3500438" y="1893888"/>
          <p14:tracePt t="213941" x="3500438" y="1900238"/>
          <p14:tracePt t="213994" x="3500438" y="1908175"/>
          <p14:tracePt t="213999" x="3486150" y="1914525"/>
          <p14:tracePt t="214015" x="3471863" y="1922463"/>
          <p14:tracePt t="214026" x="3465513" y="1928813"/>
          <p14:tracePt t="214044" x="3451225" y="1951038"/>
          <p14:tracePt t="214061" x="3408363" y="1971675"/>
          <p14:tracePt t="214078" x="3357563" y="2000250"/>
          <p14:tracePt t="214080" x="3343275" y="2008188"/>
          <p14:tracePt t="214096" x="3322638" y="2008188"/>
          <p14:tracePt t="214112" x="3300413" y="2008188"/>
          <p14:tracePt t="214129" x="3257550" y="2008188"/>
          <p14:tracePt t="214147" x="3236913" y="2022475"/>
          <p14:tracePt t="214164" x="3171825" y="2057400"/>
          <p14:tracePt t="214182" x="3100388" y="2093913"/>
          <p14:tracePt t="214197" x="3043238" y="2128838"/>
          <p14:tracePt t="214214" x="3008313" y="2128838"/>
          <p14:tracePt t="214231" x="2994025" y="2128838"/>
          <p14:tracePt t="214351" x="2986088" y="2128838"/>
          <p14:tracePt t="214408" x="2979738" y="2128838"/>
          <p14:tracePt t="214713" x="2979738" y="2136775"/>
          <p14:tracePt t="214728" x="2971800" y="2143125"/>
          <p14:tracePt t="214851" x="2971800" y="2151063"/>
          <p14:tracePt t="214859" x="2971800" y="2165350"/>
          <p14:tracePt t="214868" x="2971800" y="2171700"/>
          <p14:tracePt t="214884" x="2971800" y="2179638"/>
          <p14:tracePt t="214899" x="2971800" y="2185988"/>
          <p14:tracePt t="214972" x="2971800" y="2193925"/>
          <p14:tracePt t="214979" x="2971800" y="2200275"/>
          <p14:tracePt t="214988" x="2971800" y="2208213"/>
          <p14:tracePt t="215002" x="2971800" y="2236788"/>
          <p14:tracePt t="215019" x="2971800" y="2279650"/>
          <p14:tracePt t="215036" x="2971800" y="2300288"/>
          <p14:tracePt t="215055" x="2971800" y="2308225"/>
          <p14:tracePt t="215071" x="2971800" y="2322513"/>
          <p14:tracePt t="215089" x="2971800" y="2336800"/>
          <p14:tracePt t="215415" x="2971800" y="2343150"/>
          <p14:tracePt t="215430" x="2971800" y="2351088"/>
          <p14:tracePt t="215446" x="2971800" y="2357438"/>
          <p14:tracePt t="215454" x="2971800" y="2365375"/>
          <p14:tracePt t="215517" x="2986088" y="2365375"/>
          <p14:tracePt t="215525" x="2994025" y="2365375"/>
          <p14:tracePt t="215535" x="3022600" y="2371725"/>
          <p14:tracePt t="215552" x="3065463" y="2371725"/>
          <p14:tracePt t="215569" x="3128963" y="2371725"/>
          <p14:tracePt t="215585" x="3186113" y="2379663"/>
          <p14:tracePt t="215601" x="3208338" y="2379663"/>
          <p14:tracePt t="215620" x="3222625" y="2379663"/>
          <p14:tracePt t="215654" x="3236913" y="2379663"/>
          <p14:tracePt t="215672" x="3243263" y="2379663"/>
          <p14:tracePt t="215689" x="3251200" y="2379663"/>
          <p14:tracePt t="215705" x="3257550" y="2379663"/>
          <p14:tracePt t="215971" x="3257550" y="2386013"/>
          <p14:tracePt t="216016" x="3257550" y="2393950"/>
          <p14:tracePt t="216048" x="3257550" y="2400300"/>
          <p14:tracePt t="216056" x="3257550" y="2422525"/>
          <p14:tracePt t="216064" x="3265488" y="2443163"/>
          <p14:tracePt t="216082" x="3336925" y="2528888"/>
          <p14:tracePt t="216100" x="3522663" y="2671763"/>
          <p14:tracePt t="216116" x="3700463" y="2714625"/>
          <p14:tracePt t="216134" x="3908425" y="2751138"/>
          <p14:tracePt t="216152" x="4051300" y="2771775"/>
          <p14:tracePt t="216169" x="4151313" y="2779713"/>
          <p14:tracePt t="216187" x="4243388" y="2779713"/>
          <p14:tracePt t="216203" x="4257675" y="2779713"/>
          <p14:tracePt t="216423" x="4257675" y="2786063"/>
          <p14:tracePt t="216439" x="4251325" y="2786063"/>
          <p14:tracePt t="216448" x="4222750" y="2786063"/>
          <p14:tracePt t="216462" x="4171950" y="2794000"/>
          <p14:tracePt t="216476" x="4071938" y="2794000"/>
          <p14:tracePt t="216493" x="3971925" y="2786063"/>
          <p14:tracePt t="216510" x="3886200" y="2786063"/>
          <p14:tracePt t="216527" x="3822700" y="2794000"/>
          <p14:tracePt t="216544" x="3786188" y="2794000"/>
          <p14:tracePt t="216563" x="3743325" y="2794000"/>
          <p14:tracePt t="216580" x="3694113" y="2771775"/>
          <p14:tracePt t="216597" x="3665538" y="2765425"/>
          <p14:tracePt t="216613" x="3629025" y="2751138"/>
          <p14:tracePt t="216631" x="3600450" y="2728913"/>
          <p14:tracePt t="216648" x="3579813" y="2700338"/>
          <p14:tracePt t="216669" x="3565525" y="2686050"/>
          <p14:tracePt t="216681" x="3565525" y="2665413"/>
          <p14:tracePt t="216699" x="3565525" y="2628900"/>
          <p14:tracePt t="216715" x="3551238" y="2586038"/>
          <p14:tracePt t="216733" x="3543300" y="2536825"/>
          <p14:tracePt t="216750" x="3536950" y="2465388"/>
          <p14:tracePt t="216767" x="3529013" y="2436813"/>
          <p14:tracePt t="216785" x="3522663" y="2400300"/>
          <p14:tracePt t="216803" x="3522663" y="2386013"/>
          <p14:tracePt t="216820" x="3522663" y="2343150"/>
          <p14:tracePt t="216837" x="3543300" y="2314575"/>
          <p14:tracePt t="216853" x="3557588" y="2293938"/>
          <p14:tracePt t="216872" x="3579813" y="2271713"/>
          <p14:tracePt t="216889" x="3608388" y="2243138"/>
          <p14:tracePt t="216904" x="3636963" y="2214563"/>
          <p14:tracePt t="216921" x="3665538" y="2185988"/>
          <p14:tracePt t="216939" x="3729038" y="2128838"/>
          <p14:tracePt t="216956" x="3765550" y="2100263"/>
          <p14:tracePt t="216973" x="3794125" y="2079625"/>
          <p14:tracePt t="216990" x="3829050" y="2065338"/>
          <p14:tracePt t="217009" x="3865563" y="2043113"/>
          <p14:tracePt t="217026" x="3886200" y="2043113"/>
          <p14:tracePt t="217042" x="3900488" y="2036763"/>
          <p14:tracePt t="217059" x="3929063" y="2028825"/>
          <p14:tracePt t="217076" x="3986213" y="1985963"/>
          <p14:tracePt t="217093" x="4022725" y="1985963"/>
          <p14:tracePt t="217110" x="4051300" y="1985963"/>
          <p14:tracePt t="217128" x="4086225" y="1985963"/>
          <p14:tracePt t="217145" x="4129088" y="1993900"/>
          <p14:tracePt t="217161" x="4179888" y="2008188"/>
          <p14:tracePt t="217179" x="4229100" y="2008188"/>
          <p14:tracePt t="217196" x="4265613" y="2008188"/>
          <p14:tracePt t="217213" x="4300538" y="2000250"/>
          <p14:tracePt t="217230" x="4322763" y="2000250"/>
          <p14:tracePt t="217247" x="4337050" y="2000250"/>
          <p14:tracePt t="217264" x="4371975" y="2008188"/>
          <p14:tracePt t="217282" x="4386263" y="2008188"/>
          <p14:tracePt t="217299" x="4400550" y="2014538"/>
          <p14:tracePt t="217315" x="4408488" y="2014538"/>
          <p14:tracePt t="217334" x="4437063" y="2028825"/>
          <p14:tracePt t="217351" x="4457700" y="2043113"/>
          <p14:tracePt t="217367" x="4479925" y="2051050"/>
          <p14:tracePt t="217385" x="4508500" y="2057400"/>
          <p14:tracePt t="217403" x="4537075" y="2079625"/>
          <p14:tracePt t="217419" x="4557713" y="2093913"/>
          <p14:tracePt t="217437" x="4594225" y="2114550"/>
          <p14:tracePt t="217454" x="4608513" y="2136775"/>
          <p14:tracePt t="217470" x="4622800" y="2165350"/>
          <p14:tracePt t="217488" x="4629150" y="2185988"/>
          <p14:tracePt t="217505" x="4629150" y="2208213"/>
          <p14:tracePt t="217522" x="4637088" y="2243138"/>
          <p14:tracePt t="217539" x="4651375" y="2293938"/>
          <p14:tracePt t="217556" x="4651375" y="2343150"/>
          <p14:tracePt t="217573" x="4657725" y="2393950"/>
          <p14:tracePt t="217590" x="4665663" y="2428875"/>
          <p14:tracePt t="217607" x="4665663" y="2451100"/>
          <p14:tracePt t="217624" x="4665663" y="2493963"/>
          <p14:tracePt t="217642" x="4657725" y="2522538"/>
          <p14:tracePt t="217658" x="4643438" y="2543175"/>
          <p14:tracePt t="217676" x="4637088" y="2565400"/>
          <p14:tracePt t="217693" x="4629150" y="2571750"/>
          <p14:tracePt t="217710" x="4614863" y="2600325"/>
          <p14:tracePt t="217728" x="4594225" y="2622550"/>
          <p14:tracePt t="217745" x="4572000" y="2643188"/>
          <p14:tracePt t="217761" x="4557713" y="2657475"/>
          <p14:tracePt t="217779" x="4543425" y="2657475"/>
          <p14:tracePt t="217796" x="4537075" y="2665413"/>
          <p14:tracePt t="217813" x="4514850" y="2671763"/>
          <p14:tracePt t="217830" x="4500563" y="2671763"/>
          <p14:tracePt t="217847" x="4486275" y="2671763"/>
          <p14:tracePt t="217865" x="4457700" y="2679700"/>
          <p14:tracePt t="217881" x="4408488" y="2679700"/>
          <p14:tracePt t="217898" x="4329113" y="2671763"/>
          <p14:tracePt t="217915" x="4279900" y="2665413"/>
          <p14:tracePt t="217933" x="4251325" y="2665413"/>
          <p14:tracePt t="217950" x="4222750" y="2665413"/>
          <p14:tracePt t="217968" x="4214813" y="2665413"/>
          <p14:tracePt t="217984" x="4179888" y="2657475"/>
          <p14:tracePt t="218001" x="4151313" y="2651125"/>
          <p14:tracePt t="218019" x="4143375" y="2651125"/>
          <p14:tracePt t="218036" x="4122738" y="2643188"/>
          <p14:tracePt t="218202" x="4100513" y="2643188"/>
          <p14:tracePt t="218210" x="4071938" y="2643188"/>
          <p14:tracePt t="218218" x="4043363" y="2643188"/>
          <p14:tracePt t="218227" x="4000500" y="2643188"/>
          <p14:tracePt t="218241" x="3879850" y="2628900"/>
          <p14:tracePt t="218259" x="3751263" y="2651125"/>
          <p14:tracePt t="218276" x="3629025" y="2671763"/>
          <p14:tracePt t="218293" x="3500438" y="2686050"/>
          <p14:tracePt t="218310" x="3308350" y="2700338"/>
          <p14:tracePt t="218328" x="3094038" y="2700338"/>
          <p14:tracePt t="218344" x="2965450" y="2700338"/>
          <p14:tracePt t="218361" x="2871788" y="2708275"/>
          <p14:tracePt t="218378" x="2794000" y="2714625"/>
          <p14:tracePt t="218395" x="2779713" y="2714625"/>
          <p14:tracePt t="218413" x="2751138" y="2714625"/>
          <p14:tracePt t="218430" x="2743200" y="2714625"/>
          <p14:tracePt t="218447" x="2708275" y="2714625"/>
          <p14:tracePt t="218465" x="2651125" y="2714625"/>
          <p14:tracePt t="218481" x="2571750" y="2714625"/>
          <p14:tracePt t="218498" x="2493963" y="2714625"/>
          <p14:tracePt t="218515" x="2457450" y="2714625"/>
          <p14:tracePt t="218532" x="2443163" y="2714625"/>
          <p14:tracePt t="218550" x="2428875" y="2714625"/>
          <p14:tracePt t="218567" x="2414588" y="2714625"/>
          <p14:tracePt t="218584" x="2408238" y="2714625"/>
          <p14:tracePt t="218601" x="2400300" y="2714625"/>
          <p14:tracePt t="218662" x="2393950" y="2714625"/>
          <p14:tracePt t="218687" x="2379663" y="2714625"/>
          <p14:tracePt t="218702" x="2371725" y="2714625"/>
          <p14:tracePt t="218711" x="2357438" y="2714625"/>
          <p14:tracePt t="218721" x="2351088" y="2714625"/>
          <p14:tracePt t="218738" x="2336800" y="2714625"/>
          <p14:tracePt t="218755" x="2293938" y="2708275"/>
          <p14:tracePt t="218772" x="2243138" y="2700338"/>
          <p14:tracePt t="218790" x="2222500" y="2700338"/>
          <p14:tracePt t="218807" x="2208213" y="2693988"/>
          <p14:tracePt t="218824" x="2185988" y="2693988"/>
          <p14:tracePt t="218840" x="2171700" y="2693988"/>
          <p14:tracePt t="218858" x="2151063" y="2686050"/>
          <p14:tracePt t="218875" x="2143125" y="2679700"/>
          <p14:tracePt t="218892" x="2128838" y="2679700"/>
          <p14:tracePt t="218909" x="2114550" y="2679700"/>
          <p14:tracePt t="218926" x="2108200" y="2679700"/>
          <p14:tracePt t="218970" x="2100263" y="2679700"/>
          <p14:tracePt t="218985" x="2100263" y="2671763"/>
          <p14:tracePt t="219000" x="2093913" y="2671763"/>
          <p14:tracePt t="219012" x="2093913" y="2665413"/>
          <p14:tracePt t="219029" x="2085975" y="2665413"/>
          <p14:tracePt t="219047" x="2079625" y="2657475"/>
          <p14:tracePt t="219063" x="2065338" y="2651125"/>
          <p14:tracePt t="219081" x="2057400" y="2636838"/>
          <p14:tracePt t="219115" x="2051050" y="2636838"/>
          <p14:tracePt t="219133" x="2043113" y="2614613"/>
          <p14:tracePt t="219149" x="2043113" y="2600325"/>
          <p14:tracePt t="219167" x="2043113" y="2579688"/>
          <p14:tracePt t="219184" x="2036763" y="2551113"/>
          <p14:tracePt t="219201" x="2028825" y="2536825"/>
          <p14:tracePt t="219218" x="2028825" y="2522538"/>
          <p14:tracePt t="219235" x="2028825" y="2508250"/>
          <p14:tracePt t="219252" x="2028825" y="2486025"/>
          <p14:tracePt t="219269" x="2028825" y="2451100"/>
          <p14:tracePt t="219286" x="2028825" y="2428875"/>
          <p14:tracePt t="219289" x="2028825" y="2414588"/>
          <p14:tracePt t="219307" x="2028825" y="2393950"/>
          <p14:tracePt t="219321" x="2036763" y="2386013"/>
          <p14:tracePt t="219338" x="2036763" y="2371725"/>
          <p14:tracePt t="219356" x="2043113" y="2357438"/>
          <p14:tracePt t="219373" x="2051050" y="2357438"/>
          <p14:tracePt t="219391" x="2071688" y="2343150"/>
          <p14:tracePt t="219407" x="2079625" y="2336800"/>
          <p14:tracePt t="219424" x="2093913" y="2322513"/>
          <p14:tracePt t="219441" x="2100263" y="2314575"/>
          <p14:tracePt t="219458" x="2114550" y="2314575"/>
          <p14:tracePt t="219476" x="2136775" y="2308225"/>
          <p14:tracePt t="219493" x="2157413" y="2308225"/>
          <p14:tracePt t="219510" x="2179638" y="2308225"/>
          <p14:tracePt t="219526" x="2214563" y="2308225"/>
          <p14:tracePt t="219544" x="2286000" y="2314575"/>
          <p14:tracePt t="219560" x="2328863" y="2314575"/>
          <p14:tracePt t="219578" x="2365375" y="2322513"/>
          <p14:tracePt t="219627" x="2371725" y="2322513"/>
          <p14:tracePt t="219640" x="2371725" y="2328863"/>
          <p14:tracePt t="219657" x="2371725" y="2336800"/>
          <p14:tracePt t="219665" x="2371725" y="2343150"/>
          <p14:tracePt t="219682" x="2371725" y="2351088"/>
          <p14:tracePt t="219698" x="2371725" y="2365375"/>
          <p14:tracePt t="219716" x="2379663" y="2379663"/>
          <p14:tracePt t="219733" x="2379663" y="2414588"/>
          <p14:tracePt t="219750" x="2379663" y="2428875"/>
          <p14:tracePt t="219767" x="2379663" y="2451100"/>
          <p14:tracePt t="219784" x="2371725" y="2465388"/>
          <p14:tracePt t="219801" x="2365375" y="2479675"/>
          <p14:tracePt t="219817" x="2357438" y="2493963"/>
          <p14:tracePt t="219834" x="2343150" y="2500313"/>
          <p14:tracePt t="219852" x="2336800" y="2514600"/>
          <p14:tracePt t="219869" x="2314575" y="2536825"/>
          <p14:tracePt t="219886" x="2300288" y="2551113"/>
          <p14:tracePt t="219905" x="2286000" y="2571750"/>
          <p14:tracePt t="219922" x="2279650" y="2579688"/>
          <p14:tracePt t="219955" x="2265363" y="2586038"/>
          <p14:tracePt t="219972" x="2251075" y="2586038"/>
          <p14:tracePt t="219989" x="2214563" y="2600325"/>
          <p14:tracePt t="220007" x="2193925" y="2600325"/>
          <p14:tracePt t="220024" x="2171700" y="2600325"/>
          <p14:tracePt t="220040" x="2151063" y="2600325"/>
          <p14:tracePt t="220057" x="2136775" y="2600325"/>
          <p14:tracePt t="220078" x="2108200" y="2608263"/>
          <p14:tracePt t="220093" x="2071688" y="2608263"/>
          <p14:tracePt t="220109" x="2022475" y="2600325"/>
          <p14:tracePt t="220126" x="2008188" y="2600325"/>
          <p14:tracePt t="220143" x="1965325" y="2593975"/>
          <p14:tracePt t="220160" x="1928813" y="2586038"/>
          <p14:tracePt t="220177" x="1865313" y="2586038"/>
          <p14:tracePt t="220194" x="1843088" y="2579688"/>
          <p14:tracePt t="220212" x="1836738" y="2571750"/>
          <p14:tracePt t="220298" x="1836738" y="2557463"/>
          <p14:tracePt t="220305" x="1836738" y="2543175"/>
          <p14:tracePt t="220314" x="1836738" y="2536825"/>
          <p14:tracePt t="220332" x="1828800" y="2500313"/>
          <p14:tracePt t="220349" x="1828800" y="2451100"/>
          <p14:tracePt t="220367" x="1828800" y="2386013"/>
          <p14:tracePt t="220384" x="1836738" y="2343150"/>
          <p14:tracePt t="220402" x="1836738" y="2314575"/>
          <p14:tracePt t="220417" x="1843088" y="2300288"/>
          <p14:tracePt t="220434" x="1851025" y="2293938"/>
          <p14:tracePt t="220453" x="1857375" y="2293938"/>
          <p14:tracePt t="220491" x="1865313" y="2286000"/>
          <p14:tracePt t="220506" x="1879600" y="2286000"/>
          <p14:tracePt t="220515" x="1893888" y="2279650"/>
          <p14:tracePt t="220525" x="1908175" y="2265363"/>
          <p14:tracePt t="220539" x="1928813" y="2257425"/>
          <p14:tracePt t="220554" x="1943100" y="2243138"/>
          <p14:tracePt t="220572" x="1979613" y="2243138"/>
          <p14:tracePt t="220589" x="2000250" y="2236788"/>
          <p14:tracePt t="220606" x="2036763" y="2236788"/>
          <p14:tracePt t="220625" x="2071688" y="2236788"/>
          <p14:tracePt t="220641" x="2093913" y="2236788"/>
          <p14:tracePt t="220658" x="2100263" y="2236788"/>
          <p14:tracePt t="220675" x="2122488" y="2243138"/>
          <p14:tracePt t="220691" x="2151063" y="2243138"/>
          <p14:tracePt t="220709" x="2171700" y="2265363"/>
          <p14:tracePt t="220726" x="2193925" y="2271713"/>
          <p14:tracePt t="220744" x="2214563" y="2286000"/>
          <p14:tracePt t="220760" x="2228850" y="2293938"/>
          <p14:tracePt t="220777" x="2236788" y="2300288"/>
          <p14:tracePt t="220794" x="2257425" y="2322513"/>
          <p14:tracePt t="220811" x="2257425" y="2328863"/>
          <p14:tracePt t="220829" x="2271713" y="2357438"/>
          <p14:tracePt t="220863" x="2271713" y="2371725"/>
          <p14:tracePt t="220880" x="2279650" y="2386013"/>
          <p14:tracePt t="220897" x="2279650" y="2400300"/>
          <p14:tracePt t="220914" x="2279650" y="2414588"/>
          <p14:tracePt t="220932" x="2279650" y="2422525"/>
          <p14:tracePt t="220949" x="2279650" y="2436813"/>
          <p14:tracePt t="220966" x="2279650" y="2451100"/>
          <p14:tracePt t="220983" x="2271713" y="2457450"/>
          <p14:tracePt t="221000" x="2271713" y="2471738"/>
          <p14:tracePt t="221017" x="2265363" y="2479675"/>
          <p14:tracePt t="221036" x="2257425" y="2486025"/>
          <p14:tracePt t="221051" x="2251075" y="2493963"/>
          <p14:tracePt t="221069" x="2236788" y="2514600"/>
          <p14:tracePt t="221086" x="2228850" y="2522538"/>
          <p14:tracePt t="221103" x="2214563" y="2536825"/>
          <p14:tracePt t="221120" x="2193925" y="2551113"/>
          <p14:tracePt t="221137" x="2165350" y="2557463"/>
          <p14:tracePt t="221155" x="2136775" y="2571750"/>
          <p14:tracePt t="221171" x="2128838" y="2571750"/>
          <p14:tracePt t="221188" x="2122488" y="2571750"/>
          <p14:tracePt t="221206" x="2114550" y="2579688"/>
          <p14:tracePt t="221223" x="2100263" y="2579688"/>
          <p14:tracePt t="221241" x="2085975" y="2579688"/>
          <p14:tracePt t="221258" x="2051050" y="2579688"/>
          <p14:tracePt t="221274" x="2028825" y="2579688"/>
          <p14:tracePt t="221291" x="1985963" y="2579688"/>
          <p14:tracePt t="221308" x="1971675" y="2579688"/>
          <p14:tracePt t="221312" x="1965325" y="2579688"/>
          <p14:tracePt t="221327" x="1957388" y="2579688"/>
          <p14:tracePt t="221351" x="1951038" y="2579688"/>
          <p14:tracePt t="221367" x="1943100" y="2579688"/>
          <p14:tracePt t="221390" x="1928813" y="2579688"/>
          <p14:tracePt t="221414" x="1922463" y="2579688"/>
          <p14:tracePt t="221577" x="1922463" y="2571750"/>
          <p14:tracePt t="221602" x="1922463" y="2557463"/>
          <p14:tracePt t="221617" x="1922463" y="2551113"/>
          <p14:tracePt t="221626" x="1922463" y="2536825"/>
          <p14:tracePt t="221634" x="1922463" y="2508250"/>
          <p14:tracePt t="221651" x="1922463" y="2471738"/>
          <p14:tracePt t="221668" x="1922463" y="2443163"/>
          <p14:tracePt t="221685" x="1922463" y="2422525"/>
          <p14:tracePt t="221703" x="1928813" y="2400300"/>
          <p14:tracePt t="221720" x="1936750" y="2386013"/>
          <p14:tracePt t="221737" x="1936750" y="2371725"/>
          <p14:tracePt t="221754" x="1943100" y="2343150"/>
          <p14:tracePt t="221771" x="1957388" y="2300288"/>
          <p14:tracePt t="221790" x="1971675" y="2265363"/>
          <p14:tracePt t="221807" x="1985963" y="2257425"/>
          <p14:tracePt t="221824" x="2008188" y="2257425"/>
          <p14:tracePt t="221840" x="2028825" y="2251075"/>
          <p14:tracePt t="221857" x="2057400" y="2251075"/>
          <p14:tracePt t="221874" x="2122488" y="2251075"/>
          <p14:tracePt t="221891" x="2165350" y="2251075"/>
          <p14:tracePt t="221908" x="2200275" y="2251075"/>
          <p14:tracePt t="221930" x="2243138" y="2257425"/>
          <p14:tracePt t="221945" x="2271713" y="2265363"/>
          <p14:tracePt t="221961" x="2286000" y="2265363"/>
          <p14:tracePt t="221978" x="2300288" y="2265363"/>
          <p14:tracePt t="221996" x="2308225" y="2265363"/>
          <p14:tracePt t="222013" x="2314575" y="2271713"/>
          <p14:tracePt t="222055" x="2322513" y="2271713"/>
          <p14:tracePt t="222077" x="2322513" y="2286000"/>
          <p14:tracePt t="222093" x="2322513" y="2293938"/>
          <p14:tracePt t="222101" x="2322513" y="2300288"/>
          <p14:tracePt t="222117" x="2328863" y="2300288"/>
          <p14:tracePt t="222131" x="2328863" y="2308225"/>
          <p14:tracePt t="222148" x="2328863" y="2322513"/>
          <p14:tracePt t="222184" x="2328863" y="2328863"/>
          <p14:tracePt t="222200" x="2328863" y="2336800"/>
          <p14:tracePt t="222217" x="2328863" y="2351088"/>
          <p14:tracePt t="222234" x="2328863" y="2357438"/>
          <p14:tracePt t="222251" x="2328863" y="2365375"/>
          <p14:tracePt t="222268" x="2328863" y="2371725"/>
          <p14:tracePt t="222285" x="2328863" y="2379663"/>
          <p14:tracePt t="222302" x="2328863" y="2393950"/>
          <p14:tracePt t="222319" x="2328863" y="2400300"/>
          <p14:tracePt t="222337" x="2328863" y="2414588"/>
          <p14:tracePt t="222355" x="2328863" y="2443163"/>
          <p14:tracePt t="222388" x="2322513" y="2457450"/>
          <p14:tracePt t="222446" x="2322513" y="2465388"/>
          <p14:tracePt t="222452" x="2314575" y="2465388"/>
          <p14:tracePt t="222462" x="2314575" y="2471738"/>
          <p14:tracePt t="222480" x="2308225" y="2471738"/>
          <p14:tracePt t="222501" x="2300288" y="2471738"/>
          <p14:tracePt t="222510" x="2300288" y="2479675"/>
          <p14:tracePt t="222527" x="2293938" y="2479675"/>
          <p14:tracePt t="222555" x="2286000" y="2479675"/>
          <p14:tracePt t="222571" x="2279650" y="2486025"/>
          <p14:tracePt t="222581" x="2271713" y="2486025"/>
          <p14:tracePt t="222594" x="2265363" y="2493963"/>
          <p14:tracePt t="222611" x="2257425" y="2493963"/>
          <p14:tracePt t="222629" x="2243138" y="2500313"/>
          <p14:tracePt t="222646" x="2236788" y="2500313"/>
          <p14:tracePt t="222663" x="2222500" y="2500313"/>
          <p14:tracePt t="222680" x="2222500" y="2508250"/>
          <p14:tracePt t="222714" x="2214563" y="2508250"/>
          <p14:tracePt t="222734" x="2208213" y="2508250"/>
          <p14:tracePt t="222750" x="2200275" y="2508250"/>
          <p14:tracePt t="222765" x="2185988" y="2508250"/>
          <p14:tracePt t="222782" x="2179638" y="2508250"/>
          <p14:tracePt t="222800" x="2165350" y="2508250"/>
          <p14:tracePt t="222804" x="2151063" y="2508250"/>
          <p14:tracePt t="222817" x="2143125" y="2508250"/>
          <p14:tracePt t="222835" x="2114550" y="2500313"/>
          <p14:tracePt t="222852" x="2085975" y="2486025"/>
          <p14:tracePt t="222870" x="2065338" y="2486025"/>
          <p14:tracePt t="222886" x="2036763" y="2486025"/>
          <p14:tracePt t="222903" x="2000250" y="2479675"/>
          <p14:tracePt t="222920" x="1993900" y="2471738"/>
          <p14:tracePt t="222936" x="1985963" y="2471738"/>
          <p14:tracePt t="222971" x="1985963" y="2465388"/>
          <p14:tracePt t="223035" x="1979613" y="2457450"/>
          <p14:tracePt t="223037" x="1971675" y="2451100"/>
          <p14:tracePt t="223053" x="1965325" y="2443163"/>
          <p14:tracePt t="223061" x="1965325" y="2436813"/>
          <p14:tracePt t="223073" x="1965325" y="2428875"/>
          <p14:tracePt t="223091" x="1965325" y="2422525"/>
          <p14:tracePt t="223108" x="1957388" y="2408238"/>
          <p14:tracePt t="223125" x="1957388" y="2386013"/>
          <p14:tracePt t="223142" x="1951038" y="2357438"/>
          <p14:tracePt t="223162" x="1951038" y="2336800"/>
          <p14:tracePt t="223177" x="1951038" y="2328863"/>
          <p14:tracePt t="223226" x="1951038" y="2322513"/>
          <p14:tracePt t="223249" x="1957388" y="2308225"/>
          <p14:tracePt t="223257" x="1957388" y="2293938"/>
          <p14:tracePt t="223266" x="1957388" y="2279650"/>
          <p14:tracePt t="223280" x="1971675" y="2265363"/>
          <p14:tracePt t="223296" x="1993900" y="2243138"/>
          <p14:tracePt t="223315" x="2008188" y="2228850"/>
          <p14:tracePt t="223332" x="2014538" y="2228850"/>
          <p14:tracePt t="223349" x="2022475" y="2222500"/>
          <p14:tracePt t="223366" x="2043113" y="2214563"/>
          <p14:tracePt t="223383" x="2043113" y="2208213"/>
          <p14:tracePt t="223401" x="2057400" y="2208213"/>
          <p14:tracePt t="223419" x="2065338" y="2208213"/>
          <p14:tracePt t="223435" x="2079625" y="2200275"/>
          <p14:tracePt t="223451" x="2100263" y="2200275"/>
          <p14:tracePt t="223469" x="2114550" y="2200275"/>
          <p14:tracePt t="223485" x="2128838" y="2200275"/>
          <p14:tracePt t="223502" x="2157413" y="2208213"/>
          <p14:tracePt t="223519" x="2171700" y="2208213"/>
          <p14:tracePt t="223536" x="2185988" y="2208213"/>
          <p14:tracePt t="223553" x="2208213" y="2214563"/>
          <p14:tracePt t="223570" x="2222500" y="2222500"/>
          <p14:tracePt t="223588" x="2228850" y="2228850"/>
          <p14:tracePt t="223605" x="2236788" y="2228850"/>
          <p14:tracePt t="223622" x="2251075" y="2228850"/>
          <p14:tracePt t="223640" x="2265363" y="2228850"/>
          <p14:tracePt t="223656" x="2271713" y="2228850"/>
          <p14:tracePt t="223673" x="2279650" y="2236788"/>
          <p14:tracePt t="223690" x="2286000" y="2236788"/>
          <p14:tracePt t="223708" x="2308225" y="2243138"/>
          <p14:tracePt t="223742" x="2314575" y="2251075"/>
          <p14:tracePt t="223759" x="2328863" y="2257425"/>
          <p14:tracePt t="223776" x="2328863" y="2265363"/>
          <p14:tracePt t="223794" x="2336800" y="2271713"/>
          <p14:tracePt t="223827" x="2336800" y="2286000"/>
          <p14:tracePt t="223863" x="2351088" y="2293938"/>
          <p14:tracePt t="223880" x="2351088" y="2308225"/>
          <p14:tracePt t="223896" x="2357438" y="2314575"/>
          <p14:tracePt t="223930" x="2357438" y="2322513"/>
          <p14:tracePt t="223952" x="2357438" y="2328863"/>
          <p14:tracePt t="223968" x="2357438" y="2336800"/>
          <p14:tracePt t="223984" x="2357438" y="2343150"/>
          <p14:tracePt t="223999" x="2357438" y="2357438"/>
          <p14:tracePt t="224017" x="2357438" y="2365375"/>
          <p14:tracePt t="224035" x="2357438" y="2379663"/>
          <p14:tracePt t="224067" x="2357438" y="2386013"/>
          <p14:tracePt t="224084" x="2357438" y="2393950"/>
          <p14:tracePt t="224102" x="2357438" y="2408238"/>
          <p14:tracePt t="224119" x="2357438" y="2422525"/>
          <p14:tracePt t="224136" x="2351088" y="2451100"/>
          <p14:tracePt t="224155" x="2351088" y="2465388"/>
          <p14:tracePt t="224172" x="2343150" y="2471738"/>
          <p14:tracePt t="224205" x="2343150" y="2479675"/>
          <p14:tracePt t="224225" x="2343150" y="2486025"/>
          <p14:tracePt t="224239" x="2343150" y="2493963"/>
          <p14:tracePt t="224256" x="2336800" y="2500313"/>
          <p14:tracePt t="224273" x="2328863" y="2508250"/>
          <p14:tracePt t="224290" x="2328863" y="2514600"/>
          <p14:tracePt t="224308" x="2328863" y="2522538"/>
          <p14:tracePt t="224328" x="2328863" y="2528888"/>
          <p14:tracePt t="224342" x="2322513" y="2528888"/>
          <p14:tracePt t="224368" x="2322513" y="2536825"/>
          <p14:tracePt t="224376" x="2314575" y="2536825"/>
          <p14:tracePt t="224393" x="2308225" y="2536825"/>
          <p14:tracePt t="224410" x="2300288" y="2551113"/>
          <p14:tracePt t="224428" x="2293938" y="2551113"/>
          <p14:tracePt t="224445" x="2279650" y="2557463"/>
          <p14:tracePt t="224462" x="2271713" y="2565400"/>
          <p14:tracePt t="224479" x="2257425" y="2565400"/>
          <p14:tracePt t="224496" x="2251075" y="2565400"/>
          <p14:tracePt t="224513" x="2236788" y="2571750"/>
          <p14:tracePt t="224548" x="2228850" y="2571750"/>
          <p14:tracePt t="224572" x="2222500" y="2571750"/>
          <p14:tracePt t="224585" x="2214563" y="2571750"/>
          <p14:tracePt t="224601" x="2200275" y="2571750"/>
          <p14:tracePt t="224618" x="2185988" y="2571750"/>
          <p14:tracePt t="224635" x="2165350" y="2571750"/>
          <p14:tracePt t="224651" x="2157413" y="2571750"/>
          <p14:tracePt t="224668" x="2143125" y="2571750"/>
          <p14:tracePt t="224701" x="2128838" y="2571750"/>
          <p14:tracePt t="224736" x="2108200" y="2571750"/>
          <p14:tracePt t="224754" x="2051050" y="2557463"/>
          <p14:tracePt t="224772" x="2000250" y="2543175"/>
          <p14:tracePt t="224789" x="1979613" y="2536825"/>
          <p14:tracePt t="224805" x="1971675" y="2528888"/>
          <p14:tracePt t="224822" x="1965325" y="2522538"/>
          <p14:tracePt t="224839" x="1957388" y="2522538"/>
          <p14:tracePt t="224898" x="1957388" y="2514600"/>
          <p14:tracePt t="224922" x="1951038" y="2500313"/>
          <p14:tracePt t="224930" x="1943100" y="2493963"/>
          <p14:tracePt t="224942" x="1943100" y="2486025"/>
          <p14:tracePt t="224960" x="1943100" y="2479675"/>
          <p14:tracePt t="224993" x="1936750" y="2471738"/>
          <p14:tracePt t="225009" x="1936750" y="2465388"/>
          <p14:tracePt t="225015" x="1936750" y="2457450"/>
          <p14:tracePt t="225027" x="1936750" y="2451100"/>
          <p14:tracePt t="225046" x="1943100" y="2428875"/>
          <p14:tracePt t="225063" x="1943100" y="2408238"/>
          <p14:tracePt t="225080" x="1943100" y="2400300"/>
          <p14:tracePt t="225097" x="1943100" y="2393950"/>
          <p14:tracePt t="225113" x="1943100" y="2379663"/>
          <p14:tracePt t="225130" x="1943100" y="2357438"/>
          <p14:tracePt t="225147" x="1957388" y="2328863"/>
          <p14:tracePt t="225164" x="1965325" y="2308225"/>
          <p14:tracePt t="225181" x="1971675" y="2286000"/>
          <p14:tracePt t="225198" x="1979613" y="2286000"/>
          <p14:tracePt t="225216" x="1985963" y="2279650"/>
          <p14:tracePt t="225234" x="2000250" y="2265363"/>
          <p14:tracePt t="225252" x="2022475" y="2251075"/>
          <p14:tracePt t="225269" x="2043113" y="2243138"/>
          <p14:tracePt t="225286" x="2071688" y="2243138"/>
          <p14:tracePt t="225301" x="2079625" y="2243138"/>
          <p14:tracePt t="225318" x="2100263" y="2236788"/>
          <p14:tracePt t="225337" x="2114550" y="2236788"/>
          <p14:tracePt t="225353" x="2136775" y="2236788"/>
          <p14:tracePt t="225370" x="2143125" y="2228850"/>
          <p14:tracePt t="225387" x="2165350" y="2228850"/>
          <p14:tracePt t="225404" x="2185988" y="2228850"/>
          <p14:tracePt t="225421" x="2193925" y="2228850"/>
          <p14:tracePt t="225442" x="2208213" y="2228850"/>
          <p14:tracePt t="225455" x="2214563" y="2228850"/>
          <p14:tracePt t="225473" x="2236788" y="2228850"/>
          <p14:tracePt t="225490" x="2251075" y="2236788"/>
          <p14:tracePt t="225507" x="2271713" y="2251075"/>
          <p14:tracePt t="225525" x="2279650" y="2265363"/>
          <p14:tracePt t="225543" x="2293938" y="2286000"/>
          <p14:tracePt t="225558" x="2308225" y="2308225"/>
          <p14:tracePt t="225576" x="2308225" y="2343150"/>
          <p14:tracePt t="225595" x="2308225" y="2379663"/>
          <p14:tracePt t="225611" x="2308225" y="2408238"/>
          <p14:tracePt t="225629" x="2308225" y="2428875"/>
          <p14:tracePt t="225644" x="2308225" y="2443163"/>
          <p14:tracePt t="225661" x="2308225" y="2457450"/>
          <p14:tracePt t="225678" x="2308225" y="2486025"/>
          <p14:tracePt t="225695" x="2300288" y="2500313"/>
          <p14:tracePt t="225714" x="2293938" y="2514600"/>
          <p14:tracePt t="225837" x="2293938" y="2522538"/>
          <p14:tracePt t="225849" x="2286000" y="2522538"/>
          <p14:tracePt t="225921" x="2286000" y="2528888"/>
          <p14:tracePt t="226741" x="2279650" y="2528888"/>
          <p14:tracePt t="226790" x="2271713" y="2528888"/>
          <p14:tracePt t="226804" x="2265363" y="2528888"/>
          <p14:tracePt t="227288" x="2257425" y="2536825"/>
          <p14:tracePt t="227306" x="2251075" y="2536825"/>
          <p14:tracePt t="229367" x="2251075" y="2551113"/>
          <p14:tracePt t="229375" x="2251075" y="2557463"/>
          <p14:tracePt t="229382" x="2257425" y="2593975"/>
          <p14:tracePt t="229397" x="2271713" y="2665413"/>
          <p14:tracePt t="229416" x="2293938" y="2708275"/>
          <p14:tracePt t="229431" x="2308225" y="2757488"/>
          <p14:tracePt t="229451" x="2351088" y="2822575"/>
          <p14:tracePt t="229467" x="2365375" y="2851150"/>
          <p14:tracePt t="229484" x="2371725" y="2871788"/>
          <p14:tracePt t="229502" x="2379663" y="2894013"/>
          <p14:tracePt t="229517" x="2379663" y="2922588"/>
          <p14:tracePt t="229534" x="2386013" y="3000375"/>
          <p14:tracePt t="229552" x="2386013" y="3051175"/>
          <p14:tracePt t="229569" x="2400300" y="3114675"/>
          <p14:tracePt t="229586" x="2408238" y="3143250"/>
          <p14:tracePt t="229603" x="2422525" y="3171825"/>
          <p14:tracePt t="229620" x="2428875" y="3208338"/>
          <p14:tracePt t="229637" x="2436813" y="3251200"/>
          <p14:tracePt t="229654" x="2436813" y="3351213"/>
          <p14:tracePt t="229671" x="2436813" y="3436938"/>
          <p14:tracePt t="229689" x="2451100" y="3565525"/>
          <p14:tracePt t="229706" x="2457450" y="3657600"/>
          <p14:tracePt t="229723" x="2486025" y="3736975"/>
          <p14:tracePt t="229740" x="2508250" y="3851275"/>
          <p14:tracePt t="229757" x="2514600" y="3886200"/>
          <p14:tracePt t="229774" x="2528888" y="3929063"/>
          <p14:tracePt t="229792" x="2543175" y="3986213"/>
          <p14:tracePt t="229810" x="2557463" y="4057650"/>
          <p14:tracePt t="229827" x="2557463" y="4114800"/>
          <p14:tracePt t="229844" x="2565400" y="4171950"/>
          <p14:tracePt t="229862" x="2571750" y="4222750"/>
          <p14:tracePt t="229879" x="2586038" y="4265613"/>
          <p14:tracePt t="229894" x="2593975" y="4294188"/>
          <p14:tracePt t="229911" x="2600325" y="4308475"/>
          <p14:tracePt t="229929" x="2608263" y="4308475"/>
          <p14:tracePt t="229963" x="2608263" y="4314825"/>
          <p14:tracePt t="229980" x="2608263" y="4322763"/>
          <p14:tracePt t="229997" x="2608263" y="4337050"/>
          <p14:tracePt t="230014" x="2608263" y="4343400"/>
          <p14:tracePt t="230032" x="2614613" y="4379913"/>
          <p14:tracePt t="230048" x="2614613" y="4429125"/>
          <p14:tracePt t="230066" x="2622550" y="4457700"/>
          <p14:tracePt t="230083" x="2622550" y="4465638"/>
          <p14:tracePt t="230100" x="2628900" y="4514850"/>
          <p14:tracePt t="230117" x="2628900" y="4537075"/>
          <p14:tracePt t="230134" x="2628900" y="4572000"/>
          <p14:tracePt t="230151" x="2628900" y="4586288"/>
          <p14:tracePt t="230399" x="2628900" y="4594225"/>
          <p14:tracePt t="230424" x="2628900" y="4600575"/>
          <p14:tracePt t="230427" x="2628900" y="4637088"/>
          <p14:tracePt t="230444" x="2628900" y="4679950"/>
          <p14:tracePt t="230460" x="2628900" y="4686300"/>
          <p14:tracePt t="230477" x="2628900" y="4694238"/>
          <p14:tracePt t="230592" x="2628900" y="4700588"/>
          <p14:tracePt t="230725" x="2628900" y="4708525"/>
          <p14:tracePt t="230740" x="2628900" y="4714875"/>
          <p14:tracePt t="230754" x="2628900" y="4722813"/>
          <p14:tracePt t="231921" x="2636838" y="4722813"/>
          <p14:tracePt t="231929" x="2643188" y="4722813"/>
          <p14:tracePt t="231943" x="2651125" y="4722813"/>
          <p14:tracePt t="232477" x="2651125" y="4743450"/>
          <p14:tracePt t="232481" x="2651125" y="4757738"/>
          <p14:tracePt t="232500" x="2651125" y="4772025"/>
          <p14:tracePt t="232508" x="2651125" y="4779963"/>
          <p14:tracePt t="232523" x="2651125" y="4786313"/>
          <p14:tracePt t="232539" x="2651125" y="4794250"/>
          <p14:tracePt t="232649" x="2651125" y="4800600"/>
          <p14:tracePt t="232679" x="2651125" y="4808538"/>
          <p14:tracePt t="232834" x="2643188" y="4808538"/>
          <p14:tracePt t="232841" x="2643188" y="4814888"/>
          <p14:tracePt t="232875" x="2636838" y="4822825"/>
          <p14:tracePt t="232897" x="2628900" y="4822825"/>
          <p14:tracePt t="232921" x="2622550" y="4822825"/>
          <p14:tracePt t="232928" x="2614613" y="4822825"/>
          <p14:tracePt t="232936" x="2608263" y="4822825"/>
          <p14:tracePt t="232945" x="2593975" y="4822825"/>
          <p14:tracePt t="232962" x="2579688" y="4829175"/>
          <p14:tracePt t="232981" x="2565400" y="4837113"/>
          <p14:tracePt t="232998" x="2551113" y="4843463"/>
          <p14:tracePt t="233015" x="2536825" y="4843463"/>
          <p14:tracePt t="233032" x="2522538" y="4851400"/>
          <p14:tracePt t="233049" x="2508250" y="4851400"/>
          <p14:tracePt t="233066" x="2486025" y="4851400"/>
          <p14:tracePt t="233083" x="2457450" y="4851400"/>
          <p14:tracePt t="233101" x="2451100" y="4851400"/>
          <p14:tracePt t="233117" x="2443163" y="4851400"/>
          <p14:tracePt t="233135" x="2422525" y="4851400"/>
          <p14:tracePt t="233151" x="2400300" y="4851400"/>
          <p14:tracePt t="233167" x="2371725" y="4843463"/>
          <p14:tracePt t="233169" x="2357438" y="4843463"/>
          <p14:tracePt t="233185" x="2343150" y="4843463"/>
          <p14:tracePt t="233202" x="2322513" y="4843463"/>
          <p14:tracePt t="233219" x="2286000" y="4843463"/>
          <p14:tracePt t="233236" x="2251075" y="4843463"/>
          <p14:tracePt t="233254" x="2236788" y="4843463"/>
          <p14:tracePt t="233271" x="2214563" y="4851400"/>
          <p14:tracePt t="233287" x="2200275" y="4851400"/>
          <p14:tracePt t="233304" x="2157413" y="4851400"/>
          <p14:tracePt t="233321" x="2136775" y="4857750"/>
          <p14:tracePt t="233338" x="2114550" y="4857750"/>
          <p14:tracePt t="233342" x="2100263" y="4857750"/>
          <p14:tracePt t="233356" x="2071688" y="4857750"/>
          <p14:tracePt t="233375" x="2043113" y="4857750"/>
          <p14:tracePt t="233392" x="2022475" y="4865688"/>
          <p14:tracePt t="233409" x="2000250" y="4865688"/>
          <p14:tracePt t="233426" x="1993900" y="4865688"/>
          <p14:tracePt t="233443" x="1985963" y="4865688"/>
          <p14:tracePt t="233477" x="1979613" y="4872038"/>
          <p14:tracePt t="233561" x="1971675" y="4872038"/>
          <p14:tracePt t="233826" x="1971675" y="4865688"/>
          <p14:tracePt t="233841" x="1979613" y="4865688"/>
          <p14:tracePt t="233865" x="1979613" y="4857750"/>
          <p14:tracePt t="233904" x="1985963" y="4857750"/>
          <p14:tracePt t="233929" x="1985963" y="4851400"/>
          <p14:tracePt t="234178" x="1985963" y="4843463"/>
          <p14:tracePt t="234209" x="1979613" y="4843463"/>
          <p14:tracePt t="234226" x="1971675" y="4843463"/>
          <p14:tracePt t="234247" x="1965325" y="4837113"/>
          <p14:tracePt t="234264" x="1957388" y="4837113"/>
          <p14:tracePt t="234271" x="1951038" y="4837113"/>
          <p14:tracePt t="234281" x="1943100" y="4837113"/>
          <p14:tracePt t="234299" x="1928813" y="4837113"/>
          <p14:tracePt t="234316" x="1900238" y="4829175"/>
          <p14:tracePt t="234333" x="1865313" y="4829175"/>
          <p14:tracePt t="234350" x="1851025" y="4829175"/>
          <p14:tracePt t="234367" x="1836738" y="4829175"/>
          <p14:tracePt t="234384" x="1828800" y="4829175"/>
          <p14:tracePt t="234402" x="1822450" y="4829175"/>
          <p14:tracePt t="234555" x="1828800" y="4829175"/>
          <p14:tracePt t="234563" x="1843088" y="4829175"/>
          <p14:tracePt t="234576" x="1857375" y="4822825"/>
          <p14:tracePt t="234590" x="1900238" y="4822825"/>
          <p14:tracePt t="234607" x="1928813" y="4822825"/>
          <p14:tracePt t="234626" x="1951038" y="4822825"/>
          <p14:tracePt t="234643" x="1971675" y="4822825"/>
          <p14:tracePt t="234660" x="2079625" y="4822825"/>
          <p14:tracePt t="234677" x="2165350" y="4822825"/>
          <p14:tracePt t="234694" x="2222500" y="4822825"/>
          <p14:tracePt t="234712" x="2251075" y="4822825"/>
          <p14:tracePt t="234727" x="2279650" y="4822825"/>
          <p14:tracePt t="234744" x="2308225" y="4814888"/>
          <p14:tracePt t="234761" x="2322513" y="4814888"/>
          <p14:tracePt t="234780" x="2351088" y="4814888"/>
          <p14:tracePt t="234796" x="2393950" y="4814888"/>
          <p14:tracePt t="234813" x="2436813" y="4814888"/>
          <p14:tracePt t="234830" x="2443163" y="4814888"/>
          <p14:tracePt t="235310" x="2451100" y="4814888"/>
          <p14:tracePt t="235327" x="2471738" y="4814888"/>
          <p14:tracePt t="235335" x="2493963" y="4814888"/>
          <p14:tracePt t="235344" x="2522538" y="4814888"/>
          <p14:tracePt t="235361" x="2622550" y="4814888"/>
          <p14:tracePt t="235378" x="2714625" y="4814888"/>
          <p14:tracePt t="235395" x="2879725" y="4808538"/>
          <p14:tracePt t="235412" x="2986088" y="4800600"/>
          <p14:tracePt t="235431" x="3086100" y="4794250"/>
          <p14:tracePt t="235448" x="3208338" y="4772025"/>
          <p14:tracePt t="235465" x="3351213" y="4757738"/>
          <p14:tracePt t="235482" x="3500438" y="4637088"/>
          <p14:tracePt t="235498" x="3608388" y="4543425"/>
          <p14:tracePt t="235515" x="3657600" y="4494213"/>
          <p14:tracePt t="235534" x="3736975" y="4443413"/>
          <p14:tracePt t="235551" x="3829050" y="4386263"/>
          <p14:tracePt t="235568" x="3929063" y="4265613"/>
          <p14:tracePt t="235585" x="3986213" y="4151313"/>
          <p14:tracePt t="235602" x="4079875" y="4037013"/>
          <p14:tracePt t="235620" x="4200525" y="3900488"/>
          <p14:tracePt t="235637" x="4308475" y="3751263"/>
          <p14:tracePt t="235654" x="4422775" y="3608388"/>
          <p14:tracePt t="235671" x="4508500" y="3557588"/>
          <p14:tracePt t="235688" x="4608513" y="3451225"/>
          <p14:tracePt t="235706" x="4694238" y="3314700"/>
          <p14:tracePt t="235722" x="4786313" y="3179763"/>
          <p14:tracePt t="235740" x="4894263" y="3036888"/>
          <p14:tracePt t="235756" x="4972050" y="3008313"/>
          <p14:tracePt t="235775" x="5022850" y="2986088"/>
          <p14:tracePt t="235792" x="5086350" y="2943225"/>
          <p14:tracePt t="235809" x="5137150" y="2886075"/>
          <p14:tracePt t="235825" x="5180013" y="2843213"/>
          <p14:tracePt t="235843" x="5208588" y="2822575"/>
          <p14:tracePt t="235859" x="5222875" y="2814638"/>
          <p14:tracePt t="235877" x="5222875" y="2808288"/>
          <p14:tracePt t="235893" x="5229225" y="2800350"/>
          <p14:tracePt t="235909" x="5237163" y="2794000"/>
          <p14:tracePt t="235927" x="5237163" y="2779713"/>
          <p14:tracePt t="235944" x="5243513" y="2751138"/>
          <p14:tracePt t="235960" x="5243513" y="2728913"/>
          <p14:tracePt t="235978" x="5251450" y="2700338"/>
          <p14:tracePt t="235995" x="5251450" y="2693988"/>
          <p14:tracePt t="236059" x="5229225" y="2686050"/>
          <p14:tracePt t="236067" x="5208588" y="2679700"/>
          <p14:tracePt t="236076" x="5180013" y="2671763"/>
          <p14:tracePt t="236083" x="5157788" y="2651125"/>
          <p14:tracePt t="236098" x="5080000" y="2628900"/>
          <p14:tracePt t="236116" x="5029200" y="2628900"/>
          <p14:tracePt t="236134" x="4972050" y="2628900"/>
          <p14:tracePt t="236151" x="4929188" y="2628900"/>
          <p14:tracePt t="236168" x="4865688" y="2643188"/>
          <p14:tracePt t="236185" x="4794250" y="2643188"/>
          <p14:tracePt t="236201" x="4729163" y="2643188"/>
          <p14:tracePt t="236218" x="4651375" y="2643188"/>
          <p14:tracePt t="236235" x="4572000" y="2636838"/>
          <p14:tracePt t="236252" x="4514850" y="2628900"/>
          <p14:tracePt t="236270" x="4494213" y="2600325"/>
          <p14:tracePt t="236286" x="4486275" y="2593975"/>
          <p14:tracePt t="236320" x="4471988" y="2571750"/>
          <p14:tracePt t="236338" x="4471988" y="2557463"/>
          <p14:tracePt t="236342" x="4465638" y="2551113"/>
          <p14:tracePt t="236354" x="4465638" y="2543175"/>
          <p14:tracePt t="236388" x="4465638" y="2536825"/>
          <p14:tracePt t="236546" x="4471988" y="2536825"/>
          <p14:tracePt t="236553" x="4486275" y="2528888"/>
          <p14:tracePt t="236560" x="4494213" y="2522538"/>
          <p14:tracePt t="236578" x="4579938" y="2514600"/>
          <p14:tracePt t="236595" x="4679950" y="2508250"/>
          <p14:tracePt t="236614" x="4808538" y="2500313"/>
          <p14:tracePt t="236631" x="4879975" y="2500313"/>
          <p14:tracePt t="236648" x="4957763" y="2493963"/>
          <p14:tracePt t="236664" x="5022850" y="2471738"/>
          <p14:tracePt t="236680" x="5051425" y="2465388"/>
          <p14:tracePt t="236699" x="5122863" y="2457450"/>
          <p14:tracePt t="236717" x="5208588" y="2457450"/>
          <p14:tracePt t="236734" x="5280025" y="2457450"/>
          <p14:tracePt t="236751" x="5380038" y="2457450"/>
          <p14:tracePt t="236768" x="5437188" y="2443163"/>
          <p14:tracePt t="236785" x="5500688" y="2443163"/>
          <p14:tracePt t="236800" x="5529263" y="2443163"/>
          <p14:tracePt t="236818" x="5537200" y="2443163"/>
          <p14:tracePt t="236835" x="5557838" y="2436813"/>
          <p14:tracePt t="236852" x="5572125" y="2436813"/>
          <p14:tracePt t="236870" x="5622925" y="2436813"/>
          <p14:tracePt t="236888" x="5672138" y="2436813"/>
          <p14:tracePt t="236904" x="5708650" y="2436813"/>
          <p14:tracePt t="236921" x="5737225" y="2436813"/>
          <p14:tracePt t="236938" x="5751513" y="2436813"/>
          <p14:tracePt t="236955" x="5757863" y="2436813"/>
          <p14:tracePt t="236972" x="5772150" y="2443163"/>
          <p14:tracePt t="236989" x="5772150" y="2451100"/>
          <p14:tracePt t="237006" x="5786438" y="2451100"/>
          <p14:tracePt t="237023" x="5794375" y="2457450"/>
          <p14:tracePt t="237040" x="5800725" y="2457450"/>
          <p14:tracePt t="237058" x="5808663" y="2465388"/>
          <p14:tracePt t="237075" x="5815013" y="2479675"/>
          <p14:tracePt t="237093" x="5829300" y="2500313"/>
          <p14:tracePt t="237109" x="5837238" y="2514600"/>
          <p14:tracePt t="237128" x="5837238" y="2522538"/>
          <p14:tracePt t="237143" x="5837238" y="2528888"/>
          <p14:tracePt t="237145" x="5843588" y="2536825"/>
          <p14:tracePt t="237160" x="5843588" y="2543175"/>
          <p14:tracePt t="237180" x="5843588" y="2551113"/>
          <p14:tracePt t="237212" x="5843588" y="2565400"/>
          <p14:tracePt t="237229" x="5843588" y="2579688"/>
          <p14:tracePt t="237249" x="5815013" y="2622550"/>
          <p14:tracePt t="237265" x="5794375" y="2636838"/>
          <p14:tracePt t="237281" x="5794375" y="2643188"/>
          <p14:tracePt t="237297" x="5780088" y="2643188"/>
          <p14:tracePt t="237332" x="5757863" y="2651125"/>
          <p14:tracePt t="237350" x="5743575" y="2651125"/>
          <p14:tracePt t="237366" x="5729288" y="2651125"/>
          <p14:tracePt t="237383" x="5715000" y="2651125"/>
          <p14:tracePt t="237400" x="5708650" y="2651125"/>
          <p14:tracePt t="237418" x="5686425" y="2636838"/>
          <p14:tracePt t="237435" x="5665788" y="2622550"/>
          <p14:tracePt t="237453" x="5622925" y="2593975"/>
          <p14:tracePt t="237470" x="5600700" y="2571750"/>
          <p14:tracePt t="237486" x="5572125" y="2565400"/>
          <p14:tracePt t="237503" x="5551488" y="2551113"/>
          <p14:tracePt t="237520" x="5543550" y="2536825"/>
          <p14:tracePt t="237537" x="5529263" y="2508250"/>
          <p14:tracePt t="237554" x="5522913" y="2486025"/>
          <p14:tracePt t="237573" x="5514975" y="2457450"/>
          <p14:tracePt t="237591" x="5500688" y="2422525"/>
          <p14:tracePt t="237608" x="5494338" y="2400300"/>
          <p14:tracePt t="237625" x="5486400" y="2365375"/>
          <p14:tracePt t="237640" x="5486400" y="2336800"/>
          <p14:tracePt t="237659" x="5486400" y="2308225"/>
          <p14:tracePt t="237674" x="5486400" y="2279650"/>
          <p14:tracePt t="237692" x="5486400" y="2214563"/>
          <p14:tracePt t="237709" x="5500688" y="2208213"/>
          <p14:tracePt t="237726" x="5522913" y="2185988"/>
          <p14:tracePt t="237745" x="5529263" y="2171700"/>
          <p14:tracePt t="237762" x="5543550" y="2165350"/>
          <p14:tracePt t="237779" x="5557838" y="2151063"/>
          <p14:tracePt t="237797" x="5565775" y="2151063"/>
          <p14:tracePt t="237812" x="5586413" y="2143125"/>
          <p14:tracePt t="237829" x="5608638" y="2136775"/>
          <p14:tracePt t="237846" x="5622925" y="2136775"/>
          <p14:tracePt t="237850" x="5637213" y="2136775"/>
          <p14:tracePt t="237864" x="5651500" y="2136775"/>
          <p14:tracePt t="237880" x="5708650" y="2122488"/>
          <p14:tracePt t="237897" x="5722938" y="2122488"/>
          <p14:tracePt t="237915" x="5757863" y="2122488"/>
          <p14:tracePt t="237932" x="5800725" y="2122488"/>
          <p14:tracePt t="237949" x="5822950" y="2122488"/>
          <p14:tracePt t="237966" x="5880100" y="2128838"/>
          <p14:tracePt t="237984" x="5922963" y="2128838"/>
          <p14:tracePt t="238002" x="5951538" y="2136775"/>
          <p14:tracePt t="238018" x="5972175" y="2143125"/>
          <p14:tracePt t="238035" x="6000750" y="2151063"/>
          <p14:tracePt t="238052" x="6037263" y="2165350"/>
          <p14:tracePt t="238069" x="6057900" y="2171700"/>
          <p14:tracePt t="238086" x="6100763" y="2171700"/>
          <p14:tracePt t="238103" x="6115050" y="2179638"/>
          <p14:tracePt t="238120" x="6143625" y="2185988"/>
          <p14:tracePt t="238138" x="6157913" y="2200275"/>
          <p14:tracePt t="238156" x="6172200" y="2200275"/>
          <p14:tracePt t="238173" x="6180138" y="2200275"/>
          <p14:tracePt t="238264" x="6180138" y="2208213"/>
          <p14:tracePt t="238288" x="6180138" y="2214563"/>
          <p14:tracePt t="238301" x="6180138" y="2228850"/>
          <p14:tracePt t="238317" x="6180138" y="2236788"/>
          <p14:tracePt t="238326" x="6180138" y="2257425"/>
          <p14:tracePt t="238343" x="6186488" y="2271713"/>
          <p14:tracePt t="238360" x="6186488" y="2286000"/>
          <p14:tracePt t="238377" x="6186488" y="2300288"/>
          <p14:tracePt t="238394" x="6186488" y="2314575"/>
          <p14:tracePt t="238413" x="6186488" y="2322513"/>
          <p14:tracePt t="238430" x="6186488" y="2351088"/>
          <p14:tracePt t="238447" x="6186488" y="2365375"/>
          <p14:tracePt t="238466" x="6186488" y="2386013"/>
          <p14:tracePt t="238483" x="6186488" y="2400300"/>
          <p14:tracePt t="238499" x="6186488" y="2408238"/>
          <p14:tracePt t="238516" x="6180138" y="2414588"/>
          <p14:tracePt t="238533" x="6172200" y="2422525"/>
          <p14:tracePt t="238550" x="6172200" y="2428875"/>
          <p14:tracePt t="238569" x="6165850" y="2436813"/>
          <p14:tracePt t="238584" x="6165850" y="2451100"/>
          <p14:tracePt t="238600" x="6157913" y="2457450"/>
          <p14:tracePt t="238617" x="6151563" y="2471738"/>
          <p14:tracePt t="238636" x="6137275" y="2493963"/>
          <p14:tracePt t="238653" x="6129338" y="2493963"/>
          <p14:tracePt t="238671" x="6122988" y="2508250"/>
          <p14:tracePt t="238687" x="6108700" y="2514600"/>
          <p14:tracePt t="238703" x="6100763" y="2522538"/>
          <p14:tracePt t="238720" x="6094413" y="2522538"/>
          <p14:tracePt t="238737" x="6086475" y="2536825"/>
          <p14:tracePt t="238754" x="6072188" y="2543175"/>
          <p14:tracePt t="238771" x="6072188" y="2557463"/>
          <p14:tracePt t="238790" x="6065838" y="2557463"/>
          <p14:tracePt t="238807" x="6057900" y="2565400"/>
          <p14:tracePt t="238825" x="6037263" y="2565400"/>
          <p14:tracePt t="238841" x="6015038" y="2565400"/>
          <p14:tracePt t="238857" x="6000750" y="2571750"/>
          <p14:tracePt t="238874" x="5994400" y="2571750"/>
          <p14:tracePt t="238893" x="5980113" y="2571750"/>
          <p14:tracePt t="238910" x="5972175" y="2571750"/>
          <p14:tracePt t="238927" x="5965825" y="2571750"/>
          <p14:tracePt t="238943" x="5957888" y="2571750"/>
          <p14:tracePt t="238960" x="5937250" y="2571750"/>
          <p14:tracePt t="238977" x="5900738" y="2571750"/>
          <p14:tracePt t="238994" x="5865813" y="2565400"/>
          <p14:tracePt t="239014" x="5815013" y="2551113"/>
          <p14:tracePt t="239030" x="5794375" y="2551113"/>
          <p14:tracePt t="239047" x="5780088" y="2551113"/>
          <p14:tracePt t="239064" x="5765800" y="2543175"/>
          <p14:tracePt t="239081" x="5737225" y="2528888"/>
          <p14:tracePt t="239097" x="5722938" y="2522538"/>
          <p14:tracePt t="239098" x="5700713" y="2514600"/>
          <p14:tracePt t="239114" x="5672138" y="2500313"/>
          <p14:tracePt t="239131" x="5643563" y="2500313"/>
          <p14:tracePt t="239150" x="5614988" y="2486025"/>
          <p14:tracePt t="239167" x="5608638" y="2486025"/>
          <p14:tracePt t="239183" x="5586413" y="2471738"/>
          <p14:tracePt t="239287" x="5586413" y="2465388"/>
          <p14:tracePt t="239293" x="5586413" y="2457450"/>
          <p14:tracePt t="239303" x="5586413" y="2451100"/>
          <p14:tracePt t="239320" x="5594350" y="2428875"/>
          <p14:tracePt t="239339" x="5600700" y="2408238"/>
          <p14:tracePt t="239354" x="5608638" y="2400300"/>
          <p14:tracePt t="239372" x="5629275" y="2379663"/>
          <p14:tracePt t="239388" x="5657850" y="2357438"/>
          <p14:tracePt t="239405" x="5672138" y="2351088"/>
          <p14:tracePt t="239422" x="5700713" y="2328863"/>
          <p14:tracePt t="239440" x="5715000" y="2328863"/>
          <p14:tracePt t="239456" x="5751513" y="2322513"/>
          <p14:tracePt t="239474" x="5772150" y="2322513"/>
          <p14:tracePt t="239492" x="5786438" y="2322513"/>
          <p14:tracePt t="239509" x="5808663" y="2322513"/>
          <p14:tracePt t="239525" x="5822950" y="2322513"/>
          <p14:tracePt t="239544" x="5857875" y="2322513"/>
          <p14:tracePt t="239561" x="5872163" y="2322513"/>
          <p14:tracePt t="239578" x="5880100" y="2322513"/>
          <p14:tracePt t="239595" x="5894388" y="2322513"/>
          <p14:tracePt t="239612" x="5908675" y="2322513"/>
          <p14:tracePt t="239628" x="5929313" y="2322513"/>
          <p14:tracePt t="239645" x="5943600" y="2328863"/>
          <p14:tracePt t="239662" x="5951538" y="2328863"/>
          <p14:tracePt t="239679" x="5965825" y="2343150"/>
          <p14:tracePt t="239696" x="5980113" y="2343150"/>
          <p14:tracePt t="239714" x="5986463" y="2343150"/>
          <p14:tracePt t="239777" x="5986463" y="2351088"/>
          <p14:tracePt t="239801" x="5994400" y="2365375"/>
          <p14:tracePt t="239809" x="5994400" y="2371725"/>
          <p14:tracePt t="239829" x="6000750" y="2386013"/>
          <p14:tracePt t="239835" x="6008688" y="2393950"/>
          <p14:tracePt t="239852" x="6008688" y="2400300"/>
          <p14:tracePt t="239871" x="6008688" y="2436813"/>
          <p14:tracePt t="239888" x="6008688" y="2465388"/>
          <p14:tracePt t="239903" x="6008688" y="2493963"/>
          <p14:tracePt t="239920" x="6008688" y="2508250"/>
          <p14:tracePt t="239937" x="6008688" y="2522538"/>
          <p14:tracePt t="239954" x="6008688" y="2528888"/>
          <p14:tracePt t="239971" x="6000750" y="2528888"/>
          <p14:tracePt t="239990" x="6000750" y="2536825"/>
          <p14:tracePt t="240007" x="6000750" y="2543175"/>
          <p14:tracePt t="240024" x="5994400" y="2551113"/>
          <p14:tracePt t="240040" x="5994400" y="2557463"/>
          <p14:tracePt t="241093" x="5986463" y="2565400"/>
          <p14:tracePt t="241100" x="5980113" y="2579688"/>
          <p14:tracePt t="241107" x="5980113" y="2600325"/>
          <p14:tracePt t="241119" x="5965825" y="2614613"/>
          <p14:tracePt t="241136" x="5943600" y="2665413"/>
          <p14:tracePt t="241154" x="5937250" y="2693988"/>
          <p14:tracePt t="241172" x="5922963" y="2743200"/>
          <p14:tracePt t="241188" x="5908675" y="2794000"/>
          <p14:tracePt t="241206" x="5880100" y="2851150"/>
          <p14:tracePt t="241222" x="5857875" y="2879725"/>
          <p14:tracePt t="241239" x="5837238" y="2914650"/>
          <p14:tracePt t="241258" x="5822950" y="2965450"/>
          <p14:tracePt t="241275" x="5800725" y="3065463"/>
          <p14:tracePt t="241291" x="5765800" y="3143250"/>
          <p14:tracePt t="241293" x="5757863" y="3165475"/>
          <p14:tracePt t="241309" x="5737225" y="3200400"/>
          <p14:tracePt t="241324" x="5715000" y="3228975"/>
          <p14:tracePt t="241344" x="5694363" y="3243263"/>
          <p14:tracePt t="241348" x="5686425" y="3243263"/>
          <p14:tracePt t="241359" x="5680075" y="3251200"/>
          <p14:tracePt t="241378" x="5643563" y="3286125"/>
          <p14:tracePt t="241395" x="5594350" y="3351213"/>
          <p14:tracePt t="241412" x="5551488" y="3422650"/>
          <p14:tracePt t="241429" x="5514975" y="3551238"/>
          <p14:tracePt t="241446" x="5472113" y="3629025"/>
          <p14:tracePt t="241463" x="5465763" y="3700463"/>
          <p14:tracePt t="241481" x="5422900" y="3751263"/>
          <p14:tracePt t="241499" x="5422900" y="3757613"/>
          <p14:tracePt t="241515" x="5400675" y="3794125"/>
          <p14:tracePt t="241532" x="5372100" y="3829050"/>
          <p14:tracePt t="241549" x="5329238" y="3879850"/>
          <p14:tracePt t="241567" x="5257800" y="3965575"/>
          <p14:tracePt t="241582" x="5229225" y="4014788"/>
          <p14:tracePt t="241599" x="5194300" y="4057650"/>
          <p14:tracePt t="241616" x="5151438" y="4094163"/>
          <p14:tracePt t="241633" x="5122863" y="4114800"/>
          <p14:tracePt t="241650" x="5072063" y="4151313"/>
          <p14:tracePt t="241669" x="5022850" y="4200525"/>
          <p14:tracePt t="241686" x="4957763" y="4237038"/>
          <p14:tracePt t="241703" x="4857750" y="4300538"/>
          <p14:tracePt t="241721" x="4757738" y="4351338"/>
          <p14:tracePt t="241736" x="4665663" y="4386263"/>
          <p14:tracePt t="241753" x="4572000" y="4429125"/>
          <p14:tracePt t="241755" x="4551363" y="4437063"/>
          <p14:tracePt t="241770" x="4508500" y="4457700"/>
          <p14:tracePt t="241788" x="4479925" y="4471988"/>
          <p14:tracePt t="241806" x="4422775" y="4494213"/>
          <p14:tracePt t="241823" x="4365625" y="4529138"/>
          <p14:tracePt t="241840" x="4294188" y="4557713"/>
          <p14:tracePt t="241857" x="4179888" y="4586288"/>
          <p14:tracePt t="241862" x="4129088" y="4600575"/>
          <p14:tracePt t="241875" x="4094163" y="4614863"/>
          <p14:tracePt t="241892" x="3965575" y="4637088"/>
          <p14:tracePt t="241909" x="3894138" y="4657725"/>
          <p14:tracePt t="241925" x="3851275" y="4665663"/>
          <p14:tracePt t="241927" x="3800475" y="4679950"/>
          <p14:tracePt t="241942" x="3736975" y="4679950"/>
          <p14:tracePt t="241960" x="3671888" y="4714875"/>
          <p14:tracePt t="241978" x="3608388" y="4729163"/>
          <p14:tracePt t="241995" x="3522663" y="4772025"/>
          <p14:tracePt t="242011" x="3394075" y="4829175"/>
          <p14:tracePt t="242028" x="3300413" y="4872038"/>
          <p14:tracePt t="242045" x="3108325" y="4922838"/>
          <p14:tracePt t="242061" x="2979738" y="4922838"/>
          <p14:tracePt t="242079" x="2886075" y="4929188"/>
          <p14:tracePt t="242097" x="2814638" y="4951413"/>
          <p14:tracePt t="242113" x="2708275" y="4994275"/>
          <p14:tracePt t="242130" x="2651125" y="5029200"/>
          <p14:tracePt t="242147" x="2593975" y="5043488"/>
          <p14:tracePt t="242164" x="2536825" y="5065713"/>
          <p14:tracePt t="242181" x="2508250" y="5086350"/>
          <p14:tracePt t="242198" x="2393950" y="5114925"/>
          <p14:tracePt t="242216" x="2322513" y="5122863"/>
          <p14:tracePt t="242233" x="2236788" y="5129213"/>
          <p14:tracePt t="242250" x="2157413" y="5143500"/>
          <p14:tracePt t="242267" x="2085975" y="5143500"/>
          <p14:tracePt t="242284" x="1971675" y="5143500"/>
          <p14:tracePt t="242301" x="1914525" y="5157788"/>
          <p14:tracePt t="242319" x="1857375" y="5165725"/>
          <p14:tracePt t="242336" x="1808163" y="5180013"/>
          <p14:tracePt t="242353" x="1751013" y="5180013"/>
          <p14:tracePt t="242356" x="1736725" y="5180013"/>
          <p14:tracePt t="242372" x="1700213" y="5172075"/>
          <p14:tracePt t="242389" x="1657350" y="5157788"/>
          <p14:tracePt t="242406" x="1622425" y="5143500"/>
          <p14:tracePt t="242421" x="1608138" y="5129213"/>
          <p14:tracePt t="242438" x="1585913" y="5129213"/>
          <p14:tracePt t="242456" x="1571625" y="5122863"/>
          <p14:tracePt t="242474" x="1557338" y="5122863"/>
          <p14:tracePt t="242499" x="1550988" y="5122863"/>
          <p14:tracePt t="242528" x="1543050" y="5122863"/>
          <p14:tracePt t="242741" x="1557338" y="5122863"/>
          <p14:tracePt t="242749" x="1565275" y="5122863"/>
          <p14:tracePt t="242765" x="1579563" y="5122863"/>
          <p14:tracePt t="242771" x="1585913" y="5122863"/>
          <p14:tracePt t="242787" x="1600200" y="5122863"/>
          <p14:tracePt t="242799" x="1614488" y="5122863"/>
          <p14:tracePt t="242816" x="1651000" y="5114925"/>
          <p14:tracePt t="242833" x="1671638" y="5114925"/>
          <p14:tracePt t="242850" x="1685925" y="5114925"/>
          <p14:tracePt t="242942" x="1693863" y="5114925"/>
          <p14:tracePt t="242983" x="1700213" y="5114925"/>
          <p14:tracePt t="243060" x="1708150" y="5114925"/>
          <p14:tracePt t="243099" x="1714500" y="5114925"/>
          <p14:tracePt t="243121" x="1722438" y="5114925"/>
          <p14:tracePt t="243164" x="1728788" y="5114925"/>
          <p14:tracePt t="243224" x="1736725" y="5114925"/>
          <p14:tracePt t="243240" x="1743075" y="5114925"/>
          <p14:tracePt t="243255" x="1751013" y="5114925"/>
          <p14:tracePt t="243271" x="1757363" y="5114925"/>
          <p14:tracePt t="243281" x="1765300" y="5114925"/>
          <p14:tracePt t="243364" x="1771650" y="5114925"/>
          <p14:tracePt t="243379" x="1779588" y="5114925"/>
          <p14:tracePt t="243387" x="1785938" y="5122863"/>
          <p14:tracePt t="243403" x="1793875" y="5122863"/>
          <p14:tracePt t="243417" x="1814513" y="5122863"/>
          <p14:tracePt t="243432" x="1836738" y="5122863"/>
          <p14:tracePt t="243450" x="1843088" y="5122863"/>
          <p14:tracePt t="243467" x="1851025" y="5122863"/>
          <p14:tracePt t="243484" x="1857375" y="5122863"/>
          <p14:tracePt t="243501" x="1865313" y="5122863"/>
          <p14:tracePt t="243518" x="1871663" y="5122863"/>
          <p14:tracePt t="243535" x="1900238" y="5129213"/>
          <p14:tracePt t="243554" x="1908175" y="5129213"/>
          <p14:tracePt t="243571" x="1914525" y="5129213"/>
          <p14:tracePt t="243589" x="1922463" y="5129213"/>
          <p14:tracePt t="243606" x="1936750" y="5129213"/>
          <p14:tracePt t="243622" x="1943100" y="5129213"/>
          <p14:tracePt t="243640" x="1951038" y="5129213"/>
          <p14:tracePt t="243657" x="1965325" y="5129213"/>
          <p14:tracePt t="243691" x="1971675" y="5129213"/>
          <p14:tracePt t="243708" x="1985963" y="5129213"/>
          <p14:tracePt t="243727" x="1993900" y="5129213"/>
          <p14:tracePt t="243743" x="2014538" y="5129213"/>
          <p14:tracePt t="243760" x="2028825" y="5129213"/>
          <p14:tracePt t="243777" x="2043113" y="5122863"/>
          <p14:tracePt t="243794" x="2051050" y="5122863"/>
          <p14:tracePt t="243811" x="2065338" y="5122863"/>
          <p14:tracePt t="243920" x="2071688" y="5122863"/>
          <p14:tracePt t="243933" x="2079625" y="5122863"/>
          <p14:tracePt t="243949" x="2085975" y="5122863"/>
          <p14:tracePt t="243965" x="2093913" y="5122863"/>
          <p14:tracePt t="243973" x="2100263" y="5122863"/>
          <p14:tracePt t="243998" x="2108200" y="5122863"/>
          <p14:tracePt t="244131" x="2114550" y="5122863"/>
          <p14:tracePt t="244137" x="2122488" y="5122863"/>
          <p14:tracePt t="244145" x="2128838" y="5122863"/>
          <p14:tracePt t="244335" x="2136775" y="5122863"/>
          <p14:tracePt t="244349" x="2143125" y="5114925"/>
          <p14:tracePt t="244355" x="2157413" y="5114925"/>
          <p14:tracePt t="244363" x="2165350" y="5114925"/>
          <p14:tracePt t="244375" x="2179638" y="5114925"/>
          <p14:tracePt t="244392" x="2200275" y="5114925"/>
          <p14:tracePt t="244409" x="2222500" y="5114925"/>
          <p14:tracePt t="244427" x="2251075" y="5114925"/>
          <p14:tracePt t="244443" x="2257425" y="5114925"/>
          <p14:tracePt t="244461" x="2279650" y="5114925"/>
          <p14:tracePt t="244478" x="2300288" y="5108575"/>
          <p14:tracePt t="244495" x="2343150" y="5108575"/>
          <p14:tracePt t="244514" x="2400300" y="5108575"/>
          <p14:tracePt t="244531" x="2422525" y="5108575"/>
          <p14:tracePt t="244546" x="2436813" y="5108575"/>
          <p14:tracePt t="244564" x="2465388" y="5108575"/>
          <p14:tracePt t="244581" x="2486025" y="5108575"/>
          <p14:tracePt t="244602" x="2543175" y="5114925"/>
          <p14:tracePt t="244617" x="2565400" y="5114925"/>
          <p14:tracePt t="244634" x="2600325" y="5122863"/>
          <p14:tracePt t="244652" x="2622550" y="5122863"/>
          <p14:tracePt t="244668" x="2657475" y="5122863"/>
          <p14:tracePt t="244685" x="2671763" y="5122863"/>
          <p14:tracePt t="244702" x="2708275" y="5122863"/>
          <p14:tracePt t="244736" x="2714625" y="5122863"/>
          <p14:tracePt t="245505" x="2714625" y="5114925"/>
          <p14:tracePt t="245552" x="2722563" y="5114925"/>
          <p14:tracePt t="245653" x="2728913" y="5114925"/>
          <p14:tracePt t="245832" x="2722563" y="5114925"/>
          <p14:tracePt t="245856" x="2714625" y="5114925"/>
          <p14:tracePt t="245897" x="2708275" y="5114925"/>
          <p14:tracePt t="245913" x="2700338" y="5114925"/>
          <p14:tracePt t="245957" x="2693988" y="5114925"/>
          <p14:tracePt t="246341" x="2700338" y="5114925"/>
          <p14:tracePt t="246349" x="2708275" y="5114925"/>
          <p14:tracePt t="246356" x="2714625" y="5114925"/>
          <p14:tracePt t="246365" x="2714625" y="5108575"/>
          <p14:tracePt t="246381" x="2736850" y="5100638"/>
          <p14:tracePt t="246397" x="2743200" y="5100638"/>
          <p14:tracePt t="246415" x="2771775" y="5094288"/>
          <p14:tracePt t="246433" x="2779713" y="5094288"/>
          <p14:tracePt t="246467" x="2786063" y="5094288"/>
          <p14:tracePt t="246484" x="2794000" y="5094288"/>
          <p14:tracePt t="246501" x="2800350" y="5094288"/>
          <p14:tracePt t="246517" x="2828925" y="5094288"/>
          <p14:tracePt t="246534" x="2865438" y="5086350"/>
          <p14:tracePt t="246553" x="2879725" y="5080000"/>
          <p14:tracePt t="246570" x="2900363" y="5080000"/>
          <p14:tracePt t="246589" x="2908300" y="5072063"/>
          <p14:tracePt t="246603" x="2914650" y="5065713"/>
          <p14:tracePt t="246620" x="2928938" y="5065713"/>
          <p14:tracePt t="246639" x="2957513" y="5065713"/>
          <p14:tracePt t="246656" x="2986088" y="5065713"/>
          <p14:tracePt t="246673" x="3000375" y="5065713"/>
          <p14:tracePt t="246691" x="3036888" y="5065713"/>
          <p14:tracePt t="246709" x="3043238" y="5065713"/>
          <p14:tracePt t="246724" x="3051175" y="5065713"/>
          <p14:tracePt t="246742" x="3065463" y="5065713"/>
          <p14:tracePt t="246795" x="3071813" y="5072063"/>
          <p14:tracePt t="246803" x="3086100" y="5072063"/>
          <p14:tracePt t="246813" x="3100388" y="5072063"/>
          <p14:tracePt t="246825" x="3165475" y="5080000"/>
          <p14:tracePt t="246843" x="3251200" y="5100638"/>
          <p14:tracePt t="246860" x="3365500" y="5114925"/>
          <p14:tracePt t="246863" x="3414713" y="5122863"/>
          <p14:tracePt t="246878" x="3494088" y="5137150"/>
          <p14:tracePt t="246896" x="3522663" y="5143500"/>
          <p14:tracePt t="246911" x="3529013" y="5143500"/>
          <p14:tracePt t="247262" x="3522663" y="5143500"/>
          <p14:tracePt t="247302" x="3514725" y="5143500"/>
          <p14:tracePt t="247401" x="3508375" y="5143500"/>
          <p14:tracePt t="247418" x="3500438" y="5143500"/>
          <p14:tracePt t="247441" x="3494088" y="5143500"/>
          <p14:tracePt t="247583" x="3486150" y="5143500"/>
          <p14:tracePt t="247600" x="3479800" y="5143500"/>
          <p14:tracePt t="247615" x="3471863" y="5143500"/>
          <p14:tracePt t="247623" x="3465513" y="5137150"/>
          <p14:tracePt t="247795" x="3457575" y="5137150"/>
          <p14:tracePt t="247857" x="3457575" y="5129213"/>
          <p14:tracePt t="254309" x="3443288" y="5129213"/>
          <p14:tracePt t="254319" x="3429000" y="5129213"/>
          <p14:tracePt t="254325" x="3400425" y="5129213"/>
          <p14:tracePt t="254333" x="3365500" y="5122863"/>
          <p14:tracePt t="254349" x="3308350" y="5122863"/>
          <p14:tracePt t="254366" x="3208338" y="5114925"/>
          <p14:tracePt t="254384" x="3094038" y="5086350"/>
          <p14:tracePt t="254401" x="3008313" y="5080000"/>
          <p14:tracePt t="254418" x="2943225" y="5080000"/>
          <p14:tracePt t="254436" x="2894013" y="5065713"/>
          <p14:tracePt t="254453" x="2865438" y="5065713"/>
          <p14:tracePt t="254470" x="2836863" y="5065713"/>
          <p14:tracePt t="254487" x="2822575" y="5065713"/>
          <p14:tracePt t="254583" x="2814638" y="5065713"/>
          <p14:tracePt t="255136" x="2808288" y="5065713"/>
          <p14:tracePt t="255221" x="2808288" y="5072063"/>
          <p14:tracePt t="257105" x="2800350" y="5072063"/>
          <p14:tracePt t="257115" x="2800350" y="5080000"/>
          <p14:tracePt t="257127" x="2794000" y="5080000"/>
          <p14:tracePt t="257155" x="2786063" y="5080000"/>
          <p14:tracePt t="257161" x="2779713" y="5080000"/>
          <p14:tracePt t="257185" x="2771775" y="5080000"/>
          <p14:tracePt t="257194" x="2765425" y="5080000"/>
          <p14:tracePt t="257213" x="2757488" y="5080000"/>
          <p14:tracePt t="257230" x="2751138" y="5080000"/>
          <p14:tracePt t="257246" x="2743200" y="5080000"/>
          <p14:tracePt t="257270" x="2736850" y="5080000"/>
          <p14:tracePt t="257403" x="2722563" y="5080000"/>
          <p14:tracePt t="257419" x="2714625" y="5080000"/>
          <p14:tracePt t="257457" x="2708275" y="5080000"/>
          <p14:tracePt t="257525" x="2708275" y="5072063"/>
          <p14:tracePt t="257549" x="2708275" y="5065713"/>
          <p14:tracePt t="257557" x="2708275" y="5057775"/>
          <p14:tracePt t="257573" x="2708275" y="5051425"/>
          <p14:tracePt t="257581" x="2708275" y="5043488"/>
          <p14:tracePt t="257597" x="2708275" y="5037138"/>
          <p14:tracePt t="257605" x="2708275" y="5029200"/>
          <p14:tracePt t="257627" x="2708275" y="5022850"/>
          <p14:tracePt t="257639" x="2722563" y="5022850"/>
          <p14:tracePt t="257657" x="2722563" y="5008563"/>
          <p14:tracePt t="257693" x="2736850" y="5000625"/>
          <p14:tracePt t="257710" x="2736850" y="4994275"/>
          <p14:tracePt t="257725" x="2743200" y="4994275"/>
          <p14:tracePt t="257776" x="2751138" y="4994275"/>
          <p14:tracePt t="257793" x="2757488" y="4986338"/>
          <p14:tracePt t="257811" x="2765425" y="4979988"/>
          <p14:tracePt t="257818" x="2771775" y="4979988"/>
          <p14:tracePt t="257833" x="2779713" y="4979988"/>
          <p14:tracePt t="257846" x="2794000" y="4979988"/>
          <p14:tracePt t="257863" x="2800350" y="4979988"/>
          <p14:tracePt t="257879" x="2808288" y="4972050"/>
          <p14:tracePt t="257896" x="2822575" y="4972050"/>
          <p14:tracePt t="257915" x="2828925" y="4972050"/>
          <p14:tracePt t="257931" x="2851150" y="4972050"/>
          <p14:tracePt t="257949" x="2865438" y="4972050"/>
          <p14:tracePt t="257966" x="2879725" y="4979988"/>
          <p14:tracePt t="257983" x="2886075" y="4986338"/>
          <p14:tracePt t="258000" x="2894013" y="4986338"/>
          <p14:tracePt t="258017" x="2900363" y="4994275"/>
          <p14:tracePt t="258034" x="2908300" y="4994275"/>
          <p14:tracePt t="258051" x="2922588" y="5000625"/>
          <p14:tracePt t="258068" x="2922588" y="5008563"/>
          <p14:tracePt t="258085" x="2928938" y="5008563"/>
          <p14:tracePt t="258102" x="2928938" y="5014913"/>
          <p14:tracePt t="258119" x="2936875" y="5029200"/>
          <p14:tracePt t="258136" x="2936875" y="5043488"/>
          <p14:tracePt t="258153" x="2936875" y="5065713"/>
          <p14:tracePt t="258171" x="2936875" y="5086350"/>
          <p14:tracePt t="258188" x="2936875" y="5114925"/>
          <p14:tracePt t="258205" x="2928938" y="5129213"/>
          <p14:tracePt t="258222" x="2922588" y="5137150"/>
          <p14:tracePt t="258239" x="2908300" y="5137150"/>
          <p14:tracePt t="258256" x="2900363" y="5137150"/>
          <p14:tracePt t="258274" x="2886075" y="5137150"/>
          <p14:tracePt t="258291" x="2871788" y="5143500"/>
          <p14:tracePt t="258310" x="2865438" y="5143500"/>
          <p14:tracePt t="258342" x="2857500" y="5143500"/>
          <p14:tracePt t="258417" x="2851150" y="5143500"/>
          <p14:tracePt t="258487" x="2843213" y="5143500"/>
          <p14:tracePt t="258565" x="2836863" y="5143500"/>
          <p14:tracePt t="258581" x="2828925" y="5143500"/>
          <p14:tracePt t="258619" x="2822575" y="5143500"/>
          <p14:tracePt t="258636" x="2814638" y="5143500"/>
          <p14:tracePt t="258895" x="2808288" y="5143500"/>
          <p14:tracePt t="258928" x="2800350" y="5143500"/>
          <p14:tracePt t="258934" x="2800350" y="5137150"/>
          <p14:tracePt t="258981" x="2794000" y="5137150"/>
          <p14:tracePt t="259058" x="2794000" y="5129213"/>
          <p14:tracePt t="259065" x="2786063" y="5129213"/>
          <p14:tracePt t="259089" x="2779713" y="5129213"/>
          <p14:tracePt t="259098" x="2771775" y="5129213"/>
          <p14:tracePt t="259103" x="2765425" y="5122863"/>
          <p14:tracePt t="259113" x="2757488" y="5122863"/>
          <p14:tracePt t="259147" x="2751138" y="5122863"/>
          <p14:tracePt t="259222" x="2743200" y="5122863"/>
          <p14:tracePt t="259237" x="2743200" y="5114925"/>
          <p14:tracePt t="259255" x="2736850" y="5108575"/>
          <p14:tracePt t="259263" x="2736850" y="5100638"/>
          <p14:tracePt t="259268" x="2728913" y="5100638"/>
          <p14:tracePt t="259284" x="2722563" y="5100638"/>
          <p14:tracePt t="259301" x="2722563" y="5094288"/>
          <p14:tracePt t="259394" x="2714625" y="5094288"/>
          <p14:tracePt t="259410" x="2708275" y="5094288"/>
          <p14:tracePt t="260238" x="2700338" y="5094288"/>
          <p14:tracePt t="260267" x="2693988" y="5094288"/>
          <p14:tracePt t="260325" x="2686050" y="5094288"/>
          <p14:tracePt t="260331" x="2679700" y="5094288"/>
          <p14:tracePt t="260346" x="2679700" y="5086350"/>
          <p14:tracePt t="260353" x="2671763" y="5086350"/>
          <p14:tracePt t="260364" x="2665413" y="5086350"/>
          <p14:tracePt t="260381" x="2657475" y="5086350"/>
          <p14:tracePt t="260398" x="2643188" y="5086350"/>
          <p14:tracePt t="260416" x="2622550" y="5086350"/>
          <p14:tracePt t="260433" x="2614613" y="5086350"/>
          <p14:tracePt t="260468" x="2614613" y="5080000"/>
          <p14:tracePt t="260534" x="2608263" y="5080000"/>
          <p14:tracePt t="260565" x="2600325" y="5080000"/>
          <p14:tracePt t="260595" x="2593975" y="5080000"/>
          <p14:tracePt t="260636" x="2586038" y="5080000"/>
          <p14:tracePt t="260653" x="2579688" y="5080000"/>
          <p14:tracePt t="260667" x="2571750" y="5080000"/>
          <p14:tracePt t="260676" x="2565400" y="5080000"/>
          <p14:tracePt t="260691" x="2543175" y="5086350"/>
          <p14:tracePt t="260707" x="2528888" y="5094288"/>
          <p14:tracePt t="260724" x="2508250" y="5094288"/>
          <p14:tracePt t="260741" x="2493963" y="5094288"/>
          <p14:tracePt t="260758" x="2471738" y="5094288"/>
          <p14:tracePt t="260777" x="2465388" y="5100638"/>
          <p14:tracePt t="260792" x="2451100" y="5100638"/>
          <p14:tracePt t="260810" x="2414588" y="5100638"/>
          <p14:tracePt t="260827" x="2371725" y="5100638"/>
          <p14:tracePt t="260844" x="2314575" y="5114925"/>
          <p14:tracePt t="260863" x="2286000" y="5114925"/>
          <p14:tracePt t="260880" x="2265363" y="5122863"/>
          <p14:tracePt t="260897" x="2243138" y="5122863"/>
          <p14:tracePt t="260903" x="2236788" y="5122863"/>
          <p14:tracePt t="260913" x="2214563" y="5122863"/>
          <p14:tracePt t="260931" x="2179638" y="5114925"/>
          <p14:tracePt t="260948" x="2151063" y="5114925"/>
          <p14:tracePt t="260964" x="2100263" y="5108575"/>
          <p14:tracePt t="260981" x="2051050" y="5108575"/>
          <p14:tracePt t="260998" x="2014538" y="5108575"/>
          <p14:tracePt t="261018" x="1957388" y="5108575"/>
          <p14:tracePt t="261033" x="1943100" y="5108575"/>
          <p14:tracePt t="261050" x="1936750" y="5108575"/>
          <p14:tracePt t="261541" x="1943100" y="5108575"/>
          <p14:tracePt t="261558" x="1951038" y="5108575"/>
          <p14:tracePt t="261574" x="1957388" y="5108575"/>
          <p14:tracePt t="261587" x="1965325" y="5108575"/>
          <p14:tracePt t="261603" x="1971675" y="5108575"/>
          <p14:tracePt t="261683" x="1979613" y="5108575"/>
          <p14:tracePt t="261699" x="1985963" y="5108575"/>
          <p14:tracePt t="261707" x="2000250" y="5108575"/>
          <p14:tracePt t="261723" x="2008188" y="5108575"/>
          <p14:tracePt t="261737" x="2051050" y="5108575"/>
          <p14:tracePt t="261754" x="2071688" y="5108575"/>
          <p14:tracePt t="261770" x="2085975" y="5108575"/>
          <p14:tracePt t="261846" x="2093913" y="5108575"/>
          <p14:tracePt t="261904" x="2100263" y="5108575"/>
          <p14:tracePt t="261911" x="2108200" y="5108575"/>
          <p14:tracePt t="261925" x="2122488" y="5108575"/>
          <p14:tracePt t="261942" x="2128838" y="5108575"/>
          <p14:tracePt t="262010" x="2136775" y="5108575"/>
          <p14:tracePt t="262027" x="2143125" y="5100638"/>
          <p14:tracePt t="262041" x="2151063" y="5100638"/>
          <p14:tracePt t="262057" x="2157413" y="5100638"/>
          <p14:tracePt t="262073" x="2171700" y="5100638"/>
          <p14:tracePt t="262092" x="2179638" y="5100638"/>
          <p14:tracePt t="262095" x="2179638" y="5094288"/>
          <p14:tracePt t="262112" x="2185988" y="5094288"/>
          <p14:tracePt t="262129" x="2193925" y="5086350"/>
          <p14:tracePt t="262164" x="2208213" y="5086350"/>
          <p14:tracePt t="262181" x="2214563" y="5086350"/>
          <p14:tracePt t="262198" x="2228850" y="5086350"/>
          <p14:tracePt t="262215" x="2251075" y="5086350"/>
          <p14:tracePt t="262232" x="2271713" y="5080000"/>
          <p14:tracePt t="262250" x="2279650" y="5080000"/>
          <p14:tracePt t="262371" x="2286000" y="5080000"/>
          <p14:tracePt t="262387" x="2293938" y="5080000"/>
          <p14:tracePt t="262403" x="2300288" y="5080000"/>
          <p14:tracePt t="262411" x="2308225" y="5072063"/>
          <p14:tracePt t="262423" x="2314575" y="5065713"/>
          <p14:tracePt t="262438" x="2328863" y="5065713"/>
          <p14:tracePt t="262456" x="2336800" y="5065713"/>
          <p14:tracePt t="262473" x="2343150" y="5051425"/>
          <p14:tracePt t="262490" x="2351088" y="5043488"/>
          <p14:tracePt t="262506" x="2357438" y="5022850"/>
          <p14:tracePt t="262523" x="2365375" y="5008563"/>
          <p14:tracePt t="262540" x="2371725" y="4979988"/>
          <p14:tracePt t="262558" x="2379663" y="4972050"/>
          <p14:tracePt t="262575" x="2379663" y="4965700"/>
          <p14:tracePt t="262592" x="2386013" y="4957763"/>
          <p14:tracePt t="262609" x="2386013" y="4943475"/>
          <p14:tracePt t="262627" x="2393950" y="4914900"/>
          <p14:tracePt t="262643" x="2400300" y="4900613"/>
          <p14:tracePt t="262662" x="2400300" y="4886325"/>
          <p14:tracePt t="262679" x="2408238" y="4872038"/>
          <p14:tracePt t="262695" x="2408238" y="4865688"/>
          <p14:tracePt t="262696" x="2408238" y="4857750"/>
          <p14:tracePt t="262712" x="2408238" y="4851400"/>
          <p14:tracePt t="262823" x="2414588" y="4865688"/>
          <p14:tracePt t="262831" x="2422525" y="4872038"/>
          <p14:tracePt t="262837" x="2422525" y="4886325"/>
          <p14:tracePt t="262849" x="2428875" y="4908550"/>
          <p14:tracePt t="262869" x="2428875" y="4972050"/>
          <p14:tracePt t="262883" x="2428875" y="4994275"/>
          <p14:tracePt t="262900" x="2422525" y="5037138"/>
          <p14:tracePt t="262917" x="2400300" y="5051425"/>
          <p14:tracePt t="262936" x="2386013" y="5065713"/>
          <p14:tracePt t="262954" x="2371725" y="5080000"/>
          <p14:tracePt t="262971" x="2357438" y="5086350"/>
          <p14:tracePt t="263541" x="2357438" y="5094288"/>
          <p14:tracePt t="263557" x="2365375" y="5094288"/>
          <p14:tracePt t="263565" x="2371725" y="5094288"/>
          <p14:tracePt t="263580" x="2386013" y="5094288"/>
          <p14:tracePt t="263589" x="2400300" y="5094288"/>
          <p14:tracePt t="263605" x="2414588" y="5100638"/>
          <p14:tracePt t="263622" x="2422525" y="5100638"/>
          <p14:tracePt t="263640" x="2443163" y="5100638"/>
          <p14:tracePt t="263673" x="2457450" y="5100638"/>
          <p14:tracePt t="263691" x="2465388" y="5108575"/>
          <p14:tracePt t="263708" x="2479675" y="5108575"/>
          <p14:tracePt t="263725" x="2486025" y="5114925"/>
          <p14:tracePt t="263743" x="2522538" y="5129213"/>
          <p14:tracePt t="263759" x="2536825" y="5129213"/>
          <p14:tracePt t="263801" x="2543175" y="5129213"/>
          <p14:tracePt t="263863" x="2551113" y="5129213"/>
          <p14:tracePt t="263885" x="2557463" y="5129213"/>
          <p14:tracePt t="263907" x="2565400" y="5129213"/>
          <p14:tracePt t="263915" x="2571750" y="5129213"/>
          <p14:tracePt t="263939" x="2579688" y="5129213"/>
          <p14:tracePt t="263957" x="2586038" y="5129213"/>
          <p14:tracePt t="263974" x="2593975" y="5129213"/>
          <p14:tracePt t="263980" x="2600325" y="5129213"/>
          <p14:tracePt t="263988" x="2608263" y="5129213"/>
          <p14:tracePt t="263997" x="2614613" y="5129213"/>
          <p14:tracePt t="264014" x="2628900" y="5129213"/>
          <p14:tracePt t="264032" x="2657475" y="5143500"/>
          <p14:tracePt t="264049" x="2665413" y="5143500"/>
          <p14:tracePt t="264083" x="2671763" y="5151438"/>
          <p14:tracePt t="264100" x="2686050" y="5151438"/>
          <p14:tracePt t="264117" x="2686050" y="5157788"/>
          <p14:tracePt t="264134" x="2693988" y="5157788"/>
          <p14:tracePt t="270556" x="2708275" y="5157788"/>
          <p14:tracePt t="270571" x="2714625" y="5157788"/>
          <p14:tracePt t="270580" x="2728913" y="5157788"/>
          <p14:tracePt t="270586" x="2736850" y="5157788"/>
          <p14:tracePt t="270595" x="2757488" y="5151438"/>
          <p14:tracePt t="270612" x="2786063" y="5151438"/>
          <p14:tracePt t="270629" x="2800350" y="5143500"/>
          <p14:tracePt t="270647" x="2808288" y="5137150"/>
          <p14:tracePt t="270664" x="2822575" y="5137150"/>
          <p14:tracePt t="270698" x="2828925" y="5137150"/>
          <p14:tracePt t="270715" x="2836863" y="5137150"/>
          <p14:tracePt t="270735" x="2843213" y="5137150"/>
          <p14:tracePt t="270749" x="2851150" y="5137150"/>
          <p14:tracePt t="270766" x="2857500" y="5137150"/>
          <p14:tracePt t="270785" x="2865438" y="5129213"/>
          <p14:tracePt t="271106" x="2851150" y="5143500"/>
          <p14:tracePt t="271110" x="2836863" y="5157788"/>
          <p14:tracePt t="271126" x="2808288" y="5194300"/>
          <p14:tracePt t="271143" x="2757488" y="5265738"/>
          <p14:tracePt t="271162" x="2743200" y="5314950"/>
          <p14:tracePt t="271179" x="2722563" y="5357813"/>
          <p14:tracePt t="271194" x="2714625" y="5372100"/>
          <p14:tracePt t="271212" x="2708275" y="5386388"/>
          <p14:tracePt t="271229" x="2708275" y="5394325"/>
          <p14:tracePt t="271265" x="2708275" y="5400675"/>
          <p14:tracePt t="271281" x="2686050" y="5429250"/>
          <p14:tracePt t="271298" x="2679700" y="5457825"/>
          <p14:tracePt t="271314" x="2651125" y="5486400"/>
          <p14:tracePt t="271332" x="2628900" y="5514975"/>
          <p14:tracePt t="271349" x="2608263" y="5537200"/>
          <p14:tracePt t="271366" x="2593975" y="5551488"/>
          <p14:tracePt t="271383" x="2579688" y="5551488"/>
          <p14:tracePt t="271400" x="2571750" y="5551488"/>
          <p14:tracePt t="271419" x="2565400" y="5551488"/>
          <p14:tracePt t="271425" x="2551113" y="5551488"/>
          <p14:tracePt t="271438" x="2508250" y="5565775"/>
          <p14:tracePt t="271452" x="2486025" y="5565775"/>
          <p14:tracePt t="271470" x="2414588" y="5600700"/>
          <p14:tracePt t="271488" x="2386013" y="5614988"/>
          <p14:tracePt t="271506" x="2357438" y="5622925"/>
          <p14:tracePt t="271539" x="2351088" y="5629275"/>
          <p14:tracePt t="271556" x="2343150" y="5629275"/>
          <p14:tracePt t="271574" x="2336800" y="5629275"/>
          <p14:tracePt t="271590" x="2328863" y="5629275"/>
          <p14:tracePt t="271611" x="2322513" y="5629275"/>
          <p14:tracePt t="271625" x="2300288" y="5629275"/>
          <p14:tracePt t="271658" x="2293938" y="5629275"/>
          <p14:tracePt t="271675" x="2271713" y="5629275"/>
          <p14:tracePt t="271694" x="2228850" y="5600700"/>
          <p14:tracePt t="271711" x="2122488" y="5529263"/>
          <p14:tracePt t="271727" x="2065338" y="5486400"/>
          <p14:tracePt t="271743" x="2028825" y="5472113"/>
          <p14:tracePt t="271760" x="1993900" y="5472113"/>
          <p14:tracePt t="271778" x="1985963" y="5465763"/>
          <p14:tracePt t="271796" x="1965325" y="5465763"/>
          <p14:tracePt t="271830" x="1957388" y="5465763"/>
          <p14:tracePt t="271847" x="1951038" y="5451475"/>
          <p14:tracePt t="271864" x="1928813" y="5443538"/>
          <p14:tracePt t="271882" x="1922463" y="5437188"/>
          <p14:tracePt t="271898" x="1914525" y="5437188"/>
          <p14:tracePt t="271916" x="1900238" y="5429250"/>
          <p14:tracePt t="271933" x="1871663" y="5414963"/>
          <p14:tracePt t="271950" x="1836738" y="5408613"/>
          <p14:tracePt t="271968" x="1779588" y="5386388"/>
          <p14:tracePt t="271986" x="1722438" y="5380038"/>
          <p14:tracePt t="272002" x="1679575" y="5372100"/>
          <p14:tracePt t="272019" x="1643063" y="5372100"/>
          <p14:tracePt t="272035" x="1571625" y="5343525"/>
          <p14:tracePt t="272052" x="1514475" y="5343525"/>
          <p14:tracePt t="272069" x="1465263" y="5337175"/>
          <p14:tracePt t="272086" x="1400175" y="5329238"/>
          <p14:tracePt t="272103" x="1365250" y="5322888"/>
          <p14:tracePt t="272120" x="1328738" y="5314950"/>
          <p14:tracePt t="272137" x="1285875" y="5314950"/>
          <p14:tracePt t="272157" x="1257300" y="5308600"/>
          <p14:tracePt t="272173" x="1236663" y="5300663"/>
          <p14:tracePt t="272191" x="1214438" y="5294313"/>
          <p14:tracePt t="272207" x="1208088" y="5286375"/>
          <p14:tracePt t="272223" x="1200150" y="5286375"/>
          <p14:tracePt t="272240" x="1185863" y="5286375"/>
          <p14:tracePt t="272257" x="1179513" y="5280025"/>
          <p14:tracePt t="272383" x="1193800" y="5280025"/>
          <p14:tracePt t="272391" x="1200150" y="5280025"/>
          <p14:tracePt t="272399" x="1222375" y="5280025"/>
          <p14:tracePt t="272411" x="1236663" y="5280025"/>
          <p14:tracePt t="272429" x="1250950" y="5286375"/>
          <p14:tracePt t="272446" x="1300163" y="5286375"/>
          <p14:tracePt t="272463" x="1350963" y="5294313"/>
          <p14:tracePt t="272480" x="1379538" y="5300663"/>
          <p14:tracePt t="272497" x="1400175" y="5308600"/>
          <p14:tracePt t="272516" x="1414463" y="5314950"/>
          <p14:tracePt t="272533" x="1422400" y="5314950"/>
          <p14:tracePt t="272550" x="1428750" y="5322888"/>
          <p14:tracePt t="272567" x="1443038" y="5322888"/>
          <p14:tracePt t="272586" x="1465263" y="5322888"/>
          <p14:tracePt t="272602" x="1508125" y="5322888"/>
          <p14:tracePt t="272617" x="1543050" y="5329238"/>
          <p14:tracePt t="272634" x="1565275" y="5337175"/>
          <p14:tracePt t="272651" x="1585913" y="5337175"/>
          <p14:tracePt t="272668" x="1593850" y="5337175"/>
          <p14:tracePt t="272687" x="1608138" y="5337175"/>
          <p14:tracePt t="272703" x="1614488" y="5337175"/>
          <p14:tracePt t="272720" x="1628775" y="5337175"/>
          <p14:tracePt t="272737" x="1651000" y="5337175"/>
          <p14:tracePt t="272759" x="1693863" y="5337175"/>
          <p14:tracePt t="272789" x="1700213" y="5337175"/>
          <p14:tracePt t="272909" x="1708150" y="5337175"/>
          <p14:tracePt t="272917" x="1714500" y="5337175"/>
          <p14:tracePt t="272927" x="1728788" y="5337175"/>
          <p14:tracePt t="273165" x="1722438" y="5337175"/>
          <p14:tracePt t="273190" x="1714500" y="5337175"/>
          <p14:tracePt t="273195" x="1714500" y="5343525"/>
          <p14:tracePt t="273322" x="1722438" y="5343525"/>
          <p14:tracePt t="273338" x="1728788" y="5343525"/>
          <p14:tracePt t="273367" x="1736725" y="5343525"/>
          <p14:tracePt t="273415" x="1743075" y="5343525"/>
          <p14:tracePt t="273424" x="1751013" y="5343525"/>
          <p14:tracePt t="273429" x="1757363" y="5343525"/>
          <p14:tracePt t="273440" x="1765300" y="5343525"/>
          <p14:tracePt t="273457" x="1771650" y="5343525"/>
          <p14:tracePt t="273475" x="1779588" y="5343525"/>
          <p14:tracePt t="273491" x="1785938" y="5343525"/>
          <p14:tracePt t="273508" x="1800225" y="5343525"/>
          <p14:tracePt t="273596" x="1808163" y="5343525"/>
          <p14:tracePt t="273634" x="1814513" y="5343525"/>
          <p14:tracePt t="273642" x="1828800" y="5351463"/>
          <p14:tracePt t="273657" x="1836738" y="5351463"/>
          <p14:tracePt t="273665" x="1843088" y="5351463"/>
          <p14:tracePt t="273681" x="1851025" y="5351463"/>
          <p14:tracePt t="273697" x="1857375" y="5351463"/>
          <p14:tracePt t="273776" x="1865313" y="5351463"/>
          <p14:tracePt t="273781" x="1865313" y="5357813"/>
          <p14:tracePt t="273797" x="1871663" y="5357813"/>
          <p14:tracePt t="273821" x="1879600" y="5357813"/>
          <p14:tracePt t="273875" x="1885950" y="5357813"/>
          <p14:tracePt t="273954" x="1893888" y="5357813"/>
          <p14:tracePt t="273994" x="1900238" y="5357813"/>
          <p14:tracePt t="274019" x="1908175" y="5357813"/>
          <p14:tracePt t="274058" x="1914525" y="5357813"/>
          <p14:tracePt t="274290" x="1922463" y="5357813"/>
          <p14:tracePt t="274307" x="1928813" y="5357813"/>
          <p14:tracePt t="274339" x="1936750" y="5357813"/>
          <p14:tracePt t="274369" x="1936750" y="5365750"/>
          <p14:tracePt t="274377" x="1943100" y="5365750"/>
          <p14:tracePt t="274386" x="1951038" y="5365750"/>
          <p14:tracePt t="274399" x="1951038" y="5372100"/>
          <p14:tracePt t="274416" x="1957388" y="5372100"/>
          <p14:tracePt t="275143" x="1965325" y="5372100"/>
          <p14:tracePt t="282627" x="1971675" y="5386388"/>
          <p14:tracePt t="282634" x="1971675" y="5408613"/>
          <p14:tracePt t="282642" x="1965325" y="5429250"/>
          <p14:tracePt t="282662" x="1957388" y="5472113"/>
          <p14:tracePt t="282679" x="1951038" y="5486400"/>
          <p14:tracePt t="282694" x="1951038" y="5494338"/>
          <p14:tracePt t="282711" x="1951038" y="5500688"/>
          <p14:tracePt t="282728" x="1943100" y="5514975"/>
          <p14:tracePt t="282746" x="1936750" y="5529263"/>
          <p14:tracePt t="282762" x="1936750" y="5551488"/>
          <p14:tracePt t="282781" x="1928813" y="5600700"/>
          <p14:tracePt t="282798" x="1928813" y="5665788"/>
          <p14:tracePt t="282816" x="1928813" y="5708650"/>
          <p14:tracePt t="282832" x="1928813" y="5715000"/>
          <p14:tracePt t="283001" x="1922463" y="5715000"/>
          <p14:tracePt t="283133" x="1928813" y="5708650"/>
          <p14:tracePt t="283147" x="1936750" y="5700713"/>
          <p14:tracePt t="283155" x="1943100" y="5700713"/>
          <p14:tracePt t="283164" x="1951038" y="5700713"/>
          <p14:tracePt t="283173" x="1965325" y="5694363"/>
          <p14:tracePt t="283191" x="1993900" y="5686425"/>
          <p14:tracePt t="283208" x="2022475" y="5686425"/>
          <p14:tracePt t="283226" x="2079625" y="5686425"/>
          <p14:tracePt t="283244" x="2136775" y="5672138"/>
          <p14:tracePt t="283260" x="2171700" y="5657850"/>
          <p14:tracePt t="283277" x="2208213" y="5643563"/>
          <p14:tracePt t="283294" x="2228850" y="5643563"/>
          <p14:tracePt t="283311" x="2293938" y="5637213"/>
          <p14:tracePt t="283328" x="2336800" y="5637213"/>
          <p14:tracePt t="283345" x="2371725" y="5629275"/>
          <p14:tracePt t="283363" x="2422525" y="5629275"/>
          <p14:tracePt t="283380" x="2428875" y="5629275"/>
          <p14:tracePt t="283396" x="2457450" y="5629275"/>
          <p14:tracePt t="283414" x="2493963" y="5629275"/>
          <p14:tracePt t="283431" x="2522538" y="5629275"/>
          <p14:tracePt t="283448" x="2543175" y="5629275"/>
          <p14:tracePt t="283452" x="2557463" y="5629275"/>
          <p14:tracePt t="283465" x="2579688" y="5622925"/>
          <p14:tracePt t="283482" x="2608263" y="5614988"/>
          <p14:tracePt t="283555" x="2614613" y="5614988"/>
          <p14:tracePt t="283571" x="2628900" y="5614988"/>
          <p14:tracePt t="283579" x="2636838" y="5614988"/>
          <p14:tracePt t="283588" x="2665413" y="5608638"/>
          <p14:tracePt t="283604" x="2771775" y="5594350"/>
          <p14:tracePt t="283621" x="2822575" y="5594350"/>
          <p14:tracePt t="283639" x="2914650" y="5594350"/>
          <p14:tracePt t="283655" x="2971800" y="5594350"/>
          <p14:tracePt t="283671" x="3008313" y="5594350"/>
          <p14:tracePt t="283688" x="3043238" y="5600700"/>
          <p14:tracePt t="283705" x="3071813" y="5600700"/>
          <p14:tracePt t="283722" x="3108325" y="5600700"/>
          <p14:tracePt t="283739" x="3151188" y="5608638"/>
          <p14:tracePt t="283756" x="3200400" y="5608638"/>
          <p14:tracePt t="283773" x="3222625" y="5608638"/>
          <p14:tracePt t="283791" x="3228975" y="5608638"/>
          <p14:tracePt t="286014" x="3228975" y="5614988"/>
          <p14:tracePt t="286029" x="3214688" y="5622925"/>
          <p14:tracePt t="286038" x="3208338" y="5629275"/>
          <p14:tracePt t="286045" x="3194050" y="5629275"/>
          <p14:tracePt t="286053" x="3194050" y="5643563"/>
          <p14:tracePt t="286070" x="3179763" y="5651500"/>
          <p14:tracePt t="286087" x="3171825" y="5651500"/>
          <p14:tracePt t="286104" x="3157538" y="5665788"/>
          <p14:tracePt t="286121" x="3114675" y="5672138"/>
          <p14:tracePt t="286139" x="3057525" y="5694363"/>
          <p14:tracePt t="286156" x="2971800" y="5708650"/>
          <p14:tracePt t="286173" x="2886075" y="5722938"/>
          <p14:tracePt t="286190" x="2779713" y="5780088"/>
          <p14:tracePt t="286207" x="2643188" y="5872163"/>
          <p14:tracePt t="286225" x="2471738" y="5929313"/>
          <p14:tracePt t="286241" x="2436813" y="5951538"/>
          <p14:tracePt t="286258" x="2400300" y="5965825"/>
          <p14:tracePt t="286276" x="2386013" y="5980113"/>
          <p14:tracePt t="286292" x="2371725" y="5986463"/>
          <p14:tracePt t="286310" x="2357438" y="5986463"/>
          <p14:tracePt t="286327" x="2336800" y="5986463"/>
          <p14:tracePt t="286344" x="2308225" y="5986463"/>
          <p14:tracePt t="286363" x="2265363" y="5986463"/>
          <p14:tracePt t="286380" x="2214563" y="5986463"/>
          <p14:tracePt t="286396" x="2179638" y="5986463"/>
          <p14:tracePt t="286413" x="2128838" y="5986463"/>
          <p14:tracePt t="286430" x="2093913" y="5972175"/>
          <p14:tracePt t="286448" x="2036763" y="5957888"/>
          <p14:tracePt t="286455" x="2000250" y="5951538"/>
          <p14:tracePt t="286464" x="1979613" y="5943600"/>
          <p14:tracePt t="286483" x="1893888" y="5922963"/>
          <p14:tracePt t="286499" x="1865313" y="5915025"/>
          <p14:tracePt t="286518" x="1851025" y="5908675"/>
          <p14:tracePt t="286533" x="1843088" y="5908675"/>
          <p14:tracePt t="286711" x="1843088" y="5900738"/>
          <p14:tracePt t="286719" x="1836738" y="5900738"/>
          <p14:tracePt t="286749" x="1836738" y="5894388"/>
          <p14:tracePt t="286758" x="1828800" y="5894388"/>
          <p14:tracePt t="286898" x="1822450" y="5894388"/>
          <p14:tracePt t="287431" x="1822450" y="5886450"/>
          <p14:tracePt t="287545" x="1828800" y="5886450"/>
          <p14:tracePt t="287604" x="1836738" y="5886450"/>
          <p14:tracePt t="288845" x="1843088" y="5886450"/>
          <p14:tracePt t="288860" x="1851025" y="5886450"/>
          <p14:tracePt t="288881" x="1857375" y="5886450"/>
          <p14:tracePt t="288906" x="1865313" y="5886450"/>
          <p14:tracePt t="288959" x="1871663" y="5886450"/>
          <p14:tracePt t="289319" x="1879600" y="5886450"/>
          <p14:tracePt t="290298" x="1885950" y="5886450"/>
          <p14:tracePt t="290305" x="1900238" y="5894388"/>
          <p14:tracePt t="290321" x="1914525" y="5900738"/>
          <p14:tracePt t="290329" x="1936750" y="5908675"/>
          <p14:tracePt t="290337" x="1951038" y="5908675"/>
          <p14:tracePt t="290357" x="2000250" y="5915025"/>
          <p14:tracePt t="290373" x="2028825" y="5915025"/>
          <p14:tracePt t="290390" x="2036763" y="5915025"/>
          <p14:tracePt t="290407" x="2051050" y="5915025"/>
          <p14:tracePt t="290423" x="2057400" y="5915025"/>
          <p14:tracePt t="290440" x="2065338" y="5915025"/>
          <p14:tracePt t="290474" x="2079625" y="5915025"/>
          <p14:tracePt t="290493" x="2085975" y="5915025"/>
          <p14:tracePt t="290512" x="2093913" y="5922963"/>
          <p14:tracePt t="290545" x="2108200" y="5922963"/>
          <p14:tracePt t="290561" x="2114550" y="5922963"/>
          <p14:tracePt t="290578" x="2122488" y="5922963"/>
          <p14:tracePt t="290596" x="2128838" y="5929313"/>
          <p14:tracePt t="290613" x="2136775" y="5929313"/>
          <p14:tracePt t="290631" x="2151063" y="5929313"/>
          <p14:tracePt t="290646" x="2157413" y="5929313"/>
          <p14:tracePt t="290663" x="2165350" y="5929313"/>
          <p14:tracePt t="290697" x="2171700" y="5937250"/>
          <p14:tracePt t="290714" x="2185988" y="5937250"/>
          <p14:tracePt t="290731" x="2193925" y="5937250"/>
          <p14:tracePt t="290751" x="2214563" y="5937250"/>
          <p14:tracePt t="290766" x="2222500" y="5943600"/>
          <p14:tracePt t="290783" x="2222500" y="5951538"/>
          <p14:tracePt t="290801" x="2236788" y="5951538"/>
          <p14:tracePt t="290818" x="2257425" y="5951538"/>
          <p14:tracePt t="290835" x="2265363" y="5951538"/>
          <p14:tracePt t="290853" x="2279650" y="5951538"/>
          <p14:tracePt t="290870" x="2286000" y="5951538"/>
          <p14:tracePt t="290887" x="2314575" y="5951538"/>
          <p14:tracePt t="290905" x="2336800" y="5951538"/>
          <p14:tracePt t="290920" x="2357438" y="5951538"/>
          <p14:tracePt t="290937" x="2386013" y="5951538"/>
          <p14:tracePt t="290955" x="2408238" y="5943600"/>
          <p14:tracePt t="290960" x="2422525" y="5943600"/>
          <p14:tracePt t="290972" x="2428875" y="5943600"/>
          <p14:tracePt t="290989" x="2443163" y="5943600"/>
          <p14:tracePt t="291005" x="2465388" y="5937250"/>
          <p14:tracePt t="291006" x="2471738" y="5937250"/>
          <p14:tracePt t="291022" x="2486025" y="5929313"/>
          <p14:tracePt t="291041" x="2508250" y="5929313"/>
          <p14:tracePt t="291057" x="2522538" y="5929313"/>
          <p14:tracePt t="291074" x="2536825" y="5922963"/>
          <p14:tracePt t="291092" x="2557463" y="5922963"/>
          <p14:tracePt t="291110" x="2571750" y="5915025"/>
          <p14:tracePt t="291126" x="2593975" y="5915025"/>
          <p14:tracePt t="291143" x="2608263" y="5915025"/>
          <p14:tracePt t="291160" x="2636838" y="5915025"/>
          <p14:tracePt t="291177" x="2643188" y="5915025"/>
          <p14:tracePt t="291194" x="2651125" y="5915025"/>
          <p14:tracePt t="291382" x="2657475" y="5915025"/>
          <p14:tracePt t="291477" x="2679700" y="5915025"/>
          <p14:tracePt t="291493" x="2686050" y="5915025"/>
          <p14:tracePt t="291533" x="2700338" y="5908675"/>
          <p14:tracePt t="291538" x="2714625" y="5908675"/>
          <p14:tracePt t="291545" x="2736850" y="5908675"/>
          <p14:tracePt t="291553" x="2743200" y="5908675"/>
          <p14:tracePt t="291571" x="2751138" y="5900738"/>
          <p14:tracePt t="291590" x="2771775" y="5900738"/>
          <p14:tracePt t="291607" x="2843213" y="5843588"/>
          <p14:tracePt t="291624" x="2922588" y="5772150"/>
          <p14:tracePt t="291639" x="3043238" y="5680075"/>
          <p14:tracePt t="291657" x="3122613" y="5608638"/>
          <p14:tracePt t="291674" x="3243263" y="5543550"/>
          <p14:tracePt t="291691" x="3379788" y="5480050"/>
          <p14:tracePt t="291708" x="3508375" y="5380038"/>
          <p14:tracePt t="291726" x="3579813" y="5314950"/>
          <p14:tracePt t="291742" x="3636963" y="5222875"/>
          <p14:tracePt t="291760" x="3708400" y="5080000"/>
          <p14:tracePt t="291778" x="3829050" y="4808538"/>
          <p14:tracePt t="291795" x="3937000" y="4557713"/>
          <p14:tracePt t="291812" x="3965575" y="4465638"/>
          <p14:tracePt t="291829" x="3986213" y="4394200"/>
          <p14:tracePt t="291845" x="4008438" y="4365625"/>
          <p14:tracePt t="291862" x="4022725" y="4314825"/>
          <p14:tracePt t="291881" x="4037013" y="4179888"/>
          <p14:tracePt t="291899" x="4094163" y="3937000"/>
          <p14:tracePt t="291916" x="4157663" y="3579813"/>
          <p14:tracePt t="291932" x="4286250" y="3200400"/>
          <p14:tracePt t="291950" x="4357688" y="2914650"/>
          <p14:tracePt t="291967" x="4408488" y="2828925"/>
          <p14:tracePt t="291983" x="4422775" y="2794000"/>
          <p14:tracePt t="291999" x="4443413" y="2728913"/>
          <p14:tracePt t="292016" x="4486275" y="2600325"/>
          <p14:tracePt t="292034" x="4508500" y="2514600"/>
          <p14:tracePt t="292051" x="4557713" y="2408238"/>
          <p14:tracePt t="292070" x="4622800" y="2265363"/>
          <p14:tracePt t="292086" x="4657725" y="2214563"/>
          <p14:tracePt t="292104" x="4686300" y="2179638"/>
          <p14:tracePt t="292121" x="4751388" y="2108200"/>
          <p14:tracePt t="292136" x="4800600" y="2057400"/>
          <p14:tracePt t="292140" x="4837113" y="2051050"/>
          <p14:tracePt t="292155" x="4857750" y="2022475"/>
          <p14:tracePt t="292171" x="4900613" y="2000250"/>
          <p14:tracePt t="292188" x="4914900" y="1993900"/>
          <p14:tracePt t="292205" x="4943475" y="1993900"/>
          <p14:tracePt t="292222" x="4951413" y="1993900"/>
          <p14:tracePt t="292239" x="4965700" y="1993900"/>
          <p14:tracePt t="292257" x="5014913" y="1993900"/>
          <p14:tracePt t="292274" x="5043488" y="1993900"/>
          <p14:tracePt t="292290" x="5100638" y="2008188"/>
          <p14:tracePt t="292308" x="5143500" y="2028825"/>
          <p14:tracePt t="292326" x="5222875" y="2079625"/>
          <p14:tracePt t="292342" x="5380038" y="2143125"/>
          <p14:tracePt t="292361" x="5457825" y="2179638"/>
          <p14:tracePt t="292377" x="5551488" y="2208213"/>
          <p14:tracePt t="292394" x="5594350" y="2214563"/>
          <p14:tracePt t="292411" x="5622925" y="2214563"/>
          <p14:tracePt t="292428" x="5629275" y="2214563"/>
          <p14:tracePt t="292553" x="5629275" y="2222500"/>
          <p14:tracePt t="292578" x="5629275" y="2228850"/>
          <p14:tracePt t="292743" x="5629275" y="2236788"/>
          <p14:tracePt t="292771" x="5629275" y="2243138"/>
          <p14:tracePt t="292866" x="5629275" y="2251075"/>
          <p14:tracePt t="293070" x="5629275" y="2257425"/>
          <p14:tracePt t="293091" x="5629275" y="2265363"/>
          <p14:tracePt t="293107" x="5622925" y="2271713"/>
          <p14:tracePt t="293116" x="5622925" y="2279650"/>
          <p14:tracePt t="293148" x="5614988" y="2286000"/>
          <p14:tracePt t="293185" x="5608638" y="2293938"/>
          <p14:tracePt t="293193" x="5600700" y="2293938"/>
          <p14:tracePt t="293209" x="5594350" y="2293938"/>
          <p14:tracePt t="293218" x="5586413" y="2293938"/>
          <p14:tracePt t="293233" x="5572125" y="2300288"/>
          <p14:tracePt t="293250" x="5551488" y="2308225"/>
          <p14:tracePt t="293268" x="5529263" y="2314575"/>
          <p14:tracePt t="293286" x="5514975" y="2314575"/>
          <p14:tracePt t="293302" x="5451475" y="2322513"/>
          <p14:tracePt t="293319" x="5437188" y="2322513"/>
          <p14:tracePt t="293336" x="5400675" y="2328863"/>
          <p14:tracePt t="293353" x="5372100" y="2328863"/>
          <p14:tracePt t="293371" x="5337175" y="2328863"/>
          <p14:tracePt t="293387" x="5308600" y="2328863"/>
          <p14:tracePt t="293389" x="5300663" y="2328863"/>
          <p14:tracePt t="293406" x="5265738" y="2328863"/>
          <p14:tracePt t="293422" x="5237163" y="2322513"/>
          <p14:tracePt t="293439" x="5200650" y="2322513"/>
          <p14:tracePt t="293456" x="5172075" y="2322513"/>
          <p14:tracePt t="293459" x="5165725" y="2322513"/>
          <p14:tracePt t="293475" x="5151438" y="2322513"/>
          <p14:tracePt t="293492" x="5129213" y="2322513"/>
          <p14:tracePt t="293509" x="5108575" y="2314575"/>
          <p14:tracePt t="293526" x="5080000" y="2314575"/>
          <p14:tracePt t="293543" x="5057775" y="2314575"/>
          <p14:tracePt t="293558" x="5037138" y="2314575"/>
          <p14:tracePt t="293576" x="5008563" y="2314575"/>
          <p14:tracePt t="293593" x="4994275" y="2314575"/>
          <p14:tracePt t="293628" x="4986338" y="2314575"/>
          <p14:tracePt t="293650" x="4986338" y="2322513"/>
          <p14:tracePt t="293663" x="4972050" y="2336800"/>
          <p14:tracePt t="293680" x="4951413" y="2351088"/>
          <p14:tracePt t="293698" x="4922838" y="2393950"/>
          <p14:tracePt t="293713" x="4879975" y="2471738"/>
          <p14:tracePt t="293730" x="4865688" y="2508250"/>
          <p14:tracePt t="293747" x="4857750" y="2508250"/>
          <p14:tracePt t="293849" x="4857750" y="2500313"/>
          <p14:tracePt t="293857" x="4857750" y="2493963"/>
          <p14:tracePt t="293867" x="4872038" y="2486025"/>
          <p14:tracePt t="293884" x="4886325" y="2486025"/>
          <p14:tracePt t="293901" x="4908550" y="2465388"/>
          <p14:tracePt t="293921" x="4937125" y="2451100"/>
          <p14:tracePt t="293937" x="4951413" y="2436813"/>
          <p14:tracePt t="293955" x="4957763" y="2428875"/>
          <p14:tracePt t="293998" x="4965700" y="2428875"/>
          <p14:tracePt t="294021" x="4979988" y="2422525"/>
          <p14:tracePt t="294029" x="4994275" y="2414588"/>
          <p14:tracePt t="294038" x="5008563" y="2408238"/>
          <p14:tracePt t="294058" x="5037138" y="2379663"/>
          <p14:tracePt t="294074" x="5057775" y="2365375"/>
          <p14:tracePt t="294092" x="5072063" y="2343150"/>
          <p14:tracePt t="295669" x="5072063" y="2351088"/>
          <p14:tracePt t="296365" x="5072063" y="2343150"/>
          <p14:tracePt t="296411" x="5072063" y="2336800"/>
          <p14:tracePt t="296435" x="5080000" y="2336800"/>
          <p14:tracePt t="296443" x="5080000" y="2328863"/>
          <p14:tracePt t="296455" x="5086350" y="2328863"/>
          <p14:tracePt t="296521" x="5100638" y="2322513"/>
          <p14:tracePt t="296529" x="5114925" y="2322513"/>
          <p14:tracePt t="296540" x="5129213" y="2322513"/>
          <p14:tracePt t="296558" x="5200650" y="2322513"/>
          <p14:tracePt t="296577" x="5237163" y="2314575"/>
          <p14:tracePt t="296594" x="5280025" y="2314575"/>
          <p14:tracePt t="296611" x="5322888" y="2314575"/>
          <p14:tracePt t="296628" x="5351463" y="2322513"/>
          <p14:tracePt t="296645" x="5372100" y="2336800"/>
          <p14:tracePt t="296663" x="5394325" y="2336800"/>
          <p14:tracePt t="296679" x="5400675" y="2336800"/>
          <p14:tracePt t="296789" x="5394325" y="2343150"/>
          <p14:tracePt t="296797" x="5380038" y="2343150"/>
          <p14:tracePt t="296803" x="5372100" y="2343150"/>
          <p14:tracePt t="296814" x="5357813" y="2343150"/>
          <p14:tracePt t="296832" x="5308600" y="2343150"/>
          <p14:tracePt t="296849" x="5286375" y="2328863"/>
          <p14:tracePt t="296868" x="5243513" y="2322513"/>
          <p14:tracePt t="296885" x="5194300" y="2308225"/>
          <p14:tracePt t="296903" x="5137150" y="2300288"/>
          <p14:tracePt t="296919" x="5114925" y="2300288"/>
          <p14:tracePt t="296935" x="5086350" y="2300288"/>
          <p14:tracePt t="296952" x="5051425" y="2300288"/>
          <p14:tracePt t="296970" x="5029200" y="2300288"/>
          <p14:tracePt t="296974" x="5014913" y="2300288"/>
          <p14:tracePt t="297115" x="5008563" y="2300288"/>
          <p14:tracePt t="297489" x="5000625" y="2300288"/>
          <p14:tracePt t="297497" x="5000625" y="2308225"/>
          <p14:tracePt t="297616" x="4994275" y="2308225"/>
          <p14:tracePt t="297927" x="4994275" y="2314575"/>
          <p14:tracePt t="297961" x="5000625" y="2322513"/>
          <p14:tracePt t="297966" x="5008563" y="2322513"/>
          <p14:tracePt t="297980" x="5022850" y="2322513"/>
          <p14:tracePt t="297997" x="5037138" y="2328863"/>
          <p14:tracePt t="298015" x="5051425" y="2328863"/>
          <p14:tracePt t="298032" x="5057775" y="2336800"/>
          <p14:tracePt t="298049" x="5080000" y="2343150"/>
          <p14:tracePt t="298066" x="5108575" y="2351088"/>
          <p14:tracePt t="298083" x="5122863" y="2351088"/>
          <p14:tracePt t="298100" x="5137150" y="2357438"/>
          <p14:tracePt t="298117" x="5143500" y="2357438"/>
          <p14:tracePt t="298134" x="5157788" y="2357438"/>
          <p14:tracePt t="298152" x="5172075" y="2357438"/>
          <p14:tracePt t="298169" x="5186363" y="2357438"/>
          <p14:tracePt t="298187" x="5208588" y="2357438"/>
          <p14:tracePt t="298204" x="5214938" y="2357438"/>
          <p14:tracePt t="298221" x="5222875" y="2357438"/>
          <p14:tracePt t="298335" x="5214938" y="2357438"/>
          <p14:tracePt t="298344" x="5208588" y="2357438"/>
          <p14:tracePt t="298351" x="5200650" y="2357438"/>
          <p14:tracePt t="298359" x="5194300" y="2357438"/>
          <p14:tracePt t="298374" x="5172075" y="2357438"/>
          <p14:tracePt t="298393" x="5165725" y="2357438"/>
          <p14:tracePt t="298412" x="5137150" y="2357438"/>
          <p14:tracePt t="298428" x="5129213" y="2357438"/>
          <p14:tracePt t="298444" x="5114925" y="2357438"/>
          <p14:tracePt t="298460" x="5100638" y="2357438"/>
          <p14:tracePt t="298477" x="5080000" y="2357438"/>
          <p14:tracePt t="298482" x="5072063" y="2357438"/>
          <p14:tracePt t="298497" x="5065713" y="2357438"/>
          <p14:tracePt t="298512" x="5043488" y="2357438"/>
          <p14:tracePt t="298530" x="5037138" y="2357438"/>
          <p14:tracePt t="298653" x="5029200" y="2357438"/>
          <p14:tracePt t="298677" x="5022850" y="2357438"/>
          <p14:tracePt t="298748" x="5014913" y="2357438"/>
          <p14:tracePt t="298975" x="5022850" y="2357438"/>
          <p14:tracePt t="298989" x="5029200" y="2357438"/>
          <p14:tracePt t="298998" x="5043488" y="2357438"/>
          <p14:tracePt t="299013" x="5051425" y="2357438"/>
          <p14:tracePt t="299026" x="5065713" y="2357438"/>
          <p14:tracePt t="299043" x="5072063" y="2357438"/>
          <p14:tracePt t="299060" x="5100638" y="2357438"/>
          <p14:tracePt t="299077" x="5108575" y="2357438"/>
          <p14:tracePt t="299095" x="5129213" y="2365375"/>
          <p14:tracePt t="299111" x="5157788" y="2371725"/>
          <p14:tracePt t="299129" x="5214938" y="2371725"/>
          <p14:tracePt t="299145" x="5237163" y="2371725"/>
          <p14:tracePt t="299163" x="5257800" y="2371725"/>
          <p14:tracePt t="299180" x="5265738" y="2371725"/>
          <p14:tracePt t="299197" x="5272088" y="2371725"/>
          <p14:tracePt t="299240" x="5280025" y="2371725"/>
          <p14:tracePt t="299296" x="5286375" y="2371725"/>
          <p14:tracePt t="299301" x="5294313" y="2371725"/>
          <p14:tracePt t="299325" x="5300663" y="2371725"/>
          <p14:tracePt t="299687" x="5300663" y="2365375"/>
          <p14:tracePt t="300045" x="5308600" y="2365375"/>
          <p14:tracePt t="300103" x="5314950" y="2365375"/>
          <p14:tracePt t="300122" x="5322888" y="2365375"/>
          <p14:tracePt t="300153" x="5329238" y="2365375"/>
          <p14:tracePt t="300161" x="5337175" y="2365375"/>
          <p14:tracePt t="300177" x="5351463" y="2357438"/>
          <p14:tracePt t="300193" x="5351463" y="2351088"/>
          <p14:tracePt t="300202" x="5357813" y="2343150"/>
          <p14:tracePt t="300231" x="5365750" y="2343150"/>
          <p14:tracePt t="300272" x="5372100" y="2343150"/>
          <p14:tracePt t="300280" x="5372100" y="2336800"/>
          <p14:tracePt t="300287" x="5380038" y="2336800"/>
          <p14:tracePt t="300607" x="5380038" y="2343150"/>
          <p14:tracePt t="300629" x="5380038" y="2351088"/>
          <p14:tracePt t="300648" x="5380038" y="2357438"/>
          <p14:tracePt t="300671" x="5380038" y="2365375"/>
          <p14:tracePt t="300678" x="5380038" y="2371725"/>
          <p14:tracePt t="300693" x="5380038" y="2379663"/>
          <p14:tracePt t="300705" x="5380038" y="2393950"/>
          <p14:tracePt t="300722" x="5380038" y="2400300"/>
          <p14:tracePt t="300742" x="5380038" y="2408238"/>
          <p14:tracePt t="300756" x="5380038" y="2414588"/>
          <p14:tracePt t="300773" x="5380038" y="2422525"/>
          <p14:tracePt t="300791" x="5380038" y="2443163"/>
          <p14:tracePt t="300808" x="5380038" y="2457450"/>
          <p14:tracePt t="300825" x="5380038" y="2465388"/>
          <p14:tracePt t="300842" x="5380038" y="2479675"/>
          <p14:tracePt t="300877" x="5380038" y="2486025"/>
          <p14:tracePt t="300894" x="5380038" y="2493963"/>
          <p14:tracePt t="300911" x="5380038" y="2500313"/>
          <p14:tracePt t="303279" x="5380038" y="2493963"/>
          <p14:tracePt t="303285" x="5372100" y="2493963"/>
          <p14:tracePt t="303301" x="5357813" y="2493963"/>
          <p14:tracePt t="303311" x="5343525" y="2493963"/>
          <p14:tracePt t="303327" x="5329238" y="2486025"/>
          <p14:tracePt t="303344" x="5308600" y="2486025"/>
          <p14:tracePt t="303361" x="5286375" y="2486025"/>
          <p14:tracePt t="303560" x="5286375" y="2479675"/>
          <p14:tracePt t="303592" x="5294313" y="2479675"/>
          <p14:tracePt t="303599" x="5300663" y="2479675"/>
          <p14:tracePt t="303613" x="5308600" y="2479675"/>
          <p14:tracePt t="303622" x="5308600" y="2471738"/>
          <p14:tracePt t="303636" x="5314950" y="2471738"/>
          <p14:tracePt t="303662" x="5322888" y="2465388"/>
          <p14:tracePt t="303671" x="5329238" y="2465388"/>
          <p14:tracePt t="303694" x="5337175" y="2457450"/>
          <p14:tracePt t="303704" x="5351463" y="2457450"/>
          <p14:tracePt t="303722" x="5372100" y="2451100"/>
          <p14:tracePt t="303738" x="5386388" y="2443163"/>
          <p14:tracePt t="303757" x="5408613" y="2436813"/>
          <p14:tracePt t="303775" x="5414963" y="2422525"/>
          <p14:tracePt t="303790" x="5422900" y="2422525"/>
          <p14:tracePt t="303792" x="5429250" y="2422525"/>
          <p14:tracePt t="303855" x="5443538" y="2422525"/>
          <p14:tracePt t="303863" x="5451475" y="2422525"/>
          <p14:tracePt t="303876" x="5465763" y="2422525"/>
          <p14:tracePt t="303893" x="5486400" y="2422525"/>
          <p14:tracePt t="303911" x="5522913" y="2422525"/>
          <p14:tracePt t="303928" x="5557838" y="2422525"/>
          <p14:tracePt t="303945" x="5580063" y="2414588"/>
          <p14:tracePt t="303963" x="5600700" y="2414588"/>
          <p14:tracePt t="303979" x="5608638" y="2414588"/>
          <p14:tracePt t="303999" x="5614988" y="2414588"/>
          <p14:tracePt t="304273" x="5622925" y="2422525"/>
          <p14:tracePt t="304278" x="5622925" y="2436813"/>
          <p14:tracePt t="304286" x="5629275" y="2436813"/>
          <p14:tracePt t="304304" x="5629275" y="2443163"/>
          <p14:tracePt t="304321" x="5637213" y="2457450"/>
          <p14:tracePt t="304340" x="5637213" y="2479675"/>
          <p14:tracePt t="304355" x="5637213" y="2508250"/>
          <p14:tracePt t="304373" x="5637213" y="2528888"/>
          <p14:tracePt t="304389" x="5629275" y="2528888"/>
          <p14:tracePt t="304423" x="5600700" y="2536825"/>
          <p14:tracePt t="304441" x="5594350" y="2528888"/>
          <p14:tracePt t="304458" x="5565775" y="2522538"/>
          <p14:tracePt t="304476" x="5543550" y="2514600"/>
          <p14:tracePt t="304481" x="5537200" y="2514600"/>
          <p14:tracePt t="304499" x="5529263" y="2514600"/>
          <p14:tracePt t="304511" x="5522913" y="2514600"/>
          <p14:tracePt t="304527" x="5522913" y="2500313"/>
          <p14:tracePt t="304544" x="5522913" y="2493963"/>
          <p14:tracePt t="304563" x="5514975" y="2479675"/>
          <p14:tracePt t="304579" x="5508625" y="2443163"/>
          <p14:tracePt t="304597" x="5508625" y="2408238"/>
          <p14:tracePt t="304612" x="5508625" y="2343150"/>
          <p14:tracePt t="304629" x="5508625" y="2308225"/>
          <p14:tracePt t="304647" x="5522913" y="2293938"/>
          <p14:tracePt t="304665" x="5543550" y="2279650"/>
          <p14:tracePt t="304683" x="5580063" y="2265363"/>
          <p14:tracePt t="304700" x="5614988" y="2265363"/>
          <p14:tracePt t="304717" x="5665788" y="2265363"/>
          <p14:tracePt t="304734" x="5700713" y="2279650"/>
          <p14:tracePt t="304751" x="5737225" y="2279650"/>
          <p14:tracePt t="304769" x="5757863" y="2293938"/>
          <p14:tracePt t="304784" x="5757863" y="2300288"/>
          <p14:tracePt t="304802" x="5765800" y="2308225"/>
          <p14:tracePt t="304818" x="5772150" y="2322513"/>
          <p14:tracePt t="304835" x="5772150" y="2343150"/>
          <p14:tracePt t="304852" x="5772150" y="2379663"/>
          <p14:tracePt t="304870" x="5772150" y="2443163"/>
          <p14:tracePt t="304886" x="5765800" y="2465388"/>
          <p14:tracePt t="304904" x="5757863" y="2471738"/>
          <p14:tracePt t="304921" x="5743575" y="2471738"/>
          <p14:tracePt t="304938" x="5729288" y="2479675"/>
          <p14:tracePt t="304955" x="5694363" y="2486025"/>
          <p14:tracePt t="304972" x="5680075" y="2493963"/>
          <p14:tracePt t="304990" x="5672138" y="2493963"/>
          <p14:tracePt t="305099" x="5672138" y="2500313"/>
          <p14:tracePt t="307949" x="5665788" y="2500313"/>
          <p14:tracePt t="307965" x="5651500" y="2500313"/>
          <p14:tracePt t="307974" x="5643563" y="2500313"/>
          <p14:tracePt t="307981" x="5622925" y="2508250"/>
          <p14:tracePt t="307990" x="5608638" y="2508250"/>
          <p14:tracePt t="308005" x="5580063" y="2514600"/>
          <p14:tracePt t="308023" x="5551488" y="2522538"/>
          <p14:tracePt t="308040" x="5543550" y="2522538"/>
          <p14:tracePt t="308058" x="5537200" y="2522538"/>
          <p14:tracePt t="308183" x="5537200" y="2514600"/>
          <p14:tracePt t="308191" x="5529263" y="2500313"/>
          <p14:tracePt t="308199" x="5522913" y="2493963"/>
          <p14:tracePt t="308211" x="5514975" y="2486025"/>
          <p14:tracePt t="308228" x="5508625" y="2471738"/>
          <p14:tracePt t="308247" x="5508625" y="2443163"/>
          <p14:tracePt t="308264" x="5508625" y="2422525"/>
          <p14:tracePt t="308281" x="5508625" y="2408238"/>
          <p14:tracePt t="308298" x="5508625" y="2393950"/>
          <p14:tracePt t="308314" x="5508625" y="2386013"/>
          <p14:tracePt t="308331" x="5514975" y="2379663"/>
          <p14:tracePt t="308350" x="5522913" y="2371725"/>
          <p14:tracePt t="308367" x="5529263" y="2365375"/>
          <p14:tracePt t="308384" x="5543550" y="2357438"/>
          <p14:tracePt t="308403" x="5565775" y="2351088"/>
          <p14:tracePt t="308419" x="5594350" y="2336800"/>
          <p14:tracePt t="308435" x="5622925" y="2336800"/>
          <p14:tracePt t="308453" x="5651500" y="2322513"/>
          <p14:tracePt t="308468" x="5672138" y="2308225"/>
          <p14:tracePt t="308489" x="5694363" y="2308225"/>
          <p14:tracePt t="308507" x="5700713" y="2308225"/>
          <p14:tracePt t="308523" x="5715000" y="2308225"/>
          <p14:tracePt t="308539" x="5743575" y="2300288"/>
          <p14:tracePt t="308556" x="5765800" y="2293938"/>
          <p14:tracePt t="308572" x="5794375" y="2293938"/>
          <p14:tracePt t="308588" x="5800725" y="2293938"/>
          <p14:tracePt t="308606" x="5808663" y="2293938"/>
          <p14:tracePt t="308623" x="5822950" y="2293938"/>
          <p14:tracePt t="308641" x="5829300" y="2293938"/>
          <p14:tracePt t="308658" x="5829300" y="2300288"/>
          <p14:tracePt t="308724" x="5829300" y="2308225"/>
          <p14:tracePt t="308732" x="5829300" y="2314575"/>
          <p14:tracePt t="308742" x="5837238" y="2322513"/>
          <p14:tracePt t="308760" x="5843588" y="2351088"/>
          <p14:tracePt t="308777" x="5851525" y="2357438"/>
          <p14:tracePt t="308794" x="5851525" y="2365375"/>
          <p14:tracePt t="308811" x="5851525" y="2379663"/>
          <p14:tracePt t="308828" x="5851525" y="2386013"/>
          <p14:tracePt t="308846" x="5851525" y="2414588"/>
          <p14:tracePt t="308863" x="5829300" y="2436813"/>
          <p14:tracePt t="308881" x="5822950" y="2443163"/>
          <p14:tracePt t="308897" x="5822950" y="2451100"/>
          <p14:tracePt t="308914" x="5808663" y="2451100"/>
          <p14:tracePt t="308931" x="5800725" y="2457450"/>
          <p14:tracePt t="308966" x="5794375" y="2457450"/>
          <p14:tracePt t="309621" x="5794375" y="2465388"/>
          <p14:tracePt t="310332" x="5794375" y="2457450"/>
          <p14:tracePt t="311224" x="5794375" y="2479675"/>
          <p14:tracePt t="311229" x="5794375" y="2486025"/>
          <p14:tracePt t="311244" x="5794375" y="2500313"/>
          <p14:tracePt t="311279" x="5800725" y="2500313"/>
          <p14:tracePt t="311347" x="5800725" y="2508250"/>
          <p14:tracePt t="312315" x="5800725" y="2528888"/>
          <p14:tracePt t="312323" x="5800725" y="2571750"/>
          <p14:tracePt t="312331" x="5800725" y="2657475"/>
          <p14:tracePt t="312341" x="5800725" y="2722563"/>
          <p14:tracePt t="312360" x="5794375" y="2900363"/>
          <p14:tracePt t="312377" x="5780088" y="3057525"/>
          <p14:tracePt t="312393" x="5722938" y="3222625"/>
          <p14:tracePt t="312395" x="5694363" y="3308350"/>
          <p14:tracePt t="312410" x="5614988" y="3443288"/>
          <p14:tracePt t="312427" x="5551488" y="3594100"/>
          <p14:tracePt t="312444" x="5508625" y="3686175"/>
          <p14:tracePt t="312461" x="5429250" y="3779838"/>
          <p14:tracePt t="312478" x="5300663" y="4008438"/>
          <p14:tracePt t="312497" x="5229225" y="4179888"/>
          <p14:tracePt t="312502" x="5200650" y="4257675"/>
          <p14:tracePt t="312514" x="5151438" y="4386263"/>
          <p14:tracePt t="312531" x="5080000" y="4579938"/>
          <p14:tracePt t="312548" x="5014913" y="4729163"/>
          <p14:tracePt t="312566" x="4929188" y="4914900"/>
          <p14:tracePt t="312583" x="4851400" y="5008563"/>
          <p14:tracePt t="312603" x="4751388" y="5080000"/>
          <p14:tracePt t="312615" x="4665663" y="5180013"/>
          <p14:tracePt t="312632" x="4551363" y="5308600"/>
          <p14:tracePt t="312652" x="4408488" y="5494338"/>
          <p14:tracePt t="312668" x="4337050" y="5600700"/>
          <p14:tracePt t="312684" x="4294188" y="5686425"/>
          <p14:tracePt t="312701" x="4265613" y="5751513"/>
          <p14:tracePt t="312718" x="4214813" y="5800725"/>
          <p14:tracePt t="312737" x="4114800" y="5900738"/>
          <p14:tracePt t="312754" x="4086225" y="5929313"/>
          <p14:tracePt t="312770" x="4022725" y="5965825"/>
          <p14:tracePt t="312786" x="3979863" y="6000750"/>
          <p14:tracePt t="312804" x="3900488" y="6086475"/>
          <p14:tracePt t="312821" x="3829050" y="6157913"/>
          <p14:tracePt t="312840" x="3757613" y="6223000"/>
          <p14:tracePt t="312857" x="3729038" y="6237288"/>
          <p14:tracePt t="312874" x="3657600" y="6272213"/>
          <p14:tracePt t="312889" x="3579813" y="6286500"/>
          <p14:tracePt t="312907" x="3500438" y="6315075"/>
          <p14:tracePt t="312924" x="3386138" y="6343650"/>
          <p14:tracePt t="312943" x="3314700" y="6351588"/>
          <p14:tracePt t="312960" x="3265488" y="6357938"/>
          <p14:tracePt t="312977" x="3200400" y="6394450"/>
          <p14:tracePt t="312992" x="3136900" y="6423025"/>
          <p14:tracePt t="313010" x="3043238" y="6443663"/>
          <p14:tracePt t="313028" x="3008313" y="6457950"/>
          <p14:tracePt t="313045" x="2971800" y="6457950"/>
          <p14:tracePt t="313061" x="2943225" y="6457950"/>
          <p14:tracePt t="313080" x="2922588" y="6457950"/>
          <p14:tracePt t="313099" x="2900363" y="6457950"/>
          <p14:tracePt t="313114" x="2851150" y="6443663"/>
          <p14:tracePt t="313131" x="2822575" y="6443663"/>
          <p14:tracePt t="313148" x="2779713" y="6443663"/>
          <p14:tracePt t="313166" x="2714625" y="6429375"/>
          <p14:tracePt t="313183" x="2686050" y="6423025"/>
          <p14:tracePt t="313200" x="2651125" y="6408738"/>
          <p14:tracePt t="313215" x="2643188" y="6408738"/>
          <p14:tracePt t="313232" x="2636838" y="6400800"/>
          <p14:tracePt t="313251" x="2622550" y="6400800"/>
          <p14:tracePt t="313268" x="2614613" y="6400800"/>
          <p14:tracePt t="313301" x="2608263" y="6400800"/>
          <p14:tracePt t="313318" x="2593975" y="6386513"/>
          <p14:tracePt t="313336" x="2586038" y="6386513"/>
          <p14:tracePt t="313353" x="2571750" y="6380163"/>
          <p14:tracePt t="313369" x="2565400" y="6380163"/>
          <p14:tracePt t="314074" x="2571750" y="6380163"/>
          <p14:tracePt t="314089" x="2579688" y="6380163"/>
          <p14:tracePt t="314097" x="2586038" y="6380163"/>
          <p14:tracePt t="314114" x="2593975" y="6380163"/>
          <p14:tracePt t="314123" x="2600325" y="6380163"/>
          <p14:tracePt t="314143" x="2608263" y="6380163"/>
          <p14:tracePt t="314237" x="2614613" y="6380163"/>
          <p14:tracePt t="315458" x="2622550" y="6380163"/>
          <p14:tracePt t="315480" x="2628900" y="6380163"/>
          <p14:tracePt t="315866" x="2628900" y="6372225"/>
          <p14:tracePt t="316433" x="2636838" y="6372225"/>
          <p14:tracePt t="316495" x="2643188" y="6372225"/>
          <p14:tracePt t="316512" x="2651125" y="6372225"/>
          <p14:tracePt t="316520" x="2657475" y="6372225"/>
          <p14:tracePt t="316527" x="2657475" y="6365875"/>
          <p14:tracePt t="316540" x="2686050" y="6357938"/>
          <p14:tracePt t="316557" x="2743200" y="6357938"/>
          <p14:tracePt t="316574" x="2828925" y="6337300"/>
          <p14:tracePt t="316593" x="2879725" y="6329363"/>
          <p14:tracePt t="316611" x="3057525" y="6272213"/>
          <p14:tracePt t="316627" x="3114675" y="6229350"/>
          <p14:tracePt t="316643" x="3422650" y="5943600"/>
          <p14:tracePt t="316660" x="3679825" y="5772150"/>
          <p14:tracePt t="316677" x="3986213" y="5522913"/>
          <p14:tracePt t="316694" x="4314825" y="5243513"/>
          <p14:tracePt t="316711" x="4657725" y="4865688"/>
          <p14:tracePt t="316728" x="4994275" y="4500563"/>
          <p14:tracePt t="316745" x="5214938" y="4200525"/>
          <p14:tracePt t="316764" x="5414963" y="3922713"/>
          <p14:tracePt t="316783" x="5600700" y="3651250"/>
          <p14:tracePt t="316797" x="5865813" y="3322638"/>
          <p14:tracePt t="316799" x="5972175" y="3151188"/>
          <p14:tracePt t="316814" x="6157913" y="2857500"/>
          <p14:tracePt t="316831" x="6380163" y="2614613"/>
          <p14:tracePt t="316848" x="6486525" y="2508250"/>
          <p14:tracePt t="316866" x="6615113" y="2422525"/>
          <p14:tracePt t="316882" x="6729413" y="2371725"/>
          <p14:tracePt t="316900" x="6823075" y="2286000"/>
          <p14:tracePt t="316917" x="6915150" y="2200275"/>
          <p14:tracePt t="316935" x="6980238" y="2071688"/>
          <p14:tracePt t="316951" x="7043738" y="1965325"/>
          <p14:tracePt t="316968" x="7086600" y="1893888"/>
          <p14:tracePt t="316987" x="7129463" y="1843088"/>
          <p14:tracePt t="317005" x="7137400" y="1828800"/>
          <p14:tracePt t="317023" x="7151688" y="1828800"/>
          <p14:tracePt t="317038" x="7151688" y="1822450"/>
          <p14:tracePt t="317055" x="7158038" y="1822450"/>
          <p14:tracePt t="317275" x="7158038" y="1828800"/>
          <p14:tracePt t="317285" x="7151688" y="1828800"/>
          <p14:tracePt t="319820" x="0" y="0"/>
        </p14:tracePtLst>
      </p14:laserTraceLst>
    </p:ext>
  </p:extLs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27591</TotalTime>
  <Words>656</Words>
  <Application>Microsoft Office PowerPoint</Application>
  <PresentationFormat>화면 슬라이드 쇼(4:3)</PresentationFormat>
  <Paragraphs>237</Paragraphs>
  <Slides>23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굴림</vt:lpstr>
      <vt:lpstr>맑은 고딕</vt:lpstr>
      <vt:lpstr>바탕</vt:lpstr>
      <vt:lpstr>한양해서</vt:lpstr>
      <vt:lpstr>휴먼엑스포</vt:lpstr>
      <vt:lpstr>Arial</vt:lpstr>
      <vt:lpstr>Times New Roman</vt:lpstr>
      <vt:lpstr>1_Office 테마</vt:lpstr>
      <vt:lpstr>연결된 구조 2</vt:lpstr>
      <vt:lpstr>PowerPoint 프레젠테이션</vt:lpstr>
      <vt:lpstr>PowerPoint 프레젠테이션</vt:lpstr>
      <vt:lpstr>PowerPoint 프레젠테이션</vt:lpstr>
      <vt:lpstr>6.5 이중연결리스트의 응용: 연결된 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size(), print()</vt:lpstr>
      <vt:lpstr>원형 이중 연결 리스트 </vt:lpstr>
      <vt:lpstr>addFront() </vt:lpstr>
      <vt:lpstr>deleteFront() </vt:lpstr>
      <vt:lpstr>단순 연결 리스트 (중간 고사) size() </vt:lpstr>
      <vt:lpstr>size() </vt:lpstr>
      <vt:lpstr>addRear(), deleteRear(), peekFront() </vt:lpstr>
      <vt:lpstr>중간 고사 문제</vt:lpstr>
      <vt:lpstr>중간 고사 문제</vt:lpstr>
      <vt:lpstr>실습문제</vt:lpstr>
      <vt:lpstr>실습문제 – 요세푸스 문제</vt:lpstr>
      <vt:lpstr>실습문제 – 요세푸스 문제</vt:lpstr>
      <vt:lpstr>PowerPoint 프레젠테이션</vt:lpstr>
    </vt:vector>
  </TitlesOfParts>
  <Company>한국기술교육대학교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05장.포인터와연결리스트</dc:title>
  <dc:creator>최영규</dc:creator>
  <cp:lastModifiedBy>황환규</cp:lastModifiedBy>
  <cp:revision>310</cp:revision>
  <cp:lastPrinted>2020-03-08T08:13:44Z</cp:lastPrinted>
  <dcterms:created xsi:type="dcterms:W3CDTF">2004-02-19T02:52:38Z</dcterms:created>
  <dcterms:modified xsi:type="dcterms:W3CDTF">2021-10-25T06:19:00Z</dcterms:modified>
</cp:coreProperties>
</file>